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2" r:id="rId3"/>
    <p:sldId id="281" r:id="rId4"/>
    <p:sldId id="292" r:id="rId5"/>
    <p:sldId id="284" r:id="rId6"/>
    <p:sldId id="294" r:id="rId7"/>
    <p:sldId id="258" r:id="rId8"/>
    <p:sldId id="268" r:id="rId9"/>
    <p:sldId id="257" r:id="rId10"/>
    <p:sldId id="271" r:id="rId11"/>
    <p:sldId id="286" r:id="rId12"/>
    <p:sldId id="285" r:id="rId13"/>
    <p:sldId id="263" r:id="rId14"/>
    <p:sldId id="280" r:id="rId15"/>
    <p:sldId id="287" r:id="rId16"/>
    <p:sldId id="291" r:id="rId17"/>
    <p:sldId id="288" r:id="rId18"/>
    <p:sldId id="289" r:id="rId19"/>
    <p:sldId id="290" r:id="rId20"/>
  </p:sldIdLst>
  <p:sldSz cx="12192000" cy="6858000"/>
  <p:notesSz cx="6858000" cy="9144000"/>
  <p:embeddedFontLst>
    <p:embeddedFont>
      <p:font typeface="Abadi" panose="020B0604020104020204" pitchFamily="34" charset="0"/>
      <p:regular r:id="rId23"/>
    </p:embeddedFont>
    <p:embeddedFont>
      <p:font typeface="CSAIL Ebony Lt" panose="00000400000000000000" pitchFamily="2" charset="0"/>
      <p:regular r:id="rId24"/>
      <p:italic r:id="rId25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700"/>
    <a:srgbClr val="C7C9C7"/>
    <a:srgbClr val="F0B323"/>
    <a:srgbClr val="898D8D"/>
    <a:srgbClr val="49C5B1"/>
    <a:srgbClr val="151F6D"/>
    <a:srgbClr val="009CDE"/>
    <a:srgbClr val="50C9B5"/>
    <a:srgbClr val="8E908F"/>
    <a:srgbClr val="CE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1967" autoAdjust="0"/>
  </p:normalViewPr>
  <p:slideViewPr>
    <p:cSldViewPr snapToGrid="0" showGuides="1">
      <p:cViewPr varScale="1">
        <p:scale>
          <a:sx n="59" d="100"/>
          <a:sy n="59" d="100"/>
        </p:scale>
        <p:origin x="92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65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SAIL Ebony" panose="00000500000000000000" pitchFamily="50" charset="0"/>
                <a:ea typeface="+mn-ea"/>
                <a:cs typeface="+mn-cs"/>
              </a:defRPr>
            </a:pPr>
            <a:r>
              <a:rPr lang="es-AR" b="1" dirty="0">
                <a:solidFill>
                  <a:schemeClr val="tx1"/>
                </a:solidFill>
                <a:latin typeface="Abadi" panose="020B0604020202020204" pitchFamily="34" charset="0"/>
              </a:rPr>
              <a:t>Chart </a:t>
            </a:r>
            <a:r>
              <a:rPr lang="es-AR" b="1" dirty="0" err="1">
                <a:solidFill>
                  <a:schemeClr val="tx1"/>
                </a:solidFill>
                <a:latin typeface="Abadi" panose="020B0604020202020204" pitchFamily="34" charset="0"/>
              </a:rPr>
              <a:t>subtitle</a:t>
            </a:r>
            <a:endParaRPr lang="es-AR" b="1" dirty="0">
              <a:solidFill>
                <a:schemeClr val="tx1"/>
              </a:solidFill>
              <a:latin typeface="Abadi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SAIL Ebony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C-4DE7-A5D8-9772A070DB0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C-4DE7-A5D8-9772A070DB0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C-4DE7-A5D8-9772A070D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0096768"/>
        <c:axId val="-250099488"/>
      </c:barChart>
      <c:catAx>
        <c:axId val="-2500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0099488"/>
        <c:crosses val="autoZero"/>
        <c:auto val="1"/>
        <c:lblAlgn val="ctr"/>
        <c:lblOffset val="100"/>
        <c:noMultiLvlLbl val="0"/>
      </c:catAx>
      <c:valAx>
        <c:axId val="-2500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009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3951536084093"/>
          <c:y val="0.93485264034724858"/>
          <c:w val="0.30192955645557362"/>
          <c:h val="6.51473596527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>
              <a:latin typeface="Arial" panose="020B0604020202020204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B0FD-E892-4A6A-A8C8-531FF322F0D0}" type="datetimeFigureOut">
              <a:rPr lang="es-AR" smtClean="0">
                <a:latin typeface="Arial" panose="020B0604020202020204" pitchFamily="34" charset="0"/>
              </a:rPr>
              <a:t>17/3/2022</a:t>
            </a:fld>
            <a:endParaRPr lang="es-AR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F94C-2613-42E0-A37F-458C387AB622}" type="slidenum">
              <a:rPr lang="es-AR" smtClean="0">
                <a:latin typeface="Arial" panose="020B0604020202020204" pitchFamily="34" charset="0"/>
              </a:rPr>
              <a:t>‹#›</a:t>
            </a:fld>
            <a:endParaRPr lang="es-A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8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3211552-7D12-451A-9C61-E0804FEF77DC}" type="datetimeFigureOut">
              <a:rPr lang="es-AR" smtClean="0"/>
              <a:pPr/>
              <a:t>17/3/2022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06EF3E0-2432-4F8D-94BE-043148DC8A05}" type="slidenum">
              <a:rPr lang="es-AR" smtClean="0"/>
              <a:pPr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975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519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28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467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971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426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48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59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70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974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581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12192000" cy="3014663"/>
          </a:xfrm>
          <a:custGeom>
            <a:avLst/>
            <a:gdLst>
              <a:gd name="T0" fmla="*/ 11998 w 23040"/>
              <a:gd name="T1" fmla="*/ 5673 h 5697"/>
              <a:gd name="T2" fmla="*/ 12149 w 23040"/>
              <a:gd name="T3" fmla="*/ 5385 h 5697"/>
              <a:gd name="T4" fmla="*/ 12283 w 23040"/>
              <a:gd name="T5" fmla="*/ 5301 h 5697"/>
              <a:gd name="T6" fmla="*/ 12433 w 23040"/>
              <a:gd name="T7" fmla="*/ 5221 h 5697"/>
              <a:gd name="T8" fmla="*/ 12600 w 23040"/>
              <a:gd name="T9" fmla="*/ 5143 h 5697"/>
              <a:gd name="T10" fmla="*/ 12783 w 23040"/>
              <a:gd name="T11" fmla="*/ 5071 h 5697"/>
              <a:gd name="T12" fmla="*/ 12980 w 23040"/>
              <a:gd name="T13" fmla="*/ 5002 h 5697"/>
              <a:gd name="T14" fmla="*/ 13192 w 23040"/>
              <a:gd name="T15" fmla="*/ 4939 h 5697"/>
              <a:gd name="T16" fmla="*/ 13416 w 23040"/>
              <a:gd name="T17" fmla="*/ 4880 h 5697"/>
              <a:gd name="T18" fmla="*/ 13653 w 23040"/>
              <a:gd name="T19" fmla="*/ 4826 h 5697"/>
              <a:gd name="T20" fmla="*/ 13900 w 23040"/>
              <a:gd name="T21" fmla="*/ 4779 h 5697"/>
              <a:gd name="T22" fmla="*/ 14160 w 23040"/>
              <a:gd name="T23" fmla="*/ 4737 h 5697"/>
              <a:gd name="T24" fmla="*/ 14429 w 23040"/>
              <a:gd name="T25" fmla="*/ 4701 h 5697"/>
              <a:gd name="T26" fmla="*/ 14707 w 23040"/>
              <a:gd name="T27" fmla="*/ 4672 h 5697"/>
              <a:gd name="T28" fmla="*/ 14993 w 23040"/>
              <a:gd name="T29" fmla="*/ 4649 h 5697"/>
              <a:gd name="T30" fmla="*/ 15287 w 23040"/>
              <a:gd name="T31" fmla="*/ 4635 h 5697"/>
              <a:gd name="T32" fmla="*/ 15587 w 23040"/>
              <a:gd name="T33" fmla="*/ 4626 h 5697"/>
              <a:gd name="T34" fmla="*/ 15913 w 23040"/>
              <a:gd name="T35" fmla="*/ 4626 h 5697"/>
              <a:gd name="T36" fmla="*/ 16256 w 23040"/>
              <a:gd name="T37" fmla="*/ 4636 h 5697"/>
              <a:gd name="T38" fmla="*/ 16593 w 23040"/>
              <a:gd name="T39" fmla="*/ 4655 h 5697"/>
              <a:gd name="T40" fmla="*/ 16921 w 23040"/>
              <a:gd name="T41" fmla="*/ 4683 h 5697"/>
              <a:gd name="T42" fmla="*/ 17241 w 23040"/>
              <a:gd name="T43" fmla="*/ 4717 h 5697"/>
              <a:gd name="T44" fmla="*/ 17551 w 23040"/>
              <a:gd name="T45" fmla="*/ 4759 h 5697"/>
              <a:gd name="T46" fmla="*/ 17847 w 23040"/>
              <a:gd name="T47" fmla="*/ 4806 h 5697"/>
              <a:gd name="T48" fmla="*/ 18130 w 23040"/>
              <a:gd name="T49" fmla="*/ 4860 h 5697"/>
              <a:gd name="T50" fmla="*/ 18397 w 23040"/>
              <a:gd name="T51" fmla="*/ 4917 h 5697"/>
              <a:gd name="T52" fmla="*/ 18649 w 23040"/>
              <a:gd name="T53" fmla="*/ 4980 h 5697"/>
              <a:gd name="T54" fmla="*/ 18884 w 23040"/>
              <a:gd name="T55" fmla="*/ 5045 h 5697"/>
              <a:gd name="T56" fmla="*/ 19099 w 23040"/>
              <a:gd name="T57" fmla="*/ 5114 h 5697"/>
              <a:gd name="T58" fmla="*/ 19293 w 23040"/>
              <a:gd name="T59" fmla="*/ 5183 h 5697"/>
              <a:gd name="T60" fmla="*/ 19466 w 23040"/>
              <a:gd name="T61" fmla="*/ 5255 h 5697"/>
              <a:gd name="T62" fmla="*/ 19614 w 23040"/>
              <a:gd name="T63" fmla="*/ 5327 h 5697"/>
              <a:gd name="T64" fmla="*/ 19740 w 23040"/>
              <a:gd name="T65" fmla="*/ 5399 h 5697"/>
              <a:gd name="T66" fmla="*/ 19791 w 23040"/>
              <a:gd name="T67" fmla="*/ 4625 h 5697"/>
              <a:gd name="T68" fmla="*/ 23040 w 23040"/>
              <a:gd name="T69" fmla="*/ 0 h 5697"/>
              <a:gd name="T70" fmla="*/ 0 w 23040"/>
              <a:gd name="T71" fmla="*/ 4884 h 5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040" h="5697">
                <a:moveTo>
                  <a:pt x="0" y="4884"/>
                </a:moveTo>
                <a:lnTo>
                  <a:pt x="11998" y="5673"/>
                </a:lnTo>
                <a:lnTo>
                  <a:pt x="12089" y="5428"/>
                </a:lnTo>
                <a:lnTo>
                  <a:pt x="12149" y="5385"/>
                </a:lnTo>
                <a:lnTo>
                  <a:pt x="12214" y="5343"/>
                </a:lnTo>
                <a:lnTo>
                  <a:pt x="12283" y="5301"/>
                </a:lnTo>
                <a:lnTo>
                  <a:pt x="12357" y="5260"/>
                </a:lnTo>
                <a:lnTo>
                  <a:pt x="12433" y="5221"/>
                </a:lnTo>
                <a:lnTo>
                  <a:pt x="12515" y="5182"/>
                </a:lnTo>
                <a:lnTo>
                  <a:pt x="12600" y="5143"/>
                </a:lnTo>
                <a:lnTo>
                  <a:pt x="12689" y="5107"/>
                </a:lnTo>
                <a:lnTo>
                  <a:pt x="12783" y="5071"/>
                </a:lnTo>
                <a:lnTo>
                  <a:pt x="12879" y="5035"/>
                </a:lnTo>
                <a:lnTo>
                  <a:pt x="12980" y="5002"/>
                </a:lnTo>
                <a:lnTo>
                  <a:pt x="13084" y="4970"/>
                </a:lnTo>
                <a:lnTo>
                  <a:pt x="13192" y="4939"/>
                </a:lnTo>
                <a:lnTo>
                  <a:pt x="13303" y="4908"/>
                </a:lnTo>
                <a:lnTo>
                  <a:pt x="13416" y="4880"/>
                </a:lnTo>
                <a:lnTo>
                  <a:pt x="13533" y="4852"/>
                </a:lnTo>
                <a:lnTo>
                  <a:pt x="13653" y="4826"/>
                </a:lnTo>
                <a:lnTo>
                  <a:pt x="13775" y="4802"/>
                </a:lnTo>
                <a:lnTo>
                  <a:pt x="13900" y="4779"/>
                </a:lnTo>
                <a:lnTo>
                  <a:pt x="14028" y="4757"/>
                </a:lnTo>
                <a:lnTo>
                  <a:pt x="14160" y="4737"/>
                </a:lnTo>
                <a:lnTo>
                  <a:pt x="14292" y="4718"/>
                </a:lnTo>
                <a:lnTo>
                  <a:pt x="14429" y="4701"/>
                </a:lnTo>
                <a:lnTo>
                  <a:pt x="14566" y="4685"/>
                </a:lnTo>
                <a:lnTo>
                  <a:pt x="14707" y="4672"/>
                </a:lnTo>
                <a:lnTo>
                  <a:pt x="14848" y="4659"/>
                </a:lnTo>
                <a:lnTo>
                  <a:pt x="14993" y="4649"/>
                </a:lnTo>
                <a:lnTo>
                  <a:pt x="15139" y="4641"/>
                </a:lnTo>
                <a:lnTo>
                  <a:pt x="15287" y="4635"/>
                </a:lnTo>
                <a:lnTo>
                  <a:pt x="15435" y="4629"/>
                </a:lnTo>
                <a:lnTo>
                  <a:pt x="15587" y="4626"/>
                </a:lnTo>
                <a:lnTo>
                  <a:pt x="15739" y="4625"/>
                </a:lnTo>
                <a:lnTo>
                  <a:pt x="15913" y="4626"/>
                </a:lnTo>
                <a:lnTo>
                  <a:pt x="16086" y="4631"/>
                </a:lnTo>
                <a:lnTo>
                  <a:pt x="16256" y="4636"/>
                </a:lnTo>
                <a:lnTo>
                  <a:pt x="16426" y="4645"/>
                </a:lnTo>
                <a:lnTo>
                  <a:pt x="16593" y="4655"/>
                </a:lnTo>
                <a:lnTo>
                  <a:pt x="16759" y="4668"/>
                </a:lnTo>
                <a:lnTo>
                  <a:pt x="16921" y="4683"/>
                </a:lnTo>
                <a:lnTo>
                  <a:pt x="17083" y="4698"/>
                </a:lnTo>
                <a:lnTo>
                  <a:pt x="17241" y="4717"/>
                </a:lnTo>
                <a:lnTo>
                  <a:pt x="17397" y="4737"/>
                </a:lnTo>
                <a:lnTo>
                  <a:pt x="17551" y="4759"/>
                </a:lnTo>
                <a:lnTo>
                  <a:pt x="17700" y="4782"/>
                </a:lnTo>
                <a:lnTo>
                  <a:pt x="17847" y="4806"/>
                </a:lnTo>
                <a:lnTo>
                  <a:pt x="17990" y="4832"/>
                </a:lnTo>
                <a:lnTo>
                  <a:pt x="18130" y="4860"/>
                </a:lnTo>
                <a:lnTo>
                  <a:pt x="18266" y="4888"/>
                </a:lnTo>
                <a:lnTo>
                  <a:pt x="18397" y="4917"/>
                </a:lnTo>
                <a:lnTo>
                  <a:pt x="18526" y="4949"/>
                </a:lnTo>
                <a:lnTo>
                  <a:pt x="18649" y="4980"/>
                </a:lnTo>
                <a:lnTo>
                  <a:pt x="18769" y="5012"/>
                </a:lnTo>
                <a:lnTo>
                  <a:pt x="18884" y="5045"/>
                </a:lnTo>
                <a:lnTo>
                  <a:pt x="18994" y="5080"/>
                </a:lnTo>
                <a:lnTo>
                  <a:pt x="19099" y="5114"/>
                </a:lnTo>
                <a:lnTo>
                  <a:pt x="19200" y="5149"/>
                </a:lnTo>
                <a:lnTo>
                  <a:pt x="19293" y="5183"/>
                </a:lnTo>
                <a:lnTo>
                  <a:pt x="19382" y="5219"/>
                </a:lnTo>
                <a:lnTo>
                  <a:pt x="19466" y="5255"/>
                </a:lnTo>
                <a:lnTo>
                  <a:pt x="19544" y="5291"/>
                </a:lnTo>
                <a:lnTo>
                  <a:pt x="19614" y="5327"/>
                </a:lnTo>
                <a:lnTo>
                  <a:pt x="19680" y="5363"/>
                </a:lnTo>
                <a:lnTo>
                  <a:pt x="19740" y="5399"/>
                </a:lnTo>
                <a:lnTo>
                  <a:pt x="19791" y="5435"/>
                </a:lnTo>
                <a:lnTo>
                  <a:pt x="19791" y="4625"/>
                </a:lnTo>
                <a:lnTo>
                  <a:pt x="23040" y="5697"/>
                </a:lnTo>
                <a:lnTo>
                  <a:pt x="23040" y="0"/>
                </a:lnTo>
                <a:lnTo>
                  <a:pt x="0" y="0"/>
                </a:lnTo>
                <a:lnTo>
                  <a:pt x="0" y="488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3887" y="3461655"/>
            <a:ext cx="10944226" cy="1038908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3887" y="4630159"/>
            <a:ext cx="10944226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latin typeface="Abadi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 Last Name, </a:t>
            </a:r>
            <a:r>
              <a:rPr lang="en-US" b="0" i="1" noProof="0" dirty="0"/>
              <a:t>Job Title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6307667" y="1700213"/>
            <a:ext cx="5260445" cy="37386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5294312" cy="3738562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0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586896" cy="9985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23887" y="1700214"/>
            <a:ext cx="3318721" cy="4118696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229136" y="1700213"/>
            <a:ext cx="3318721" cy="4118697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7834385" y="1700213"/>
            <a:ext cx="3318721" cy="4118697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5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586896" cy="8854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23887" y="2090058"/>
            <a:ext cx="3353629" cy="3728852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229136" y="2090057"/>
            <a:ext cx="3379752" cy="3728853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7834385" y="2090057"/>
            <a:ext cx="3360737" cy="3728853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701516" y="1950095"/>
            <a:ext cx="32760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>
            <a:off x="4318512" y="1950095"/>
            <a:ext cx="32760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7923761" y="1950095"/>
            <a:ext cx="32760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1513603"/>
            <a:ext cx="3360737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badi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Modify</a:t>
            </a:r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4236967" y="1515645"/>
            <a:ext cx="3360737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badi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Modify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834385" y="1515645"/>
            <a:ext cx="3360737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badi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Modify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9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4687208"/>
            <a:ext cx="10944224" cy="9985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7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he title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6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 hasCustomPrompt="1"/>
          </p:nvPr>
        </p:nvSpPr>
        <p:spPr>
          <a:xfrm>
            <a:off x="1465483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329823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Abadi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Name Last Name</a:t>
            </a:r>
          </a:p>
        </p:txBody>
      </p:sp>
      <p:sp>
        <p:nvSpPr>
          <p:cNvPr id="10" name="Marcador de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9823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11" name="Marcador de posición de imagen 6"/>
          <p:cNvSpPr>
            <a:spLocks noGrp="1"/>
          </p:cNvSpPr>
          <p:nvPr>
            <p:ph type="pic" sz="quarter" idx="16" hasCustomPrompt="1"/>
          </p:nvPr>
        </p:nvSpPr>
        <p:spPr>
          <a:xfrm>
            <a:off x="3900865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3765205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Abadi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Name Last Name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5205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6336247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20" hasCustomPrompt="1"/>
          </p:nvPr>
        </p:nvSpPr>
        <p:spPr>
          <a:xfrm>
            <a:off x="6200587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Abadi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Name Last Name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21" hasCustomPrompt="1"/>
          </p:nvPr>
        </p:nvSpPr>
        <p:spPr>
          <a:xfrm>
            <a:off x="6200587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8771629" y="1837288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23" hasCustomPrompt="1"/>
          </p:nvPr>
        </p:nvSpPr>
        <p:spPr>
          <a:xfrm>
            <a:off x="8635969" y="382059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Abadi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Name Last Name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24" hasCustomPrompt="1"/>
          </p:nvPr>
        </p:nvSpPr>
        <p:spPr>
          <a:xfrm>
            <a:off x="8635969" y="4485865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25" hasCustomPrompt="1"/>
          </p:nvPr>
        </p:nvSpPr>
        <p:spPr>
          <a:xfrm>
            <a:off x="1329823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26" hasCustomPrompt="1"/>
          </p:nvPr>
        </p:nvSpPr>
        <p:spPr>
          <a:xfrm>
            <a:off x="3765205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27" hasCustomPrompt="1"/>
          </p:nvPr>
        </p:nvSpPr>
        <p:spPr>
          <a:xfrm>
            <a:off x="6200587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28" hasCustomPrompt="1"/>
          </p:nvPr>
        </p:nvSpPr>
        <p:spPr>
          <a:xfrm>
            <a:off x="8635969" y="4116905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24" name="Marcador de número de diapositiva 2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9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8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6135688"/>
            <a:ext cx="5856288" cy="722313"/>
          </a:xfrm>
          <a:custGeom>
            <a:avLst/>
            <a:gdLst>
              <a:gd name="T0" fmla="*/ 0 w 11066"/>
              <a:gd name="T1" fmla="*/ 1364 h 1364"/>
              <a:gd name="T2" fmla="*/ 10832 w 11066"/>
              <a:gd name="T3" fmla="*/ 1364 h 1364"/>
              <a:gd name="T4" fmla="*/ 11066 w 11066"/>
              <a:gd name="T5" fmla="*/ 731 h 1364"/>
              <a:gd name="T6" fmla="*/ 0 w 11066"/>
              <a:gd name="T7" fmla="*/ 0 h 1364"/>
              <a:gd name="T8" fmla="*/ 0 w 11066"/>
              <a:gd name="T9" fmla="*/ 136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6" h="1364">
                <a:moveTo>
                  <a:pt x="0" y="1364"/>
                </a:moveTo>
                <a:lnTo>
                  <a:pt x="10832" y="1364"/>
                </a:lnTo>
                <a:lnTo>
                  <a:pt x="11066" y="731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8E90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726113" y="5978525"/>
            <a:ext cx="4157663" cy="879475"/>
          </a:xfrm>
          <a:custGeom>
            <a:avLst/>
            <a:gdLst>
              <a:gd name="T0" fmla="*/ 7855 w 7855"/>
              <a:gd name="T1" fmla="*/ 795 h 1662"/>
              <a:gd name="T2" fmla="*/ 7747 w 7855"/>
              <a:gd name="T3" fmla="*/ 725 h 1662"/>
              <a:gd name="T4" fmla="*/ 7613 w 7855"/>
              <a:gd name="T5" fmla="*/ 655 h 1662"/>
              <a:gd name="T6" fmla="*/ 7454 w 7855"/>
              <a:gd name="T7" fmla="*/ 584 h 1662"/>
              <a:gd name="T8" fmla="*/ 7276 w 7855"/>
              <a:gd name="T9" fmla="*/ 514 h 1662"/>
              <a:gd name="T10" fmla="*/ 7076 w 7855"/>
              <a:gd name="T11" fmla="*/ 445 h 1662"/>
              <a:gd name="T12" fmla="*/ 6855 w 7855"/>
              <a:gd name="T13" fmla="*/ 380 h 1662"/>
              <a:gd name="T14" fmla="*/ 6618 w 7855"/>
              <a:gd name="T15" fmla="*/ 317 h 1662"/>
              <a:gd name="T16" fmla="*/ 6363 w 7855"/>
              <a:gd name="T17" fmla="*/ 257 h 1662"/>
              <a:gd name="T18" fmla="*/ 6094 w 7855"/>
              <a:gd name="T19" fmla="*/ 202 h 1662"/>
              <a:gd name="T20" fmla="*/ 5810 w 7855"/>
              <a:gd name="T21" fmla="*/ 153 h 1662"/>
              <a:gd name="T22" fmla="*/ 5513 w 7855"/>
              <a:gd name="T23" fmla="*/ 110 h 1662"/>
              <a:gd name="T24" fmla="*/ 5205 w 7855"/>
              <a:gd name="T25" fmla="*/ 72 h 1662"/>
              <a:gd name="T26" fmla="*/ 4888 w 7855"/>
              <a:gd name="T27" fmla="*/ 42 h 1662"/>
              <a:gd name="T28" fmla="*/ 4563 w 7855"/>
              <a:gd name="T29" fmla="*/ 19 h 1662"/>
              <a:gd name="T30" fmla="*/ 4230 w 7855"/>
              <a:gd name="T31" fmla="*/ 4 h 1662"/>
              <a:gd name="T32" fmla="*/ 3892 w 7855"/>
              <a:gd name="T33" fmla="*/ 0 h 1662"/>
              <a:gd name="T34" fmla="*/ 3595 w 7855"/>
              <a:gd name="T35" fmla="*/ 4 h 1662"/>
              <a:gd name="T36" fmla="*/ 3304 w 7855"/>
              <a:gd name="T37" fmla="*/ 14 h 1662"/>
              <a:gd name="T38" fmla="*/ 3021 w 7855"/>
              <a:gd name="T39" fmla="*/ 33 h 1662"/>
              <a:gd name="T40" fmla="*/ 2744 w 7855"/>
              <a:gd name="T41" fmla="*/ 59 h 1662"/>
              <a:gd name="T42" fmla="*/ 2476 w 7855"/>
              <a:gd name="T43" fmla="*/ 91 h 1662"/>
              <a:gd name="T44" fmla="*/ 2219 w 7855"/>
              <a:gd name="T45" fmla="*/ 129 h 1662"/>
              <a:gd name="T46" fmla="*/ 1971 w 7855"/>
              <a:gd name="T47" fmla="*/ 173 h 1662"/>
              <a:gd name="T48" fmla="*/ 1733 w 7855"/>
              <a:gd name="T49" fmla="*/ 223 h 1662"/>
              <a:gd name="T50" fmla="*/ 1507 w 7855"/>
              <a:gd name="T51" fmla="*/ 277 h 1662"/>
              <a:gd name="T52" fmla="*/ 1296 w 7855"/>
              <a:gd name="T53" fmla="*/ 338 h 1662"/>
              <a:gd name="T54" fmla="*/ 1095 w 7855"/>
              <a:gd name="T55" fmla="*/ 403 h 1662"/>
              <a:gd name="T56" fmla="*/ 910 w 7855"/>
              <a:gd name="T57" fmla="*/ 473 h 1662"/>
              <a:gd name="T58" fmla="*/ 738 w 7855"/>
              <a:gd name="T59" fmla="*/ 546 h 1662"/>
              <a:gd name="T60" fmla="*/ 583 w 7855"/>
              <a:gd name="T61" fmla="*/ 623 h 1662"/>
              <a:gd name="T62" fmla="*/ 443 w 7855"/>
              <a:gd name="T63" fmla="*/ 704 h 1662"/>
              <a:gd name="T64" fmla="*/ 322 w 7855"/>
              <a:gd name="T65" fmla="*/ 789 h 1662"/>
              <a:gd name="T66" fmla="*/ 7855 w 7855"/>
              <a:gd name="T67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55" h="1662">
                <a:moveTo>
                  <a:pt x="7855" y="1662"/>
                </a:moveTo>
                <a:lnTo>
                  <a:pt x="7855" y="795"/>
                </a:lnTo>
                <a:lnTo>
                  <a:pt x="7804" y="760"/>
                </a:lnTo>
                <a:lnTo>
                  <a:pt x="7747" y="725"/>
                </a:lnTo>
                <a:lnTo>
                  <a:pt x="7682" y="689"/>
                </a:lnTo>
                <a:lnTo>
                  <a:pt x="7613" y="655"/>
                </a:lnTo>
                <a:lnTo>
                  <a:pt x="7537" y="619"/>
                </a:lnTo>
                <a:lnTo>
                  <a:pt x="7454" y="584"/>
                </a:lnTo>
                <a:lnTo>
                  <a:pt x="7368" y="549"/>
                </a:lnTo>
                <a:lnTo>
                  <a:pt x="7276" y="514"/>
                </a:lnTo>
                <a:lnTo>
                  <a:pt x="7178" y="480"/>
                </a:lnTo>
                <a:lnTo>
                  <a:pt x="7076" y="445"/>
                </a:lnTo>
                <a:lnTo>
                  <a:pt x="6968" y="412"/>
                </a:lnTo>
                <a:lnTo>
                  <a:pt x="6855" y="380"/>
                </a:lnTo>
                <a:lnTo>
                  <a:pt x="6739" y="348"/>
                </a:lnTo>
                <a:lnTo>
                  <a:pt x="6618" y="317"/>
                </a:lnTo>
                <a:lnTo>
                  <a:pt x="6493" y="288"/>
                </a:lnTo>
                <a:lnTo>
                  <a:pt x="6363" y="257"/>
                </a:lnTo>
                <a:lnTo>
                  <a:pt x="6230" y="230"/>
                </a:lnTo>
                <a:lnTo>
                  <a:pt x="6094" y="202"/>
                </a:lnTo>
                <a:lnTo>
                  <a:pt x="5953" y="178"/>
                </a:lnTo>
                <a:lnTo>
                  <a:pt x="5810" y="153"/>
                </a:lnTo>
                <a:lnTo>
                  <a:pt x="5663" y="130"/>
                </a:lnTo>
                <a:lnTo>
                  <a:pt x="5513" y="110"/>
                </a:lnTo>
                <a:lnTo>
                  <a:pt x="5361" y="90"/>
                </a:lnTo>
                <a:lnTo>
                  <a:pt x="5205" y="72"/>
                </a:lnTo>
                <a:lnTo>
                  <a:pt x="5048" y="56"/>
                </a:lnTo>
                <a:lnTo>
                  <a:pt x="4888" y="42"/>
                </a:lnTo>
                <a:lnTo>
                  <a:pt x="4727" y="29"/>
                </a:lnTo>
                <a:lnTo>
                  <a:pt x="4563" y="19"/>
                </a:lnTo>
                <a:lnTo>
                  <a:pt x="4397" y="10"/>
                </a:lnTo>
                <a:lnTo>
                  <a:pt x="4230" y="4"/>
                </a:lnTo>
                <a:lnTo>
                  <a:pt x="4062" y="1"/>
                </a:lnTo>
                <a:lnTo>
                  <a:pt x="3892" y="0"/>
                </a:lnTo>
                <a:lnTo>
                  <a:pt x="3744" y="1"/>
                </a:lnTo>
                <a:lnTo>
                  <a:pt x="3595" y="4"/>
                </a:lnTo>
                <a:lnTo>
                  <a:pt x="3448" y="9"/>
                </a:lnTo>
                <a:lnTo>
                  <a:pt x="3304" y="14"/>
                </a:lnTo>
                <a:lnTo>
                  <a:pt x="3162" y="23"/>
                </a:lnTo>
                <a:lnTo>
                  <a:pt x="3021" y="33"/>
                </a:lnTo>
                <a:lnTo>
                  <a:pt x="2881" y="45"/>
                </a:lnTo>
                <a:lnTo>
                  <a:pt x="2744" y="59"/>
                </a:lnTo>
                <a:lnTo>
                  <a:pt x="2609" y="74"/>
                </a:lnTo>
                <a:lnTo>
                  <a:pt x="2476" y="91"/>
                </a:lnTo>
                <a:lnTo>
                  <a:pt x="2347" y="108"/>
                </a:lnTo>
                <a:lnTo>
                  <a:pt x="2219" y="129"/>
                </a:lnTo>
                <a:lnTo>
                  <a:pt x="2093" y="150"/>
                </a:lnTo>
                <a:lnTo>
                  <a:pt x="1971" y="173"/>
                </a:lnTo>
                <a:lnTo>
                  <a:pt x="1850" y="197"/>
                </a:lnTo>
                <a:lnTo>
                  <a:pt x="1733" y="223"/>
                </a:lnTo>
                <a:lnTo>
                  <a:pt x="1620" y="250"/>
                </a:lnTo>
                <a:lnTo>
                  <a:pt x="1507" y="277"/>
                </a:lnTo>
                <a:lnTo>
                  <a:pt x="1399" y="308"/>
                </a:lnTo>
                <a:lnTo>
                  <a:pt x="1296" y="338"/>
                </a:lnTo>
                <a:lnTo>
                  <a:pt x="1193" y="370"/>
                </a:lnTo>
                <a:lnTo>
                  <a:pt x="1095" y="403"/>
                </a:lnTo>
                <a:lnTo>
                  <a:pt x="1000" y="436"/>
                </a:lnTo>
                <a:lnTo>
                  <a:pt x="910" y="473"/>
                </a:lnTo>
                <a:lnTo>
                  <a:pt x="822" y="509"/>
                </a:lnTo>
                <a:lnTo>
                  <a:pt x="738" y="546"/>
                </a:lnTo>
                <a:lnTo>
                  <a:pt x="659" y="584"/>
                </a:lnTo>
                <a:lnTo>
                  <a:pt x="583" y="623"/>
                </a:lnTo>
                <a:lnTo>
                  <a:pt x="511" y="663"/>
                </a:lnTo>
                <a:lnTo>
                  <a:pt x="443" y="704"/>
                </a:lnTo>
                <a:lnTo>
                  <a:pt x="381" y="746"/>
                </a:lnTo>
                <a:lnTo>
                  <a:pt x="322" y="789"/>
                </a:lnTo>
                <a:lnTo>
                  <a:pt x="0" y="1662"/>
                </a:lnTo>
                <a:lnTo>
                  <a:pt x="7855" y="1662"/>
                </a:lnTo>
                <a:close/>
              </a:path>
            </a:pathLst>
          </a:custGeom>
          <a:solidFill>
            <a:srgbClr val="8E90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9883776" y="5978525"/>
            <a:ext cx="2308225" cy="879475"/>
          </a:xfrm>
          <a:custGeom>
            <a:avLst/>
            <a:gdLst>
              <a:gd name="T0" fmla="*/ 0 w 4363"/>
              <a:gd name="T1" fmla="*/ 1662 h 1662"/>
              <a:gd name="T2" fmla="*/ 4363 w 4363"/>
              <a:gd name="T3" fmla="*/ 1662 h 1662"/>
              <a:gd name="T4" fmla="*/ 4363 w 4363"/>
              <a:gd name="T5" fmla="*/ 1445 h 1662"/>
              <a:gd name="T6" fmla="*/ 0 w 4363"/>
              <a:gd name="T7" fmla="*/ 0 h 1662"/>
              <a:gd name="T8" fmla="*/ 0 w 4363"/>
              <a:gd name="T9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3" h="1662">
                <a:moveTo>
                  <a:pt x="0" y="1662"/>
                </a:moveTo>
                <a:lnTo>
                  <a:pt x="4363" y="1662"/>
                </a:lnTo>
                <a:lnTo>
                  <a:pt x="4363" y="1445"/>
                </a:lnTo>
                <a:lnTo>
                  <a:pt x="0" y="0"/>
                </a:lnTo>
                <a:lnTo>
                  <a:pt x="0" y="1662"/>
                </a:lnTo>
                <a:close/>
              </a:path>
            </a:pathLst>
          </a:custGeom>
          <a:solidFill>
            <a:srgbClr val="8E90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stA="45000" endPos="0" dist="50800" dir="5400000" sy="-100000" algn="bl" rotWithShape="0"/>
                </a:effectLst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3887" y="3977339"/>
            <a:ext cx="10944226" cy="1003041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-12192" y="-22062"/>
            <a:ext cx="12204192" cy="3716175"/>
          </a:xfrm>
          <a:custGeom>
            <a:avLst/>
            <a:gdLst>
              <a:gd name="T0" fmla="*/ 11998 w 23040"/>
              <a:gd name="T1" fmla="*/ 5673 h 5697"/>
              <a:gd name="T2" fmla="*/ 12149 w 23040"/>
              <a:gd name="T3" fmla="*/ 5385 h 5697"/>
              <a:gd name="T4" fmla="*/ 12283 w 23040"/>
              <a:gd name="T5" fmla="*/ 5301 h 5697"/>
              <a:gd name="T6" fmla="*/ 12433 w 23040"/>
              <a:gd name="T7" fmla="*/ 5221 h 5697"/>
              <a:gd name="T8" fmla="*/ 12600 w 23040"/>
              <a:gd name="T9" fmla="*/ 5143 h 5697"/>
              <a:gd name="T10" fmla="*/ 12783 w 23040"/>
              <a:gd name="T11" fmla="*/ 5071 h 5697"/>
              <a:gd name="T12" fmla="*/ 12980 w 23040"/>
              <a:gd name="T13" fmla="*/ 5002 h 5697"/>
              <a:gd name="T14" fmla="*/ 13192 w 23040"/>
              <a:gd name="T15" fmla="*/ 4939 h 5697"/>
              <a:gd name="T16" fmla="*/ 13416 w 23040"/>
              <a:gd name="T17" fmla="*/ 4880 h 5697"/>
              <a:gd name="T18" fmla="*/ 13653 w 23040"/>
              <a:gd name="T19" fmla="*/ 4826 h 5697"/>
              <a:gd name="T20" fmla="*/ 13900 w 23040"/>
              <a:gd name="T21" fmla="*/ 4779 h 5697"/>
              <a:gd name="T22" fmla="*/ 14160 w 23040"/>
              <a:gd name="T23" fmla="*/ 4737 h 5697"/>
              <a:gd name="T24" fmla="*/ 14429 w 23040"/>
              <a:gd name="T25" fmla="*/ 4701 h 5697"/>
              <a:gd name="T26" fmla="*/ 14707 w 23040"/>
              <a:gd name="T27" fmla="*/ 4672 h 5697"/>
              <a:gd name="T28" fmla="*/ 14993 w 23040"/>
              <a:gd name="T29" fmla="*/ 4649 h 5697"/>
              <a:gd name="T30" fmla="*/ 15287 w 23040"/>
              <a:gd name="T31" fmla="*/ 4635 h 5697"/>
              <a:gd name="T32" fmla="*/ 15587 w 23040"/>
              <a:gd name="T33" fmla="*/ 4626 h 5697"/>
              <a:gd name="T34" fmla="*/ 15913 w 23040"/>
              <a:gd name="T35" fmla="*/ 4626 h 5697"/>
              <a:gd name="T36" fmla="*/ 16256 w 23040"/>
              <a:gd name="T37" fmla="*/ 4636 h 5697"/>
              <a:gd name="T38" fmla="*/ 16593 w 23040"/>
              <a:gd name="T39" fmla="*/ 4655 h 5697"/>
              <a:gd name="T40" fmla="*/ 16921 w 23040"/>
              <a:gd name="T41" fmla="*/ 4683 h 5697"/>
              <a:gd name="T42" fmla="*/ 17241 w 23040"/>
              <a:gd name="T43" fmla="*/ 4717 h 5697"/>
              <a:gd name="T44" fmla="*/ 17551 w 23040"/>
              <a:gd name="T45" fmla="*/ 4759 h 5697"/>
              <a:gd name="T46" fmla="*/ 17847 w 23040"/>
              <a:gd name="T47" fmla="*/ 4806 h 5697"/>
              <a:gd name="T48" fmla="*/ 18130 w 23040"/>
              <a:gd name="T49" fmla="*/ 4860 h 5697"/>
              <a:gd name="T50" fmla="*/ 18397 w 23040"/>
              <a:gd name="T51" fmla="*/ 4917 h 5697"/>
              <a:gd name="T52" fmla="*/ 18649 w 23040"/>
              <a:gd name="T53" fmla="*/ 4980 h 5697"/>
              <a:gd name="T54" fmla="*/ 18884 w 23040"/>
              <a:gd name="T55" fmla="*/ 5045 h 5697"/>
              <a:gd name="T56" fmla="*/ 19099 w 23040"/>
              <a:gd name="T57" fmla="*/ 5114 h 5697"/>
              <a:gd name="T58" fmla="*/ 19293 w 23040"/>
              <a:gd name="T59" fmla="*/ 5183 h 5697"/>
              <a:gd name="T60" fmla="*/ 19466 w 23040"/>
              <a:gd name="T61" fmla="*/ 5255 h 5697"/>
              <a:gd name="T62" fmla="*/ 19614 w 23040"/>
              <a:gd name="T63" fmla="*/ 5327 h 5697"/>
              <a:gd name="T64" fmla="*/ 19740 w 23040"/>
              <a:gd name="T65" fmla="*/ 5399 h 5697"/>
              <a:gd name="T66" fmla="*/ 19791 w 23040"/>
              <a:gd name="T67" fmla="*/ 4625 h 5697"/>
              <a:gd name="T68" fmla="*/ 23040 w 23040"/>
              <a:gd name="T69" fmla="*/ 0 h 5697"/>
              <a:gd name="T70" fmla="*/ 0 w 23040"/>
              <a:gd name="T71" fmla="*/ 4884 h 5697"/>
              <a:gd name="connsiteX0" fmla="*/ 10 w 10010"/>
              <a:gd name="connsiteY0" fmla="*/ 10900 h 12327"/>
              <a:gd name="connsiteX1" fmla="*/ 5217 w 10010"/>
              <a:gd name="connsiteY1" fmla="*/ 12285 h 12327"/>
              <a:gd name="connsiteX2" fmla="*/ 5257 w 10010"/>
              <a:gd name="connsiteY2" fmla="*/ 11855 h 12327"/>
              <a:gd name="connsiteX3" fmla="*/ 5283 w 10010"/>
              <a:gd name="connsiteY3" fmla="*/ 11779 h 12327"/>
              <a:gd name="connsiteX4" fmla="*/ 5311 w 10010"/>
              <a:gd name="connsiteY4" fmla="*/ 11706 h 12327"/>
              <a:gd name="connsiteX5" fmla="*/ 5341 w 10010"/>
              <a:gd name="connsiteY5" fmla="*/ 11632 h 12327"/>
              <a:gd name="connsiteX6" fmla="*/ 5373 w 10010"/>
              <a:gd name="connsiteY6" fmla="*/ 11560 h 12327"/>
              <a:gd name="connsiteX7" fmla="*/ 5406 w 10010"/>
              <a:gd name="connsiteY7" fmla="*/ 11491 h 12327"/>
              <a:gd name="connsiteX8" fmla="*/ 5442 w 10010"/>
              <a:gd name="connsiteY8" fmla="*/ 11423 h 12327"/>
              <a:gd name="connsiteX9" fmla="*/ 5479 w 10010"/>
              <a:gd name="connsiteY9" fmla="*/ 11355 h 12327"/>
              <a:gd name="connsiteX10" fmla="*/ 5517 w 10010"/>
              <a:gd name="connsiteY10" fmla="*/ 11291 h 12327"/>
              <a:gd name="connsiteX11" fmla="*/ 5558 w 10010"/>
              <a:gd name="connsiteY11" fmla="*/ 11228 h 12327"/>
              <a:gd name="connsiteX12" fmla="*/ 5600 w 10010"/>
              <a:gd name="connsiteY12" fmla="*/ 11165 h 12327"/>
              <a:gd name="connsiteX13" fmla="*/ 5644 w 10010"/>
              <a:gd name="connsiteY13" fmla="*/ 11107 h 12327"/>
              <a:gd name="connsiteX14" fmla="*/ 5689 w 10010"/>
              <a:gd name="connsiteY14" fmla="*/ 11051 h 12327"/>
              <a:gd name="connsiteX15" fmla="*/ 5736 w 10010"/>
              <a:gd name="connsiteY15" fmla="*/ 10996 h 12327"/>
              <a:gd name="connsiteX16" fmla="*/ 5784 w 10010"/>
              <a:gd name="connsiteY16" fmla="*/ 10942 h 12327"/>
              <a:gd name="connsiteX17" fmla="*/ 5833 w 10010"/>
              <a:gd name="connsiteY17" fmla="*/ 10893 h 12327"/>
              <a:gd name="connsiteX18" fmla="*/ 5884 w 10010"/>
              <a:gd name="connsiteY18" fmla="*/ 10844 h 12327"/>
              <a:gd name="connsiteX19" fmla="*/ 5936 w 10010"/>
              <a:gd name="connsiteY19" fmla="*/ 10798 h 12327"/>
              <a:gd name="connsiteX20" fmla="*/ 5989 w 10010"/>
              <a:gd name="connsiteY20" fmla="*/ 10756 h 12327"/>
              <a:gd name="connsiteX21" fmla="*/ 6043 w 10010"/>
              <a:gd name="connsiteY21" fmla="*/ 10716 h 12327"/>
              <a:gd name="connsiteX22" fmla="*/ 6099 w 10010"/>
              <a:gd name="connsiteY22" fmla="*/ 10677 h 12327"/>
              <a:gd name="connsiteX23" fmla="*/ 6156 w 10010"/>
              <a:gd name="connsiteY23" fmla="*/ 10642 h 12327"/>
              <a:gd name="connsiteX24" fmla="*/ 6213 w 10010"/>
              <a:gd name="connsiteY24" fmla="*/ 10609 h 12327"/>
              <a:gd name="connsiteX25" fmla="*/ 6273 w 10010"/>
              <a:gd name="connsiteY25" fmla="*/ 10579 h 12327"/>
              <a:gd name="connsiteX26" fmla="*/ 6332 w 10010"/>
              <a:gd name="connsiteY26" fmla="*/ 10551 h 12327"/>
              <a:gd name="connsiteX27" fmla="*/ 6393 w 10010"/>
              <a:gd name="connsiteY27" fmla="*/ 10528 h 12327"/>
              <a:gd name="connsiteX28" fmla="*/ 6454 w 10010"/>
              <a:gd name="connsiteY28" fmla="*/ 10505 h 12327"/>
              <a:gd name="connsiteX29" fmla="*/ 6517 w 10010"/>
              <a:gd name="connsiteY29" fmla="*/ 10487 h 12327"/>
              <a:gd name="connsiteX30" fmla="*/ 6581 w 10010"/>
              <a:gd name="connsiteY30" fmla="*/ 10473 h 12327"/>
              <a:gd name="connsiteX31" fmla="*/ 6645 w 10010"/>
              <a:gd name="connsiteY31" fmla="*/ 10463 h 12327"/>
              <a:gd name="connsiteX32" fmla="*/ 6709 w 10010"/>
              <a:gd name="connsiteY32" fmla="*/ 10452 h 12327"/>
              <a:gd name="connsiteX33" fmla="*/ 6775 w 10010"/>
              <a:gd name="connsiteY33" fmla="*/ 10447 h 12327"/>
              <a:gd name="connsiteX34" fmla="*/ 6841 w 10010"/>
              <a:gd name="connsiteY34" fmla="*/ 10445 h 12327"/>
              <a:gd name="connsiteX35" fmla="*/ 6917 w 10010"/>
              <a:gd name="connsiteY35" fmla="*/ 10447 h 12327"/>
              <a:gd name="connsiteX36" fmla="*/ 6992 w 10010"/>
              <a:gd name="connsiteY36" fmla="*/ 10456 h 12327"/>
              <a:gd name="connsiteX37" fmla="*/ 7066 w 10010"/>
              <a:gd name="connsiteY37" fmla="*/ 10465 h 12327"/>
              <a:gd name="connsiteX38" fmla="*/ 7139 w 10010"/>
              <a:gd name="connsiteY38" fmla="*/ 10480 h 12327"/>
              <a:gd name="connsiteX39" fmla="*/ 7212 w 10010"/>
              <a:gd name="connsiteY39" fmla="*/ 10498 h 12327"/>
              <a:gd name="connsiteX40" fmla="*/ 7284 w 10010"/>
              <a:gd name="connsiteY40" fmla="*/ 10521 h 12327"/>
              <a:gd name="connsiteX41" fmla="*/ 7354 w 10010"/>
              <a:gd name="connsiteY41" fmla="*/ 10547 h 12327"/>
              <a:gd name="connsiteX42" fmla="*/ 7424 w 10010"/>
              <a:gd name="connsiteY42" fmla="*/ 10573 h 12327"/>
              <a:gd name="connsiteX43" fmla="*/ 7493 w 10010"/>
              <a:gd name="connsiteY43" fmla="*/ 10607 h 12327"/>
              <a:gd name="connsiteX44" fmla="*/ 7561 w 10010"/>
              <a:gd name="connsiteY44" fmla="*/ 10642 h 12327"/>
              <a:gd name="connsiteX45" fmla="*/ 7628 w 10010"/>
              <a:gd name="connsiteY45" fmla="*/ 10681 h 12327"/>
              <a:gd name="connsiteX46" fmla="*/ 7692 w 10010"/>
              <a:gd name="connsiteY46" fmla="*/ 10721 h 12327"/>
              <a:gd name="connsiteX47" fmla="*/ 7756 w 10010"/>
              <a:gd name="connsiteY47" fmla="*/ 10763 h 12327"/>
              <a:gd name="connsiteX48" fmla="*/ 7818 w 10010"/>
              <a:gd name="connsiteY48" fmla="*/ 10809 h 12327"/>
              <a:gd name="connsiteX49" fmla="*/ 7879 w 10010"/>
              <a:gd name="connsiteY49" fmla="*/ 10858 h 12327"/>
              <a:gd name="connsiteX50" fmla="*/ 7938 w 10010"/>
              <a:gd name="connsiteY50" fmla="*/ 10907 h 12327"/>
              <a:gd name="connsiteX51" fmla="*/ 7995 w 10010"/>
              <a:gd name="connsiteY51" fmla="*/ 10958 h 12327"/>
              <a:gd name="connsiteX52" fmla="*/ 8051 w 10010"/>
              <a:gd name="connsiteY52" fmla="*/ 11014 h 12327"/>
              <a:gd name="connsiteX53" fmla="*/ 8104 w 10010"/>
              <a:gd name="connsiteY53" fmla="*/ 11068 h 12327"/>
              <a:gd name="connsiteX54" fmla="*/ 8156 w 10010"/>
              <a:gd name="connsiteY54" fmla="*/ 11125 h 12327"/>
              <a:gd name="connsiteX55" fmla="*/ 8206 w 10010"/>
              <a:gd name="connsiteY55" fmla="*/ 11183 h 12327"/>
              <a:gd name="connsiteX56" fmla="*/ 8254 w 10010"/>
              <a:gd name="connsiteY56" fmla="*/ 11244 h 12327"/>
              <a:gd name="connsiteX57" fmla="*/ 8299 w 10010"/>
              <a:gd name="connsiteY57" fmla="*/ 11304 h 12327"/>
              <a:gd name="connsiteX58" fmla="*/ 8343 w 10010"/>
              <a:gd name="connsiteY58" fmla="*/ 11365 h 12327"/>
              <a:gd name="connsiteX59" fmla="*/ 8384 w 10010"/>
              <a:gd name="connsiteY59" fmla="*/ 11425 h 12327"/>
              <a:gd name="connsiteX60" fmla="*/ 8422 w 10010"/>
              <a:gd name="connsiteY60" fmla="*/ 11488 h 12327"/>
              <a:gd name="connsiteX61" fmla="*/ 8459 w 10010"/>
              <a:gd name="connsiteY61" fmla="*/ 11551 h 12327"/>
              <a:gd name="connsiteX62" fmla="*/ 8493 w 10010"/>
              <a:gd name="connsiteY62" fmla="*/ 11614 h 12327"/>
              <a:gd name="connsiteX63" fmla="*/ 8523 w 10010"/>
              <a:gd name="connsiteY63" fmla="*/ 11678 h 12327"/>
              <a:gd name="connsiteX64" fmla="*/ 8552 w 10010"/>
              <a:gd name="connsiteY64" fmla="*/ 11741 h 12327"/>
              <a:gd name="connsiteX65" fmla="*/ 8578 w 10010"/>
              <a:gd name="connsiteY65" fmla="*/ 11804 h 12327"/>
              <a:gd name="connsiteX66" fmla="*/ 8600 w 10010"/>
              <a:gd name="connsiteY66" fmla="*/ 11867 h 12327"/>
              <a:gd name="connsiteX67" fmla="*/ 8600 w 10010"/>
              <a:gd name="connsiteY67" fmla="*/ 10445 h 12327"/>
              <a:gd name="connsiteX68" fmla="*/ 10010 w 10010"/>
              <a:gd name="connsiteY68" fmla="*/ 12327 h 12327"/>
              <a:gd name="connsiteX69" fmla="*/ 10010 w 10010"/>
              <a:gd name="connsiteY69" fmla="*/ 2327 h 12327"/>
              <a:gd name="connsiteX70" fmla="*/ 0 w 10010"/>
              <a:gd name="connsiteY70" fmla="*/ 0 h 12327"/>
              <a:gd name="connsiteX71" fmla="*/ 10 w 10010"/>
              <a:gd name="connsiteY71" fmla="*/ 10900 h 12327"/>
              <a:gd name="connsiteX0" fmla="*/ 10 w 10010"/>
              <a:gd name="connsiteY0" fmla="*/ 10900 h 12327"/>
              <a:gd name="connsiteX1" fmla="*/ 5217 w 10010"/>
              <a:gd name="connsiteY1" fmla="*/ 12285 h 12327"/>
              <a:gd name="connsiteX2" fmla="*/ 5257 w 10010"/>
              <a:gd name="connsiteY2" fmla="*/ 11855 h 12327"/>
              <a:gd name="connsiteX3" fmla="*/ 5283 w 10010"/>
              <a:gd name="connsiteY3" fmla="*/ 11779 h 12327"/>
              <a:gd name="connsiteX4" fmla="*/ 5311 w 10010"/>
              <a:gd name="connsiteY4" fmla="*/ 11706 h 12327"/>
              <a:gd name="connsiteX5" fmla="*/ 5341 w 10010"/>
              <a:gd name="connsiteY5" fmla="*/ 11632 h 12327"/>
              <a:gd name="connsiteX6" fmla="*/ 5373 w 10010"/>
              <a:gd name="connsiteY6" fmla="*/ 11560 h 12327"/>
              <a:gd name="connsiteX7" fmla="*/ 5406 w 10010"/>
              <a:gd name="connsiteY7" fmla="*/ 11491 h 12327"/>
              <a:gd name="connsiteX8" fmla="*/ 5442 w 10010"/>
              <a:gd name="connsiteY8" fmla="*/ 11423 h 12327"/>
              <a:gd name="connsiteX9" fmla="*/ 5479 w 10010"/>
              <a:gd name="connsiteY9" fmla="*/ 11355 h 12327"/>
              <a:gd name="connsiteX10" fmla="*/ 5517 w 10010"/>
              <a:gd name="connsiteY10" fmla="*/ 11291 h 12327"/>
              <a:gd name="connsiteX11" fmla="*/ 5558 w 10010"/>
              <a:gd name="connsiteY11" fmla="*/ 11228 h 12327"/>
              <a:gd name="connsiteX12" fmla="*/ 5600 w 10010"/>
              <a:gd name="connsiteY12" fmla="*/ 11165 h 12327"/>
              <a:gd name="connsiteX13" fmla="*/ 5644 w 10010"/>
              <a:gd name="connsiteY13" fmla="*/ 11107 h 12327"/>
              <a:gd name="connsiteX14" fmla="*/ 5689 w 10010"/>
              <a:gd name="connsiteY14" fmla="*/ 11051 h 12327"/>
              <a:gd name="connsiteX15" fmla="*/ 5736 w 10010"/>
              <a:gd name="connsiteY15" fmla="*/ 10996 h 12327"/>
              <a:gd name="connsiteX16" fmla="*/ 5784 w 10010"/>
              <a:gd name="connsiteY16" fmla="*/ 10942 h 12327"/>
              <a:gd name="connsiteX17" fmla="*/ 5833 w 10010"/>
              <a:gd name="connsiteY17" fmla="*/ 10893 h 12327"/>
              <a:gd name="connsiteX18" fmla="*/ 5884 w 10010"/>
              <a:gd name="connsiteY18" fmla="*/ 10844 h 12327"/>
              <a:gd name="connsiteX19" fmla="*/ 5936 w 10010"/>
              <a:gd name="connsiteY19" fmla="*/ 10798 h 12327"/>
              <a:gd name="connsiteX20" fmla="*/ 5989 w 10010"/>
              <a:gd name="connsiteY20" fmla="*/ 10756 h 12327"/>
              <a:gd name="connsiteX21" fmla="*/ 6043 w 10010"/>
              <a:gd name="connsiteY21" fmla="*/ 10716 h 12327"/>
              <a:gd name="connsiteX22" fmla="*/ 6099 w 10010"/>
              <a:gd name="connsiteY22" fmla="*/ 10677 h 12327"/>
              <a:gd name="connsiteX23" fmla="*/ 6156 w 10010"/>
              <a:gd name="connsiteY23" fmla="*/ 10642 h 12327"/>
              <a:gd name="connsiteX24" fmla="*/ 6213 w 10010"/>
              <a:gd name="connsiteY24" fmla="*/ 10609 h 12327"/>
              <a:gd name="connsiteX25" fmla="*/ 6273 w 10010"/>
              <a:gd name="connsiteY25" fmla="*/ 10579 h 12327"/>
              <a:gd name="connsiteX26" fmla="*/ 6332 w 10010"/>
              <a:gd name="connsiteY26" fmla="*/ 10551 h 12327"/>
              <a:gd name="connsiteX27" fmla="*/ 6393 w 10010"/>
              <a:gd name="connsiteY27" fmla="*/ 10528 h 12327"/>
              <a:gd name="connsiteX28" fmla="*/ 6454 w 10010"/>
              <a:gd name="connsiteY28" fmla="*/ 10505 h 12327"/>
              <a:gd name="connsiteX29" fmla="*/ 6517 w 10010"/>
              <a:gd name="connsiteY29" fmla="*/ 10487 h 12327"/>
              <a:gd name="connsiteX30" fmla="*/ 6581 w 10010"/>
              <a:gd name="connsiteY30" fmla="*/ 10473 h 12327"/>
              <a:gd name="connsiteX31" fmla="*/ 6645 w 10010"/>
              <a:gd name="connsiteY31" fmla="*/ 10463 h 12327"/>
              <a:gd name="connsiteX32" fmla="*/ 6709 w 10010"/>
              <a:gd name="connsiteY32" fmla="*/ 10452 h 12327"/>
              <a:gd name="connsiteX33" fmla="*/ 6775 w 10010"/>
              <a:gd name="connsiteY33" fmla="*/ 10447 h 12327"/>
              <a:gd name="connsiteX34" fmla="*/ 6841 w 10010"/>
              <a:gd name="connsiteY34" fmla="*/ 10445 h 12327"/>
              <a:gd name="connsiteX35" fmla="*/ 6917 w 10010"/>
              <a:gd name="connsiteY35" fmla="*/ 10447 h 12327"/>
              <a:gd name="connsiteX36" fmla="*/ 6992 w 10010"/>
              <a:gd name="connsiteY36" fmla="*/ 10456 h 12327"/>
              <a:gd name="connsiteX37" fmla="*/ 7066 w 10010"/>
              <a:gd name="connsiteY37" fmla="*/ 10465 h 12327"/>
              <a:gd name="connsiteX38" fmla="*/ 7139 w 10010"/>
              <a:gd name="connsiteY38" fmla="*/ 10480 h 12327"/>
              <a:gd name="connsiteX39" fmla="*/ 7212 w 10010"/>
              <a:gd name="connsiteY39" fmla="*/ 10498 h 12327"/>
              <a:gd name="connsiteX40" fmla="*/ 7284 w 10010"/>
              <a:gd name="connsiteY40" fmla="*/ 10521 h 12327"/>
              <a:gd name="connsiteX41" fmla="*/ 7354 w 10010"/>
              <a:gd name="connsiteY41" fmla="*/ 10547 h 12327"/>
              <a:gd name="connsiteX42" fmla="*/ 7424 w 10010"/>
              <a:gd name="connsiteY42" fmla="*/ 10573 h 12327"/>
              <a:gd name="connsiteX43" fmla="*/ 7493 w 10010"/>
              <a:gd name="connsiteY43" fmla="*/ 10607 h 12327"/>
              <a:gd name="connsiteX44" fmla="*/ 7561 w 10010"/>
              <a:gd name="connsiteY44" fmla="*/ 10642 h 12327"/>
              <a:gd name="connsiteX45" fmla="*/ 7628 w 10010"/>
              <a:gd name="connsiteY45" fmla="*/ 10681 h 12327"/>
              <a:gd name="connsiteX46" fmla="*/ 7692 w 10010"/>
              <a:gd name="connsiteY46" fmla="*/ 10721 h 12327"/>
              <a:gd name="connsiteX47" fmla="*/ 7756 w 10010"/>
              <a:gd name="connsiteY47" fmla="*/ 10763 h 12327"/>
              <a:gd name="connsiteX48" fmla="*/ 7818 w 10010"/>
              <a:gd name="connsiteY48" fmla="*/ 10809 h 12327"/>
              <a:gd name="connsiteX49" fmla="*/ 7879 w 10010"/>
              <a:gd name="connsiteY49" fmla="*/ 10858 h 12327"/>
              <a:gd name="connsiteX50" fmla="*/ 7938 w 10010"/>
              <a:gd name="connsiteY50" fmla="*/ 10907 h 12327"/>
              <a:gd name="connsiteX51" fmla="*/ 7995 w 10010"/>
              <a:gd name="connsiteY51" fmla="*/ 10958 h 12327"/>
              <a:gd name="connsiteX52" fmla="*/ 8051 w 10010"/>
              <a:gd name="connsiteY52" fmla="*/ 11014 h 12327"/>
              <a:gd name="connsiteX53" fmla="*/ 8104 w 10010"/>
              <a:gd name="connsiteY53" fmla="*/ 11068 h 12327"/>
              <a:gd name="connsiteX54" fmla="*/ 8156 w 10010"/>
              <a:gd name="connsiteY54" fmla="*/ 11125 h 12327"/>
              <a:gd name="connsiteX55" fmla="*/ 8206 w 10010"/>
              <a:gd name="connsiteY55" fmla="*/ 11183 h 12327"/>
              <a:gd name="connsiteX56" fmla="*/ 8254 w 10010"/>
              <a:gd name="connsiteY56" fmla="*/ 11244 h 12327"/>
              <a:gd name="connsiteX57" fmla="*/ 8299 w 10010"/>
              <a:gd name="connsiteY57" fmla="*/ 11304 h 12327"/>
              <a:gd name="connsiteX58" fmla="*/ 8343 w 10010"/>
              <a:gd name="connsiteY58" fmla="*/ 11365 h 12327"/>
              <a:gd name="connsiteX59" fmla="*/ 8384 w 10010"/>
              <a:gd name="connsiteY59" fmla="*/ 11425 h 12327"/>
              <a:gd name="connsiteX60" fmla="*/ 8422 w 10010"/>
              <a:gd name="connsiteY60" fmla="*/ 11488 h 12327"/>
              <a:gd name="connsiteX61" fmla="*/ 8459 w 10010"/>
              <a:gd name="connsiteY61" fmla="*/ 11551 h 12327"/>
              <a:gd name="connsiteX62" fmla="*/ 8493 w 10010"/>
              <a:gd name="connsiteY62" fmla="*/ 11614 h 12327"/>
              <a:gd name="connsiteX63" fmla="*/ 8523 w 10010"/>
              <a:gd name="connsiteY63" fmla="*/ 11678 h 12327"/>
              <a:gd name="connsiteX64" fmla="*/ 8552 w 10010"/>
              <a:gd name="connsiteY64" fmla="*/ 11741 h 12327"/>
              <a:gd name="connsiteX65" fmla="*/ 8578 w 10010"/>
              <a:gd name="connsiteY65" fmla="*/ 11804 h 12327"/>
              <a:gd name="connsiteX66" fmla="*/ 8600 w 10010"/>
              <a:gd name="connsiteY66" fmla="*/ 11867 h 12327"/>
              <a:gd name="connsiteX67" fmla="*/ 8600 w 10010"/>
              <a:gd name="connsiteY67" fmla="*/ 10445 h 12327"/>
              <a:gd name="connsiteX68" fmla="*/ 10010 w 10010"/>
              <a:gd name="connsiteY68" fmla="*/ 12327 h 12327"/>
              <a:gd name="connsiteX69" fmla="*/ 10010 w 10010"/>
              <a:gd name="connsiteY69" fmla="*/ 42 h 12327"/>
              <a:gd name="connsiteX70" fmla="*/ 0 w 10010"/>
              <a:gd name="connsiteY70" fmla="*/ 0 h 12327"/>
              <a:gd name="connsiteX71" fmla="*/ 10 w 10010"/>
              <a:gd name="connsiteY71" fmla="*/ 10900 h 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010" h="12327">
                <a:moveTo>
                  <a:pt x="10" y="10900"/>
                </a:moveTo>
                <a:lnTo>
                  <a:pt x="5217" y="12285"/>
                </a:lnTo>
                <a:cubicBezTo>
                  <a:pt x="5230" y="12142"/>
                  <a:pt x="5244" y="11998"/>
                  <a:pt x="5257" y="11855"/>
                </a:cubicBezTo>
                <a:cubicBezTo>
                  <a:pt x="5266" y="11830"/>
                  <a:pt x="5274" y="11804"/>
                  <a:pt x="5283" y="11779"/>
                </a:cubicBezTo>
                <a:cubicBezTo>
                  <a:pt x="5292" y="11755"/>
                  <a:pt x="5302" y="11730"/>
                  <a:pt x="5311" y="11706"/>
                </a:cubicBezTo>
                <a:cubicBezTo>
                  <a:pt x="5321" y="11681"/>
                  <a:pt x="5331" y="11657"/>
                  <a:pt x="5341" y="11632"/>
                </a:cubicBezTo>
                <a:cubicBezTo>
                  <a:pt x="5352" y="11608"/>
                  <a:pt x="5362" y="11584"/>
                  <a:pt x="5373" y="11560"/>
                </a:cubicBezTo>
                <a:lnTo>
                  <a:pt x="5406" y="11491"/>
                </a:lnTo>
                <a:cubicBezTo>
                  <a:pt x="5418" y="11468"/>
                  <a:pt x="5430" y="11446"/>
                  <a:pt x="5442" y="11423"/>
                </a:cubicBezTo>
                <a:cubicBezTo>
                  <a:pt x="5454" y="11400"/>
                  <a:pt x="5467" y="11378"/>
                  <a:pt x="5479" y="11355"/>
                </a:cubicBezTo>
                <a:cubicBezTo>
                  <a:pt x="5492" y="11334"/>
                  <a:pt x="5504" y="11312"/>
                  <a:pt x="5517" y="11291"/>
                </a:cubicBezTo>
                <a:cubicBezTo>
                  <a:pt x="5531" y="11270"/>
                  <a:pt x="5544" y="11249"/>
                  <a:pt x="5558" y="11228"/>
                </a:cubicBezTo>
                <a:lnTo>
                  <a:pt x="5600" y="11165"/>
                </a:lnTo>
                <a:cubicBezTo>
                  <a:pt x="5615" y="11146"/>
                  <a:pt x="5629" y="11126"/>
                  <a:pt x="5644" y="11107"/>
                </a:cubicBezTo>
                <a:cubicBezTo>
                  <a:pt x="5659" y="11088"/>
                  <a:pt x="5674" y="11070"/>
                  <a:pt x="5689" y="11051"/>
                </a:cubicBezTo>
                <a:cubicBezTo>
                  <a:pt x="5705" y="11033"/>
                  <a:pt x="5720" y="11014"/>
                  <a:pt x="5736" y="10996"/>
                </a:cubicBezTo>
                <a:lnTo>
                  <a:pt x="5784" y="10942"/>
                </a:lnTo>
                <a:lnTo>
                  <a:pt x="5833" y="10893"/>
                </a:lnTo>
                <a:cubicBezTo>
                  <a:pt x="5850" y="10877"/>
                  <a:pt x="5867" y="10860"/>
                  <a:pt x="5884" y="10844"/>
                </a:cubicBezTo>
                <a:lnTo>
                  <a:pt x="5936" y="10798"/>
                </a:lnTo>
                <a:cubicBezTo>
                  <a:pt x="5954" y="10784"/>
                  <a:pt x="5971" y="10770"/>
                  <a:pt x="5989" y="10756"/>
                </a:cubicBezTo>
                <a:cubicBezTo>
                  <a:pt x="6007" y="10743"/>
                  <a:pt x="6025" y="10729"/>
                  <a:pt x="6043" y="10716"/>
                </a:cubicBezTo>
                <a:cubicBezTo>
                  <a:pt x="6062" y="10703"/>
                  <a:pt x="6080" y="10690"/>
                  <a:pt x="6099" y="10677"/>
                </a:cubicBezTo>
                <a:cubicBezTo>
                  <a:pt x="6118" y="10665"/>
                  <a:pt x="6137" y="10654"/>
                  <a:pt x="6156" y="10642"/>
                </a:cubicBezTo>
                <a:lnTo>
                  <a:pt x="6213" y="10609"/>
                </a:lnTo>
                <a:lnTo>
                  <a:pt x="6273" y="10579"/>
                </a:lnTo>
                <a:cubicBezTo>
                  <a:pt x="6293" y="10570"/>
                  <a:pt x="6312" y="10560"/>
                  <a:pt x="6332" y="10551"/>
                </a:cubicBezTo>
                <a:cubicBezTo>
                  <a:pt x="6352" y="10543"/>
                  <a:pt x="6373" y="10536"/>
                  <a:pt x="6393" y="10528"/>
                </a:cubicBezTo>
                <a:cubicBezTo>
                  <a:pt x="6413" y="10520"/>
                  <a:pt x="6434" y="10513"/>
                  <a:pt x="6454" y="10505"/>
                </a:cubicBezTo>
                <a:lnTo>
                  <a:pt x="6517" y="10487"/>
                </a:lnTo>
                <a:cubicBezTo>
                  <a:pt x="6538" y="10482"/>
                  <a:pt x="6560" y="10478"/>
                  <a:pt x="6581" y="10473"/>
                </a:cubicBezTo>
                <a:cubicBezTo>
                  <a:pt x="6602" y="10470"/>
                  <a:pt x="6624" y="10466"/>
                  <a:pt x="6645" y="10463"/>
                </a:cubicBezTo>
                <a:cubicBezTo>
                  <a:pt x="6666" y="10459"/>
                  <a:pt x="6688" y="10456"/>
                  <a:pt x="6709" y="10452"/>
                </a:cubicBezTo>
                <a:cubicBezTo>
                  <a:pt x="6731" y="10450"/>
                  <a:pt x="6753" y="10449"/>
                  <a:pt x="6775" y="10447"/>
                </a:cubicBezTo>
                <a:cubicBezTo>
                  <a:pt x="6797" y="10446"/>
                  <a:pt x="6819" y="10446"/>
                  <a:pt x="6841" y="10445"/>
                </a:cubicBezTo>
                <a:cubicBezTo>
                  <a:pt x="6866" y="10446"/>
                  <a:pt x="6892" y="10446"/>
                  <a:pt x="6917" y="10447"/>
                </a:cubicBezTo>
                <a:lnTo>
                  <a:pt x="6992" y="10456"/>
                </a:lnTo>
                <a:lnTo>
                  <a:pt x="7066" y="10465"/>
                </a:lnTo>
                <a:lnTo>
                  <a:pt x="7139" y="10480"/>
                </a:lnTo>
                <a:lnTo>
                  <a:pt x="7212" y="10498"/>
                </a:lnTo>
                <a:cubicBezTo>
                  <a:pt x="7236" y="10506"/>
                  <a:pt x="7260" y="10513"/>
                  <a:pt x="7284" y="10521"/>
                </a:cubicBezTo>
                <a:cubicBezTo>
                  <a:pt x="7307" y="10530"/>
                  <a:pt x="7331" y="10538"/>
                  <a:pt x="7354" y="10547"/>
                </a:cubicBezTo>
                <a:cubicBezTo>
                  <a:pt x="7377" y="10556"/>
                  <a:pt x="7401" y="10564"/>
                  <a:pt x="7424" y="10573"/>
                </a:cubicBezTo>
                <a:cubicBezTo>
                  <a:pt x="7447" y="10584"/>
                  <a:pt x="7470" y="10596"/>
                  <a:pt x="7493" y="10607"/>
                </a:cubicBezTo>
                <a:lnTo>
                  <a:pt x="7561" y="10642"/>
                </a:lnTo>
                <a:lnTo>
                  <a:pt x="7628" y="10681"/>
                </a:lnTo>
                <a:lnTo>
                  <a:pt x="7692" y="10721"/>
                </a:lnTo>
                <a:cubicBezTo>
                  <a:pt x="7713" y="10735"/>
                  <a:pt x="7735" y="10749"/>
                  <a:pt x="7756" y="10763"/>
                </a:cubicBezTo>
                <a:cubicBezTo>
                  <a:pt x="7777" y="10778"/>
                  <a:pt x="7797" y="10794"/>
                  <a:pt x="7818" y="10809"/>
                </a:cubicBezTo>
                <a:lnTo>
                  <a:pt x="7879" y="10858"/>
                </a:lnTo>
                <a:cubicBezTo>
                  <a:pt x="7899" y="10874"/>
                  <a:pt x="7918" y="10891"/>
                  <a:pt x="7938" y="10907"/>
                </a:cubicBezTo>
                <a:lnTo>
                  <a:pt x="7995" y="10958"/>
                </a:lnTo>
                <a:lnTo>
                  <a:pt x="8051" y="11014"/>
                </a:lnTo>
                <a:cubicBezTo>
                  <a:pt x="8069" y="11032"/>
                  <a:pt x="8086" y="11050"/>
                  <a:pt x="8104" y="11068"/>
                </a:cubicBezTo>
                <a:cubicBezTo>
                  <a:pt x="8121" y="11087"/>
                  <a:pt x="8139" y="11106"/>
                  <a:pt x="8156" y="11125"/>
                </a:cubicBezTo>
                <a:cubicBezTo>
                  <a:pt x="8173" y="11144"/>
                  <a:pt x="8189" y="11164"/>
                  <a:pt x="8206" y="11183"/>
                </a:cubicBezTo>
                <a:cubicBezTo>
                  <a:pt x="8222" y="11203"/>
                  <a:pt x="8238" y="11224"/>
                  <a:pt x="8254" y="11244"/>
                </a:cubicBezTo>
                <a:lnTo>
                  <a:pt x="8299" y="11304"/>
                </a:lnTo>
                <a:cubicBezTo>
                  <a:pt x="8314" y="11324"/>
                  <a:pt x="8328" y="11345"/>
                  <a:pt x="8343" y="11365"/>
                </a:cubicBezTo>
                <a:cubicBezTo>
                  <a:pt x="8357" y="11385"/>
                  <a:pt x="8370" y="11405"/>
                  <a:pt x="8384" y="11425"/>
                </a:cubicBezTo>
                <a:cubicBezTo>
                  <a:pt x="8397" y="11446"/>
                  <a:pt x="8409" y="11467"/>
                  <a:pt x="8422" y="11488"/>
                </a:cubicBezTo>
                <a:cubicBezTo>
                  <a:pt x="8434" y="11509"/>
                  <a:pt x="8447" y="11530"/>
                  <a:pt x="8459" y="11551"/>
                </a:cubicBezTo>
                <a:cubicBezTo>
                  <a:pt x="8470" y="11572"/>
                  <a:pt x="8482" y="11593"/>
                  <a:pt x="8493" y="11614"/>
                </a:cubicBezTo>
                <a:cubicBezTo>
                  <a:pt x="8503" y="11635"/>
                  <a:pt x="8513" y="11657"/>
                  <a:pt x="8523" y="11678"/>
                </a:cubicBezTo>
                <a:cubicBezTo>
                  <a:pt x="8533" y="11699"/>
                  <a:pt x="8542" y="11720"/>
                  <a:pt x="8552" y="11741"/>
                </a:cubicBezTo>
                <a:cubicBezTo>
                  <a:pt x="8561" y="11762"/>
                  <a:pt x="8569" y="11783"/>
                  <a:pt x="8578" y="11804"/>
                </a:cubicBezTo>
                <a:cubicBezTo>
                  <a:pt x="8585" y="11825"/>
                  <a:pt x="8593" y="11846"/>
                  <a:pt x="8600" y="11867"/>
                </a:cubicBezTo>
                <a:lnTo>
                  <a:pt x="8600" y="10445"/>
                </a:lnTo>
                <a:lnTo>
                  <a:pt x="10010" y="12327"/>
                </a:lnTo>
                <a:lnTo>
                  <a:pt x="10010" y="42"/>
                </a:lnTo>
                <a:lnTo>
                  <a:pt x="0" y="0"/>
                </a:lnTo>
                <a:cubicBezTo>
                  <a:pt x="3" y="3633"/>
                  <a:pt x="7" y="7267"/>
                  <a:pt x="10" y="1090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17539" y="3452814"/>
            <a:ext cx="10956922" cy="1048949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39" y="4623771"/>
            <a:ext cx="10950574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latin typeface="Abadi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 Last Name, </a:t>
            </a:r>
            <a:r>
              <a:rPr lang="en-US" b="0" i="1" noProof="0" dirty="0"/>
              <a:t>Job Title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983163" y="-434975"/>
            <a:ext cx="2325688" cy="1943100"/>
          </a:xfrm>
          <a:custGeom>
            <a:avLst/>
            <a:gdLst>
              <a:gd name="T0" fmla="*/ 521 w 4394"/>
              <a:gd name="T1" fmla="*/ 3670 h 3670"/>
              <a:gd name="T2" fmla="*/ 3356 w 4394"/>
              <a:gd name="T3" fmla="*/ 3084 h 3670"/>
              <a:gd name="T4" fmla="*/ 4394 w 4394"/>
              <a:gd name="T5" fmla="*/ 289 h 3670"/>
              <a:gd name="T6" fmla="*/ 0 w 4394"/>
              <a:gd name="T7" fmla="*/ 0 h 3670"/>
              <a:gd name="T8" fmla="*/ 521 w 4394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521" y="3670"/>
                </a:moveTo>
                <a:lnTo>
                  <a:pt x="3356" y="3084"/>
                </a:lnTo>
                <a:lnTo>
                  <a:pt x="4394" y="289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2935288" y="-434975"/>
            <a:ext cx="2324100" cy="1943100"/>
          </a:xfrm>
          <a:custGeom>
            <a:avLst/>
            <a:gdLst>
              <a:gd name="T0" fmla="*/ 3872 w 4393"/>
              <a:gd name="T1" fmla="*/ 0 h 3670"/>
              <a:gd name="T2" fmla="*/ 1038 w 4393"/>
              <a:gd name="T3" fmla="*/ 588 h 3670"/>
              <a:gd name="T4" fmla="*/ 0 w 4393"/>
              <a:gd name="T5" fmla="*/ 3380 h 3670"/>
              <a:gd name="T6" fmla="*/ 4393 w 4393"/>
              <a:gd name="T7" fmla="*/ 3670 h 3670"/>
              <a:gd name="T8" fmla="*/ 3872 w 4393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3" h="3670">
                <a:moveTo>
                  <a:pt x="3872" y="0"/>
                </a:moveTo>
                <a:lnTo>
                  <a:pt x="1038" y="588"/>
                </a:lnTo>
                <a:lnTo>
                  <a:pt x="0" y="3380"/>
                </a:lnTo>
                <a:lnTo>
                  <a:pt x="4393" y="3670"/>
                </a:lnTo>
                <a:lnTo>
                  <a:pt x="38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6759575" y="-592137"/>
            <a:ext cx="2325688" cy="1943100"/>
          </a:xfrm>
          <a:custGeom>
            <a:avLst/>
            <a:gdLst>
              <a:gd name="T0" fmla="*/ 3871 w 4394"/>
              <a:gd name="T1" fmla="*/ 0 h 3670"/>
              <a:gd name="T2" fmla="*/ 1038 w 4394"/>
              <a:gd name="T3" fmla="*/ 586 h 3670"/>
              <a:gd name="T4" fmla="*/ 0 w 4394"/>
              <a:gd name="T5" fmla="*/ 3381 h 3670"/>
              <a:gd name="T6" fmla="*/ 4394 w 4394"/>
              <a:gd name="T7" fmla="*/ 3670 h 3670"/>
              <a:gd name="T8" fmla="*/ 3871 w 4394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3871" y="0"/>
                </a:moveTo>
                <a:lnTo>
                  <a:pt x="1038" y="586"/>
                </a:lnTo>
                <a:lnTo>
                  <a:pt x="0" y="3381"/>
                </a:lnTo>
                <a:lnTo>
                  <a:pt x="4394" y="3670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6759575" y="1196975"/>
            <a:ext cx="2325688" cy="1941513"/>
          </a:xfrm>
          <a:custGeom>
            <a:avLst/>
            <a:gdLst>
              <a:gd name="T0" fmla="*/ 521 w 4394"/>
              <a:gd name="T1" fmla="*/ 3668 h 3668"/>
              <a:gd name="T2" fmla="*/ 3356 w 4394"/>
              <a:gd name="T3" fmla="*/ 3082 h 3668"/>
              <a:gd name="T4" fmla="*/ 4394 w 4394"/>
              <a:gd name="T5" fmla="*/ 289 h 3668"/>
              <a:gd name="T6" fmla="*/ 0 w 4394"/>
              <a:gd name="T7" fmla="*/ 0 h 3668"/>
              <a:gd name="T8" fmla="*/ 521 w 4394"/>
              <a:gd name="T9" fmla="*/ 3668 h 3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8">
                <a:moveTo>
                  <a:pt x="521" y="3668"/>
                </a:moveTo>
                <a:lnTo>
                  <a:pt x="3356" y="3082"/>
                </a:lnTo>
                <a:lnTo>
                  <a:pt x="4394" y="289"/>
                </a:lnTo>
                <a:lnTo>
                  <a:pt x="0" y="0"/>
                </a:lnTo>
                <a:lnTo>
                  <a:pt x="521" y="366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2935288" y="1354138"/>
            <a:ext cx="2324100" cy="1941513"/>
          </a:xfrm>
          <a:custGeom>
            <a:avLst/>
            <a:gdLst>
              <a:gd name="T0" fmla="*/ 521 w 4393"/>
              <a:gd name="T1" fmla="*/ 3669 h 3669"/>
              <a:gd name="T2" fmla="*/ 3355 w 4393"/>
              <a:gd name="T3" fmla="*/ 3083 h 3669"/>
              <a:gd name="T4" fmla="*/ 4393 w 4393"/>
              <a:gd name="T5" fmla="*/ 290 h 3669"/>
              <a:gd name="T6" fmla="*/ 0 w 4393"/>
              <a:gd name="T7" fmla="*/ 0 h 3669"/>
              <a:gd name="T8" fmla="*/ 521 w 4393"/>
              <a:gd name="T9" fmla="*/ 366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3" h="3669">
                <a:moveTo>
                  <a:pt x="521" y="3669"/>
                </a:moveTo>
                <a:lnTo>
                  <a:pt x="3355" y="3083"/>
                </a:lnTo>
                <a:lnTo>
                  <a:pt x="4393" y="290"/>
                </a:lnTo>
                <a:lnTo>
                  <a:pt x="0" y="0"/>
                </a:lnTo>
                <a:lnTo>
                  <a:pt x="521" y="3669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/>
          </p:cNvSpPr>
          <p:nvPr userDrawn="1"/>
        </p:nvSpPr>
        <p:spPr bwMode="auto">
          <a:xfrm>
            <a:off x="4710113" y="1196975"/>
            <a:ext cx="2325688" cy="1941513"/>
          </a:xfrm>
          <a:custGeom>
            <a:avLst/>
            <a:gdLst>
              <a:gd name="T0" fmla="*/ 3873 w 4394"/>
              <a:gd name="T1" fmla="*/ 0 h 3668"/>
              <a:gd name="T2" fmla="*/ 1038 w 4394"/>
              <a:gd name="T3" fmla="*/ 586 h 3668"/>
              <a:gd name="T4" fmla="*/ 0 w 4394"/>
              <a:gd name="T5" fmla="*/ 3379 h 3668"/>
              <a:gd name="T6" fmla="*/ 4394 w 4394"/>
              <a:gd name="T7" fmla="*/ 3668 h 3668"/>
              <a:gd name="T8" fmla="*/ 3873 w 4394"/>
              <a:gd name="T9" fmla="*/ 0 h 3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8">
                <a:moveTo>
                  <a:pt x="3873" y="0"/>
                </a:moveTo>
                <a:lnTo>
                  <a:pt x="1038" y="586"/>
                </a:lnTo>
                <a:lnTo>
                  <a:pt x="0" y="3379"/>
                </a:lnTo>
                <a:lnTo>
                  <a:pt x="4394" y="3668"/>
                </a:lnTo>
                <a:lnTo>
                  <a:pt x="3873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8535988" y="1039813"/>
            <a:ext cx="2324100" cy="1941513"/>
          </a:xfrm>
          <a:custGeom>
            <a:avLst/>
            <a:gdLst>
              <a:gd name="T0" fmla="*/ 3871 w 4392"/>
              <a:gd name="T1" fmla="*/ 0 h 3670"/>
              <a:gd name="T2" fmla="*/ 1038 w 4392"/>
              <a:gd name="T3" fmla="*/ 588 h 3670"/>
              <a:gd name="T4" fmla="*/ 0 w 4392"/>
              <a:gd name="T5" fmla="*/ 3381 h 3670"/>
              <a:gd name="T6" fmla="*/ 4392 w 4392"/>
              <a:gd name="T7" fmla="*/ 3670 h 3670"/>
              <a:gd name="T8" fmla="*/ 3871 w 4392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2" h="3670">
                <a:moveTo>
                  <a:pt x="3871" y="0"/>
                </a:moveTo>
                <a:lnTo>
                  <a:pt x="1038" y="588"/>
                </a:lnTo>
                <a:lnTo>
                  <a:pt x="0" y="3381"/>
                </a:lnTo>
                <a:lnTo>
                  <a:pt x="4392" y="3670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Freeform 29"/>
          <p:cNvSpPr>
            <a:spLocks/>
          </p:cNvSpPr>
          <p:nvPr userDrawn="1"/>
        </p:nvSpPr>
        <p:spPr bwMode="auto">
          <a:xfrm>
            <a:off x="10583863" y="1039813"/>
            <a:ext cx="1608138" cy="1941513"/>
          </a:xfrm>
          <a:custGeom>
            <a:avLst/>
            <a:gdLst>
              <a:gd name="T0" fmla="*/ 521 w 3039"/>
              <a:gd name="T1" fmla="*/ 3670 h 3670"/>
              <a:gd name="T2" fmla="*/ 3039 w 3039"/>
              <a:gd name="T3" fmla="*/ 3149 h 3670"/>
              <a:gd name="T4" fmla="*/ 3039 w 3039"/>
              <a:gd name="T5" fmla="*/ 201 h 3670"/>
              <a:gd name="T6" fmla="*/ 0 w 3039"/>
              <a:gd name="T7" fmla="*/ 0 h 3670"/>
              <a:gd name="T8" fmla="*/ 521 w 3039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9" h="3670">
                <a:moveTo>
                  <a:pt x="521" y="3670"/>
                </a:moveTo>
                <a:lnTo>
                  <a:pt x="3039" y="3149"/>
                </a:lnTo>
                <a:lnTo>
                  <a:pt x="3039" y="201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Freeform 31"/>
          <p:cNvSpPr>
            <a:spLocks/>
          </p:cNvSpPr>
          <p:nvPr userDrawn="1"/>
        </p:nvSpPr>
        <p:spPr bwMode="auto">
          <a:xfrm>
            <a:off x="10583863" y="-657225"/>
            <a:ext cx="1608138" cy="1803400"/>
          </a:xfrm>
          <a:custGeom>
            <a:avLst/>
            <a:gdLst>
              <a:gd name="T0" fmla="*/ 1038 w 3039"/>
              <a:gd name="T1" fmla="*/ 414 h 3407"/>
              <a:gd name="T2" fmla="*/ 0 w 3039"/>
              <a:gd name="T3" fmla="*/ 3206 h 3407"/>
              <a:gd name="T4" fmla="*/ 3039 w 3039"/>
              <a:gd name="T5" fmla="*/ 3407 h 3407"/>
              <a:gd name="T6" fmla="*/ 3039 w 3039"/>
              <a:gd name="T7" fmla="*/ 0 h 3407"/>
              <a:gd name="T8" fmla="*/ 1038 w 3039"/>
              <a:gd name="T9" fmla="*/ 414 h 3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9" h="3407">
                <a:moveTo>
                  <a:pt x="1038" y="414"/>
                </a:moveTo>
                <a:lnTo>
                  <a:pt x="0" y="3206"/>
                </a:lnTo>
                <a:lnTo>
                  <a:pt x="3039" y="3407"/>
                </a:lnTo>
                <a:lnTo>
                  <a:pt x="3039" y="0"/>
                </a:lnTo>
                <a:lnTo>
                  <a:pt x="1038" y="414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5" name="Freeform 33"/>
          <p:cNvSpPr>
            <a:spLocks/>
          </p:cNvSpPr>
          <p:nvPr userDrawn="1"/>
        </p:nvSpPr>
        <p:spPr bwMode="auto">
          <a:xfrm>
            <a:off x="8807450" y="-592137"/>
            <a:ext cx="2325688" cy="1943100"/>
          </a:xfrm>
          <a:custGeom>
            <a:avLst/>
            <a:gdLst>
              <a:gd name="T0" fmla="*/ 523 w 4394"/>
              <a:gd name="T1" fmla="*/ 3670 h 3670"/>
              <a:gd name="T2" fmla="*/ 3356 w 4394"/>
              <a:gd name="T3" fmla="*/ 3082 h 3670"/>
              <a:gd name="T4" fmla="*/ 4394 w 4394"/>
              <a:gd name="T5" fmla="*/ 290 h 3670"/>
              <a:gd name="T6" fmla="*/ 0 w 4394"/>
              <a:gd name="T7" fmla="*/ 0 h 3670"/>
              <a:gd name="T8" fmla="*/ 523 w 4394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523" y="3670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3" y="367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6" name="Freeform 35"/>
          <p:cNvSpPr>
            <a:spLocks/>
          </p:cNvSpPr>
          <p:nvPr userDrawn="1"/>
        </p:nvSpPr>
        <p:spPr bwMode="auto">
          <a:xfrm>
            <a:off x="885825" y="1354138"/>
            <a:ext cx="2324100" cy="1941513"/>
          </a:xfrm>
          <a:custGeom>
            <a:avLst/>
            <a:gdLst>
              <a:gd name="T0" fmla="*/ 3871 w 4392"/>
              <a:gd name="T1" fmla="*/ 0 h 3669"/>
              <a:gd name="T2" fmla="*/ 1037 w 4392"/>
              <a:gd name="T3" fmla="*/ 587 h 3669"/>
              <a:gd name="T4" fmla="*/ 0 w 4392"/>
              <a:gd name="T5" fmla="*/ 3379 h 3669"/>
              <a:gd name="T6" fmla="*/ 4392 w 4392"/>
              <a:gd name="T7" fmla="*/ 3669 h 3669"/>
              <a:gd name="T8" fmla="*/ 3871 w 4392"/>
              <a:gd name="T9" fmla="*/ 0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2" h="3669">
                <a:moveTo>
                  <a:pt x="3871" y="0"/>
                </a:moveTo>
                <a:lnTo>
                  <a:pt x="1037" y="587"/>
                </a:lnTo>
                <a:lnTo>
                  <a:pt x="0" y="3379"/>
                </a:lnTo>
                <a:lnTo>
                  <a:pt x="4392" y="3669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Freeform 39"/>
          <p:cNvSpPr>
            <a:spLocks/>
          </p:cNvSpPr>
          <p:nvPr userDrawn="1"/>
        </p:nvSpPr>
        <p:spPr bwMode="auto">
          <a:xfrm>
            <a:off x="1158875" y="-276225"/>
            <a:ext cx="2325688" cy="1941513"/>
          </a:xfrm>
          <a:custGeom>
            <a:avLst/>
            <a:gdLst>
              <a:gd name="T0" fmla="*/ 522 w 4394"/>
              <a:gd name="T1" fmla="*/ 3669 h 3669"/>
              <a:gd name="T2" fmla="*/ 3356 w 4394"/>
              <a:gd name="T3" fmla="*/ 3082 h 3669"/>
              <a:gd name="T4" fmla="*/ 4394 w 4394"/>
              <a:gd name="T5" fmla="*/ 290 h 3669"/>
              <a:gd name="T6" fmla="*/ 0 w 4394"/>
              <a:gd name="T7" fmla="*/ 0 h 3669"/>
              <a:gd name="T8" fmla="*/ 522 w 4394"/>
              <a:gd name="T9" fmla="*/ 366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9">
                <a:moveTo>
                  <a:pt x="522" y="3669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2" y="3669"/>
                </a:ln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8" name="Freeform 57"/>
          <p:cNvSpPr>
            <a:spLocks/>
          </p:cNvSpPr>
          <p:nvPr userDrawn="1"/>
        </p:nvSpPr>
        <p:spPr bwMode="auto">
          <a:xfrm>
            <a:off x="3175" y="-276225"/>
            <a:ext cx="1431925" cy="1941513"/>
          </a:xfrm>
          <a:custGeom>
            <a:avLst/>
            <a:gdLst>
              <a:gd name="T0" fmla="*/ 0 w 2706"/>
              <a:gd name="T1" fmla="*/ 451 h 3669"/>
              <a:gd name="T2" fmla="*/ 0 w 2706"/>
              <a:gd name="T3" fmla="*/ 3490 h 3669"/>
              <a:gd name="T4" fmla="*/ 2706 w 2706"/>
              <a:gd name="T5" fmla="*/ 3669 h 3669"/>
              <a:gd name="T6" fmla="*/ 2184 w 2706"/>
              <a:gd name="T7" fmla="*/ 0 h 3669"/>
              <a:gd name="T8" fmla="*/ 0 w 2706"/>
              <a:gd name="T9" fmla="*/ 451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6" h="3669">
                <a:moveTo>
                  <a:pt x="0" y="451"/>
                </a:moveTo>
                <a:lnTo>
                  <a:pt x="0" y="3490"/>
                </a:lnTo>
                <a:lnTo>
                  <a:pt x="2706" y="3669"/>
                </a:lnTo>
                <a:lnTo>
                  <a:pt x="2184" y="0"/>
                </a:lnTo>
                <a:lnTo>
                  <a:pt x="0" y="451"/>
                </a:ln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9" name="Freeform 59"/>
          <p:cNvSpPr>
            <a:spLocks/>
          </p:cNvSpPr>
          <p:nvPr userDrawn="1"/>
        </p:nvSpPr>
        <p:spPr bwMode="auto">
          <a:xfrm>
            <a:off x="3175" y="1570038"/>
            <a:ext cx="1431925" cy="1755775"/>
          </a:xfrm>
          <a:custGeom>
            <a:avLst/>
            <a:gdLst>
              <a:gd name="T0" fmla="*/ 0 w 2706"/>
              <a:gd name="T1" fmla="*/ 3317 h 3317"/>
              <a:gd name="T2" fmla="*/ 1669 w 2706"/>
              <a:gd name="T3" fmla="*/ 2971 h 3317"/>
              <a:gd name="T4" fmla="*/ 2706 w 2706"/>
              <a:gd name="T5" fmla="*/ 179 h 3317"/>
              <a:gd name="T6" fmla="*/ 0 w 2706"/>
              <a:gd name="T7" fmla="*/ 0 h 3317"/>
              <a:gd name="T8" fmla="*/ 0 w 2706"/>
              <a:gd name="T9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6" h="3317">
                <a:moveTo>
                  <a:pt x="0" y="3317"/>
                </a:moveTo>
                <a:lnTo>
                  <a:pt x="1669" y="2971"/>
                </a:lnTo>
                <a:lnTo>
                  <a:pt x="2706" y="179"/>
                </a:lnTo>
                <a:lnTo>
                  <a:pt x="0" y="0"/>
                </a:lnTo>
                <a:lnTo>
                  <a:pt x="0" y="3317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3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-11875"/>
            <a:ext cx="12192000" cy="4085666"/>
          </a:xfrm>
          <a:custGeom>
            <a:avLst/>
            <a:gdLst>
              <a:gd name="T0" fmla="*/ 9898 w 19008"/>
              <a:gd name="T1" fmla="*/ 6208 h 6228"/>
              <a:gd name="T2" fmla="*/ 10023 w 19008"/>
              <a:gd name="T3" fmla="*/ 5970 h 6228"/>
              <a:gd name="T4" fmla="*/ 10134 w 19008"/>
              <a:gd name="T5" fmla="*/ 5901 h 6228"/>
              <a:gd name="T6" fmla="*/ 10257 w 19008"/>
              <a:gd name="T7" fmla="*/ 5835 h 6228"/>
              <a:gd name="T8" fmla="*/ 10395 w 19008"/>
              <a:gd name="T9" fmla="*/ 5771 h 6228"/>
              <a:gd name="T10" fmla="*/ 10546 w 19008"/>
              <a:gd name="T11" fmla="*/ 5711 h 6228"/>
              <a:gd name="T12" fmla="*/ 10709 w 19008"/>
              <a:gd name="T13" fmla="*/ 5654 h 6228"/>
              <a:gd name="T14" fmla="*/ 10883 w 19008"/>
              <a:gd name="T15" fmla="*/ 5602 h 6228"/>
              <a:gd name="T16" fmla="*/ 11069 w 19008"/>
              <a:gd name="T17" fmla="*/ 5554 h 6228"/>
              <a:gd name="T18" fmla="*/ 11263 w 19008"/>
              <a:gd name="T19" fmla="*/ 5510 h 6228"/>
              <a:gd name="T20" fmla="*/ 11468 w 19008"/>
              <a:gd name="T21" fmla="*/ 5470 h 6228"/>
              <a:gd name="T22" fmla="*/ 11682 w 19008"/>
              <a:gd name="T23" fmla="*/ 5436 h 6228"/>
              <a:gd name="T24" fmla="*/ 11904 w 19008"/>
              <a:gd name="T25" fmla="*/ 5406 h 6228"/>
              <a:gd name="T26" fmla="*/ 12133 w 19008"/>
              <a:gd name="T27" fmla="*/ 5381 h 6228"/>
              <a:gd name="T28" fmla="*/ 12369 w 19008"/>
              <a:gd name="T29" fmla="*/ 5364 h 6228"/>
              <a:gd name="T30" fmla="*/ 12612 w 19008"/>
              <a:gd name="T31" fmla="*/ 5350 h 6228"/>
              <a:gd name="T32" fmla="*/ 12859 w 19008"/>
              <a:gd name="T33" fmla="*/ 5345 h 6228"/>
              <a:gd name="T34" fmla="*/ 13129 w 19008"/>
              <a:gd name="T35" fmla="*/ 5345 h 6228"/>
              <a:gd name="T36" fmla="*/ 13411 w 19008"/>
              <a:gd name="T37" fmla="*/ 5353 h 6228"/>
              <a:gd name="T38" fmla="*/ 13689 w 19008"/>
              <a:gd name="T39" fmla="*/ 5368 h 6228"/>
              <a:gd name="T40" fmla="*/ 13960 w 19008"/>
              <a:gd name="T41" fmla="*/ 5391 h 6228"/>
              <a:gd name="T42" fmla="*/ 14224 w 19008"/>
              <a:gd name="T43" fmla="*/ 5419 h 6228"/>
              <a:gd name="T44" fmla="*/ 14479 w 19008"/>
              <a:gd name="T45" fmla="*/ 5454 h 6228"/>
              <a:gd name="T46" fmla="*/ 14724 w 19008"/>
              <a:gd name="T47" fmla="*/ 5493 h 6228"/>
              <a:gd name="T48" fmla="*/ 14957 w 19008"/>
              <a:gd name="T49" fmla="*/ 5537 h 6228"/>
              <a:gd name="T50" fmla="*/ 15178 w 19008"/>
              <a:gd name="T51" fmla="*/ 5584 h 6228"/>
              <a:gd name="T52" fmla="*/ 15386 w 19008"/>
              <a:gd name="T53" fmla="*/ 5637 h 6228"/>
              <a:gd name="T54" fmla="*/ 15579 w 19008"/>
              <a:gd name="T55" fmla="*/ 5690 h 6228"/>
              <a:gd name="T56" fmla="*/ 15756 w 19008"/>
              <a:gd name="T57" fmla="*/ 5747 h 6228"/>
              <a:gd name="T58" fmla="*/ 15917 w 19008"/>
              <a:gd name="T59" fmla="*/ 5804 h 6228"/>
              <a:gd name="T60" fmla="*/ 16059 w 19008"/>
              <a:gd name="T61" fmla="*/ 5863 h 6228"/>
              <a:gd name="T62" fmla="*/ 16182 w 19008"/>
              <a:gd name="T63" fmla="*/ 5923 h 6228"/>
              <a:gd name="T64" fmla="*/ 16285 w 19008"/>
              <a:gd name="T65" fmla="*/ 5982 h 6228"/>
              <a:gd name="T66" fmla="*/ 16328 w 19008"/>
              <a:gd name="T67" fmla="*/ 5343 h 6228"/>
              <a:gd name="T68" fmla="*/ 19008 w 19008"/>
              <a:gd name="T69" fmla="*/ 0 h 6228"/>
              <a:gd name="T70" fmla="*/ 0 w 19008"/>
              <a:gd name="T71" fmla="*/ 5556 h 6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8" h="6228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4144945"/>
            <a:ext cx="10944224" cy="2003928"/>
          </a:xfrm>
        </p:spPr>
        <p:txBody>
          <a:bodyPr anchor="b"/>
          <a:lstStyle>
            <a:lvl1pPr>
              <a:defRPr sz="5400" baseline="0">
                <a:solidFill>
                  <a:srgbClr val="8E908F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95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-11875"/>
            <a:ext cx="12192000" cy="4085666"/>
          </a:xfrm>
          <a:custGeom>
            <a:avLst/>
            <a:gdLst>
              <a:gd name="T0" fmla="*/ 9898 w 19008"/>
              <a:gd name="T1" fmla="*/ 6208 h 6228"/>
              <a:gd name="T2" fmla="*/ 10023 w 19008"/>
              <a:gd name="T3" fmla="*/ 5970 h 6228"/>
              <a:gd name="T4" fmla="*/ 10134 w 19008"/>
              <a:gd name="T5" fmla="*/ 5901 h 6228"/>
              <a:gd name="T6" fmla="*/ 10257 w 19008"/>
              <a:gd name="T7" fmla="*/ 5835 h 6228"/>
              <a:gd name="T8" fmla="*/ 10395 w 19008"/>
              <a:gd name="T9" fmla="*/ 5771 h 6228"/>
              <a:gd name="T10" fmla="*/ 10546 w 19008"/>
              <a:gd name="T11" fmla="*/ 5711 h 6228"/>
              <a:gd name="T12" fmla="*/ 10709 w 19008"/>
              <a:gd name="T13" fmla="*/ 5654 h 6228"/>
              <a:gd name="T14" fmla="*/ 10883 w 19008"/>
              <a:gd name="T15" fmla="*/ 5602 h 6228"/>
              <a:gd name="T16" fmla="*/ 11069 w 19008"/>
              <a:gd name="T17" fmla="*/ 5554 h 6228"/>
              <a:gd name="T18" fmla="*/ 11263 w 19008"/>
              <a:gd name="T19" fmla="*/ 5510 h 6228"/>
              <a:gd name="T20" fmla="*/ 11468 w 19008"/>
              <a:gd name="T21" fmla="*/ 5470 h 6228"/>
              <a:gd name="T22" fmla="*/ 11682 w 19008"/>
              <a:gd name="T23" fmla="*/ 5436 h 6228"/>
              <a:gd name="T24" fmla="*/ 11904 w 19008"/>
              <a:gd name="T25" fmla="*/ 5406 h 6228"/>
              <a:gd name="T26" fmla="*/ 12133 w 19008"/>
              <a:gd name="T27" fmla="*/ 5381 h 6228"/>
              <a:gd name="T28" fmla="*/ 12369 w 19008"/>
              <a:gd name="T29" fmla="*/ 5364 h 6228"/>
              <a:gd name="T30" fmla="*/ 12612 w 19008"/>
              <a:gd name="T31" fmla="*/ 5350 h 6228"/>
              <a:gd name="T32" fmla="*/ 12859 w 19008"/>
              <a:gd name="T33" fmla="*/ 5345 h 6228"/>
              <a:gd name="T34" fmla="*/ 13129 w 19008"/>
              <a:gd name="T35" fmla="*/ 5345 h 6228"/>
              <a:gd name="T36" fmla="*/ 13411 w 19008"/>
              <a:gd name="T37" fmla="*/ 5353 h 6228"/>
              <a:gd name="T38" fmla="*/ 13689 w 19008"/>
              <a:gd name="T39" fmla="*/ 5368 h 6228"/>
              <a:gd name="T40" fmla="*/ 13960 w 19008"/>
              <a:gd name="T41" fmla="*/ 5391 h 6228"/>
              <a:gd name="T42" fmla="*/ 14224 w 19008"/>
              <a:gd name="T43" fmla="*/ 5419 h 6228"/>
              <a:gd name="T44" fmla="*/ 14479 w 19008"/>
              <a:gd name="T45" fmla="*/ 5454 h 6228"/>
              <a:gd name="T46" fmla="*/ 14724 w 19008"/>
              <a:gd name="T47" fmla="*/ 5493 h 6228"/>
              <a:gd name="T48" fmla="*/ 14957 w 19008"/>
              <a:gd name="T49" fmla="*/ 5537 h 6228"/>
              <a:gd name="T50" fmla="*/ 15178 w 19008"/>
              <a:gd name="T51" fmla="*/ 5584 h 6228"/>
              <a:gd name="T52" fmla="*/ 15386 w 19008"/>
              <a:gd name="T53" fmla="*/ 5637 h 6228"/>
              <a:gd name="T54" fmla="*/ 15579 w 19008"/>
              <a:gd name="T55" fmla="*/ 5690 h 6228"/>
              <a:gd name="T56" fmla="*/ 15756 w 19008"/>
              <a:gd name="T57" fmla="*/ 5747 h 6228"/>
              <a:gd name="T58" fmla="*/ 15917 w 19008"/>
              <a:gd name="T59" fmla="*/ 5804 h 6228"/>
              <a:gd name="T60" fmla="*/ 16059 w 19008"/>
              <a:gd name="T61" fmla="*/ 5863 h 6228"/>
              <a:gd name="T62" fmla="*/ 16182 w 19008"/>
              <a:gd name="T63" fmla="*/ 5923 h 6228"/>
              <a:gd name="T64" fmla="*/ 16285 w 19008"/>
              <a:gd name="T65" fmla="*/ 5982 h 6228"/>
              <a:gd name="T66" fmla="*/ 16328 w 19008"/>
              <a:gd name="T67" fmla="*/ 5343 h 6228"/>
              <a:gd name="T68" fmla="*/ 19008 w 19008"/>
              <a:gd name="T69" fmla="*/ 0 h 6228"/>
              <a:gd name="T70" fmla="*/ 0 w 19008"/>
              <a:gd name="T71" fmla="*/ 5556 h 6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8" h="6228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9" y="4172938"/>
            <a:ext cx="5147520" cy="2059912"/>
          </a:xfrm>
        </p:spPr>
        <p:txBody>
          <a:bodyPr anchor="b"/>
          <a:lstStyle>
            <a:lvl1pPr>
              <a:defRPr sz="11500" baseline="0">
                <a:solidFill>
                  <a:schemeClr val="accent3"/>
                </a:solidFill>
              </a:defRPr>
            </a:lvl1pPr>
          </a:lstStyle>
          <a:p>
            <a:r>
              <a:rPr lang="es-AR" dirty="0"/>
              <a:t>#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144964"/>
            <a:ext cx="4591050" cy="1772337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87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9" name="Título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title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8840"/>
            <a:ext cx="10944225" cy="9985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3888" y="1690688"/>
            <a:ext cx="5220000" cy="4140096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48112" y="1690688"/>
            <a:ext cx="5220000" cy="4140000"/>
          </a:xfrm>
        </p:spPr>
        <p:txBody>
          <a:bodyPr/>
          <a:lstStyle>
            <a:lvl1pPr>
              <a:defRPr/>
            </a:lvl1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6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7538" y="598840"/>
            <a:ext cx="10944226" cy="87731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3889" y="1473056"/>
            <a:ext cx="5184000" cy="51423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badi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subtitle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3888" y="2192688"/>
            <a:ext cx="5184000" cy="35122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7763" y="1484313"/>
            <a:ext cx="5184000" cy="51423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badi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subtitle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7764" y="2192688"/>
            <a:ext cx="5184000" cy="35122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701517" y="2062057"/>
            <a:ext cx="5104800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6461742" y="2062057"/>
            <a:ext cx="5106371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1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0903"/>
            <a:ext cx="5400000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6361611" y="705798"/>
            <a:ext cx="5206502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5400675" cy="3735387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590903"/>
            <a:ext cx="10944225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7896225" y="1700213"/>
            <a:ext cx="3671887" cy="373868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6985000" cy="3738562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6135688"/>
            <a:ext cx="5856288" cy="722313"/>
          </a:xfrm>
          <a:custGeom>
            <a:avLst/>
            <a:gdLst>
              <a:gd name="T0" fmla="*/ 0 w 11066"/>
              <a:gd name="T1" fmla="*/ 1364 h 1364"/>
              <a:gd name="T2" fmla="*/ 10832 w 11066"/>
              <a:gd name="T3" fmla="*/ 1364 h 1364"/>
              <a:gd name="T4" fmla="*/ 11066 w 11066"/>
              <a:gd name="T5" fmla="*/ 731 h 1364"/>
              <a:gd name="T6" fmla="*/ 0 w 11066"/>
              <a:gd name="T7" fmla="*/ 0 h 1364"/>
              <a:gd name="T8" fmla="*/ 0 w 11066"/>
              <a:gd name="T9" fmla="*/ 136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6" h="1364">
                <a:moveTo>
                  <a:pt x="0" y="1364"/>
                </a:moveTo>
                <a:lnTo>
                  <a:pt x="10832" y="1364"/>
                </a:lnTo>
                <a:lnTo>
                  <a:pt x="11066" y="731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B947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726113" y="5978525"/>
            <a:ext cx="4157663" cy="879475"/>
          </a:xfrm>
          <a:custGeom>
            <a:avLst/>
            <a:gdLst>
              <a:gd name="T0" fmla="*/ 7855 w 7855"/>
              <a:gd name="T1" fmla="*/ 795 h 1662"/>
              <a:gd name="T2" fmla="*/ 7747 w 7855"/>
              <a:gd name="T3" fmla="*/ 725 h 1662"/>
              <a:gd name="T4" fmla="*/ 7613 w 7855"/>
              <a:gd name="T5" fmla="*/ 655 h 1662"/>
              <a:gd name="T6" fmla="*/ 7454 w 7855"/>
              <a:gd name="T7" fmla="*/ 584 h 1662"/>
              <a:gd name="T8" fmla="*/ 7276 w 7855"/>
              <a:gd name="T9" fmla="*/ 514 h 1662"/>
              <a:gd name="T10" fmla="*/ 7076 w 7855"/>
              <a:gd name="T11" fmla="*/ 445 h 1662"/>
              <a:gd name="T12" fmla="*/ 6855 w 7855"/>
              <a:gd name="T13" fmla="*/ 380 h 1662"/>
              <a:gd name="T14" fmla="*/ 6618 w 7855"/>
              <a:gd name="T15" fmla="*/ 317 h 1662"/>
              <a:gd name="T16" fmla="*/ 6363 w 7855"/>
              <a:gd name="T17" fmla="*/ 257 h 1662"/>
              <a:gd name="T18" fmla="*/ 6094 w 7855"/>
              <a:gd name="T19" fmla="*/ 202 h 1662"/>
              <a:gd name="T20" fmla="*/ 5810 w 7855"/>
              <a:gd name="T21" fmla="*/ 153 h 1662"/>
              <a:gd name="T22" fmla="*/ 5513 w 7855"/>
              <a:gd name="T23" fmla="*/ 110 h 1662"/>
              <a:gd name="T24" fmla="*/ 5205 w 7855"/>
              <a:gd name="T25" fmla="*/ 72 h 1662"/>
              <a:gd name="T26" fmla="*/ 4888 w 7855"/>
              <a:gd name="T27" fmla="*/ 42 h 1662"/>
              <a:gd name="T28" fmla="*/ 4563 w 7855"/>
              <a:gd name="T29" fmla="*/ 19 h 1662"/>
              <a:gd name="T30" fmla="*/ 4230 w 7855"/>
              <a:gd name="T31" fmla="*/ 4 h 1662"/>
              <a:gd name="T32" fmla="*/ 3892 w 7855"/>
              <a:gd name="T33" fmla="*/ 0 h 1662"/>
              <a:gd name="T34" fmla="*/ 3595 w 7855"/>
              <a:gd name="T35" fmla="*/ 4 h 1662"/>
              <a:gd name="T36" fmla="*/ 3304 w 7855"/>
              <a:gd name="T37" fmla="*/ 14 h 1662"/>
              <a:gd name="T38" fmla="*/ 3021 w 7855"/>
              <a:gd name="T39" fmla="*/ 33 h 1662"/>
              <a:gd name="T40" fmla="*/ 2744 w 7855"/>
              <a:gd name="T41" fmla="*/ 59 h 1662"/>
              <a:gd name="T42" fmla="*/ 2476 w 7855"/>
              <a:gd name="T43" fmla="*/ 91 h 1662"/>
              <a:gd name="T44" fmla="*/ 2219 w 7855"/>
              <a:gd name="T45" fmla="*/ 129 h 1662"/>
              <a:gd name="T46" fmla="*/ 1971 w 7855"/>
              <a:gd name="T47" fmla="*/ 173 h 1662"/>
              <a:gd name="T48" fmla="*/ 1733 w 7855"/>
              <a:gd name="T49" fmla="*/ 223 h 1662"/>
              <a:gd name="T50" fmla="*/ 1507 w 7855"/>
              <a:gd name="T51" fmla="*/ 277 h 1662"/>
              <a:gd name="T52" fmla="*/ 1296 w 7855"/>
              <a:gd name="T53" fmla="*/ 338 h 1662"/>
              <a:gd name="T54" fmla="*/ 1095 w 7855"/>
              <a:gd name="T55" fmla="*/ 403 h 1662"/>
              <a:gd name="T56" fmla="*/ 910 w 7855"/>
              <a:gd name="T57" fmla="*/ 473 h 1662"/>
              <a:gd name="T58" fmla="*/ 738 w 7855"/>
              <a:gd name="T59" fmla="*/ 546 h 1662"/>
              <a:gd name="T60" fmla="*/ 583 w 7855"/>
              <a:gd name="T61" fmla="*/ 623 h 1662"/>
              <a:gd name="T62" fmla="*/ 443 w 7855"/>
              <a:gd name="T63" fmla="*/ 704 h 1662"/>
              <a:gd name="T64" fmla="*/ 322 w 7855"/>
              <a:gd name="T65" fmla="*/ 789 h 1662"/>
              <a:gd name="T66" fmla="*/ 7855 w 7855"/>
              <a:gd name="T67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55" h="1662">
                <a:moveTo>
                  <a:pt x="7855" y="1662"/>
                </a:moveTo>
                <a:lnTo>
                  <a:pt x="7855" y="795"/>
                </a:lnTo>
                <a:lnTo>
                  <a:pt x="7804" y="760"/>
                </a:lnTo>
                <a:lnTo>
                  <a:pt x="7747" y="725"/>
                </a:lnTo>
                <a:lnTo>
                  <a:pt x="7682" y="689"/>
                </a:lnTo>
                <a:lnTo>
                  <a:pt x="7613" y="655"/>
                </a:lnTo>
                <a:lnTo>
                  <a:pt x="7537" y="619"/>
                </a:lnTo>
                <a:lnTo>
                  <a:pt x="7454" y="584"/>
                </a:lnTo>
                <a:lnTo>
                  <a:pt x="7368" y="549"/>
                </a:lnTo>
                <a:lnTo>
                  <a:pt x="7276" y="514"/>
                </a:lnTo>
                <a:lnTo>
                  <a:pt x="7178" y="480"/>
                </a:lnTo>
                <a:lnTo>
                  <a:pt x="7076" y="445"/>
                </a:lnTo>
                <a:lnTo>
                  <a:pt x="6968" y="412"/>
                </a:lnTo>
                <a:lnTo>
                  <a:pt x="6855" y="380"/>
                </a:lnTo>
                <a:lnTo>
                  <a:pt x="6739" y="348"/>
                </a:lnTo>
                <a:lnTo>
                  <a:pt x="6618" y="317"/>
                </a:lnTo>
                <a:lnTo>
                  <a:pt x="6493" y="288"/>
                </a:lnTo>
                <a:lnTo>
                  <a:pt x="6363" y="257"/>
                </a:lnTo>
                <a:lnTo>
                  <a:pt x="6230" y="230"/>
                </a:lnTo>
                <a:lnTo>
                  <a:pt x="6094" y="202"/>
                </a:lnTo>
                <a:lnTo>
                  <a:pt x="5953" y="178"/>
                </a:lnTo>
                <a:lnTo>
                  <a:pt x="5810" y="153"/>
                </a:lnTo>
                <a:lnTo>
                  <a:pt x="5663" y="130"/>
                </a:lnTo>
                <a:lnTo>
                  <a:pt x="5513" y="110"/>
                </a:lnTo>
                <a:lnTo>
                  <a:pt x="5361" y="90"/>
                </a:lnTo>
                <a:lnTo>
                  <a:pt x="5205" y="72"/>
                </a:lnTo>
                <a:lnTo>
                  <a:pt x="5048" y="56"/>
                </a:lnTo>
                <a:lnTo>
                  <a:pt x="4888" y="42"/>
                </a:lnTo>
                <a:lnTo>
                  <a:pt x="4727" y="29"/>
                </a:lnTo>
                <a:lnTo>
                  <a:pt x="4563" y="19"/>
                </a:lnTo>
                <a:lnTo>
                  <a:pt x="4397" y="10"/>
                </a:lnTo>
                <a:lnTo>
                  <a:pt x="4230" y="4"/>
                </a:lnTo>
                <a:lnTo>
                  <a:pt x="4062" y="1"/>
                </a:lnTo>
                <a:lnTo>
                  <a:pt x="3892" y="0"/>
                </a:lnTo>
                <a:lnTo>
                  <a:pt x="3744" y="1"/>
                </a:lnTo>
                <a:lnTo>
                  <a:pt x="3595" y="4"/>
                </a:lnTo>
                <a:lnTo>
                  <a:pt x="3448" y="9"/>
                </a:lnTo>
                <a:lnTo>
                  <a:pt x="3304" y="14"/>
                </a:lnTo>
                <a:lnTo>
                  <a:pt x="3162" y="23"/>
                </a:lnTo>
                <a:lnTo>
                  <a:pt x="3021" y="33"/>
                </a:lnTo>
                <a:lnTo>
                  <a:pt x="2881" y="45"/>
                </a:lnTo>
                <a:lnTo>
                  <a:pt x="2744" y="59"/>
                </a:lnTo>
                <a:lnTo>
                  <a:pt x="2609" y="74"/>
                </a:lnTo>
                <a:lnTo>
                  <a:pt x="2476" y="91"/>
                </a:lnTo>
                <a:lnTo>
                  <a:pt x="2347" y="108"/>
                </a:lnTo>
                <a:lnTo>
                  <a:pt x="2219" y="129"/>
                </a:lnTo>
                <a:lnTo>
                  <a:pt x="2093" y="150"/>
                </a:lnTo>
                <a:lnTo>
                  <a:pt x="1971" y="173"/>
                </a:lnTo>
                <a:lnTo>
                  <a:pt x="1850" y="197"/>
                </a:lnTo>
                <a:lnTo>
                  <a:pt x="1733" y="223"/>
                </a:lnTo>
                <a:lnTo>
                  <a:pt x="1620" y="250"/>
                </a:lnTo>
                <a:lnTo>
                  <a:pt x="1507" y="277"/>
                </a:lnTo>
                <a:lnTo>
                  <a:pt x="1399" y="308"/>
                </a:lnTo>
                <a:lnTo>
                  <a:pt x="1296" y="338"/>
                </a:lnTo>
                <a:lnTo>
                  <a:pt x="1193" y="370"/>
                </a:lnTo>
                <a:lnTo>
                  <a:pt x="1095" y="403"/>
                </a:lnTo>
                <a:lnTo>
                  <a:pt x="1000" y="436"/>
                </a:lnTo>
                <a:lnTo>
                  <a:pt x="910" y="473"/>
                </a:lnTo>
                <a:lnTo>
                  <a:pt x="822" y="509"/>
                </a:lnTo>
                <a:lnTo>
                  <a:pt x="738" y="546"/>
                </a:lnTo>
                <a:lnTo>
                  <a:pt x="659" y="584"/>
                </a:lnTo>
                <a:lnTo>
                  <a:pt x="583" y="623"/>
                </a:lnTo>
                <a:lnTo>
                  <a:pt x="511" y="663"/>
                </a:lnTo>
                <a:lnTo>
                  <a:pt x="443" y="704"/>
                </a:lnTo>
                <a:lnTo>
                  <a:pt x="381" y="746"/>
                </a:lnTo>
                <a:lnTo>
                  <a:pt x="322" y="789"/>
                </a:lnTo>
                <a:lnTo>
                  <a:pt x="0" y="1662"/>
                </a:lnTo>
                <a:lnTo>
                  <a:pt x="7855" y="1662"/>
                </a:lnTo>
                <a:close/>
              </a:path>
            </a:pathLst>
          </a:custGeom>
          <a:solidFill>
            <a:srgbClr val="F0B32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883776" y="5978525"/>
            <a:ext cx="2308225" cy="879475"/>
          </a:xfrm>
          <a:custGeom>
            <a:avLst/>
            <a:gdLst>
              <a:gd name="T0" fmla="*/ 0 w 4363"/>
              <a:gd name="T1" fmla="*/ 1662 h 1662"/>
              <a:gd name="T2" fmla="*/ 4363 w 4363"/>
              <a:gd name="T3" fmla="*/ 1662 h 1662"/>
              <a:gd name="T4" fmla="*/ 4363 w 4363"/>
              <a:gd name="T5" fmla="*/ 1445 h 1662"/>
              <a:gd name="T6" fmla="*/ 0 w 4363"/>
              <a:gd name="T7" fmla="*/ 0 h 1662"/>
              <a:gd name="T8" fmla="*/ 0 w 4363"/>
              <a:gd name="T9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3" h="1662">
                <a:moveTo>
                  <a:pt x="0" y="1662"/>
                </a:moveTo>
                <a:lnTo>
                  <a:pt x="4363" y="1662"/>
                </a:lnTo>
                <a:lnTo>
                  <a:pt x="4363" y="1445"/>
                </a:lnTo>
                <a:lnTo>
                  <a:pt x="0" y="0"/>
                </a:lnTo>
                <a:lnTo>
                  <a:pt x="0" y="1662"/>
                </a:lnTo>
                <a:close/>
              </a:path>
            </a:pathLst>
          </a:custGeom>
          <a:solidFill>
            <a:srgbClr val="898D8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3888" y="598840"/>
            <a:ext cx="10944224" cy="885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1690687"/>
            <a:ext cx="10944225" cy="42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lvl="0" indent="-179388"/>
            <a:r>
              <a:rPr lang="en-US" noProof="0" dirty="0"/>
              <a:t>Edit Master text styles</a:t>
            </a:r>
          </a:p>
          <a:p>
            <a:pPr marL="628650" lvl="1" indent="-171450"/>
            <a:r>
              <a:rPr lang="en-US" noProof="0" dirty="0"/>
              <a:t>Second level</a:t>
            </a:r>
          </a:p>
          <a:p>
            <a:pPr marL="1077913" lvl="2" indent="-163513"/>
            <a:r>
              <a:rPr lang="en-US" noProof="0" dirty="0"/>
              <a:t>Third level</a:t>
            </a:r>
          </a:p>
          <a:p>
            <a:pPr marL="1524000" lvl="3" indent="-152400"/>
            <a:r>
              <a:rPr lang="en-US" noProof="0" dirty="0"/>
              <a:t>Fourth level</a:t>
            </a:r>
          </a:p>
          <a:p>
            <a:pPr marL="1973263" lvl="4" indent="-144463"/>
            <a:r>
              <a:rPr lang="en-US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3888" y="6421666"/>
            <a:ext cx="27432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AR" sz="80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73772" y="6421666"/>
            <a:ext cx="3545716" cy="365125"/>
          </a:xfrm>
          <a:prstGeom prst="rect">
            <a:avLst/>
          </a:prstGeom>
        </p:spPr>
        <p:txBody>
          <a:bodyPr anchor="ctr"/>
          <a:lstStyle>
            <a:lvl1pPr>
              <a:defRPr lang="es-AR" sz="80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13950" y="6421666"/>
            <a:ext cx="13398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es-AR" sz="800" smtClean="0">
                <a:solidFill>
                  <a:schemeClr val="bg1"/>
                </a:solidFill>
                <a:latin typeface="CSAIL Ebony Lt" panose="00000400000000000000" pitchFamily="50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8" r:id="rId3"/>
    <p:sldLayoutId id="2147483667" r:id="rId4"/>
    <p:sldLayoutId id="2147483650" r:id="rId5"/>
    <p:sldLayoutId id="2147483652" r:id="rId6"/>
    <p:sldLayoutId id="2147483653" r:id="rId7"/>
    <p:sldLayoutId id="2147483657" r:id="rId8"/>
    <p:sldLayoutId id="2147483663" r:id="rId9"/>
    <p:sldLayoutId id="2147483675" r:id="rId10"/>
    <p:sldLayoutId id="2147483665" r:id="rId11"/>
    <p:sldLayoutId id="2147483678" r:id="rId12"/>
    <p:sldLayoutId id="2147483674" r:id="rId13"/>
    <p:sldLayoutId id="2147483676" r:id="rId14"/>
    <p:sldLayoutId id="2147483679" r:id="rId15"/>
    <p:sldLayoutId id="2147483655" r:id="rId16"/>
    <p:sldLayoutId id="2147483681" r:id="rId17"/>
    <p:sldLayoutId id="2147483682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AR" sz="3600" kern="1200" dirty="0">
          <a:solidFill>
            <a:srgbClr val="B9470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s-E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AR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8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pos="389" userDrawn="1">
          <p15:clr>
            <a:srgbClr val="F26B43"/>
          </p15:clr>
        </p15:guide>
        <p15:guide id="7" pos="7287" userDrawn="1">
          <p15:clr>
            <a:srgbClr val="F26B43"/>
          </p15:clr>
        </p15:guide>
        <p15:guide id="9" orient="horz" pos="4042" userDrawn="1">
          <p15:clr>
            <a:srgbClr val="F26B43"/>
          </p15:clr>
        </p15:guide>
        <p15:guide id="10" pos="4974" userDrawn="1">
          <p15:clr>
            <a:srgbClr val="F26B43"/>
          </p15:clr>
        </p15:guide>
        <p15:guide id="11" pos="4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 Tips, tricks, and hints here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Name Last Name, </a:t>
            </a:r>
            <a:r>
              <a:rPr lang="en-US" b="0" i="1" dirty="0">
                <a:latin typeface="Arial" panose="020B0604020202020204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7785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Lorem ipsum dolor sit amet, consectetur adipiscing elit. Morbi sagittis consequat. </a:t>
            </a:r>
          </a:p>
          <a:p>
            <a:r>
              <a:rPr lang="en-US"/>
              <a:t>Fusce elementum nibh mollis nisl malesuada, quis posuere urna porttitor. </a:t>
            </a:r>
          </a:p>
          <a:p>
            <a:r>
              <a:rPr lang="en-US"/>
              <a:t>Ut et metus at nibh luctus posuere in ac dolor. Duis dictum eu eros nec tempus. Mauris ex urna, vestibulum id dapibus at.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Lorem ipsum dolor sit amet, consectetur adipiscing elit. Morbi sagittis consequat.</a:t>
            </a:r>
          </a:p>
          <a:p>
            <a:r>
              <a:rPr lang="en-US"/>
              <a:t>Fusce elementum nibh mollis nisl malesuada, quis posuere urna porttitor. </a:t>
            </a:r>
          </a:p>
          <a:p>
            <a:r>
              <a:rPr lang="en-US"/>
              <a:t>Ut et metus at nibh luctus posuere in ac dolor. Duis dictum eu eros nec tempus. Mauris ex urna, vestibulum id dapibus at.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9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 with subtitles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Subtitle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/>
              <a:t>Quisque sed lacus non urna egestas ultrices volutpat non turpis.</a:t>
            </a:r>
          </a:p>
          <a:p>
            <a:pPr lvl="0"/>
            <a:r>
              <a:rPr lang="en-US"/>
              <a:t>Phasellus ut dui sed augue vulputate blandit commodo vel libero.</a:t>
            </a:r>
          </a:p>
          <a:p>
            <a:pPr lvl="0"/>
            <a:r>
              <a:rPr lang="en-US"/>
              <a:t>Nulla at est eget nunc tincidunt hendrerit at sit amet dolor non urna egestas .</a:t>
            </a:r>
          </a:p>
          <a:p>
            <a:pPr lvl="0"/>
            <a:r>
              <a:rPr lang="en-US"/>
              <a:t>Maecenas ultrices lacus nec risus sodales id dictum arcu facilisis.</a:t>
            </a:r>
          </a:p>
          <a:p>
            <a:pPr lvl="0"/>
            <a:r>
              <a:rPr lang="en-US"/>
              <a:t>Integer sit amet lectus in mi lacinia euismod.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2 Subtitle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/>
              <a:t>Quisque sed lacus non urna egestas ultrices volutpat non turpis.</a:t>
            </a:r>
          </a:p>
          <a:p>
            <a:pPr lvl="0"/>
            <a:r>
              <a:rPr lang="en-US"/>
              <a:t>Phasellus ut dui sed augue vulputate blandit commodo vel libero.</a:t>
            </a:r>
          </a:p>
          <a:p>
            <a:pPr lvl="0"/>
            <a:r>
              <a:rPr lang="en-US"/>
              <a:t>Nulla at est eget nunc tincidunt hendrerit at sit amet dolor non urna egestas .</a:t>
            </a:r>
          </a:p>
          <a:p>
            <a:pPr lvl="0"/>
            <a:r>
              <a:rPr lang="en-US"/>
              <a:t>Maecenas ultrices lacus nec risus sodales id dictum arcu facilisis.</a:t>
            </a:r>
          </a:p>
          <a:p>
            <a:pPr lvl="0"/>
            <a:r>
              <a:rPr lang="en-US"/>
              <a:t>Integer sit amet lectus in mi lacinia euismod.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sample slide with subtitles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en-US"/>
              <a:t>Quisque sed lacus non urna egestas ultrices volutpat.</a:t>
            </a:r>
          </a:p>
          <a:p>
            <a:pPr marL="177800" lvl="0" indent="-177800"/>
            <a:r>
              <a:rPr lang="en-US"/>
              <a:t>Phasellus ut dui sed augue vulputate commodo vel libero.</a:t>
            </a:r>
          </a:p>
          <a:p>
            <a:pPr marL="177800" lvl="0" indent="-177800"/>
            <a:r>
              <a:rPr lang="en-US"/>
              <a:t>Nulla at est eget nunc tincidunt hendrerit at sit amet dolor.</a:t>
            </a:r>
          </a:p>
          <a:p>
            <a:pPr marL="177800" lvl="0" indent="-177800"/>
            <a:r>
              <a:rPr lang="en-US"/>
              <a:t>Maecenas ultrices lacus nec risus sodales id dictum arcu facilisis.</a:t>
            </a:r>
          </a:p>
          <a:p>
            <a:pPr marL="177800" lvl="0" indent="-177800"/>
            <a:r>
              <a:rPr lang="en-US"/>
              <a:t>Integer sit amet lectus in mi lacinia euismod at ut leo.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en-US"/>
              <a:t>Quisque sed lacus non urna egestas ultrices volutpat.</a:t>
            </a:r>
          </a:p>
          <a:p>
            <a:pPr marL="177800" lvl="0" indent="-177800"/>
            <a:r>
              <a:rPr lang="en-US"/>
              <a:t>Phasellus ut dui sed augue vulputate commodo vel libero.</a:t>
            </a:r>
          </a:p>
          <a:p>
            <a:pPr marL="177800" lvl="0" indent="-177800"/>
            <a:r>
              <a:rPr lang="en-US"/>
              <a:t>Nulla at est eget nunc tincidunt hendrerit at sit amet dolor.</a:t>
            </a:r>
          </a:p>
          <a:p>
            <a:pPr marL="177800" lvl="0" indent="-177800"/>
            <a:r>
              <a:rPr lang="en-US"/>
              <a:t>Maecenas ultrices lacus nec risus sodales id dictum arcu facilisis.</a:t>
            </a:r>
          </a:p>
          <a:p>
            <a:pPr marL="177800" lvl="0" indent="-177800"/>
            <a:r>
              <a:rPr lang="en-US"/>
              <a:t>Integer sit amet lectus in mi lacinia euismod at ut leo.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en-US"/>
              <a:t>Quisque sed lacus non urna egestas ultrices volutpat.</a:t>
            </a:r>
          </a:p>
          <a:p>
            <a:pPr marL="177800" lvl="0" indent="-177800"/>
            <a:r>
              <a:rPr lang="en-US"/>
              <a:t>Phasellus ut dui sed augue vulputate commodo vel libero.</a:t>
            </a:r>
          </a:p>
          <a:p>
            <a:pPr marL="177800" lvl="0" indent="-177800"/>
            <a:r>
              <a:rPr lang="en-US"/>
              <a:t>Nulla at est eget nunc tincidunt hendrerit at sit amet dolor.</a:t>
            </a:r>
          </a:p>
          <a:p>
            <a:pPr marL="177800" lvl="0" indent="-177800"/>
            <a:r>
              <a:rPr lang="en-US"/>
              <a:t>Maecenas ultrices lacus nec risus sodales id dictum arcu facilisis.</a:t>
            </a:r>
          </a:p>
          <a:p>
            <a:pPr marL="177800" lvl="0" indent="-177800"/>
            <a:r>
              <a:rPr lang="en-US"/>
              <a:t>Integer sit amet lectus in mi lacinia euismod at ut leo.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2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23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1 Subtitle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2 Subtitle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3 Subtitle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 - text and image</a:t>
            </a: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r="2374"/>
          <a:stretch>
            <a:fillRect/>
          </a:stretch>
        </p:blipFill>
        <p:spPr>
          <a:xfrm>
            <a:off x="6307667" y="1700213"/>
            <a:ext cx="5260445" cy="3041120"/>
          </a:xfrm>
        </p:spPr>
      </p:pic>
      <p:sp>
        <p:nvSpPr>
          <p:cNvPr id="9" name="Marcador de texto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Quisque dictum turpis rhoncus velit sodales nec vulputate felis porta. Pellentesque placerat tortor in justo faucibus tincidunt. Praesent ut lacus quam. Proin non eros nisl. Donec ultrices sodales cursus. </a:t>
            </a:r>
          </a:p>
          <a:p>
            <a:r>
              <a:rPr lang="en-US"/>
              <a:t>Praesent elit elit, malesuada at interdum non, ornare ac odio. Nunc fermentum arcu eu elit convallis faucibus. Donec euismod est dapibus leo dignissim vitae pellentesque.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3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background image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1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42435"/>
              </p:ext>
            </p:extLst>
          </p:nvPr>
        </p:nvGraphicFramePr>
        <p:xfrm>
          <a:off x="623888" y="1484314"/>
          <a:ext cx="10944225" cy="423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slide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 dirty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 dirty="0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9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0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pic>
        <p:nvPicPr>
          <p:cNvPr id="23" name="Marcador de posición de imagen 2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83" y="1837288"/>
            <a:ext cx="1838419" cy="1838419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4" name="Marcador de posición de imagen 2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65" y="1837288"/>
            <a:ext cx="1838419" cy="1838419"/>
          </a:xfrm>
        </p:spPr>
      </p:pic>
      <p:sp>
        <p:nvSpPr>
          <p:cNvPr id="10" name="Marcador de texto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  <a:p>
            <a:endParaRPr lang="en-US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5" name="Marcador de posición de imagen 24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47" y="1837288"/>
            <a:ext cx="1838419" cy="1838419"/>
          </a:xfrm>
        </p:spPr>
      </p:pic>
      <p:sp>
        <p:nvSpPr>
          <p:cNvPr id="13" name="Marcador de texto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7" name="Marcador de posición de imagen 26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29" y="1837288"/>
            <a:ext cx="1838419" cy="1838419"/>
          </a:xfrm>
        </p:spPr>
      </p:pic>
      <p:sp>
        <p:nvSpPr>
          <p:cNvPr id="16" name="Marcador de texto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4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617538" y="3447654"/>
            <a:ext cx="10950575" cy="0"/>
          </a:xfrm>
          <a:prstGeom prst="line">
            <a:avLst/>
          </a:prstGeom>
          <a:ln w="635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774441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2014</a:t>
            </a:r>
          </a:p>
        </p:txBody>
      </p:sp>
      <p:sp>
        <p:nvSpPr>
          <p:cNvPr id="10" name="Elipse 9"/>
          <p:cNvSpPr/>
          <p:nvPr/>
        </p:nvSpPr>
        <p:spPr>
          <a:xfrm>
            <a:off x="1177990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2" name="Conector recto 11"/>
          <p:cNvCxnSpPr>
            <a:stCxn id="6" idx="4"/>
            <a:endCxn id="10" idx="0"/>
          </p:cNvCxnSpPr>
          <p:nvPr/>
        </p:nvCxnSpPr>
        <p:spPr>
          <a:xfrm flipH="1">
            <a:off x="1264298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82657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This is a simple text.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Insert your desired text here.</a:t>
            </a:r>
          </a:p>
        </p:txBody>
      </p:sp>
      <p:sp>
        <p:nvSpPr>
          <p:cNvPr id="17" name="Elipse 16"/>
          <p:cNvSpPr/>
          <p:nvPr/>
        </p:nvSpPr>
        <p:spPr>
          <a:xfrm>
            <a:off x="3197404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18" name="Elipse 17"/>
          <p:cNvSpPr/>
          <p:nvPr/>
        </p:nvSpPr>
        <p:spPr>
          <a:xfrm>
            <a:off x="3600953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9" name="Conector recto 18"/>
          <p:cNvCxnSpPr>
            <a:stCxn id="18" idx="4"/>
            <a:endCxn id="17" idx="0"/>
          </p:cNvCxnSpPr>
          <p:nvPr/>
        </p:nvCxnSpPr>
        <p:spPr>
          <a:xfrm>
            <a:off x="3687261" y="3533962"/>
            <a:ext cx="1" cy="622465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5620367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23" name="Elipse 22"/>
          <p:cNvSpPr/>
          <p:nvPr/>
        </p:nvSpPr>
        <p:spPr>
          <a:xfrm>
            <a:off x="6023916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4" name="Conector recto 23"/>
          <p:cNvCxnSpPr>
            <a:stCxn id="22" idx="4"/>
            <a:endCxn id="23" idx="0"/>
          </p:cNvCxnSpPr>
          <p:nvPr/>
        </p:nvCxnSpPr>
        <p:spPr>
          <a:xfrm flipH="1">
            <a:off x="6110224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5328583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This is a simple text.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Insert your desired text here.</a:t>
            </a:r>
          </a:p>
        </p:txBody>
      </p:sp>
      <p:sp>
        <p:nvSpPr>
          <p:cNvPr id="28" name="Elipse 27"/>
          <p:cNvSpPr/>
          <p:nvPr/>
        </p:nvSpPr>
        <p:spPr>
          <a:xfrm>
            <a:off x="8446879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0466294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33" name="Elipse 32"/>
          <p:cNvSpPr/>
          <p:nvPr/>
        </p:nvSpPr>
        <p:spPr>
          <a:xfrm>
            <a:off x="10869843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34" name="Conector recto 33"/>
          <p:cNvCxnSpPr>
            <a:stCxn id="32" idx="4"/>
            <a:endCxn id="33" idx="0"/>
          </p:cNvCxnSpPr>
          <p:nvPr/>
        </p:nvCxnSpPr>
        <p:spPr>
          <a:xfrm flipH="1">
            <a:off x="10956151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10174510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This is a simple text.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Insert your desired text here.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905620" y="2266936"/>
            <a:ext cx="156328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This is a simple text.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Insert your desired text here.</a:t>
            </a:r>
          </a:p>
        </p:txBody>
      </p:sp>
      <p:sp>
        <p:nvSpPr>
          <p:cNvPr id="37" name="Elipse 36"/>
          <p:cNvSpPr/>
          <p:nvPr/>
        </p:nvSpPr>
        <p:spPr>
          <a:xfrm>
            <a:off x="8043330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2017</a:t>
            </a:r>
          </a:p>
        </p:txBody>
      </p:sp>
      <p:cxnSp>
        <p:nvCxnSpPr>
          <p:cNvPr id="38" name="Conector recto 37"/>
          <p:cNvCxnSpPr>
            <a:stCxn id="28" idx="4"/>
            <a:endCxn id="37" idx="0"/>
          </p:cNvCxnSpPr>
          <p:nvPr/>
        </p:nvCxnSpPr>
        <p:spPr>
          <a:xfrm>
            <a:off x="8533187" y="3533962"/>
            <a:ext cx="1" cy="622465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7751546" y="2266936"/>
            <a:ext cx="156328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This is a simple text.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Insert your desired text here.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8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766351" y="1328154"/>
            <a:ext cx="2844072" cy="1433286"/>
          </a:xfrm>
          <a:custGeom>
            <a:avLst/>
            <a:gdLst>
              <a:gd name="T0" fmla="*/ 644435 w 9572"/>
              <a:gd name="T1" fmla="*/ 1396390 h 4894"/>
              <a:gd name="T2" fmla="*/ 3228667 w 9572"/>
              <a:gd name="T3" fmla="*/ 1395023 h 4894"/>
              <a:gd name="T4" fmla="*/ 3174679 w 9572"/>
              <a:gd name="T5" fmla="*/ 1446982 h 4894"/>
              <a:gd name="T6" fmla="*/ 2966246 w 9572"/>
              <a:gd name="T7" fmla="*/ 1502701 h 4894"/>
              <a:gd name="T8" fmla="*/ 2188892 w 9572"/>
              <a:gd name="T9" fmla="*/ 751009 h 4894"/>
              <a:gd name="T10" fmla="*/ 2258939 w 9572"/>
              <a:gd name="T11" fmla="*/ 48199 h 4894"/>
              <a:gd name="T12" fmla="*/ 2849045 w 9572"/>
              <a:gd name="T13" fmla="*/ 15724 h 4894"/>
              <a:gd name="T14" fmla="*/ 2506325 w 9572"/>
              <a:gd name="T15" fmla="*/ 144596 h 4894"/>
              <a:gd name="T16" fmla="*/ 2320785 w 9572"/>
              <a:gd name="T17" fmla="*/ 246804 h 4894"/>
              <a:gd name="T18" fmla="*/ 1997885 w 9572"/>
              <a:gd name="T19" fmla="*/ 237574 h 4894"/>
              <a:gd name="T20" fmla="*/ 2028637 w 9572"/>
              <a:gd name="T21" fmla="*/ 118958 h 4894"/>
              <a:gd name="T22" fmla="*/ 2045722 w 9572"/>
              <a:gd name="T23" fmla="*/ 71785 h 4894"/>
              <a:gd name="T24" fmla="*/ 1930571 w 9572"/>
              <a:gd name="T25" fmla="*/ 178095 h 4894"/>
              <a:gd name="T26" fmla="*/ 1731363 w 9572"/>
              <a:gd name="T27" fmla="*/ 103234 h 4894"/>
              <a:gd name="T28" fmla="*/ 1396845 w 9572"/>
              <a:gd name="T29" fmla="*/ 153141 h 4894"/>
              <a:gd name="T30" fmla="*/ 738059 w 9572"/>
              <a:gd name="T31" fmla="*/ 279620 h 4894"/>
              <a:gd name="T32" fmla="*/ 766761 w 9572"/>
              <a:gd name="T33" fmla="*/ 291242 h 4894"/>
              <a:gd name="T34" fmla="*/ 1191145 w 9572"/>
              <a:gd name="T35" fmla="*/ 255350 h 4894"/>
              <a:gd name="T36" fmla="*/ 1066769 w 9572"/>
              <a:gd name="T37" fmla="*/ 313803 h 4894"/>
              <a:gd name="T38" fmla="*/ 1495936 w 9572"/>
              <a:gd name="T39" fmla="*/ 264579 h 4894"/>
              <a:gd name="T40" fmla="*/ 2100393 w 9572"/>
              <a:gd name="T41" fmla="*/ 296712 h 4894"/>
              <a:gd name="T42" fmla="*/ 1905627 w 9572"/>
              <a:gd name="T43" fmla="*/ 344568 h 4894"/>
              <a:gd name="T44" fmla="*/ 620516 w 9572"/>
              <a:gd name="T45" fmla="*/ 369522 h 4894"/>
              <a:gd name="T46" fmla="*/ 1695486 w 9572"/>
              <a:gd name="T47" fmla="*/ 379435 h 4894"/>
              <a:gd name="T48" fmla="*/ 1513704 w 9572"/>
              <a:gd name="T49" fmla="*/ 394476 h 4894"/>
              <a:gd name="T50" fmla="*/ 2571247 w 9572"/>
              <a:gd name="T51" fmla="*/ 804676 h 4894"/>
              <a:gd name="T52" fmla="*/ 2501541 w 9572"/>
              <a:gd name="T53" fmla="*/ 715458 h 4894"/>
              <a:gd name="T54" fmla="*/ 2286274 w 9572"/>
              <a:gd name="T55" fmla="*/ 506256 h 4894"/>
              <a:gd name="T56" fmla="*/ 1984559 w 9572"/>
              <a:gd name="T57" fmla="*/ 493608 h 4894"/>
              <a:gd name="T58" fmla="*/ 2057339 w 9572"/>
              <a:gd name="T59" fmla="*/ 486429 h 4894"/>
              <a:gd name="T60" fmla="*/ 2298575 w 9572"/>
              <a:gd name="T61" fmla="*/ 452588 h 4894"/>
              <a:gd name="T62" fmla="*/ 2624210 w 9572"/>
              <a:gd name="T63" fmla="*/ 505914 h 4894"/>
              <a:gd name="T64" fmla="*/ 2778655 w 9572"/>
              <a:gd name="T65" fmla="*/ 612908 h 4894"/>
              <a:gd name="T66" fmla="*/ 2859296 w 9572"/>
              <a:gd name="T67" fmla="*/ 728789 h 4894"/>
              <a:gd name="T68" fmla="*/ 2807016 w 9572"/>
              <a:gd name="T69" fmla="*/ 767417 h 4894"/>
              <a:gd name="T70" fmla="*/ 2646761 w 9572"/>
              <a:gd name="T71" fmla="*/ 825528 h 4894"/>
              <a:gd name="T72" fmla="*/ 1324406 w 9572"/>
              <a:gd name="T73" fmla="*/ 431394 h 4894"/>
              <a:gd name="T74" fmla="*/ 1196271 w 9572"/>
              <a:gd name="T75" fmla="*/ 572913 h 4894"/>
              <a:gd name="T76" fmla="*/ 930774 w 9572"/>
              <a:gd name="T77" fmla="*/ 467628 h 4894"/>
              <a:gd name="T78" fmla="*/ 2609858 w 9572"/>
              <a:gd name="T79" fmla="*/ 1526287 h 4894"/>
              <a:gd name="T80" fmla="*/ 2091509 w 9572"/>
              <a:gd name="T81" fmla="*/ 1480140 h 4894"/>
              <a:gd name="T82" fmla="*/ 1200371 w 9572"/>
              <a:gd name="T83" fmla="*/ 1375880 h 4894"/>
              <a:gd name="T84" fmla="*/ 516300 w 9572"/>
              <a:gd name="T85" fmla="*/ 1239489 h 4894"/>
              <a:gd name="T86" fmla="*/ 105242 w 9572"/>
              <a:gd name="T87" fmla="*/ 954058 h 4894"/>
              <a:gd name="T88" fmla="*/ 402516 w 9572"/>
              <a:gd name="T89" fmla="*/ 533944 h 4894"/>
              <a:gd name="T90" fmla="*/ 593181 w 9572"/>
              <a:gd name="T91" fmla="*/ 536337 h 4894"/>
              <a:gd name="T92" fmla="*/ 1225656 w 9572"/>
              <a:gd name="T93" fmla="*/ 660081 h 4894"/>
              <a:gd name="T94" fmla="*/ 1659608 w 9572"/>
              <a:gd name="T95" fmla="*/ 608806 h 4894"/>
              <a:gd name="T96" fmla="*/ 1651749 w 9572"/>
              <a:gd name="T97" fmla="*/ 518903 h 4894"/>
              <a:gd name="T98" fmla="*/ 1860865 w 9572"/>
              <a:gd name="T99" fmla="*/ 567102 h 4894"/>
              <a:gd name="T100" fmla="*/ 2109960 w 9572"/>
              <a:gd name="T101" fmla="*/ 539413 h 4894"/>
              <a:gd name="T102" fmla="*/ 2022487 w 9572"/>
              <a:gd name="T103" fmla="*/ 679907 h 4894"/>
              <a:gd name="T104" fmla="*/ 1809270 w 9572"/>
              <a:gd name="T105" fmla="*/ 817666 h 4894"/>
              <a:gd name="T106" fmla="*/ 2093559 w 9572"/>
              <a:gd name="T107" fmla="*/ 1128735 h 4894"/>
              <a:gd name="T108" fmla="*/ 2299600 w 9572"/>
              <a:gd name="T109" fmla="*/ 1194367 h 4894"/>
              <a:gd name="T110" fmla="*/ 2339579 w 9572"/>
              <a:gd name="T111" fmla="*/ 864156 h 4894"/>
              <a:gd name="T112" fmla="*/ 2704849 w 9572"/>
              <a:gd name="T113" fmla="*/ 1007384 h 4894"/>
              <a:gd name="T114" fmla="*/ 2950528 w 9572"/>
              <a:gd name="T115" fmla="*/ 1054899 h 4894"/>
              <a:gd name="T116" fmla="*/ 3102923 w 9572"/>
              <a:gd name="T117" fmla="*/ 1190948 h 4894"/>
              <a:gd name="T118" fmla="*/ 2608150 w 9572"/>
              <a:gd name="T119" fmla="*/ 1455528 h 4894"/>
              <a:gd name="T120" fmla="*/ 2878430 w 9572"/>
              <a:gd name="T121" fmla="*/ 1505777 h 4894"/>
              <a:gd name="T122" fmla="*/ 2821709 w 9572"/>
              <a:gd name="T123" fmla="*/ 1582348 h 4894"/>
              <a:gd name="T124" fmla="*/ 2778997 w 9572"/>
              <a:gd name="T125" fmla="*/ 1526971 h 48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572"/>
              <a:gd name="T190" fmla="*/ 0 h 4894"/>
              <a:gd name="T191" fmla="*/ 9572 w 9572"/>
              <a:gd name="T192" fmla="*/ 4894 h 48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572" h="4894">
                <a:moveTo>
                  <a:pt x="918" y="3527"/>
                </a:moveTo>
                <a:lnTo>
                  <a:pt x="899" y="3509"/>
                </a:lnTo>
                <a:lnTo>
                  <a:pt x="879" y="3490"/>
                </a:lnTo>
                <a:lnTo>
                  <a:pt x="874" y="3484"/>
                </a:lnTo>
                <a:lnTo>
                  <a:pt x="870" y="3479"/>
                </a:lnTo>
                <a:lnTo>
                  <a:pt x="867" y="3474"/>
                </a:lnTo>
                <a:lnTo>
                  <a:pt x="864" y="3468"/>
                </a:lnTo>
                <a:lnTo>
                  <a:pt x="862" y="3462"/>
                </a:lnTo>
                <a:lnTo>
                  <a:pt x="861" y="3455"/>
                </a:lnTo>
                <a:lnTo>
                  <a:pt x="860" y="3448"/>
                </a:lnTo>
                <a:lnTo>
                  <a:pt x="861" y="3440"/>
                </a:lnTo>
                <a:lnTo>
                  <a:pt x="869" y="3436"/>
                </a:lnTo>
                <a:lnTo>
                  <a:pt x="879" y="3435"/>
                </a:lnTo>
                <a:lnTo>
                  <a:pt x="888" y="3434"/>
                </a:lnTo>
                <a:lnTo>
                  <a:pt x="897" y="3435"/>
                </a:lnTo>
                <a:lnTo>
                  <a:pt x="916" y="3439"/>
                </a:lnTo>
                <a:lnTo>
                  <a:pt x="935" y="3443"/>
                </a:lnTo>
                <a:lnTo>
                  <a:pt x="951" y="3442"/>
                </a:lnTo>
                <a:lnTo>
                  <a:pt x="971" y="3442"/>
                </a:lnTo>
                <a:lnTo>
                  <a:pt x="975" y="3443"/>
                </a:lnTo>
                <a:lnTo>
                  <a:pt x="979" y="3444"/>
                </a:lnTo>
                <a:lnTo>
                  <a:pt x="983" y="3445"/>
                </a:lnTo>
                <a:lnTo>
                  <a:pt x="986" y="3447"/>
                </a:lnTo>
                <a:lnTo>
                  <a:pt x="988" y="3450"/>
                </a:lnTo>
                <a:lnTo>
                  <a:pt x="988" y="3453"/>
                </a:lnTo>
                <a:lnTo>
                  <a:pt x="988" y="3457"/>
                </a:lnTo>
                <a:lnTo>
                  <a:pt x="986" y="3461"/>
                </a:lnTo>
                <a:lnTo>
                  <a:pt x="983" y="3465"/>
                </a:lnTo>
                <a:lnTo>
                  <a:pt x="979" y="3469"/>
                </a:lnTo>
                <a:lnTo>
                  <a:pt x="977" y="3474"/>
                </a:lnTo>
                <a:lnTo>
                  <a:pt x="976" y="3479"/>
                </a:lnTo>
                <a:lnTo>
                  <a:pt x="974" y="3490"/>
                </a:lnTo>
                <a:lnTo>
                  <a:pt x="972" y="3500"/>
                </a:lnTo>
                <a:lnTo>
                  <a:pt x="970" y="3504"/>
                </a:lnTo>
                <a:lnTo>
                  <a:pt x="969" y="3508"/>
                </a:lnTo>
                <a:lnTo>
                  <a:pt x="967" y="3512"/>
                </a:lnTo>
                <a:lnTo>
                  <a:pt x="964" y="3515"/>
                </a:lnTo>
                <a:lnTo>
                  <a:pt x="960" y="3517"/>
                </a:lnTo>
                <a:lnTo>
                  <a:pt x="956" y="3518"/>
                </a:lnTo>
                <a:lnTo>
                  <a:pt x="951" y="3518"/>
                </a:lnTo>
                <a:lnTo>
                  <a:pt x="945" y="3517"/>
                </a:lnTo>
                <a:lnTo>
                  <a:pt x="932" y="3521"/>
                </a:lnTo>
                <a:lnTo>
                  <a:pt x="918" y="3527"/>
                </a:lnTo>
                <a:close/>
                <a:moveTo>
                  <a:pt x="1858" y="4094"/>
                </a:moveTo>
                <a:lnTo>
                  <a:pt x="1822" y="4086"/>
                </a:lnTo>
                <a:lnTo>
                  <a:pt x="1786" y="4077"/>
                </a:lnTo>
                <a:lnTo>
                  <a:pt x="1768" y="4071"/>
                </a:lnTo>
                <a:lnTo>
                  <a:pt x="1750" y="4065"/>
                </a:lnTo>
                <a:lnTo>
                  <a:pt x="1734" y="4057"/>
                </a:lnTo>
                <a:lnTo>
                  <a:pt x="1718" y="4047"/>
                </a:lnTo>
                <a:lnTo>
                  <a:pt x="1725" y="4036"/>
                </a:lnTo>
                <a:lnTo>
                  <a:pt x="1730" y="4027"/>
                </a:lnTo>
                <a:lnTo>
                  <a:pt x="1731" y="4024"/>
                </a:lnTo>
                <a:lnTo>
                  <a:pt x="1732" y="4021"/>
                </a:lnTo>
                <a:lnTo>
                  <a:pt x="1732" y="4018"/>
                </a:lnTo>
                <a:lnTo>
                  <a:pt x="1732" y="4016"/>
                </a:lnTo>
                <a:lnTo>
                  <a:pt x="1731" y="4014"/>
                </a:lnTo>
                <a:lnTo>
                  <a:pt x="1729" y="4013"/>
                </a:lnTo>
                <a:lnTo>
                  <a:pt x="1726" y="4012"/>
                </a:lnTo>
                <a:lnTo>
                  <a:pt x="1723" y="4011"/>
                </a:lnTo>
                <a:lnTo>
                  <a:pt x="1714" y="4011"/>
                </a:lnTo>
                <a:lnTo>
                  <a:pt x="1700" y="4013"/>
                </a:lnTo>
                <a:lnTo>
                  <a:pt x="1683" y="4018"/>
                </a:lnTo>
                <a:lnTo>
                  <a:pt x="1667" y="4022"/>
                </a:lnTo>
                <a:lnTo>
                  <a:pt x="1659" y="4023"/>
                </a:lnTo>
                <a:lnTo>
                  <a:pt x="1650" y="4022"/>
                </a:lnTo>
                <a:lnTo>
                  <a:pt x="1646" y="4020"/>
                </a:lnTo>
                <a:lnTo>
                  <a:pt x="1642" y="4018"/>
                </a:lnTo>
                <a:lnTo>
                  <a:pt x="1638" y="4015"/>
                </a:lnTo>
                <a:lnTo>
                  <a:pt x="1634" y="4012"/>
                </a:lnTo>
                <a:lnTo>
                  <a:pt x="1637" y="4007"/>
                </a:lnTo>
                <a:lnTo>
                  <a:pt x="1639" y="4002"/>
                </a:lnTo>
                <a:lnTo>
                  <a:pt x="1640" y="3997"/>
                </a:lnTo>
                <a:lnTo>
                  <a:pt x="1640" y="3992"/>
                </a:lnTo>
                <a:lnTo>
                  <a:pt x="1639" y="3989"/>
                </a:lnTo>
                <a:lnTo>
                  <a:pt x="1637" y="3985"/>
                </a:lnTo>
                <a:lnTo>
                  <a:pt x="1635" y="3982"/>
                </a:lnTo>
                <a:lnTo>
                  <a:pt x="1632" y="3979"/>
                </a:lnTo>
                <a:lnTo>
                  <a:pt x="1624" y="3974"/>
                </a:lnTo>
                <a:lnTo>
                  <a:pt x="1615" y="3970"/>
                </a:lnTo>
                <a:lnTo>
                  <a:pt x="1606" y="3969"/>
                </a:lnTo>
                <a:lnTo>
                  <a:pt x="1596" y="3968"/>
                </a:lnTo>
                <a:lnTo>
                  <a:pt x="1589" y="3969"/>
                </a:lnTo>
                <a:lnTo>
                  <a:pt x="1583" y="3969"/>
                </a:lnTo>
                <a:lnTo>
                  <a:pt x="1578" y="3968"/>
                </a:lnTo>
                <a:lnTo>
                  <a:pt x="1574" y="3966"/>
                </a:lnTo>
                <a:lnTo>
                  <a:pt x="1571" y="3964"/>
                </a:lnTo>
                <a:lnTo>
                  <a:pt x="1569" y="3962"/>
                </a:lnTo>
                <a:lnTo>
                  <a:pt x="1568" y="3959"/>
                </a:lnTo>
                <a:lnTo>
                  <a:pt x="1567" y="3955"/>
                </a:lnTo>
                <a:lnTo>
                  <a:pt x="1566" y="3947"/>
                </a:lnTo>
                <a:lnTo>
                  <a:pt x="1566" y="3940"/>
                </a:lnTo>
                <a:lnTo>
                  <a:pt x="1566" y="3937"/>
                </a:lnTo>
                <a:lnTo>
                  <a:pt x="1565" y="3934"/>
                </a:lnTo>
                <a:lnTo>
                  <a:pt x="1564" y="3931"/>
                </a:lnTo>
                <a:lnTo>
                  <a:pt x="1563" y="3928"/>
                </a:lnTo>
                <a:lnTo>
                  <a:pt x="1555" y="3922"/>
                </a:lnTo>
                <a:lnTo>
                  <a:pt x="1545" y="3917"/>
                </a:lnTo>
                <a:lnTo>
                  <a:pt x="1537" y="3914"/>
                </a:lnTo>
                <a:lnTo>
                  <a:pt x="1528" y="3912"/>
                </a:lnTo>
                <a:lnTo>
                  <a:pt x="1519" y="3911"/>
                </a:lnTo>
                <a:lnTo>
                  <a:pt x="1510" y="3910"/>
                </a:lnTo>
                <a:lnTo>
                  <a:pt x="1501" y="3911"/>
                </a:lnTo>
                <a:lnTo>
                  <a:pt x="1490" y="3912"/>
                </a:lnTo>
                <a:lnTo>
                  <a:pt x="1475" y="3904"/>
                </a:lnTo>
                <a:lnTo>
                  <a:pt x="1459" y="3894"/>
                </a:lnTo>
                <a:lnTo>
                  <a:pt x="1443" y="3884"/>
                </a:lnTo>
                <a:lnTo>
                  <a:pt x="1428" y="3874"/>
                </a:lnTo>
                <a:lnTo>
                  <a:pt x="1399" y="3852"/>
                </a:lnTo>
                <a:lnTo>
                  <a:pt x="1371" y="3828"/>
                </a:lnTo>
                <a:lnTo>
                  <a:pt x="1369" y="3824"/>
                </a:lnTo>
                <a:lnTo>
                  <a:pt x="1369" y="3821"/>
                </a:lnTo>
                <a:lnTo>
                  <a:pt x="1371" y="3819"/>
                </a:lnTo>
                <a:lnTo>
                  <a:pt x="1373" y="3816"/>
                </a:lnTo>
                <a:lnTo>
                  <a:pt x="1376" y="3815"/>
                </a:lnTo>
                <a:lnTo>
                  <a:pt x="1380" y="3814"/>
                </a:lnTo>
                <a:lnTo>
                  <a:pt x="1385" y="3813"/>
                </a:lnTo>
                <a:lnTo>
                  <a:pt x="1390" y="3812"/>
                </a:lnTo>
                <a:lnTo>
                  <a:pt x="1413" y="3812"/>
                </a:lnTo>
                <a:lnTo>
                  <a:pt x="1430" y="3813"/>
                </a:lnTo>
                <a:lnTo>
                  <a:pt x="1458" y="3822"/>
                </a:lnTo>
                <a:lnTo>
                  <a:pt x="1485" y="3831"/>
                </a:lnTo>
                <a:lnTo>
                  <a:pt x="1514" y="3839"/>
                </a:lnTo>
                <a:lnTo>
                  <a:pt x="1541" y="3848"/>
                </a:lnTo>
                <a:lnTo>
                  <a:pt x="1570" y="3854"/>
                </a:lnTo>
                <a:lnTo>
                  <a:pt x="1598" y="3859"/>
                </a:lnTo>
                <a:lnTo>
                  <a:pt x="1627" y="3863"/>
                </a:lnTo>
                <a:lnTo>
                  <a:pt x="1657" y="3865"/>
                </a:lnTo>
                <a:lnTo>
                  <a:pt x="1669" y="3872"/>
                </a:lnTo>
                <a:lnTo>
                  <a:pt x="1680" y="3879"/>
                </a:lnTo>
                <a:lnTo>
                  <a:pt x="1690" y="3888"/>
                </a:lnTo>
                <a:lnTo>
                  <a:pt x="1700" y="3899"/>
                </a:lnTo>
                <a:lnTo>
                  <a:pt x="1710" y="3910"/>
                </a:lnTo>
                <a:lnTo>
                  <a:pt x="1719" y="3921"/>
                </a:lnTo>
                <a:lnTo>
                  <a:pt x="1726" y="3933"/>
                </a:lnTo>
                <a:lnTo>
                  <a:pt x="1734" y="3945"/>
                </a:lnTo>
                <a:lnTo>
                  <a:pt x="1740" y="3953"/>
                </a:lnTo>
                <a:lnTo>
                  <a:pt x="1747" y="3960"/>
                </a:lnTo>
                <a:lnTo>
                  <a:pt x="1754" y="3966"/>
                </a:lnTo>
                <a:lnTo>
                  <a:pt x="1763" y="3971"/>
                </a:lnTo>
                <a:lnTo>
                  <a:pt x="1780" y="3978"/>
                </a:lnTo>
                <a:lnTo>
                  <a:pt x="1797" y="3985"/>
                </a:lnTo>
                <a:lnTo>
                  <a:pt x="1816" y="3990"/>
                </a:lnTo>
                <a:lnTo>
                  <a:pt x="1833" y="3997"/>
                </a:lnTo>
                <a:lnTo>
                  <a:pt x="1842" y="4002"/>
                </a:lnTo>
                <a:lnTo>
                  <a:pt x="1850" y="4006"/>
                </a:lnTo>
                <a:lnTo>
                  <a:pt x="1857" y="4012"/>
                </a:lnTo>
                <a:lnTo>
                  <a:pt x="1865" y="4018"/>
                </a:lnTo>
                <a:lnTo>
                  <a:pt x="1876" y="4036"/>
                </a:lnTo>
                <a:lnTo>
                  <a:pt x="1886" y="4056"/>
                </a:lnTo>
                <a:lnTo>
                  <a:pt x="1888" y="4061"/>
                </a:lnTo>
                <a:lnTo>
                  <a:pt x="1889" y="4066"/>
                </a:lnTo>
                <a:lnTo>
                  <a:pt x="1889" y="4071"/>
                </a:lnTo>
                <a:lnTo>
                  <a:pt x="1889" y="4076"/>
                </a:lnTo>
                <a:lnTo>
                  <a:pt x="1888" y="4080"/>
                </a:lnTo>
                <a:lnTo>
                  <a:pt x="1886" y="4085"/>
                </a:lnTo>
                <a:lnTo>
                  <a:pt x="1882" y="4089"/>
                </a:lnTo>
                <a:lnTo>
                  <a:pt x="1878" y="4094"/>
                </a:lnTo>
                <a:lnTo>
                  <a:pt x="1868" y="4094"/>
                </a:lnTo>
                <a:lnTo>
                  <a:pt x="1858" y="4094"/>
                </a:lnTo>
                <a:close/>
                <a:moveTo>
                  <a:pt x="8986" y="4079"/>
                </a:moveTo>
                <a:lnTo>
                  <a:pt x="8967" y="4075"/>
                </a:lnTo>
                <a:lnTo>
                  <a:pt x="8945" y="4072"/>
                </a:lnTo>
                <a:lnTo>
                  <a:pt x="8941" y="4071"/>
                </a:lnTo>
                <a:lnTo>
                  <a:pt x="8937" y="4069"/>
                </a:lnTo>
                <a:lnTo>
                  <a:pt x="8933" y="4067"/>
                </a:lnTo>
                <a:lnTo>
                  <a:pt x="8932" y="4065"/>
                </a:lnTo>
                <a:lnTo>
                  <a:pt x="8932" y="4062"/>
                </a:lnTo>
                <a:lnTo>
                  <a:pt x="8933" y="4059"/>
                </a:lnTo>
                <a:lnTo>
                  <a:pt x="8937" y="4055"/>
                </a:lnTo>
                <a:lnTo>
                  <a:pt x="8942" y="4049"/>
                </a:lnTo>
                <a:lnTo>
                  <a:pt x="8948" y="4040"/>
                </a:lnTo>
                <a:lnTo>
                  <a:pt x="8954" y="4033"/>
                </a:lnTo>
                <a:lnTo>
                  <a:pt x="8961" y="4028"/>
                </a:lnTo>
                <a:lnTo>
                  <a:pt x="8968" y="4024"/>
                </a:lnTo>
                <a:lnTo>
                  <a:pt x="8976" y="4021"/>
                </a:lnTo>
                <a:lnTo>
                  <a:pt x="8985" y="4020"/>
                </a:lnTo>
                <a:lnTo>
                  <a:pt x="8994" y="4021"/>
                </a:lnTo>
                <a:lnTo>
                  <a:pt x="9003" y="4022"/>
                </a:lnTo>
                <a:lnTo>
                  <a:pt x="9010" y="4020"/>
                </a:lnTo>
                <a:lnTo>
                  <a:pt x="9015" y="4017"/>
                </a:lnTo>
                <a:lnTo>
                  <a:pt x="9017" y="4014"/>
                </a:lnTo>
                <a:lnTo>
                  <a:pt x="9018" y="4010"/>
                </a:lnTo>
                <a:lnTo>
                  <a:pt x="9018" y="4007"/>
                </a:lnTo>
                <a:lnTo>
                  <a:pt x="9016" y="4004"/>
                </a:lnTo>
                <a:lnTo>
                  <a:pt x="9014" y="4001"/>
                </a:lnTo>
                <a:lnTo>
                  <a:pt x="9010" y="3996"/>
                </a:lnTo>
                <a:lnTo>
                  <a:pt x="9003" y="3989"/>
                </a:lnTo>
                <a:lnTo>
                  <a:pt x="8996" y="3982"/>
                </a:lnTo>
                <a:lnTo>
                  <a:pt x="8993" y="3978"/>
                </a:lnTo>
                <a:lnTo>
                  <a:pt x="8991" y="3974"/>
                </a:lnTo>
                <a:lnTo>
                  <a:pt x="8990" y="3969"/>
                </a:lnTo>
                <a:lnTo>
                  <a:pt x="8991" y="3965"/>
                </a:lnTo>
                <a:lnTo>
                  <a:pt x="8998" y="3951"/>
                </a:lnTo>
                <a:lnTo>
                  <a:pt x="9006" y="3936"/>
                </a:lnTo>
                <a:lnTo>
                  <a:pt x="9014" y="3922"/>
                </a:lnTo>
                <a:lnTo>
                  <a:pt x="9022" y="3909"/>
                </a:lnTo>
                <a:lnTo>
                  <a:pt x="9041" y="3883"/>
                </a:lnTo>
                <a:lnTo>
                  <a:pt x="9061" y="3858"/>
                </a:lnTo>
                <a:lnTo>
                  <a:pt x="9081" y="3834"/>
                </a:lnTo>
                <a:lnTo>
                  <a:pt x="9104" y="3812"/>
                </a:lnTo>
                <a:lnTo>
                  <a:pt x="9126" y="3790"/>
                </a:lnTo>
                <a:lnTo>
                  <a:pt x="9150" y="3769"/>
                </a:lnTo>
                <a:lnTo>
                  <a:pt x="9163" y="3760"/>
                </a:lnTo>
                <a:lnTo>
                  <a:pt x="9177" y="3752"/>
                </a:lnTo>
                <a:lnTo>
                  <a:pt x="9192" y="3746"/>
                </a:lnTo>
                <a:lnTo>
                  <a:pt x="9208" y="3740"/>
                </a:lnTo>
                <a:lnTo>
                  <a:pt x="9223" y="3736"/>
                </a:lnTo>
                <a:lnTo>
                  <a:pt x="9238" y="3734"/>
                </a:lnTo>
                <a:lnTo>
                  <a:pt x="9255" y="3732"/>
                </a:lnTo>
                <a:lnTo>
                  <a:pt x="9270" y="3732"/>
                </a:lnTo>
                <a:lnTo>
                  <a:pt x="9275" y="3736"/>
                </a:lnTo>
                <a:lnTo>
                  <a:pt x="9277" y="3740"/>
                </a:lnTo>
                <a:lnTo>
                  <a:pt x="9279" y="3743"/>
                </a:lnTo>
                <a:lnTo>
                  <a:pt x="9278" y="3747"/>
                </a:lnTo>
                <a:lnTo>
                  <a:pt x="9277" y="3750"/>
                </a:lnTo>
                <a:lnTo>
                  <a:pt x="9274" y="3752"/>
                </a:lnTo>
                <a:lnTo>
                  <a:pt x="9271" y="3754"/>
                </a:lnTo>
                <a:lnTo>
                  <a:pt x="9267" y="3755"/>
                </a:lnTo>
                <a:lnTo>
                  <a:pt x="9247" y="3760"/>
                </a:lnTo>
                <a:lnTo>
                  <a:pt x="9230" y="3764"/>
                </a:lnTo>
                <a:lnTo>
                  <a:pt x="9234" y="3771"/>
                </a:lnTo>
                <a:lnTo>
                  <a:pt x="9237" y="3778"/>
                </a:lnTo>
                <a:lnTo>
                  <a:pt x="9237" y="3786"/>
                </a:lnTo>
                <a:lnTo>
                  <a:pt x="9236" y="3793"/>
                </a:lnTo>
                <a:lnTo>
                  <a:pt x="9234" y="3802"/>
                </a:lnTo>
                <a:lnTo>
                  <a:pt x="9229" y="3809"/>
                </a:lnTo>
                <a:lnTo>
                  <a:pt x="9222" y="3817"/>
                </a:lnTo>
                <a:lnTo>
                  <a:pt x="9213" y="3824"/>
                </a:lnTo>
                <a:lnTo>
                  <a:pt x="9191" y="3851"/>
                </a:lnTo>
                <a:lnTo>
                  <a:pt x="9170" y="3877"/>
                </a:lnTo>
                <a:lnTo>
                  <a:pt x="9160" y="3890"/>
                </a:lnTo>
                <a:lnTo>
                  <a:pt x="9150" y="3905"/>
                </a:lnTo>
                <a:lnTo>
                  <a:pt x="9141" y="3920"/>
                </a:lnTo>
                <a:lnTo>
                  <a:pt x="9133" y="3935"/>
                </a:lnTo>
                <a:lnTo>
                  <a:pt x="9135" y="3941"/>
                </a:lnTo>
                <a:lnTo>
                  <a:pt x="9137" y="3945"/>
                </a:lnTo>
                <a:lnTo>
                  <a:pt x="9140" y="3949"/>
                </a:lnTo>
                <a:lnTo>
                  <a:pt x="9143" y="3950"/>
                </a:lnTo>
                <a:lnTo>
                  <a:pt x="9147" y="3950"/>
                </a:lnTo>
                <a:lnTo>
                  <a:pt x="9151" y="3950"/>
                </a:lnTo>
                <a:lnTo>
                  <a:pt x="9155" y="3947"/>
                </a:lnTo>
                <a:lnTo>
                  <a:pt x="9159" y="3945"/>
                </a:lnTo>
                <a:lnTo>
                  <a:pt x="9167" y="3939"/>
                </a:lnTo>
                <a:lnTo>
                  <a:pt x="9174" y="3931"/>
                </a:lnTo>
                <a:lnTo>
                  <a:pt x="9180" y="3924"/>
                </a:lnTo>
                <a:lnTo>
                  <a:pt x="9185" y="3917"/>
                </a:lnTo>
                <a:lnTo>
                  <a:pt x="9189" y="3912"/>
                </a:lnTo>
                <a:lnTo>
                  <a:pt x="9194" y="3909"/>
                </a:lnTo>
                <a:lnTo>
                  <a:pt x="9199" y="3907"/>
                </a:lnTo>
                <a:lnTo>
                  <a:pt x="9204" y="3905"/>
                </a:lnTo>
                <a:lnTo>
                  <a:pt x="9209" y="3904"/>
                </a:lnTo>
                <a:lnTo>
                  <a:pt x="9214" y="3904"/>
                </a:lnTo>
                <a:lnTo>
                  <a:pt x="9219" y="3905"/>
                </a:lnTo>
                <a:lnTo>
                  <a:pt x="9224" y="3906"/>
                </a:lnTo>
                <a:lnTo>
                  <a:pt x="9245" y="3912"/>
                </a:lnTo>
                <a:lnTo>
                  <a:pt x="9266" y="3918"/>
                </a:lnTo>
                <a:lnTo>
                  <a:pt x="9250" y="3931"/>
                </a:lnTo>
                <a:lnTo>
                  <a:pt x="9233" y="3945"/>
                </a:lnTo>
                <a:lnTo>
                  <a:pt x="9230" y="3949"/>
                </a:lnTo>
                <a:lnTo>
                  <a:pt x="9227" y="3952"/>
                </a:lnTo>
                <a:lnTo>
                  <a:pt x="9226" y="3955"/>
                </a:lnTo>
                <a:lnTo>
                  <a:pt x="9226" y="3958"/>
                </a:lnTo>
                <a:lnTo>
                  <a:pt x="9228" y="3961"/>
                </a:lnTo>
                <a:lnTo>
                  <a:pt x="9231" y="3964"/>
                </a:lnTo>
                <a:lnTo>
                  <a:pt x="9236" y="3966"/>
                </a:lnTo>
                <a:lnTo>
                  <a:pt x="9242" y="3968"/>
                </a:lnTo>
                <a:lnTo>
                  <a:pt x="9270" y="3979"/>
                </a:lnTo>
                <a:lnTo>
                  <a:pt x="9296" y="3991"/>
                </a:lnTo>
                <a:lnTo>
                  <a:pt x="9310" y="3996"/>
                </a:lnTo>
                <a:lnTo>
                  <a:pt x="9324" y="3998"/>
                </a:lnTo>
                <a:lnTo>
                  <a:pt x="9330" y="4000"/>
                </a:lnTo>
                <a:lnTo>
                  <a:pt x="9337" y="4000"/>
                </a:lnTo>
                <a:lnTo>
                  <a:pt x="9344" y="4000"/>
                </a:lnTo>
                <a:lnTo>
                  <a:pt x="9353" y="3997"/>
                </a:lnTo>
                <a:lnTo>
                  <a:pt x="9356" y="3991"/>
                </a:lnTo>
                <a:lnTo>
                  <a:pt x="9360" y="3985"/>
                </a:lnTo>
                <a:lnTo>
                  <a:pt x="9365" y="3981"/>
                </a:lnTo>
                <a:lnTo>
                  <a:pt x="9369" y="3978"/>
                </a:lnTo>
                <a:lnTo>
                  <a:pt x="9375" y="3975"/>
                </a:lnTo>
                <a:lnTo>
                  <a:pt x="9380" y="3974"/>
                </a:lnTo>
                <a:lnTo>
                  <a:pt x="9386" y="3973"/>
                </a:lnTo>
                <a:lnTo>
                  <a:pt x="9392" y="3973"/>
                </a:lnTo>
                <a:lnTo>
                  <a:pt x="9406" y="3974"/>
                </a:lnTo>
                <a:lnTo>
                  <a:pt x="9419" y="3977"/>
                </a:lnTo>
                <a:lnTo>
                  <a:pt x="9431" y="3980"/>
                </a:lnTo>
                <a:lnTo>
                  <a:pt x="9443" y="3982"/>
                </a:lnTo>
                <a:lnTo>
                  <a:pt x="9453" y="3985"/>
                </a:lnTo>
                <a:lnTo>
                  <a:pt x="9463" y="3987"/>
                </a:lnTo>
                <a:lnTo>
                  <a:pt x="9472" y="3991"/>
                </a:lnTo>
                <a:lnTo>
                  <a:pt x="9479" y="3995"/>
                </a:lnTo>
                <a:lnTo>
                  <a:pt x="9482" y="3997"/>
                </a:lnTo>
                <a:lnTo>
                  <a:pt x="9483" y="4001"/>
                </a:lnTo>
                <a:lnTo>
                  <a:pt x="9484" y="4004"/>
                </a:lnTo>
                <a:lnTo>
                  <a:pt x="9483" y="4006"/>
                </a:lnTo>
                <a:lnTo>
                  <a:pt x="9481" y="4009"/>
                </a:lnTo>
                <a:lnTo>
                  <a:pt x="9478" y="4013"/>
                </a:lnTo>
                <a:lnTo>
                  <a:pt x="9473" y="4016"/>
                </a:lnTo>
                <a:lnTo>
                  <a:pt x="9467" y="4019"/>
                </a:lnTo>
                <a:lnTo>
                  <a:pt x="9450" y="4031"/>
                </a:lnTo>
                <a:lnTo>
                  <a:pt x="9433" y="4042"/>
                </a:lnTo>
                <a:lnTo>
                  <a:pt x="9430" y="4045"/>
                </a:lnTo>
                <a:lnTo>
                  <a:pt x="9427" y="4048"/>
                </a:lnTo>
                <a:lnTo>
                  <a:pt x="9426" y="4052"/>
                </a:lnTo>
                <a:lnTo>
                  <a:pt x="9425" y="4055"/>
                </a:lnTo>
                <a:lnTo>
                  <a:pt x="9426" y="4058"/>
                </a:lnTo>
                <a:lnTo>
                  <a:pt x="9428" y="4062"/>
                </a:lnTo>
                <a:lnTo>
                  <a:pt x="9432" y="4066"/>
                </a:lnTo>
                <a:lnTo>
                  <a:pt x="9438" y="4069"/>
                </a:lnTo>
                <a:lnTo>
                  <a:pt x="9441" y="4074"/>
                </a:lnTo>
                <a:lnTo>
                  <a:pt x="9445" y="4078"/>
                </a:lnTo>
                <a:lnTo>
                  <a:pt x="9449" y="4081"/>
                </a:lnTo>
                <a:lnTo>
                  <a:pt x="9453" y="4083"/>
                </a:lnTo>
                <a:lnTo>
                  <a:pt x="9458" y="4085"/>
                </a:lnTo>
                <a:lnTo>
                  <a:pt x="9462" y="4086"/>
                </a:lnTo>
                <a:lnTo>
                  <a:pt x="9466" y="4087"/>
                </a:lnTo>
                <a:lnTo>
                  <a:pt x="9470" y="4087"/>
                </a:lnTo>
                <a:lnTo>
                  <a:pt x="9479" y="4086"/>
                </a:lnTo>
                <a:lnTo>
                  <a:pt x="9488" y="4084"/>
                </a:lnTo>
                <a:lnTo>
                  <a:pt x="9497" y="4081"/>
                </a:lnTo>
                <a:lnTo>
                  <a:pt x="9506" y="4077"/>
                </a:lnTo>
                <a:lnTo>
                  <a:pt x="9514" y="4075"/>
                </a:lnTo>
                <a:lnTo>
                  <a:pt x="9519" y="4075"/>
                </a:lnTo>
                <a:lnTo>
                  <a:pt x="9523" y="4075"/>
                </a:lnTo>
                <a:lnTo>
                  <a:pt x="9526" y="4077"/>
                </a:lnTo>
                <a:lnTo>
                  <a:pt x="9527" y="4079"/>
                </a:lnTo>
                <a:lnTo>
                  <a:pt x="9528" y="4082"/>
                </a:lnTo>
                <a:lnTo>
                  <a:pt x="9528" y="4085"/>
                </a:lnTo>
                <a:lnTo>
                  <a:pt x="9527" y="4089"/>
                </a:lnTo>
                <a:lnTo>
                  <a:pt x="9526" y="4093"/>
                </a:lnTo>
                <a:lnTo>
                  <a:pt x="9524" y="4097"/>
                </a:lnTo>
                <a:lnTo>
                  <a:pt x="9521" y="4102"/>
                </a:lnTo>
                <a:lnTo>
                  <a:pt x="9517" y="4105"/>
                </a:lnTo>
                <a:lnTo>
                  <a:pt x="9514" y="4109"/>
                </a:lnTo>
                <a:lnTo>
                  <a:pt x="9510" y="4111"/>
                </a:lnTo>
                <a:lnTo>
                  <a:pt x="9505" y="4113"/>
                </a:lnTo>
                <a:lnTo>
                  <a:pt x="9500" y="4115"/>
                </a:lnTo>
                <a:lnTo>
                  <a:pt x="9483" y="4117"/>
                </a:lnTo>
                <a:lnTo>
                  <a:pt x="9463" y="4120"/>
                </a:lnTo>
                <a:lnTo>
                  <a:pt x="9459" y="4121"/>
                </a:lnTo>
                <a:lnTo>
                  <a:pt x="9455" y="4123"/>
                </a:lnTo>
                <a:lnTo>
                  <a:pt x="9452" y="4125"/>
                </a:lnTo>
                <a:lnTo>
                  <a:pt x="9451" y="4127"/>
                </a:lnTo>
                <a:lnTo>
                  <a:pt x="9450" y="4130"/>
                </a:lnTo>
                <a:lnTo>
                  <a:pt x="9451" y="4133"/>
                </a:lnTo>
                <a:lnTo>
                  <a:pt x="9454" y="4138"/>
                </a:lnTo>
                <a:lnTo>
                  <a:pt x="9459" y="4143"/>
                </a:lnTo>
                <a:lnTo>
                  <a:pt x="9462" y="4153"/>
                </a:lnTo>
                <a:lnTo>
                  <a:pt x="9465" y="4162"/>
                </a:lnTo>
                <a:lnTo>
                  <a:pt x="9470" y="4169"/>
                </a:lnTo>
                <a:lnTo>
                  <a:pt x="9475" y="4174"/>
                </a:lnTo>
                <a:lnTo>
                  <a:pt x="9478" y="4176"/>
                </a:lnTo>
                <a:lnTo>
                  <a:pt x="9481" y="4177"/>
                </a:lnTo>
                <a:lnTo>
                  <a:pt x="9484" y="4176"/>
                </a:lnTo>
                <a:lnTo>
                  <a:pt x="9487" y="4176"/>
                </a:lnTo>
                <a:lnTo>
                  <a:pt x="9490" y="4174"/>
                </a:lnTo>
                <a:lnTo>
                  <a:pt x="9493" y="4171"/>
                </a:lnTo>
                <a:lnTo>
                  <a:pt x="9496" y="4167"/>
                </a:lnTo>
                <a:lnTo>
                  <a:pt x="9500" y="4161"/>
                </a:lnTo>
                <a:lnTo>
                  <a:pt x="9505" y="4159"/>
                </a:lnTo>
                <a:lnTo>
                  <a:pt x="9511" y="4158"/>
                </a:lnTo>
                <a:lnTo>
                  <a:pt x="9515" y="4158"/>
                </a:lnTo>
                <a:lnTo>
                  <a:pt x="9519" y="4158"/>
                </a:lnTo>
                <a:lnTo>
                  <a:pt x="9521" y="4160"/>
                </a:lnTo>
                <a:lnTo>
                  <a:pt x="9523" y="4162"/>
                </a:lnTo>
                <a:lnTo>
                  <a:pt x="9525" y="4165"/>
                </a:lnTo>
                <a:lnTo>
                  <a:pt x="9526" y="4168"/>
                </a:lnTo>
                <a:lnTo>
                  <a:pt x="9529" y="4185"/>
                </a:lnTo>
                <a:lnTo>
                  <a:pt x="9533" y="4204"/>
                </a:lnTo>
                <a:lnTo>
                  <a:pt x="9544" y="4201"/>
                </a:lnTo>
                <a:lnTo>
                  <a:pt x="9553" y="4202"/>
                </a:lnTo>
                <a:lnTo>
                  <a:pt x="9558" y="4202"/>
                </a:lnTo>
                <a:lnTo>
                  <a:pt x="9562" y="4204"/>
                </a:lnTo>
                <a:lnTo>
                  <a:pt x="9565" y="4206"/>
                </a:lnTo>
                <a:lnTo>
                  <a:pt x="9568" y="4208"/>
                </a:lnTo>
                <a:lnTo>
                  <a:pt x="9570" y="4210"/>
                </a:lnTo>
                <a:lnTo>
                  <a:pt x="9571" y="4213"/>
                </a:lnTo>
                <a:lnTo>
                  <a:pt x="9572" y="4216"/>
                </a:lnTo>
                <a:lnTo>
                  <a:pt x="9572" y="4220"/>
                </a:lnTo>
                <a:lnTo>
                  <a:pt x="9571" y="4224"/>
                </a:lnTo>
                <a:lnTo>
                  <a:pt x="9569" y="4228"/>
                </a:lnTo>
                <a:lnTo>
                  <a:pt x="9566" y="4234"/>
                </a:lnTo>
                <a:lnTo>
                  <a:pt x="9562" y="4239"/>
                </a:lnTo>
                <a:lnTo>
                  <a:pt x="9554" y="4258"/>
                </a:lnTo>
                <a:lnTo>
                  <a:pt x="9547" y="4280"/>
                </a:lnTo>
                <a:lnTo>
                  <a:pt x="9545" y="4284"/>
                </a:lnTo>
                <a:lnTo>
                  <a:pt x="9543" y="4289"/>
                </a:lnTo>
                <a:lnTo>
                  <a:pt x="9540" y="4292"/>
                </a:lnTo>
                <a:lnTo>
                  <a:pt x="9537" y="4295"/>
                </a:lnTo>
                <a:lnTo>
                  <a:pt x="9534" y="4297"/>
                </a:lnTo>
                <a:lnTo>
                  <a:pt x="9530" y="4297"/>
                </a:lnTo>
                <a:lnTo>
                  <a:pt x="9526" y="4297"/>
                </a:lnTo>
                <a:lnTo>
                  <a:pt x="9521" y="4295"/>
                </a:lnTo>
                <a:lnTo>
                  <a:pt x="9511" y="4294"/>
                </a:lnTo>
                <a:lnTo>
                  <a:pt x="9501" y="4292"/>
                </a:lnTo>
                <a:lnTo>
                  <a:pt x="9492" y="4289"/>
                </a:lnTo>
                <a:lnTo>
                  <a:pt x="9484" y="4285"/>
                </a:lnTo>
                <a:lnTo>
                  <a:pt x="9481" y="4282"/>
                </a:lnTo>
                <a:lnTo>
                  <a:pt x="9478" y="4279"/>
                </a:lnTo>
                <a:lnTo>
                  <a:pt x="9476" y="4275"/>
                </a:lnTo>
                <a:lnTo>
                  <a:pt x="9474" y="4271"/>
                </a:lnTo>
                <a:lnTo>
                  <a:pt x="9473" y="4266"/>
                </a:lnTo>
                <a:lnTo>
                  <a:pt x="9473" y="4261"/>
                </a:lnTo>
                <a:lnTo>
                  <a:pt x="9473" y="4255"/>
                </a:lnTo>
                <a:lnTo>
                  <a:pt x="9474" y="4248"/>
                </a:lnTo>
                <a:lnTo>
                  <a:pt x="9462" y="4257"/>
                </a:lnTo>
                <a:lnTo>
                  <a:pt x="9445" y="4267"/>
                </a:lnTo>
                <a:lnTo>
                  <a:pt x="9441" y="4269"/>
                </a:lnTo>
                <a:lnTo>
                  <a:pt x="9437" y="4270"/>
                </a:lnTo>
                <a:lnTo>
                  <a:pt x="9434" y="4270"/>
                </a:lnTo>
                <a:lnTo>
                  <a:pt x="9430" y="4270"/>
                </a:lnTo>
                <a:lnTo>
                  <a:pt x="9427" y="4268"/>
                </a:lnTo>
                <a:lnTo>
                  <a:pt x="9425" y="4265"/>
                </a:lnTo>
                <a:lnTo>
                  <a:pt x="9423" y="4261"/>
                </a:lnTo>
                <a:lnTo>
                  <a:pt x="9422" y="4255"/>
                </a:lnTo>
                <a:lnTo>
                  <a:pt x="9428" y="4247"/>
                </a:lnTo>
                <a:lnTo>
                  <a:pt x="9434" y="4238"/>
                </a:lnTo>
                <a:lnTo>
                  <a:pt x="9440" y="4229"/>
                </a:lnTo>
                <a:lnTo>
                  <a:pt x="9444" y="4220"/>
                </a:lnTo>
                <a:lnTo>
                  <a:pt x="9445" y="4216"/>
                </a:lnTo>
                <a:lnTo>
                  <a:pt x="9446" y="4211"/>
                </a:lnTo>
                <a:lnTo>
                  <a:pt x="9446" y="4207"/>
                </a:lnTo>
                <a:lnTo>
                  <a:pt x="9445" y="4201"/>
                </a:lnTo>
                <a:lnTo>
                  <a:pt x="9443" y="4197"/>
                </a:lnTo>
                <a:lnTo>
                  <a:pt x="9440" y="4193"/>
                </a:lnTo>
                <a:lnTo>
                  <a:pt x="9437" y="4189"/>
                </a:lnTo>
                <a:lnTo>
                  <a:pt x="9432" y="4185"/>
                </a:lnTo>
                <a:lnTo>
                  <a:pt x="9428" y="4180"/>
                </a:lnTo>
                <a:lnTo>
                  <a:pt x="9425" y="4177"/>
                </a:lnTo>
                <a:lnTo>
                  <a:pt x="9421" y="4175"/>
                </a:lnTo>
                <a:lnTo>
                  <a:pt x="9418" y="4175"/>
                </a:lnTo>
                <a:lnTo>
                  <a:pt x="9414" y="4175"/>
                </a:lnTo>
                <a:lnTo>
                  <a:pt x="9411" y="4177"/>
                </a:lnTo>
                <a:lnTo>
                  <a:pt x="9408" y="4179"/>
                </a:lnTo>
                <a:lnTo>
                  <a:pt x="9403" y="4182"/>
                </a:lnTo>
                <a:lnTo>
                  <a:pt x="9397" y="4189"/>
                </a:lnTo>
                <a:lnTo>
                  <a:pt x="9390" y="4196"/>
                </a:lnTo>
                <a:lnTo>
                  <a:pt x="9383" y="4204"/>
                </a:lnTo>
                <a:lnTo>
                  <a:pt x="9376" y="4208"/>
                </a:lnTo>
                <a:lnTo>
                  <a:pt x="9365" y="4212"/>
                </a:lnTo>
                <a:lnTo>
                  <a:pt x="9356" y="4217"/>
                </a:lnTo>
                <a:lnTo>
                  <a:pt x="9345" y="4222"/>
                </a:lnTo>
                <a:lnTo>
                  <a:pt x="9336" y="4228"/>
                </a:lnTo>
                <a:lnTo>
                  <a:pt x="9327" y="4235"/>
                </a:lnTo>
                <a:lnTo>
                  <a:pt x="9319" y="4242"/>
                </a:lnTo>
                <a:lnTo>
                  <a:pt x="9311" y="4250"/>
                </a:lnTo>
                <a:lnTo>
                  <a:pt x="9304" y="4260"/>
                </a:lnTo>
                <a:lnTo>
                  <a:pt x="9299" y="4263"/>
                </a:lnTo>
                <a:lnTo>
                  <a:pt x="9295" y="4266"/>
                </a:lnTo>
                <a:lnTo>
                  <a:pt x="9291" y="4269"/>
                </a:lnTo>
                <a:lnTo>
                  <a:pt x="9286" y="4271"/>
                </a:lnTo>
                <a:lnTo>
                  <a:pt x="9277" y="4274"/>
                </a:lnTo>
                <a:lnTo>
                  <a:pt x="9267" y="4275"/>
                </a:lnTo>
                <a:lnTo>
                  <a:pt x="9257" y="4275"/>
                </a:lnTo>
                <a:lnTo>
                  <a:pt x="9246" y="4272"/>
                </a:lnTo>
                <a:lnTo>
                  <a:pt x="9242" y="4271"/>
                </a:lnTo>
                <a:lnTo>
                  <a:pt x="9238" y="4268"/>
                </a:lnTo>
                <a:lnTo>
                  <a:pt x="9234" y="4266"/>
                </a:lnTo>
                <a:lnTo>
                  <a:pt x="9230" y="4263"/>
                </a:lnTo>
                <a:lnTo>
                  <a:pt x="9233" y="4259"/>
                </a:lnTo>
                <a:lnTo>
                  <a:pt x="9236" y="4256"/>
                </a:lnTo>
                <a:lnTo>
                  <a:pt x="9239" y="4252"/>
                </a:lnTo>
                <a:lnTo>
                  <a:pt x="9243" y="4250"/>
                </a:lnTo>
                <a:lnTo>
                  <a:pt x="9253" y="4246"/>
                </a:lnTo>
                <a:lnTo>
                  <a:pt x="9262" y="4243"/>
                </a:lnTo>
                <a:lnTo>
                  <a:pt x="9272" y="4240"/>
                </a:lnTo>
                <a:lnTo>
                  <a:pt x="9282" y="4237"/>
                </a:lnTo>
                <a:lnTo>
                  <a:pt x="9291" y="4233"/>
                </a:lnTo>
                <a:lnTo>
                  <a:pt x="9299" y="4228"/>
                </a:lnTo>
                <a:lnTo>
                  <a:pt x="9301" y="4224"/>
                </a:lnTo>
                <a:lnTo>
                  <a:pt x="9304" y="4220"/>
                </a:lnTo>
                <a:lnTo>
                  <a:pt x="9307" y="4216"/>
                </a:lnTo>
                <a:lnTo>
                  <a:pt x="9311" y="4212"/>
                </a:lnTo>
                <a:lnTo>
                  <a:pt x="9320" y="4205"/>
                </a:lnTo>
                <a:lnTo>
                  <a:pt x="9330" y="4198"/>
                </a:lnTo>
                <a:lnTo>
                  <a:pt x="9339" y="4192"/>
                </a:lnTo>
                <a:lnTo>
                  <a:pt x="9344" y="4187"/>
                </a:lnTo>
                <a:lnTo>
                  <a:pt x="9345" y="4186"/>
                </a:lnTo>
                <a:lnTo>
                  <a:pt x="9344" y="4184"/>
                </a:lnTo>
                <a:lnTo>
                  <a:pt x="9342" y="4183"/>
                </a:lnTo>
                <a:lnTo>
                  <a:pt x="9337" y="4182"/>
                </a:lnTo>
                <a:lnTo>
                  <a:pt x="9319" y="4178"/>
                </a:lnTo>
                <a:lnTo>
                  <a:pt x="9299" y="4175"/>
                </a:lnTo>
                <a:lnTo>
                  <a:pt x="9294" y="4176"/>
                </a:lnTo>
                <a:lnTo>
                  <a:pt x="9290" y="4176"/>
                </a:lnTo>
                <a:lnTo>
                  <a:pt x="9286" y="4178"/>
                </a:lnTo>
                <a:lnTo>
                  <a:pt x="9283" y="4180"/>
                </a:lnTo>
                <a:lnTo>
                  <a:pt x="9280" y="4183"/>
                </a:lnTo>
                <a:lnTo>
                  <a:pt x="9277" y="4187"/>
                </a:lnTo>
                <a:lnTo>
                  <a:pt x="9274" y="4191"/>
                </a:lnTo>
                <a:lnTo>
                  <a:pt x="9272" y="4197"/>
                </a:lnTo>
                <a:lnTo>
                  <a:pt x="9266" y="4200"/>
                </a:lnTo>
                <a:lnTo>
                  <a:pt x="9260" y="4202"/>
                </a:lnTo>
                <a:lnTo>
                  <a:pt x="9256" y="4201"/>
                </a:lnTo>
                <a:lnTo>
                  <a:pt x="9253" y="4200"/>
                </a:lnTo>
                <a:lnTo>
                  <a:pt x="9251" y="4197"/>
                </a:lnTo>
                <a:lnTo>
                  <a:pt x="9250" y="4194"/>
                </a:lnTo>
                <a:lnTo>
                  <a:pt x="9249" y="4189"/>
                </a:lnTo>
                <a:lnTo>
                  <a:pt x="9247" y="4185"/>
                </a:lnTo>
                <a:lnTo>
                  <a:pt x="9246" y="4176"/>
                </a:lnTo>
                <a:lnTo>
                  <a:pt x="9243" y="4169"/>
                </a:lnTo>
                <a:lnTo>
                  <a:pt x="9241" y="4166"/>
                </a:lnTo>
                <a:lnTo>
                  <a:pt x="9238" y="4165"/>
                </a:lnTo>
                <a:lnTo>
                  <a:pt x="9234" y="4164"/>
                </a:lnTo>
                <a:lnTo>
                  <a:pt x="9229" y="4166"/>
                </a:lnTo>
                <a:lnTo>
                  <a:pt x="9225" y="4165"/>
                </a:lnTo>
                <a:lnTo>
                  <a:pt x="9220" y="4165"/>
                </a:lnTo>
                <a:lnTo>
                  <a:pt x="9216" y="4167"/>
                </a:lnTo>
                <a:lnTo>
                  <a:pt x="9213" y="4169"/>
                </a:lnTo>
                <a:lnTo>
                  <a:pt x="9206" y="4174"/>
                </a:lnTo>
                <a:lnTo>
                  <a:pt x="9199" y="4181"/>
                </a:lnTo>
                <a:lnTo>
                  <a:pt x="9192" y="4187"/>
                </a:lnTo>
                <a:lnTo>
                  <a:pt x="9184" y="4192"/>
                </a:lnTo>
                <a:lnTo>
                  <a:pt x="9180" y="4194"/>
                </a:lnTo>
                <a:lnTo>
                  <a:pt x="9176" y="4195"/>
                </a:lnTo>
                <a:lnTo>
                  <a:pt x="9171" y="4195"/>
                </a:lnTo>
                <a:lnTo>
                  <a:pt x="9165" y="4193"/>
                </a:lnTo>
                <a:lnTo>
                  <a:pt x="9151" y="4194"/>
                </a:lnTo>
                <a:lnTo>
                  <a:pt x="9137" y="4194"/>
                </a:lnTo>
                <a:lnTo>
                  <a:pt x="9123" y="4194"/>
                </a:lnTo>
                <a:lnTo>
                  <a:pt x="9109" y="4193"/>
                </a:lnTo>
                <a:lnTo>
                  <a:pt x="9080" y="4189"/>
                </a:lnTo>
                <a:lnTo>
                  <a:pt x="9053" y="4185"/>
                </a:lnTo>
                <a:lnTo>
                  <a:pt x="9024" y="4181"/>
                </a:lnTo>
                <a:lnTo>
                  <a:pt x="8997" y="4178"/>
                </a:lnTo>
                <a:lnTo>
                  <a:pt x="8982" y="4178"/>
                </a:lnTo>
                <a:lnTo>
                  <a:pt x="8968" y="4178"/>
                </a:lnTo>
                <a:lnTo>
                  <a:pt x="8954" y="4179"/>
                </a:lnTo>
                <a:lnTo>
                  <a:pt x="8940" y="4180"/>
                </a:lnTo>
                <a:lnTo>
                  <a:pt x="8930" y="4180"/>
                </a:lnTo>
                <a:lnTo>
                  <a:pt x="8921" y="4181"/>
                </a:lnTo>
                <a:lnTo>
                  <a:pt x="8911" y="4183"/>
                </a:lnTo>
                <a:lnTo>
                  <a:pt x="8902" y="4186"/>
                </a:lnTo>
                <a:lnTo>
                  <a:pt x="8893" y="4188"/>
                </a:lnTo>
                <a:lnTo>
                  <a:pt x="8883" y="4188"/>
                </a:lnTo>
                <a:lnTo>
                  <a:pt x="8879" y="4187"/>
                </a:lnTo>
                <a:lnTo>
                  <a:pt x="8875" y="4185"/>
                </a:lnTo>
                <a:lnTo>
                  <a:pt x="8872" y="4182"/>
                </a:lnTo>
                <a:lnTo>
                  <a:pt x="8869" y="4179"/>
                </a:lnTo>
                <a:lnTo>
                  <a:pt x="8865" y="4174"/>
                </a:lnTo>
                <a:lnTo>
                  <a:pt x="8862" y="4169"/>
                </a:lnTo>
                <a:lnTo>
                  <a:pt x="8861" y="4164"/>
                </a:lnTo>
                <a:lnTo>
                  <a:pt x="8861" y="4160"/>
                </a:lnTo>
                <a:lnTo>
                  <a:pt x="8862" y="4156"/>
                </a:lnTo>
                <a:lnTo>
                  <a:pt x="8863" y="4151"/>
                </a:lnTo>
                <a:lnTo>
                  <a:pt x="8866" y="4148"/>
                </a:lnTo>
                <a:lnTo>
                  <a:pt x="8869" y="4144"/>
                </a:lnTo>
                <a:lnTo>
                  <a:pt x="8886" y="4133"/>
                </a:lnTo>
                <a:lnTo>
                  <a:pt x="8903" y="4123"/>
                </a:lnTo>
                <a:lnTo>
                  <a:pt x="8913" y="4116"/>
                </a:lnTo>
                <a:lnTo>
                  <a:pt x="8923" y="4111"/>
                </a:lnTo>
                <a:lnTo>
                  <a:pt x="8933" y="4106"/>
                </a:lnTo>
                <a:lnTo>
                  <a:pt x="8945" y="4100"/>
                </a:lnTo>
                <a:lnTo>
                  <a:pt x="8955" y="4096"/>
                </a:lnTo>
                <a:lnTo>
                  <a:pt x="8966" y="4091"/>
                </a:lnTo>
                <a:lnTo>
                  <a:pt x="8976" y="4086"/>
                </a:lnTo>
                <a:lnTo>
                  <a:pt x="8986" y="4079"/>
                </a:lnTo>
                <a:close/>
                <a:moveTo>
                  <a:pt x="8697" y="4428"/>
                </a:moveTo>
                <a:lnTo>
                  <a:pt x="8690" y="4428"/>
                </a:lnTo>
                <a:lnTo>
                  <a:pt x="8683" y="4427"/>
                </a:lnTo>
                <a:lnTo>
                  <a:pt x="8677" y="4426"/>
                </a:lnTo>
                <a:lnTo>
                  <a:pt x="8670" y="4423"/>
                </a:lnTo>
                <a:lnTo>
                  <a:pt x="8663" y="4420"/>
                </a:lnTo>
                <a:lnTo>
                  <a:pt x="8658" y="4416"/>
                </a:lnTo>
                <a:lnTo>
                  <a:pt x="8652" y="4412"/>
                </a:lnTo>
                <a:lnTo>
                  <a:pt x="8648" y="4406"/>
                </a:lnTo>
                <a:lnTo>
                  <a:pt x="8643" y="4401"/>
                </a:lnTo>
                <a:lnTo>
                  <a:pt x="8640" y="4395"/>
                </a:lnTo>
                <a:lnTo>
                  <a:pt x="8637" y="4388"/>
                </a:lnTo>
                <a:lnTo>
                  <a:pt x="8634" y="4382"/>
                </a:lnTo>
                <a:lnTo>
                  <a:pt x="8633" y="4375"/>
                </a:lnTo>
                <a:lnTo>
                  <a:pt x="8633" y="4368"/>
                </a:lnTo>
                <a:lnTo>
                  <a:pt x="8633" y="4361"/>
                </a:lnTo>
                <a:lnTo>
                  <a:pt x="8635" y="4352"/>
                </a:lnTo>
                <a:lnTo>
                  <a:pt x="8641" y="4342"/>
                </a:lnTo>
                <a:lnTo>
                  <a:pt x="8649" y="4332"/>
                </a:lnTo>
                <a:lnTo>
                  <a:pt x="8657" y="4322"/>
                </a:lnTo>
                <a:lnTo>
                  <a:pt x="8666" y="4313"/>
                </a:lnTo>
                <a:lnTo>
                  <a:pt x="8675" y="4302"/>
                </a:lnTo>
                <a:lnTo>
                  <a:pt x="8684" y="4293"/>
                </a:lnTo>
                <a:lnTo>
                  <a:pt x="8693" y="4283"/>
                </a:lnTo>
                <a:lnTo>
                  <a:pt x="8700" y="4273"/>
                </a:lnTo>
                <a:lnTo>
                  <a:pt x="8702" y="4267"/>
                </a:lnTo>
                <a:lnTo>
                  <a:pt x="8705" y="4263"/>
                </a:lnTo>
                <a:lnTo>
                  <a:pt x="8708" y="4260"/>
                </a:lnTo>
                <a:lnTo>
                  <a:pt x="8712" y="4258"/>
                </a:lnTo>
                <a:lnTo>
                  <a:pt x="8716" y="4257"/>
                </a:lnTo>
                <a:lnTo>
                  <a:pt x="8721" y="4257"/>
                </a:lnTo>
                <a:lnTo>
                  <a:pt x="8726" y="4258"/>
                </a:lnTo>
                <a:lnTo>
                  <a:pt x="8731" y="4259"/>
                </a:lnTo>
                <a:lnTo>
                  <a:pt x="8736" y="4261"/>
                </a:lnTo>
                <a:lnTo>
                  <a:pt x="8740" y="4264"/>
                </a:lnTo>
                <a:lnTo>
                  <a:pt x="8744" y="4267"/>
                </a:lnTo>
                <a:lnTo>
                  <a:pt x="8747" y="4270"/>
                </a:lnTo>
                <a:lnTo>
                  <a:pt x="8750" y="4273"/>
                </a:lnTo>
                <a:lnTo>
                  <a:pt x="8751" y="4276"/>
                </a:lnTo>
                <a:lnTo>
                  <a:pt x="8752" y="4280"/>
                </a:lnTo>
                <a:lnTo>
                  <a:pt x="8751" y="4283"/>
                </a:lnTo>
                <a:lnTo>
                  <a:pt x="8747" y="4286"/>
                </a:lnTo>
                <a:lnTo>
                  <a:pt x="8744" y="4290"/>
                </a:lnTo>
                <a:lnTo>
                  <a:pt x="8742" y="4295"/>
                </a:lnTo>
                <a:lnTo>
                  <a:pt x="8740" y="4300"/>
                </a:lnTo>
                <a:lnTo>
                  <a:pt x="8736" y="4311"/>
                </a:lnTo>
                <a:lnTo>
                  <a:pt x="8733" y="4321"/>
                </a:lnTo>
                <a:lnTo>
                  <a:pt x="8729" y="4330"/>
                </a:lnTo>
                <a:lnTo>
                  <a:pt x="8722" y="4338"/>
                </a:lnTo>
                <a:lnTo>
                  <a:pt x="8719" y="4342"/>
                </a:lnTo>
                <a:lnTo>
                  <a:pt x="8715" y="4345"/>
                </a:lnTo>
                <a:lnTo>
                  <a:pt x="8710" y="4347"/>
                </a:lnTo>
                <a:lnTo>
                  <a:pt x="8705" y="4349"/>
                </a:lnTo>
                <a:lnTo>
                  <a:pt x="8700" y="4350"/>
                </a:lnTo>
                <a:lnTo>
                  <a:pt x="8696" y="4353"/>
                </a:lnTo>
                <a:lnTo>
                  <a:pt x="8692" y="4355"/>
                </a:lnTo>
                <a:lnTo>
                  <a:pt x="8687" y="4360"/>
                </a:lnTo>
                <a:lnTo>
                  <a:pt x="8684" y="4363"/>
                </a:lnTo>
                <a:lnTo>
                  <a:pt x="8680" y="4367"/>
                </a:lnTo>
                <a:lnTo>
                  <a:pt x="8677" y="4371"/>
                </a:lnTo>
                <a:lnTo>
                  <a:pt x="8674" y="4375"/>
                </a:lnTo>
                <a:lnTo>
                  <a:pt x="8672" y="4379"/>
                </a:lnTo>
                <a:lnTo>
                  <a:pt x="8672" y="4383"/>
                </a:lnTo>
                <a:lnTo>
                  <a:pt x="8672" y="4387"/>
                </a:lnTo>
                <a:lnTo>
                  <a:pt x="8673" y="4390"/>
                </a:lnTo>
                <a:lnTo>
                  <a:pt x="8677" y="4393"/>
                </a:lnTo>
                <a:lnTo>
                  <a:pt x="8681" y="4396"/>
                </a:lnTo>
                <a:lnTo>
                  <a:pt x="8686" y="4398"/>
                </a:lnTo>
                <a:lnTo>
                  <a:pt x="8692" y="4399"/>
                </a:lnTo>
                <a:lnTo>
                  <a:pt x="8697" y="4398"/>
                </a:lnTo>
                <a:lnTo>
                  <a:pt x="8701" y="4397"/>
                </a:lnTo>
                <a:lnTo>
                  <a:pt x="8705" y="4395"/>
                </a:lnTo>
                <a:lnTo>
                  <a:pt x="8709" y="4392"/>
                </a:lnTo>
                <a:lnTo>
                  <a:pt x="8716" y="4386"/>
                </a:lnTo>
                <a:lnTo>
                  <a:pt x="8723" y="4379"/>
                </a:lnTo>
                <a:lnTo>
                  <a:pt x="8731" y="4372"/>
                </a:lnTo>
                <a:lnTo>
                  <a:pt x="8739" y="4365"/>
                </a:lnTo>
                <a:lnTo>
                  <a:pt x="8742" y="4362"/>
                </a:lnTo>
                <a:lnTo>
                  <a:pt x="8747" y="4359"/>
                </a:lnTo>
                <a:lnTo>
                  <a:pt x="8751" y="4357"/>
                </a:lnTo>
                <a:lnTo>
                  <a:pt x="8755" y="4355"/>
                </a:lnTo>
                <a:lnTo>
                  <a:pt x="8759" y="4352"/>
                </a:lnTo>
                <a:lnTo>
                  <a:pt x="8763" y="4350"/>
                </a:lnTo>
                <a:lnTo>
                  <a:pt x="8768" y="4350"/>
                </a:lnTo>
                <a:lnTo>
                  <a:pt x="8773" y="4350"/>
                </a:lnTo>
                <a:lnTo>
                  <a:pt x="8777" y="4351"/>
                </a:lnTo>
                <a:lnTo>
                  <a:pt x="8783" y="4353"/>
                </a:lnTo>
                <a:lnTo>
                  <a:pt x="8787" y="4357"/>
                </a:lnTo>
                <a:lnTo>
                  <a:pt x="8791" y="4360"/>
                </a:lnTo>
                <a:lnTo>
                  <a:pt x="8795" y="4363"/>
                </a:lnTo>
                <a:lnTo>
                  <a:pt x="8798" y="4367"/>
                </a:lnTo>
                <a:lnTo>
                  <a:pt x="8801" y="4371"/>
                </a:lnTo>
                <a:lnTo>
                  <a:pt x="8802" y="4376"/>
                </a:lnTo>
                <a:lnTo>
                  <a:pt x="8803" y="4380"/>
                </a:lnTo>
                <a:lnTo>
                  <a:pt x="8802" y="4385"/>
                </a:lnTo>
                <a:lnTo>
                  <a:pt x="8801" y="4389"/>
                </a:lnTo>
                <a:lnTo>
                  <a:pt x="8798" y="4393"/>
                </a:lnTo>
                <a:lnTo>
                  <a:pt x="8787" y="4400"/>
                </a:lnTo>
                <a:lnTo>
                  <a:pt x="8774" y="4408"/>
                </a:lnTo>
                <a:lnTo>
                  <a:pt x="8762" y="4414"/>
                </a:lnTo>
                <a:lnTo>
                  <a:pt x="8749" y="4419"/>
                </a:lnTo>
                <a:lnTo>
                  <a:pt x="8736" y="4423"/>
                </a:lnTo>
                <a:lnTo>
                  <a:pt x="8722" y="4426"/>
                </a:lnTo>
                <a:lnTo>
                  <a:pt x="8709" y="4428"/>
                </a:lnTo>
                <a:lnTo>
                  <a:pt x="8697" y="4428"/>
                </a:lnTo>
                <a:close/>
                <a:moveTo>
                  <a:pt x="6058" y="2358"/>
                </a:moveTo>
                <a:lnTo>
                  <a:pt x="6051" y="2360"/>
                </a:lnTo>
                <a:lnTo>
                  <a:pt x="6045" y="2360"/>
                </a:lnTo>
                <a:lnTo>
                  <a:pt x="6040" y="2360"/>
                </a:lnTo>
                <a:lnTo>
                  <a:pt x="6036" y="2358"/>
                </a:lnTo>
                <a:lnTo>
                  <a:pt x="6033" y="2356"/>
                </a:lnTo>
                <a:lnTo>
                  <a:pt x="6030" y="2354"/>
                </a:lnTo>
                <a:lnTo>
                  <a:pt x="6029" y="2351"/>
                </a:lnTo>
                <a:lnTo>
                  <a:pt x="6028" y="2347"/>
                </a:lnTo>
                <a:lnTo>
                  <a:pt x="6026" y="2328"/>
                </a:lnTo>
                <a:lnTo>
                  <a:pt x="6025" y="2306"/>
                </a:lnTo>
                <a:lnTo>
                  <a:pt x="6021" y="2302"/>
                </a:lnTo>
                <a:lnTo>
                  <a:pt x="6017" y="2298"/>
                </a:lnTo>
                <a:lnTo>
                  <a:pt x="6012" y="2296"/>
                </a:lnTo>
                <a:lnTo>
                  <a:pt x="6008" y="2294"/>
                </a:lnTo>
                <a:lnTo>
                  <a:pt x="6003" y="2293"/>
                </a:lnTo>
                <a:lnTo>
                  <a:pt x="5998" y="2293"/>
                </a:lnTo>
                <a:lnTo>
                  <a:pt x="5993" y="2294"/>
                </a:lnTo>
                <a:lnTo>
                  <a:pt x="5988" y="2295"/>
                </a:lnTo>
                <a:lnTo>
                  <a:pt x="5978" y="2297"/>
                </a:lnTo>
                <a:lnTo>
                  <a:pt x="5966" y="2300"/>
                </a:lnTo>
                <a:lnTo>
                  <a:pt x="5956" y="2302"/>
                </a:lnTo>
                <a:lnTo>
                  <a:pt x="5946" y="2303"/>
                </a:lnTo>
                <a:lnTo>
                  <a:pt x="5922" y="2306"/>
                </a:lnTo>
                <a:lnTo>
                  <a:pt x="5896" y="2309"/>
                </a:lnTo>
                <a:lnTo>
                  <a:pt x="5872" y="2312"/>
                </a:lnTo>
                <a:lnTo>
                  <a:pt x="5847" y="2315"/>
                </a:lnTo>
                <a:lnTo>
                  <a:pt x="5848" y="2309"/>
                </a:lnTo>
                <a:lnTo>
                  <a:pt x="5849" y="2303"/>
                </a:lnTo>
                <a:lnTo>
                  <a:pt x="5851" y="2297"/>
                </a:lnTo>
                <a:lnTo>
                  <a:pt x="5854" y="2293"/>
                </a:lnTo>
                <a:lnTo>
                  <a:pt x="5858" y="2289"/>
                </a:lnTo>
                <a:lnTo>
                  <a:pt x="5862" y="2285"/>
                </a:lnTo>
                <a:lnTo>
                  <a:pt x="5867" y="2282"/>
                </a:lnTo>
                <a:lnTo>
                  <a:pt x="5873" y="2279"/>
                </a:lnTo>
                <a:lnTo>
                  <a:pt x="5895" y="2270"/>
                </a:lnTo>
                <a:lnTo>
                  <a:pt x="5916" y="2261"/>
                </a:lnTo>
                <a:lnTo>
                  <a:pt x="5928" y="2258"/>
                </a:lnTo>
                <a:lnTo>
                  <a:pt x="5937" y="2255"/>
                </a:lnTo>
                <a:lnTo>
                  <a:pt x="5945" y="2252"/>
                </a:lnTo>
                <a:lnTo>
                  <a:pt x="5951" y="2247"/>
                </a:lnTo>
                <a:lnTo>
                  <a:pt x="5953" y="2245"/>
                </a:lnTo>
                <a:lnTo>
                  <a:pt x="5955" y="2242"/>
                </a:lnTo>
                <a:lnTo>
                  <a:pt x="5955" y="2239"/>
                </a:lnTo>
                <a:lnTo>
                  <a:pt x="5955" y="2235"/>
                </a:lnTo>
                <a:lnTo>
                  <a:pt x="5954" y="2231"/>
                </a:lnTo>
                <a:lnTo>
                  <a:pt x="5952" y="2227"/>
                </a:lnTo>
                <a:lnTo>
                  <a:pt x="5949" y="2222"/>
                </a:lnTo>
                <a:lnTo>
                  <a:pt x="5944" y="2216"/>
                </a:lnTo>
                <a:lnTo>
                  <a:pt x="5943" y="2208"/>
                </a:lnTo>
                <a:lnTo>
                  <a:pt x="5942" y="2201"/>
                </a:lnTo>
                <a:lnTo>
                  <a:pt x="5942" y="2194"/>
                </a:lnTo>
                <a:lnTo>
                  <a:pt x="5943" y="2187"/>
                </a:lnTo>
                <a:lnTo>
                  <a:pt x="5946" y="2173"/>
                </a:lnTo>
                <a:lnTo>
                  <a:pt x="5951" y="2159"/>
                </a:lnTo>
                <a:lnTo>
                  <a:pt x="5958" y="2146"/>
                </a:lnTo>
                <a:lnTo>
                  <a:pt x="5965" y="2133"/>
                </a:lnTo>
                <a:lnTo>
                  <a:pt x="5973" y="2121"/>
                </a:lnTo>
                <a:lnTo>
                  <a:pt x="5981" y="2109"/>
                </a:lnTo>
                <a:lnTo>
                  <a:pt x="5986" y="2101"/>
                </a:lnTo>
                <a:lnTo>
                  <a:pt x="5990" y="2092"/>
                </a:lnTo>
                <a:lnTo>
                  <a:pt x="5993" y="2082"/>
                </a:lnTo>
                <a:lnTo>
                  <a:pt x="5997" y="2072"/>
                </a:lnTo>
                <a:lnTo>
                  <a:pt x="6001" y="2063"/>
                </a:lnTo>
                <a:lnTo>
                  <a:pt x="6005" y="2054"/>
                </a:lnTo>
                <a:lnTo>
                  <a:pt x="6008" y="2051"/>
                </a:lnTo>
                <a:lnTo>
                  <a:pt x="6011" y="2048"/>
                </a:lnTo>
                <a:lnTo>
                  <a:pt x="6014" y="2046"/>
                </a:lnTo>
                <a:lnTo>
                  <a:pt x="6018" y="2044"/>
                </a:lnTo>
                <a:lnTo>
                  <a:pt x="6035" y="2054"/>
                </a:lnTo>
                <a:lnTo>
                  <a:pt x="6055" y="2064"/>
                </a:lnTo>
                <a:lnTo>
                  <a:pt x="6059" y="2066"/>
                </a:lnTo>
                <a:lnTo>
                  <a:pt x="6062" y="2069"/>
                </a:lnTo>
                <a:lnTo>
                  <a:pt x="6064" y="2072"/>
                </a:lnTo>
                <a:lnTo>
                  <a:pt x="6065" y="2075"/>
                </a:lnTo>
                <a:lnTo>
                  <a:pt x="6066" y="2079"/>
                </a:lnTo>
                <a:lnTo>
                  <a:pt x="6064" y="2083"/>
                </a:lnTo>
                <a:lnTo>
                  <a:pt x="6062" y="2087"/>
                </a:lnTo>
                <a:lnTo>
                  <a:pt x="6057" y="2092"/>
                </a:lnTo>
                <a:lnTo>
                  <a:pt x="6058" y="2096"/>
                </a:lnTo>
                <a:lnTo>
                  <a:pt x="6059" y="2099"/>
                </a:lnTo>
                <a:lnTo>
                  <a:pt x="6061" y="2102"/>
                </a:lnTo>
                <a:lnTo>
                  <a:pt x="6064" y="2105"/>
                </a:lnTo>
                <a:lnTo>
                  <a:pt x="6072" y="2111"/>
                </a:lnTo>
                <a:lnTo>
                  <a:pt x="6082" y="2116"/>
                </a:lnTo>
                <a:lnTo>
                  <a:pt x="6092" y="2120"/>
                </a:lnTo>
                <a:lnTo>
                  <a:pt x="6103" y="2122"/>
                </a:lnTo>
                <a:lnTo>
                  <a:pt x="6108" y="2122"/>
                </a:lnTo>
                <a:lnTo>
                  <a:pt x="6112" y="2122"/>
                </a:lnTo>
                <a:lnTo>
                  <a:pt x="6117" y="2121"/>
                </a:lnTo>
                <a:lnTo>
                  <a:pt x="6120" y="2120"/>
                </a:lnTo>
                <a:lnTo>
                  <a:pt x="6123" y="2114"/>
                </a:lnTo>
                <a:lnTo>
                  <a:pt x="6126" y="2109"/>
                </a:lnTo>
                <a:lnTo>
                  <a:pt x="6130" y="2105"/>
                </a:lnTo>
                <a:lnTo>
                  <a:pt x="6134" y="2102"/>
                </a:lnTo>
                <a:lnTo>
                  <a:pt x="6138" y="2101"/>
                </a:lnTo>
                <a:lnTo>
                  <a:pt x="6142" y="2100"/>
                </a:lnTo>
                <a:lnTo>
                  <a:pt x="6147" y="2099"/>
                </a:lnTo>
                <a:lnTo>
                  <a:pt x="6152" y="2099"/>
                </a:lnTo>
                <a:lnTo>
                  <a:pt x="6161" y="2101"/>
                </a:lnTo>
                <a:lnTo>
                  <a:pt x="6171" y="2104"/>
                </a:lnTo>
                <a:lnTo>
                  <a:pt x="6182" y="2108"/>
                </a:lnTo>
                <a:lnTo>
                  <a:pt x="6191" y="2111"/>
                </a:lnTo>
                <a:lnTo>
                  <a:pt x="6223" y="2128"/>
                </a:lnTo>
                <a:lnTo>
                  <a:pt x="6256" y="2146"/>
                </a:lnTo>
                <a:lnTo>
                  <a:pt x="6272" y="2154"/>
                </a:lnTo>
                <a:lnTo>
                  <a:pt x="6289" y="2161"/>
                </a:lnTo>
                <a:lnTo>
                  <a:pt x="6298" y="2165"/>
                </a:lnTo>
                <a:lnTo>
                  <a:pt x="6306" y="2168"/>
                </a:lnTo>
                <a:lnTo>
                  <a:pt x="6315" y="2170"/>
                </a:lnTo>
                <a:lnTo>
                  <a:pt x="6324" y="2171"/>
                </a:lnTo>
                <a:lnTo>
                  <a:pt x="6350" y="2177"/>
                </a:lnTo>
                <a:lnTo>
                  <a:pt x="6376" y="2183"/>
                </a:lnTo>
                <a:lnTo>
                  <a:pt x="6382" y="2185"/>
                </a:lnTo>
                <a:lnTo>
                  <a:pt x="6389" y="2187"/>
                </a:lnTo>
                <a:lnTo>
                  <a:pt x="6395" y="2190"/>
                </a:lnTo>
                <a:lnTo>
                  <a:pt x="6400" y="2194"/>
                </a:lnTo>
                <a:lnTo>
                  <a:pt x="6406" y="2197"/>
                </a:lnTo>
                <a:lnTo>
                  <a:pt x="6410" y="2202"/>
                </a:lnTo>
                <a:lnTo>
                  <a:pt x="6414" y="2207"/>
                </a:lnTo>
                <a:lnTo>
                  <a:pt x="6418" y="2215"/>
                </a:lnTo>
                <a:lnTo>
                  <a:pt x="6417" y="2225"/>
                </a:lnTo>
                <a:lnTo>
                  <a:pt x="6415" y="2236"/>
                </a:lnTo>
                <a:lnTo>
                  <a:pt x="6415" y="2245"/>
                </a:lnTo>
                <a:lnTo>
                  <a:pt x="6416" y="2254"/>
                </a:lnTo>
                <a:lnTo>
                  <a:pt x="6417" y="2258"/>
                </a:lnTo>
                <a:lnTo>
                  <a:pt x="6419" y="2261"/>
                </a:lnTo>
                <a:lnTo>
                  <a:pt x="6421" y="2263"/>
                </a:lnTo>
                <a:lnTo>
                  <a:pt x="6424" y="2266"/>
                </a:lnTo>
                <a:lnTo>
                  <a:pt x="6428" y="2267"/>
                </a:lnTo>
                <a:lnTo>
                  <a:pt x="6432" y="2268"/>
                </a:lnTo>
                <a:lnTo>
                  <a:pt x="6438" y="2267"/>
                </a:lnTo>
                <a:lnTo>
                  <a:pt x="6445" y="2266"/>
                </a:lnTo>
                <a:lnTo>
                  <a:pt x="6464" y="2262"/>
                </a:lnTo>
                <a:lnTo>
                  <a:pt x="6484" y="2262"/>
                </a:lnTo>
                <a:lnTo>
                  <a:pt x="6504" y="2263"/>
                </a:lnTo>
                <a:lnTo>
                  <a:pt x="6523" y="2267"/>
                </a:lnTo>
                <a:lnTo>
                  <a:pt x="6542" y="2272"/>
                </a:lnTo>
                <a:lnTo>
                  <a:pt x="6561" y="2278"/>
                </a:lnTo>
                <a:lnTo>
                  <a:pt x="6579" y="2286"/>
                </a:lnTo>
                <a:lnTo>
                  <a:pt x="6598" y="2295"/>
                </a:lnTo>
                <a:lnTo>
                  <a:pt x="6591" y="2295"/>
                </a:lnTo>
                <a:lnTo>
                  <a:pt x="6586" y="2297"/>
                </a:lnTo>
                <a:lnTo>
                  <a:pt x="6581" y="2298"/>
                </a:lnTo>
                <a:lnTo>
                  <a:pt x="6576" y="2300"/>
                </a:lnTo>
                <a:lnTo>
                  <a:pt x="6567" y="2306"/>
                </a:lnTo>
                <a:lnTo>
                  <a:pt x="6557" y="2311"/>
                </a:lnTo>
                <a:lnTo>
                  <a:pt x="6548" y="2317"/>
                </a:lnTo>
                <a:lnTo>
                  <a:pt x="6537" y="2321"/>
                </a:lnTo>
                <a:lnTo>
                  <a:pt x="6532" y="2322"/>
                </a:lnTo>
                <a:lnTo>
                  <a:pt x="6527" y="2322"/>
                </a:lnTo>
                <a:lnTo>
                  <a:pt x="6521" y="2322"/>
                </a:lnTo>
                <a:lnTo>
                  <a:pt x="6516" y="2320"/>
                </a:lnTo>
                <a:lnTo>
                  <a:pt x="6484" y="2315"/>
                </a:lnTo>
                <a:lnTo>
                  <a:pt x="6454" y="2311"/>
                </a:lnTo>
                <a:lnTo>
                  <a:pt x="6422" y="2307"/>
                </a:lnTo>
                <a:lnTo>
                  <a:pt x="6392" y="2303"/>
                </a:lnTo>
                <a:lnTo>
                  <a:pt x="6385" y="2300"/>
                </a:lnTo>
                <a:lnTo>
                  <a:pt x="6379" y="2297"/>
                </a:lnTo>
                <a:lnTo>
                  <a:pt x="6374" y="2293"/>
                </a:lnTo>
                <a:lnTo>
                  <a:pt x="6369" y="2289"/>
                </a:lnTo>
                <a:lnTo>
                  <a:pt x="6358" y="2281"/>
                </a:lnTo>
                <a:lnTo>
                  <a:pt x="6348" y="2272"/>
                </a:lnTo>
                <a:lnTo>
                  <a:pt x="6337" y="2263"/>
                </a:lnTo>
                <a:lnTo>
                  <a:pt x="6325" y="2255"/>
                </a:lnTo>
                <a:lnTo>
                  <a:pt x="6319" y="2253"/>
                </a:lnTo>
                <a:lnTo>
                  <a:pt x="6313" y="2250"/>
                </a:lnTo>
                <a:lnTo>
                  <a:pt x="6307" y="2249"/>
                </a:lnTo>
                <a:lnTo>
                  <a:pt x="6300" y="2248"/>
                </a:lnTo>
                <a:lnTo>
                  <a:pt x="6292" y="2245"/>
                </a:lnTo>
                <a:lnTo>
                  <a:pt x="6280" y="2243"/>
                </a:lnTo>
                <a:lnTo>
                  <a:pt x="6270" y="2241"/>
                </a:lnTo>
                <a:lnTo>
                  <a:pt x="6259" y="2241"/>
                </a:lnTo>
                <a:lnTo>
                  <a:pt x="6254" y="2241"/>
                </a:lnTo>
                <a:lnTo>
                  <a:pt x="6250" y="2242"/>
                </a:lnTo>
                <a:lnTo>
                  <a:pt x="6246" y="2244"/>
                </a:lnTo>
                <a:lnTo>
                  <a:pt x="6243" y="2246"/>
                </a:lnTo>
                <a:lnTo>
                  <a:pt x="6240" y="2249"/>
                </a:lnTo>
                <a:lnTo>
                  <a:pt x="6239" y="2253"/>
                </a:lnTo>
                <a:lnTo>
                  <a:pt x="6238" y="2259"/>
                </a:lnTo>
                <a:lnTo>
                  <a:pt x="6238" y="2266"/>
                </a:lnTo>
                <a:lnTo>
                  <a:pt x="6241" y="2272"/>
                </a:lnTo>
                <a:lnTo>
                  <a:pt x="6243" y="2278"/>
                </a:lnTo>
                <a:lnTo>
                  <a:pt x="6243" y="2282"/>
                </a:lnTo>
                <a:lnTo>
                  <a:pt x="6242" y="2286"/>
                </a:lnTo>
                <a:lnTo>
                  <a:pt x="6240" y="2289"/>
                </a:lnTo>
                <a:lnTo>
                  <a:pt x="6237" y="2291"/>
                </a:lnTo>
                <a:lnTo>
                  <a:pt x="6233" y="2293"/>
                </a:lnTo>
                <a:lnTo>
                  <a:pt x="6227" y="2294"/>
                </a:lnTo>
                <a:lnTo>
                  <a:pt x="6206" y="2297"/>
                </a:lnTo>
                <a:lnTo>
                  <a:pt x="6187" y="2299"/>
                </a:lnTo>
                <a:lnTo>
                  <a:pt x="6181" y="2301"/>
                </a:lnTo>
                <a:lnTo>
                  <a:pt x="6174" y="2303"/>
                </a:lnTo>
                <a:lnTo>
                  <a:pt x="6169" y="2306"/>
                </a:lnTo>
                <a:lnTo>
                  <a:pt x="6163" y="2309"/>
                </a:lnTo>
                <a:lnTo>
                  <a:pt x="6153" y="2317"/>
                </a:lnTo>
                <a:lnTo>
                  <a:pt x="6142" y="2325"/>
                </a:lnTo>
                <a:lnTo>
                  <a:pt x="6132" y="2333"/>
                </a:lnTo>
                <a:lnTo>
                  <a:pt x="6120" y="2340"/>
                </a:lnTo>
                <a:lnTo>
                  <a:pt x="6114" y="2343"/>
                </a:lnTo>
                <a:lnTo>
                  <a:pt x="6108" y="2345"/>
                </a:lnTo>
                <a:lnTo>
                  <a:pt x="6102" y="2347"/>
                </a:lnTo>
                <a:lnTo>
                  <a:pt x="6096" y="2348"/>
                </a:lnTo>
                <a:lnTo>
                  <a:pt x="6086" y="2350"/>
                </a:lnTo>
                <a:lnTo>
                  <a:pt x="6077" y="2353"/>
                </a:lnTo>
                <a:lnTo>
                  <a:pt x="6067" y="2355"/>
                </a:lnTo>
                <a:lnTo>
                  <a:pt x="6058" y="2358"/>
                </a:lnTo>
                <a:close/>
                <a:moveTo>
                  <a:pt x="5511" y="204"/>
                </a:moveTo>
                <a:lnTo>
                  <a:pt x="5498" y="204"/>
                </a:lnTo>
                <a:lnTo>
                  <a:pt x="5487" y="204"/>
                </a:lnTo>
                <a:lnTo>
                  <a:pt x="5475" y="203"/>
                </a:lnTo>
                <a:lnTo>
                  <a:pt x="5463" y="201"/>
                </a:lnTo>
                <a:lnTo>
                  <a:pt x="5439" y="198"/>
                </a:lnTo>
                <a:lnTo>
                  <a:pt x="5416" y="193"/>
                </a:lnTo>
                <a:lnTo>
                  <a:pt x="5412" y="187"/>
                </a:lnTo>
                <a:lnTo>
                  <a:pt x="5409" y="182"/>
                </a:lnTo>
                <a:lnTo>
                  <a:pt x="5407" y="177"/>
                </a:lnTo>
                <a:lnTo>
                  <a:pt x="5405" y="172"/>
                </a:lnTo>
                <a:lnTo>
                  <a:pt x="5405" y="167"/>
                </a:lnTo>
                <a:lnTo>
                  <a:pt x="5405" y="164"/>
                </a:lnTo>
                <a:lnTo>
                  <a:pt x="5406" y="160"/>
                </a:lnTo>
                <a:lnTo>
                  <a:pt x="5408" y="157"/>
                </a:lnTo>
                <a:lnTo>
                  <a:pt x="5410" y="155"/>
                </a:lnTo>
                <a:lnTo>
                  <a:pt x="5413" y="152"/>
                </a:lnTo>
                <a:lnTo>
                  <a:pt x="5416" y="150"/>
                </a:lnTo>
                <a:lnTo>
                  <a:pt x="5420" y="148"/>
                </a:lnTo>
                <a:lnTo>
                  <a:pt x="5430" y="144"/>
                </a:lnTo>
                <a:lnTo>
                  <a:pt x="5440" y="141"/>
                </a:lnTo>
                <a:lnTo>
                  <a:pt x="5480" y="138"/>
                </a:lnTo>
                <a:lnTo>
                  <a:pt x="5521" y="136"/>
                </a:lnTo>
                <a:lnTo>
                  <a:pt x="5561" y="134"/>
                </a:lnTo>
                <a:lnTo>
                  <a:pt x="5600" y="133"/>
                </a:lnTo>
                <a:lnTo>
                  <a:pt x="5640" y="131"/>
                </a:lnTo>
                <a:lnTo>
                  <a:pt x="5680" y="129"/>
                </a:lnTo>
                <a:lnTo>
                  <a:pt x="5720" y="127"/>
                </a:lnTo>
                <a:lnTo>
                  <a:pt x="5759" y="122"/>
                </a:lnTo>
                <a:lnTo>
                  <a:pt x="5777" y="121"/>
                </a:lnTo>
                <a:lnTo>
                  <a:pt x="5794" y="121"/>
                </a:lnTo>
                <a:lnTo>
                  <a:pt x="5811" y="124"/>
                </a:lnTo>
                <a:lnTo>
                  <a:pt x="5829" y="126"/>
                </a:lnTo>
                <a:lnTo>
                  <a:pt x="5862" y="133"/>
                </a:lnTo>
                <a:lnTo>
                  <a:pt x="5897" y="138"/>
                </a:lnTo>
                <a:lnTo>
                  <a:pt x="5905" y="135"/>
                </a:lnTo>
                <a:lnTo>
                  <a:pt x="5914" y="130"/>
                </a:lnTo>
                <a:lnTo>
                  <a:pt x="5922" y="125"/>
                </a:lnTo>
                <a:lnTo>
                  <a:pt x="5930" y="118"/>
                </a:lnTo>
                <a:lnTo>
                  <a:pt x="5937" y="113"/>
                </a:lnTo>
                <a:lnTo>
                  <a:pt x="5946" y="109"/>
                </a:lnTo>
                <a:lnTo>
                  <a:pt x="5950" y="107"/>
                </a:lnTo>
                <a:lnTo>
                  <a:pt x="5955" y="106"/>
                </a:lnTo>
                <a:lnTo>
                  <a:pt x="5960" y="105"/>
                </a:lnTo>
                <a:lnTo>
                  <a:pt x="5965" y="106"/>
                </a:lnTo>
                <a:lnTo>
                  <a:pt x="5979" y="103"/>
                </a:lnTo>
                <a:lnTo>
                  <a:pt x="5991" y="100"/>
                </a:lnTo>
                <a:lnTo>
                  <a:pt x="6004" y="98"/>
                </a:lnTo>
                <a:lnTo>
                  <a:pt x="6017" y="97"/>
                </a:lnTo>
                <a:lnTo>
                  <a:pt x="6044" y="95"/>
                </a:lnTo>
                <a:lnTo>
                  <a:pt x="6070" y="95"/>
                </a:lnTo>
                <a:lnTo>
                  <a:pt x="6098" y="96"/>
                </a:lnTo>
                <a:lnTo>
                  <a:pt x="6124" y="98"/>
                </a:lnTo>
                <a:lnTo>
                  <a:pt x="6151" y="101"/>
                </a:lnTo>
                <a:lnTo>
                  <a:pt x="6177" y="104"/>
                </a:lnTo>
                <a:lnTo>
                  <a:pt x="6215" y="105"/>
                </a:lnTo>
                <a:lnTo>
                  <a:pt x="6254" y="106"/>
                </a:lnTo>
                <a:lnTo>
                  <a:pt x="6293" y="109"/>
                </a:lnTo>
                <a:lnTo>
                  <a:pt x="6330" y="112"/>
                </a:lnTo>
                <a:lnTo>
                  <a:pt x="6369" y="116"/>
                </a:lnTo>
                <a:lnTo>
                  <a:pt x="6407" y="120"/>
                </a:lnTo>
                <a:lnTo>
                  <a:pt x="6446" y="126"/>
                </a:lnTo>
                <a:lnTo>
                  <a:pt x="6483" y="130"/>
                </a:lnTo>
                <a:lnTo>
                  <a:pt x="6516" y="132"/>
                </a:lnTo>
                <a:lnTo>
                  <a:pt x="6548" y="136"/>
                </a:lnTo>
                <a:lnTo>
                  <a:pt x="6579" y="139"/>
                </a:lnTo>
                <a:lnTo>
                  <a:pt x="6611" y="141"/>
                </a:lnTo>
                <a:lnTo>
                  <a:pt x="6618" y="139"/>
                </a:lnTo>
                <a:lnTo>
                  <a:pt x="6622" y="137"/>
                </a:lnTo>
                <a:lnTo>
                  <a:pt x="6624" y="135"/>
                </a:lnTo>
                <a:lnTo>
                  <a:pt x="6624" y="134"/>
                </a:lnTo>
                <a:lnTo>
                  <a:pt x="6622" y="132"/>
                </a:lnTo>
                <a:lnTo>
                  <a:pt x="6620" y="130"/>
                </a:lnTo>
                <a:lnTo>
                  <a:pt x="6616" y="129"/>
                </a:lnTo>
                <a:lnTo>
                  <a:pt x="6611" y="127"/>
                </a:lnTo>
                <a:lnTo>
                  <a:pt x="6588" y="121"/>
                </a:lnTo>
                <a:lnTo>
                  <a:pt x="6571" y="115"/>
                </a:lnTo>
                <a:lnTo>
                  <a:pt x="6536" y="106"/>
                </a:lnTo>
                <a:lnTo>
                  <a:pt x="6502" y="98"/>
                </a:lnTo>
                <a:lnTo>
                  <a:pt x="6485" y="94"/>
                </a:lnTo>
                <a:lnTo>
                  <a:pt x="6469" y="88"/>
                </a:lnTo>
                <a:lnTo>
                  <a:pt x="6461" y="84"/>
                </a:lnTo>
                <a:lnTo>
                  <a:pt x="6453" y="80"/>
                </a:lnTo>
                <a:lnTo>
                  <a:pt x="6445" y="76"/>
                </a:lnTo>
                <a:lnTo>
                  <a:pt x="6437" y="69"/>
                </a:lnTo>
                <a:lnTo>
                  <a:pt x="6443" y="65"/>
                </a:lnTo>
                <a:lnTo>
                  <a:pt x="6448" y="61"/>
                </a:lnTo>
                <a:lnTo>
                  <a:pt x="6454" y="58"/>
                </a:lnTo>
                <a:lnTo>
                  <a:pt x="6459" y="56"/>
                </a:lnTo>
                <a:lnTo>
                  <a:pt x="6471" y="53"/>
                </a:lnTo>
                <a:lnTo>
                  <a:pt x="6484" y="52"/>
                </a:lnTo>
                <a:lnTo>
                  <a:pt x="6498" y="51"/>
                </a:lnTo>
                <a:lnTo>
                  <a:pt x="6510" y="50"/>
                </a:lnTo>
                <a:lnTo>
                  <a:pt x="6523" y="49"/>
                </a:lnTo>
                <a:lnTo>
                  <a:pt x="6535" y="45"/>
                </a:lnTo>
                <a:lnTo>
                  <a:pt x="6563" y="39"/>
                </a:lnTo>
                <a:lnTo>
                  <a:pt x="6590" y="35"/>
                </a:lnTo>
                <a:lnTo>
                  <a:pt x="6618" y="32"/>
                </a:lnTo>
                <a:lnTo>
                  <a:pt x="6646" y="30"/>
                </a:lnTo>
                <a:lnTo>
                  <a:pt x="6674" y="28"/>
                </a:lnTo>
                <a:lnTo>
                  <a:pt x="6703" y="26"/>
                </a:lnTo>
                <a:lnTo>
                  <a:pt x="6730" y="24"/>
                </a:lnTo>
                <a:lnTo>
                  <a:pt x="6758" y="19"/>
                </a:lnTo>
                <a:lnTo>
                  <a:pt x="6792" y="23"/>
                </a:lnTo>
                <a:lnTo>
                  <a:pt x="6828" y="26"/>
                </a:lnTo>
                <a:lnTo>
                  <a:pt x="6863" y="29"/>
                </a:lnTo>
                <a:lnTo>
                  <a:pt x="6897" y="32"/>
                </a:lnTo>
                <a:lnTo>
                  <a:pt x="6915" y="35"/>
                </a:lnTo>
                <a:lnTo>
                  <a:pt x="6932" y="38"/>
                </a:lnTo>
                <a:lnTo>
                  <a:pt x="6949" y="41"/>
                </a:lnTo>
                <a:lnTo>
                  <a:pt x="6966" y="45"/>
                </a:lnTo>
                <a:lnTo>
                  <a:pt x="6983" y="50"/>
                </a:lnTo>
                <a:lnTo>
                  <a:pt x="6999" y="56"/>
                </a:lnTo>
                <a:lnTo>
                  <a:pt x="7016" y="63"/>
                </a:lnTo>
                <a:lnTo>
                  <a:pt x="7032" y="70"/>
                </a:lnTo>
                <a:lnTo>
                  <a:pt x="7036" y="75"/>
                </a:lnTo>
                <a:lnTo>
                  <a:pt x="7040" y="77"/>
                </a:lnTo>
                <a:lnTo>
                  <a:pt x="7045" y="78"/>
                </a:lnTo>
                <a:lnTo>
                  <a:pt x="7049" y="77"/>
                </a:lnTo>
                <a:lnTo>
                  <a:pt x="7053" y="77"/>
                </a:lnTo>
                <a:lnTo>
                  <a:pt x="7057" y="75"/>
                </a:lnTo>
                <a:lnTo>
                  <a:pt x="7061" y="73"/>
                </a:lnTo>
                <a:lnTo>
                  <a:pt x="7065" y="69"/>
                </a:lnTo>
                <a:lnTo>
                  <a:pt x="7067" y="66"/>
                </a:lnTo>
                <a:lnTo>
                  <a:pt x="7069" y="63"/>
                </a:lnTo>
                <a:lnTo>
                  <a:pt x="7069" y="60"/>
                </a:lnTo>
                <a:lnTo>
                  <a:pt x="7069" y="56"/>
                </a:lnTo>
                <a:lnTo>
                  <a:pt x="7067" y="53"/>
                </a:lnTo>
                <a:lnTo>
                  <a:pt x="7063" y="51"/>
                </a:lnTo>
                <a:lnTo>
                  <a:pt x="7059" y="49"/>
                </a:lnTo>
                <a:lnTo>
                  <a:pt x="7053" y="47"/>
                </a:lnTo>
                <a:lnTo>
                  <a:pt x="7045" y="42"/>
                </a:lnTo>
                <a:lnTo>
                  <a:pt x="7036" y="37"/>
                </a:lnTo>
                <a:lnTo>
                  <a:pt x="7027" y="33"/>
                </a:lnTo>
                <a:lnTo>
                  <a:pt x="7017" y="29"/>
                </a:lnTo>
                <a:lnTo>
                  <a:pt x="7007" y="25"/>
                </a:lnTo>
                <a:lnTo>
                  <a:pt x="6999" y="20"/>
                </a:lnTo>
                <a:lnTo>
                  <a:pt x="6992" y="17"/>
                </a:lnTo>
                <a:lnTo>
                  <a:pt x="6989" y="13"/>
                </a:lnTo>
                <a:lnTo>
                  <a:pt x="6994" y="9"/>
                </a:lnTo>
                <a:lnTo>
                  <a:pt x="7000" y="7"/>
                </a:lnTo>
                <a:lnTo>
                  <a:pt x="7006" y="5"/>
                </a:lnTo>
                <a:lnTo>
                  <a:pt x="7014" y="4"/>
                </a:lnTo>
                <a:lnTo>
                  <a:pt x="7026" y="3"/>
                </a:lnTo>
                <a:lnTo>
                  <a:pt x="7039" y="4"/>
                </a:lnTo>
                <a:lnTo>
                  <a:pt x="7067" y="8"/>
                </a:lnTo>
                <a:lnTo>
                  <a:pt x="7093" y="10"/>
                </a:lnTo>
                <a:lnTo>
                  <a:pt x="7113" y="12"/>
                </a:lnTo>
                <a:lnTo>
                  <a:pt x="7135" y="14"/>
                </a:lnTo>
                <a:lnTo>
                  <a:pt x="7156" y="16"/>
                </a:lnTo>
                <a:lnTo>
                  <a:pt x="7178" y="17"/>
                </a:lnTo>
                <a:lnTo>
                  <a:pt x="7199" y="18"/>
                </a:lnTo>
                <a:lnTo>
                  <a:pt x="7221" y="20"/>
                </a:lnTo>
                <a:lnTo>
                  <a:pt x="7241" y="23"/>
                </a:lnTo>
                <a:lnTo>
                  <a:pt x="7262" y="26"/>
                </a:lnTo>
                <a:lnTo>
                  <a:pt x="7284" y="32"/>
                </a:lnTo>
                <a:lnTo>
                  <a:pt x="7305" y="39"/>
                </a:lnTo>
                <a:lnTo>
                  <a:pt x="7315" y="42"/>
                </a:lnTo>
                <a:lnTo>
                  <a:pt x="7327" y="44"/>
                </a:lnTo>
                <a:lnTo>
                  <a:pt x="7337" y="46"/>
                </a:lnTo>
                <a:lnTo>
                  <a:pt x="7348" y="47"/>
                </a:lnTo>
                <a:lnTo>
                  <a:pt x="7346" y="36"/>
                </a:lnTo>
                <a:lnTo>
                  <a:pt x="7344" y="26"/>
                </a:lnTo>
                <a:lnTo>
                  <a:pt x="7343" y="18"/>
                </a:lnTo>
                <a:lnTo>
                  <a:pt x="7344" y="12"/>
                </a:lnTo>
                <a:lnTo>
                  <a:pt x="7345" y="10"/>
                </a:lnTo>
                <a:lnTo>
                  <a:pt x="7347" y="8"/>
                </a:lnTo>
                <a:lnTo>
                  <a:pt x="7349" y="7"/>
                </a:lnTo>
                <a:lnTo>
                  <a:pt x="7352" y="6"/>
                </a:lnTo>
                <a:lnTo>
                  <a:pt x="7362" y="6"/>
                </a:lnTo>
                <a:lnTo>
                  <a:pt x="7375" y="8"/>
                </a:lnTo>
                <a:lnTo>
                  <a:pt x="7398" y="8"/>
                </a:lnTo>
                <a:lnTo>
                  <a:pt x="7420" y="8"/>
                </a:lnTo>
                <a:lnTo>
                  <a:pt x="7444" y="8"/>
                </a:lnTo>
                <a:lnTo>
                  <a:pt x="7466" y="9"/>
                </a:lnTo>
                <a:lnTo>
                  <a:pt x="7489" y="11"/>
                </a:lnTo>
                <a:lnTo>
                  <a:pt x="7510" y="16"/>
                </a:lnTo>
                <a:lnTo>
                  <a:pt x="7521" y="19"/>
                </a:lnTo>
                <a:lnTo>
                  <a:pt x="7531" y="24"/>
                </a:lnTo>
                <a:lnTo>
                  <a:pt x="7543" y="28"/>
                </a:lnTo>
                <a:lnTo>
                  <a:pt x="7553" y="34"/>
                </a:lnTo>
                <a:lnTo>
                  <a:pt x="7560" y="38"/>
                </a:lnTo>
                <a:lnTo>
                  <a:pt x="7569" y="41"/>
                </a:lnTo>
                <a:lnTo>
                  <a:pt x="7579" y="43"/>
                </a:lnTo>
                <a:lnTo>
                  <a:pt x="7590" y="43"/>
                </a:lnTo>
                <a:lnTo>
                  <a:pt x="7594" y="43"/>
                </a:lnTo>
                <a:lnTo>
                  <a:pt x="7597" y="42"/>
                </a:lnTo>
                <a:lnTo>
                  <a:pt x="7600" y="40"/>
                </a:lnTo>
                <a:lnTo>
                  <a:pt x="7602" y="38"/>
                </a:lnTo>
                <a:lnTo>
                  <a:pt x="7603" y="35"/>
                </a:lnTo>
                <a:lnTo>
                  <a:pt x="7602" y="31"/>
                </a:lnTo>
                <a:lnTo>
                  <a:pt x="7600" y="27"/>
                </a:lnTo>
                <a:lnTo>
                  <a:pt x="7596" y="20"/>
                </a:lnTo>
                <a:lnTo>
                  <a:pt x="7592" y="15"/>
                </a:lnTo>
                <a:lnTo>
                  <a:pt x="7590" y="11"/>
                </a:lnTo>
                <a:lnTo>
                  <a:pt x="7589" y="8"/>
                </a:lnTo>
                <a:lnTo>
                  <a:pt x="7589" y="5"/>
                </a:lnTo>
                <a:lnTo>
                  <a:pt x="7591" y="4"/>
                </a:lnTo>
                <a:lnTo>
                  <a:pt x="7594" y="2"/>
                </a:lnTo>
                <a:lnTo>
                  <a:pt x="7598" y="1"/>
                </a:lnTo>
                <a:lnTo>
                  <a:pt x="7602" y="1"/>
                </a:lnTo>
                <a:lnTo>
                  <a:pt x="7623" y="1"/>
                </a:lnTo>
                <a:lnTo>
                  <a:pt x="7642" y="0"/>
                </a:lnTo>
                <a:lnTo>
                  <a:pt x="7682" y="4"/>
                </a:lnTo>
                <a:lnTo>
                  <a:pt x="7722" y="9"/>
                </a:lnTo>
                <a:lnTo>
                  <a:pt x="7763" y="13"/>
                </a:lnTo>
                <a:lnTo>
                  <a:pt x="7803" y="18"/>
                </a:lnTo>
                <a:lnTo>
                  <a:pt x="7842" y="24"/>
                </a:lnTo>
                <a:lnTo>
                  <a:pt x="7883" y="28"/>
                </a:lnTo>
                <a:lnTo>
                  <a:pt x="7923" y="32"/>
                </a:lnTo>
                <a:lnTo>
                  <a:pt x="7964" y="35"/>
                </a:lnTo>
                <a:lnTo>
                  <a:pt x="7999" y="34"/>
                </a:lnTo>
                <a:lnTo>
                  <a:pt x="8036" y="32"/>
                </a:lnTo>
                <a:lnTo>
                  <a:pt x="8073" y="32"/>
                </a:lnTo>
                <a:lnTo>
                  <a:pt x="8110" y="31"/>
                </a:lnTo>
                <a:lnTo>
                  <a:pt x="8146" y="31"/>
                </a:lnTo>
                <a:lnTo>
                  <a:pt x="8182" y="33"/>
                </a:lnTo>
                <a:lnTo>
                  <a:pt x="8219" y="35"/>
                </a:lnTo>
                <a:lnTo>
                  <a:pt x="8255" y="38"/>
                </a:lnTo>
                <a:lnTo>
                  <a:pt x="8276" y="40"/>
                </a:lnTo>
                <a:lnTo>
                  <a:pt x="8296" y="42"/>
                </a:lnTo>
                <a:lnTo>
                  <a:pt x="8318" y="44"/>
                </a:lnTo>
                <a:lnTo>
                  <a:pt x="8338" y="46"/>
                </a:lnTo>
                <a:lnTo>
                  <a:pt x="8358" y="48"/>
                </a:lnTo>
                <a:lnTo>
                  <a:pt x="8380" y="51"/>
                </a:lnTo>
                <a:lnTo>
                  <a:pt x="8400" y="54"/>
                </a:lnTo>
                <a:lnTo>
                  <a:pt x="8421" y="58"/>
                </a:lnTo>
                <a:lnTo>
                  <a:pt x="8440" y="60"/>
                </a:lnTo>
                <a:lnTo>
                  <a:pt x="8460" y="61"/>
                </a:lnTo>
                <a:lnTo>
                  <a:pt x="8480" y="62"/>
                </a:lnTo>
                <a:lnTo>
                  <a:pt x="8499" y="63"/>
                </a:lnTo>
                <a:lnTo>
                  <a:pt x="8518" y="64"/>
                </a:lnTo>
                <a:lnTo>
                  <a:pt x="8538" y="67"/>
                </a:lnTo>
                <a:lnTo>
                  <a:pt x="8548" y="69"/>
                </a:lnTo>
                <a:lnTo>
                  <a:pt x="8557" y="73"/>
                </a:lnTo>
                <a:lnTo>
                  <a:pt x="8566" y="76"/>
                </a:lnTo>
                <a:lnTo>
                  <a:pt x="8577" y="79"/>
                </a:lnTo>
                <a:lnTo>
                  <a:pt x="8581" y="82"/>
                </a:lnTo>
                <a:lnTo>
                  <a:pt x="8583" y="85"/>
                </a:lnTo>
                <a:lnTo>
                  <a:pt x="8583" y="87"/>
                </a:lnTo>
                <a:lnTo>
                  <a:pt x="8582" y="90"/>
                </a:lnTo>
                <a:lnTo>
                  <a:pt x="8580" y="92"/>
                </a:lnTo>
                <a:lnTo>
                  <a:pt x="8577" y="95"/>
                </a:lnTo>
                <a:lnTo>
                  <a:pt x="8573" y="97"/>
                </a:lnTo>
                <a:lnTo>
                  <a:pt x="8567" y="99"/>
                </a:lnTo>
                <a:lnTo>
                  <a:pt x="8557" y="103"/>
                </a:lnTo>
                <a:lnTo>
                  <a:pt x="8545" y="105"/>
                </a:lnTo>
                <a:lnTo>
                  <a:pt x="8535" y="106"/>
                </a:lnTo>
                <a:lnTo>
                  <a:pt x="8526" y="106"/>
                </a:lnTo>
                <a:lnTo>
                  <a:pt x="8510" y="109"/>
                </a:lnTo>
                <a:lnTo>
                  <a:pt x="8494" y="113"/>
                </a:lnTo>
                <a:lnTo>
                  <a:pt x="8479" y="117"/>
                </a:lnTo>
                <a:lnTo>
                  <a:pt x="8462" y="122"/>
                </a:lnTo>
                <a:lnTo>
                  <a:pt x="8447" y="127"/>
                </a:lnTo>
                <a:lnTo>
                  <a:pt x="8431" y="130"/>
                </a:lnTo>
                <a:lnTo>
                  <a:pt x="8414" y="132"/>
                </a:lnTo>
                <a:lnTo>
                  <a:pt x="8398" y="133"/>
                </a:lnTo>
                <a:lnTo>
                  <a:pt x="8382" y="135"/>
                </a:lnTo>
                <a:lnTo>
                  <a:pt x="8366" y="135"/>
                </a:lnTo>
                <a:lnTo>
                  <a:pt x="8348" y="136"/>
                </a:lnTo>
                <a:lnTo>
                  <a:pt x="8332" y="136"/>
                </a:lnTo>
                <a:lnTo>
                  <a:pt x="8298" y="134"/>
                </a:lnTo>
                <a:lnTo>
                  <a:pt x="8266" y="132"/>
                </a:lnTo>
                <a:lnTo>
                  <a:pt x="8232" y="129"/>
                </a:lnTo>
                <a:lnTo>
                  <a:pt x="8198" y="127"/>
                </a:lnTo>
                <a:lnTo>
                  <a:pt x="8182" y="126"/>
                </a:lnTo>
                <a:lnTo>
                  <a:pt x="8165" y="126"/>
                </a:lnTo>
                <a:lnTo>
                  <a:pt x="8148" y="126"/>
                </a:lnTo>
                <a:lnTo>
                  <a:pt x="8132" y="127"/>
                </a:lnTo>
                <a:lnTo>
                  <a:pt x="8111" y="127"/>
                </a:lnTo>
                <a:lnTo>
                  <a:pt x="8089" y="129"/>
                </a:lnTo>
                <a:lnTo>
                  <a:pt x="8068" y="131"/>
                </a:lnTo>
                <a:lnTo>
                  <a:pt x="8047" y="134"/>
                </a:lnTo>
                <a:lnTo>
                  <a:pt x="8026" y="137"/>
                </a:lnTo>
                <a:lnTo>
                  <a:pt x="8005" y="140"/>
                </a:lnTo>
                <a:lnTo>
                  <a:pt x="7984" y="142"/>
                </a:lnTo>
                <a:lnTo>
                  <a:pt x="7963" y="143"/>
                </a:lnTo>
                <a:lnTo>
                  <a:pt x="7952" y="150"/>
                </a:lnTo>
                <a:lnTo>
                  <a:pt x="7944" y="156"/>
                </a:lnTo>
                <a:lnTo>
                  <a:pt x="7941" y="159"/>
                </a:lnTo>
                <a:lnTo>
                  <a:pt x="7940" y="162"/>
                </a:lnTo>
                <a:lnTo>
                  <a:pt x="7940" y="165"/>
                </a:lnTo>
                <a:lnTo>
                  <a:pt x="7940" y="167"/>
                </a:lnTo>
                <a:lnTo>
                  <a:pt x="7941" y="170"/>
                </a:lnTo>
                <a:lnTo>
                  <a:pt x="7943" y="173"/>
                </a:lnTo>
                <a:lnTo>
                  <a:pt x="7946" y="176"/>
                </a:lnTo>
                <a:lnTo>
                  <a:pt x="7950" y="178"/>
                </a:lnTo>
                <a:lnTo>
                  <a:pt x="7959" y="183"/>
                </a:lnTo>
                <a:lnTo>
                  <a:pt x="7970" y="187"/>
                </a:lnTo>
                <a:lnTo>
                  <a:pt x="7981" y="189"/>
                </a:lnTo>
                <a:lnTo>
                  <a:pt x="7993" y="189"/>
                </a:lnTo>
                <a:lnTo>
                  <a:pt x="8005" y="190"/>
                </a:lnTo>
                <a:lnTo>
                  <a:pt x="8016" y="189"/>
                </a:lnTo>
                <a:lnTo>
                  <a:pt x="8039" y="188"/>
                </a:lnTo>
                <a:lnTo>
                  <a:pt x="8062" y="185"/>
                </a:lnTo>
                <a:lnTo>
                  <a:pt x="8085" y="182"/>
                </a:lnTo>
                <a:lnTo>
                  <a:pt x="8108" y="178"/>
                </a:lnTo>
                <a:lnTo>
                  <a:pt x="8131" y="175"/>
                </a:lnTo>
                <a:lnTo>
                  <a:pt x="8153" y="172"/>
                </a:lnTo>
                <a:lnTo>
                  <a:pt x="8162" y="171"/>
                </a:lnTo>
                <a:lnTo>
                  <a:pt x="8172" y="172"/>
                </a:lnTo>
                <a:lnTo>
                  <a:pt x="8183" y="176"/>
                </a:lnTo>
                <a:lnTo>
                  <a:pt x="8193" y="180"/>
                </a:lnTo>
                <a:lnTo>
                  <a:pt x="8202" y="185"/>
                </a:lnTo>
                <a:lnTo>
                  <a:pt x="8210" y="190"/>
                </a:lnTo>
                <a:lnTo>
                  <a:pt x="8212" y="193"/>
                </a:lnTo>
                <a:lnTo>
                  <a:pt x="8213" y="196"/>
                </a:lnTo>
                <a:lnTo>
                  <a:pt x="8213" y="199"/>
                </a:lnTo>
                <a:lnTo>
                  <a:pt x="8212" y="201"/>
                </a:lnTo>
                <a:lnTo>
                  <a:pt x="8181" y="205"/>
                </a:lnTo>
                <a:lnTo>
                  <a:pt x="8150" y="209"/>
                </a:lnTo>
                <a:lnTo>
                  <a:pt x="8120" y="214"/>
                </a:lnTo>
                <a:lnTo>
                  <a:pt x="8090" y="220"/>
                </a:lnTo>
                <a:lnTo>
                  <a:pt x="8060" y="227"/>
                </a:lnTo>
                <a:lnTo>
                  <a:pt x="8030" y="235"/>
                </a:lnTo>
                <a:lnTo>
                  <a:pt x="8001" y="242"/>
                </a:lnTo>
                <a:lnTo>
                  <a:pt x="7970" y="251"/>
                </a:lnTo>
                <a:lnTo>
                  <a:pt x="7946" y="257"/>
                </a:lnTo>
                <a:lnTo>
                  <a:pt x="7922" y="263"/>
                </a:lnTo>
                <a:lnTo>
                  <a:pt x="7899" y="268"/>
                </a:lnTo>
                <a:lnTo>
                  <a:pt x="7874" y="273"/>
                </a:lnTo>
                <a:lnTo>
                  <a:pt x="7851" y="279"/>
                </a:lnTo>
                <a:lnTo>
                  <a:pt x="7826" y="286"/>
                </a:lnTo>
                <a:lnTo>
                  <a:pt x="7803" y="293"/>
                </a:lnTo>
                <a:lnTo>
                  <a:pt x="7779" y="301"/>
                </a:lnTo>
                <a:lnTo>
                  <a:pt x="7772" y="304"/>
                </a:lnTo>
                <a:lnTo>
                  <a:pt x="7764" y="306"/>
                </a:lnTo>
                <a:lnTo>
                  <a:pt x="7755" y="308"/>
                </a:lnTo>
                <a:lnTo>
                  <a:pt x="7747" y="309"/>
                </a:lnTo>
                <a:lnTo>
                  <a:pt x="7730" y="310"/>
                </a:lnTo>
                <a:lnTo>
                  <a:pt x="7713" y="310"/>
                </a:lnTo>
                <a:lnTo>
                  <a:pt x="7679" y="309"/>
                </a:lnTo>
                <a:lnTo>
                  <a:pt x="7646" y="310"/>
                </a:lnTo>
                <a:lnTo>
                  <a:pt x="7657" y="328"/>
                </a:lnTo>
                <a:lnTo>
                  <a:pt x="7669" y="345"/>
                </a:lnTo>
                <a:lnTo>
                  <a:pt x="7671" y="349"/>
                </a:lnTo>
                <a:lnTo>
                  <a:pt x="7673" y="353"/>
                </a:lnTo>
                <a:lnTo>
                  <a:pt x="7673" y="356"/>
                </a:lnTo>
                <a:lnTo>
                  <a:pt x="7672" y="359"/>
                </a:lnTo>
                <a:lnTo>
                  <a:pt x="7670" y="362"/>
                </a:lnTo>
                <a:lnTo>
                  <a:pt x="7667" y="365"/>
                </a:lnTo>
                <a:lnTo>
                  <a:pt x="7662" y="367"/>
                </a:lnTo>
                <a:lnTo>
                  <a:pt x="7655" y="368"/>
                </a:lnTo>
                <a:lnTo>
                  <a:pt x="7633" y="373"/>
                </a:lnTo>
                <a:lnTo>
                  <a:pt x="7612" y="377"/>
                </a:lnTo>
                <a:lnTo>
                  <a:pt x="7590" y="383"/>
                </a:lnTo>
                <a:lnTo>
                  <a:pt x="7568" y="387"/>
                </a:lnTo>
                <a:lnTo>
                  <a:pt x="7546" y="391"/>
                </a:lnTo>
                <a:lnTo>
                  <a:pt x="7524" y="392"/>
                </a:lnTo>
                <a:lnTo>
                  <a:pt x="7513" y="393"/>
                </a:lnTo>
                <a:lnTo>
                  <a:pt x="7502" y="393"/>
                </a:lnTo>
                <a:lnTo>
                  <a:pt x="7491" y="392"/>
                </a:lnTo>
                <a:lnTo>
                  <a:pt x="7479" y="391"/>
                </a:lnTo>
                <a:lnTo>
                  <a:pt x="7454" y="390"/>
                </a:lnTo>
                <a:lnTo>
                  <a:pt x="7427" y="388"/>
                </a:lnTo>
                <a:lnTo>
                  <a:pt x="7401" y="385"/>
                </a:lnTo>
                <a:lnTo>
                  <a:pt x="7375" y="382"/>
                </a:lnTo>
                <a:lnTo>
                  <a:pt x="7349" y="377"/>
                </a:lnTo>
                <a:lnTo>
                  <a:pt x="7323" y="374"/>
                </a:lnTo>
                <a:lnTo>
                  <a:pt x="7297" y="372"/>
                </a:lnTo>
                <a:lnTo>
                  <a:pt x="7270" y="371"/>
                </a:lnTo>
                <a:lnTo>
                  <a:pt x="7267" y="369"/>
                </a:lnTo>
                <a:lnTo>
                  <a:pt x="7263" y="369"/>
                </a:lnTo>
                <a:lnTo>
                  <a:pt x="7258" y="368"/>
                </a:lnTo>
                <a:lnTo>
                  <a:pt x="7252" y="369"/>
                </a:lnTo>
                <a:lnTo>
                  <a:pt x="7241" y="371"/>
                </a:lnTo>
                <a:lnTo>
                  <a:pt x="7230" y="374"/>
                </a:lnTo>
                <a:lnTo>
                  <a:pt x="7225" y="376"/>
                </a:lnTo>
                <a:lnTo>
                  <a:pt x="7221" y="379"/>
                </a:lnTo>
                <a:lnTo>
                  <a:pt x="7217" y="381"/>
                </a:lnTo>
                <a:lnTo>
                  <a:pt x="7215" y="383"/>
                </a:lnTo>
                <a:lnTo>
                  <a:pt x="7214" y="385"/>
                </a:lnTo>
                <a:lnTo>
                  <a:pt x="7214" y="387"/>
                </a:lnTo>
                <a:lnTo>
                  <a:pt x="7216" y="389"/>
                </a:lnTo>
                <a:lnTo>
                  <a:pt x="7222" y="391"/>
                </a:lnTo>
                <a:lnTo>
                  <a:pt x="7249" y="399"/>
                </a:lnTo>
                <a:lnTo>
                  <a:pt x="7278" y="407"/>
                </a:lnTo>
                <a:lnTo>
                  <a:pt x="7306" y="415"/>
                </a:lnTo>
                <a:lnTo>
                  <a:pt x="7335" y="423"/>
                </a:lnTo>
                <a:lnTo>
                  <a:pt x="7315" y="427"/>
                </a:lnTo>
                <a:lnTo>
                  <a:pt x="7296" y="430"/>
                </a:lnTo>
                <a:lnTo>
                  <a:pt x="7277" y="431"/>
                </a:lnTo>
                <a:lnTo>
                  <a:pt x="7257" y="431"/>
                </a:lnTo>
                <a:lnTo>
                  <a:pt x="7238" y="430"/>
                </a:lnTo>
                <a:lnTo>
                  <a:pt x="7218" y="430"/>
                </a:lnTo>
                <a:lnTo>
                  <a:pt x="7199" y="430"/>
                </a:lnTo>
                <a:lnTo>
                  <a:pt x="7179" y="431"/>
                </a:lnTo>
                <a:lnTo>
                  <a:pt x="7149" y="431"/>
                </a:lnTo>
                <a:lnTo>
                  <a:pt x="7119" y="430"/>
                </a:lnTo>
                <a:lnTo>
                  <a:pt x="7088" y="426"/>
                </a:lnTo>
                <a:lnTo>
                  <a:pt x="7057" y="424"/>
                </a:lnTo>
                <a:lnTo>
                  <a:pt x="7028" y="421"/>
                </a:lnTo>
                <a:lnTo>
                  <a:pt x="6997" y="420"/>
                </a:lnTo>
                <a:lnTo>
                  <a:pt x="6982" y="420"/>
                </a:lnTo>
                <a:lnTo>
                  <a:pt x="6967" y="420"/>
                </a:lnTo>
                <a:lnTo>
                  <a:pt x="6951" y="421"/>
                </a:lnTo>
                <a:lnTo>
                  <a:pt x="6936" y="422"/>
                </a:lnTo>
                <a:lnTo>
                  <a:pt x="6931" y="421"/>
                </a:lnTo>
                <a:lnTo>
                  <a:pt x="6926" y="421"/>
                </a:lnTo>
                <a:lnTo>
                  <a:pt x="6922" y="423"/>
                </a:lnTo>
                <a:lnTo>
                  <a:pt x="6918" y="426"/>
                </a:lnTo>
                <a:lnTo>
                  <a:pt x="6916" y="430"/>
                </a:lnTo>
                <a:lnTo>
                  <a:pt x="6913" y="434"/>
                </a:lnTo>
                <a:lnTo>
                  <a:pt x="6912" y="439"/>
                </a:lnTo>
                <a:lnTo>
                  <a:pt x="6911" y="444"/>
                </a:lnTo>
                <a:lnTo>
                  <a:pt x="6911" y="448"/>
                </a:lnTo>
                <a:lnTo>
                  <a:pt x="6912" y="452"/>
                </a:lnTo>
                <a:lnTo>
                  <a:pt x="6914" y="456"/>
                </a:lnTo>
                <a:lnTo>
                  <a:pt x="6916" y="458"/>
                </a:lnTo>
                <a:lnTo>
                  <a:pt x="6920" y="460"/>
                </a:lnTo>
                <a:lnTo>
                  <a:pt x="6924" y="460"/>
                </a:lnTo>
                <a:lnTo>
                  <a:pt x="6929" y="459"/>
                </a:lnTo>
                <a:lnTo>
                  <a:pt x="6936" y="456"/>
                </a:lnTo>
                <a:lnTo>
                  <a:pt x="6963" y="454"/>
                </a:lnTo>
                <a:lnTo>
                  <a:pt x="6990" y="453"/>
                </a:lnTo>
                <a:lnTo>
                  <a:pt x="7018" y="454"/>
                </a:lnTo>
                <a:lnTo>
                  <a:pt x="7044" y="456"/>
                </a:lnTo>
                <a:lnTo>
                  <a:pt x="7072" y="460"/>
                </a:lnTo>
                <a:lnTo>
                  <a:pt x="7099" y="464"/>
                </a:lnTo>
                <a:lnTo>
                  <a:pt x="7126" y="469"/>
                </a:lnTo>
                <a:lnTo>
                  <a:pt x="7152" y="474"/>
                </a:lnTo>
                <a:lnTo>
                  <a:pt x="7156" y="476"/>
                </a:lnTo>
                <a:lnTo>
                  <a:pt x="7160" y="479"/>
                </a:lnTo>
                <a:lnTo>
                  <a:pt x="7163" y="483"/>
                </a:lnTo>
                <a:lnTo>
                  <a:pt x="7165" y="487"/>
                </a:lnTo>
                <a:lnTo>
                  <a:pt x="7166" y="491"/>
                </a:lnTo>
                <a:lnTo>
                  <a:pt x="7167" y="496"/>
                </a:lnTo>
                <a:lnTo>
                  <a:pt x="7167" y="501"/>
                </a:lnTo>
                <a:lnTo>
                  <a:pt x="7167" y="505"/>
                </a:lnTo>
                <a:lnTo>
                  <a:pt x="7166" y="510"/>
                </a:lnTo>
                <a:lnTo>
                  <a:pt x="7164" y="514"/>
                </a:lnTo>
                <a:lnTo>
                  <a:pt x="7161" y="518"/>
                </a:lnTo>
                <a:lnTo>
                  <a:pt x="7158" y="521"/>
                </a:lnTo>
                <a:lnTo>
                  <a:pt x="7154" y="524"/>
                </a:lnTo>
                <a:lnTo>
                  <a:pt x="7150" y="525"/>
                </a:lnTo>
                <a:lnTo>
                  <a:pt x="7145" y="526"/>
                </a:lnTo>
                <a:lnTo>
                  <a:pt x="7140" y="525"/>
                </a:lnTo>
                <a:lnTo>
                  <a:pt x="7129" y="524"/>
                </a:lnTo>
                <a:lnTo>
                  <a:pt x="7119" y="526"/>
                </a:lnTo>
                <a:lnTo>
                  <a:pt x="7110" y="529"/>
                </a:lnTo>
                <a:lnTo>
                  <a:pt x="7102" y="535"/>
                </a:lnTo>
                <a:lnTo>
                  <a:pt x="7095" y="541"/>
                </a:lnTo>
                <a:lnTo>
                  <a:pt x="7088" y="549"/>
                </a:lnTo>
                <a:lnTo>
                  <a:pt x="7083" y="557"/>
                </a:lnTo>
                <a:lnTo>
                  <a:pt x="7077" y="567"/>
                </a:lnTo>
                <a:lnTo>
                  <a:pt x="7057" y="568"/>
                </a:lnTo>
                <a:lnTo>
                  <a:pt x="7038" y="568"/>
                </a:lnTo>
                <a:lnTo>
                  <a:pt x="7019" y="567"/>
                </a:lnTo>
                <a:lnTo>
                  <a:pt x="6999" y="567"/>
                </a:lnTo>
                <a:lnTo>
                  <a:pt x="6993" y="570"/>
                </a:lnTo>
                <a:lnTo>
                  <a:pt x="6989" y="572"/>
                </a:lnTo>
                <a:lnTo>
                  <a:pt x="6987" y="575"/>
                </a:lnTo>
                <a:lnTo>
                  <a:pt x="6987" y="578"/>
                </a:lnTo>
                <a:lnTo>
                  <a:pt x="6989" y="580"/>
                </a:lnTo>
                <a:lnTo>
                  <a:pt x="6992" y="584"/>
                </a:lnTo>
                <a:lnTo>
                  <a:pt x="6996" y="586"/>
                </a:lnTo>
                <a:lnTo>
                  <a:pt x="7000" y="589"/>
                </a:lnTo>
                <a:lnTo>
                  <a:pt x="7011" y="593"/>
                </a:lnTo>
                <a:lnTo>
                  <a:pt x="7022" y="597"/>
                </a:lnTo>
                <a:lnTo>
                  <a:pt x="7026" y="599"/>
                </a:lnTo>
                <a:lnTo>
                  <a:pt x="7029" y="601"/>
                </a:lnTo>
                <a:lnTo>
                  <a:pt x="7031" y="602"/>
                </a:lnTo>
                <a:lnTo>
                  <a:pt x="7031" y="603"/>
                </a:lnTo>
                <a:lnTo>
                  <a:pt x="7011" y="608"/>
                </a:lnTo>
                <a:lnTo>
                  <a:pt x="6991" y="610"/>
                </a:lnTo>
                <a:lnTo>
                  <a:pt x="6971" y="612"/>
                </a:lnTo>
                <a:lnTo>
                  <a:pt x="6950" y="613"/>
                </a:lnTo>
                <a:lnTo>
                  <a:pt x="6929" y="612"/>
                </a:lnTo>
                <a:lnTo>
                  <a:pt x="6909" y="611"/>
                </a:lnTo>
                <a:lnTo>
                  <a:pt x="6888" y="610"/>
                </a:lnTo>
                <a:lnTo>
                  <a:pt x="6868" y="608"/>
                </a:lnTo>
                <a:lnTo>
                  <a:pt x="6848" y="606"/>
                </a:lnTo>
                <a:lnTo>
                  <a:pt x="6828" y="603"/>
                </a:lnTo>
                <a:lnTo>
                  <a:pt x="6818" y="602"/>
                </a:lnTo>
                <a:lnTo>
                  <a:pt x="6809" y="603"/>
                </a:lnTo>
                <a:lnTo>
                  <a:pt x="6805" y="604"/>
                </a:lnTo>
                <a:lnTo>
                  <a:pt x="6801" y="605"/>
                </a:lnTo>
                <a:lnTo>
                  <a:pt x="6798" y="608"/>
                </a:lnTo>
                <a:lnTo>
                  <a:pt x="6796" y="610"/>
                </a:lnTo>
                <a:lnTo>
                  <a:pt x="6801" y="619"/>
                </a:lnTo>
                <a:lnTo>
                  <a:pt x="6807" y="629"/>
                </a:lnTo>
                <a:lnTo>
                  <a:pt x="6810" y="639"/>
                </a:lnTo>
                <a:lnTo>
                  <a:pt x="6811" y="648"/>
                </a:lnTo>
                <a:lnTo>
                  <a:pt x="6811" y="652"/>
                </a:lnTo>
                <a:lnTo>
                  <a:pt x="6810" y="656"/>
                </a:lnTo>
                <a:lnTo>
                  <a:pt x="6808" y="660"/>
                </a:lnTo>
                <a:lnTo>
                  <a:pt x="6806" y="663"/>
                </a:lnTo>
                <a:lnTo>
                  <a:pt x="6802" y="666"/>
                </a:lnTo>
                <a:lnTo>
                  <a:pt x="6797" y="669"/>
                </a:lnTo>
                <a:lnTo>
                  <a:pt x="6792" y="670"/>
                </a:lnTo>
                <a:lnTo>
                  <a:pt x="6786" y="672"/>
                </a:lnTo>
                <a:lnTo>
                  <a:pt x="6776" y="675"/>
                </a:lnTo>
                <a:lnTo>
                  <a:pt x="6765" y="678"/>
                </a:lnTo>
                <a:lnTo>
                  <a:pt x="6755" y="680"/>
                </a:lnTo>
                <a:lnTo>
                  <a:pt x="6743" y="682"/>
                </a:lnTo>
                <a:lnTo>
                  <a:pt x="6721" y="682"/>
                </a:lnTo>
                <a:lnTo>
                  <a:pt x="6699" y="681"/>
                </a:lnTo>
                <a:lnTo>
                  <a:pt x="6677" y="679"/>
                </a:lnTo>
                <a:lnTo>
                  <a:pt x="6655" y="676"/>
                </a:lnTo>
                <a:lnTo>
                  <a:pt x="6632" y="675"/>
                </a:lnTo>
                <a:lnTo>
                  <a:pt x="6611" y="674"/>
                </a:lnTo>
                <a:lnTo>
                  <a:pt x="6599" y="674"/>
                </a:lnTo>
                <a:lnTo>
                  <a:pt x="6586" y="673"/>
                </a:lnTo>
                <a:lnTo>
                  <a:pt x="6574" y="672"/>
                </a:lnTo>
                <a:lnTo>
                  <a:pt x="6563" y="670"/>
                </a:lnTo>
                <a:lnTo>
                  <a:pt x="6538" y="667"/>
                </a:lnTo>
                <a:lnTo>
                  <a:pt x="6514" y="663"/>
                </a:lnTo>
                <a:lnTo>
                  <a:pt x="6502" y="662"/>
                </a:lnTo>
                <a:lnTo>
                  <a:pt x="6490" y="661"/>
                </a:lnTo>
                <a:lnTo>
                  <a:pt x="6478" y="661"/>
                </a:lnTo>
                <a:lnTo>
                  <a:pt x="6466" y="662"/>
                </a:lnTo>
                <a:lnTo>
                  <a:pt x="6455" y="664"/>
                </a:lnTo>
                <a:lnTo>
                  <a:pt x="6444" y="667"/>
                </a:lnTo>
                <a:lnTo>
                  <a:pt x="6431" y="671"/>
                </a:lnTo>
                <a:lnTo>
                  <a:pt x="6420" y="676"/>
                </a:lnTo>
                <a:lnTo>
                  <a:pt x="6406" y="681"/>
                </a:lnTo>
                <a:lnTo>
                  <a:pt x="6399" y="686"/>
                </a:lnTo>
                <a:lnTo>
                  <a:pt x="6397" y="688"/>
                </a:lnTo>
                <a:lnTo>
                  <a:pt x="6396" y="689"/>
                </a:lnTo>
                <a:lnTo>
                  <a:pt x="6397" y="690"/>
                </a:lnTo>
                <a:lnTo>
                  <a:pt x="6399" y="692"/>
                </a:lnTo>
                <a:lnTo>
                  <a:pt x="6405" y="693"/>
                </a:lnTo>
                <a:lnTo>
                  <a:pt x="6414" y="695"/>
                </a:lnTo>
                <a:lnTo>
                  <a:pt x="6424" y="696"/>
                </a:lnTo>
                <a:lnTo>
                  <a:pt x="6436" y="697"/>
                </a:lnTo>
                <a:lnTo>
                  <a:pt x="6472" y="700"/>
                </a:lnTo>
                <a:lnTo>
                  <a:pt x="6509" y="703"/>
                </a:lnTo>
                <a:lnTo>
                  <a:pt x="6546" y="705"/>
                </a:lnTo>
                <a:lnTo>
                  <a:pt x="6582" y="708"/>
                </a:lnTo>
                <a:lnTo>
                  <a:pt x="6618" y="710"/>
                </a:lnTo>
                <a:lnTo>
                  <a:pt x="6655" y="713"/>
                </a:lnTo>
                <a:lnTo>
                  <a:pt x="6691" y="717"/>
                </a:lnTo>
                <a:lnTo>
                  <a:pt x="6727" y="721"/>
                </a:lnTo>
                <a:lnTo>
                  <a:pt x="6760" y="722"/>
                </a:lnTo>
                <a:lnTo>
                  <a:pt x="6792" y="722"/>
                </a:lnTo>
                <a:lnTo>
                  <a:pt x="6808" y="723"/>
                </a:lnTo>
                <a:lnTo>
                  <a:pt x="6824" y="726"/>
                </a:lnTo>
                <a:lnTo>
                  <a:pt x="6831" y="728"/>
                </a:lnTo>
                <a:lnTo>
                  <a:pt x="6838" y="732"/>
                </a:lnTo>
                <a:lnTo>
                  <a:pt x="6845" y="737"/>
                </a:lnTo>
                <a:lnTo>
                  <a:pt x="6852" y="742"/>
                </a:lnTo>
                <a:lnTo>
                  <a:pt x="6854" y="747"/>
                </a:lnTo>
                <a:lnTo>
                  <a:pt x="6854" y="752"/>
                </a:lnTo>
                <a:lnTo>
                  <a:pt x="6853" y="756"/>
                </a:lnTo>
                <a:lnTo>
                  <a:pt x="6852" y="759"/>
                </a:lnTo>
                <a:lnTo>
                  <a:pt x="6849" y="763"/>
                </a:lnTo>
                <a:lnTo>
                  <a:pt x="6846" y="765"/>
                </a:lnTo>
                <a:lnTo>
                  <a:pt x="6842" y="768"/>
                </a:lnTo>
                <a:lnTo>
                  <a:pt x="6838" y="770"/>
                </a:lnTo>
                <a:lnTo>
                  <a:pt x="6819" y="777"/>
                </a:lnTo>
                <a:lnTo>
                  <a:pt x="6801" y="782"/>
                </a:lnTo>
                <a:lnTo>
                  <a:pt x="6773" y="785"/>
                </a:lnTo>
                <a:lnTo>
                  <a:pt x="6744" y="789"/>
                </a:lnTo>
                <a:lnTo>
                  <a:pt x="6716" y="792"/>
                </a:lnTo>
                <a:lnTo>
                  <a:pt x="6687" y="795"/>
                </a:lnTo>
                <a:lnTo>
                  <a:pt x="6659" y="799"/>
                </a:lnTo>
                <a:lnTo>
                  <a:pt x="6631" y="803"/>
                </a:lnTo>
                <a:lnTo>
                  <a:pt x="6603" y="808"/>
                </a:lnTo>
                <a:lnTo>
                  <a:pt x="6574" y="814"/>
                </a:lnTo>
                <a:lnTo>
                  <a:pt x="6564" y="816"/>
                </a:lnTo>
                <a:lnTo>
                  <a:pt x="6554" y="817"/>
                </a:lnTo>
                <a:lnTo>
                  <a:pt x="6543" y="817"/>
                </a:lnTo>
                <a:lnTo>
                  <a:pt x="6534" y="816"/>
                </a:lnTo>
                <a:lnTo>
                  <a:pt x="6524" y="814"/>
                </a:lnTo>
                <a:lnTo>
                  <a:pt x="6516" y="811"/>
                </a:lnTo>
                <a:lnTo>
                  <a:pt x="6511" y="808"/>
                </a:lnTo>
                <a:lnTo>
                  <a:pt x="6507" y="805"/>
                </a:lnTo>
                <a:lnTo>
                  <a:pt x="6503" y="802"/>
                </a:lnTo>
                <a:lnTo>
                  <a:pt x="6499" y="797"/>
                </a:lnTo>
                <a:lnTo>
                  <a:pt x="6491" y="790"/>
                </a:lnTo>
                <a:lnTo>
                  <a:pt x="6484" y="782"/>
                </a:lnTo>
                <a:lnTo>
                  <a:pt x="6476" y="777"/>
                </a:lnTo>
                <a:lnTo>
                  <a:pt x="6468" y="773"/>
                </a:lnTo>
                <a:lnTo>
                  <a:pt x="6460" y="770"/>
                </a:lnTo>
                <a:lnTo>
                  <a:pt x="6451" y="769"/>
                </a:lnTo>
                <a:lnTo>
                  <a:pt x="6442" y="769"/>
                </a:lnTo>
                <a:lnTo>
                  <a:pt x="6431" y="771"/>
                </a:lnTo>
                <a:lnTo>
                  <a:pt x="6419" y="771"/>
                </a:lnTo>
                <a:lnTo>
                  <a:pt x="6407" y="770"/>
                </a:lnTo>
                <a:lnTo>
                  <a:pt x="6396" y="768"/>
                </a:lnTo>
                <a:lnTo>
                  <a:pt x="6384" y="766"/>
                </a:lnTo>
                <a:lnTo>
                  <a:pt x="6361" y="760"/>
                </a:lnTo>
                <a:lnTo>
                  <a:pt x="6338" y="755"/>
                </a:lnTo>
                <a:lnTo>
                  <a:pt x="6344" y="767"/>
                </a:lnTo>
                <a:lnTo>
                  <a:pt x="6348" y="776"/>
                </a:lnTo>
                <a:lnTo>
                  <a:pt x="6348" y="780"/>
                </a:lnTo>
                <a:lnTo>
                  <a:pt x="6348" y="783"/>
                </a:lnTo>
                <a:lnTo>
                  <a:pt x="6348" y="785"/>
                </a:lnTo>
                <a:lnTo>
                  <a:pt x="6346" y="788"/>
                </a:lnTo>
                <a:lnTo>
                  <a:pt x="6344" y="790"/>
                </a:lnTo>
                <a:lnTo>
                  <a:pt x="6342" y="791"/>
                </a:lnTo>
                <a:lnTo>
                  <a:pt x="6338" y="792"/>
                </a:lnTo>
                <a:lnTo>
                  <a:pt x="6334" y="792"/>
                </a:lnTo>
                <a:lnTo>
                  <a:pt x="6324" y="792"/>
                </a:lnTo>
                <a:lnTo>
                  <a:pt x="6311" y="790"/>
                </a:lnTo>
                <a:lnTo>
                  <a:pt x="6289" y="790"/>
                </a:lnTo>
                <a:lnTo>
                  <a:pt x="6267" y="789"/>
                </a:lnTo>
                <a:lnTo>
                  <a:pt x="6246" y="787"/>
                </a:lnTo>
                <a:lnTo>
                  <a:pt x="6224" y="783"/>
                </a:lnTo>
                <a:lnTo>
                  <a:pt x="6203" y="779"/>
                </a:lnTo>
                <a:lnTo>
                  <a:pt x="6183" y="773"/>
                </a:lnTo>
                <a:lnTo>
                  <a:pt x="6172" y="769"/>
                </a:lnTo>
                <a:lnTo>
                  <a:pt x="6162" y="765"/>
                </a:lnTo>
                <a:lnTo>
                  <a:pt x="6152" y="760"/>
                </a:lnTo>
                <a:lnTo>
                  <a:pt x="6143" y="754"/>
                </a:lnTo>
                <a:lnTo>
                  <a:pt x="6138" y="751"/>
                </a:lnTo>
                <a:lnTo>
                  <a:pt x="6134" y="748"/>
                </a:lnTo>
                <a:lnTo>
                  <a:pt x="6129" y="746"/>
                </a:lnTo>
                <a:lnTo>
                  <a:pt x="6123" y="744"/>
                </a:lnTo>
                <a:lnTo>
                  <a:pt x="6118" y="743"/>
                </a:lnTo>
                <a:lnTo>
                  <a:pt x="6114" y="743"/>
                </a:lnTo>
                <a:lnTo>
                  <a:pt x="6110" y="743"/>
                </a:lnTo>
                <a:lnTo>
                  <a:pt x="6107" y="743"/>
                </a:lnTo>
                <a:lnTo>
                  <a:pt x="6104" y="745"/>
                </a:lnTo>
                <a:lnTo>
                  <a:pt x="6102" y="747"/>
                </a:lnTo>
                <a:lnTo>
                  <a:pt x="6101" y="749"/>
                </a:lnTo>
                <a:lnTo>
                  <a:pt x="6101" y="752"/>
                </a:lnTo>
                <a:lnTo>
                  <a:pt x="6102" y="756"/>
                </a:lnTo>
                <a:lnTo>
                  <a:pt x="6105" y="760"/>
                </a:lnTo>
                <a:lnTo>
                  <a:pt x="6109" y="765"/>
                </a:lnTo>
                <a:lnTo>
                  <a:pt x="6115" y="770"/>
                </a:lnTo>
                <a:lnTo>
                  <a:pt x="6117" y="775"/>
                </a:lnTo>
                <a:lnTo>
                  <a:pt x="6119" y="779"/>
                </a:lnTo>
                <a:lnTo>
                  <a:pt x="6119" y="782"/>
                </a:lnTo>
                <a:lnTo>
                  <a:pt x="6118" y="785"/>
                </a:lnTo>
                <a:lnTo>
                  <a:pt x="6115" y="788"/>
                </a:lnTo>
                <a:lnTo>
                  <a:pt x="6112" y="790"/>
                </a:lnTo>
                <a:lnTo>
                  <a:pt x="6108" y="792"/>
                </a:lnTo>
                <a:lnTo>
                  <a:pt x="6104" y="793"/>
                </a:lnTo>
                <a:lnTo>
                  <a:pt x="6084" y="796"/>
                </a:lnTo>
                <a:lnTo>
                  <a:pt x="6066" y="798"/>
                </a:lnTo>
                <a:lnTo>
                  <a:pt x="6036" y="795"/>
                </a:lnTo>
                <a:lnTo>
                  <a:pt x="6005" y="794"/>
                </a:lnTo>
                <a:lnTo>
                  <a:pt x="5974" y="793"/>
                </a:lnTo>
                <a:lnTo>
                  <a:pt x="5943" y="792"/>
                </a:lnTo>
                <a:lnTo>
                  <a:pt x="5912" y="792"/>
                </a:lnTo>
                <a:lnTo>
                  <a:pt x="5882" y="791"/>
                </a:lnTo>
                <a:lnTo>
                  <a:pt x="5851" y="788"/>
                </a:lnTo>
                <a:lnTo>
                  <a:pt x="5821" y="784"/>
                </a:lnTo>
                <a:lnTo>
                  <a:pt x="5798" y="777"/>
                </a:lnTo>
                <a:lnTo>
                  <a:pt x="5776" y="770"/>
                </a:lnTo>
                <a:lnTo>
                  <a:pt x="5752" y="764"/>
                </a:lnTo>
                <a:lnTo>
                  <a:pt x="5730" y="759"/>
                </a:lnTo>
                <a:lnTo>
                  <a:pt x="5728" y="764"/>
                </a:lnTo>
                <a:lnTo>
                  <a:pt x="5725" y="769"/>
                </a:lnTo>
                <a:lnTo>
                  <a:pt x="5723" y="774"/>
                </a:lnTo>
                <a:lnTo>
                  <a:pt x="5719" y="778"/>
                </a:lnTo>
                <a:lnTo>
                  <a:pt x="5715" y="781"/>
                </a:lnTo>
                <a:lnTo>
                  <a:pt x="5710" y="783"/>
                </a:lnTo>
                <a:lnTo>
                  <a:pt x="5706" y="787"/>
                </a:lnTo>
                <a:lnTo>
                  <a:pt x="5701" y="788"/>
                </a:lnTo>
                <a:lnTo>
                  <a:pt x="5691" y="790"/>
                </a:lnTo>
                <a:lnTo>
                  <a:pt x="5681" y="790"/>
                </a:lnTo>
                <a:lnTo>
                  <a:pt x="5670" y="789"/>
                </a:lnTo>
                <a:lnTo>
                  <a:pt x="5661" y="787"/>
                </a:lnTo>
                <a:lnTo>
                  <a:pt x="5652" y="783"/>
                </a:lnTo>
                <a:lnTo>
                  <a:pt x="5642" y="781"/>
                </a:lnTo>
                <a:lnTo>
                  <a:pt x="5631" y="780"/>
                </a:lnTo>
                <a:lnTo>
                  <a:pt x="5620" y="780"/>
                </a:lnTo>
                <a:lnTo>
                  <a:pt x="5615" y="779"/>
                </a:lnTo>
                <a:lnTo>
                  <a:pt x="5610" y="778"/>
                </a:lnTo>
                <a:lnTo>
                  <a:pt x="5605" y="777"/>
                </a:lnTo>
                <a:lnTo>
                  <a:pt x="5602" y="775"/>
                </a:lnTo>
                <a:lnTo>
                  <a:pt x="5600" y="772"/>
                </a:lnTo>
                <a:lnTo>
                  <a:pt x="5598" y="769"/>
                </a:lnTo>
                <a:lnTo>
                  <a:pt x="5598" y="765"/>
                </a:lnTo>
                <a:lnTo>
                  <a:pt x="5599" y="760"/>
                </a:lnTo>
                <a:lnTo>
                  <a:pt x="5600" y="753"/>
                </a:lnTo>
                <a:lnTo>
                  <a:pt x="5602" y="748"/>
                </a:lnTo>
                <a:lnTo>
                  <a:pt x="5604" y="743"/>
                </a:lnTo>
                <a:lnTo>
                  <a:pt x="5607" y="739"/>
                </a:lnTo>
                <a:lnTo>
                  <a:pt x="5612" y="736"/>
                </a:lnTo>
                <a:lnTo>
                  <a:pt x="5616" y="732"/>
                </a:lnTo>
                <a:lnTo>
                  <a:pt x="5621" y="730"/>
                </a:lnTo>
                <a:lnTo>
                  <a:pt x="5626" y="729"/>
                </a:lnTo>
                <a:lnTo>
                  <a:pt x="5648" y="727"/>
                </a:lnTo>
                <a:lnTo>
                  <a:pt x="5671" y="726"/>
                </a:lnTo>
                <a:lnTo>
                  <a:pt x="5682" y="724"/>
                </a:lnTo>
                <a:lnTo>
                  <a:pt x="5693" y="722"/>
                </a:lnTo>
                <a:lnTo>
                  <a:pt x="5704" y="718"/>
                </a:lnTo>
                <a:lnTo>
                  <a:pt x="5716" y="714"/>
                </a:lnTo>
                <a:lnTo>
                  <a:pt x="5727" y="710"/>
                </a:lnTo>
                <a:lnTo>
                  <a:pt x="5738" y="707"/>
                </a:lnTo>
                <a:lnTo>
                  <a:pt x="5749" y="704"/>
                </a:lnTo>
                <a:lnTo>
                  <a:pt x="5761" y="703"/>
                </a:lnTo>
                <a:lnTo>
                  <a:pt x="5783" y="703"/>
                </a:lnTo>
                <a:lnTo>
                  <a:pt x="5805" y="704"/>
                </a:lnTo>
                <a:lnTo>
                  <a:pt x="5815" y="704"/>
                </a:lnTo>
                <a:lnTo>
                  <a:pt x="5827" y="703"/>
                </a:lnTo>
                <a:lnTo>
                  <a:pt x="5837" y="700"/>
                </a:lnTo>
                <a:lnTo>
                  <a:pt x="5847" y="695"/>
                </a:lnTo>
                <a:lnTo>
                  <a:pt x="5834" y="690"/>
                </a:lnTo>
                <a:lnTo>
                  <a:pt x="5820" y="685"/>
                </a:lnTo>
                <a:lnTo>
                  <a:pt x="5806" y="678"/>
                </a:lnTo>
                <a:lnTo>
                  <a:pt x="5794" y="671"/>
                </a:lnTo>
                <a:lnTo>
                  <a:pt x="5781" y="664"/>
                </a:lnTo>
                <a:lnTo>
                  <a:pt x="5769" y="656"/>
                </a:lnTo>
                <a:lnTo>
                  <a:pt x="5756" y="648"/>
                </a:lnTo>
                <a:lnTo>
                  <a:pt x="5744" y="640"/>
                </a:lnTo>
                <a:lnTo>
                  <a:pt x="5747" y="636"/>
                </a:lnTo>
                <a:lnTo>
                  <a:pt x="5750" y="631"/>
                </a:lnTo>
                <a:lnTo>
                  <a:pt x="5754" y="629"/>
                </a:lnTo>
                <a:lnTo>
                  <a:pt x="5758" y="627"/>
                </a:lnTo>
                <a:lnTo>
                  <a:pt x="5768" y="625"/>
                </a:lnTo>
                <a:lnTo>
                  <a:pt x="5778" y="624"/>
                </a:lnTo>
                <a:lnTo>
                  <a:pt x="5798" y="626"/>
                </a:lnTo>
                <a:lnTo>
                  <a:pt x="5818" y="626"/>
                </a:lnTo>
                <a:lnTo>
                  <a:pt x="5842" y="627"/>
                </a:lnTo>
                <a:lnTo>
                  <a:pt x="5866" y="628"/>
                </a:lnTo>
                <a:lnTo>
                  <a:pt x="5890" y="629"/>
                </a:lnTo>
                <a:lnTo>
                  <a:pt x="5914" y="632"/>
                </a:lnTo>
                <a:lnTo>
                  <a:pt x="5927" y="635"/>
                </a:lnTo>
                <a:lnTo>
                  <a:pt x="5938" y="637"/>
                </a:lnTo>
                <a:lnTo>
                  <a:pt x="5950" y="640"/>
                </a:lnTo>
                <a:lnTo>
                  <a:pt x="5961" y="643"/>
                </a:lnTo>
                <a:lnTo>
                  <a:pt x="5973" y="648"/>
                </a:lnTo>
                <a:lnTo>
                  <a:pt x="5984" y="652"/>
                </a:lnTo>
                <a:lnTo>
                  <a:pt x="5995" y="658"/>
                </a:lnTo>
                <a:lnTo>
                  <a:pt x="6006" y="665"/>
                </a:lnTo>
                <a:lnTo>
                  <a:pt x="6020" y="670"/>
                </a:lnTo>
                <a:lnTo>
                  <a:pt x="6036" y="675"/>
                </a:lnTo>
                <a:lnTo>
                  <a:pt x="6051" y="679"/>
                </a:lnTo>
                <a:lnTo>
                  <a:pt x="6067" y="683"/>
                </a:lnTo>
                <a:lnTo>
                  <a:pt x="6083" y="687"/>
                </a:lnTo>
                <a:lnTo>
                  <a:pt x="6098" y="689"/>
                </a:lnTo>
                <a:lnTo>
                  <a:pt x="6114" y="691"/>
                </a:lnTo>
                <a:lnTo>
                  <a:pt x="6131" y="692"/>
                </a:lnTo>
                <a:lnTo>
                  <a:pt x="6162" y="693"/>
                </a:lnTo>
                <a:lnTo>
                  <a:pt x="6194" y="692"/>
                </a:lnTo>
                <a:lnTo>
                  <a:pt x="6225" y="689"/>
                </a:lnTo>
                <a:lnTo>
                  <a:pt x="6257" y="683"/>
                </a:lnTo>
                <a:lnTo>
                  <a:pt x="6263" y="674"/>
                </a:lnTo>
                <a:lnTo>
                  <a:pt x="6269" y="666"/>
                </a:lnTo>
                <a:lnTo>
                  <a:pt x="6274" y="660"/>
                </a:lnTo>
                <a:lnTo>
                  <a:pt x="6277" y="657"/>
                </a:lnTo>
                <a:lnTo>
                  <a:pt x="6278" y="655"/>
                </a:lnTo>
                <a:lnTo>
                  <a:pt x="6278" y="654"/>
                </a:lnTo>
                <a:lnTo>
                  <a:pt x="6277" y="654"/>
                </a:lnTo>
                <a:lnTo>
                  <a:pt x="6275" y="653"/>
                </a:lnTo>
                <a:lnTo>
                  <a:pt x="6266" y="653"/>
                </a:lnTo>
                <a:lnTo>
                  <a:pt x="6252" y="654"/>
                </a:lnTo>
                <a:lnTo>
                  <a:pt x="6231" y="654"/>
                </a:lnTo>
                <a:lnTo>
                  <a:pt x="6211" y="654"/>
                </a:lnTo>
                <a:lnTo>
                  <a:pt x="6191" y="654"/>
                </a:lnTo>
                <a:lnTo>
                  <a:pt x="6170" y="654"/>
                </a:lnTo>
                <a:lnTo>
                  <a:pt x="6150" y="653"/>
                </a:lnTo>
                <a:lnTo>
                  <a:pt x="6130" y="652"/>
                </a:lnTo>
                <a:lnTo>
                  <a:pt x="6109" y="649"/>
                </a:lnTo>
                <a:lnTo>
                  <a:pt x="6089" y="645"/>
                </a:lnTo>
                <a:lnTo>
                  <a:pt x="6087" y="639"/>
                </a:lnTo>
                <a:lnTo>
                  <a:pt x="6085" y="634"/>
                </a:lnTo>
                <a:lnTo>
                  <a:pt x="6084" y="627"/>
                </a:lnTo>
                <a:lnTo>
                  <a:pt x="6084" y="622"/>
                </a:lnTo>
                <a:lnTo>
                  <a:pt x="6085" y="612"/>
                </a:lnTo>
                <a:lnTo>
                  <a:pt x="6086" y="603"/>
                </a:lnTo>
                <a:lnTo>
                  <a:pt x="6087" y="599"/>
                </a:lnTo>
                <a:lnTo>
                  <a:pt x="6087" y="595"/>
                </a:lnTo>
                <a:lnTo>
                  <a:pt x="6086" y="593"/>
                </a:lnTo>
                <a:lnTo>
                  <a:pt x="6084" y="590"/>
                </a:lnTo>
                <a:lnTo>
                  <a:pt x="6082" y="589"/>
                </a:lnTo>
                <a:lnTo>
                  <a:pt x="6078" y="588"/>
                </a:lnTo>
                <a:lnTo>
                  <a:pt x="6072" y="588"/>
                </a:lnTo>
                <a:lnTo>
                  <a:pt x="6066" y="589"/>
                </a:lnTo>
                <a:lnTo>
                  <a:pt x="6043" y="588"/>
                </a:lnTo>
                <a:lnTo>
                  <a:pt x="6020" y="585"/>
                </a:lnTo>
                <a:lnTo>
                  <a:pt x="5998" y="583"/>
                </a:lnTo>
                <a:lnTo>
                  <a:pt x="5976" y="579"/>
                </a:lnTo>
                <a:lnTo>
                  <a:pt x="5953" y="577"/>
                </a:lnTo>
                <a:lnTo>
                  <a:pt x="5930" y="576"/>
                </a:lnTo>
                <a:lnTo>
                  <a:pt x="5907" y="576"/>
                </a:lnTo>
                <a:lnTo>
                  <a:pt x="5885" y="577"/>
                </a:lnTo>
                <a:lnTo>
                  <a:pt x="5880" y="580"/>
                </a:lnTo>
                <a:lnTo>
                  <a:pt x="5876" y="580"/>
                </a:lnTo>
                <a:lnTo>
                  <a:pt x="5872" y="579"/>
                </a:lnTo>
                <a:lnTo>
                  <a:pt x="5870" y="577"/>
                </a:lnTo>
                <a:lnTo>
                  <a:pt x="5869" y="574"/>
                </a:lnTo>
                <a:lnTo>
                  <a:pt x="5869" y="570"/>
                </a:lnTo>
                <a:lnTo>
                  <a:pt x="5869" y="565"/>
                </a:lnTo>
                <a:lnTo>
                  <a:pt x="5871" y="560"/>
                </a:lnTo>
                <a:lnTo>
                  <a:pt x="5872" y="555"/>
                </a:lnTo>
                <a:lnTo>
                  <a:pt x="5875" y="550"/>
                </a:lnTo>
                <a:lnTo>
                  <a:pt x="5878" y="545"/>
                </a:lnTo>
                <a:lnTo>
                  <a:pt x="5881" y="540"/>
                </a:lnTo>
                <a:lnTo>
                  <a:pt x="5885" y="536"/>
                </a:lnTo>
                <a:lnTo>
                  <a:pt x="5888" y="534"/>
                </a:lnTo>
                <a:lnTo>
                  <a:pt x="5892" y="532"/>
                </a:lnTo>
                <a:lnTo>
                  <a:pt x="5896" y="530"/>
                </a:lnTo>
                <a:lnTo>
                  <a:pt x="5909" y="523"/>
                </a:lnTo>
                <a:lnTo>
                  <a:pt x="5922" y="518"/>
                </a:lnTo>
                <a:lnTo>
                  <a:pt x="5935" y="513"/>
                </a:lnTo>
                <a:lnTo>
                  <a:pt x="5947" y="510"/>
                </a:lnTo>
                <a:lnTo>
                  <a:pt x="5961" y="507"/>
                </a:lnTo>
                <a:lnTo>
                  <a:pt x="5975" y="505"/>
                </a:lnTo>
                <a:lnTo>
                  <a:pt x="5988" y="504"/>
                </a:lnTo>
                <a:lnTo>
                  <a:pt x="6001" y="503"/>
                </a:lnTo>
                <a:lnTo>
                  <a:pt x="6030" y="503"/>
                </a:lnTo>
                <a:lnTo>
                  <a:pt x="6057" y="503"/>
                </a:lnTo>
                <a:lnTo>
                  <a:pt x="6085" y="504"/>
                </a:lnTo>
                <a:lnTo>
                  <a:pt x="6111" y="504"/>
                </a:lnTo>
                <a:lnTo>
                  <a:pt x="6144" y="505"/>
                </a:lnTo>
                <a:lnTo>
                  <a:pt x="6175" y="507"/>
                </a:lnTo>
                <a:lnTo>
                  <a:pt x="6207" y="511"/>
                </a:lnTo>
                <a:lnTo>
                  <a:pt x="6239" y="515"/>
                </a:lnTo>
                <a:lnTo>
                  <a:pt x="6270" y="520"/>
                </a:lnTo>
                <a:lnTo>
                  <a:pt x="6302" y="525"/>
                </a:lnTo>
                <a:lnTo>
                  <a:pt x="6333" y="528"/>
                </a:lnTo>
                <a:lnTo>
                  <a:pt x="6365" y="532"/>
                </a:lnTo>
                <a:lnTo>
                  <a:pt x="6374" y="527"/>
                </a:lnTo>
                <a:lnTo>
                  <a:pt x="6383" y="525"/>
                </a:lnTo>
                <a:lnTo>
                  <a:pt x="6394" y="523"/>
                </a:lnTo>
                <a:lnTo>
                  <a:pt x="6404" y="522"/>
                </a:lnTo>
                <a:lnTo>
                  <a:pt x="6423" y="521"/>
                </a:lnTo>
                <a:lnTo>
                  <a:pt x="6444" y="521"/>
                </a:lnTo>
                <a:lnTo>
                  <a:pt x="6411" y="512"/>
                </a:lnTo>
                <a:lnTo>
                  <a:pt x="6379" y="504"/>
                </a:lnTo>
                <a:lnTo>
                  <a:pt x="6347" y="496"/>
                </a:lnTo>
                <a:lnTo>
                  <a:pt x="6314" y="488"/>
                </a:lnTo>
                <a:lnTo>
                  <a:pt x="6282" y="481"/>
                </a:lnTo>
                <a:lnTo>
                  <a:pt x="6250" y="472"/>
                </a:lnTo>
                <a:lnTo>
                  <a:pt x="6217" y="465"/>
                </a:lnTo>
                <a:lnTo>
                  <a:pt x="6185" y="459"/>
                </a:lnTo>
                <a:lnTo>
                  <a:pt x="6164" y="451"/>
                </a:lnTo>
                <a:lnTo>
                  <a:pt x="6144" y="443"/>
                </a:lnTo>
                <a:lnTo>
                  <a:pt x="6122" y="435"/>
                </a:lnTo>
                <a:lnTo>
                  <a:pt x="6102" y="426"/>
                </a:lnTo>
                <a:lnTo>
                  <a:pt x="6082" y="418"/>
                </a:lnTo>
                <a:lnTo>
                  <a:pt x="6061" y="410"/>
                </a:lnTo>
                <a:lnTo>
                  <a:pt x="6040" y="402"/>
                </a:lnTo>
                <a:lnTo>
                  <a:pt x="6019" y="395"/>
                </a:lnTo>
                <a:lnTo>
                  <a:pt x="6015" y="399"/>
                </a:lnTo>
                <a:lnTo>
                  <a:pt x="6011" y="402"/>
                </a:lnTo>
                <a:lnTo>
                  <a:pt x="6006" y="404"/>
                </a:lnTo>
                <a:lnTo>
                  <a:pt x="6002" y="404"/>
                </a:lnTo>
                <a:lnTo>
                  <a:pt x="5998" y="404"/>
                </a:lnTo>
                <a:lnTo>
                  <a:pt x="5994" y="403"/>
                </a:lnTo>
                <a:lnTo>
                  <a:pt x="5990" y="401"/>
                </a:lnTo>
                <a:lnTo>
                  <a:pt x="5986" y="399"/>
                </a:lnTo>
                <a:lnTo>
                  <a:pt x="5968" y="386"/>
                </a:lnTo>
                <a:lnTo>
                  <a:pt x="5952" y="374"/>
                </a:lnTo>
                <a:lnTo>
                  <a:pt x="5945" y="371"/>
                </a:lnTo>
                <a:lnTo>
                  <a:pt x="5940" y="368"/>
                </a:lnTo>
                <a:lnTo>
                  <a:pt x="5937" y="365"/>
                </a:lnTo>
                <a:lnTo>
                  <a:pt x="5934" y="361"/>
                </a:lnTo>
                <a:lnTo>
                  <a:pt x="5934" y="358"/>
                </a:lnTo>
                <a:lnTo>
                  <a:pt x="5934" y="355"/>
                </a:lnTo>
                <a:lnTo>
                  <a:pt x="5935" y="351"/>
                </a:lnTo>
                <a:lnTo>
                  <a:pt x="5937" y="348"/>
                </a:lnTo>
                <a:lnTo>
                  <a:pt x="5940" y="346"/>
                </a:lnTo>
                <a:lnTo>
                  <a:pt x="5944" y="344"/>
                </a:lnTo>
                <a:lnTo>
                  <a:pt x="5948" y="342"/>
                </a:lnTo>
                <a:lnTo>
                  <a:pt x="5953" y="341"/>
                </a:lnTo>
                <a:lnTo>
                  <a:pt x="5958" y="340"/>
                </a:lnTo>
                <a:lnTo>
                  <a:pt x="5963" y="340"/>
                </a:lnTo>
                <a:lnTo>
                  <a:pt x="5968" y="341"/>
                </a:lnTo>
                <a:lnTo>
                  <a:pt x="5974" y="343"/>
                </a:lnTo>
                <a:lnTo>
                  <a:pt x="6008" y="346"/>
                </a:lnTo>
                <a:lnTo>
                  <a:pt x="6042" y="347"/>
                </a:lnTo>
                <a:lnTo>
                  <a:pt x="6075" y="347"/>
                </a:lnTo>
                <a:lnTo>
                  <a:pt x="6110" y="347"/>
                </a:lnTo>
                <a:lnTo>
                  <a:pt x="6144" y="347"/>
                </a:lnTo>
                <a:lnTo>
                  <a:pt x="6178" y="348"/>
                </a:lnTo>
                <a:lnTo>
                  <a:pt x="6195" y="349"/>
                </a:lnTo>
                <a:lnTo>
                  <a:pt x="6212" y="350"/>
                </a:lnTo>
                <a:lnTo>
                  <a:pt x="6228" y="352"/>
                </a:lnTo>
                <a:lnTo>
                  <a:pt x="6246" y="355"/>
                </a:lnTo>
                <a:lnTo>
                  <a:pt x="6269" y="360"/>
                </a:lnTo>
                <a:lnTo>
                  <a:pt x="6294" y="367"/>
                </a:lnTo>
                <a:lnTo>
                  <a:pt x="6317" y="375"/>
                </a:lnTo>
                <a:lnTo>
                  <a:pt x="6341" y="383"/>
                </a:lnTo>
                <a:lnTo>
                  <a:pt x="6364" y="391"/>
                </a:lnTo>
                <a:lnTo>
                  <a:pt x="6387" y="399"/>
                </a:lnTo>
                <a:lnTo>
                  <a:pt x="6411" y="406"/>
                </a:lnTo>
                <a:lnTo>
                  <a:pt x="6435" y="411"/>
                </a:lnTo>
                <a:lnTo>
                  <a:pt x="6461" y="410"/>
                </a:lnTo>
                <a:lnTo>
                  <a:pt x="6486" y="410"/>
                </a:lnTo>
                <a:lnTo>
                  <a:pt x="6500" y="410"/>
                </a:lnTo>
                <a:lnTo>
                  <a:pt x="6512" y="411"/>
                </a:lnTo>
                <a:lnTo>
                  <a:pt x="6525" y="412"/>
                </a:lnTo>
                <a:lnTo>
                  <a:pt x="6537" y="414"/>
                </a:lnTo>
                <a:lnTo>
                  <a:pt x="6521" y="406"/>
                </a:lnTo>
                <a:lnTo>
                  <a:pt x="6504" y="399"/>
                </a:lnTo>
                <a:lnTo>
                  <a:pt x="6486" y="392"/>
                </a:lnTo>
                <a:lnTo>
                  <a:pt x="6469" y="387"/>
                </a:lnTo>
                <a:lnTo>
                  <a:pt x="6452" y="382"/>
                </a:lnTo>
                <a:lnTo>
                  <a:pt x="6433" y="377"/>
                </a:lnTo>
                <a:lnTo>
                  <a:pt x="6415" y="374"/>
                </a:lnTo>
                <a:lnTo>
                  <a:pt x="6397" y="372"/>
                </a:lnTo>
                <a:lnTo>
                  <a:pt x="6390" y="372"/>
                </a:lnTo>
                <a:lnTo>
                  <a:pt x="6383" y="371"/>
                </a:lnTo>
                <a:lnTo>
                  <a:pt x="6379" y="370"/>
                </a:lnTo>
                <a:lnTo>
                  <a:pt x="6377" y="368"/>
                </a:lnTo>
                <a:lnTo>
                  <a:pt x="6377" y="367"/>
                </a:lnTo>
                <a:lnTo>
                  <a:pt x="6378" y="364"/>
                </a:lnTo>
                <a:lnTo>
                  <a:pt x="6380" y="362"/>
                </a:lnTo>
                <a:lnTo>
                  <a:pt x="6383" y="359"/>
                </a:lnTo>
                <a:lnTo>
                  <a:pt x="6402" y="348"/>
                </a:lnTo>
                <a:lnTo>
                  <a:pt x="6419" y="336"/>
                </a:lnTo>
                <a:lnTo>
                  <a:pt x="6429" y="332"/>
                </a:lnTo>
                <a:lnTo>
                  <a:pt x="6439" y="328"/>
                </a:lnTo>
                <a:lnTo>
                  <a:pt x="6449" y="323"/>
                </a:lnTo>
                <a:lnTo>
                  <a:pt x="6459" y="320"/>
                </a:lnTo>
                <a:lnTo>
                  <a:pt x="6480" y="316"/>
                </a:lnTo>
                <a:lnTo>
                  <a:pt x="6501" y="313"/>
                </a:lnTo>
                <a:lnTo>
                  <a:pt x="6522" y="311"/>
                </a:lnTo>
                <a:lnTo>
                  <a:pt x="6543" y="310"/>
                </a:lnTo>
                <a:lnTo>
                  <a:pt x="6565" y="310"/>
                </a:lnTo>
                <a:lnTo>
                  <a:pt x="6586" y="310"/>
                </a:lnTo>
                <a:lnTo>
                  <a:pt x="6616" y="304"/>
                </a:lnTo>
                <a:lnTo>
                  <a:pt x="6646" y="300"/>
                </a:lnTo>
                <a:lnTo>
                  <a:pt x="6677" y="298"/>
                </a:lnTo>
                <a:lnTo>
                  <a:pt x="6708" y="296"/>
                </a:lnTo>
                <a:lnTo>
                  <a:pt x="6738" y="295"/>
                </a:lnTo>
                <a:lnTo>
                  <a:pt x="6769" y="293"/>
                </a:lnTo>
                <a:lnTo>
                  <a:pt x="6799" y="291"/>
                </a:lnTo>
                <a:lnTo>
                  <a:pt x="6830" y="288"/>
                </a:lnTo>
                <a:lnTo>
                  <a:pt x="6850" y="287"/>
                </a:lnTo>
                <a:lnTo>
                  <a:pt x="6872" y="287"/>
                </a:lnTo>
                <a:lnTo>
                  <a:pt x="6878" y="286"/>
                </a:lnTo>
                <a:lnTo>
                  <a:pt x="6880" y="284"/>
                </a:lnTo>
                <a:lnTo>
                  <a:pt x="6875" y="282"/>
                </a:lnTo>
                <a:lnTo>
                  <a:pt x="6861" y="279"/>
                </a:lnTo>
                <a:lnTo>
                  <a:pt x="6844" y="272"/>
                </a:lnTo>
                <a:lnTo>
                  <a:pt x="6829" y="268"/>
                </a:lnTo>
                <a:lnTo>
                  <a:pt x="6813" y="264"/>
                </a:lnTo>
                <a:lnTo>
                  <a:pt x="6796" y="261"/>
                </a:lnTo>
                <a:lnTo>
                  <a:pt x="6780" y="258"/>
                </a:lnTo>
                <a:lnTo>
                  <a:pt x="6764" y="256"/>
                </a:lnTo>
                <a:lnTo>
                  <a:pt x="6747" y="254"/>
                </a:lnTo>
                <a:lnTo>
                  <a:pt x="6731" y="253"/>
                </a:lnTo>
                <a:lnTo>
                  <a:pt x="6697" y="252"/>
                </a:lnTo>
                <a:lnTo>
                  <a:pt x="6665" y="252"/>
                </a:lnTo>
                <a:lnTo>
                  <a:pt x="6632" y="253"/>
                </a:lnTo>
                <a:lnTo>
                  <a:pt x="6599" y="255"/>
                </a:lnTo>
                <a:lnTo>
                  <a:pt x="6573" y="261"/>
                </a:lnTo>
                <a:lnTo>
                  <a:pt x="6547" y="265"/>
                </a:lnTo>
                <a:lnTo>
                  <a:pt x="6520" y="270"/>
                </a:lnTo>
                <a:lnTo>
                  <a:pt x="6494" y="274"/>
                </a:lnTo>
                <a:lnTo>
                  <a:pt x="6467" y="279"/>
                </a:lnTo>
                <a:lnTo>
                  <a:pt x="6441" y="282"/>
                </a:lnTo>
                <a:lnTo>
                  <a:pt x="6414" y="285"/>
                </a:lnTo>
                <a:lnTo>
                  <a:pt x="6387" y="287"/>
                </a:lnTo>
                <a:lnTo>
                  <a:pt x="6359" y="288"/>
                </a:lnTo>
                <a:lnTo>
                  <a:pt x="6331" y="290"/>
                </a:lnTo>
                <a:lnTo>
                  <a:pt x="6317" y="290"/>
                </a:lnTo>
                <a:lnTo>
                  <a:pt x="6304" y="289"/>
                </a:lnTo>
                <a:lnTo>
                  <a:pt x="6297" y="288"/>
                </a:lnTo>
                <a:lnTo>
                  <a:pt x="6291" y="286"/>
                </a:lnTo>
                <a:lnTo>
                  <a:pt x="6283" y="284"/>
                </a:lnTo>
                <a:lnTo>
                  <a:pt x="6276" y="281"/>
                </a:lnTo>
                <a:lnTo>
                  <a:pt x="6267" y="275"/>
                </a:lnTo>
                <a:lnTo>
                  <a:pt x="6258" y="273"/>
                </a:lnTo>
                <a:lnTo>
                  <a:pt x="6249" y="271"/>
                </a:lnTo>
                <a:lnTo>
                  <a:pt x="6240" y="272"/>
                </a:lnTo>
                <a:lnTo>
                  <a:pt x="6230" y="273"/>
                </a:lnTo>
                <a:lnTo>
                  <a:pt x="6221" y="275"/>
                </a:lnTo>
                <a:lnTo>
                  <a:pt x="6212" y="279"/>
                </a:lnTo>
                <a:lnTo>
                  <a:pt x="6203" y="283"/>
                </a:lnTo>
                <a:lnTo>
                  <a:pt x="6182" y="283"/>
                </a:lnTo>
                <a:lnTo>
                  <a:pt x="6161" y="282"/>
                </a:lnTo>
                <a:lnTo>
                  <a:pt x="6141" y="282"/>
                </a:lnTo>
                <a:lnTo>
                  <a:pt x="6119" y="282"/>
                </a:lnTo>
                <a:lnTo>
                  <a:pt x="6099" y="284"/>
                </a:lnTo>
                <a:lnTo>
                  <a:pt x="6079" y="286"/>
                </a:lnTo>
                <a:lnTo>
                  <a:pt x="6068" y="288"/>
                </a:lnTo>
                <a:lnTo>
                  <a:pt x="6058" y="291"/>
                </a:lnTo>
                <a:lnTo>
                  <a:pt x="6048" y="293"/>
                </a:lnTo>
                <a:lnTo>
                  <a:pt x="6038" y="297"/>
                </a:lnTo>
                <a:lnTo>
                  <a:pt x="6033" y="300"/>
                </a:lnTo>
                <a:lnTo>
                  <a:pt x="6029" y="301"/>
                </a:lnTo>
                <a:lnTo>
                  <a:pt x="6026" y="300"/>
                </a:lnTo>
                <a:lnTo>
                  <a:pt x="6023" y="298"/>
                </a:lnTo>
                <a:lnTo>
                  <a:pt x="6022" y="295"/>
                </a:lnTo>
                <a:lnTo>
                  <a:pt x="6022" y="291"/>
                </a:lnTo>
                <a:lnTo>
                  <a:pt x="6023" y="286"/>
                </a:lnTo>
                <a:lnTo>
                  <a:pt x="6026" y="281"/>
                </a:lnTo>
                <a:lnTo>
                  <a:pt x="6028" y="275"/>
                </a:lnTo>
                <a:lnTo>
                  <a:pt x="6030" y="269"/>
                </a:lnTo>
                <a:lnTo>
                  <a:pt x="6033" y="264"/>
                </a:lnTo>
                <a:lnTo>
                  <a:pt x="6037" y="260"/>
                </a:lnTo>
                <a:lnTo>
                  <a:pt x="6040" y="256"/>
                </a:lnTo>
                <a:lnTo>
                  <a:pt x="6044" y="253"/>
                </a:lnTo>
                <a:lnTo>
                  <a:pt x="6048" y="252"/>
                </a:lnTo>
                <a:lnTo>
                  <a:pt x="6052" y="252"/>
                </a:lnTo>
                <a:lnTo>
                  <a:pt x="6058" y="251"/>
                </a:lnTo>
                <a:lnTo>
                  <a:pt x="6064" y="250"/>
                </a:lnTo>
                <a:lnTo>
                  <a:pt x="6068" y="249"/>
                </a:lnTo>
                <a:lnTo>
                  <a:pt x="6072" y="247"/>
                </a:lnTo>
                <a:lnTo>
                  <a:pt x="6075" y="244"/>
                </a:lnTo>
                <a:lnTo>
                  <a:pt x="6079" y="242"/>
                </a:lnTo>
                <a:lnTo>
                  <a:pt x="6080" y="239"/>
                </a:lnTo>
                <a:lnTo>
                  <a:pt x="6081" y="237"/>
                </a:lnTo>
                <a:lnTo>
                  <a:pt x="6080" y="234"/>
                </a:lnTo>
                <a:lnTo>
                  <a:pt x="6079" y="231"/>
                </a:lnTo>
                <a:lnTo>
                  <a:pt x="6078" y="228"/>
                </a:lnTo>
                <a:lnTo>
                  <a:pt x="6074" y="226"/>
                </a:lnTo>
                <a:lnTo>
                  <a:pt x="6070" y="223"/>
                </a:lnTo>
                <a:lnTo>
                  <a:pt x="6066" y="220"/>
                </a:lnTo>
                <a:lnTo>
                  <a:pt x="6060" y="219"/>
                </a:lnTo>
                <a:lnTo>
                  <a:pt x="6054" y="218"/>
                </a:lnTo>
                <a:lnTo>
                  <a:pt x="6038" y="215"/>
                </a:lnTo>
                <a:lnTo>
                  <a:pt x="6020" y="212"/>
                </a:lnTo>
                <a:lnTo>
                  <a:pt x="6004" y="211"/>
                </a:lnTo>
                <a:lnTo>
                  <a:pt x="5987" y="210"/>
                </a:lnTo>
                <a:lnTo>
                  <a:pt x="5953" y="209"/>
                </a:lnTo>
                <a:lnTo>
                  <a:pt x="5919" y="211"/>
                </a:lnTo>
                <a:lnTo>
                  <a:pt x="5886" y="214"/>
                </a:lnTo>
                <a:lnTo>
                  <a:pt x="5852" y="218"/>
                </a:lnTo>
                <a:lnTo>
                  <a:pt x="5820" y="222"/>
                </a:lnTo>
                <a:lnTo>
                  <a:pt x="5786" y="228"/>
                </a:lnTo>
                <a:lnTo>
                  <a:pt x="5766" y="229"/>
                </a:lnTo>
                <a:lnTo>
                  <a:pt x="5745" y="232"/>
                </a:lnTo>
                <a:lnTo>
                  <a:pt x="5726" y="236"/>
                </a:lnTo>
                <a:lnTo>
                  <a:pt x="5705" y="241"/>
                </a:lnTo>
                <a:lnTo>
                  <a:pt x="5686" y="247"/>
                </a:lnTo>
                <a:lnTo>
                  <a:pt x="5667" y="253"/>
                </a:lnTo>
                <a:lnTo>
                  <a:pt x="5647" y="260"/>
                </a:lnTo>
                <a:lnTo>
                  <a:pt x="5628" y="267"/>
                </a:lnTo>
                <a:lnTo>
                  <a:pt x="5625" y="269"/>
                </a:lnTo>
                <a:lnTo>
                  <a:pt x="5621" y="270"/>
                </a:lnTo>
                <a:lnTo>
                  <a:pt x="5617" y="271"/>
                </a:lnTo>
                <a:lnTo>
                  <a:pt x="5612" y="270"/>
                </a:lnTo>
                <a:lnTo>
                  <a:pt x="5600" y="268"/>
                </a:lnTo>
                <a:lnTo>
                  <a:pt x="5589" y="264"/>
                </a:lnTo>
                <a:lnTo>
                  <a:pt x="5580" y="260"/>
                </a:lnTo>
                <a:lnTo>
                  <a:pt x="5575" y="255"/>
                </a:lnTo>
                <a:lnTo>
                  <a:pt x="5574" y="253"/>
                </a:lnTo>
                <a:lnTo>
                  <a:pt x="5575" y="251"/>
                </a:lnTo>
                <a:lnTo>
                  <a:pt x="5577" y="250"/>
                </a:lnTo>
                <a:lnTo>
                  <a:pt x="5580" y="249"/>
                </a:lnTo>
                <a:lnTo>
                  <a:pt x="5592" y="249"/>
                </a:lnTo>
                <a:lnTo>
                  <a:pt x="5601" y="247"/>
                </a:lnTo>
                <a:lnTo>
                  <a:pt x="5606" y="246"/>
                </a:lnTo>
                <a:lnTo>
                  <a:pt x="5610" y="245"/>
                </a:lnTo>
                <a:lnTo>
                  <a:pt x="5613" y="243"/>
                </a:lnTo>
                <a:lnTo>
                  <a:pt x="5615" y="241"/>
                </a:lnTo>
                <a:lnTo>
                  <a:pt x="5617" y="238"/>
                </a:lnTo>
                <a:lnTo>
                  <a:pt x="5617" y="236"/>
                </a:lnTo>
                <a:lnTo>
                  <a:pt x="5617" y="233"/>
                </a:lnTo>
                <a:lnTo>
                  <a:pt x="5615" y="230"/>
                </a:lnTo>
                <a:lnTo>
                  <a:pt x="5612" y="227"/>
                </a:lnTo>
                <a:lnTo>
                  <a:pt x="5607" y="223"/>
                </a:lnTo>
                <a:lnTo>
                  <a:pt x="5602" y="219"/>
                </a:lnTo>
                <a:lnTo>
                  <a:pt x="5596" y="216"/>
                </a:lnTo>
                <a:lnTo>
                  <a:pt x="5591" y="213"/>
                </a:lnTo>
                <a:lnTo>
                  <a:pt x="5586" y="210"/>
                </a:lnTo>
                <a:lnTo>
                  <a:pt x="5582" y="209"/>
                </a:lnTo>
                <a:lnTo>
                  <a:pt x="5577" y="207"/>
                </a:lnTo>
                <a:lnTo>
                  <a:pt x="5566" y="205"/>
                </a:lnTo>
                <a:lnTo>
                  <a:pt x="5554" y="205"/>
                </a:lnTo>
                <a:lnTo>
                  <a:pt x="5532" y="205"/>
                </a:lnTo>
                <a:lnTo>
                  <a:pt x="5511" y="204"/>
                </a:lnTo>
                <a:close/>
                <a:moveTo>
                  <a:pt x="5511" y="296"/>
                </a:moveTo>
                <a:lnTo>
                  <a:pt x="5522" y="295"/>
                </a:lnTo>
                <a:lnTo>
                  <a:pt x="5533" y="293"/>
                </a:lnTo>
                <a:lnTo>
                  <a:pt x="5544" y="293"/>
                </a:lnTo>
                <a:lnTo>
                  <a:pt x="5555" y="293"/>
                </a:lnTo>
                <a:lnTo>
                  <a:pt x="5567" y="294"/>
                </a:lnTo>
                <a:lnTo>
                  <a:pt x="5578" y="296"/>
                </a:lnTo>
                <a:lnTo>
                  <a:pt x="5588" y="300"/>
                </a:lnTo>
                <a:lnTo>
                  <a:pt x="5597" y="305"/>
                </a:lnTo>
                <a:lnTo>
                  <a:pt x="5604" y="316"/>
                </a:lnTo>
                <a:lnTo>
                  <a:pt x="5611" y="326"/>
                </a:lnTo>
                <a:lnTo>
                  <a:pt x="5619" y="337"/>
                </a:lnTo>
                <a:lnTo>
                  <a:pt x="5627" y="345"/>
                </a:lnTo>
                <a:lnTo>
                  <a:pt x="5632" y="349"/>
                </a:lnTo>
                <a:lnTo>
                  <a:pt x="5637" y="352"/>
                </a:lnTo>
                <a:lnTo>
                  <a:pt x="5641" y="355"/>
                </a:lnTo>
                <a:lnTo>
                  <a:pt x="5647" y="357"/>
                </a:lnTo>
                <a:lnTo>
                  <a:pt x="5652" y="358"/>
                </a:lnTo>
                <a:lnTo>
                  <a:pt x="5658" y="359"/>
                </a:lnTo>
                <a:lnTo>
                  <a:pt x="5665" y="359"/>
                </a:lnTo>
                <a:lnTo>
                  <a:pt x="5671" y="358"/>
                </a:lnTo>
                <a:lnTo>
                  <a:pt x="5683" y="361"/>
                </a:lnTo>
                <a:lnTo>
                  <a:pt x="5693" y="361"/>
                </a:lnTo>
                <a:lnTo>
                  <a:pt x="5697" y="361"/>
                </a:lnTo>
                <a:lnTo>
                  <a:pt x="5700" y="360"/>
                </a:lnTo>
                <a:lnTo>
                  <a:pt x="5703" y="358"/>
                </a:lnTo>
                <a:lnTo>
                  <a:pt x="5705" y="356"/>
                </a:lnTo>
                <a:lnTo>
                  <a:pt x="5709" y="351"/>
                </a:lnTo>
                <a:lnTo>
                  <a:pt x="5713" y="344"/>
                </a:lnTo>
                <a:lnTo>
                  <a:pt x="5715" y="336"/>
                </a:lnTo>
                <a:lnTo>
                  <a:pt x="5717" y="324"/>
                </a:lnTo>
                <a:lnTo>
                  <a:pt x="5723" y="323"/>
                </a:lnTo>
                <a:lnTo>
                  <a:pt x="5729" y="322"/>
                </a:lnTo>
                <a:lnTo>
                  <a:pt x="5735" y="321"/>
                </a:lnTo>
                <a:lnTo>
                  <a:pt x="5741" y="322"/>
                </a:lnTo>
                <a:lnTo>
                  <a:pt x="5753" y="324"/>
                </a:lnTo>
                <a:lnTo>
                  <a:pt x="5765" y="329"/>
                </a:lnTo>
                <a:lnTo>
                  <a:pt x="5777" y="334"/>
                </a:lnTo>
                <a:lnTo>
                  <a:pt x="5788" y="340"/>
                </a:lnTo>
                <a:lnTo>
                  <a:pt x="5799" y="347"/>
                </a:lnTo>
                <a:lnTo>
                  <a:pt x="5810" y="353"/>
                </a:lnTo>
                <a:lnTo>
                  <a:pt x="5813" y="356"/>
                </a:lnTo>
                <a:lnTo>
                  <a:pt x="5817" y="359"/>
                </a:lnTo>
                <a:lnTo>
                  <a:pt x="5819" y="362"/>
                </a:lnTo>
                <a:lnTo>
                  <a:pt x="5820" y="366"/>
                </a:lnTo>
                <a:lnTo>
                  <a:pt x="5821" y="376"/>
                </a:lnTo>
                <a:lnTo>
                  <a:pt x="5820" y="387"/>
                </a:lnTo>
                <a:lnTo>
                  <a:pt x="5819" y="397"/>
                </a:lnTo>
                <a:lnTo>
                  <a:pt x="5820" y="406"/>
                </a:lnTo>
                <a:lnTo>
                  <a:pt x="5821" y="410"/>
                </a:lnTo>
                <a:lnTo>
                  <a:pt x="5823" y="414"/>
                </a:lnTo>
                <a:lnTo>
                  <a:pt x="5825" y="418"/>
                </a:lnTo>
                <a:lnTo>
                  <a:pt x="5829" y="421"/>
                </a:lnTo>
                <a:lnTo>
                  <a:pt x="5835" y="426"/>
                </a:lnTo>
                <a:lnTo>
                  <a:pt x="5842" y="431"/>
                </a:lnTo>
                <a:lnTo>
                  <a:pt x="5849" y="434"/>
                </a:lnTo>
                <a:lnTo>
                  <a:pt x="5857" y="437"/>
                </a:lnTo>
                <a:lnTo>
                  <a:pt x="5864" y="439"/>
                </a:lnTo>
                <a:lnTo>
                  <a:pt x="5873" y="440"/>
                </a:lnTo>
                <a:lnTo>
                  <a:pt x="5880" y="440"/>
                </a:lnTo>
                <a:lnTo>
                  <a:pt x="5888" y="440"/>
                </a:lnTo>
                <a:lnTo>
                  <a:pt x="5921" y="438"/>
                </a:lnTo>
                <a:lnTo>
                  <a:pt x="5952" y="436"/>
                </a:lnTo>
                <a:lnTo>
                  <a:pt x="5964" y="436"/>
                </a:lnTo>
                <a:lnTo>
                  <a:pt x="5977" y="438"/>
                </a:lnTo>
                <a:lnTo>
                  <a:pt x="5989" y="441"/>
                </a:lnTo>
                <a:lnTo>
                  <a:pt x="6000" y="445"/>
                </a:lnTo>
                <a:lnTo>
                  <a:pt x="6023" y="454"/>
                </a:lnTo>
                <a:lnTo>
                  <a:pt x="6047" y="461"/>
                </a:lnTo>
                <a:lnTo>
                  <a:pt x="6025" y="455"/>
                </a:lnTo>
                <a:lnTo>
                  <a:pt x="6001" y="451"/>
                </a:lnTo>
                <a:lnTo>
                  <a:pt x="5990" y="450"/>
                </a:lnTo>
                <a:lnTo>
                  <a:pt x="5978" y="450"/>
                </a:lnTo>
                <a:lnTo>
                  <a:pt x="5966" y="453"/>
                </a:lnTo>
                <a:lnTo>
                  <a:pt x="5954" y="457"/>
                </a:lnTo>
                <a:lnTo>
                  <a:pt x="5932" y="462"/>
                </a:lnTo>
                <a:lnTo>
                  <a:pt x="5909" y="466"/>
                </a:lnTo>
                <a:lnTo>
                  <a:pt x="5886" y="470"/>
                </a:lnTo>
                <a:lnTo>
                  <a:pt x="5862" y="473"/>
                </a:lnTo>
                <a:lnTo>
                  <a:pt x="5851" y="476"/>
                </a:lnTo>
                <a:lnTo>
                  <a:pt x="5840" y="479"/>
                </a:lnTo>
                <a:lnTo>
                  <a:pt x="5829" y="483"/>
                </a:lnTo>
                <a:lnTo>
                  <a:pt x="5819" y="487"/>
                </a:lnTo>
                <a:lnTo>
                  <a:pt x="5808" y="493"/>
                </a:lnTo>
                <a:lnTo>
                  <a:pt x="5798" y="499"/>
                </a:lnTo>
                <a:lnTo>
                  <a:pt x="5789" y="506"/>
                </a:lnTo>
                <a:lnTo>
                  <a:pt x="5780" y="515"/>
                </a:lnTo>
                <a:lnTo>
                  <a:pt x="5776" y="519"/>
                </a:lnTo>
                <a:lnTo>
                  <a:pt x="5772" y="522"/>
                </a:lnTo>
                <a:lnTo>
                  <a:pt x="5767" y="524"/>
                </a:lnTo>
                <a:lnTo>
                  <a:pt x="5761" y="525"/>
                </a:lnTo>
                <a:lnTo>
                  <a:pt x="5756" y="525"/>
                </a:lnTo>
                <a:lnTo>
                  <a:pt x="5751" y="525"/>
                </a:lnTo>
                <a:lnTo>
                  <a:pt x="5746" y="524"/>
                </a:lnTo>
                <a:lnTo>
                  <a:pt x="5740" y="523"/>
                </a:lnTo>
                <a:lnTo>
                  <a:pt x="5718" y="515"/>
                </a:lnTo>
                <a:lnTo>
                  <a:pt x="5696" y="509"/>
                </a:lnTo>
                <a:lnTo>
                  <a:pt x="5693" y="507"/>
                </a:lnTo>
                <a:lnTo>
                  <a:pt x="5688" y="506"/>
                </a:lnTo>
                <a:lnTo>
                  <a:pt x="5684" y="506"/>
                </a:lnTo>
                <a:lnTo>
                  <a:pt x="5679" y="506"/>
                </a:lnTo>
                <a:lnTo>
                  <a:pt x="5674" y="507"/>
                </a:lnTo>
                <a:lnTo>
                  <a:pt x="5669" y="508"/>
                </a:lnTo>
                <a:lnTo>
                  <a:pt x="5664" y="510"/>
                </a:lnTo>
                <a:lnTo>
                  <a:pt x="5659" y="512"/>
                </a:lnTo>
                <a:lnTo>
                  <a:pt x="5655" y="515"/>
                </a:lnTo>
                <a:lnTo>
                  <a:pt x="5652" y="517"/>
                </a:lnTo>
                <a:lnTo>
                  <a:pt x="5650" y="521"/>
                </a:lnTo>
                <a:lnTo>
                  <a:pt x="5649" y="524"/>
                </a:lnTo>
                <a:lnTo>
                  <a:pt x="5650" y="527"/>
                </a:lnTo>
                <a:lnTo>
                  <a:pt x="5652" y="530"/>
                </a:lnTo>
                <a:lnTo>
                  <a:pt x="5656" y="535"/>
                </a:lnTo>
                <a:lnTo>
                  <a:pt x="5662" y="538"/>
                </a:lnTo>
                <a:lnTo>
                  <a:pt x="5666" y="542"/>
                </a:lnTo>
                <a:lnTo>
                  <a:pt x="5668" y="546"/>
                </a:lnTo>
                <a:lnTo>
                  <a:pt x="5668" y="550"/>
                </a:lnTo>
                <a:lnTo>
                  <a:pt x="5667" y="553"/>
                </a:lnTo>
                <a:lnTo>
                  <a:pt x="5666" y="556"/>
                </a:lnTo>
                <a:lnTo>
                  <a:pt x="5663" y="559"/>
                </a:lnTo>
                <a:lnTo>
                  <a:pt x="5659" y="562"/>
                </a:lnTo>
                <a:lnTo>
                  <a:pt x="5655" y="564"/>
                </a:lnTo>
                <a:lnTo>
                  <a:pt x="5646" y="567"/>
                </a:lnTo>
                <a:lnTo>
                  <a:pt x="5636" y="569"/>
                </a:lnTo>
                <a:lnTo>
                  <a:pt x="5632" y="569"/>
                </a:lnTo>
                <a:lnTo>
                  <a:pt x="5627" y="569"/>
                </a:lnTo>
                <a:lnTo>
                  <a:pt x="5623" y="568"/>
                </a:lnTo>
                <a:lnTo>
                  <a:pt x="5620" y="567"/>
                </a:lnTo>
                <a:lnTo>
                  <a:pt x="5597" y="560"/>
                </a:lnTo>
                <a:lnTo>
                  <a:pt x="5574" y="553"/>
                </a:lnTo>
                <a:lnTo>
                  <a:pt x="5551" y="545"/>
                </a:lnTo>
                <a:lnTo>
                  <a:pt x="5529" y="537"/>
                </a:lnTo>
                <a:lnTo>
                  <a:pt x="5527" y="548"/>
                </a:lnTo>
                <a:lnTo>
                  <a:pt x="5523" y="557"/>
                </a:lnTo>
                <a:lnTo>
                  <a:pt x="5518" y="565"/>
                </a:lnTo>
                <a:lnTo>
                  <a:pt x="5512" y="571"/>
                </a:lnTo>
                <a:lnTo>
                  <a:pt x="5509" y="574"/>
                </a:lnTo>
                <a:lnTo>
                  <a:pt x="5505" y="576"/>
                </a:lnTo>
                <a:lnTo>
                  <a:pt x="5500" y="578"/>
                </a:lnTo>
                <a:lnTo>
                  <a:pt x="5496" y="579"/>
                </a:lnTo>
                <a:lnTo>
                  <a:pt x="5491" y="579"/>
                </a:lnTo>
                <a:lnTo>
                  <a:pt x="5487" y="579"/>
                </a:lnTo>
                <a:lnTo>
                  <a:pt x="5482" y="579"/>
                </a:lnTo>
                <a:lnTo>
                  <a:pt x="5476" y="578"/>
                </a:lnTo>
                <a:lnTo>
                  <a:pt x="5448" y="578"/>
                </a:lnTo>
                <a:lnTo>
                  <a:pt x="5421" y="577"/>
                </a:lnTo>
                <a:lnTo>
                  <a:pt x="5393" y="575"/>
                </a:lnTo>
                <a:lnTo>
                  <a:pt x="5366" y="572"/>
                </a:lnTo>
                <a:lnTo>
                  <a:pt x="5337" y="569"/>
                </a:lnTo>
                <a:lnTo>
                  <a:pt x="5310" y="566"/>
                </a:lnTo>
                <a:lnTo>
                  <a:pt x="5282" y="562"/>
                </a:lnTo>
                <a:lnTo>
                  <a:pt x="5256" y="558"/>
                </a:lnTo>
                <a:lnTo>
                  <a:pt x="5249" y="558"/>
                </a:lnTo>
                <a:lnTo>
                  <a:pt x="5241" y="557"/>
                </a:lnTo>
                <a:lnTo>
                  <a:pt x="5234" y="555"/>
                </a:lnTo>
                <a:lnTo>
                  <a:pt x="5227" y="553"/>
                </a:lnTo>
                <a:lnTo>
                  <a:pt x="5214" y="548"/>
                </a:lnTo>
                <a:lnTo>
                  <a:pt x="5201" y="542"/>
                </a:lnTo>
                <a:lnTo>
                  <a:pt x="5174" y="528"/>
                </a:lnTo>
                <a:lnTo>
                  <a:pt x="5148" y="517"/>
                </a:lnTo>
                <a:lnTo>
                  <a:pt x="5129" y="508"/>
                </a:lnTo>
                <a:lnTo>
                  <a:pt x="5110" y="501"/>
                </a:lnTo>
                <a:lnTo>
                  <a:pt x="5101" y="496"/>
                </a:lnTo>
                <a:lnTo>
                  <a:pt x="5092" y="491"/>
                </a:lnTo>
                <a:lnTo>
                  <a:pt x="5089" y="488"/>
                </a:lnTo>
                <a:lnTo>
                  <a:pt x="5084" y="484"/>
                </a:lnTo>
                <a:lnTo>
                  <a:pt x="5081" y="479"/>
                </a:lnTo>
                <a:lnTo>
                  <a:pt x="5078" y="474"/>
                </a:lnTo>
                <a:lnTo>
                  <a:pt x="5102" y="471"/>
                </a:lnTo>
                <a:lnTo>
                  <a:pt x="5125" y="468"/>
                </a:lnTo>
                <a:lnTo>
                  <a:pt x="5149" y="465"/>
                </a:lnTo>
                <a:lnTo>
                  <a:pt x="5172" y="464"/>
                </a:lnTo>
                <a:lnTo>
                  <a:pt x="5196" y="463"/>
                </a:lnTo>
                <a:lnTo>
                  <a:pt x="5219" y="462"/>
                </a:lnTo>
                <a:lnTo>
                  <a:pt x="5242" y="463"/>
                </a:lnTo>
                <a:lnTo>
                  <a:pt x="5266" y="465"/>
                </a:lnTo>
                <a:lnTo>
                  <a:pt x="5289" y="465"/>
                </a:lnTo>
                <a:lnTo>
                  <a:pt x="5314" y="466"/>
                </a:lnTo>
                <a:lnTo>
                  <a:pt x="5337" y="468"/>
                </a:lnTo>
                <a:lnTo>
                  <a:pt x="5362" y="469"/>
                </a:lnTo>
                <a:lnTo>
                  <a:pt x="5385" y="472"/>
                </a:lnTo>
                <a:lnTo>
                  <a:pt x="5409" y="474"/>
                </a:lnTo>
                <a:lnTo>
                  <a:pt x="5433" y="476"/>
                </a:lnTo>
                <a:lnTo>
                  <a:pt x="5457" y="477"/>
                </a:lnTo>
                <a:lnTo>
                  <a:pt x="5434" y="470"/>
                </a:lnTo>
                <a:lnTo>
                  <a:pt x="5411" y="463"/>
                </a:lnTo>
                <a:lnTo>
                  <a:pt x="5388" y="456"/>
                </a:lnTo>
                <a:lnTo>
                  <a:pt x="5365" y="449"/>
                </a:lnTo>
                <a:lnTo>
                  <a:pt x="5341" y="444"/>
                </a:lnTo>
                <a:lnTo>
                  <a:pt x="5318" y="439"/>
                </a:lnTo>
                <a:lnTo>
                  <a:pt x="5307" y="438"/>
                </a:lnTo>
                <a:lnTo>
                  <a:pt x="5294" y="437"/>
                </a:lnTo>
                <a:lnTo>
                  <a:pt x="5283" y="436"/>
                </a:lnTo>
                <a:lnTo>
                  <a:pt x="5271" y="436"/>
                </a:lnTo>
                <a:lnTo>
                  <a:pt x="5235" y="433"/>
                </a:lnTo>
                <a:lnTo>
                  <a:pt x="5201" y="431"/>
                </a:lnTo>
                <a:lnTo>
                  <a:pt x="5182" y="431"/>
                </a:lnTo>
                <a:lnTo>
                  <a:pt x="5165" y="432"/>
                </a:lnTo>
                <a:lnTo>
                  <a:pt x="5148" y="434"/>
                </a:lnTo>
                <a:lnTo>
                  <a:pt x="5130" y="436"/>
                </a:lnTo>
                <a:lnTo>
                  <a:pt x="5105" y="435"/>
                </a:lnTo>
                <a:lnTo>
                  <a:pt x="5080" y="435"/>
                </a:lnTo>
                <a:lnTo>
                  <a:pt x="5068" y="436"/>
                </a:lnTo>
                <a:lnTo>
                  <a:pt x="5056" y="438"/>
                </a:lnTo>
                <a:lnTo>
                  <a:pt x="5044" y="441"/>
                </a:lnTo>
                <a:lnTo>
                  <a:pt x="5031" y="445"/>
                </a:lnTo>
                <a:lnTo>
                  <a:pt x="5023" y="446"/>
                </a:lnTo>
                <a:lnTo>
                  <a:pt x="5014" y="447"/>
                </a:lnTo>
                <a:lnTo>
                  <a:pt x="5006" y="447"/>
                </a:lnTo>
                <a:lnTo>
                  <a:pt x="4998" y="446"/>
                </a:lnTo>
                <a:lnTo>
                  <a:pt x="4981" y="443"/>
                </a:lnTo>
                <a:lnTo>
                  <a:pt x="4966" y="438"/>
                </a:lnTo>
                <a:lnTo>
                  <a:pt x="4950" y="432"/>
                </a:lnTo>
                <a:lnTo>
                  <a:pt x="4935" y="424"/>
                </a:lnTo>
                <a:lnTo>
                  <a:pt x="4919" y="416"/>
                </a:lnTo>
                <a:lnTo>
                  <a:pt x="4905" y="408"/>
                </a:lnTo>
                <a:lnTo>
                  <a:pt x="4882" y="399"/>
                </a:lnTo>
                <a:lnTo>
                  <a:pt x="4858" y="392"/>
                </a:lnTo>
                <a:lnTo>
                  <a:pt x="4847" y="387"/>
                </a:lnTo>
                <a:lnTo>
                  <a:pt x="4837" y="381"/>
                </a:lnTo>
                <a:lnTo>
                  <a:pt x="4832" y="377"/>
                </a:lnTo>
                <a:lnTo>
                  <a:pt x="4827" y="373"/>
                </a:lnTo>
                <a:lnTo>
                  <a:pt x="4822" y="368"/>
                </a:lnTo>
                <a:lnTo>
                  <a:pt x="4818" y="363"/>
                </a:lnTo>
                <a:lnTo>
                  <a:pt x="4843" y="365"/>
                </a:lnTo>
                <a:lnTo>
                  <a:pt x="4867" y="367"/>
                </a:lnTo>
                <a:lnTo>
                  <a:pt x="4892" y="368"/>
                </a:lnTo>
                <a:lnTo>
                  <a:pt x="4916" y="368"/>
                </a:lnTo>
                <a:lnTo>
                  <a:pt x="4941" y="367"/>
                </a:lnTo>
                <a:lnTo>
                  <a:pt x="4965" y="366"/>
                </a:lnTo>
                <a:lnTo>
                  <a:pt x="4990" y="364"/>
                </a:lnTo>
                <a:lnTo>
                  <a:pt x="5014" y="361"/>
                </a:lnTo>
                <a:lnTo>
                  <a:pt x="5018" y="361"/>
                </a:lnTo>
                <a:lnTo>
                  <a:pt x="5019" y="360"/>
                </a:lnTo>
                <a:lnTo>
                  <a:pt x="5019" y="359"/>
                </a:lnTo>
                <a:lnTo>
                  <a:pt x="5018" y="359"/>
                </a:lnTo>
                <a:lnTo>
                  <a:pt x="5011" y="357"/>
                </a:lnTo>
                <a:lnTo>
                  <a:pt x="5002" y="355"/>
                </a:lnTo>
                <a:lnTo>
                  <a:pt x="4990" y="353"/>
                </a:lnTo>
                <a:lnTo>
                  <a:pt x="4978" y="351"/>
                </a:lnTo>
                <a:lnTo>
                  <a:pt x="4968" y="348"/>
                </a:lnTo>
                <a:lnTo>
                  <a:pt x="4961" y="346"/>
                </a:lnTo>
                <a:lnTo>
                  <a:pt x="4954" y="344"/>
                </a:lnTo>
                <a:lnTo>
                  <a:pt x="4949" y="342"/>
                </a:lnTo>
                <a:lnTo>
                  <a:pt x="4944" y="340"/>
                </a:lnTo>
                <a:lnTo>
                  <a:pt x="4940" y="338"/>
                </a:lnTo>
                <a:lnTo>
                  <a:pt x="4938" y="335"/>
                </a:lnTo>
                <a:lnTo>
                  <a:pt x="4936" y="332"/>
                </a:lnTo>
                <a:lnTo>
                  <a:pt x="4935" y="329"/>
                </a:lnTo>
                <a:lnTo>
                  <a:pt x="4935" y="325"/>
                </a:lnTo>
                <a:lnTo>
                  <a:pt x="4936" y="323"/>
                </a:lnTo>
                <a:lnTo>
                  <a:pt x="4937" y="320"/>
                </a:lnTo>
                <a:lnTo>
                  <a:pt x="4940" y="317"/>
                </a:lnTo>
                <a:lnTo>
                  <a:pt x="4943" y="315"/>
                </a:lnTo>
                <a:lnTo>
                  <a:pt x="4947" y="313"/>
                </a:lnTo>
                <a:lnTo>
                  <a:pt x="4952" y="311"/>
                </a:lnTo>
                <a:lnTo>
                  <a:pt x="4957" y="310"/>
                </a:lnTo>
                <a:lnTo>
                  <a:pt x="4963" y="309"/>
                </a:lnTo>
                <a:lnTo>
                  <a:pt x="4976" y="307"/>
                </a:lnTo>
                <a:lnTo>
                  <a:pt x="4989" y="305"/>
                </a:lnTo>
                <a:lnTo>
                  <a:pt x="5001" y="305"/>
                </a:lnTo>
                <a:lnTo>
                  <a:pt x="5014" y="304"/>
                </a:lnTo>
                <a:lnTo>
                  <a:pt x="5040" y="305"/>
                </a:lnTo>
                <a:lnTo>
                  <a:pt x="5064" y="306"/>
                </a:lnTo>
                <a:lnTo>
                  <a:pt x="5067" y="302"/>
                </a:lnTo>
                <a:lnTo>
                  <a:pt x="5068" y="299"/>
                </a:lnTo>
                <a:lnTo>
                  <a:pt x="5067" y="295"/>
                </a:lnTo>
                <a:lnTo>
                  <a:pt x="5066" y="292"/>
                </a:lnTo>
                <a:lnTo>
                  <a:pt x="5063" y="290"/>
                </a:lnTo>
                <a:lnTo>
                  <a:pt x="5060" y="287"/>
                </a:lnTo>
                <a:lnTo>
                  <a:pt x="5055" y="285"/>
                </a:lnTo>
                <a:lnTo>
                  <a:pt x="5051" y="283"/>
                </a:lnTo>
                <a:lnTo>
                  <a:pt x="5040" y="280"/>
                </a:lnTo>
                <a:lnTo>
                  <a:pt x="5029" y="275"/>
                </a:lnTo>
                <a:lnTo>
                  <a:pt x="5019" y="271"/>
                </a:lnTo>
                <a:lnTo>
                  <a:pt x="5013" y="266"/>
                </a:lnTo>
                <a:lnTo>
                  <a:pt x="4999" y="261"/>
                </a:lnTo>
                <a:lnTo>
                  <a:pt x="4992" y="257"/>
                </a:lnTo>
                <a:lnTo>
                  <a:pt x="4991" y="256"/>
                </a:lnTo>
                <a:lnTo>
                  <a:pt x="4991" y="254"/>
                </a:lnTo>
                <a:lnTo>
                  <a:pt x="4992" y="253"/>
                </a:lnTo>
                <a:lnTo>
                  <a:pt x="4994" y="252"/>
                </a:lnTo>
                <a:lnTo>
                  <a:pt x="5010" y="249"/>
                </a:lnTo>
                <a:lnTo>
                  <a:pt x="5031" y="247"/>
                </a:lnTo>
                <a:lnTo>
                  <a:pt x="5047" y="244"/>
                </a:lnTo>
                <a:lnTo>
                  <a:pt x="5062" y="242"/>
                </a:lnTo>
                <a:lnTo>
                  <a:pt x="5077" y="240"/>
                </a:lnTo>
                <a:lnTo>
                  <a:pt x="5093" y="239"/>
                </a:lnTo>
                <a:lnTo>
                  <a:pt x="5108" y="239"/>
                </a:lnTo>
                <a:lnTo>
                  <a:pt x="5123" y="239"/>
                </a:lnTo>
                <a:lnTo>
                  <a:pt x="5138" y="240"/>
                </a:lnTo>
                <a:lnTo>
                  <a:pt x="5155" y="242"/>
                </a:lnTo>
                <a:lnTo>
                  <a:pt x="5163" y="243"/>
                </a:lnTo>
                <a:lnTo>
                  <a:pt x="5170" y="243"/>
                </a:lnTo>
                <a:lnTo>
                  <a:pt x="5174" y="242"/>
                </a:lnTo>
                <a:lnTo>
                  <a:pt x="5177" y="240"/>
                </a:lnTo>
                <a:lnTo>
                  <a:pt x="5179" y="238"/>
                </a:lnTo>
                <a:lnTo>
                  <a:pt x="5179" y="235"/>
                </a:lnTo>
                <a:lnTo>
                  <a:pt x="5179" y="231"/>
                </a:lnTo>
                <a:lnTo>
                  <a:pt x="5178" y="227"/>
                </a:lnTo>
                <a:lnTo>
                  <a:pt x="5174" y="219"/>
                </a:lnTo>
                <a:lnTo>
                  <a:pt x="5170" y="212"/>
                </a:lnTo>
                <a:lnTo>
                  <a:pt x="5169" y="209"/>
                </a:lnTo>
                <a:lnTo>
                  <a:pt x="5168" y="207"/>
                </a:lnTo>
                <a:lnTo>
                  <a:pt x="5168" y="206"/>
                </a:lnTo>
                <a:lnTo>
                  <a:pt x="5169" y="205"/>
                </a:lnTo>
                <a:lnTo>
                  <a:pt x="5193" y="208"/>
                </a:lnTo>
                <a:lnTo>
                  <a:pt x="5217" y="210"/>
                </a:lnTo>
                <a:lnTo>
                  <a:pt x="5241" y="212"/>
                </a:lnTo>
                <a:lnTo>
                  <a:pt x="5266" y="215"/>
                </a:lnTo>
                <a:lnTo>
                  <a:pt x="5277" y="217"/>
                </a:lnTo>
                <a:lnTo>
                  <a:pt x="5289" y="219"/>
                </a:lnTo>
                <a:lnTo>
                  <a:pt x="5301" y="222"/>
                </a:lnTo>
                <a:lnTo>
                  <a:pt x="5312" y="227"/>
                </a:lnTo>
                <a:lnTo>
                  <a:pt x="5323" y="232"/>
                </a:lnTo>
                <a:lnTo>
                  <a:pt x="5334" y="237"/>
                </a:lnTo>
                <a:lnTo>
                  <a:pt x="5344" y="243"/>
                </a:lnTo>
                <a:lnTo>
                  <a:pt x="5355" y="251"/>
                </a:lnTo>
                <a:lnTo>
                  <a:pt x="5373" y="261"/>
                </a:lnTo>
                <a:lnTo>
                  <a:pt x="5391" y="271"/>
                </a:lnTo>
                <a:lnTo>
                  <a:pt x="5411" y="281"/>
                </a:lnTo>
                <a:lnTo>
                  <a:pt x="5430" y="289"/>
                </a:lnTo>
                <a:lnTo>
                  <a:pt x="5440" y="292"/>
                </a:lnTo>
                <a:lnTo>
                  <a:pt x="5449" y="295"/>
                </a:lnTo>
                <a:lnTo>
                  <a:pt x="5460" y="297"/>
                </a:lnTo>
                <a:lnTo>
                  <a:pt x="5470" y="299"/>
                </a:lnTo>
                <a:lnTo>
                  <a:pt x="5480" y="299"/>
                </a:lnTo>
                <a:lnTo>
                  <a:pt x="5490" y="299"/>
                </a:lnTo>
                <a:lnTo>
                  <a:pt x="5500" y="298"/>
                </a:lnTo>
                <a:lnTo>
                  <a:pt x="5511" y="296"/>
                </a:lnTo>
                <a:close/>
                <a:moveTo>
                  <a:pt x="4484" y="635"/>
                </a:moveTo>
                <a:lnTo>
                  <a:pt x="4468" y="635"/>
                </a:lnTo>
                <a:lnTo>
                  <a:pt x="4452" y="634"/>
                </a:lnTo>
                <a:lnTo>
                  <a:pt x="4436" y="632"/>
                </a:lnTo>
                <a:lnTo>
                  <a:pt x="4421" y="629"/>
                </a:lnTo>
                <a:lnTo>
                  <a:pt x="4406" y="624"/>
                </a:lnTo>
                <a:lnTo>
                  <a:pt x="4391" y="618"/>
                </a:lnTo>
                <a:lnTo>
                  <a:pt x="4385" y="614"/>
                </a:lnTo>
                <a:lnTo>
                  <a:pt x="4378" y="610"/>
                </a:lnTo>
                <a:lnTo>
                  <a:pt x="4372" y="604"/>
                </a:lnTo>
                <a:lnTo>
                  <a:pt x="4366" y="599"/>
                </a:lnTo>
                <a:lnTo>
                  <a:pt x="4357" y="593"/>
                </a:lnTo>
                <a:lnTo>
                  <a:pt x="4348" y="588"/>
                </a:lnTo>
                <a:lnTo>
                  <a:pt x="4339" y="585"/>
                </a:lnTo>
                <a:lnTo>
                  <a:pt x="4329" y="581"/>
                </a:lnTo>
                <a:lnTo>
                  <a:pt x="4320" y="579"/>
                </a:lnTo>
                <a:lnTo>
                  <a:pt x="4310" y="577"/>
                </a:lnTo>
                <a:lnTo>
                  <a:pt x="4300" y="576"/>
                </a:lnTo>
                <a:lnTo>
                  <a:pt x="4290" y="576"/>
                </a:lnTo>
                <a:lnTo>
                  <a:pt x="4270" y="576"/>
                </a:lnTo>
                <a:lnTo>
                  <a:pt x="4249" y="576"/>
                </a:lnTo>
                <a:lnTo>
                  <a:pt x="4229" y="576"/>
                </a:lnTo>
                <a:lnTo>
                  <a:pt x="4210" y="574"/>
                </a:lnTo>
                <a:lnTo>
                  <a:pt x="4173" y="574"/>
                </a:lnTo>
                <a:lnTo>
                  <a:pt x="4135" y="575"/>
                </a:lnTo>
                <a:lnTo>
                  <a:pt x="4097" y="577"/>
                </a:lnTo>
                <a:lnTo>
                  <a:pt x="4061" y="577"/>
                </a:lnTo>
                <a:lnTo>
                  <a:pt x="4042" y="577"/>
                </a:lnTo>
                <a:lnTo>
                  <a:pt x="4023" y="576"/>
                </a:lnTo>
                <a:lnTo>
                  <a:pt x="4005" y="574"/>
                </a:lnTo>
                <a:lnTo>
                  <a:pt x="3986" y="572"/>
                </a:lnTo>
                <a:lnTo>
                  <a:pt x="3969" y="568"/>
                </a:lnTo>
                <a:lnTo>
                  <a:pt x="3951" y="563"/>
                </a:lnTo>
                <a:lnTo>
                  <a:pt x="3933" y="557"/>
                </a:lnTo>
                <a:lnTo>
                  <a:pt x="3915" y="549"/>
                </a:lnTo>
                <a:lnTo>
                  <a:pt x="3911" y="545"/>
                </a:lnTo>
                <a:lnTo>
                  <a:pt x="3907" y="542"/>
                </a:lnTo>
                <a:lnTo>
                  <a:pt x="3906" y="539"/>
                </a:lnTo>
                <a:lnTo>
                  <a:pt x="3906" y="537"/>
                </a:lnTo>
                <a:lnTo>
                  <a:pt x="3907" y="534"/>
                </a:lnTo>
                <a:lnTo>
                  <a:pt x="3909" y="532"/>
                </a:lnTo>
                <a:lnTo>
                  <a:pt x="3913" y="530"/>
                </a:lnTo>
                <a:lnTo>
                  <a:pt x="3917" y="528"/>
                </a:lnTo>
                <a:lnTo>
                  <a:pt x="3926" y="527"/>
                </a:lnTo>
                <a:lnTo>
                  <a:pt x="3936" y="526"/>
                </a:lnTo>
                <a:lnTo>
                  <a:pt x="3947" y="526"/>
                </a:lnTo>
                <a:lnTo>
                  <a:pt x="3954" y="527"/>
                </a:lnTo>
                <a:lnTo>
                  <a:pt x="3986" y="532"/>
                </a:lnTo>
                <a:lnTo>
                  <a:pt x="4018" y="537"/>
                </a:lnTo>
                <a:lnTo>
                  <a:pt x="4034" y="539"/>
                </a:lnTo>
                <a:lnTo>
                  <a:pt x="4051" y="540"/>
                </a:lnTo>
                <a:lnTo>
                  <a:pt x="4067" y="540"/>
                </a:lnTo>
                <a:lnTo>
                  <a:pt x="4083" y="539"/>
                </a:lnTo>
                <a:lnTo>
                  <a:pt x="4081" y="532"/>
                </a:lnTo>
                <a:lnTo>
                  <a:pt x="4079" y="526"/>
                </a:lnTo>
                <a:lnTo>
                  <a:pt x="4077" y="521"/>
                </a:lnTo>
                <a:lnTo>
                  <a:pt x="4073" y="516"/>
                </a:lnTo>
                <a:lnTo>
                  <a:pt x="4069" y="513"/>
                </a:lnTo>
                <a:lnTo>
                  <a:pt x="4064" y="509"/>
                </a:lnTo>
                <a:lnTo>
                  <a:pt x="4059" y="507"/>
                </a:lnTo>
                <a:lnTo>
                  <a:pt x="4054" y="504"/>
                </a:lnTo>
                <a:lnTo>
                  <a:pt x="4029" y="496"/>
                </a:lnTo>
                <a:lnTo>
                  <a:pt x="4008" y="488"/>
                </a:lnTo>
                <a:lnTo>
                  <a:pt x="3989" y="484"/>
                </a:lnTo>
                <a:lnTo>
                  <a:pt x="3970" y="481"/>
                </a:lnTo>
                <a:lnTo>
                  <a:pt x="3951" y="478"/>
                </a:lnTo>
                <a:lnTo>
                  <a:pt x="3931" y="476"/>
                </a:lnTo>
                <a:lnTo>
                  <a:pt x="3912" y="474"/>
                </a:lnTo>
                <a:lnTo>
                  <a:pt x="3893" y="472"/>
                </a:lnTo>
                <a:lnTo>
                  <a:pt x="3874" y="469"/>
                </a:lnTo>
                <a:lnTo>
                  <a:pt x="3855" y="466"/>
                </a:lnTo>
                <a:lnTo>
                  <a:pt x="3855" y="459"/>
                </a:lnTo>
                <a:lnTo>
                  <a:pt x="3856" y="454"/>
                </a:lnTo>
                <a:lnTo>
                  <a:pt x="3858" y="450"/>
                </a:lnTo>
                <a:lnTo>
                  <a:pt x="3861" y="447"/>
                </a:lnTo>
                <a:lnTo>
                  <a:pt x="3864" y="445"/>
                </a:lnTo>
                <a:lnTo>
                  <a:pt x="3868" y="444"/>
                </a:lnTo>
                <a:lnTo>
                  <a:pt x="3872" y="443"/>
                </a:lnTo>
                <a:lnTo>
                  <a:pt x="3877" y="442"/>
                </a:lnTo>
                <a:lnTo>
                  <a:pt x="3888" y="443"/>
                </a:lnTo>
                <a:lnTo>
                  <a:pt x="3899" y="443"/>
                </a:lnTo>
                <a:lnTo>
                  <a:pt x="3910" y="443"/>
                </a:lnTo>
                <a:lnTo>
                  <a:pt x="3919" y="441"/>
                </a:lnTo>
                <a:lnTo>
                  <a:pt x="3939" y="440"/>
                </a:lnTo>
                <a:lnTo>
                  <a:pt x="3961" y="439"/>
                </a:lnTo>
                <a:lnTo>
                  <a:pt x="3982" y="440"/>
                </a:lnTo>
                <a:lnTo>
                  <a:pt x="4004" y="440"/>
                </a:lnTo>
                <a:lnTo>
                  <a:pt x="4025" y="442"/>
                </a:lnTo>
                <a:lnTo>
                  <a:pt x="4046" y="444"/>
                </a:lnTo>
                <a:lnTo>
                  <a:pt x="4067" y="446"/>
                </a:lnTo>
                <a:lnTo>
                  <a:pt x="4088" y="448"/>
                </a:lnTo>
                <a:lnTo>
                  <a:pt x="4119" y="465"/>
                </a:lnTo>
                <a:lnTo>
                  <a:pt x="4150" y="481"/>
                </a:lnTo>
                <a:lnTo>
                  <a:pt x="4167" y="487"/>
                </a:lnTo>
                <a:lnTo>
                  <a:pt x="4183" y="492"/>
                </a:lnTo>
                <a:lnTo>
                  <a:pt x="4192" y="494"/>
                </a:lnTo>
                <a:lnTo>
                  <a:pt x="4200" y="495"/>
                </a:lnTo>
                <a:lnTo>
                  <a:pt x="4209" y="496"/>
                </a:lnTo>
                <a:lnTo>
                  <a:pt x="4218" y="496"/>
                </a:lnTo>
                <a:lnTo>
                  <a:pt x="4235" y="498"/>
                </a:lnTo>
                <a:lnTo>
                  <a:pt x="4252" y="500"/>
                </a:lnTo>
                <a:lnTo>
                  <a:pt x="4270" y="501"/>
                </a:lnTo>
                <a:lnTo>
                  <a:pt x="4288" y="502"/>
                </a:lnTo>
                <a:lnTo>
                  <a:pt x="4324" y="503"/>
                </a:lnTo>
                <a:lnTo>
                  <a:pt x="4358" y="506"/>
                </a:lnTo>
                <a:lnTo>
                  <a:pt x="4376" y="508"/>
                </a:lnTo>
                <a:lnTo>
                  <a:pt x="4393" y="510"/>
                </a:lnTo>
                <a:lnTo>
                  <a:pt x="4410" y="514"/>
                </a:lnTo>
                <a:lnTo>
                  <a:pt x="4427" y="519"/>
                </a:lnTo>
                <a:lnTo>
                  <a:pt x="4443" y="525"/>
                </a:lnTo>
                <a:lnTo>
                  <a:pt x="4459" y="533"/>
                </a:lnTo>
                <a:lnTo>
                  <a:pt x="4475" y="542"/>
                </a:lnTo>
                <a:lnTo>
                  <a:pt x="4490" y="553"/>
                </a:lnTo>
                <a:lnTo>
                  <a:pt x="4508" y="566"/>
                </a:lnTo>
                <a:lnTo>
                  <a:pt x="4527" y="579"/>
                </a:lnTo>
                <a:lnTo>
                  <a:pt x="4536" y="587"/>
                </a:lnTo>
                <a:lnTo>
                  <a:pt x="4543" y="596"/>
                </a:lnTo>
                <a:lnTo>
                  <a:pt x="4546" y="600"/>
                </a:lnTo>
                <a:lnTo>
                  <a:pt x="4548" y="606"/>
                </a:lnTo>
                <a:lnTo>
                  <a:pt x="4550" y="611"/>
                </a:lnTo>
                <a:lnTo>
                  <a:pt x="4552" y="617"/>
                </a:lnTo>
                <a:lnTo>
                  <a:pt x="4544" y="621"/>
                </a:lnTo>
                <a:lnTo>
                  <a:pt x="4536" y="624"/>
                </a:lnTo>
                <a:lnTo>
                  <a:pt x="4527" y="627"/>
                </a:lnTo>
                <a:lnTo>
                  <a:pt x="4519" y="629"/>
                </a:lnTo>
                <a:lnTo>
                  <a:pt x="4501" y="631"/>
                </a:lnTo>
                <a:lnTo>
                  <a:pt x="4484" y="635"/>
                </a:lnTo>
                <a:close/>
                <a:moveTo>
                  <a:pt x="4817" y="610"/>
                </a:moveTo>
                <a:lnTo>
                  <a:pt x="4805" y="611"/>
                </a:lnTo>
                <a:lnTo>
                  <a:pt x="4793" y="611"/>
                </a:lnTo>
                <a:lnTo>
                  <a:pt x="4781" y="610"/>
                </a:lnTo>
                <a:lnTo>
                  <a:pt x="4769" y="608"/>
                </a:lnTo>
                <a:lnTo>
                  <a:pt x="4757" y="606"/>
                </a:lnTo>
                <a:lnTo>
                  <a:pt x="4746" y="604"/>
                </a:lnTo>
                <a:lnTo>
                  <a:pt x="4734" y="600"/>
                </a:lnTo>
                <a:lnTo>
                  <a:pt x="4722" y="596"/>
                </a:lnTo>
                <a:lnTo>
                  <a:pt x="4711" y="592"/>
                </a:lnTo>
                <a:lnTo>
                  <a:pt x="4700" y="587"/>
                </a:lnTo>
                <a:lnTo>
                  <a:pt x="4689" y="580"/>
                </a:lnTo>
                <a:lnTo>
                  <a:pt x="4679" y="574"/>
                </a:lnTo>
                <a:lnTo>
                  <a:pt x="4658" y="561"/>
                </a:lnTo>
                <a:lnTo>
                  <a:pt x="4638" y="547"/>
                </a:lnTo>
                <a:lnTo>
                  <a:pt x="4632" y="543"/>
                </a:lnTo>
                <a:lnTo>
                  <a:pt x="4626" y="540"/>
                </a:lnTo>
                <a:lnTo>
                  <a:pt x="4623" y="537"/>
                </a:lnTo>
                <a:lnTo>
                  <a:pt x="4621" y="534"/>
                </a:lnTo>
                <a:lnTo>
                  <a:pt x="4619" y="529"/>
                </a:lnTo>
                <a:lnTo>
                  <a:pt x="4619" y="526"/>
                </a:lnTo>
                <a:lnTo>
                  <a:pt x="4621" y="523"/>
                </a:lnTo>
                <a:lnTo>
                  <a:pt x="4623" y="521"/>
                </a:lnTo>
                <a:lnTo>
                  <a:pt x="4626" y="518"/>
                </a:lnTo>
                <a:lnTo>
                  <a:pt x="4629" y="516"/>
                </a:lnTo>
                <a:lnTo>
                  <a:pt x="4633" y="515"/>
                </a:lnTo>
                <a:lnTo>
                  <a:pt x="4638" y="514"/>
                </a:lnTo>
                <a:lnTo>
                  <a:pt x="4643" y="513"/>
                </a:lnTo>
                <a:lnTo>
                  <a:pt x="4648" y="513"/>
                </a:lnTo>
                <a:lnTo>
                  <a:pt x="4653" y="513"/>
                </a:lnTo>
                <a:lnTo>
                  <a:pt x="4659" y="515"/>
                </a:lnTo>
                <a:lnTo>
                  <a:pt x="4680" y="513"/>
                </a:lnTo>
                <a:lnTo>
                  <a:pt x="4700" y="513"/>
                </a:lnTo>
                <a:lnTo>
                  <a:pt x="4720" y="514"/>
                </a:lnTo>
                <a:lnTo>
                  <a:pt x="4741" y="515"/>
                </a:lnTo>
                <a:lnTo>
                  <a:pt x="4761" y="517"/>
                </a:lnTo>
                <a:lnTo>
                  <a:pt x="4782" y="520"/>
                </a:lnTo>
                <a:lnTo>
                  <a:pt x="4801" y="523"/>
                </a:lnTo>
                <a:lnTo>
                  <a:pt x="4821" y="528"/>
                </a:lnTo>
                <a:lnTo>
                  <a:pt x="4842" y="532"/>
                </a:lnTo>
                <a:lnTo>
                  <a:pt x="4861" y="536"/>
                </a:lnTo>
                <a:lnTo>
                  <a:pt x="4882" y="540"/>
                </a:lnTo>
                <a:lnTo>
                  <a:pt x="4901" y="544"/>
                </a:lnTo>
                <a:lnTo>
                  <a:pt x="4920" y="547"/>
                </a:lnTo>
                <a:lnTo>
                  <a:pt x="4941" y="551"/>
                </a:lnTo>
                <a:lnTo>
                  <a:pt x="4960" y="555"/>
                </a:lnTo>
                <a:lnTo>
                  <a:pt x="4980" y="558"/>
                </a:lnTo>
                <a:lnTo>
                  <a:pt x="4980" y="565"/>
                </a:lnTo>
                <a:lnTo>
                  <a:pt x="4979" y="571"/>
                </a:lnTo>
                <a:lnTo>
                  <a:pt x="4978" y="576"/>
                </a:lnTo>
                <a:lnTo>
                  <a:pt x="4976" y="580"/>
                </a:lnTo>
                <a:lnTo>
                  <a:pt x="4973" y="585"/>
                </a:lnTo>
                <a:lnTo>
                  <a:pt x="4970" y="588"/>
                </a:lnTo>
                <a:lnTo>
                  <a:pt x="4966" y="591"/>
                </a:lnTo>
                <a:lnTo>
                  <a:pt x="4962" y="593"/>
                </a:lnTo>
                <a:lnTo>
                  <a:pt x="4953" y="596"/>
                </a:lnTo>
                <a:lnTo>
                  <a:pt x="4943" y="598"/>
                </a:lnTo>
                <a:lnTo>
                  <a:pt x="4933" y="599"/>
                </a:lnTo>
                <a:lnTo>
                  <a:pt x="4922" y="600"/>
                </a:lnTo>
                <a:lnTo>
                  <a:pt x="4897" y="603"/>
                </a:lnTo>
                <a:lnTo>
                  <a:pt x="4870" y="606"/>
                </a:lnTo>
                <a:lnTo>
                  <a:pt x="4844" y="608"/>
                </a:lnTo>
                <a:lnTo>
                  <a:pt x="4817" y="610"/>
                </a:lnTo>
                <a:close/>
                <a:moveTo>
                  <a:pt x="3402" y="616"/>
                </a:moveTo>
                <a:lnTo>
                  <a:pt x="3374" y="628"/>
                </a:lnTo>
                <a:lnTo>
                  <a:pt x="3345" y="642"/>
                </a:lnTo>
                <a:lnTo>
                  <a:pt x="3332" y="648"/>
                </a:lnTo>
                <a:lnTo>
                  <a:pt x="3317" y="655"/>
                </a:lnTo>
                <a:lnTo>
                  <a:pt x="3303" y="660"/>
                </a:lnTo>
                <a:lnTo>
                  <a:pt x="3289" y="665"/>
                </a:lnTo>
                <a:lnTo>
                  <a:pt x="3262" y="665"/>
                </a:lnTo>
                <a:lnTo>
                  <a:pt x="3237" y="666"/>
                </a:lnTo>
                <a:lnTo>
                  <a:pt x="3210" y="667"/>
                </a:lnTo>
                <a:lnTo>
                  <a:pt x="3184" y="669"/>
                </a:lnTo>
                <a:lnTo>
                  <a:pt x="3158" y="669"/>
                </a:lnTo>
                <a:lnTo>
                  <a:pt x="3132" y="669"/>
                </a:lnTo>
                <a:lnTo>
                  <a:pt x="3106" y="668"/>
                </a:lnTo>
                <a:lnTo>
                  <a:pt x="3080" y="664"/>
                </a:lnTo>
                <a:lnTo>
                  <a:pt x="3071" y="664"/>
                </a:lnTo>
                <a:lnTo>
                  <a:pt x="3062" y="663"/>
                </a:lnTo>
                <a:lnTo>
                  <a:pt x="3050" y="661"/>
                </a:lnTo>
                <a:lnTo>
                  <a:pt x="3041" y="657"/>
                </a:lnTo>
                <a:lnTo>
                  <a:pt x="3037" y="654"/>
                </a:lnTo>
                <a:lnTo>
                  <a:pt x="3033" y="652"/>
                </a:lnTo>
                <a:lnTo>
                  <a:pt x="3030" y="649"/>
                </a:lnTo>
                <a:lnTo>
                  <a:pt x="3028" y="645"/>
                </a:lnTo>
                <a:lnTo>
                  <a:pt x="3027" y="642"/>
                </a:lnTo>
                <a:lnTo>
                  <a:pt x="3026" y="638"/>
                </a:lnTo>
                <a:lnTo>
                  <a:pt x="3027" y="634"/>
                </a:lnTo>
                <a:lnTo>
                  <a:pt x="3029" y="628"/>
                </a:lnTo>
                <a:lnTo>
                  <a:pt x="3033" y="625"/>
                </a:lnTo>
                <a:lnTo>
                  <a:pt x="3037" y="622"/>
                </a:lnTo>
                <a:lnTo>
                  <a:pt x="3042" y="620"/>
                </a:lnTo>
                <a:lnTo>
                  <a:pt x="3047" y="618"/>
                </a:lnTo>
                <a:lnTo>
                  <a:pt x="3056" y="616"/>
                </a:lnTo>
                <a:lnTo>
                  <a:pt x="3068" y="614"/>
                </a:lnTo>
                <a:lnTo>
                  <a:pt x="3089" y="612"/>
                </a:lnTo>
                <a:lnTo>
                  <a:pt x="3109" y="610"/>
                </a:lnTo>
                <a:lnTo>
                  <a:pt x="3140" y="612"/>
                </a:lnTo>
                <a:lnTo>
                  <a:pt x="3172" y="611"/>
                </a:lnTo>
                <a:lnTo>
                  <a:pt x="3202" y="610"/>
                </a:lnTo>
                <a:lnTo>
                  <a:pt x="3233" y="609"/>
                </a:lnTo>
                <a:lnTo>
                  <a:pt x="3264" y="608"/>
                </a:lnTo>
                <a:lnTo>
                  <a:pt x="3295" y="608"/>
                </a:lnTo>
                <a:lnTo>
                  <a:pt x="3310" y="608"/>
                </a:lnTo>
                <a:lnTo>
                  <a:pt x="3327" y="609"/>
                </a:lnTo>
                <a:lnTo>
                  <a:pt x="3342" y="611"/>
                </a:lnTo>
                <a:lnTo>
                  <a:pt x="3357" y="613"/>
                </a:lnTo>
                <a:lnTo>
                  <a:pt x="3368" y="613"/>
                </a:lnTo>
                <a:lnTo>
                  <a:pt x="3380" y="614"/>
                </a:lnTo>
                <a:lnTo>
                  <a:pt x="3391" y="615"/>
                </a:lnTo>
                <a:lnTo>
                  <a:pt x="3402" y="616"/>
                </a:lnTo>
                <a:close/>
                <a:moveTo>
                  <a:pt x="2232" y="852"/>
                </a:moveTo>
                <a:lnTo>
                  <a:pt x="2223" y="850"/>
                </a:lnTo>
                <a:lnTo>
                  <a:pt x="2215" y="846"/>
                </a:lnTo>
                <a:lnTo>
                  <a:pt x="2208" y="843"/>
                </a:lnTo>
                <a:lnTo>
                  <a:pt x="2200" y="839"/>
                </a:lnTo>
                <a:lnTo>
                  <a:pt x="2184" y="829"/>
                </a:lnTo>
                <a:lnTo>
                  <a:pt x="2168" y="821"/>
                </a:lnTo>
                <a:lnTo>
                  <a:pt x="2160" y="818"/>
                </a:lnTo>
                <a:lnTo>
                  <a:pt x="2152" y="815"/>
                </a:lnTo>
                <a:lnTo>
                  <a:pt x="2144" y="814"/>
                </a:lnTo>
                <a:lnTo>
                  <a:pt x="2136" y="813"/>
                </a:lnTo>
                <a:lnTo>
                  <a:pt x="2128" y="813"/>
                </a:lnTo>
                <a:lnTo>
                  <a:pt x="2119" y="815"/>
                </a:lnTo>
                <a:lnTo>
                  <a:pt x="2111" y="818"/>
                </a:lnTo>
                <a:lnTo>
                  <a:pt x="2102" y="822"/>
                </a:lnTo>
                <a:lnTo>
                  <a:pt x="2089" y="825"/>
                </a:lnTo>
                <a:lnTo>
                  <a:pt x="2075" y="826"/>
                </a:lnTo>
                <a:lnTo>
                  <a:pt x="2060" y="828"/>
                </a:lnTo>
                <a:lnTo>
                  <a:pt x="2046" y="828"/>
                </a:lnTo>
                <a:lnTo>
                  <a:pt x="2032" y="826"/>
                </a:lnTo>
                <a:lnTo>
                  <a:pt x="2017" y="823"/>
                </a:lnTo>
                <a:lnTo>
                  <a:pt x="2011" y="821"/>
                </a:lnTo>
                <a:lnTo>
                  <a:pt x="2004" y="818"/>
                </a:lnTo>
                <a:lnTo>
                  <a:pt x="1998" y="814"/>
                </a:lnTo>
                <a:lnTo>
                  <a:pt x="1992" y="810"/>
                </a:lnTo>
                <a:lnTo>
                  <a:pt x="1988" y="805"/>
                </a:lnTo>
                <a:lnTo>
                  <a:pt x="1986" y="800"/>
                </a:lnTo>
                <a:lnTo>
                  <a:pt x="1985" y="796"/>
                </a:lnTo>
                <a:lnTo>
                  <a:pt x="1985" y="793"/>
                </a:lnTo>
                <a:lnTo>
                  <a:pt x="1987" y="790"/>
                </a:lnTo>
                <a:lnTo>
                  <a:pt x="1990" y="787"/>
                </a:lnTo>
                <a:lnTo>
                  <a:pt x="1994" y="784"/>
                </a:lnTo>
                <a:lnTo>
                  <a:pt x="1998" y="783"/>
                </a:lnTo>
                <a:lnTo>
                  <a:pt x="2009" y="780"/>
                </a:lnTo>
                <a:lnTo>
                  <a:pt x="2021" y="779"/>
                </a:lnTo>
                <a:lnTo>
                  <a:pt x="2032" y="778"/>
                </a:lnTo>
                <a:lnTo>
                  <a:pt x="2040" y="778"/>
                </a:lnTo>
                <a:lnTo>
                  <a:pt x="2071" y="772"/>
                </a:lnTo>
                <a:lnTo>
                  <a:pt x="2102" y="764"/>
                </a:lnTo>
                <a:lnTo>
                  <a:pt x="2117" y="759"/>
                </a:lnTo>
                <a:lnTo>
                  <a:pt x="2133" y="754"/>
                </a:lnTo>
                <a:lnTo>
                  <a:pt x="2147" y="748"/>
                </a:lnTo>
                <a:lnTo>
                  <a:pt x="2161" y="741"/>
                </a:lnTo>
                <a:lnTo>
                  <a:pt x="2189" y="733"/>
                </a:lnTo>
                <a:lnTo>
                  <a:pt x="2215" y="726"/>
                </a:lnTo>
                <a:lnTo>
                  <a:pt x="2229" y="722"/>
                </a:lnTo>
                <a:lnTo>
                  <a:pt x="2241" y="717"/>
                </a:lnTo>
                <a:lnTo>
                  <a:pt x="2254" y="710"/>
                </a:lnTo>
                <a:lnTo>
                  <a:pt x="2265" y="703"/>
                </a:lnTo>
                <a:lnTo>
                  <a:pt x="2295" y="696"/>
                </a:lnTo>
                <a:lnTo>
                  <a:pt x="2324" y="692"/>
                </a:lnTo>
                <a:lnTo>
                  <a:pt x="2354" y="688"/>
                </a:lnTo>
                <a:lnTo>
                  <a:pt x="2385" y="686"/>
                </a:lnTo>
                <a:lnTo>
                  <a:pt x="2414" y="685"/>
                </a:lnTo>
                <a:lnTo>
                  <a:pt x="2444" y="682"/>
                </a:lnTo>
                <a:lnTo>
                  <a:pt x="2474" y="681"/>
                </a:lnTo>
                <a:lnTo>
                  <a:pt x="2504" y="678"/>
                </a:lnTo>
                <a:lnTo>
                  <a:pt x="2534" y="679"/>
                </a:lnTo>
                <a:lnTo>
                  <a:pt x="2566" y="679"/>
                </a:lnTo>
                <a:lnTo>
                  <a:pt x="2580" y="677"/>
                </a:lnTo>
                <a:lnTo>
                  <a:pt x="2596" y="675"/>
                </a:lnTo>
                <a:lnTo>
                  <a:pt x="2603" y="673"/>
                </a:lnTo>
                <a:lnTo>
                  <a:pt x="2611" y="670"/>
                </a:lnTo>
                <a:lnTo>
                  <a:pt x="2618" y="667"/>
                </a:lnTo>
                <a:lnTo>
                  <a:pt x="2625" y="664"/>
                </a:lnTo>
                <a:lnTo>
                  <a:pt x="2638" y="662"/>
                </a:lnTo>
                <a:lnTo>
                  <a:pt x="2652" y="661"/>
                </a:lnTo>
                <a:lnTo>
                  <a:pt x="2665" y="661"/>
                </a:lnTo>
                <a:lnTo>
                  <a:pt x="2678" y="662"/>
                </a:lnTo>
                <a:lnTo>
                  <a:pt x="2691" y="665"/>
                </a:lnTo>
                <a:lnTo>
                  <a:pt x="2704" y="668"/>
                </a:lnTo>
                <a:lnTo>
                  <a:pt x="2717" y="672"/>
                </a:lnTo>
                <a:lnTo>
                  <a:pt x="2729" y="677"/>
                </a:lnTo>
                <a:lnTo>
                  <a:pt x="2736" y="678"/>
                </a:lnTo>
                <a:lnTo>
                  <a:pt x="2741" y="680"/>
                </a:lnTo>
                <a:lnTo>
                  <a:pt x="2743" y="681"/>
                </a:lnTo>
                <a:lnTo>
                  <a:pt x="2743" y="682"/>
                </a:lnTo>
                <a:lnTo>
                  <a:pt x="2740" y="685"/>
                </a:lnTo>
                <a:lnTo>
                  <a:pt x="2732" y="686"/>
                </a:lnTo>
                <a:lnTo>
                  <a:pt x="2721" y="688"/>
                </a:lnTo>
                <a:lnTo>
                  <a:pt x="2709" y="689"/>
                </a:lnTo>
                <a:lnTo>
                  <a:pt x="2699" y="692"/>
                </a:lnTo>
                <a:lnTo>
                  <a:pt x="2691" y="695"/>
                </a:lnTo>
                <a:lnTo>
                  <a:pt x="2684" y="695"/>
                </a:lnTo>
                <a:lnTo>
                  <a:pt x="2679" y="697"/>
                </a:lnTo>
                <a:lnTo>
                  <a:pt x="2675" y="698"/>
                </a:lnTo>
                <a:lnTo>
                  <a:pt x="2671" y="701"/>
                </a:lnTo>
                <a:lnTo>
                  <a:pt x="2668" y="704"/>
                </a:lnTo>
                <a:lnTo>
                  <a:pt x="2666" y="708"/>
                </a:lnTo>
                <a:lnTo>
                  <a:pt x="2664" y="712"/>
                </a:lnTo>
                <a:lnTo>
                  <a:pt x="2664" y="716"/>
                </a:lnTo>
                <a:lnTo>
                  <a:pt x="2664" y="720"/>
                </a:lnTo>
                <a:lnTo>
                  <a:pt x="2665" y="725"/>
                </a:lnTo>
                <a:lnTo>
                  <a:pt x="2666" y="729"/>
                </a:lnTo>
                <a:lnTo>
                  <a:pt x="2668" y="733"/>
                </a:lnTo>
                <a:lnTo>
                  <a:pt x="2671" y="739"/>
                </a:lnTo>
                <a:lnTo>
                  <a:pt x="2675" y="743"/>
                </a:lnTo>
                <a:lnTo>
                  <a:pt x="2679" y="746"/>
                </a:lnTo>
                <a:lnTo>
                  <a:pt x="2684" y="749"/>
                </a:lnTo>
                <a:lnTo>
                  <a:pt x="2683" y="751"/>
                </a:lnTo>
                <a:lnTo>
                  <a:pt x="2681" y="753"/>
                </a:lnTo>
                <a:lnTo>
                  <a:pt x="2679" y="754"/>
                </a:lnTo>
                <a:lnTo>
                  <a:pt x="2675" y="754"/>
                </a:lnTo>
                <a:lnTo>
                  <a:pt x="2667" y="755"/>
                </a:lnTo>
                <a:lnTo>
                  <a:pt x="2657" y="755"/>
                </a:lnTo>
                <a:lnTo>
                  <a:pt x="2646" y="755"/>
                </a:lnTo>
                <a:lnTo>
                  <a:pt x="2634" y="756"/>
                </a:lnTo>
                <a:lnTo>
                  <a:pt x="2624" y="757"/>
                </a:lnTo>
                <a:lnTo>
                  <a:pt x="2616" y="759"/>
                </a:lnTo>
                <a:lnTo>
                  <a:pt x="2611" y="760"/>
                </a:lnTo>
                <a:lnTo>
                  <a:pt x="2606" y="762"/>
                </a:lnTo>
                <a:lnTo>
                  <a:pt x="2601" y="765"/>
                </a:lnTo>
                <a:lnTo>
                  <a:pt x="2596" y="768"/>
                </a:lnTo>
                <a:lnTo>
                  <a:pt x="2586" y="775"/>
                </a:lnTo>
                <a:lnTo>
                  <a:pt x="2577" y="783"/>
                </a:lnTo>
                <a:lnTo>
                  <a:pt x="2568" y="790"/>
                </a:lnTo>
                <a:lnTo>
                  <a:pt x="2558" y="795"/>
                </a:lnTo>
                <a:lnTo>
                  <a:pt x="2553" y="797"/>
                </a:lnTo>
                <a:lnTo>
                  <a:pt x="2548" y="797"/>
                </a:lnTo>
                <a:lnTo>
                  <a:pt x="2542" y="797"/>
                </a:lnTo>
                <a:lnTo>
                  <a:pt x="2535" y="795"/>
                </a:lnTo>
                <a:lnTo>
                  <a:pt x="2528" y="796"/>
                </a:lnTo>
                <a:lnTo>
                  <a:pt x="2522" y="796"/>
                </a:lnTo>
                <a:lnTo>
                  <a:pt x="2516" y="794"/>
                </a:lnTo>
                <a:lnTo>
                  <a:pt x="2511" y="791"/>
                </a:lnTo>
                <a:lnTo>
                  <a:pt x="2506" y="787"/>
                </a:lnTo>
                <a:lnTo>
                  <a:pt x="2502" y="782"/>
                </a:lnTo>
                <a:lnTo>
                  <a:pt x="2498" y="776"/>
                </a:lnTo>
                <a:lnTo>
                  <a:pt x="2493" y="771"/>
                </a:lnTo>
                <a:lnTo>
                  <a:pt x="2484" y="760"/>
                </a:lnTo>
                <a:lnTo>
                  <a:pt x="2476" y="749"/>
                </a:lnTo>
                <a:lnTo>
                  <a:pt x="2471" y="745"/>
                </a:lnTo>
                <a:lnTo>
                  <a:pt x="2466" y="742"/>
                </a:lnTo>
                <a:lnTo>
                  <a:pt x="2460" y="740"/>
                </a:lnTo>
                <a:lnTo>
                  <a:pt x="2453" y="739"/>
                </a:lnTo>
                <a:lnTo>
                  <a:pt x="2448" y="736"/>
                </a:lnTo>
                <a:lnTo>
                  <a:pt x="2443" y="734"/>
                </a:lnTo>
                <a:lnTo>
                  <a:pt x="2439" y="733"/>
                </a:lnTo>
                <a:lnTo>
                  <a:pt x="2433" y="733"/>
                </a:lnTo>
                <a:lnTo>
                  <a:pt x="2429" y="734"/>
                </a:lnTo>
                <a:lnTo>
                  <a:pt x="2425" y="736"/>
                </a:lnTo>
                <a:lnTo>
                  <a:pt x="2422" y="738"/>
                </a:lnTo>
                <a:lnTo>
                  <a:pt x="2418" y="740"/>
                </a:lnTo>
                <a:lnTo>
                  <a:pt x="2404" y="751"/>
                </a:lnTo>
                <a:lnTo>
                  <a:pt x="2388" y="763"/>
                </a:lnTo>
                <a:lnTo>
                  <a:pt x="2379" y="769"/>
                </a:lnTo>
                <a:lnTo>
                  <a:pt x="2371" y="776"/>
                </a:lnTo>
                <a:lnTo>
                  <a:pt x="2363" y="784"/>
                </a:lnTo>
                <a:lnTo>
                  <a:pt x="2356" y="793"/>
                </a:lnTo>
                <a:lnTo>
                  <a:pt x="2348" y="799"/>
                </a:lnTo>
                <a:lnTo>
                  <a:pt x="2339" y="805"/>
                </a:lnTo>
                <a:lnTo>
                  <a:pt x="2335" y="807"/>
                </a:lnTo>
                <a:lnTo>
                  <a:pt x="2329" y="809"/>
                </a:lnTo>
                <a:lnTo>
                  <a:pt x="2324" y="810"/>
                </a:lnTo>
                <a:lnTo>
                  <a:pt x="2318" y="810"/>
                </a:lnTo>
                <a:lnTo>
                  <a:pt x="2315" y="816"/>
                </a:lnTo>
                <a:lnTo>
                  <a:pt x="2311" y="821"/>
                </a:lnTo>
                <a:lnTo>
                  <a:pt x="2307" y="826"/>
                </a:lnTo>
                <a:lnTo>
                  <a:pt x="2302" y="830"/>
                </a:lnTo>
                <a:lnTo>
                  <a:pt x="2292" y="838"/>
                </a:lnTo>
                <a:lnTo>
                  <a:pt x="2281" y="844"/>
                </a:lnTo>
                <a:lnTo>
                  <a:pt x="2268" y="848"/>
                </a:lnTo>
                <a:lnTo>
                  <a:pt x="2256" y="850"/>
                </a:lnTo>
                <a:lnTo>
                  <a:pt x="2244" y="852"/>
                </a:lnTo>
                <a:lnTo>
                  <a:pt x="2232" y="852"/>
                </a:lnTo>
                <a:close/>
                <a:moveTo>
                  <a:pt x="5106" y="799"/>
                </a:moveTo>
                <a:lnTo>
                  <a:pt x="5080" y="799"/>
                </a:lnTo>
                <a:lnTo>
                  <a:pt x="5056" y="797"/>
                </a:lnTo>
                <a:lnTo>
                  <a:pt x="5030" y="795"/>
                </a:lnTo>
                <a:lnTo>
                  <a:pt x="5005" y="793"/>
                </a:lnTo>
                <a:lnTo>
                  <a:pt x="4979" y="792"/>
                </a:lnTo>
                <a:lnTo>
                  <a:pt x="4954" y="790"/>
                </a:lnTo>
                <a:lnTo>
                  <a:pt x="4929" y="789"/>
                </a:lnTo>
                <a:lnTo>
                  <a:pt x="4904" y="788"/>
                </a:lnTo>
                <a:lnTo>
                  <a:pt x="4877" y="774"/>
                </a:lnTo>
                <a:lnTo>
                  <a:pt x="4851" y="760"/>
                </a:lnTo>
                <a:lnTo>
                  <a:pt x="4837" y="754"/>
                </a:lnTo>
                <a:lnTo>
                  <a:pt x="4823" y="748"/>
                </a:lnTo>
                <a:lnTo>
                  <a:pt x="4809" y="743"/>
                </a:lnTo>
                <a:lnTo>
                  <a:pt x="4795" y="738"/>
                </a:lnTo>
                <a:lnTo>
                  <a:pt x="4798" y="733"/>
                </a:lnTo>
                <a:lnTo>
                  <a:pt x="4801" y="730"/>
                </a:lnTo>
                <a:lnTo>
                  <a:pt x="4805" y="727"/>
                </a:lnTo>
                <a:lnTo>
                  <a:pt x="4809" y="726"/>
                </a:lnTo>
                <a:lnTo>
                  <a:pt x="4818" y="724"/>
                </a:lnTo>
                <a:lnTo>
                  <a:pt x="4829" y="724"/>
                </a:lnTo>
                <a:lnTo>
                  <a:pt x="4839" y="724"/>
                </a:lnTo>
                <a:lnTo>
                  <a:pt x="4850" y="725"/>
                </a:lnTo>
                <a:lnTo>
                  <a:pt x="4859" y="725"/>
                </a:lnTo>
                <a:lnTo>
                  <a:pt x="4869" y="724"/>
                </a:lnTo>
                <a:lnTo>
                  <a:pt x="4881" y="723"/>
                </a:lnTo>
                <a:lnTo>
                  <a:pt x="4893" y="723"/>
                </a:lnTo>
                <a:lnTo>
                  <a:pt x="4904" y="723"/>
                </a:lnTo>
                <a:lnTo>
                  <a:pt x="4915" y="724"/>
                </a:lnTo>
                <a:lnTo>
                  <a:pt x="4939" y="726"/>
                </a:lnTo>
                <a:lnTo>
                  <a:pt x="4962" y="730"/>
                </a:lnTo>
                <a:lnTo>
                  <a:pt x="4985" y="734"/>
                </a:lnTo>
                <a:lnTo>
                  <a:pt x="5008" y="738"/>
                </a:lnTo>
                <a:lnTo>
                  <a:pt x="5019" y="739"/>
                </a:lnTo>
                <a:lnTo>
                  <a:pt x="5030" y="740"/>
                </a:lnTo>
                <a:lnTo>
                  <a:pt x="5043" y="740"/>
                </a:lnTo>
                <a:lnTo>
                  <a:pt x="5054" y="740"/>
                </a:lnTo>
                <a:lnTo>
                  <a:pt x="5063" y="740"/>
                </a:lnTo>
                <a:lnTo>
                  <a:pt x="5073" y="741"/>
                </a:lnTo>
                <a:lnTo>
                  <a:pt x="5083" y="743"/>
                </a:lnTo>
                <a:lnTo>
                  <a:pt x="5095" y="746"/>
                </a:lnTo>
                <a:lnTo>
                  <a:pt x="5104" y="750"/>
                </a:lnTo>
                <a:lnTo>
                  <a:pt x="5111" y="755"/>
                </a:lnTo>
                <a:lnTo>
                  <a:pt x="5114" y="757"/>
                </a:lnTo>
                <a:lnTo>
                  <a:pt x="5116" y="760"/>
                </a:lnTo>
                <a:lnTo>
                  <a:pt x="5117" y="763"/>
                </a:lnTo>
                <a:lnTo>
                  <a:pt x="5116" y="767"/>
                </a:lnTo>
                <a:lnTo>
                  <a:pt x="5114" y="771"/>
                </a:lnTo>
                <a:lnTo>
                  <a:pt x="5114" y="776"/>
                </a:lnTo>
                <a:lnTo>
                  <a:pt x="5115" y="780"/>
                </a:lnTo>
                <a:lnTo>
                  <a:pt x="5117" y="784"/>
                </a:lnTo>
                <a:lnTo>
                  <a:pt x="5117" y="789"/>
                </a:lnTo>
                <a:lnTo>
                  <a:pt x="5116" y="793"/>
                </a:lnTo>
                <a:lnTo>
                  <a:pt x="5115" y="794"/>
                </a:lnTo>
                <a:lnTo>
                  <a:pt x="5113" y="796"/>
                </a:lnTo>
                <a:lnTo>
                  <a:pt x="5110" y="798"/>
                </a:lnTo>
                <a:lnTo>
                  <a:pt x="5106" y="799"/>
                </a:lnTo>
                <a:close/>
                <a:moveTo>
                  <a:pt x="2807" y="875"/>
                </a:moveTo>
                <a:lnTo>
                  <a:pt x="2779" y="869"/>
                </a:lnTo>
                <a:lnTo>
                  <a:pt x="2753" y="864"/>
                </a:lnTo>
                <a:lnTo>
                  <a:pt x="2725" y="859"/>
                </a:lnTo>
                <a:lnTo>
                  <a:pt x="2699" y="854"/>
                </a:lnTo>
                <a:lnTo>
                  <a:pt x="2693" y="848"/>
                </a:lnTo>
                <a:lnTo>
                  <a:pt x="2690" y="842"/>
                </a:lnTo>
                <a:lnTo>
                  <a:pt x="2688" y="838"/>
                </a:lnTo>
                <a:lnTo>
                  <a:pt x="2687" y="832"/>
                </a:lnTo>
                <a:lnTo>
                  <a:pt x="2686" y="829"/>
                </a:lnTo>
                <a:lnTo>
                  <a:pt x="2686" y="825"/>
                </a:lnTo>
                <a:lnTo>
                  <a:pt x="2687" y="823"/>
                </a:lnTo>
                <a:lnTo>
                  <a:pt x="2689" y="820"/>
                </a:lnTo>
                <a:lnTo>
                  <a:pt x="2694" y="816"/>
                </a:lnTo>
                <a:lnTo>
                  <a:pt x="2703" y="814"/>
                </a:lnTo>
                <a:lnTo>
                  <a:pt x="2712" y="812"/>
                </a:lnTo>
                <a:lnTo>
                  <a:pt x="2724" y="810"/>
                </a:lnTo>
                <a:lnTo>
                  <a:pt x="2744" y="806"/>
                </a:lnTo>
                <a:lnTo>
                  <a:pt x="2766" y="803"/>
                </a:lnTo>
                <a:lnTo>
                  <a:pt x="2787" y="800"/>
                </a:lnTo>
                <a:lnTo>
                  <a:pt x="2809" y="797"/>
                </a:lnTo>
                <a:lnTo>
                  <a:pt x="2830" y="795"/>
                </a:lnTo>
                <a:lnTo>
                  <a:pt x="2853" y="793"/>
                </a:lnTo>
                <a:lnTo>
                  <a:pt x="2874" y="792"/>
                </a:lnTo>
                <a:lnTo>
                  <a:pt x="2895" y="793"/>
                </a:lnTo>
                <a:lnTo>
                  <a:pt x="2923" y="806"/>
                </a:lnTo>
                <a:lnTo>
                  <a:pt x="2950" y="820"/>
                </a:lnTo>
                <a:lnTo>
                  <a:pt x="2958" y="823"/>
                </a:lnTo>
                <a:lnTo>
                  <a:pt x="2965" y="826"/>
                </a:lnTo>
                <a:lnTo>
                  <a:pt x="2972" y="828"/>
                </a:lnTo>
                <a:lnTo>
                  <a:pt x="2980" y="829"/>
                </a:lnTo>
                <a:lnTo>
                  <a:pt x="2987" y="830"/>
                </a:lnTo>
                <a:lnTo>
                  <a:pt x="2994" y="829"/>
                </a:lnTo>
                <a:lnTo>
                  <a:pt x="3002" y="828"/>
                </a:lnTo>
                <a:lnTo>
                  <a:pt x="3011" y="826"/>
                </a:lnTo>
                <a:lnTo>
                  <a:pt x="3024" y="823"/>
                </a:lnTo>
                <a:lnTo>
                  <a:pt x="3038" y="821"/>
                </a:lnTo>
                <a:lnTo>
                  <a:pt x="3051" y="821"/>
                </a:lnTo>
                <a:lnTo>
                  <a:pt x="3066" y="822"/>
                </a:lnTo>
                <a:lnTo>
                  <a:pt x="3079" y="825"/>
                </a:lnTo>
                <a:lnTo>
                  <a:pt x="3092" y="830"/>
                </a:lnTo>
                <a:lnTo>
                  <a:pt x="3105" y="835"/>
                </a:lnTo>
                <a:lnTo>
                  <a:pt x="3118" y="844"/>
                </a:lnTo>
                <a:lnTo>
                  <a:pt x="3136" y="854"/>
                </a:lnTo>
                <a:lnTo>
                  <a:pt x="3156" y="863"/>
                </a:lnTo>
                <a:lnTo>
                  <a:pt x="3176" y="872"/>
                </a:lnTo>
                <a:lnTo>
                  <a:pt x="3196" y="879"/>
                </a:lnTo>
                <a:lnTo>
                  <a:pt x="3206" y="882"/>
                </a:lnTo>
                <a:lnTo>
                  <a:pt x="3217" y="884"/>
                </a:lnTo>
                <a:lnTo>
                  <a:pt x="3227" y="886"/>
                </a:lnTo>
                <a:lnTo>
                  <a:pt x="3237" y="889"/>
                </a:lnTo>
                <a:lnTo>
                  <a:pt x="3248" y="889"/>
                </a:lnTo>
                <a:lnTo>
                  <a:pt x="3258" y="889"/>
                </a:lnTo>
                <a:lnTo>
                  <a:pt x="3270" y="889"/>
                </a:lnTo>
                <a:lnTo>
                  <a:pt x="3280" y="886"/>
                </a:lnTo>
                <a:lnTo>
                  <a:pt x="3302" y="886"/>
                </a:lnTo>
                <a:lnTo>
                  <a:pt x="3324" y="886"/>
                </a:lnTo>
                <a:lnTo>
                  <a:pt x="3346" y="887"/>
                </a:lnTo>
                <a:lnTo>
                  <a:pt x="3367" y="889"/>
                </a:lnTo>
                <a:lnTo>
                  <a:pt x="3390" y="889"/>
                </a:lnTo>
                <a:lnTo>
                  <a:pt x="3411" y="887"/>
                </a:lnTo>
                <a:lnTo>
                  <a:pt x="3422" y="886"/>
                </a:lnTo>
                <a:lnTo>
                  <a:pt x="3433" y="885"/>
                </a:lnTo>
                <a:lnTo>
                  <a:pt x="3444" y="883"/>
                </a:lnTo>
                <a:lnTo>
                  <a:pt x="3455" y="880"/>
                </a:lnTo>
                <a:lnTo>
                  <a:pt x="3458" y="876"/>
                </a:lnTo>
                <a:lnTo>
                  <a:pt x="3459" y="872"/>
                </a:lnTo>
                <a:lnTo>
                  <a:pt x="3460" y="868"/>
                </a:lnTo>
                <a:lnTo>
                  <a:pt x="3459" y="864"/>
                </a:lnTo>
                <a:lnTo>
                  <a:pt x="3458" y="860"/>
                </a:lnTo>
                <a:lnTo>
                  <a:pt x="3456" y="856"/>
                </a:lnTo>
                <a:lnTo>
                  <a:pt x="3453" y="852"/>
                </a:lnTo>
                <a:lnTo>
                  <a:pt x="3449" y="848"/>
                </a:lnTo>
                <a:lnTo>
                  <a:pt x="3441" y="841"/>
                </a:lnTo>
                <a:lnTo>
                  <a:pt x="3432" y="834"/>
                </a:lnTo>
                <a:lnTo>
                  <a:pt x="3422" y="829"/>
                </a:lnTo>
                <a:lnTo>
                  <a:pt x="3415" y="825"/>
                </a:lnTo>
                <a:lnTo>
                  <a:pt x="3404" y="820"/>
                </a:lnTo>
                <a:lnTo>
                  <a:pt x="3393" y="815"/>
                </a:lnTo>
                <a:lnTo>
                  <a:pt x="3382" y="812"/>
                </a:lnTo>
                <a:lnTo>
                  <a:pt x="3369" y="808"/>
                </a:lnTo>
                <a:lnTo>
                  <a:pt x="3347" y="802"/>
                </a:lnTo>
                <a:lnTo>
                  <a:pt x="3324" y="795"/>
                </a:lnTo>
                <a:lnTo>
                  <a:pt x="3334" y="792"/>
                </a:lnTo>
                <a:lnTo>
                  <a:pt x="3344" y="789"/>
                </a:lnTo>
                <a:lnTo>
                  <a:pt x="3354" y="784"/>
                </a:lnTo>
                <a:lnTo>
                  <a:pt x="3363" y="779"/>
                </a:lnTo>
                <a:lnTo>
                  <a:pt x="3374" y="774"/>
                </a:lnTo>
                <a:lnTo>
                  <a:pt x="3383" y="769"/>
                </a:lnTo>
                <a:lnTo>
                  <a:pt x="3391" y="763"/>
                </a:lnTo>
                <a:lnTo>
                  <a:pt x="3400" y="757"/>
                </a:lnTo>
                <a:lnTo>
                  <a:pt x="3415" y="753"/>
                </a:lnTo>
                <a:lnTo>
                  <a:pt x="3431" y="749"/>
                </a:lnTo>
                <a:lnTo>
                  <a:pt x="3446" y="746"/>
                </a:lnTo>
                <a:lnTo>
                  <a:pt x="3462" y="745"/>
                </a:lnTo>
                <a:lnTo>
                  <a:pt x="3470" y="745"/>
                </a:lnTo>
                <a:lnTo>
                  <a:pt x="3478" y="745"/>
                </a:lnTo>
                <a:lnTo>
                  <a:pt x="3486" y="747"/>
                </a:lnTo>
                <a:lnTo>
                  <a:pt x="3493" y="749"/>
                </a:lnTo>
                <a:lnTo>
                  <a:pt x="3499" y="752"/>
                </a:lnTo>
                <a:lnTo>
                  <a:pt x="3506" y="756"/>
                </a:lnTo>
                <a:lnTo>
                  <a:pt x="3512" y="762"/>
                </a:lnTo>
                <a:lnTo>
                  <a:pt x="3518" y="768"/>
                </a:lnTo>
                <a:lnTo>
                  <a:pt x="3523" y="771"/>
                </a:lnTo>
                <a:lnTo>
                  <a:pt x="3527" y="774"/>
                </a:lnTo>
                <a:lnTo>
                  <a:pt x="3531" y="778"/>
                </a:lnTo>
                <a:lnTo>
                  <a:pt x="3534" y="782"/>
                </a:lnTo>
                <a:lnTo>
                  <a:pt x="3537" y="791"/>
                </a:lnTo>
                <a:lnTo>
                  <a:pt x="3540" y="801"/>
                </a:lnTo>
                <a:lnTo>
                  <a:pt x="3542" y="810"/>
                </a:lnTo>
                <a:lnTo>
                  <a:pt x="3545" y="819"/>
                </a:lnTo>
                <a:lnTo>
                  <a:pt x="3547" y="824"/>
                </a:lnTo>
                <a:lnTo>
                  <a:pt x="3550" y="828"/>
                </a:lnTo>
                <a:lnTo>
                  <a:pt x="3553" y="832"/>
                </a:lnTo>
                <a:lnTo>
                  <a:pt x="3557" y="836"/>
                </a:lnTo>
                <a:lnTo>
                  <a:pt x="3562" y="841"/>
                </a:lnTo>
                <a:lnTo>
                  <a:pt x="3567" y="845"/>
                </a:lnTo>
                <a:lnTo>
                  <a:pt x="3573" y="847"/>
                </a:lnTo>
                <a:lnTo>
                  <a:pt x="3579" y="849"/>
                </a:lnTo>
                <a:lnTo>
                  <a:pt x="3592" y="851"/>
                </a:lnTo>
                <a:lnTo>
                  <a:pt x="3605" y="852"/>
                </a:lnTo>
                <a:lnTo>
                  <a:pt x="3618" y="852"/>
                </a:lnTo>
                <a:lnTo>
                  <a:pt x="3631" y="853"/>
                </a:lnTo>
                <a:lnTo>
                  <a:pt x="3638" y="853"/>
                </a:lnTo>
                <a:lnTo>
                  <a:pt x="3645" y="854"/>
                </a:lnTo>
                <a:lnTo>
                  <a:pt x="3651" y="856"/>
                </a:lnTo>
                <a:lnTo>
                  <a:pt x="3657" y="858"/>
                </a:lnTo>
                <a:lnTo>
                  <a:pt x="3664" y="859"/>
                </a:lnTo>
                <a:lnTo>
                  <a:pt x="3675" y="862"/>
                </a:lnTo>
                <a:lnTo>
                  <a:pt x="3687" y="866"/>
                </a:lnTo>
                <a:lnTo>
                  <a:pt x="3699" y="869"/>
                </a:lnTo>
                <a:lnTo>
                  <a:pt x="3708" y="872"/>
                </a:lnTo>
                <a:lnTo>
                  <a:pt x="3716" y="872"/>
                </a:lnTo>
                <a:lnTo>
                  <a:pt x="3718" y="871"/>
                </a:lnTo>
                <a:lnTo>
                  <a:pt x="3718" y="870"/>
                </a:lnTo>
                <a:lnTo>
                  <a:pt x="3718" y="867"/>
                </a:lnTo>
                <a:lnTo>
                  <a:pt x="3716" y="863"/>
                </a:lnTo>
                <a:lnTo>
                  <a:pt x="3712" y="858"/>
                </a:lnTo>
                <a:lnTo>
                  <a:pt x="3710" y="853"/>
                </a:lnTo>
                <a:lnTo>
                  <a:pt x="3709" y="849"/>
                </a:lnTo>
                <a:lnTo>
                  <a:pt x="3710" y="845"/>
                </a:lnTo>
                <a:lnTo>
                  <a:pt x="3711" y="842"/>
                </a:lnTo>
                <a:lnTo>
                  <a:pt x="3714" y="839"/>
                </a:lnTo>
                <a:lnTo>
                  <a:pt x="3717" y="836"/>
                </a:lnTo>
                <a:lnTo>
                  <a:pt x="3721" y="834"/>
                </a:lnTo>
                <a:lnTo>
                  <a:pt x="3731" y="831"/>
                </a:lnTo>
                <a:lnTo>
                  <a:pt x="3742" y="831"/>
                </a:lnTo>
                <a:lnTo>
                  <a:pt x="3747" y="831"/>
                </a:lnTo>
                <a:lnTo>
                  <a:pt x="3752" y="832"/>
                </a:lnTo>
                <a:lnTo>
                  <a:pt x="3756" y="833"/>
                </a:lnTo>
                <a:lnTo>
                  <a:pt x="3760" y="835"/>
                </a:lnTo>
                <a:lnTo>
                  <a:pt x="3772" y="836"/>
                </a:lnTo>
                <a:lnTo>
                  <a:pt x="3784" y="839"/>
                </a:lnTo>
                <a:lnTo>
                  <a:pt x="3796" y="842"/>
                </a:lnTo>
                <a:lnTo>
                  <a:pt x="3808" y="845"/>
                </a:lnTo>
                <a:lnTo>
                  <a:pt x="3819" y="849"/>
                </a:lnTo>
                <a:lnTo>
                  <a:pt x="3830" y="854"/>
                </a:lnTo>
                <a:lnTo>
                  <a:pt x="3842" y="859"/>
                </a:lnTo>
                <a:lnTo>
                  <a:pt x="3853" y="864"/>
                </a:lnTo>
                <a:lnTo>
                  <a:pt x="3849" y="868"/>
                </a:lnTo>
                <a:lnTo>
                  <a:pt x="3846" y="872"/>
                </a:lnTo>
                <a:lnTo>
                  <a:pt x="3844" y="877"/>
                </a:lnTo>
                <a:lnTo>
                  <a:pt x="3843" y="881"/>
                </a:lnTo>
                <a:lnTo>
                  <a:pt x="3841" y="892"/>
                </a:lnTo>
                <a:lnTo>
                  <a:pt x="3839" y="902"/>
                </a:lnTo>
                <a:lnTo>
                  <a:pt x="3838" y="911"/>
                </a:lnTo>
                <a:lnTo>
                  <a:pt x="3835" y="921"/>
                </a:lnTo>
                <a:lnTo>
                  <a:pt x="3833" y="925"/>
                </a:lnTo>
                <a:lnTo>
                  <a:pt x="3831" y="929"/>
                </a:lnTo>
                <a:lnTo>
                  <a:pt x="3827" y="933"/>
                </a:lnTo>
                <a:lnTo>
                  <a:pt x="3823" y="937"/>
                </a:lnTo>
                <a:lnTo>
                  <a:pt x="3813" y="943"/>
                </a:lnTo>
                <a:lnTo>
                  <a:pt x="3803" y="948"/>
                </a:lnTo>
                <a:lnTo>
                  <a:pt x="3793" y="951"/>
                </a:lnTo>
                <a:lnTo>
                  <a:pt x="3782" y="954"/>
                </a:lnTo>
                <a:lnTo>
                  <a:pt x="3771" y="956"/>
                </a:lnTo>
                <a:lnTo>
                  <a:pt x="3761" y="957"/>
                </a:lnTo>
                <a:lnTo>
                  <a:pt x="3750" y="958"/>
                </a:lnTo>
                <a:lnTo>
                  <a:pt x="3739" y="959"/>
                </a:lnTo>
                <a:lnTo>
                  <a:pt x="3717" y="959"/>
                </a:lnTo>
                <a:lnTo>
                  <a:pt x="3695" y="959"/>
                </a:lnTo>
                <a:lnTo>
                  <a:pt x="3672" y="960"/>
                </a:lnTo>
                <a:lnTo>
                  <a:pt x="3651" y="962"/>
                </a:lnTo>
                <a:lnTo>
                  <a:pt x="3626" y="962"/>
                </a:lnTo>
                <a:lnTo>
                  <a:pt x="3602" y="961"/>
                </a:lnTo>
                <a:lnTo>
                  <a:pt x="3578" y="959"/>
                </a:lnTo>
                <a:lnTo>
                  <a:pt x="3554" y="956"/>
                </a:lnTo>
                <a:lnTo>
                  <a:pt x="3530" y="953"/>
                </a:lnTo>
                <a:lnTo>
                  <a:pt x="3505" y="951"/>
                </a:lnTo>
                <a:lnTo>
                  <a:pt x="3482" y="950"/>
                </a:lnTo>
                <a:lnTo>
                  <a:pt x="3457" y="951"/>
                </a:lnTo>
                <a:lnTo>
                  <a:pt x="3433" y="957"/>
                </a:lnTo>
                <a:lnTo>
                  <a:pt x="3407" y="963"/>
                </a:lnTo>
                <a:lnTo>
                  <a:pt x="3383" y="969"/>
                </a:lnTo>
                <a:lnTo>
                  <a:pt x="3357" y="974"/>
                </a:lnTo>
                <a:lnTo>
                  <a:pt x="3333" y="980"/>
                </a:lnTo>
                <a:lnTo>
                  <a:pt x="3307" y="986"/>
                </a:lnTo>
                <a:lnTo>
                  <a:pt x="3283" y="993"/>
                </a:lnTo>
                <a:lnTo>
                  <a:pt x="3258" y="1000"/>
                </a:lnTo>
                <a:lnTo>
                  <a:pt x="3232" y="1005"/>
                </a:lnTo>
                <a:lnTo>
                  <a:pt x="3206" y="1010"/>
                </a:lnTo>
                <a:lnTo>
                  <a:pt x="3180" y="1015"/>
                </a:lnTo>
                <a:lnTo>
                  <a:pt x="3153" y="1019"/>
                </a:lnTo>
                <a:lnTo>
                  <a:pt x="3128" y="1022"/>
                </a:lnTo>
                <a:lnTo>
                  <a:pt x="3101" y="1023"/>
                </a:lnTo>
                <a:lnTo>
                  <a:pt x="3075" y="1023"/>
                </a:lnTo>
                <a:lnTo>
                  <a:pt x="3048" y="1022"/>
                </a:lnTo>
                <a:lnTo>
                  <a:pt x="3032" y="1021"/>
                </a:lnTo>
                <a:lnTo>
                  <a:pt x="3015" y="1020"/>
                </a:lnTo>
                <a:lnTo>
                  <a:pt x="2998" y="1018"/>
                </a:lnTo>
                <a:lnTo>
                  <a:pt x="2982" y="1016"/>
                </a:lnTo>
                <a:lnTo>
                  <a:pt x="2966" y="1013"/>
                </a:lnTo>
                <a:lnTo>
                  <a:pt x="2949" y="1009"/>
                </a:lnTo>
                <a:lnTo>
                  <a:pt x="2934" y="1005"/>
                </a:lnTo>
                <a:lnTo>
                  <a:pt x="2919" y="999"/>
                </a:lnTo>
                <a:lnTo>
                  <a:pt x="2915" y="994"/>
                </a:lnTo>
                <a:lnTo>
                  <a:pt x="2912" y="989"/>
                </a:lnTo>
                <a:lnTo>
                  <a:pt x="2911" y="986"/>
                </a:lnTo>
                <a:lnTo>
                  <a:pt x="2912" y="983"/>
                </a:lnTo>
                <a:lnTo>
                  <a:pt x="2914" y="981"/>
                </a:lnTo>
                <a:lnTo>
                  <a:pt x="2917" y="979"/>
                </a:lnTo>
                <a:lnTo>
                  <a:pt x="2921" y="978"/>
                </a:lnTo>
                <a:lnTo>
                  <a:pt x="2925" y="977"/>
                </a:lnTo>
                <a:lnTo>
                  <a:pt x="2947" y="976"/>
                </a:lnTo>
                <a:lnTo>
                  <a:pt x="2966" y="975"/>
                </a:lnTo>
                <a:lnTo>
                  <a:pt x="2985" y="973"/>
                </a:lnTo>
                <a:lnTo>
                  <a:pt x="3005" y="971"/>
                </a:lnTo>
                <a:lnTo>
                  <a:pt x="3025" y="969"/>
                </a:lnTo>
                <a:lnTo>
                  <a:pt x="3044" y="966"/>
                </a:lnTo>
                <a:lnTo>
                  <a:pt x="3065" y="963"/>
                </a:lnTo>
                <a:lnTo>
                  <a:pt x="3084" y="961"/>
                </a:lnTo>
                <a:lnTo>
                  <a:pt x="3104" y="960"/>
                </a:lnTo>
                <a:lnTo>
                  <a:pt x="3124" y="960"/>
                </a:lnTo>
                <a:lnTo>
                  <a:pt x="3148" y="959"/>
                </a:lnTo>
                <a:lnTo>
                  <a:pt x="3173" y="959"/>
                </a:lnTo>
                <a:lnTo>
                  <a:pt x="3185" y="957"/>
                </a:lnTo>
                <a:lnTo>
                  <a:pt x="3197" y="956"/>
                </a:lnTo>
                <a:lnTo>
                  <a:pt x="3208" y="953"/>
                </a:lnTo>
                <a:lnTo>
                  <a:pt x="3220" y="949"/>
                </a:lnTo>
                <a:lnTo>
                  <a:pt x="3226" y="943"/>
                </a:lnTo>
                <a:lnTo>
                  <a:pt x="3231" y="938"/>
                </a:lnTo>
                <a:lnTo>
                  <a:pt x="3234" y="934"/>
                </a:lnTo>
                <a:lnTo>
                  <a:pt x="3235" y="931"/>
                </a:lnTo>
                <a:lnTo>
                  <a:pt x="3236" y="928"/>
                </a:lnTo>
                <a:lnTo>
                  <a:pt x="3235" y="926"/>
                </a:lnTo>
                <a:lnTo>
                  <a:pt x="3234" y="924"/>
                </a:lnTo>
                <a:lnTo>
                  <a:pt x="3231" y="923"/>
                </a:lnTo>
                <a:lnTo>
                  <a:pt x="3224" y="921"/>
                </a:lnTo>
                <a:lnTo>
                  <a:pt x="3214" y="921"/>
                </a:lnTo>
                <a:lnTo>
                  <a:pt x="3203" y="921"/>
                </a:lnTo>
                <a:lnTo>
                  <a:pt x="3193" y="921"/>
                </a:lnTo>
                <a:lnTo>
                  <a:pt x="3169" y="921"/>
                </a:lnTo>
                <a:lnTo>
                  <a:pt x="3145" y="919"/>
                </a:lnTo>
                <a:lnTo>
                  <a:pt x="3122" y="918"/>
                </a:lnTo>
                <a:lnTo>
                  <a:pt x="3098" y="917"/>
                </a:lnTo>
                <a:lnTo>
                  <a:pt x="3075" y="916"/>
                </a:lnTo>
                <a:lnTo>
                  <a:pt x="3051" y="917"/>
                </a:lnTo>
                <a:lnTo>
                  <a:pt x="3039" y="919"/>
                </a:lnTo>
                <a:lnTo>
                  <a:pt x="3028" y="920"/>
                </a:lnTo>
                <a:lnTo>
                  <a:pt x="3017" y="923"/>
                </a:lnTo>
                <a:lnTo>
                  <a:pt x="3004" y="926"/>
                </a:lnTo>
                <a:lnTo>
                  <a:pt x="2979" y="930"/>
                </a:lnTo>
                <a:lnTo>
                  <a:pt x="2953" y="933"/>
                </a:lnTo>
                <a:lnTo>
                  <a:pt x="2928" y="936"/>
                </a:lnTo>
                <a:lnTo>
                  <a:pt x="2901" y="938"/>
                </a:lnTo>
                <a:lnTo>
                  <a:pt x="2876" y="940"/>
                </a:lnTo>
                <a:lnTo>
                  <a:pt x="2850" y="942"/>
                </a:lnTo>
                <a:lnTo>
                  <a:pt x="2824" y="943"/>
                </a:lnTo>
                <a:lnTo>
                  <a:pt x="2798" y="945"/>
                </a:lnTo>
                <a:lnTo>
                  <a:pt x="2772" y="940"/>
                </a:lnTo>
                <a:lnTo>
                  <a:pt x="2745" y="932"/>
                </a:lnTo>
                <a:lnTo>
                  <a:pt x="2732" y="930"/>
                </a:lnTo>
                <a:lnTo>
                  <a:pt x="2719" y="929"/>
                </a:lnTo>
                <a:lnTo>
                  <a:pt x="2713" y="930"/>
                </a:lnTo>
                <a:lnTo>
                  <a:pt x="2706" y="931"/>
                </a:lnTo>
                <a:lnTo>
                  <a:pt x="2700" y="933"/>
                </a:lnTo>
                <a:lnTo>
                  <a:pt x="2693" y="936"/>
                </a:lnTo>
                <a:lnTo>
                  <a:pt x="2676" y="938"/>
                </a:lnTo>
                <a:lnTo>
                  <a:pt x="2660" y="940"/>
                </a:lnTo>
                <a:lnTo>
                  <a:pt x="2643" y="940"/>
                </a:lnTo>
                <a:lnTo>
                  <a:pt x="2627" y="937"/>
                </a:lnTo>
                <a:lnTo>
                  <a:pt x="2610" y="933"/>
                </a:lnTo>
                <a:lnTo>
                  <a:pt x="2595" y="929"/>
                </a:lnTo>
                <a:lnTo>
                  <a:pt x="2578" y="923"/>
                </a:lnTo>
                <a:lnTo>
                  <a:pt x="2563" y="916"/>
                </a:lnTo>
                <a:lnTo>
                  <a:pt x="2569" y="909"/>
                </a:lnTo>
                <a:lnTo>
                  <a:pt x="2576" y="903"/>
                </a:lnTo>
                <a:lnTo>
                  <a:pt x="2585" y="898"/>
                </a:lnTo>
                <a:lnTo>
                  <a:pt x="2594" y="894"/>
                </a:lnTo>
                <a:lnTo>
                  <a:pt x="2604" y="890"/>
                </a:lnTo>
                <a:lnTo>
                  <a:pt x="2613" y="887"/>
                </a:lnTo>
                <a:lnTo>
                  <a:pt x="2623" y="886"/>
                </a:lnTo>
                <a:lnTo>
                  <a:pt x="2632" y="886"/>
                </a:lnTo>
                <a:lnTo>
                  <a:pt x="2654" y="884"/>
                </a:lnTo>
                <a:lnTo>
                  <a:pt x="2676" y="884"/>
                </a:lnTo>
                <a:lnTo>
                  <a:pt x="2698" y="884"/>
                </a:lnTo>
                <a:lnTo>
                  <a:pt x="2720" y="884"/>
                </a:lnTo>
                <a:lnTo>
                  <a:pt x="2741" y="883"/>
                </a:lnTo>
                <a:lnTo>
                  <a:pt x="2764" y="882"/>
                </a:lnTo>
                <a:lnTo>
                  <a:pt x="2785" y="879"/>
                </a:lnTo>
                <a:lnTo>
                  <a:pt x="2807" y="875"/>
                </a:lnTo>
                <a:close/>
                <a:moveTo>
                  <a:pt x="4455" y="954"/>
                </a:moveTo>
                <a:lnTo>
                  <a:pt x="4437" y="951"/>
                </a:lnTo>
                <a:lnTo>
                  <a:pt x="4415" y="945"/>
                </a:lnTo>
                <a:lnTo>
                  <a:pt x="4410" y="942"/>
                </a:lnTo>
                <a:lnTo>
                  <a:pt x="4406" y="940"/>
                </a:lnTo>
                <a:lnTo>
                  <a:pt x="4403" y="937"/>
                </a:lnTo>
                <a:lnTo>
                  <a:pt x="4401" y="934"/>
                </a:lnTo>
                <a:lnTo>
                  <a:pt x="4401" y="931"/>
                </a:lnTo>
                <a:lnTo>
                  <a:pt x="4402" y="928"/>
                </a:lnTo>
                <a:lnTo>
                  <a:pt x="4404" y="924"/>
                </a:lnTo>
                <a:lnTo>
                  <a:pt x="4409" y="920"/>
                </a:lnTo>
                <a:lnTo>
                  <a:pt x="4411" y="918"/>
                </a:lnTo>
                <a:lnTo>
                  <a:pt x="4416" y="916"/>
                </a:lnTo>
                <a:lnTo>
                  <a:pt x="4420" y="913"/>
                </a:lnTo>
                <a:lnTo>
                  <a:pt x="4424" y="912"/>
                </a:lnTo>
                <a:lnTo>
                  <a:pt x="4434" y="908"/>
                </a:lnTo>
                <a:lnTo>
                  <a:pt x="4444" y="905"/>
                </a:lnTo>
                <a:lnTo>
                  <a:pt x="4448" y="903"/>
                </a:lnTo>
                <a:lnTo>
                  <a:pt x="4452" y="901"/>
                </a:lnTo>
                <a:lnTo>
                  <a:pt x="4455" y="899"/>
                </a:lnTo>
                <a:lnTo>
                  <a:pt x="4457" y="897"/>
                </a:lnTo>
                <a:lnTo>
                  <a:pt x="4457" y="894"/>
                </a:lnTo>
                <a:lnTo>
                  <a:pt x="4456" y="891"/>
                </a:lnTo>
                <a:lnTo>
                  <a:pt x="4454" y="887"/>
                </a:lnTo>
                <a:lnTo>
                  <a:pt x="4450" y="883"/>
                </a:lnTo>
                <a:lnTo>
                  <a:pt x="4446" y="880"/>
                </a:lnTo>
                <a:lnTo>
                  <a:pt x="4441" y="877"/>
                </a:lnTo>
                <a:lnTo>
                  <a:pt x="4437" y="875"/>
                </a:lnTo>
                <a:lnTo>
                  <a:pt x="4433" y="874"/>
                </a:lnTo>
                <a:lnTo>
                  <a:pt x="4423" y="872"/>
                </a:lnTo>
                <a:lnTo>
                  <a:pt x="4414" y="871"/>
                </a:lnTo>
                <a:lnTo>
                  <a:pt x="4393" y="872"/>
                </a:lnTo>
                <a:lnTo>
                  <a:pt x="4373" y="872"/>
                </a:lnTo>
                <a:lnTo>
                  <a:pt x="4352" y="874"/>
                </a:lnTo>
                <a:lnTo>
                  <a:pt x="4332" y="876"/>
                </a:lnTo>
                <a:lnTo>
                  <a:pt x="4311" y="879"/>
                </a:lnTo>
                <a:lnTo>
                  <a:pt x="4290" y="882"/>
                </a:lnTo>
                <a:lnTo>
                  <a:pt x="4270" y="884"/>
                </a:lnTo>
                <a:lnTo>
                  <a:pt x="4248" y="885"/>
                </a:lnTo>
                <a:lnTo>
                  <a:pt x="4228" y="886"/>
                </a:lnTo>
                <a:lnTo>
                  <a:pt x="4208" y="885"/>
                </a:lnTo>
                <a:lnTo>
                  <a:pt x="4201" y="885"/>
                </a:lnTo>
                <a:lnTo>
                  <a:pt x="4196" y="884"/>
                </a:lnTo>
                <a:lnTo>
                  <a:pt x="4191" y="882"/>
                </a:lnTo>
                <a:lnTo>
                  <a:pt x="4187" y="880"/>
                </a:lnTo>
                <a:lnTo>
                  <a:pt x="4183" y="877"/>
                </a:lnTo>
                <a:lnTo>
                  <a:pt x="4180" y="874"/>
                </a:lnTo>
                <a:lnTo>
                  <a:pt x="4178" y="871"/>
                </a:lnTo>
                <a:lnTo>
                  <a:pt x="4177" y="867"/>
                </a:lnTo>
                <a:lnTo>
                  <a:pt x="4176" y="864"/>
                </a:lnTo>
                <a:lnTo>
                  <a:pt x="4177" y="861"/>
                </a:lnTo>
                <a:lnTo>
                  <a:pt x="4178" y="859"/>
                </a:lnTo>
                <a:lnTo>
                  <a:pt x="4181" y="857"/>
                </a:lnTo>
                <a:lnTo>
                  <a:pt x="4184" y="855"/>
                </a:lnTo>
                <a:lnTo>
                  <a:pt x="4189" y="854"/>
                </a:lnTo>
                <a:lnTo>
                  <a:pt x="4195" y="854"/>
                </a:lnTo>
                <a:lnTo>
                  <a:pt x="4202" y="855"/>
                </a:lnTo>
                <a:lnTo>
                  <a:pt x="4219" y="850"/>
                </a:lnTo>
                <a:lnTo>
                  <a:pt x="4240" y="845"/>
                </a:lnTo>
                <a:lnTo>
                  <a:pt x="4249" y="842"/>
                </a:lnTo>
                <a:lnTo>
                  <a:pt x="4257" y="839"/>
                </a:lnTo>
                <a:lnTo>
                  <a:pt x="4260" y="838"/>
                </a:lnTo>
                <a:lnTo>
                  <a:pt x="4262" y="835"/>
                </a:lnTo>
                <a:lnTo>
                  <a:pt x="4263" y="833"/>
                </a:lnTo>
                <a:lnTo>
                  <a:pt x="4262" y="831"/>
                </a:lnTo>
                <a:lnTo>
                  <a:pt x="4258" y="827"/>
                </a:lnTo>
                <a:lnTo>
                  <a:pt x="4253" y="824"/>
                </a:lnTo>
                <a:lnTo>
                  <a:pt x="4250" y="819"/>
                </a:lnTo>
                <a:lnTo>
                  <a:pt x="4249" y="815"/>
                </a:lnTo>
                <a:lnTo>
                  <a:pt x="4248" y="810"/>
                </a:lnTo>
                <a:lnTo>
                  <a:pt x="4248" y="806"/>
                </a:lnTo>
                <a:lnTo>
                  <a:pt x="4248" y="801"/>
                </a:lnTo>
                <a:lnTo>
                  <a:pt x="4250" y="797"/>
                </a:lnTo>
                <a:lnTo>
                  <a:pt x="4252" y="793"/>
                </a:lnTo>
                <a:lnTo>
                  <a:pt x="4255" y="789"/>
                </a:lnTo>
                <a:lnTo>
                  <a:pt x="4259" y="785"/>
                </a:lnTo>
                <a:lnTo>
                  <a:pt x="4262" y="783"/>
                </a:lnTo>
                <a:lnTo>
                  <a:pt x="4267" y="781"/>
                </a:lnTo>
                <a:lnTo>
                  <a:pt x="4271" y="781"/>
                </a:lnTo>
                <a:lnTo>
                  <a:pt x="4276" y="781"/>
                </a:lnTo>
                <a:lnTo>
                  <a:pt x="4281" y="782"/>
                </a:lnTo>
                <a:lnTo>
                  <a:pt x="4302" y="788"/>
                </a:lnTo>
                <a:lnTo>
                  <a:pt x="4323" y="795"/>
                </a:lnTo>
                <a:lnTo>
                  <a:pt x="4344" y="802"/>
                </a:lnTo>
                <a:lnTo>
                  <a:pt x="4365" y="811"/>
                </a:lnTo>
                <a:lnTo>
                  <a:pt x="4384" y="819"/>
                </a:lnTo>
                <a:lnTo>
                  <a:pt x="4404" y="828"/>
                </a:lnTo>
                <a:lnTo>
                  <a:pt x="4425" y="836"/>
                </a:lnTo>
                <a:lnTo>
                  <a:pt x="4445" y="844"/>
                </a:lnTo>
                <a:lnTo>
                  <a:pt x="4452" y="842"/>
                </a:lnTo>
                <a:lnTo>
                  <a:pt x="4456" y="841"/>
                </a:lnTo>
                <a:lnTo>
                  <a:pt x="4459" y="839"/>
                </a:lnTo>
                <a:lnTo>
                  <a:pt x="4460" y="835"/>
                </a:lnTo>
                <a:lnTo>
                  <a:pt x="4460" y="833"/>
                </a:lnTo>
                <a:lnTo>
                  <a:pt x="4458" y="830"/>
                </a:lnTo>
                <a:lnTo>
                  <a:pt x="4456" y="827"/>
                </a:lnTo>
                <a:lnTo>
                  <a:pt x="4452" y="824"/>
                </a:lnTo>
                <a:lnTo>
                  <a:pt x="4443" y="817"/>
                </a:lnTo>
                <a:lnTo>
                  <a:pt x="4433" y="811"/>
                </a:lnTo>
                <a:lnTo>
                  <a:pt x="4424" y="807"/>
                </a:lnTo>
                <a:lnTo>
                  <a:pt x="4416" y="803"/>
                </a:lnTo>
                <a:lnTo>
                  <a:pt x="4408" y="800"/>
                </a:lnTo>
                <a:lnTo>
                  <a:pt x="4399" y="796"/>
                </a:lnTo>
                <a:lnTo>
                  <a:pt x="4390" y="791"/>
                </a:lnTo>
                <a:lnTo>
                  <a:pt x="4383" y="784"/>
                </a:lnTo>
                <a:lnTo>
                  <a:pt x="4380" y="781"/>
                </a:lnTo>
                <a:lnTo>
                  <a:pt x="4378" y="778"/>
                </a:lnTo>
                <a:lnTo>
                  <a:pt x="4378" y="776"/>
                </a:lnTo>
                <a:lnTo>
                  <a:pt x="4378" y="774"/>
                </a:lnTo>
                <a:lnTo>
                  <a:pt x="4380" y="772"/>
                </a:lnTo>
                <a:lnTo>
                  <a:pt x="4383" y="771"/>
                </a:lnTo>
                <a:lnTo>
                  <a:pt x="4388" y="770"/>
                </a:lnTo>
                <a:lnTo>
                  <a:pt x="4395" y="769"/>
                </a:lnTo>
                <a:lnTo>
                  <a:pt x="4406" y="768"/>
                </a:lnTo>
                <a:lnTo>
                  <a:pt x="4417" y="767"/>
                </a:lnTo>
                <a:lnTo>
                  <a:pt x="4428" y="767"/>
                </a:lnTo>
                <a:lnTo>
                  <a:pt x="4439" y="767"/>
                </a:lnTo>
                <a:lnTo>
                  <a:pt x="4460" y="770"/>
                </a:lnTo>
                <a:lnTo>
                  <a:pt x="4482" y="775"/>
                </a:lnTo>
                <a:lnTo>
                  <a:pt x="4503" y="781"/>
                </a:lnTo>
                <a:lnTo>
                  <a:pt x="4525" y="788"/>
                </a:lnTo>
                <a:lnTo>
                  <a:pt x="4546" y="793"/>
                </a:lnTo>
                <a:lnTo>
                  <a:pt x="4567" y="797"/>
                </a:lnTo>
                <a:lnTo>
                  <a:pt x="4569" y="791"/>
                </a:lnTo>
                <a:lnTo>
                  <a:pt x="4570" y="785"/>
                </a:lnTo>
                <a:lnTo>
                  <a:pt x="4572" y="781"/>
                </a:lnTo>
                <a:lnTo>
                  <a:pt x="4575" y="777"/>
                </a:lnTo>
                <a:lnTo>
                  <a:pt x="4578" y="774"/>
                </a:lnTo>
                <a:lnTo>
                  <a:pt x="4582" y="771"/>
                </a:lnTo>
                <a:lnTo>
                  <a:pt x="4586" y="770"/>
                </a:lnTo>
                <a:lnTo>
                  <a:pt x="4590" y="768"/>
                </a:lnTo>
                <a:lnTo>
                  <a:pt x="4600" y="767"/>
                </a:lnTo>
                <a:lnTo>
                  <a:pt x="4609" y="767"/>
                </a:lnTo>
                <a:lnTo>
                  <a:pt x="4619" y="769"/>
                </a:lnTo>
                <a:lnTo>
                  <a:pt x="4629" y="771"/>
                </a:lnTo>
                <a:lnTo>
                  <a:pt x="4639" y="773"/>
                </a:lnTo>
                <a:lnTo>
                  <a:pt x="4650" y="775"/>
                </a:lnTo>
                <a:lnTo>
                  <a:pt x="4660" y="778"/>
                </a:lnTo>
                <a:lnTo>
                  <a:pt x="4670" y="782"/>
                </a:lnTo>
                <a:lnTo>
                  <a:pt x="4676" y="784"/>
                </a:lnTo>
                <a:lnTo>
                  <a:pt x="4680" y="788"/>
                </a:lnTo>
                <a:lnTo>
                  <a:pt x="4684" y="791"/>
                </a:lnTo>
                <a:lnTo>
                  <a:pt x="4688" y="795"/>
                </a:lnTo>
                <a:lnTo>
                  <a:pt x="4691" y="799"/>
                </a:lnTo>
                <a:lnTo>
                  <a:pt x="4693" y="804"/>
                </a:lnTo>
                <a:lnTo>
                  <a:pt x="4696" y="809"/>
                </a:lnTo>
                <a:lnTo>
                  <a:pt x="4697" y="815"/>
                </a:lnTo>
                <a:lnTo>
                  <a:pt x="4699" y="820"/>
                </a:lnTo>
                <a:lnTo>
                  <a:pt x="4701" y="825"/>
                </a:lnTo>
                <a:lnTo>
                  <a:pt x="4703" y="830"/>
                </a:lnTo>
                <a:lnTo>
                  <a:pt x="4703" y="835"/>
                </a:lnTo>
                <a:lnTo>
                  <a:pt x="4704" y="841"/>
                </a:lnTo>
                <a:lnTo>
                  <a:pt x="4704" y="846"/>
                </a:lnTo>
                <a:lnTo>
                  <a:pt x="4703" y="851"/>
                </a:lnTo>
                <a:lnTo>
                  <a:pt x="4702" y="856"/>
                </a:lnTo>
                <a:lnTo>
                  <a:pt x="4700" y="861"/>
                </a:lnTo>
                <a:lnTo>
                  <a:pt x="4698" y="866"/>
                </a:lnTo>
                <a:lnTo>
                  <a:pt x="4695" y="870"/>
                </a:lnTo>
                <a:lnTo>
                  <a:pt x="4692" y="873"/>
                </a:lnTo>
                <a:lnTo>
                  <a:pt x="4688" y="876"/>
                </a:lnTo>
                <a:lnTo>
                  <a:pt x="4684" y="879"/>
                </a:lnTo>
                <a:lnTo>
                  <a:pt x="4679" y="881"/>
                </a:lnTo>
                <a:lnTo>
                  <a:pt x="4674" y="882"/>
                </a:lnTo>
                <a:lnTo>
                  <a:pt x="4667" y="883"/>
                </a:lnTo>
                <a:lnTo>
                  <a:pt x="4662" y="884"/>
                </a:lnTo>
                <a:lnTo>
                  <a:pt x="4657" y="887"/>
                </a:lnTo>
                <a:lnTo>
                  <a:pt x="4654" y="891"/>
                </a:lnTo>
                <a:lnTo>
                  <a:pt x="4652" y="894"/>
                </a:lnTo>
                <a:lnTo>
                  <a:pt x="4650" y="898"/>
                </a:lnTo>
                <a:lnTo>
                  <a:pt x="4649" y="902"/>
                </a:lnTo>
                <a:lnTo>
                  <a:pt x="4649" y="906"/>
                </a:lnTo>
                <a:lnTo>
                  <a:pt x="4651" y="916"/>
                </a:lnTo>
                <a:lnTo>
                  <a:pt x="4654" y="926"/>
                </a:lnTo>
                <a:lnTo>
                  <a:pt x="4659" y="935"/>
                </a:lnTo>
                <a:lnTo>
                  <a:pt x="4665" y="945"/>
                </a:lnTo>
                <a:lnTo>
                  <a:pt x="4658" y="948"/>
                </a:lnTo>
                <a:lnTo>
                  <a:pt x="4651" y="950"/>
                </a:lnTo>
                <a:lnTo>
                  <a:pt x="4643" y="952"/>
                </a:lnTo>
                <a:lnTo>
                  <a:pt x="4636" y="952"/>
                </a:lnTo>
                <a:lnTo>
                  <a:pt x="4621" y="952"/>
                </a:lnTo>
                <a:lnTo>
                  <a:pt x="4604" y="951"/>
                </a:lnTo>
                <a:lnTo>
                  <a:pt x="4589" y="949"/>
                </a:lnTo>
                <a:lnTo>
                  <a:pt x="4573" y="948"/>
                </a:lnTo>
                <a:lnTo>
                  <a:pt x="4564" y="948"/>
                </a:lnTo>
                <a:lnTo>
                  <a:pt x="4557" y="949"/>
                </a:lnTo>
                <a:lnTo>
                  <a:pt x="4549" y="950"/>
                </a:lnTo>
                <a:lnTo>
                  <a:pt x="4542" y="952"/>
                </a:lnTo>
                <a:lnTo>
                  <a:pt x="4520" y="954"/>
                </a:lnTo>
                <a:lnTo>
                  <a:pt x="4498" y="954"/>
                </a:lnTo>
                <a:lnTo>
                  <a:pt x="4477" y="954"/>
                </a:lnTo>
                <a:lnTo>
                  <a:pt x="4455" y="954"/>
                </a:lnTo>
                <a:close/>
                <a:moveTo>
                  <a:pt x="5511" y="813"/>
                </a:moveTo>
                <a:lnTo>
                  <a:pt x="5487" y="814"/>
                </a:lnTo>
                <a:lnTo>
                  <a:pt x="5464" y="816"/>
                </a:lnTo>
                <a:lnTo>
                  <a:pt x="5451" y="818"/>
                </a:lnTo>
                <a:lnTo>
                  <a:pt x="5440" y="821"/>
                </a:lnTo>
                <a:lnTo>
                  <a:pt x="5435" y="823"/>
                </a:lnTo>
                <a:lnTo>
                  <a:pt x="5430" y="825"/>
                </a:lnTo>
                <a:lnTo>
                  <a:pt x="5425" y="828"/>
                </a:lnTo>
                <a:lnTo>
                  <a:pt x="5420" y="831"/>
                </a:lnTo>
                <a:lnTo>
                  <a:pt x="5416" y="836"/>
                </a:lnTo>
                <a:lnTo>
                  <a:pt x="5413" y="841"/>
                </a:lnTo>
                <a:lnTo>
                  <a:pt x="5412" y="845"/>
                </a:lnTo>
                <a:lnTo>
                  <a:pt x="5412" y="847"/>
                </a:lnTo>
                <a:lnTo>
                  <a:pt x="5414" y="849"/>
                </a:lnTo>
                <a:lnTo>
                  <a:pt x="5417" y="850"/>
                </a:lnTo>
                <a:lnTo>
                  <a:pt x="5421" y="851"/>
                </a:lnTo>
                <a:lnTo>
                  <a:pt x="5425" y="851"/>
                </a:lnTo>
                <a:lnTo>
                  <a:pt x="5447" y="851"/>
                </a:lnTo>
                <a:lnTo>
                  <a:pt x="5467" y="852"/>
                </a:lnTo>
                <a:lnTo>
                  <a:pt x="5496" y="851"/>
                </a:lnTo>
                <a:lnTo>
                  <a:pt x="5527" y="852"/>
                </a:lnTo>
                <a:lnTo>
                  <a:pt x="5542" y="853"/>
                </a:lnTo>
                <a:lnTo>
                  <a:pt x="5557" y="857"/>
                </a:lnTo>
                <a:lnTo>
                  <a:pt x="5564" y="859"/>
                </a:lnTo>
                <a:lnTo>
                  <a:pt x="5570" y="862"/>
                </a:lnTo>
                <a:lnTo>
                  <a:pt x="5577" y="865"/>
                </a:lnTo>
                <a:lnTo>
                  <a:pt x="5583" y="869"/>
                </a:lnTo>
                <a:lnTo>
                  <a:pt x="5593" y="878"/>
                </a:lnTo>
                <a:lnTo>
                  <a:pt x="5603" y="887"/>
                </a:lnTo>
                <a:lnTo>
                  <a:pt x="5615" y="897"/>
                </a:lnTo>
                <a:lnTo>
                  <a:pt x="5626" y="904"/>
                </a:lnTo>
                <a:lnTo>
                  <a:pt x="5632" y="907"/>
                </a:lnTo>
                <a:lnTo>
                  <a:pt x="5638" y="909"/>
                </a:lnTo>
                <a:lnTo>
                  <a:pt x="5645" y="911"/>
                </a:lnTo>
                <a:lnTo>
                  <a:pt x="5651" y="913"/>
                </a:lnTo>
                <a:lnTo>
                  <a:pt x="5657" y="913"/>
                </a:lnTo>
                <a:lnTo>
                  <a:pt x="5665" y="913"/>
                </a:lnTo>
                <a:lnTo>
                  <a:pt x="5671" y="912"/>
                </a:lnTo>
                <a:lnTo>
                  <a:pt x="5678" y="911"/>
                </a:lnTo>
                <a:lnTo>
                  <a:pt x="5678" y="905"/>
                </a:lnTo>
                <a:lnTo>
                  <a:pt x="5679" y="900"/>
                </a:lnTo>
                <a:lnTo>
                  <a:pt x="5681" y="897"/>
                </a:lnTo>
                <a:lnTo>
                  <a:pt x="5684" y="894"/>
                </a:lnTo>
                <a:lnTo>
                  <a:pt x="5688" y="892"/>
                </a:lnTo>
                <a:lnTo>
                  <a:pt x="5692" y="891"/>
                </a:lnTo>
                <a:lnTo>
                  <a:pt x="5696" y="891"/>
                </a:lnTo>
                <a:lnTo>
                  <a:pt x="5701" y="890"/>
                </a:lnTo>
                <a:lnTo>
                  <a:pt x="5723" y="892"/>
                </a:lnTo>
                <a:lnTo>
                  <a:pt x="5741" y="891"/>
                </a:lnTo>
                <a:lnTo>
                  <a:pt x="5753" y="889"/>
                </a:lnTo>
                <a:lnTo>
                  <a:pt x="5766" y="885"/>
                </a:lnTo>
                <a:lnTo>
                  <a:pt x="5778" y="883"/>
                </a:lnTo>
                <a:lnTo>
                  <a:pt x="5790" y="882"/>
                </a:lnTo>
                <a:lnTo>
                  <a:pt x="5802" y="882"/>
                </a:lnTo>
                <a:lnTo>
                  <a:pt x="5814" y="884"/>
                </a:lnTo>
                <a:lnTo>
                  <a:pt x="5827" y="886"/>
                </a:lnTo>
                <a:lnTo>
                  <a:pt x="5839" y="891"/>
                </a:lnTo>
                <a:lnTo>
                  <a:pt x="5864" y="900"/>
                </a:lnTo>
                <a:lnTo>
                  <a:pt x="5890" y="909"/>
                </a:lnTo>
                <a:lnTo>
                  <a:pt x="5903" y="912"/>
                </a:lnTo>
                <a:lnTo>
                  <a:pt x="5915" y="915"/>
                </a:lnTo>
                <a:lnTo>
                  <a:pt x="5929" y="916"/>
                </a:lnTo>
                <a:lnTo>
                  <a:pt x="5943" y="916"/>
                </a:lnTo>
                <a:lnTo>
                  <a:pt x="5960" y="907"/>
                </a:lnTo>
                <a:lnTo>
                  <a:pt x="5978" y="897"/>
                </a:lnTo>
                <a:lnTo>
                  <a:pt x="5986" y="893"/>
                </a:lnTo>
                <a:lnTo>
                  <a:pt x="5995" y="889"/>
                </a:lnTo>
                <a:lnTo>
                  <a:pt x="6004" y="885"/>
                </a:lnTo>
                <a:lnTo>
                  <a:pt x="6014" y="884"/>
                </a:lnTo>
                <a:lnTo>
                  <a:pt x="6041" y="879"/>
                </a:lnTo>
                <a:lnTo>
                  <a:pt x="6067" y="876"/>
                </a:lnTo>
                <a:lnTo>
                  <a:pt x="6094" y="873"/>
                </a:lnTo>
                <a:lnTo>
                  <a:pt x="6120" y="871"/>
                </a:lnTo>
                <a:lnTo>
                  <a:pt x="6147" y="868"/>
                </a:lnTo>
                <a:lnTo>
                  <a:pt x="6173" y="866"/>
                </a:lnTo>
                <a:lnTo>
                  <a:pt x="6200" y="862"/>
                </a:lnTo>
                <a:lnTo>
                  <a:pt x="6226" y="858"/>
                </a:lnTo>
                <a:lnTo>
                  <a:pt x="6254" y="859"/>
                </a:lnTo>
                <a:lnTo>
                  <a:pt x="6282" y="859"/>
                </a:lnTo>
                <a:lnTo>
                  <a:pt x="6310" y="860"/>
                </a:lnTo>
                <a:lnTo>
                  <a:pt x="6339" y="860"/>
                </a:lnTo>
                <a:lnTo>
                  <a:pt x="6367" y="860"/>
                </a:lnTo>
                <a:lnTo>
                  <a:pt x="6395" y="861"/>
                </a:lnTo>
                <a:lnTo>
                  <a:pt x="6423" y="862"/>
                </a:lnTo>
                <a:lnTo>
                  <a:pt x="6451" y="863"/>
                </a:lnTo>
                <a:lnTo>
                  <a:pt x="6462" y="869"/>
                </a:lnTo>
                <a:lnTo>
                  <a:pt x="6474" y="874"/>
                </a:lnTo>
                <a:lnTo>
                  <a:pt x="6485" y="878"/>
                </a:lnTo>
                <a:lnTo>
                  <a:pt x="6498" y="882"/>
                </a:lnTo>
                <a:lnTo>
                  <a:pt x="6522" y="889"/>
                </a:lnTo>
                <a:lnTo>
                  <a:pt x="6547" y="893"/>
                </a:lnTo>
                <a:lnTo>
                  <a:pt x="6571" y="897"/>
                </a:lnTo>
                <a:lnTo>
                  <a:pt x="6595" y="900"/>
                </a:lnTo>
                <a:lnTo>
                  <a:pt x="6621" y="904"/>
                </a:lnTo>
                <a:lnTo>
                  <a:pt x="6645" y="909"/>
                </a:lnTo>
                <a:lnTo>
                  <a:pt x="6652" y="911"/>
                </a:lnTo>
                <a:lnTo>
                  <a:pt x="6658" y="914"/>
                </a:lnTo>
                <a:lnTo>
                  <a:pt x="6662" y="916"/>
                </a:lnTo>
                <a:lnTo>
                  <a:pt x="6664" y="919"/>
                </a:lnTo>
                <a:lnTo>
                  <a:pt x="6666" y="922"/>
                </a:lnTo>
                <a:lnTo>
                  <a:pt x="6667" y="925"/>
                </a:lnTo>
                <a:lnTo>
                  <a:pt x="6666" y="928"/>
                </a:lnTo>
                <a:lnTo>
                  <a:pt x="6665" y="931"/>
                </a:lnTo>
                <a:lnTo>
                  <a:pt x="6663" y="933"/>
                </a:lnTo>
                <a:lnTo>
                  <a:pt x="6660" y="936"/>
                </a:lnTo>
                <a:lnTo>
                  <a:pt x="6656" y="938"/>
                </a:lnTo>
                <a:lnTo>
                  <a:pt x="6652" y="941"/>
                </a:lnTo>
                <a:lnTo>
                  <a:pt x="6641" y="944"/>
                </a:lnTo>
                <a:lnTo>
                  <a:pt x="6631" y="945"/>
                </a:lnTo>
                <a:lnTo>
                  <a:pt x="6622" y="948"/>
                </a:lnTo>
                <a:lnTo>
                  <a:pt x="6612" y="950"/>
                </a:lnTo>
                <a:lnTo>
                  <a:pt x="6602" y="951"/>
                </a:lnTo>
                <a:lnTo>
                  <a:pt x="6591" y="953"/>
                </a:lnTo>
                <a:lnTo>
                  <a:pt x="6582" y="955"/>
                </a:lnTo>
                <a:lnTo>
                  <a:pt x="6573" y="958"/>
                </a:lnTo>
                <a:lnTo>
                  <a:pt x="6569" y="960"/>
                </a:lnTo>
                <a:lnTo>
                  <a:pt x="6565" y="962"/>
                </a:lnTo>
                <a:lnTo>
                  <a:pt x="6562" y="965"/>
                </a:lnTo>
                <a:lnTo>
                  <a:pt x="6559" y="969"/>
                </a:lnTo>
                <a:lnTo>
                  <a:pt x="6561" y="978"/>
                </a:lnTo>
                <a:lnTo>
                  <a:pt x="6565" y="987"/>
                </a:lnTo>
                <a:lnTo>
                  <a:pt x="6569" y="996"/>
                </a:lnTo>
                <a:lnTo>
                  <a:pt x="6573" y="1003"/>
                </a:lnTo>
                <a:lnTo>
                  <a:pt x="6573" y="1005"/>
                </a:lnTo>
                <a:lnTo>
                  <a:pt x="6573" y="1008"/>
                </a:lnTo>
                <a:lnTo>
                  <a:pt x="6573" y="1010"/>
                </a:lnTo>
                <a:lnTo>
                  <a:pt x="6571" y="1011"/>
                </a:lnTo>
                <a:lnTo>
                  <a:pt x="6567" y="1012"/>
                </a:lnTo>
                <a:lnTo>
                  <a:pt x="6563" y="1012"/>
                </a:lnTo>
                <a:lnTo>
                  <a:pt x="6557" y="1012"/>
                </a:lnTo>
                <a:lnTo>
                  <a:pt x="6549" y="1011"/>
                </a:lnTo>
                <a:lnTo>
                  <a:pt x="6527" y="1011"/>
                </a:lnTo>
                <a:lnTo>
                  <a:pt x="6506" y="1012"/>
                </a:lnTo>
                <a:lnTo>
                  <a:pt x="6485" y="1013"/>
                </a:lnTo>
                <a:lnTo>
                  <a:pt x="6464" y="1014"/>
                </a:lnTo>
                <a:lnTo>
                  <a:pt x="6443" y="1015"/>
                </a:lnTo>
                <a:lnTo>
                  <a:pt x="6422" y="1016"/>
                </a:lnTo>
                <a:lnTo>
                  <a:pt x="6401" y="1017"/>
                </a:lnTo>
                <a:lnTo>
                  <a:pt x="6379" y="1018"/>
                </a:lnTo>
                <a:lnTo>
                  <a:pt x="6358" y="1016"/>
                </a:lnTo>
                <a:lnTo>
                  <a:pt x="6337" y="1013"/>
                </a:lnTo>
                <a:lnTo>
                  <a:pt x="6325" y="1010"/>
                </a:lnTo>
                <a:lnTo>
                  <a:pt x="6315" y="1007"/>
                </a:lnTo>
                <a:lnTo>
                  <a:pt x="6306" y="1003"/>
                </a:lnTo>
                <a:lnTo>
                  <a:pt x="6297" y="998"/>
                </a:lnTo>
                <a:lnTo>
                  <a:pt x="6296" y="992"/>
                </a:lnTo>
                <a:lnTo>
                  <a:pt x="6294" y="986"/>
                </a:lnTo>
                <a:lnTo>
                  <a:pt x="6292" y="981"/>
                </a:lnTo>
                <a:lnTo>
                  <a:pt x="6290" y="977"/>
                </a:lnTo>
                <a:lnTo>
                  <a:pt x="6287" y="973"/>
                </a:lnTo>
                <a:lnTo>
                  <a:pt x="6283" y="970"/>
                </a:lnTo>
                <a:lnTo>
                  <a:pt x="6279" y="967"/>
                </a:lnTo>
                <a:lnTo>
                  <a:pt x="6275" y="964"/>
                </a:lnTo>
                <a:lnTo>
                  <a:pt x="6267" y="960"/>
                </a:lnTo>
                <a:lnTo>
                  <a:pt x="6258" y="958"/>
                </a:lnTo>
                <a:lnTo>
                  <a:pt x="6249" y="957"/>
                </a:lnTo>
                <a:lnTo>
                  <a:pt x="6239" y="956"/>
                </a:lnTo>
                <a:lnTo>
                  <a:pt x="6234" y="958"/>
                </a:lnTo>
                <a:lnTo>
                  <a:pt x="6230" y="960"/>
                </a:lnTo>
                <a:lnTo>
                  <a:pt x="6228" y="963"/>
                </a:lnTo>
                <a:lnTo>
                  <a:pt x="6226" y="967"/>
                </a:lnTo>
                <a:lnTo>
                  <a:pt x="6226" y="976"/>
                </a:lnTo>
                <a:lnTo>
                  <a:pt x="6226" y="986"/>
                </a:lnTo>
                <a:lnTo>
                  <a:pt x="6226" y="991"/>
                </a:lnTo>
                <a:lnTo>
                  <a:pt x="6226" y="996"/>
                </a:lnTo>
                <a:lnTo>
                  <a:pt x="6225" y="1000"/>
                </a:lnTo>
                <a:lnTo>
                  <a:pt x="6223" y="1003"/>
                </a:lnTo>
                <a:lnTo>
                  <a:pt x="6220" y="1005"/>
                </a:lnTo>
                <a:lnTo>
                  <a:pt x="6216" y="1007"/>
                </a:lnTo>
                <a:lnTo>
                  <a:pt x="6211" y="1007"/>
                </a:lnTo>
                <a:lnTo>
                  <a:pt x="6203" y="1006"/>
                </a:lnTo>
                <a:lnTo>
                  <a:pt x="6183" y="1005"/>
                </a:lnTo>
                <a:lnTo>
                  <a:pt x="6161" y="1006"/>
                </a:lnTo>
                <a:lnTo>
                  <a:pt x="6141" y="1007"/>
                </a:lnTo>
                <a:lnTo>
                  <a:pt x="6119" y="1008"/>
                </a:lnTo>
                <a:lnTo>
                  <a:pt x="6099" y="1009"/>
                </a:lnTo>
                <a:lnTo>
                  <a:pt x="6078" y="1009"/>
                </a:lnTo>
                <a:lnTo>
                  <a:pt x="6067" y="1009"/>
                </a:lnTo>
                <a:lnTo>
                  <a:pt x="6057" y="1008"/>
                </a:lnTo>
                <a:lnTo>
                  <a:pt x="6047" y="1007"/>
                </a:lnTo>
                <a:lnTo>
                  <a:pt x="6037" y="1004"/>
                </a:lnTo>
                <a:lnTo>
                  <a:pt x="6025" y="1003"/>
                </a:lnTo>
                <a:lnTo>
                  <a:pt x="6012" y="1001"/>
                </a:lnTo>
                <a:lnTo>
                  <a:pt x="6001" y="998"/>
                </a:lnTo>
                <a:lnTo>
                  <a:pt x="5990" y="995"/>
                </a:lnTo>
                <a:lnTo>
                  <a:pt x="5979" y="991"/>
                </a:lnTo>
                <a:lnTo>
                  <a:pt x="5966" y="987"/>
                </a:lnTo>
                <a:lnTo>
                  <a:pt x="5955" y="986"/>
                </a:lnTo>
                <a:lnTo>
                  <a:pt x="5943" y="986"/>
                </a:lnTo>
                <a:lnTo>
                  <a:pt x="5942" y="993"/>
                </a:lnTo>
                <a:lnTo>
                  <a:pt x="5940" y="998"/>
                </a:lnTo>
                <a:lnTo>
                  <a:pt x="5938" y="1002"/>
                </a:lnTo>
                <a:lnTo>
                  <a:pt x="5934" y="1005"/>
                </a:lnTo>
                <a:lnTo>
                  <a:pt x="5931" y="1007"/>
                </a:lnTo>
                <a:lnTo>
                  <a:pt x="5927" y="1009"/>
                </a:lnTo>
                <a:lnTo>
                  <a:pt x="5922" y="1010"/>
                </a:lnTo>
                <a:lnTo>
                  <a:pt x="5917" y="1011"/>
                </a:lnTo>
                <a:lnTo>
                  <a:pt x="5897" y="1011"/>
                </a:lnTo>
                <a:lnTo>
                  <a:pt x="5877" y="1013"/>
                </a:lnTo>
                <a:lnTo>
                  <a:pt x="5840" y="1016"/>
                </a:lnTo>
                <a:lnTo>
                  <a:pt x="5803" y="1018"/>
                </a:lnTo>
                <a:lnTo>
                  <a:pt x="5785" y="1018"/>
                </a:lnTo>
                <a:lnTo>
                  <a:pt x="5767" y="1017"/>
                </a:lnTo>
                <a:lnTo>
                  <a:pt x="5748" y="1016"/>
                </a:lnTo>
                <a:lnTo>
                  <a:pt x="5730" y="1013"/>
                </a:lnTo>
                <a:lnTo>
                  <a:pt x="5725" y="1011"/>
                </a:lnTo>
                <a:lnTo>
                  <a:pt x="5722" y="1008"/>
                </a:lnTo>
                <a:lnTo>
                  <a:pt x="5718" y="1004"/>
                </a:lnTo>
                <a:lnTo>
                  <a:pt x="5716" y="1000"/>
                </a:lnTo>
                <a:lnTo>
                  <a:pt x="5713" y="989"/>
                </a:lnTo>
                <a:lnTo>
                  <a:pt x="5709" y="980"/>
                </a:lnTo>
                <a:lnTo>
                  <a:pt x="5708" y="975"/>
                </a:lnTo>
                <a:lnTo>
                  <a:pt x="5706" y="971"/>
                </a:lnTo>
                <a:lnTo>
                  <a:pt x="5704" y="968"/>
                </a:lnTo>
                <a:lnTo>
                  <a:pt x="5701" y="966"/>
                </a:lnTo>
                <a:lnTo>
                  <a:pt x="5698" y="964"/>
                </a:lnTo>
                <a:lnTo>
                  <a:pt x="5693" y="964"/>
                </a:lnTo>
                <a:lnTo>
                  <a:pt x="5688" y="965"/>
                </a:lnTo>
                <a:lnTo>
                  <a:pt x="5681" y="968"/>
                </a:lnTo>
                <a:lnTo>
                  <a:pt x="5672" y="969"/>
                </a:lnTo>
                <a:lnTo>
                  <a:pt x="5662" y="970"/>
                </a:lnTo>
                <a:lnTo>
                  <a:pt x="5652" y="972"/>
                </a:lnTo>
                <a:lnTo>
                  <a:pt x="5643" y="975"/>
                </a:lnTo>
                <a:lnTo>
                  <a:pt x="5634" y="978"/>
                </a:lnTo>
                <a:lnTo>
                  <a:pt x="5626" y="984"/>
                </a:lnTo>
                <a:lnTo>
                  <a:pt x="5619" y="991"/>
                </a:lnTo>
                <a:lnTo>
                  <a:pt x="5612" y="999"/>
                </a:lnTo>
                <a:lnTo>
                  <a:pt x="5600" y="1003"/>
                </a:lnTo>
                <a:lnTo>
                  <a:pt x="5589" y="1006"/>
                </a:lnTo>
                <a:lnTo>
                  <a:pt x="5577" y="1008"/>
                </a:lnTo>
                <a:lnTo>
                  <a:pt x="5566" y="1009"/>
                </a:lnTo>
                <a:lnTo>
                  <a:pt x="5553" y="1009"/>
                </a:lnTo>
                <a:lnTo>
                  <a:pt x="5541" y="1009"/>
                </a:lnTo>
                <a:lnTo>
                  <a:pt x="5530" y="1009"/>
                </a:lnTo>
                <a:lnTo>
                  <a:pt x="5518" y="1007"/>
                </a:lnTo>
                <a:lnTo>
                  <a:pt x="5507" y="1005"/>
                </a:lnTo>
                <a:lnTo>
                  <a:pt x="5495" y="1003"/>
                </a:lnTo>
                <a:lnTo>
                  <a:pt x="5483" y="999"/>
                </a:lnTo>
                <a:lnTo>
                  <a:pt x="5472" y="995"/>
                </a:lnTo>
                <a:lnTo>
                  <a:pt x="5462" y="991"/>
                </a:lnTo>
                <a:lnTo>
                  <a:pt x="5450" y="985"/>
                </a:lnTo>
                <a:lnTo>
                  <a:pt x="5440" y="979"/>
                </a:lnTo>
                <a:lnTo>
                  <a:pt x="5429" y="973"/>
                </a:lnTo>
                <a:lnTo>
                  <a:pt x="5425" y="971"/>
                </a:lnTo>
                <a:lnTo>
                  <a:pt x="5421" y="970"/>
                </a:lnTo>
                <a:lnTo>
                  <a:pt x="5417" y="971"/>
                </a:lnTo>
                <a:lnTo>
                  <a:pt x="5413" y="972"/>
                </a:lnTo>
                <a:lnTo>
                  <a:pt x="5405" y="977"/>
                </a:lnTo>
                <a:lnTo>
                  <a:pt x="5396" y="983"/>
                </a:lnTo>
                <a:lnTo>
                  <a:pt x="5388" y="989"/>
                </a:lnTo>
                <a:lnTo>
                  <a:pt x="5379" y="994"/>
                </a:lnTo>
                <a:lnTo>
                  <a:pt x="5375" y="995"/>
                </a:lnTo>
                <a:lnTo>
                  <a:pt x="5370" y="995"/>
                </a:lnTo>
                <a:lnTo>
                  <a:pt x="5365" y="994"/>
                </a:lnTo>
                <a:lnTo>
                  <a:pt x="5360" y="992"/>
                </a:lnTo>
                <a:lnTo>
                  <a:pt x="5354" y="992"/>
                </a:lnTo>
                <a:lnTo>
                  <a:pt x="5349" y="993"/>
                </a:lnTo>
                <a:lnTo>
                  <a:pt x="5344" y="992"/>
                </a:lnTo>
                <a:lnTo>
                  <a:pt x="5339" y="991"/>
                </a:lnTo>
                <a:lnTo>
                  <a:pt x="5330" y="986"/>
                </a:lnTo>
                <a:lnTo>
                  <a:pt x="5323" y="980"/>
                </a:lnTo>
                <a:lnTo>
                  <a:pt x="5309" y="965"/>
                </a:lnTo>
                <a:lnTo>
                  <a:pt x="5295" y="949"/>
                </a:lnTo>
                <a:lnTo>
                  <a:pt x="5290" y="944"/>
                </a:lnTo>
                <a:lnTo>
                  <a:pt x="5287" y="938"/>
                </a:lnTo>
                <a:lnTo>
                  <a:pt x="5284" y="934"/>
                </a:lnTo>
                <a:lnTo>
                  <a:pt x="5282" y="930"/>
                </a:lnTo>
                <a:lnTo>
                  <a:pt x="5281" y="925"/>
                </a:lnTo>
                <a:lnTo>
                  <a:pt x="5281" y="921"/>
                </a:lnTo>
                <a:lnTo>
                  <a:pt x="5281" y="918"/>
                </a:lnTo>
                <a:lnTo>
                  <a:pt x="5282" y="914"/>
                </a:lnTo>
                <a:lnTo>
                  <a:pt x="5286" y="907"/>
                </a:lnTo>
                <a:lnTo>
                  <a:pt x="5291" y="900"/>
                </a:lnTo>
                <a:lnTo>
                  <a:pt x="5298" y="892"/>
                </a:lnTo>
                <a:lnTo>
                  <a:pt x="5305" y="884"/>
                </a:lnTo>
                <a:lnTo>
                  <a:pt x="5306" y="878"/>
                </a:lnTo>
                <a:lnTo>
                  <a:pt x="5305" y="872"/>
                </a:lnTo>
                <a:lnTo>
                  <a:pt x="5303" y="867"/>
                </a:lnTo>
                <a:lnTo>
                  <a:pt x="5300" y="862"/>
                </a:lnTo>
                <a:lnTo>
                  <a:pt x="5297" y="858"/>
                </a:lnTo>
                <a:lnTo>
                  <a:pt x="5292" y="854"/>
                </a:lnTo>
                <a:lnTo>
                  <a:pt x="5288" y="850"/>
                </a:lnTo>
                <a:lnTo>
                  <a:pt x="5283" y="847"/>
                </a:lnTo>
                <a:lnTo>
                  <a:pt x="5261" y="835"/>
                </a:lnTo>
                <a:lnTo>
                  <a:pt x="5241" y="824"/>
                </a:lnTo>
                <a:lnTo>
                  <a:pt x="5233" y="821"/>
                </a:lnTo>
                <a:lnTo>
                  <a:pt x="5224" y="816"/>
                </a:lnTo>
                <a:lnTo>
                  <a:pt x="5214" y="810"/>
                </a:lnTo>
                <a:lnTo>
                  <a:pt x="5206" y="803"/>
                </a:lnTo>
                <a:lnTo>
                  <a:pt x="5203" y="800"/>
                </a:lnTo>
                <a:lnTo>
                  <a:pt x="5201" y="796"/>
                </a:lnTo>
                <a:lnTo>
                  <a:pt x="5200" y="793"/>
                </a:lnTo>
                <a:lnTo>
                  <a:pt x="5200" y="790"/>
                </a:lnTo>
                <a:lnTo>
                  <a:pt x="5201" y="787"/>
                </a:lnTo>
                <a:lnTo>
                  <a:pt x="5204" y="784"/>
                </a:lnTo>
                <a:lnTo>
                  <a:pt x="5209" y="782"/>
                </a:lnTo>
                <a:lnTo>
                  <a:pt x="5215" y="780"/>
                </a:lnTo>
                <a:lnTo>
                  <a:pt x="5241" y="777"/>
                </a:lnTo>
                <a:lnTo>
                  <a:pt x="5268" y="774"/>
                </a:lnTo>
                <a:lnTo>
                  <a:pt x="5294" y="773"/>
                </a:lnTo>
                <a:lnTo>
                  <a:pt x="5321" y="772"/>
                </a:lnTo>
                <a:lnTo>
                  <a:pt x="5347" y="772"/>
                </a:lnTo>
                <a:lnTo>
                  <a:pt x="5374" y="772"/>
                </a:lnTo>
                <a:lnTo>
                  <a:pt x="5401" y="773"/>
                </a:lnTo>
                <a:lnTo>
                  <a:pt x="5427" y="774"/>
                </a:lnTo>
                <a:lnTo>
                  <a:pt x="5459" y="779"/>
                </a:lnTo>
                <a:lnTo>
                  <a:pt x="5490" y="788"/>
                </a:lnTo>
                <a:lnTo>
                  <a:pt x="5522" y="796"/>
                </a:lnTo>
                <a:lnTo>
                  <a:pt x="5553" y="803"/>
                </a:lnTo>
                <a:lnTo>
                  <a:pt x="5542" y="806"/>
                </a:lnTo>
                <a:lnTo>
                  <a:pt x="5532" y="810"/>
                </a:lnTo>
                <a:lnTo>
                  <a:pt x="5527" y="811"/>
                </a:lnTo>
                <a:lnTo>
                  <a:pt x="5521" y="813"/>
                </a:lnTo>
                <a:lnTo>
                  <a:pt x="5516" y="813"/>
                </a:lnTo>
                <a:lnTo>
                  <a:pt x="5511" y="813"/>
                </a:lnTo>
                <a:close/>
                <a:moveTo>
                  <a:pt x="2002" y="1419"/>
                </a:moveTo>
                <a:lnTo>
                  <a:pt x="1977" y="1418"/>
                </a:lnTo>
                <a:lnTo>
                  <a:pt x="1951" y="1418"/>
                </a:lnTo>
                <a:lnTo>
                  <a:pt x="1938" y="1417"/>
                </a:lnTo>
                <a:lnTo>
                  <a:pt x="1926" y="1415"/>
                </a:lnTo>
                <a:lnTo>
                  <a:pt x="1913" y="1413"/>
                </a:lnTo>
                <a:lnTo>
                  <a:pt x="1902" y="1409"/>
                </a:lnTo>
                <a:lnTo>
                  <a:pt x="1895" y="1397"/>
                </a:lnTo>
                <a:lnTo>
                  <a:pt x="1887" y="1387"/>
                </a:lnTo>
                <a:lnTo>
                  <a:pt x="1878" y="1378"/>
                </a:lnTo>
                <a:lnTo>
                  <a:pt x="1869" y="1370"/>
                </a:lnTo>
                <a:lnTo>
                  <a:pt x="1858" y="1362"/>
                </a:lnTo>
                <a:lnTo>
                  <a:pt x="1848" y="1356"/>
                </a:lnTo>
                <a:lnTo>
                  <a:pt x="1837" y="1350"/>
                </a:lnTo>
                <a:lnTo>
                  <a:pt x="1826" y="1344"/>
                </a:lnTo>
                <a:lnTo>
                  <a:pt x="1814" y="1339"/>
                </a:lnTo>
                <a:lnTo>
                  <a:pt x="1802" y="1335"/>
                </a:lnTo>
                <a:lnTo>
                  <a:pt x="1790" y="1332"/>
                </a:lnTo>
                <a:lnTo>
                  <a:pt x="1778" y="1330"/>
                </a:lnTo>
                <a:lnTo>
                  <a:pt x="1766" y="1328"/>
                </a:lnTo>
                <a:lnTo>
                  <a:pt x="1753" y="1327"/>
                </a:lnTo>
                <a:lnTo>
                  <a:pt x="1741" y="1327"/>
                </a:lnTo>
                <a:lnTo>
                  <a:pt x="1729" y="1327"/>
                </a:lnTo>
                <a:lnTo>
                  <a:pt x="1705" y="1324"/>
                </a:lnTo>
                <a:lnTo>
                  <a:pt x="1682" y="1321"/>
                </a:lnTo>
                <a:lnTo>
                  <a:pt x="1671" y="1318"/>
                </a:lnTo>
                <a:lnTo>
                  <a:pt x="1660" y="1314"/>
                </a:lnTo>
                <a:lnTo>
                  <a:pt x="1654" y="1312"/>
                </a:lnTo>
                <a:lnTo>
                  <a:pt x="1649" y="1308"/>
                </a:lnTo>
                <a:lnTo>
                  <a:pt x="1645" y="1305"/>
                </a:lnTo>
                <a:lnTo>
                  <a:pt x="1641" y="1300"/>
                </a:lnTo>
                <a:lnTo>
                  <a:pt x="1651" y="1299"/>
                </a:lnTo>
                <a:lnTo>
                  <a:pt x="1662" y="1295"/>
                </a:lnTo>
                <a:lnTo>
                  <a:pt x="1672" y="1291"/>
                </a:lnTo>
                <a:lnTo>
                  <a:pt x="1681" y="1286"/>
                </a:lnTo>
                <a:lnTo>
                  <a:pt x="1700" y="1276"/>
                </a:lnTo>
                <a:lnTo>
                  <a:pt x="1720" y="1267"/>
                </a:lnTo>
                <a:lnTo>
                  <a:pt x="1722" y="1263"/>
                </a:lnTo>
                <a:lnTo>
                  <a:pt x="1724" y="1258"/>
                </a:lnTo>
                <a:lnTo>
                  <a:pt x="1724" y="1253"/>
                </a:lnTo>
                <a:lnTo>
                  <a:pt x="1723" y="1248"/>
                </a:lnTo>
                <a:lnTo>
                  <a:pt x="1719" y="1237"/>
                </a:lnTo>
                <a:lnTo>
                  <a:pt x="1713" y="1227"/>
                </a:lnTo>
                <a:lnTo>
                  <a:pt x="1707" y="1218"/>
                </a:lnTo>
                <a:lnTo>
                  <a:pt x="1705" y="1210"/>
                </a:lnTo>
                <a:lnTo>
                  <a:pt x="1705" y="1208"/>
                </a:lnTo>
                <a:lnTo>
                  <a:pt x="1706" y="1206"/>
                </a:lnTo>
                <a:lnTo>
                  <a:pt x="1710" y="1204"/>
                </a:lnTo>
                <a:lnTo>
                  <a:pt x="1715" y="1204"/>
                </a:lnTo>
                <a:lnTo>
                  <a:pt x="1720" y="1205"/>
                </a:lnTo>
                <a:lnTo>
                  <a:pt x="1725" y="1205"/>
                </a:lnTo>
                <a:lnTo>
                  <a:pt x="1730" y="1204"/>
                </a:lnTo>
                <a:lnTo>
                  <a:pt x="1734" y="1203"/>
                </a:lnTo>
                <a:lnTo>
                  <a:pt x="1742" y="1199"/>
                </a:lnTo>
                <a:lnTo>
                  <a:pt x="1749" y="1193"/>
                </a:lnTo>
                <a:lnTo>
                  <a:pt x="1764" y="1180"/>
                </a:lnTo>
                <a:lnTo>
                  <a:pt x="1778" y="1168"/>
                </a:lnTo>
                <a:lnTo>
                  <a:pt x="1788" y="1164"/>
                </a:lnTo>
                <a:lnTo>
                  <a:pt x="1798" y="1159"/>
                </a:lnTo>
                <a:lnTo>
                  <a:pt x="1807" y="1154"/>
                </a:lnTo>
                <a:lnTo>
                  <a:pt x="1817" y="1148"/>
                </a:lnTo>
                <a:lnTo>
                  <a:pt x="1825" y="1140"/>
                </a:lnTo>
                <a:lnTo>
                  <a:pt x="1832" y="1133"/>
                </a:lnTo>
                <a:lnTo>
                  <a:pt x="1840" y="1124"/>
                </a:lnTo>
                <a:lnTo>
                  <a:pt x="1846" y="1115"/>
                </a:lnTo>
                <a:lnTo>
                  <a:pt x="1844" y="1109"/>
                </a:lnTo>
                <a:lnTo>
                  <a:pt x="1841" y="1104"/>
                </a:lnTo>
                <a:lnTo>
                  <a:pt x="1838" y="1100"/>
                </a:lnTo>
                <a:lnTo>
                  <a:pt x="1834" y="1095"/>
                </a:lnTo>
                <a:lnTo>
                  <a:pt x="1826" y="1087"/>
                </a:lnTo>
                <a:lnTo>
                  <a:pt x="1816" y="1081"/>
                </a:lnTo>
                <a:lnTo>
                  <a:pt x="1804" y="1076"/>
                </a:lnTo>
                <a:lnTo>
                  <a:pt x="1794" y="1070"/>
                </a:lnTo>
                <a:lnTo>
                  <a:pt x="1783" y="1064"/>
                </a:lnTo>
                <a:lnTo>
                  <a:pt x="1774" y="1058"/>
                </a:lnTo>
                <a:lnTo>
                  <a:pt x="1768" y="1054"/>
                </a:lnTo>
                <a:lnTo>
                  <a:pt x="1763" y="1050"/>
                </a:lnTo>
                <a:lnTo>
                  <a:pt x="1758" y="1046"/>
                </a:lnTo>
                <a:lnTo>
                  <a:pt x="1756" y="1043"/>
                </a:lnTo>
                <a:lnTo>
                  <a:pt x="1754" y="1039"/>
                </a:lnTo>
                <a:lnTo>
                  <a:pt x="1754" y="1036"/>
                </a:lnTo>
                <a:lnTo>
                  <a:pt x="1754" y="1034"/>
                </a:lnTo>
                <a:lnTo>
                  <a:pt x="1756" y="1032"/>
                </a:lnTo>
                <a:lnTo>
                  <a:pt x="1758" y="1030"/>
                </a:lnTo>
                <a:lnTo>
                  <a:pt x="1762" y="1029"/>
                </a:lnTo>
                <a:lnTo>
                  <a:pt x="1765" y="1028"/>
                </a:lnTo>
                <a:lnTo>
                  <a:pt x="1769" y="1028"/>
                </a:lnTo>
                <a:lnTo>
                  <a:pt x="1779" y="1028"/>
                </a:lnTo>
                <a:lnTo>
                  <a:pt x="1791" y="1029"/>
                </a:lnTo>
                <a:lnTo>
                  <a:pt x="1823" y="1028"/>
                </a:lnTo>
                <a:lnTo>
                  <a:pt x="1853" y="1028"/>
                </a:lnTo>
                <a:lnTo>
                  <a:pt x="1885" y="1028"/>
                </a:lnTo>
                <a:lnTo>
                  <a:pt x="1917" y="1029"/>
                </a:lnTo>
                <a:lnTo>
                  <a:pt x="1947" y="1029"/>
                </a:lnTo>
                <a:lnTo>
                  <a:pt x="1979" y="1029"/>
                </a:lnTo>
                <a:lnTo>
                  <a:pt x="2009" y="1027"/>
                </a:lnTo>
                <a:lnTo>
                  <a:pt x="2041" y="1023"/>
                </a:lnTo>
                <a:lnTo>
                  <a:pt x="2060" y="1021"/>
                </a:lnTo>
                <a:lnTo>
                  <a:pt x="2080" y="1018"/>
                </a:lnTo>
                <a:lnTo>
                  <a:pt x="2099" y="1016"/>
                </a:lnTo>
                <a:lnTo>
                  <a:pt x="2119" y="1015"/>
                </a:lnTo>
                <a:lnTo>
                  <a:pt x="2139" y="1015"/>
                </a:lnTo>
                <a:lnTo>
                  <a:pt x="2158" y="1017"/>
                </a:lnTo>
                <a:lnTo>
                  <a:pt x="2167" y="1018"/>
                </a:lnTo>
                <a:lnTo>
                  <a:pt x="2178" y="1021"/>
                </a:lnTo>
                <a:lnTo>
                  <a:pt x="2187" y="1023"/>
                </a:lnTo>
                <a:lnTo>
                  <a:pt x="2196" y="1027"/>
                </a:lnTo>
                <a:lnTo>
                  <a:pt x="2224" y="1034"/>
                </a:lnTo>
                <a:lnTo>
                  <a:pt x="2254" y="1043"/>
                </a:lnTo>
                <a:lnTo>
                  <a:pt x="2283" y="1051"/>
                </a:lnTo>
                <a:lnTo>
                  <a:pt x="2312" y="1058"/>
                </a:lnTo>
                <a:lnTo>
                  <a:pt x="2326" y="1061"/>
                </a:lnTo>
                <a:lnTo>
                  <a:pt x="2341" y="1064"/>
                </a:lnTo>
                <a:lnTo>
                  <a:pt x="2356" y="1066"/>
                </a:lnTo>
                <a:lnTo>
                  <a:pt x="2370" y="1067"/>
                </a:lnTo>
                <a:lnTo>
                  <a:pt x="2386" y="1067"/>
                </a:lnTo>
                <a:lnTo>
                  <a:pt x="2400" y="1067"/>
                </a:lnTo>
                <a:lnTo>
                  <a:pt x="2415" y="1065"/>
                </a:lnTo>
                <a:lnTo>
                  <a:pt x="2430" y="1063"/>
                </a:lnTo>
                <a:lnTo>
                  <a:pt x="2458" y="1059"/>
                </a:lnTo>
                <a:lnTo>
                  <a:pt x="2486" y="1058"/>
                </a:lnTo>
                <a:lnTo>
                  <a:pt x="2514" y="1058"/>
                </a:lnTo>
                <a:lnTo>
                  <a:pt x="2543" y="1060"/>
                </a:lnTo>
                <a:lnTo>
                  <a:pt x="2570" y="1064"/>
                </a:lnTo>
                <a:lnTo>
                  <a:pt x="2598" y="1070"/>
                </a:lnTo>
                <a:lnTo>
                  <a:pt x="2612" y="1074"/>
                </a:lnTo>
                <a:lnTo>
                  <a:pt x="2625" y="1078"/>
                </a:lnTo>
                <a:lnTo>
                  <a:pt x="2638" y="1083"/>
                </a:lnTo>
                <a:lnTo>
                  <a:pt x="2652" y="1088"/>
                </a:lnTo>
                <a:lnTo>
                  <a:pt x="2677" y="1098"/>
                </a:lnTo>
                <a:lnTo>
                  <a:pt x="2702" y="1107"/>
                </a:lnTo>
                <a:lnTo>
                  <a:pt x="2727" y="1116"/>
                </a:lnTo>
                <a:lnTo>
                  <a:pt x="2753" y="1125"/>
                </a:lnTo>
                <a:lnTo>
                  <a:pt x="2741" y="1130"/>
                </a:lnTo>
                <a:lnTo>
                  <a:pt x="2730" y="1134"/>
                </a:lnTo>
                <a:lnTo>
                  <a:pt x="2719" y="1137"/>
                </a:lnTo>
                <a:lnTo>
                  <a:pt x="2707" y="1139"/>
                </a:lnTo>
                <a:lnTo>
                  <a:pt x="2683" y="1144"/>
                </a:lnTo>
                <a:lnTo>
                  <a:pt x="2660" y="1150"/>
                </a:lnTo>
                <a:lnTo>
                  <a:pt x="2623" y="1156"/>
                </a:lnTo>
                <a:lnTo>
                  <a:pt x="2587" y="1163"/>
                </a:lnTo>
                <a:lnTo>
                  <a:pt x="2551" y="1170"/>
                </a:lnTo>
                <a:lnTo>
                  <a:pt x="2514" y="1179"/>
                </a:lnTo>
                <a:lnTo>
                  <a:pt x="2478" y="1189"/>
                </a:lnTo>
                <a:lnTo>
                  <a:pt x="2444" y="1201"/>
                </a:lnTo>
                <a:lnTo>
                  <a:pt x="2426" y="1208"/>
                </a:lnTo>
                <a:lnTo>
                  <a:pt x="2409" y="1215"/>
                </a:lnTo>
                <a:lnTo>
                  <a:pt x="2392" y="1223"/>
                </a:lnTo>
                <a:lnTo>
                  <a:pt x="2375" y="1232"/>
                </a:lnTo>
                <a:lnTo>
                  <a:pt x="2348" y="1248"/>
                </a:lnTo>
                <a:lnTo>
                  <a:pt x="2320" y="1263"/>
                </a:lnTo>
                <a:lnTo>
                  <a:pt x="2307" y="1269"/>
                </a:lnTo>
                <a:lnTo>
                  <a:pt x="2293" y="1275"/>
                </a:lnTo>
                <a:lnTo>
                  <a:pt x="2286" y="1277"/>
                </a:lnTo>
                <a:lnTo>
                  <a:pt x="2277" y="1278"/>
                </a:lnTo>
                <a:lnTo>
                  <a:pt x="2270" y="1279"/>
                </a:lnTo>
                <a:lnTo>
                  <a:pt x="2262" y="1279"/>
                </a:lnTo>
                <a:lnTo>
                  <a:pt x="2256" y="1278"/>
                </a:lnTo>
                <a:lnTo>
                  <a:pt x="2250" y="1278"/>
                </a:lnTo>
                <a:lnTo>
                  <a:pt x="2246" y="1278"/>
                </a:lnTo>
                <a:lnTo>
                  <a:pt x="2242" y="1280"/>
                </a:lnTo>
                <a:lnTo>
                  <a:pt x="2239" y="1282"/>
                </a:lnTo>
                <a:lnTo>
                  <a:pt x="2237" y="1284"/>
                </a:lnTo>
                <a:lnTo>
                  <a:pt x="2235" y="1288"/>
                </a:lnTo>
                <a:lnTo>
                  <a:pt x="2234" y="1291"/>
                </a:lnTo>
                <a:lnTo>
                  <a:pt x="2233" y="1301"/>
                </a:lnTo>
                <a:lnTo>
                  <a:pt x="2233" y="1311"/>
                </a:lnTo>
                <a:lnTo>
                  <a:pt x="2234" y="1321"/>
                </a:lnTo>
                <a:lnTo>
                  <a:pt x="2235" y="1332"/>
                </a:lnTo>
                <a:lnTo>
                  <a:pt x="2233" y="1340"/>
                </a:lnTo>
                <a:lnTo>
                  <a:pt x="2229" y="1348"/>
                </a:lnTo>
                <a:lnTo>
                  <a:pt x="2224" y="1354"/>
                </a:lnTo>
                <a:lnTo>
                  <a:pt x="2219" y="1359"/>
                </a:lnTo>
                <a:lnTo>
                  <a:pt x="2213" y="1363"/>
                </a:lnTo>
                <a:lnTo>
                  <a:pt x="2207" y="1367"/>
                </a:lnTo>
                <a:lnTo>
                  <a:pt x="2200" y="1370"/>
                </a:lnTo>
                <a:lnTo>
                  <a:pt x="2193" y="1372"/>
                </a:lnTo>
                <a:lnTo>
                  <a:pt x="2179" y="1375"/>
                </a:lnTo>
                <a:lnTo>
                  <a:pt x="2163" y="1377"/>
                </a:lnTo>
                <a:lnTo>
                  <a:pt x="2148" y="1378"/>
                </a:lnTo>
                <a:lnTo>
                  <a:pt x="2134" y="1380"/>
                </a:lnTo>
                <a:lnTo>
                  <a:pt x="2111" y="1379"/>
                </a:lnTo>
                <a:lnTo>
                  <a:pt x="2089" y="1377"/>
                </a:lnTo>
                <a:lnTo>
                  <a:pt x="2084" y="1377"/>
                </a:lnTo>
                <a:lnTo>
                  <a:pt x="2079" y="1377"/>
                </a:lnTo>
                <a:lnTo>
                  <a:pt x="2074" y="1379"/>
                </a:lnTo>
                <a:lnTo>
                  <a:pt x="2068" y="1380"/>
                </a:lnTo>
                <a:lnTo>
                  <a:pt x="2064" y="1383"/>
                </a:lnTo>
                <a:lnTo>
                  <a:pt x="2059" y="1386"/>
                </a:lnTo>
                <a:lnTo>
                  <a:pt x="2056" y="1390"/>
                </a:lnTo>
                <a:lnTo>
                  <a:pt x="2052" y="1396"/>
                </a:lnTo>
                <a:lnTo>
                  <a:pt x="2047" y="1401"/>
                </a:lnTo>
                <a:lnTo>
                  <a:pt x="2041" y="1405"/>
                </a:lnTo>
                <a:lnTo>
                  <a:pt x="2035" y="1407"/>
                </a:lnTo>
                <a:lnTo>
                  <a:pt x="2029" y="1410"/>
                </a:lnTo>
                <a:lnTo>
                  <a:pt x="2014" y="1414"/>
                </a:lnTo>
                <a:lnTo>
                  <a:pt x="2002" y="1419"/>
                </a:lnTo>
                <a:close/>
                <a:moveTo>
                  <a:pt x="5041" y="1295"/>
                </a:moveTo>
                <a:lnTo>
                  <a:pt x="5021" y="1291"/>
                </a:lnTo>
                <a:lnTo>
                  <a:pt x="5001" y="1289"/>
                </a:lnTo>
                <a:lnTo>
                  <a:pt x="4997" y="1288"/>
                </a:lnTo>
                <a:lnTo>
                  <a:pt x="4992" y="1286"/>
                </a:lnTo>
                <a:lnTo>
                  <a:pt x="4989" y="1284"/>
                </a:lnTo>
                <a:lnTo>
                  <a:pt x="4985" y="1281"/>
                </a:lnTo>
                <a:lnTo>
                  <a:pt x="4982" y="1278"/>
                </a:lnTo>
                <a:lnTo>
                  <a:pt x="4980" y="1274"/>
                </a:lnTo>
                <a:lnTo>
                  <a:pt x="4979" y="1268"/>
                </a:lnTo>
                <a:lnTo>
                  <a:pt x="4978" y="1262"/>
                </a:lnTo>
                <a:lnTo>
                  <a:pt x="4971" y="1252"/>
                </a:lnTo>
                <a:lnTo>
                  <a:pt x="4962" y="1242"/>
                </a:lnTo>
                <a:lnTo>
                  <a:pt x="4953" y="1234"/>
                </a:lnTo>
                <a:lnTo>
                  <a:pt x="4944" y="1225"/>
                </a:lnTo>
                <a:lnTo>
                  <a:pt x="4935" y="1215"/>
                </a:lnTo>
                <a:lnTo>
                  <a:pt x="4927" y="1205"/>
                </a:lnTo>
                <a:lnTo>
                  <a:pt x="4925" y="1199"/>
                </a:lnTo>
                <a:lnTo>
                  <a:pt x="4923" y="1192"/>
                </a:lnTo>
                <a:lnTo>
                  <a:pt x="4922" y="1186"/>
                </a:lnTo>
                <a:lnTo>
                  <a:pt x="4922" y="1178"/>
                </a:lnTo>
                <a:lnTo>
                  <a:pt x="4924" y="1166"/>
                </a:lnTo>
                <a:lnTo>
                  <a:pt x="4927" y="1153"/>
                </a:lnTo>
                <a:lnTo>
                  <a:pt x="4933" y="1139"/>
                </a:lnTo>
                <a:lnTo>
                  <a:pt x="4939" y="1128"/>
                </a:lnTo>
                <a:lnTo>
                  <a:pt x="4943" y="1123"/>
                </a:lnTo>
                <a:lnTo>
                  <a:pt x="4947" y="1119"/>
                </a:lnTo>
                <a:lnTo>
                  <a:pt x="4952" y="1115"/>
                </a:lnTo>
                <a:lnTo>
                  <a:pt x="4957" y="1112"/>
                </a:lnTo>
                <a:lnTo>
                  <a:pt x="4962" y="1110"/>
                </a:lnTo>
                <a:lnTo>
                  <a:pt x="4968" y="1110"/>
                </a:lnTo>
                <a:lnTo>
                  <a:pt x="4975" y="1110"/>
                </a:lnTo>
                <a:lnTo>
                  <a:pt x="4981" y="1112"/>
                </a:lnTo>
                <a:lnTo>
                  <a:pt x="4995" y="1113"/>
                </a:lnTo>
                <a:lnTo>
                  <a:pt x="5003" y="1113"/>
                </a:lnTo>
                <a:lnTo>
                  <a:pt x="5007" y="1113"/>
                </a:lnTo>
                <a:lnTo>
                  <a:pt x="5009" y="1112"/>
                </a:lnTo>
                <a:lnTo>
                  <a:pt x="5011" y="1111"/>
                </a:lnTo>
                <a:lnTo>
                  <a:pt x="5012" y="1109"/>
                </a:lnTo>
                <a:lnTo>
                  <a:pt x="5012" y="1107"/>
                </a:lnTo>
                <a:lnTo>
                  <a:pt x="5011" y="1105"/>
                </a:lnTo>
                <a:lnTo>
                  <a:pt x="5009" y="1102"/>
                </a:lnTo>
                <a:lnTo>
                  <a:pt x="5007" y="1099"/>
                </a:lnTo>
                <a:lnTo>
                  <a:pt x="5000" y="1093"/>
                </a:lnTo>
                <a:lnTo>
                  <a:pt x="4991" y="1085"/>
                </a:lnTo>
                <a:lnTo>
                  <a:pt x="4989" y="1081"/>
                </a:lnTo>
                <a:lnTo>
                  <a:pt x="4988" y="1077"/>
                </a:lnTo>
                <a:lnTo>
                  <a:pt x="4989" y="1074"/>
                </a:lnTo>
                <a:lnTo>
                  <a:pt x="4991" y="1071"/>
                </a:lnTo>
                <a:lnTo>
                  <a:pt x="4994" y="1069"/>
                </a:lnTo>
                <a:lnTo>
                  <a:pt x="4998" y="1068"/>
                </a:lnTo>
                <a:lnTo>
                  <a:pt x="5002" y="1067"/>
                </a:lnTo>
                <a:lnTo>
                  <a:pt x="5008" y="1066"/>
                </a:lnTo>
                <a:lnTo>
                  <a:pt x="5030" y="1065"/>
                </a:lnTo>
                <a:lnTo>
                  <a:pt x="5049" y="1065"/>
                </a:lnTo>
                <a:lnTo>
                  <a:pt x="5074" y="1063"/>
                </a:lnTo>
                <a:lnTo>
                  <a:pt x="5100" y="1063"/>
                </a:lnTo>
                <a:lnTo>
                  <a:pt x="5126" y="1064"/>
                </a:lnTo>
                <a:lnTo>
                  <a:pt x="5152" y="1067"/>
                </a:lnTo>
                <a:lnTo>
                  <a:pt x="5177" y="1070"/>
                </a:lnTo>
                <a:lnTo>
                  <a:pt x="5203" y="1073"/>
                </a:lnTo>
                <a:lnTo>
                  <a:pt x="5228" y="1077"/>
                </a:lnTo>
                <a:lnTo>
                  <a:pt x="5254" y="1081"/>
                </a:lnTo>
                <a:lnTo>
                  <a:pt x="5268" y="1082"/>
                </a:lnTo>
                <a:lnTo>
                  <a:pt x="5282" y="1082"/>
                </a:lnTo>
                <a:lnTo>
                  <a:pt x="5297" y="1082"/>
                </a:lnTo>
                <a:lnTo>
                  <a:pt x="5311" y="1081"/>
                </a:lnTo>
                <a:lnTo>
                  <a:pt x="5340" y="1079"/>
                </a:lnTo>
                <a:lnTo>
                  <a:pt x="5369" y="1077"/>
                </a:lnTo>
                <a:lnTo>
                  <a:pt x="5383" y="1076"/>
                </a:lnTo>
                <a:lnTo>
                  <a:pt x="5397" y="1076"/>
                </a:lnTo>
                <a:lnTo>
                  <a:pt x="5412" y="1076"/>
                </a:lnTo>
                <a:lnTo>
                  <a:pt x="5426" y="1077"/>
                </a:lnTo>
                <a:lnTo>
                  <a:pt x="5440" y="1079"/>
                </a:lnTo>
                <a:lnTo>
                  <a:pt x="5454" y="1082"/>
                </a:lnTo>
                <a:lnTo>
                  <a:pt x="5468" y="1086"/>
                </a:lnTo>
                <a:lnTo>
                  <a:pt x="5481" y="1093"/>
                </a:lnTo>
                <a:lnTo>
                  <a:pt x="5481" y="1097"/>
                </a:lnTo>
                <a:lnTo>
                  <a:pt x="5480" y="1100"/>
                </a:lnTo>
                <a:lnTo>
                  <a:pt x="5478" y="1103"/>
                </a:lnTo>
                <a:lnTo>
                  <a:pt x="5476" y="1106"/>
                </a:lnTo>
                <a:lnTo>
                  <a:pt x="5469" y="1111"/>
                </a:lnTo>
                <a:lnTo>
                  <a:pt x="5461" y="1115"/>
                </a:lnTo>
                <a:lnTo>
                  <a:pt x="5453" y="1119"/>
                </a:lnTo>
                <a:lnTo>
                  <a:pt x="5443" y="1123"/>
                </a:lnTo>
                <a:lnTo>
                  <a:pt x="5435" y="1128"/>
                </a:lnTo>
                <a:lnTo>
                  <a:pt x="5429" y="1133"/>
                </a:lnTo>
                <a:lnTo>
                  <a:pt x="5416" y="1147"/>
                </a:lnTo>
                <a:lnTo>
                  <a:pt x="5403" y="1159"/>
                </a:lnTo>
                <a:lnTo>
                  <a:pt x="5388" y="1170"/>
                </a:lnTo>
                <a:lnTo>
                  <a:pt x="5373" y="1181"/>
                </a:lnTo>
                <a:lnTo>
                  <a:pt x="5358" y="1191"/>
                </a:lnTo>
                <a:lnTo>
                  <a:pt x="5342" y="1202"/>
                </a:lnTo>
                <a:lnTo>
                  <a:pt x="5327" y="1211"/>
                </a:lnTo>
                <a:lnTo>
                  <a:pt x="5312" y="1219"/>
                </a:lnTo>
                <a:lnTo>
                  <a:pt x="5297" y="1221"/>
                </a:lnTo>
                <a:lnTo>
                  <a:pt x="5281" y="1221"/>
                </a:lnTo>
                <a:lnTo>
                  <a:pt x="5267" y="1222"/>
                </a:lnTo>
                <a:lnTo>
                  <a:pt x="5252" y="1222"/>
                </a:lnTo>
                <a:lnTo>
                  <a:pt x="5221" y="1221"/>
                </a:lnTo>
                <a:lnTo>
                  <a:pt x="5191" y="1219"/>
                </a:lnTo>
                <a:lnTo>
                  <a:pt x="5161" y="1217"/>
                </a:lnTo>
                <a:lnTo>
                  <a:pt x="5130" y="1215"/>
                </a:lnTo>
                <a:lnTo>
                  <a:pt x="5116" y="1215"/>
                </a:lnTo>
                <a:lnTo>
                  <a:pt x="5101" y="1215"/>
                </a:lnTo>
                <a:lnTo>
                  <a:pt x="5085" y="1216"/>
                </a:lnTo>
                <a:lnTo>
                  <a:pt x="5070" y="1217"/>
                </a:lnTo>
                <a:lnTo>
                  <a:pt x="5087" y="1228"/>
                </a:lnTo>
                <a:lnTo>
                  <a:pt x="5107" y="1237"/>
                </a:lnTo>
                <a:lnTo>
                  <a:pt x="5116" y="1242"/>
                </a:lnTo>
                <a:lnTo>
                  <a:pt x="5124" y="1248"/>
                </a:lnTo>
                <a:lnTo>
                  <a:pt x="5131" y="1254"/>
                </a:lnTo>
                <a:lnTo>
                  <a:pt x="5136" y="1260"/>
                </a:lnTo>
                <a:lnTo>
                  <a:pt x="5130" y="1268"/>
                </a:lnTo>
                <a:lnTo>
                  <a:pt x="5124" y="1274"/>
                </a:lnTo>
                <a:lnTo>
                  <a:pt x="5116" y="1279"/>
                </a:lnTo>
                <a:lnTo>
                  <a:pt x="5107" y="1284"/>
                </a:lnTo>
                <a:lnTo>
                  <a:pt x="5098" y="1287"/>
                </a:lnTo>
                <a:lnTo>
                  <a:pt x="5089" y="1290"/>
                </a:lnTo>
                <a:lnTo>
                  <a:pt x="5079" y="1291"/>
                </a:lnTo>
                <a:lnTo>
                  <a:pt x="5070" y="1293"/>
                </a:lnTo>
                <a:lnTo>
                  <a:pt x="5055" y="1294"/>
                </a:lnTo>
                <a:lnTo>
                  <a:pt x="5041" y="1295"/>
                </a:lnTo>
                <a:close/>
                <a:moveTo>
                  <a:pt x="4588" y="1394"/>
                </a:moveTo>
                <a:lnTo>
                  <a:pt x="4575" y="1391"/>
                </a:lnTo>
                <a:lnTo>
                  <a:pt x="4561" y="1387"/>
                </a:lnTo>
                <a:lnTo>
                  <a:pt x="4548" y="1382"/>
                </a:lnTo>
                <a:lnTo>
                  <a:pt x="4536" y="1375"/>
                </a:lnTo>
                <a:lnTo>
                  <a:pt x="4512" y="1361"/>
                </a:lnTo>
                <a:lnTo>
                  <a:pt x="4489" y="1344"/>
                </a:lnTo>
                <a:lnTo>
                  <a:pt x="4466" y="1329"/>
                </a:lnTo>
                <a:lnTo>
                  <a:pt x="4441" y="1314"/>
                </a:lnTo>
                <a:lnTo>
                  <a:pt x="4429" y="1308"/>
                </a:lnTo>
                <a:lnTo>
                  <a:pt x="4416" y="1303"/>
                </a:lnTo>
                <a:lnTo>
                  <a:pt x="4402" y="1299"/>
                </a:lnTo>
                <a:lnTo>
                  <a:pt x="4389" y="1295"/>
                </a:lnTo>
                <a:lnTo>
                  <a:pt x="4371" y="1291"/>
                </a:lnTo>
                <a:lnTo>
                  <a:pt x="4351" y="1288"/>
                </a:lnTo>
                <a:lnTo>
                  <a:pt x="4333" y="1286"/>
                </a:lnTo>
                <a:lnTo>
                  <a:pt x="4314" y="1284"/>
                </a:lnTo>
                <a:lnTo>
                  <a:pt x="4295" y="1281"/>
                </a:lnTo>
                <a:lnTo>
                  <a:pt x="4277" y="1277"/>
                </a:lnTo>
                <a:lnTo>
                  <a:pt x="4268" y="1274"/>
                </a:lnTo>
                <a:lnTo>
                  <a:pt x="4260" y="1270"/>
                </a:lnTo>
                <a:lnTo>
                  <a:pt x="4250" y="1266"/>
                </a:lnTo>
                <a:lnTo>
                  <a:pt x="4242" y="1260"/>
                </a:lnTo>
                <a:lnTo>
                  <a:pt x="4222" y="1250"/>
                </a:lnTo>
                <a:lnTo>
                  <a:pt x="4200" y="1238"/>
                </a:lnTo>
                <a:lnTo>
                  <a:pt x="4180" y="1228"/>
                </a:lnTo>
                <a:lnTo>
                  <a:pt x="4160" y="1218"/>
                </a:lnTo>
                <a:lnTo>
                  <a:pt x="4175" y="1205"/>
                </a:lnTo>
                <a:lnTo>
                  <a:pt x="4191" y="1191"/>
                </a:lnTo>
                <a:lnTo>
                  <a:pt x="4195" y="1188"/>
                </a:lnTo>
                <a:lnTo>
                  <a:pt x="4199" y="1186"/>
                </a:lnTo>
                <a:lnTo>
                  <a:pt x="4203" y="1185"/>
                </a:lnTo>
                <a:lnTo>
                  <a:pt x="4208" y="1184"/>
                </a:lnTo>
                <a:lnTo>
                  <a:pt x="4213" y="1183"/>
                </a:lnTo>
                <a:lnTo>
                  <a:pt x="4217" y="1184"/>
                </a:lnTo>
                <a:lnTo>
                  <a:pt x="4222" y="1186"/>
                </a:lnTo>
                <a:lnTo>
                  <a:pt x="4227" y="1188"/>
                </a:lnTo>
                <a:lnTo>
                  <a:pt x="4243" y="1197"/>
                </a:lnTo>
                <a:lnTo>
                  <a:pt x="4259" y="1204"/>
                </a:lnTo>
                <a:lnTo>
                  <a:pt x="4275" y="1210"/>
                </a:lnTo>
                <a:lnTo>
                  <a:pt x="4291" y="1216"/>
                </a:lnTo>
                <a:lnTo>
                  <a:pt x="4307" y="1221"/>
                </a:lnTo>
                <a:lnTo>
                  <a:pt x="4324" y="1225"/>
                </a:lnTo>
                <a:lnTo>
                  <a:pt x="4341" y="1228"/>
                </a:lnTo>
                <a:lnTo>
                  <a:pt x="4358" y="1230"/>
                </a:lnTo>
                <a:lnTo>
                  <a:pt x="4365" y="1228"/>
                </a:lnTo>
                <a:lnTo>
                  <a:pt x="4371" y="1225"/>
                </a:lnTo>
                <a:lnTo>
                  <a:pt x="4377" y="1222"/>
                </a:lnTo>
                <a:lnTo>
                  <a:pt x="4383" y="1219"/>
                </a:lnTo>
                <a:lnTo>
                  <a:pt x="4394" y="1211"/>
                </a:lnTo>
                <a:lnTo>
                  <a:pt x="4405" y="1202"/>
                </a:lnTo>
                <a:lnTo>
                  <a:pt x="4416" y="1193"/>
                </a:lnTo>
                <a:lnTo>
                  <a:pt x="4428" y="1187"/>
                </a:lnTo>
                <a:lnTo>
                  <a:pt x="4434" y="1184"/>
                </a:lnTo>
                <a:lnTo>
                  <a:pt x="4440" y="1182"/>
                </a:lnTo>
                <a:lnTo>
                  <a:pt x="4446" y="1181"/>
                </a:lnTo>
                <a:lnTo>
                  <a:pt x="4453" y="1180"/>
                </a:lnTo>
                <a:lnTo>
                  <a:pt x="4452" y="1176"/>
                </a:lnTo>
                <a:lnTo>
                  <a:pt x="4451" y="1172"/>
                </a:lnTo>
                <a:lnTo>
                  <a:pt x="4448" y="1168"/>
                </a:lnTo>
                <a:lnTo>
                  <a:pt x="4446" y="1165"/>
                </a:lnTo>
                <a:lnTo>
                  <a:pt x="4439" y="1159"/>
                </a:lnTo>
                <a:lnTo>
                  <a:pt x="4430" y="1154"/>
                </a:lnTo>
                <a:lnTo>
                  <a:pt x="4410" y="1146"/>
                </a:lnTo>
                <a:lnTo>
                  <a:pt x="4394" y="1135"/>
                </a:lnTo>
                <a:lnTo>
                  <a:pt x="4377" y="1129"/>
                </a:lnTo>
                <a:lnTo>
                  <a:pt x="4355" y="1118"/>
                </a:lnTo>
                <a:lnTo>
                  <a:pt x="4351" y="1116"/>
                </a:lnTo>
                <a:lnTo>
                  <a:pt x="4348" y="1113"/>
                </a:lnTo>
                <a:lnTo>
                  <a:pt x="4345" y="1110"/>
                </a:lnTo>
                <a:lnTo>
                  <a:pt x="4344" y="1108"/>
                </a:lnTo>
                <a:lnTo>
                  <a:pt x="4344" y="1105"/>
                </a:lnTo>
                <a:lnTo>
                  <a:pt x="4346" y="1103"/>
                </a:lnTo>
                <a:lnTo>
                  <a:pt x="4350" y="1101"/>
                </a:lnTo>
                <a:lnTo>
                  <a:pt x="4356" y="1100"/>
                </a:lnTo>
                <a:lnTo>
                  <a:pt x="4384" y="1101"/>
                </a:lnTo>
                <a:lnTo>
                  <a:pt x="4411" y="1103"/>
                </a:lnTo>
                <a:lnTo>
                  <a:pt x="4425" y="1102"/>
                </a:lnTo>
                <a:lnTo>
                  <a:pt x="4438" y="1101"/>
                </a:lnTo>
                <a:lnTo>
                  <a:pt x="4445" y="1099"/>
                </a:lnTo>
                <a:lnTo>
                  <a:pt x="4451" y="1098"/>
                </a:lnTo>
                <a:lnTo>
                  <a:pt x="4458" y="1095"/>
                </a:lnTo>
                <a:lnTo>
                  <a:pt x="4465" y="1091"/>
                </a:lnTo>
                <a:lnTo>
                  <a:pt x="4472" y="1091"/>
                </a:lnTo>
                <a:lnTo>
                  <a:pt x="4479" y="1093"/>
                </a:lnTo>
                <a:lnTo>
                  <a:pt x="4485" y="1094"/>
                </a:lnTo>
                <a:lnTo>
                  <a:pt x="4492" y="1096"/>
                </a:lnTo>
                <a:lnTo>
                  <a:pt x="4505" y="1101"/>
                </a:lnTo>
                <a:lnTo>
                  <a:pt x="4519" y="1106"/>
                </a:lnTo>
                <a:lnTo>
                  <a:pt x="4532" y="1111"/>
                </a:lnTo>
                <a:lnTo>
                  <a:pt x="4545" y="1114"/>
                </a:lnTo>
                <a:lnTo>
                  <a:pt x="4552" y="1115"/>
                </a:lnTo>
                <a:lnTo>
                  <a:pt x="4559" y="1115"/>
                </a:lnTo>
                <a:lnTo>
                  <a:pt x="4566" y="1115"/>
                </a:lnTo>
                <a:lnTo>
                  <a:pt x="4574" y="1113"/>
                </a:lnTo>
                <a:lnTo>
                  <a:pt x="4583" y="1111"/>
                </a:lnTo>
                <a:lnTo>
                  <a:pt x="4593" y="1108"/>
                </a:lnTo>
                <a:lnTo>
                  <a:pt x="4601" y="1105"/>
                </a:lnTo>
                <a:lnTo>
                  <a:pt x="4610" y="1101"/>
                </a:lnTo>
                <a:lnTo>
                  <a:pt x="4619" y="1098"/>
                </a:lnTo>
                <a:lnTo>
                  <a:pt x="4629" y="1095"/>
                </a:lnTo>
                <a:lnTo>
                  <a:pt x="4639" y="1094"/>
                </a:lnTo>
                <a:lnTo>
                  <a:pt x="4649" y="1094"/>
                </a:lnTo>
                <a:lnTo>
                  <a:pt x="4665" y="1093"/>
                </a:lnTo>
                <a:lnTo>
                  <a:pt x="4683" y="1093"/>
                </a:lnTo>
                <a:lnTo>
                  <a:pt x="4699" y="1093"/>
                </a:lnTo>
                <a:lnTo>
                  <a:pt x="4715" y="1094"/>
                </a:lnTo>
                <a:lnTo>
                  <a:pt x="4733" y="1096"/>
                </a:lnTo>
                <a:lnTo>
                  <a:pt x="4749" y="1099"/>
                </a:lnTo>
                <a:lnTo>
                  <a:pt x="4765" y="1103"/>
                </a:lnTo>
                <a:lnTo>
                  <a:pt x="4781" y="1108"/>
                </a:lnTo>
                <a:lnTo>
                  <a:pt x="4773" y="1114"/>
                </a:lnTo>
                <a:lnTo>
                  <a:pt x="4765" y="1119"/>
                </a:lnTo>
                <a:lnTo>
                  <a:pt x="4757" y="1123"/>
                </a:lnTo>
                <a:lnTo>
                  <a:pt x="4748" y="1126"/>
                </a:lnTo>
                <a:lnTo>
                  <a:pt x="4740" y="1130"/>
                </a:lnTo>
                <a:lnTo>
                  <a:pt x="4732" y="1134"/>
                </a:lnTo>
                <a:lnTo>
                  <a:pt x="4728" y="1136"/>
                </a:lnTo>
                <a:lnTo>
                  <a:pt x="4723" y="1139"/>
                </a:lnTo>
                <a:lnTo>
                  <a:pt x="4720" y="1144"/>
                </a:lnTo>
                <a:lnTo>
                  <a:pt x="4717" y="1148"/>
                </a:lnTo>
                <a:lnTo>
                  <a:pt x="4693" y="1154"/>
                </a:lnTo>
                <a:lnTo>
                  <a:pt x="4668" y="1160"/>
                </a:lnTo>
                <a:lnTo>
                  <a:pt x="4656" y="1163"/>
                </a:lnTo>
                <a:lnTo>
                  <a:pt x="4645" y="1167"/>
                </a:lnTo>
                <a:lnTo>
                  <a:pt x="4635" y="1172"/>
                </a:lnTo>
                <a:lnTo>
                  <a:pt x="4625" y="1179"/>
                </a:lnTo>
                <a:lnTo>
                  <a:pt x="4626" y="1184"/>
                </a:lnTo>
                <a:lnTo>
                  <a:pt x="4628" y="1188"/>
                </a:lnTo>
                <a:lnTo>
                  <a:pt x="4630" y="1192"/>
                </a:lnTo>
                <a:lnTo>
                  <a:pt x="4633" y="1196"/>
                </a:lnTo>
                <a:lnTo>
                  <a:pt x="4637" y="1198"/>
                </a:lnTo>
                <a:lnTo>
                  <a:pt x="4641" y="1200"/>
                </a:lnTo>
                <a:lnTo>
                  <a:pt x="4645" y="1201"/>
                </a:lnTo>
                <a:lnTo>
                  <a:pt x="4650" y="1202"/>
                </a:lnTo>
                <a:lnTo>
                  <a:pt x="4660" y="1203"/>
                </a:lnTo>
                <a:lnTo>
                  <a:pt x="4671" y="1203"/>
                </a:lnTo>
                <a:lnTo>
                  <a:pt x="4682" y="1201"/>
                </a:lnTo>
                <a:lnTo>
                  <a:pt x="4690" y="1200"/>
                </a:lnTo>
                <a:lnTo>
                  <a:pt x="4706" y="1201"/>
                </a:lnTo>
                <a:lnTo>
                  <a:pt x="4722" y="1204"/>
                </a:lnTo>
                <a:lnTo>
                  <a:pt x="4738" y="1207"/>
                </a:lnTo>
                <a:lnTo>
                  <a:pt x="4753" y="1211"/>
                </a:lnTo>
                <a:lnTo>
                  <a:pt x="4785" y="1219"/>
                </a:lnTo>
                <a:lnTo>
                  <a:pt x="4815" y="1226"/>
                </a:lnTo>
                <a:lnTo>
                  <a:pt x="4821" y="1228"/>
                </a:lnTo>
                <a:lnTo>
                  <a:pt x="4826" y="1230"/>
                </a:lnTo>
                <a:lnTo>
                  <a:pt x="4832" y="1233"/>
                </a:lnTo>
                <a:lnTo>
                  <a:pt x="4835" y="1236"/>
                </a:lnTo>
                <a:lnTo>
                  <a:pt x="4838" y="1240"/>
                </a:lnTo>
                <a:lnTo>
                  <a:pt x="4840" y="1244"/>
                </a:lnTo>
                <a:lnTo>
                  <a:pt x="4841" y="1249"/>
                </a:lnTo>
                <a:lnTo>
                  <a:pt x="4841" y="1253"/>
                </a:lnTo>
                <a:lnTo>
                  <a:pt x="4840" y="1257"/>
                </a:lnTo>
                <a:lnTo>
                  <a:pt x="4839" y="1261"/>
                </a:lnTo>
                <a:lnTo>
                  <a:pt x="4837" y="1264"/>
                </a:lnTo>
                <a:lnTo>
                  <a:pt x="4834" y="1268"/>
                </a:lnTo>
                <a:lnTo>
                  <a:pt x="4830" y="1271"/>
                </a:lnTo>
                <a:lnTo>
                  <a:pt x="4825" y="1273"/>
                </a:lnTo>
                <a:lnTo>
                  <a:pt x="4820" y="1275"/>
                </a:lnTo>
                <a:lnTo>
                  <a:pt x="4813" y="1276"/>
                </a:lnTo>
                <a:lnTo>
                  <a:pt x="4803" y="1299"/>
                </a:lnTo>
                <a:lnTo>
                  <a:pt x="4794" y="1322"/>
                </a:lnTo>
                <a:lnTo>
                  <a:pt x="4788" y="1333"/>
                </a:lnTo>
                <a:lnTo>
                  <a:pt x="4781" y="1342"/>
                </a:lnTo>
                <a:lnTo>
                  <a:pt x="4777" y="1346"/>
                </a:lnTo>
                <a:lnTo>
                  <a:pt x="4771" y="1350"/>
                </a:lnTo>
                <a:lnTo>
                  <a:pt x="4766" y="1353"/>
                </a:lnTo>
                <a:lnTo>
                  <a:pt x="4760" y="1355"/>
                </a:lnTo>
                <a:lnTo>
                  <a:pt x="4752" y="1357"/>
                </a:lnTo>
                <a:lnTo>
                  <a:pt x="4745" y="1359"/>
                </a:lnTo>
                <a:lnTo>
                  <a:pt x="4737" y="1360"/>
                </a:lnTo>
                <a:lnTo>
                  <a:pt x="4730" y="1361"/>
                </a:lnTo>
                <a:lnTo>
                  <a:pt x="4714" y="1360"/>
                </a:lnTo>
                <a:lnTo>
                  <a:pt x="4699" y="1358"/>
                </a:lnTo>
                <a:lnTo>
                  <a:pt x="4684" y="1354"/>
                </a:lnTo>
                <a:lnTo>
                  <a:pt x="4669" y="1349"/>
                </a:lnTo>
                <a:lnTo>
                  <a:pt x="4655" y="1342"/>
                </a:lnTo>
                <a:lnTo>
                  <a:pt x="4641" y="1336"/>
                </a:lnTo>
                <a:lnTo>
                  <a:pt x="4634" y="1333"/>
                </a:lnTo>
                <a:lnTo>
                  <a:pt x="4628" y="1332"/>
                </a:lnTo>
                <a:lnTo>
                  <a:pt x="4623" y="1332"/>
                </a:lnTo>
                <a:lnTo>
                  <a:pt x="4619" y="1332"/>
                </a:lnTo>
                <a:lnTo>
                  <a:pt x="4617" y="1333"/>
                </a:lnTo>
                <a:lnTo>
                  <a:pt x="4616" y="1335"/>
                </a:lnTo>
                <a:lnTo>
                  <a:pt x="4616" y="1337"/>
                </a:lnTo>
                <a:lnTo>
                  <a:pt x="4617" y="1340"/>
                </a:lnTo>
                <a:lnTo>
                  <a:pt x="4623" y="1346"/>
                </a:lnTo>
                <a:lnTo>
                  <a:pt x="4630" y="1353"/>
                </a:lnTo>
                <a:lnTo>
                  <a:pt x="4639" y="1358"/>
                </a:lnTo>
                <a:lnTo>
                  <a:pt x="4648" y="1362"/>
                </a:lnTo>
                <a:lnTo>
                  <a:pt x="4654" y="1364"/>
                </a:lnTo>
                <a:lnTo>
                  <a:pt x="4658" y="1366"/>
                </a:lnTo>
                <a:lnTo>
                  <a:pt x="4660" y="1369"/>
                </a:lnTo>
                <a:lnTo>
                  <a:pt x="4661" y="1371"/>
                </a:lnTo>
                <a:lnTo>
                  <a:pt x="4660" y="1374"/>
                </a:lnTo>
                <a:lnTo>
                  <a:pt x="4658" y="1376"/>
                </a:lnTo>
                <a:lnTo>
                  <a:pt x="4654" y="1379"/>
                </a:lnTo>
                <a:lnTo>
                  <a:pt x="4650" y="1381"/>
                </a:lnTo>
                <a:lnTo>
                  <a:pt x="4641" y="1386"/>
                </a:lnTo>
                <a:lnTo>
                  <a:pt x="4630" y="1389"/>
                </a:lnTo>
                <a:lnTo>
                  <a:pt x="4621" y="1392"/>
                </a:lnTo>
                <a:lnTo>
                  <a:pt x="4612" y="1393"/>
                </a:lnTo>
                <a:lnTo>
                  <a:pt x="4600" y="1394"/>
                </a:lnTo>
                <a:lnTo>
                  <a:pt x="4588" y="1394"/>
                </a:lnTo>
                <a:close/>
                <a:moveTo>
                  <a:pt x="7627" y="2396"/>
                </a:moveTo>
                <a:lnTo>
                  <a:pt x="7622" y="2392"/>
                </a:lnTo>
                <a:lnTo>
                  <a:pt x="7617" y="2389"/>
                </a:lnTo>
                <a:lnTo>
                  <a:pt x="7611" y="2386"/>
                </a:lnTo>
                <a:lnTo>
                  <a:pt x="7606" y="2383"/>
                </a:lnTo>
                <a:lnTo>
                  <a:pt x="7593" y="2380"/>
                </a:lnTo>
                <a:lnTo>
                  <a:pt x="7580" y="2377"/>
                </a:lnTo>
                <a:lnTo>
                  <a:pt x="7567" y="2375"/>
                </a:lnTo>
                <a:lnTo>
                  <a:pt x="7554" y="2372"/>
                </a:lnTo>
                <a:lnTo>
                  <a:pt x="7548" y="2369"/>
                </a:lnTo>
                <a:lnTo>
                  <a:pt x="7542" y="2366"/>
                </a:lnTo>
                <a:lnTo>
                  <a:pt x="7537" y="2362"/>
                </a:lnTo>
                <a:lnTo>
                  <a:pt x="7530" y="2358"/>
                </a:lnTo>
                <a:lnTo>
                  <a:pt x="7525" y="2354"/>
                </a:lnTo>
                <a:lnTo>
                  <a:pt x="7522" y="2351"/>
                </a:lnTo>
                <a:lnTo>
                  <a:pt x="7521" y="2348"/>
                </a:lnTo>
                <a:lnTo>
                  <a:pt x="7521" y="2345"/>
                </a:lnTo>
                <a:lnTo>
                  <a:pt x="7522" y="2342"/>
                </a:lnTo>
                <a:lnTo>
                  <a:pt x="7524" y="2340"/>
                </a:lnTo>
                <a:lnTo>
                  <a:pt x="7527" y="2338"/>
                </a:lnTo>
                <a:lnTo>
                  <a:pt x="7531" y="2336"/>
                </a:lnTo>
                <a:lnTo>
                  <a:pt x="7541" y="2331"/>
                </a:lnTo>
                <a:lnTo>
                  <a:pt x="7550" y="2327"/>
                </a:lnTo>
                <a:lnTo>
                  <a:pt x="7555" y="2324"/>
                </a:lnTo>
                <a:lnTo>
                  <a:pt x="7559" y="2321"/>
                </a:lnTo>
                <a:lnTo>
                  <a:pt x="7562" y="2318"/>
                </a:lnTo>
                <a:lnTo>
                  <a:pt x="7564" y="2313"/>
                </a:lnTo>
                <a:lnTo>
                  <a:pt x="7550" y="2306"/>
                </a:lnTo>
                <a:lnTo>
                  <a:pt x="7535" y="2300"/>
                </a:lnTo>
                <a:lnTo>
                  <a:pt x="7520" y="2295"/>
                </a:lnTo>
                <a:lnTo>
                  <a:pt x="7505" y="2290"/>
                </a:lnTo>
                <a:lnTo>
                  <a:pt x="7490" y="2285"/>
                </a:lnTo>
                <a:lnTo>
                  <a:pt x="7473" y="2282"/>
                </a:lnTo>
                <a:lnTo>
                  <a:pt x="7458" y="2280"/>
                </a:lnTo>
                <a:lnTo>
                  <a:pt x="7442" y="2279"/>
                </a:lnTo>
                <a:lnTo>
                  <a:pt x="7431" y="2274"/>
                </a:lnTo>
                <a:lnTo>
                  <a:pt x="7419" y="2269"/>
                </a:lnTo>
                <a:lnTo>
                  <a:pt x="7409" y="2261"/>
                </a:lnTo>
                <a:lnTo>
                  <a:pt x="7399" y="2254"/>
                </a:lnTo>
                <a:lnTo>
                  <a:pt x="7379" y="2238"/>
                </a:lnTo>
                <a:lnTo>
                  <a:pt x="7359" y="2222"/>
                </a:lnTo>
                <a:lnTo>
                  <a:pt x="7361" y="2215"/>
                </a:lnTo>
                <a:lnTo>
                  <a:pt x="7361" y="2208"/>
                </a:lnTo>
                <a:lnTo>
                  <a:pt x="7360" y="2204"/>
                </a:lnTo>
                <a:lnTo>
                  <a:pt x="7358" y="2200"/>
                </a:lnTo>
                <a:lnTo>
                  <a:pt x="7355" y="2197"/>
                </a:lnTo>
                <a:lnTo>
                  <a:pt x="7352" y="2195"/>
                </a:lnTo>
                <a:lnTo>
                  <a:pt x="7348" y="2194"/>
                </a:lnTo>
                <a:lnTo>
                  <a:pt x="7344" y="2193"/>
                </a:lnTo>
                <a:lnTo>
                  <a:pt x="7323" y="2192"/>
                </a:lnTo>
                <a:lnTo>
                  <a:pt x="7303" y="2191"/>
                </a:lnTo>
                <a:lnTo>
                  <a:pt x="7280" y="2184"/>
                </a:lnTo>
                <a:lnTo>
                  <a:pt x="7256" y="2177"/>
                </a:lnTo>
                <a:lnTo>
                  <a:pt x="7244" y="2174"/>
                </a:lnTo>
                <a:lnTo>
                  <a:pt x="7232" y="2172"/>
                </a:lnTo>
                <a:lnTo>
                  <a:pt x="7219" y="2170"/>
                </a:lnTo>
                <a:lnTo>
                  <a:pt x="7206" y="2170"/>
                </a:lnTo>
                <a:lnTo>
                  <a:pt x="7211" y="2180"/>
                </a:lnTo>
                <a:lnTo>
                  <a:pt x="7215" y="2189"/>
                </a:lnTo>
                <a:lnTo>
                  <a:pt x="7216" y="2199"/>
                </a:lnTo>
                <a:lnTo>
                  <a:pt x="7216" y="2206"/>
                </a:lnTo>
                <a:lnTo>
                  <a:pt x="7216" y="2210"/>
                </a:lnTo>
                <a:lnTo>
                  <a:pt x="7214" y="2212"/>
                </a:lnTo>
                <a:lnTo>
                  <a:pt x="7212" y="2216"/>
                </a:lnTo>
                <a:lnTo>
                  <a:pt x="7209" y="2217"/>
                </a:lnTo>
                <a:lnTo>
                  <a:pt x="7205" y="2218"/>
                </a:lnTo>
                <a:lnTo>
                  <a:pt x="7201" y="2218"/>
                </a:lnTo>
                <a:lnTo>
                  <a:pt x="7195" y="2217"/>
                </a:lnTo>
                <a:lnTo>
                  <a:pt x="7189" y="2215"/>
                </a:lnTo>
                <a:lnTo>
                  <a:pt x="7177" y="2212"/>
                </a:lnTo>
                <a:lnTo>
                  <a:pt x="7164" y="2209"/>
                </a:lnTo>
                <a:lnTo>
                  <a:pt x="7152" y="2206"/>
                </a:lnTo>
                <a:lnTo>
                  <a:pt x="7140" y="2203"/>
                </a:lnTo>
                <a:lnTo>
                  <a:pt x="7128" y="2200"/>
                </a:lnTo>
                <a:lnTo>
                  <a:pt x="7115" y="2199"/>
                </a:lnTo>
                <a:lnTo>
                  <a:pt x="7109" y="2199"/>
                </a:lnTo>
                <a:lnTo>
                  <a:pt x="7103" y="2199"/>
                </a:lnTo>
                <a:lnTo>
                  <a:pt x="7097" y="2200"/>
                </a:lnTo>
                <a:lnTo>
                  <a:pt x="7092" y="2202"/>
                </a:lnTo>
                <a:lnTo>
                  <a:pt x="7087" y="2208"/>
                </a:lnTo>
                <a:lnTo>
                  <a:pt x="7082" y="2213"/>
                </a:lnTo>
                <a:lnTo>
                  <a:pt x="7076" y="2219"/>
                </a:lnTo>
                <a:lnTo>
                  <a:pt x="7071" y="2223"/>
                </a:lnTo>
                <a:lnTo>
                  <a:pt x="7065" y="2226"/>
                </a:lnTo>
                <a:lnTo>
                  <a:pt x="7058" y="2228"/>
                </a:lnTo>
                <a:lnTo>
                  <a:pt x="7051" y="2230"/>
                </a:lnTo>
                <a:lnTo>
                  <a:pt x="7045" y="2231"/>
                </a:lnTo>
                <a:lnTo>
                  <a:pt x="7031" y="2233"/>
                </a:lnTo>
                <a:lnTo>
                  <a:pt x="7017" y="2234"/>
                </a:lnTo>
                <a:lnTo>
                  <a:pt x="7003" y="2234"/>
                </a:lnTo>
                <a:lnTo>
                  <a:pt x="6989" y="2234"/>
                </a:lnTo>
                <a:lnTo>
                  <a:pt x="6969" y="2231"/>
                </a:lnTo>
                <a:lnTo>
                  <a:pt x="6947" y="2229"/>
                </a:lnTo>
                <a:lnTo>
                  <a:pt x="6926" y="2226"/>
                </a:lnTo>
                <a:lnTo>
                  <a:pt x="6904" y="2223"/>
                </a:lnTo>
                <a:lnTo>
                  <a:pt x="6884" y="2220"/>
                </a:lnTo>
                <a:lnTo>
                  <a:pt x="6864" y="2215"/>
                </a:lnTo>
                <a:lnTo>
                  <a:pt x="6842" y="2209"/>
                </a:lnTo>
                <a:lnTo>
                  <a:pt x="6823" y="2202"/>
                </a:lnTo>
                <a:lnTo>
                  <a:pt x="6821" y="2196"/>
                </a:lnTo>
                <a:lnTo>
                  <a:pt x="6821" y="2189"/>
                </a:lnTo>
                <a:lnTo>
                  <a:pt x="6822" y="2183"/>
                </a:lnTo>
                <a:lnTo>
                  <a:pt x="6823" y="2178"/>
                </a:lnTo>
                <a:lnTo>
                  <a:pt x="6825" y="2172"/>
                </a:lnTo>
                <a:lnTo>
                  <a:pt x="6828" y="2167"/>
                </a:lnTo>
                <a:lnTo>
                  <a:pt x="6832" y="2161"/>
                </a:lnTo>
                <a:lnTo>
                  <a:pt x="6835" y="2157"/>
                </a:lnTo>
                <a:lnTo>
                  <a:pt x="6840" y="2153"/>
                </a:lnTo>
                <a:lnTo>
                  <a:pt x="6845" y="2149"/>
                </a:lnTo>
                <a:lnTo>
                  <a:pt x="6850" y="2146"/>
                </a:lnTo>
                <a:lnTo>
                  <a:pt x="6855" y="2144"/>
                </a:lnTo>
                <a:lnTo>
                  <a:pt x="6861" y="2142"/>
                </a:lnTo>
                <a:lnTo>
                  <a:pt x="6867" y="2141"/>
                </a:lnTo>
                <a:lnTo>
                  <a:pt x="6873" y="2140"/>
                </a:lnTo>
                <a:lnTo>
                  <a:pt x="6878" y="2140"/>
                </a:lnTo>
                <a:lnTo>
                  <a:pt x="6885" y="2142"/>
                </a:lnTo>
                <a:lnTo>
                  <a:pt x="6891" y="2141"/>
                </a:lnTo>
                <a:lnTo>
                  <a:pt x="6895" y="2140"/>
                </a:lnTo>
                <a:lnTo>
                  <a:pt x="6899" y="2138"/>
                </a:lnTo>
                <a:lnTo>
                  <a:pt x="6901" y="2135"/>
                </a:lnTo>
                <a:lnTo>
                  <a:pt x="6903" y="2131"/>
                </a:lnTo>
                <a:lnTo>
                  <a:pt x="6904" y="2127"/>
                </a:lnTo>
                <a:lnTo>
                  <a:pt x="6904" y="2123"/>
                </a:lnTo>
                <a:lnTo>
                  <a:pt x="6905" y="2114"/>
                </a:lnTo>
                <a:lnTo>
                  <a:pt x="6906" y="2105"/>
                </a:lnTo>
                <a:lnTo>
                  <a:pt x="6909" y="2102"/>
                </a:lnTo>
                <a:lnTo>
                  <a:pt x="6911" y="2100"/>
                </a:lnTo>
                <a:lnTo>
                  <a:pt x="6914" y="2098"/>
                </a:lnTo>
                <a:lnTo>
                  <a:pt x="6918" y="2098"/>
                </a:lnTo>
                <a:lnTo>
                  <a:pt x="6938" y="2100"/>
                </a:lnTo>
                <a:lnTo>
                  <a:pt x="6957" y="2102"/>
                </a:lnTo>
                <a:lnTo>
                  <a:pt x="6978" y="2104"/>
                </a:lnTo>
                <a:lnTo>
                  <a:pt x="6998" y="2106"/>
                </a:lnTo>
                <a:lnTo>
                  <a:pt x="7019" y="2108"/>
                </a:lnTo>
                <a:lnTo>
                  <a:pt x="7038" y="2113"/>
                </a:lnTo>
                <a:lnTo>
                  <a:pt x="7057" y="2117"/>
                </a:lnTo>
                <a:lnTo>
                  <a:pt x="7077" y="2124"/>
                </a:lnTo>
                <a:lnTo>
                  <a:pt x="7085" y="2130"/>
                </a:lnTo>
                <a:lnTo>
                  <a:pt x="7093" y="2136"/>
                </a:lnTo>
                <a:lnTo>
                  <a:pt x="7102" y="2142"/>
                </a:lnTo>
                <a:lnTo>
                  <a:pt x="7111" y="2146"/>
                </a:lnTo>
                <a:lnTo>
                  <a:pt x="7114" y="2148"/>
                </a:lnTo>
                <a:lnTo>
                  <a:pt x="7118" y="2148"/>
                </a:lnTo>
                <a:lnTo>
                  <a:pt x="7121" y="2148"/>
                </a:lnTo>
                <a:lnTo>
                  <a:pt x="7122" y="2146"/>
                </a:lnTo>
                <a:lnTo>
                  <a:pt x="7123" y="2143"/>
                </a:lnTo>
                <a:lnTo>
                  <a:pt x="7122" y="2139"/>
                </a:lnTo>
                <a:lnTo>
                  <a:pt x="7121" y="2134"/>
                </a:lnTo>
                <a:lnTo>
                  <a:pt x="7118" y="2126"/>
                </a:lnTo>
                <a:lnTo>
                  <a:pt x="7118" y="2122"/>
                </a:lnTo>
                <a:lnTo>
                  <a:pt x="7120" y="2118"/>
                </a:lnTo>
                <a:lnTo>
                  <a:pt x="7122" y="2116"/>
                </a:lnTo>
                <a:lnTo>
                  <a:pt x="7125" y="2114"/>
                </a:lnTo>
                <a:lnTo>
                  <a:pt x="7133" y="2110"/>
                </a:lnTo>
                <a:lnTo>
                  <a:pt x="7143" y="2110"/>
                </a:lnTo>
                <a:lnTo>
                  <a:pt x="7153" y="2110"/>
                </a:lnTo>
                <a:lnTo>
                  <a:pt x="7164" y="2110"/>
                </a:lnTo>
                <a:lnTo>
                  <a:pt x="7174" y="2109"/>
                </a:lnTo>
                <a:lnTo>
                  <a:pt x="7182" y="2107"/>
                </a:lnTo>
                <a:lnTo>
                  <a:pt x="7210" y="2101"/>
                </a:lnTo>
                <a:lnTo>
                  <a:pt x="7239" y="2095"/>
                </a:lnTo>
                <a:lnTo>
                  <a:pt x="7253" y="2093"/>
                </a:lnTo>
                <a:lnTo>
                  <a:pt x="7267" y="2092"/>
                </a:lnTo>
                <a:lnTo>
                  <a:pt x="7283" y="2093"/>
                </a:lnTo>
                <a:lnTo>
                  <a:pt x="7297" y="2095"/>
                </a:lnTo>
                <a:lnTo>
                  <a:pt x="7304" y="2096"/>
                </a:lnTo>
                <a:lnTo>
                  <a:pt x="7310" y="2097"/>
                </a:lnTo>
                <a:lnTo>
                  <a:pt x="7315" y="2096"/>
                </a:lnTo>
                <a:lnTo>
                  <a:pt x="7319" y="2095"/>
                </a:lnTo>
                <a:lnTo>
                  <a:pt x="7321" y="2093"/>
                </a:lnTo>
                <a:lnTo>
                  <a:pt x="7323" y="2091"/>
                </a:lnTo>
                <a:lnTo>
                  <a:pt x="7325" y="2088"/>
                </a:lnTo>
                <a:lnTo>
                  <a:pt x="7326" y="2084"/>
                </a:lnTo>
                <a:lnTo>
                  <a:pt x="7325" y="2081"/>
                </a:lnTo>
                <a:lnTo>
                  <a:pt x="7322" y="2077"/>
                </a:lnTo>
                <a:lnTo>
                  <a:pt x="7320" y="2073"/>
                </a:lnTo>
                <a:lnTo>
                  <a:pt x="7317" y="2069"/>
                </a:lnTo>
                <a:lnTo>
                  <a:pt x="7313" y="2066"/>
                </a:lnTo>
                <a:lnTo>
                  <a:pt x="7309" y="2063"/>
                </a:lnTo>
                <a:lnTo>
                  <a:pt x="7304" y="2059"/>
                </a:lnTo>
                <a:lnTo>
                  <a:pt x="7299" y="2056"/>
                </a:lnTo>
                <a:lnTo>
                  <a:pt x="7291" y="2049"/>
                </a:lnTo>
                <a:lnTo>
                  <a:pt x="7283" y="2043"/>
                </a:lnTo>
                <a:lnTo>
                  <a:pt x="7273" y="2038"/>
                </a:lnTo>
                <a:lnTo>
                  <a:pt x="7263" y="2033"/>
                </a:lnTo>
                <a:lnTo>
                  <a:pt x="7253" y="2028"/>
                </a:lnTo>
                <a:lnTo>
                  <a:pt x="7245" y="2023"/>
                </a:lnTo>
                <a:lnTo>
                  <a:pt x="7241" y="2020"/>
                </a:lnTo>
                <a:lnTo>
                  <a:pt x="7237" y="2016"/>
                </a:lnTo>
                <a:lnTo>
                  <a:pt x="7234" y="2012"/>
                </a:lnTo>
                <a:lnTo>
                  <a:pt x="7231" y="2006"/>
                </a:lnTo>
                <a:lnTo>
                  <a:pt x="7239" y="2001"/>
                </a:lnTo>
                <a:lnTo>
                  <a:pt x="7247" y="1997"/>
                </a:lnTo>
                <a:lnTo>
                  <a:pt x="7256" y="1995"/>
                </a:lnTo>
                <a:lnTo>
                  <a:pt x="7266" y="1993"/>
                </a:lnTo>
                <a:lnTo>
                  <a:pt x="7276" y="1991"/>
                </a:lnTo>
                <a:lnTo>
                  <a:pt x="7285" y="1989"/>
                </a:lnTo>
                <a:lnTo>
                  <a:pt x="7294" y="1986"/>
                </a:lnTo>
                <a:lnTo>
                  <a:pt x="7303" y="1982"/>
                </a:lnTo>
                <a:lnTo>
                  <a:pt x="7328" y="1971"/>
                </a:lnTo>
                <a:lnTo>
                  <a:pt x="7352" y="1960"/>
                </a:lnTo>
                <a:lnTo>
                  <a:pt x="7358" y="1956"/>
                </a:lnTo>
                <a:lnTo>
                  <a:pt x="7364" y="1953"/>
                </a:lnTo>
                <a:lnTo>
                  <a:pt x="7369" y="1949"/>
                </a:lnTo>
                <a:lnTo>
                  <a:pt x="7374" y="1945"/>
                </a:lnTo>
                <a:lnTo>
                  <a:pt x="7379" y="1940"/>
                </a:lnTo>
                <a:lnTo>
                  <a:pt x="7383" y="1935"/>
                </a:lnTo>
                <a:lnTo>
                  <a:pt x="7387" y="1929"/>
                </a:lnTo>
                <a:lnTo>
                  <a:pt x="7390" y="1922"/>
                </a:lnTo>
                <a:lnTo>
                  <a:pt x="7406" y="1911"/>
                </a:lnTo>
                <a:lnTo>
                  <a:pt x="7423" y="1899"/>
                </a:lnTo>
                <a:lnTo>
                  <a:pt x="7432" y="1894"/>
                </a:lnTo>
                <a:lnTo>
                  <a:pt x="7439" y="1887"/>
                </a:lnTo>
                <a:lnTo>
                  <a:pt x="7446" y="1880"/>
                </a:lnTo>
                <a:lnTo>
                  <a:pt x="7450" y="1873"/>
                </a:lnTo>
                <a:lnTo>
                  <a:pt x="7450" y="1865"/>
                </a:lnTo>
                <a:lnTo>
                  <a:pt x="7448" y="1858"/>
                </a:lnTo>
                <a:lnTo>
                  <a:pt x="7446" y="1850"/>
                </a:lnTo>
                <a:lnTo>
                  <a:pt x="7443" y="1844"/>
                </a:lnTo>
                <a:lnTo>
                  <a:pt x="7435" y="1833"/>
                </a:lnTo>
                <a:lnTo>
                  <a:pt x="7424" y="1823"/>
                </a:lnTo>
                <a:lnTo>
                  <a:pt x="7413" y="1813"/>
                </a:lnTo>
                <a:lnTo>
                  <a:pt x="7403" y="1802"/>
                </a:lnTo>
                <a:lnTo>
                  <a:pt x="7398" y="1796"/>
                </a:lnTo>
                <a:lnTo>
                  <a:pt x="7393" y="1791"/>
                </a:lnTo>
                <a:lnTo>
                  <a:pt x="7389" y="1785"/>
                </a:lnTo>
                <a:lnTo>
                  <a:pt x="7386" y="1779"/>
                </a:lnTo>
                <a:lnTo>
                  <a:pt x="7379" y="1771"/>
                </a:lnTo>
                <a:lnTo>
                  <a:pt x="7371" y="1765"/>
                </a:lnTo>
                <a:lnTo>
                  <a:pt x="7363" y="1761"/>
                </a:lnTo>
                <a:lnTo>
                  <a:pt x="7355" y="1758"/>
                </a:lnTo>
                <a:lnTo>
                  <a:pt x="7337" y="1753"/>
                </a:lnTo>
                <a:lnTo>
                  <a:pt x="7318" y="1750"/>
                </a:lnTo>
                <a:lnTo>
                  <a:pt x="7293" y="1743"/>
                </a:lnTo>
                <a:lnTo>
                  <a:pt x="7267" y="1734"/>
                </a:lnTo>
                <a:lnTo>
                  <a:pt x="7255" y="1729"/>
                </a:lnTo>
                <a:lnTo>
                  <a:pt x="7243" y="1723"/>
                </a:lnTo>
                <a:lnTo>
                  <a:pt x="7232" y="1716"/>
                </a:lnTo>
                <a:lnTo>
                  <a:pt x="7222" y="1708"/>
                </a:lnTo>
                <a:lnTo>
                  <a:pt x="7217" y="1698"/>
                </a:lnTo>
                <a:lnTo>
                  <a:pt x="7212" y="1690"/>
                </a:lnTo>
                <a:lnTo>
                  <a:pt x="7205" y="1682"/>
                </a:lnTo>
                <a:lnTo>
                  <a:pt x="7198" y="1675"/>
                </a:lnTo>
                <a:lnTo>
                  <a:pt x="7194" y="1673"/>
                </a:lnTo>
                <a:lnTo>
                  <a:pt x="7190" y="1671"/>
                </a:lnTo>
                <a:lnTo>
                  <a:pt x="7186" y="1670"/>
                </a:lnTo>
                <a:lnTo>
                  <a:pt x="7182" y="1670"/>
                </a:lnTo>
                <a:lnTo>
                  <a:pt x="7177" y="1670"/>
                </a:lnTo>
                <a:lnTo>
                  <a:pt x="7173" y="1672"/>
                </a:lnTo>
                <a:lnTo>
                  <a:pt x="7169" y="1674"/>
                </a:lnTo>
                <a:lnTo>
                  <a:pt x="7164" y="1678"/>
                </a:lnTo>
                <a:lnTo>
                  <a:pt x="7159" y="1681"/>
                </a:lnTo>
                <a:lnTo>
                  <a:pt x="7154" y="1683"/>
                </a:lnTo>
                <a:lnTo>
                  <a:pt x="7149" y="1685"/>
                </a:lnTo>
                <a:lnTo>
                  <a:pt x="7143" y="1686"/>
                </a:lnTo>
                <a:lnTo>
                  <a:pt x="7133" y="1687"/>
                </a:lnTo>
                <a:lnTo>
                  <a:pt x="7122" y="1688"/>
                </a:lnTo>
                <a:lnTo>
                  <a:pt x="7110" y="1688"/>
                </a:lnTo>
                <a:lnTo>
                  <a:pt x="7099" y="1688"/>
                </a:lnTo>
                <a:lnTo>
                  <a:pt x="7089" y="1690"/>
                </a:lnTo>
                <a:lnTo>
                  <a:pt x="7079" y="1694"/>
                </a:lnTo>
                <a:lnTo>
                  <a:pt x="7056" y="1694"/>
                </a:lnTo>
                <a:lnTo>
                  <a:pt x="7035" y="1697"/>
                </a:lnTo>
                <a:lnTo>
                  <a:pt x="7013" y="1700"/>
                </a:lnTo>
                <a:lnTo>
                  <a:pt x="6991" y="1703"/>
                </a:lnTo>
                <a:lnTo>
                  <a:pt x="6987" y="1696"/>
                </a:lnTo>
                <a:lnTo>
                  <a:pt x="6985" y="1690"/>
                </a:lnTo>
                <a:lnTo>
                  <a:pt x="6983" y="1685"/>
                </a:lnTo>
                <a:lnTo>
                  <a:pt x="6983" y="1681"/>
                </a:lnTo>
                <a:lnTo>
                  <a:pt x="6983" y="1677"/>
                </a:lnTo>
                <a:lnTo>
                  <a:pt x="6985" y="1674"/>
                </a:lnTo>
                <a:lnTo>
                  <a:pt x="6987" y="1672"/>
                </a:lnTo>
                <a:lnTo>
                  <a:pt x="6990" y="1670"/>
                </a:lnTo>
                <a:lnTo>
                  <a:pt x="6997" y="1667"/>
                </a:lnTo>
                <a:lnTo>
                  <a:pt x="7006" y="1666"/>
                </a:lnTo>
                <a:lnTo>
                  <a:pt x="7017" y="1666"/>
                </a:lnTo>
                <a:lnTo>
                  <a:pt x="7029" y="1666"/>
                </a:lnTo>
                <a:lnTo>
                  <a:pt x="7038" y="1664"/>
                </a:lnTo>
                <a:lnTo>
                  <a:pt x="7047" y="1664"/>
                </a:lnTo>
                <a:lnTo>
                  <a:pt x="7057" y="1664"/>
                </a:lnTo>
                <a:lnTo>
                  <a:pt x="7068" y="1664"/>
                </a:lnTo>
                <a:lnTo>
                  <a:pt x="7078" y="1663"/>
                </a:lnTo>
                <a:lnTo>
                  <a:pt x="7086" y="1660"/>
                </a:lnTo>
                <a:lnTo>
                  <a:pt x="7090" y="1658"/>
                </a:lnTo>
                <a:lnTo>
                  <a:pt x="7094" y="1655"/>
                </a:lnTo>
                <a:lnTo>
                  <a:pt x="7097" y="1650"/>
                </a:lnTo>
                <a:lnTo>
                  <a:pt x="7099" y="1645"/>
                </a:lnTo>
                <a:lnTo>
                  <a:pt x="7079" y="1638"/>
                </a:lnTo>
                <a:lnTo>
                  <a:pt x="7059" y="1629"/>
                </a:lnTo>
                <a:lnTo>
                  <a:pt x="7039" y="1621"/>
                </a:lnTo>
                <a:lnTo>
                  <a:pt x="7020" y="1612"/>
                </a:lnTo>
                <a:lnTo>
                  <a:pt x="7000" y="1603"/>
                </a:lnTo>
                <a:lnTo>
                  <a:pt x="6980" y="1594"/>
                </a:lnTo>
                <a:lnTo>
                  <a:pt x="6961" y="1585"/>
                </a:lnTo>
                <a:lnTo>
                  <a:pt x="6941" y="1577"/>
                </a:lnTo>
                <a:lnTo>
                  <a:pt x="6919" y="1577"/>
                </a:lnTo>
                <a:lnTo>
                  <a:pt x="6895" y="1575"/>
                </a:lnTo>
                <a:lnTo>
                  <a:pt x="6890" y="1573"/>
                </a:lnTo>
                <a:lnTo>
                  <a:pt x="6885" y="1572"/>
                </a:lnTo>
                <a:lnTo>
                  <a:pt x="6881" y="1569"/>
                </a:lnTo>
                <a:lnTo>
                  <a:pt x="6877" y="1566"/>
                </a:lnTo>
                <a:lnTo>
                  <a:pt x="6874" y="1562"/>
                </a:lnTo>
                <a:lnTo>
                  <a:pt x="6871" y="1557"/>
                </a:lnTo>
                <a:lnTo>
                  <a:pt x="6869" y="1552"/>
                </a:lnTo>
                <a:lnTo>
                  <a:pt x="6868" y="1544"/>
                </a:lnTo>
                <a:lnTo>
                  <a:pt x="6865" y="1539"/>
                </a:lnTo>
                <a:lnTo>
                  <a:pt x="6861" y="1535"/>
                </a:lnTo>
                <a:lnTo>
                  <a:pt x="6857" y="1532"/>
                </a:lnTo>
                <a:lnTo>
                  <a:pt x="6851" y="1529"/>
                </a:lnTo>
                <a:lnTo>
                  <a:pt x="6841" y="1524"/>
                </a:lnTo>
                <a:lnTo>
                  <a:pt x="6831" y="1521"/>
                </a:lnTo>
                <a:lnTo>
                  <a:pt x="6820" y="1518"/>
                </a:lnTo>
                <a:lnTo>
                  <a:pt x="6809" y="1516"/>
                </a:lnTo>
                <a:lnTo>
                  <a:pt x="6797" y="1513"/>
                </a:lnTo>
                <a:lnTo>
                  <a:pt x="6787" y="1509"/>
                </a:lnTo>
                <a:lnTo>
                  <a:pt x="6774" y="1504"/>
                </a:lnTo>
                <a:lnTo>
                  <a:pt x="6762" y="1497"/>
                </a:lnTo>
                <a:lnTo>
                  <a:pt x="6749" y="1491"/>
                </a:lnTo>
                <a:lnTo>
                  <a:pt x="6736" y="1485"/>
                </a:lnTo>
                <a:lnTo>
                  <a:pt x="6730" y="1482"/>
                </a:lnTo>
                <a:lnTo>
                  <a:pt x="6724" y="1480"/>
                </a:lnTo>
                <a:lnTo>
                  <a:pt x="6718" y="1479"/>
                </a:lnTo>
                <a:lnTo>
                  <a:pt x="6711" y="1478"/>
                </a:lnTo>
                <a:lnTo>
                  <a:pt x="6705" y="1478"/>
                </a:lnTo>
                <a:lnTo>
                  <a:pt x="6698" y="1479"/>
                </a:lnTo>
                <a:lnTo>
                  <a:pt x="6691" y="1481"/>
                </a:lnTo>
                <a:lnTo>
                  <a:pt x="6684" y="1485"/>
                </a:lnTo>
                <a:lnTo>
                  <a:pt x="6654" y="1477"/>
                </a:lnTo>
                <a:lnTo>
                  <a:pt x="6622" y="1470"/>
                </a:lnTo>
                <a:lnTo>
                  <a:pt x="6607" y="1466"/>
                </a:lnTo>
                <a:lnTo>
                  <a:pt x="6590" y="1463"/>
                </a:lnTo>
                <a:lnTo>
                  <a:pt x="6575" y="1461"/>
                </a:lnTo>
                <a:lnTo>
                  <a:pt x="6560" y="1460"/>
                </a:lnTo>
                <a:lnTo>
                  <a:pt x="6555" y="1462"/>
                </a:lnTo>
                <a:lnTo>
                  <a:pt x="6552" y="1464"/>
                </a:lnTo>
                <a:lnTo>
                  <a:pt x="6551" y="1466"/>
                </a:lnTo>
                <a:lnTo>
                  <a:pt x="6551" y="1468"/>
                </a:lnTo>
                <a:lnTo>
                  <a:pt x="6552" y="1470"/>
                </a:lnTo>
                <a:lnTo>
                  <a:pt x="6555" y="1472"/>
                </a:lnTo>
                <a:lnTo>
                  <a:pt x="6558" y="1475"/>
                </a:lnTo>
                <a:lnTo>
                  <a:pt x="6563" y="1477"/>
                </a:lnTo>
                <a:lnTo>
                  <a:pt x="6573" y="1480"/>
                </a:lnTo>
                <a:lnTo>
                  <a:pt x="6584" y="1483"/>
                </a:lnTo>
                <a:lnTo>
                  <a:pt x="6594" y="1485"/>
                </a:lnTo>
                <a:lnTo>
                  <a:pt x="6602" y="1486"/>
                </a:lnTo>
                <a:lnTo>
                  <a:pt x="6638" y="1496"/>
                </a:lnTo>
                <a:lnTo>
                  <a:pt x="6675" y="1506"/>
                </a:lnTo>
                <a:lnTo>
                  <a:pt x="6693" y="1511"/>
                </a:lnTo>
                <a:lnTo>
                  <a:pt x="6712" y="1517"/>
                </a:lnTo>
                <a:lnTo>
                  <a:pt x="6729" y="1523"/>
                </a:lnTo>
                <a:lnTo>
                  <a:pt x="6746" y="1532"/>
                </a:lnTo>
                <a:lnTo>
                  <a:pt x="6750" y="1536"/>
                </a:lnTo>
                <a:lnTo>
                  <a:pt x="6754" y="1540"/>
                </a:lnTo>
                <a:lnTo>
                  <a:pt x="6755" y="1544"/>
                </a:lnTo>
                <a:lnTo>
                  <a:pt x="6755" y="1548"/>
                </a:lnTo>
                <a:lnTo>
                  <a:pt x="6754" y="1552"/>
                </a:lnTo>
                <a:lnTo>
                  <a:pt x="6751" y="1555"/>
                </a:lnTo>
                <a:lnTo>
                  <a:pt x="6748" y="1557"/>
                </a:lnTo>
                <a:lnTo>
                  <a:pt x="6744" y="1560"/>
                </a:lnTo>
                <a:lnTo>
                  <a:pt x="6734" y="1563"/>
                </a:lnTo>
                <a:lnTo>
                  <a:pt x="6724" y="1566"/>
                </a:lnTo>
                <a:lnTo>
                  <a:pt x="6714" y="1567"/>
                </a:lnTo>
                <a:lnTo>
                  <a:pt x="6706" y="1567"/>
                </a:lnTo>
                <a:lnTo>
                  <a:pt x="6689" y="1568"/>
                </a:lnTo>
                <a:lnTo>
                  <a:pt x="6672" y="1567"/>
                </a:lnTo>
                <a:lnTo>
                  <a:pt x="6656" y="1565"/>
                </a:lnTo>
                <a:lnTo>
                  <a:pt x="6639" y="1563"/>
                </a:lnTo>
                <a:lnTo>
                  <a:pt x="6623" y="1559"/>
                </a:lnTo>
                <a:lnTo>
                  <a:pt x="6607" y="1555"/>
                </a:lnTo>
                <a:lnTo>
                  <a:pt x="6590" y="1550"/>
                </a:lnTo>
                <a:lnTo>
                  <a:pt x="6575" y="1545"/>
                </a:lnTo>
                <a:lnTo>
                  <a:pt x="6554" y="1540"/>
                </a:lnTo>
                <a:lnTo>
                  <a:pt x="6532" y="1534"/>
                </a:lnTo>
                <a:lnTo>
                  <a:pt x="6521" y="1533"/>
                </a:lnTo>
                <a:lnTo>
                  <a:pt x="6511" y="1533"/>
                </a:lnTo>
                <a:lnTo>
                  <a:pt x="6506" y="1534"/>
                </a:lnTo>
                <a:lnTo>
                  <a:pt x="6501" y="1536"/>
                </a:lnTo>
                <a:lnTo>
                  <a:pt x="6496" y="1538"/>
                </a:lnTo>
                <a:lnTo>
                  <a:pt x="6491" y="1541"/>
                </a:lnTo>
                <a:lnTo>
                  <a:pt x="6495" y="1547"/>
                </a:lnTo>
                <a:lnTo>
                  <a:pt x="6501" y="1556"/>
                </a:lnTo>
                <a:lnTo>
                  <a:pt x="6509" y="1564"/>
                </a:lnTo>
                <a:lnTo>
                  <a:pt x="6517" y="1572"/>
                </a:lnTo>
                <a:lnTo>
                  <a:pt x="6522" y="1578"/>
                </a:lnTo>
                <a:lnTo>
                  <a:pt x="6524" y="1583"/>
                </a:lnTo>
                <a:lnTo>
                  <a:pt x="6523" y="1584"/>
                </a:lnTo>
                <a:lnTo>
                  <a:pt x="6521" y="1584"/>
                </a:lnTo>
                <a:lnTo>
                  <a:pt x="6517" y="1584"/>
                </a:lnTo>
                <a:lnTo>
                  <a:pt x="6511" y="1582"/>
                </a:lnTo>
                <a:lnTo>
                  <a:pt x="6480" y="1571"/>
                </a:lnTo>
                <a:lnTo>
                  <a:pt x="6450" y="1561"/>
                </a:lnTo>
                <a:lnTo>
                  <a:pt x="6443" y="1560"/>
                </a:lnTo>
                <a:lnTo>
                  <a:pt x="6434" y="1558"/>
                </a:lnTo>
                <a:lnTo>
                  <a:pt x="6427" y="1558"/>
                </a:lnTo>
                <a:lnTo>
                  <a:pt x="6419" y="1558"/>
                </a:lnTo>
                <a:lnTo>
                  <a:pt x="6412" y="1558"/>
                </a:lnTo>
                <a:lnTo>
                  <a:pt x="6404" y="1560"/>
                </a:lnTo>
                <a:lnTo>
                  <a:pt x="6397" y="1562"/>
                </a:lnTo>
                <a:lnTo>
                  <a:pt x="6389" y="1566"/>
                </a:lnTo>
                <a:lnTo>
                  <a:pt x="6382" y="1568"/>
                </a:lnTo>
                <a:lnTo>
                  <a:pt x="6375" y="1568"/>
                </a:lnTo>
                <a:lnTo>
                  <a:pt x="6368" y="1568"/>
                </a:lnTo>
                <a:lnTo>
                  <a:pt x="6362" y="1568"/>
                </a:lnTo>
                <a:lnTo>
                  <a:pt x="6348" y="1565"/>
                </a:lnTo>
                <a:lnTo>
                  <a:pt x="6334" y="1561"/>
                </a:lnTo>
                <a:lnTo>
                  <a:pt x="6320" y="1557"/>
                </a:lnTo>
                <a:lnTo>
                  <a:pt x="6306" y="1554"/>
                </a:lnTo>
                <a:lnTo>
                  <a:pt x="6300" y="1553"/>
                </a:lnTo>
                <a:lnTo>
                  <a:pt x="6293" y="1553"/>
                </a:lnTo>
                <a:lnTo>
                  <a:pt x="6286" y="1554"/>
                </a:lnTo>
                <a:lnTo>
                  <a:pt x="6278" y="1556"/>
                </a:lnTo>
                <a:lnTo>
                  <a:pt x="6259" y="1557"/>
                </a:lnTo>
                <a:lnTo>
                  <a:pt x="6240" y="1557"/>
                </a:lnTo>
                <a:lnTo>
                  <a:pt x="6221" y="1555"/>
                </a:lnTo>
                <a:lnTo>
                  <a:pt x="6202" y="1553"/>
                </a:lnTo>
                <a:lnTo>
                  <a:pt x="6183" y="1549"/>
                </a:lnTo>
                <a:lnTo>
                  <a:pt x="6163" y="1546"/>
                </a:lnTo>
                <a:lnTo>
                  <a:pt x="6145" y="1544"/>
                </a:lnTo>
                <a:lnTo>
                  <a:pt x="6125" y="1543"/>
                </a:lnTo>
                <a:lnTo>
                  <a:pt x="6100" y="1541"/>
                </a:lnTo>
                <a:lnTo>
                  <a:pt x="6075" y="1541"/>
                </a:lnTo>
                <a:lnTo>
                  <a:pt x="6050" y="1541"/>
                </a:lnTo>
                <a:lnTo>
                  <a:pt x="6026" y="1542"/>
                </a:lnTo>
                <a:lnTo>
                  <a:pt x="6000" y="1542"/>
                </a:lnTo>
                <a:lnTo>
                  <a:pt x="5976" y="1540"/>
                </a:lnTo>
                <a:lnTo>
                  <a:pt x="5963" y="1539"/>
                </a:lnTo>
                <a:lnTo>
                  <a:pt x="5951" y="1537"/>
                </a:lnTo>
                <a:lnTo>
                  <a:pt x="5938" y="1534"/>
                </a:lnTo>
                <a:lnTo>
                  <a:pt x="5926" y="1531"/>
                </a:lnTo>
                <a:lnTo>
                  <a:pt x="5928" y="1524"/>
                </a:lnTo>
                <a:lnTo>
                  <a:pt x="5929" y="1519"/>
                </a:lnTo>
                <a:lnTo>
                  <a:pt x="5928" y="1513"/>
                </a:lnTo>
                <a:lnTo>
                  <a:pt x="5927" y="1509"/>
                </a:lnTo>
                <a:lnTo>
                  <a:pt x="5926" y="1505"/>
                </a:lnTo>
                <a:lnTo>
                  <a:pt x="5923" y="1501"/>
                </a:lnTo>
                <a:lnTo>
                  <a:pt x="5919" y="1497"/>
                </a:lnTo>
                <a:lnTo>
                  <a:pt x="5916" y="1495"/>
                </a:lnTo>
                <a:lnTo>
                  <a:pt x="5908" y="1491"/>
                </a:lnTo>
                <a:lnTo>
                  <a:pt x="5898" y="1489"/>
                </a:lnTo>
                <a:lnTo>
                  <a:pt x="5888" y="1488"/>
                </a:lnTo>
                <a:lnTo>
                  <a:pt x="5878" y="1489"/>
                </a:lnTo>
                <a:lnTo>
                  <a:pt x="5874" y="1489"/>
                </a:lnTo>
                <a:lnTo>
                  <a:pt x="5870" y="1490"/>
                </a:lnTo>
                <a:lnTo>
                  <a:pt x="5865" y="1491"/>
                </a:lnTo>
                <a:lnTo>
                  <a:pt x="5861" y="1493"/>
                </a:lnTo>
                <a:lnTo>
                  <a:pt x="5853" y="1497"/>
                </a:lnTo>
                <a:lnTo>
                  <a:pt x="5845" y="1503"/>
                </a:lnTo>
                <a:lnTo>
                  <a:pt x="5838" y="1507"/>
                </a:lnTo>
                <a:lnTo>
                  <a:pt x="5829" y="1511"/>
                </a:lnTo>
                <a:lnTo>
                  <a:pt x="5825" y="1512"/>
                </a:lnTo>
                <a:lnTo>
                  <a:pt x="5821" y="1512"/>
                </a:lnTo>
                <a:lnTo>
                  <a:pt x="5815" y="1512"/>
                </a:lnTo>
                <a:lnTo>
                  <a:pt x="5810" y="1511"/>
                </a:lnTo>
                <a:lnTo>
                  <a:pt x="5787" y="1511"/>
                </a:lnTo>
                <a:lnTo>
                  <a:pt x="5765" y="1509"/>
                </a:lnTo>
                <a:lnTo>
                  <a:pt x="5741" y="1507"/>
                </a:lnTo>
                <a:lnTo>
                  <a:pt x="5719" y="1503"/>
                </a:lnTo>
                <a:lnTo>
                  <a:pt x="5696" y="1496"/>
                </a:lnTo>
                <a:lnTo>
                  <a:pt x="5674" y="1489"/>
                </a:lnTo>
                <a:lnTo>
                  <a:pt x="5664" y="1484"/>
                </a:lnTo>
                <a:lnTo>
                  <a:pt x="5653" y="1480"/>
                </a:lnTo>
                <a:lnTo>
                  <a:pt x="5643" y="1474"/>
                </a:lnTo>
                <a:lnTo>
                  <a:pt x="5633" y="1468"/>
                </a:lnTo>
                <a:lnTo>
                  <a:pt x="5627" y="1464"/>
                </a:lnTo>
                <a:lnTo>
                  <a:pt x="5624" y="1460"/>
                </a:lnTo>
                <a:lnTo>
                  <a:pt x="5622" y="1456"/>
                </a:lnTo>
                <a:lnTo>
                  <a:pt x="5621" y="1452"/>
                </a:lnTo>
                <a:lnTo>
                  <a:pt x="5622" y="1448"/>
                </a:lnTo>
                <a:lnTo>
                  <a:pt x="5623" y="1446"/>
                </a:lnTo>
                <a:lnTo>
                  <a:pt x="5626" y="1443"/>
                </a:lnTo>
                <a:lnTo>
                  <a:pt x="5629" y="1441"/>
                </a:lnTo>
                <a:lnTo>
                  <a:pt x="5638" y="1438"/>
                </a:lnTo>
                <a:lnTo>
                  <a:pt x="5648" y="1436"/>
                </a:lnTo>
                <a:lnTo>
                  <a:pt x="5658" y="1435"/>
                </a:lnTo>
                <a:lnTo>
                  <a:pt x="5668" y="1436"/>
                </a:lnTo>
                <a:lnTo>
                  <a:pt x="5687" y="1436"/>
                </a:lnTo>
                <a:lnTo>
                  <a:pt x="5707" y="1438"/>
                </a:lnTo>
                <a:lnTo>
                  <a:pt x="5728" y="1440"/>
                </a:lnTo>
                <a:lnTo>
                  <a:pt x="5748" y="1442"/>
                </a:lnTo>
                <a:lnTo>
                  <a:pt x="5769" y="1444"/>
                </a:lnTo>
                <a:lnTo>
                  <a:pt x="5788" y="1444"/>
                </a:lnTo>
                <a:lnTo>
                  <a:pt x="5808" y="1444"/>
                </a:lnTo>
                <a:lnTo>
                  <a:pt x="5828" y="1441"/>
                </a:lnTo>
                <a:lnTo>
                  <a:pt x="5832" y="1439"/>
                </a:lnTo>
                <a:lnTo>
                  <a:pt x="5834" y="1436"/>
                </a:lnTo>
                <a:lnTo>
                  <a:pt x="5835" y="1433"/>
                </a:lnTo>
                <a:lnTo>
                  <a:pt x="5834" y="1431"/>
                </a:lnTo>
                <a:lnTo>
                  <a:pt x="5832" y="1429"/>
                </a:lnTo>
                <a:lnTo>
                  <a:pt x="5829" y="1426"/>
                </a:lnTo>
                <a:lnTo>
                  <a:pt x="5825" y="1424"/>
                </a:lnTo>
                <a:lnTo>
                  <a:pt x="5820" y="1421"/>
                </a:lnTo>
                <a:lnTo>
                  <a:pt x="5798" y="1413"/>
                </a:lnTo>
                <a:lnTo>
                  <a:pt x="5782" y="1405"/>
                </a:lnTo>
                <a:lnTo>
                  <a:pt x="5765" y="1399"/>
                </a:lnTo>
                <a:lnTo>
                  <a:pt x="5747" y="1394"/>
                </a:lnTo>
                <a:lnTo>
                  <a:pt x="5730" y="1391"/>
                </a:lnTo>
                <a:lnTo>
                  <a:pt x="5711" y="1388"/>
                </a:lnTo>
                <a:lnTo>
                  <a:pt x="5676" y="1385"/>
                </a:lnTo>
                <a:lnTo>
                  <a:pt x="5640" y="1384"/>
                </a:lnTo>
                <a:lnTo>
                  <a:pt x="5626" y="1385"/>
                </a:lnTo>
                <a:lnTo>
                  <a:pt x="5613" y="1385"/>
                </a:lnTo>
                <a:lnTo>
                  <a:pt x="5599" y="1384"/>
                </a:lnTo>
                <a:lnTo>
                  <a:pt x="5586" y="1382"/>
                </a:lnTo>
                <a:lnTo>
                  <a:pt x="5560" y="1377"/>
                </a:lnTo>
                <a:lnTo>
                  <a:pt x="5533" y="1372"/>
                </a:lnTo>
                <a:lnTo>
                  <a:pt x="5535" y="1362"/>
                </a:lnTo>
                <a:lnTo>
                  <a:pt x="5539" y="1351"/>
                </a:lnTo>
                <a:lnTo>
                  <a:pt x="5543" y="1339"/>
                </a:lnTo>
                <a:lnTo>
                  <a:pt x="5548" y="1330"/>
                </a:lnTo>
                <a:lnTo>
                  <a:pt x="5551" y="1326"/>
                </a:lnTo>
                <a:lnTo>
                  <a:pt x="5554" y="1322"/>
                </a:lnTo>
                <a:lnTo>
                  <a:pt x="5558" y="1318"/>
                </a:lnTo>
                <a:lnTo>
                  <a:pt x="5562" y="1316"/>
                </a:lnTo>
                <a:lnTo>
                  <a:pt x="5567" y="1314"/>
                </a:lnTo>
                <a:lnTo>
                  <a:pt x="5572" y="1312"/>
                </a:lnTo>
                <a:lnTo>
                  <a:pt x="5577" y="1312"/>
                </a:lnTo>
                <a:lnTo>
                  <a:pt x="5582" y="1312"/>
                </a:lnTo>
                <a:lnTo>
                  <a:pt x="5590" y="1311"/>
                </a:lnTo>
                <a:lnTo>
                  <a:pt x="5595" y="1310"/>
                </a:lnTo>
                <a:lnTo>
                  <a:pt x="5599" y="1309"/>
                </a:lnTo>
                <a:lnTo>
                  <a:pt x="5601" y="1307"/>
                </a:lnTo>
                <a:lnTo>
                  <a:pt x="5602" y="1305"/>
                </a:lnTo>
                <a:lnTo>
                  <a:pt x="5601" y="1302"/>
                </a:lnTo>
                <a:lnTo>
                  <a:pt x="5599" y="1300"/>
                </a:lnTo>
                <a:lnTo>
                  <a:pt x="5596" y="1297"/>
                </a:lnTo>
                <a:lnTo>
                  <a:pt x="5589" y="1291"/>
                </a:lnTo>
                <a:lnTo>
                  <a:pt x="5579" y="1286"/>
                </a:lnTo>
                <a:lnTo>
                  <a:pt x="5570" y="1282"/>
                </a:lnTo>
                <a:lnTo>
                  <a:pt x="5561" y="1280"/>
                </a:lnTo>
                <a:lnTo>
                  <a:pt x="5557" y="1277"/>
                </a:lnTo>
                <a:lnTo>
                  <a:pt x="5554" y="1274"/>
                </a:lnTo>
                <a:lnTo>
                  <a:pt x="5552" y="1271"/>
                </a:lnTo>
                <a:lnTo>
                  <a:pt x="5552" y="1267"/>
                </a:lnTo>
                <a:lnTo>
                  <a:pt x="5552" y="1263"/>
                </a:lnTo>
                <a:lnTo>
                  <a:pt x="5553" y="1258"/>
                </a:lnTo>
                <a:lnTo>
                  <a:pt x="5555" y="1254"/>
                </a:lnTo>
                <a:lnTo>
                  <a:pt x="5558" y="1249"/>
                </a:lnTo>
                <a:lnTo>
                  <a:pt x="5564" y="1239"/>
                </a:lnTo>
                <a:lnTo>
                  <a:pt x="5570" y="1230"/>
                </a:lnTo>
                <a:lnTo>
                  <a:pt x="5577" y="1223"/>
                </a:lnTo>
                <a:lnTo>
                  <a:pt x="5582" y="1217"/>
                </a:lnTo>
                <a:lnTo>
                  <a:pt x="5596" y="1205"/>
                </a:lnTo>
                <a:lnTo>
                  <a:pt x="5611" y="1192"/>
                </a:lnTo>
                <a:lnTo>
                  <a:pt x="5625" y="1182"/>
                </a:lnTo>
                <a:lnTo>
                  <a:pt x="5640" y="1172"/>
                </a:lnTo>
                <a:lnTo>
                  <a:pt x="5656" y="1163"/>
                </a:lnTo>
                <a:lnTo>
                  <a:pt x="5673" y="1156"/>
                </a:lnTo>
                <a:lnTo>
                  <a:pt x="5689" y="1149"/>
                </a:lnTo>
                <a:lnTo>
                  <a:pt x="5706" y="1142"/>
                </a:lnTo>
                <a:lnTo>
                  <a:pt x="5716" y="1136"/>
                </a:lnTo>
                <a:lnTo>
                  <a:pt x="5725" y="1132"/>
                </a:lnTo>
                <a:lnTo>
                  <a:pt x="5734" y="1128"/>
                </a:lnTo>
                <a:lnTo>
                  <a:pt x="5743" y="1125"/>
                </a:lnTo>
                <a:lnTo>
                  <a:pt x="5762" y="1120"/>
                </a:lnTo>
                <a:lnTo>
                  <a:pt x="5782" y="1113"/>
                </a:lnTo>
                <a:lnTo>
                  <a:pt x="5799" y="1113"/>
                </a:lnTo>
                <a:lnTo>
                  <a:pt x="5815" y="1111"/>
                </a:lnTo>
                <a:lnTo>
                  <a:pt x="5833" y="1109"/>
                </a:lnTo>
                <a:lnTo>
                  <a:pt x="5849" y="1106"/>
                </a:lnTo>
                <a:lnTo>
                  <a:pt x="5866" y="1103"/>
                </a:lnTo>
                <a:lnTo>
                  <a:pt x="5883" y="1100"/>
                </a:lnTo>
                <a:lnTo>
                  <a:pt x="5900" y="1099"/>
                </a:lnTo>
                <a:lnTo>
                  <a:pt x="5917" y="1098"/>
                </a:lnTo>
                <a:lnTo>
                  <a:pt x="5950" y="1097"/>
                </a:lnTo>
                <a:lnTo>
                  <a:pt x="5983" y="1097"/>
                </a:lnTo>
                <a:lnTo>
                  <a:pt x="5999" y="1099"/>
                </a:lnTo>
                <a:lnTo>
                  <a:pt x="6015" y="1101"/>
                </a:lnTo>
                <a:lnTo>
                  <a:pt x="6032" y="1104"/>
                </a:lnTo>
                <a:lnTo>
                  <a:pt x="6047" y="1108"/>
                </a:lnTo>
                <a:lnTo>
                  <a:pt x="6028" y="1117"/>
                </a:lnTo>
                <a:lnTo>
                  <a:pt x="6008" y="1127"/>
                </a:lnTo>
                <a:lnTo>
                  <a:pt x="5990" y="1137"/>
                </a:lnTo>
                <a:lnTo>
                  <a:pt x="5970" y="1149"/>
                </a:lnTo>
                <a:lnTo>
                  <a:pt x="5952" y="1159"/>
                </a:lnTo>
                <a:lnTo>
                  <a:pt x="5934" y="1170"/>
                </a:lnTo>
                <a:lnTo>
                  <a:pt x="5914" y="1179"/>
                </a:lnTo>
                <a:lnTo>
                  <a:pt x="5895" y="1188"/>
                </a:lnTo>
                <a:lnTo>
                  <a:pt x="5890" y="1192"/>
                </a:lnTo>
                <a:lnTo>
                  <a:pt x="5886" y="1197"/>
                </a:lnTo>
                <a:lnTo>
                  <a:pt x="5883" y="1201"/>
                </a:lnTo>
                <a:lnTo>
                  <a:pt x="5880" y="1205"/>
                </a:lnTo>
                <a:lnTo>
                  <a:pt x="5879" y="1210"/>
                </a:lnTo>
                <a:lnTo>
                  <a:pt x="5878" y="1214"/>
                </a:lnTo>
                <a:lnTo>
                  <a:pt x="5878" y="1219"/>
                </a:lnTo>
                <a:lnTo>
                  <a:pt x="5878" y="1223"/>
                </a:lnTo>
                <a:lnTo>
                  <a:pt x="5879" y="1227"/>
                </a:lnTo>
                <a:lnTo>
                  <a:pt x="5881" y="1231"/>
                </a:lnTo>
                <a:lnTo>
                  <a:pt x="5883" y="1235"/>
                </a:lnTo>
                <a:lnTo>
                  <a:pt x="5886" y="1238"/>
                </a:lnTo>
                <a:lnTo>
                  <a:pt x="5890" y="1241"/>
                </a:lnTo>
                <a:lnTo>
                  <a:pt x="5895" y="1244"/>
                </a:lnTo>
                <a:lnTo>
                  <a:pt x="5900" y="1247"/>
                </a:lnTo>
                <a:lnTo>
                  <a:pt x="5905" y="1248"/>
                </a:lnTo>
                <a:lnTo>
                  <a:pt x="5917" y="1252"/>
                </a:lnTo>
                <a:lnTo>
                  <a:pt x="5927" y="1256"/>
                </a:lnTo>
                <a:lnTo>
                  <a:pt x="5930" y="1258"/>
                </a:lnTo>
                <a:lnTo>
                  <a:pt x="5933" y="1260"/>
                </a:lnTo>
                <a:lnTo>
                  <a:pt x="5934" y="1262"/>
                </a:lnTo>
                <a:lnTo>
                  <a:pt x="5935" y="1264"/>
                </a:lnTo>
                <a:lnTo>
                  <a:pt x="5936" y="1266"/>
                </a:lnTo>
                <a:lnTo>
                  <a:pt x="5935" y="1268"/>
                </a:lnTo>
                <a:lnTo>
                  <a:pt x="5934" y="1271"/>
                </a:lnTo>
                <a:lnTo>
                  <a:pt x="5933" y="1274"/>
                </a:lnTo>
                <a:lnTo>
                  <a:pt x="5928" y="1281"/>
                </a:lnTo>
                <a:lnTo>
                  <a:pt x="5919" y="1290"/>
                </a:lnTo>
                <a:lnTo>
                  <a:pt x="5919" y="1295"/>
                </a:lnTo>
                <a:lnTo>
                  <a:pt x="5919" y="1301"/>
                </a:lnTo>
                <a:lnTo>
                  <a:pt x="5922" y="1306"/>
                </a:lnTo>
                <a:lnTo>
                  <a:pt x="5924" y="1310"/>
                </a:lnTo>
                <a:lnTo>
                  <a:pt x="5926" y="1314"/>
                </a:lnTo>
                <a:lnTo>
                  <a:pt x="5930" y="1318"/>
                </a:lnTo>
                <a:lnTo>
                  <a:pt x="5933" y="1321"/>
                </a:lnTo>
                <a:lnTo>
                  <a:pt x="5938" y="1324"/>
                </a:lnTo>
                <a:lnTo>
                  <a:pt x="5956" y="1336"/>
                </a:lnTo>
                <a:lnTo>
                  <a:pt x="5973" y="1349"/>
                </a:lnTo>
                <a:lnTo>
                  <a:pt x="5991" y="1357"/>
                </a:lnTo>
                <a:lnTo>
                  <a:pt x="6010" y="1365"/>
                </a:lnTo>
                <a:lnTo>
                  <a:pt x="6030" y="1373"/>
                </a:lnTo>
                <a:lnTo>
                  <a:pt x="6048" y="1381"/>
                </a:lnTo>
                <a:lnTo>
                  <a:pt x="6045" y="1384"/>
                </a:lnTo>
                <a:lnTo>
                  <a:pt x="6041" y="1387"/>
                </a:lnTo>
                <a:lnTo>
                  <a:pt x="6037" y="1389"/>
                </a:lnTo>
                <a:lnTo>
                  <a:pt x="6033" y="1391"/>
                </a:lnTo>
                <a:lnTo>
                  <a:pt x="6022" y="1394"/>
                </a:lnTo>
                <a:lnTo>
                  <a:pt x="6011" y="1396"/>
                </a:lnTo>
                <a:lnTo>
                  <a:pt x="6001" y="1399"/>
                </a:lnTo>
                <a:lnTo>
                  <a:pt x="5992" y="1402"/>
                </a:lnTo>
                <a:lnTo>
                  <a:pt x="5988" y="1404"/>
                </a:lnTo>
                <a:lnTo>
                  <a:pt x="5985" y="1407"/>
                </a:lnTo>
                <a:lnTo>
                  <a:pt x="5982" y="1410"/>
                </a:lnTo>
                <a:lnTo>
                  <a:pt x="5980" y="1414"/>
                </a:lnTo>
                <a:lnTo>
                  <a:pt x="5982" y="1417"/>
                </a:lnTo>
                <a:lnTo>
                  <a:pt x="5984" y="1419"/>
                </a:lnTo>
                <a:lnTo>
                  <a:pt x="5987" y="1421"/>
                </a:lnTo>
                <a:lnTo>
                  <a:pt x="5991" y="1422"/>
                </a:lnTo>
                <a:lnTo>
                  <a:pt x="6000" y="1423"/>
                </a:lnTo>
                <a:lnTo>
                  <a:pt x="6010" y="1424"/>
                </a:lnTo>
                <a:lnTo>
                  <a:pt x="6021" y="1423"/>
                </a:lnTo>
                <a:lnTo>
                  <a:pt x="6032" y="1423"/>
                </a:lnTo>
                <a:lnTo>
                  <a:pt x="6042" y="1423"/>
                </a:lnTo>
                <a:lnTo>
                  <a:pt x="6051" y="1425"/>
                </a:lnTo>
                <a:lnTo>
                  <a:pt x="6061" y="1427"/>
                </a:lnTo>
                <a:lnTo>
                  <a:pt x="6071" y="1428"/>
                </a:lnTo>
                <a:lnTo>
                  <a:pt x="6082" y="1428"/>
                </a:lnTo>
                <a:lnTo>
                  <a:pt x="6092" y="1427"/>
                </a:lnTo>
                <a:lnTo>
                  <a:pt x="6096" y="1426"/>
                </a:lnTo>
                <a:lnTo>
                  <a:pt x="6100" y="1424"/>
                </a:lnTo>
                <a:lnTo>
                  <a:pt x="6105" y="1422"/>
                </a:lnTo>
                <a:lnTo>
                  <a:pt x="6109" y="1419"/>
                </a:lnTo>
                <a:lnTo>
                  <a:pt x="6113" y="1416"/>
                </a:lnTo>
                <a:lnTo>
                  <a:pt x="6116" y="1412"/>
                </a:lnTo>
                <a:lnTo>
                  <a:pt x="6120" y="1408"/>
                </a:lnTo>
                <a:lnTo>
                  <a:pt x="6123" y="1403"/>
                </a:lnTo>
                <a:lnTo>
                  <a:pt x="6126" y="1397"/>
                </a:lnTo>
                <a:lnTo>
                  <a:pt x="6129" y="1393"/>
                </a:lnTo>
                <a:lnTo>
                  <a:pt x="6129" y="1388"/>
                </a:lnTo>
                <a:lnTo>
                  <a:pt x="6129" y="1384"/>
                </a:lnTo>
                <a:lnTo>
                  <a:pt x="6127" y="1379"/>
                </a:lnTo>
                <a:lnTo>
                  <a:pt x="6125" y="1375"/>
                </a:lnTo>
                <a:lnTo>
                  <a:pt x="6122" y="1371"/>
                </a:lnTo>
                <a:lnTo>
                  <a:pt x="6119" y="1368"/>
                </a:lnTo>
                <a:lnTo>
                  <a:pt x="6115" y="1364"/>
                </a:lnTo>
                <a:lnTo>
                  <a:pt x="6111" y="1361"/>
                </a:lnTo>
                <a:lnTo>
                  <a:pt x="6106" y="1359"/>
                </a:lnTo>
                <a:lnTo>
                  <a:pt x="6102" y="1357"/>
                </a:lnTo>
                <a:lnTo>
                  <a:pt x="6097" y="1355"/>
                </a:lnTo>
                <a:lnTo>
                  <a:pt x="6092" y="1354"/>
                </a:lnTo>
                <a:lnTo>
                  <a:pt x="6087" y="1354"/>
                </a:lnTo>
                <a:lnTo>
                  <a:pt x="6083" y="1354"/>
                </a:lnTo>
                <a:lnTo>
                  <a:pt x="6072" y="1353"/>
                </a:lnTo>
                <a:lnTo>
                  <a:pt x="6062" y="1350"/>
                </a:lnTo>
                <a:lnTo>
                  <a:pt x="6053" y="1344"/>
                </a:lnTo>
                <a:lnTo>
                  <a:pt x="6044" y="1339"/>
                </a:lnTo>
                <a:lnTo>
                  <a:pt x="6027" y="1328"/>
                </a:lnTo>
                <a:lnTo>
                  <a:pt x="6009" y="1317"/>
                </a:lnTo>
                <a:lnTo>
                  <a:pt x="6015" y="1310"/>
                </a:lnTo>
                <a:lnTo>
                  <a:pt x="6022" y="1304"/>
                </a:lnTo>
                <a:lnTo>
                  <a:pt x="6031" y="1299"/>
                </a:lnTo>
                <a:lnTo>
                  <a:pt x="6039" y="1294"/>
                </a:lnTo>
                <a:lnTo>
                  <a:pt x="6048" y="1290"/>
                </a:lnTo>
                <a:lnTo>
                  <a:pt x="6057" y="1288"/>
                </a:lnTo>
                <a:lnTo>
                  <a:pt x="6066" y="1286"/>
                </a:lnTo>
                <a:lnTo>
                  <a:pt x="6074" y="1286"/>
                </a:lnTo>
                <a:lnTo>
                  <a:pt x="6094" y="1289"/>
                </a:lnTo>
                <a:lnTo>
                  <a:pt x="6113" y="1290"/>
                </a:lnTo>
                <a:lnTo>
                  <a:pt x="6133" y="1289"/>
                </a:lnTo>
                <a:lnTo>
                  <a:pt x="6152" y="1287"/>
                </a:lnTo>
                <a:lnTo>
                  <a:pt x="6129" y="1277"/>
                </a:lnTo>
                <a:lnTo>
                  <a:pt x="6104" y="1268"/>
                </a:lnTo>
                <a:lnTo>
                  <a:pt x="6092" y="1264"/>
                </a:lnTo>
                <a:lnTo>
                  <a:pt x="6080" y="1262"/>
                </a:lnTo>
                <a:lnTo>
                  <a:pt x="6067" y="1260"/>
                </a:lnTo>
                <a:lnTo>
                  <a:pt x="6055" y="1259"/>
                </a:lnTo>
                <a:lnTo>
                  <a:pt x="6045" y="1257"/>
                </a:lnTo>
                <a:lnTo>
                  <a:pt x="6036" y="1254"/>
                </a:lnTo>
                <a:lnTo>
                  <a:pt x="6029" y="1250"/>
                </a:lnTo>
                <a:lnTo>
                  <a:pt x="6022" y="1243"/>
                </a:lnTo>
                <a:lnTo>
                  <a:pt x="6020" y="1240"/>
                </a:lnTo>
                <a:lnTo>
                  <a:pt x="6018" y="1236"/>
                </a:lnTo>
                <a:lnTo>
                  <a:pt x="6017" y="1232"/>
                </a:lnTo>
                <a:lnTo>
                  <a:pt x="6016" y="1228"/>
                </a:lnTo>
                <a:lnTo>
                  <a:pt x="6016" y="1223"/>
                </a:lnTo>
                <a:lnTo>
                  <a:pt x="6017" y="1218"/>
                </a:lnTo>
                <a:lnTo>
                  <a:pt x="6018" y="1213"/>
                </a:lnTo>
                <a:lnTo>
                  <a:pt x="6019" y="1207"/>
                </a:lnTo>
                <a:lnTo>
                  <a:pt x="6031" y="1202"/>
                </a:lnTo>
                <a:lnTo>
                  <a:pt x="6042" y="1198"/>
                </a:lnTo>
                <a:lnTo>
                  <a:pt x="6053" y="1195"/>
                </a:lnTo>
                <a:lnTo>
                  <a:pt x="6064" y="1191"/>
                </a:lnTo>
                <a:lnTo>
                  <a:pt x="6075" y="1190"/>
                </a:lnTo>
                <a:lnTo>
                  <a:pt x="6087" y="1190"/>
                </a:lnTo>
                <a:lnTo>
                  <a:pt x="6099" y="1191"/>
                </a:lnTo>
                <a:lnTo>
                  <a:pt x="6110" y="1193"/>
                </a:lnTo>
                <a:lnTo>
                  <a:pt x="6132" y="1195"/>
                </a:lnTo>
                <a:lnTo>
                  <a:pt x="6153" y="1193"/>
                </a:lnTo>
                <a:lnTo>
                  <a:pt x="6174" y="1192"/>
                </a:lnTo>
                <a:lnTo>
                  <a:pt x="6196" y="1191"/>
                </a:lnTo>
                <a:lnTo>
                  <a:pt x="6169" y="1183"/>
                </a:lnTo>
                <a:lnTo>
                  <a:pt x="6143" y="1174"/>
                </a:lnTo>
                <a:lnTo>
                  <a:pt x="6116" y="1166"/>
                </a:lnTo>
                <a:lnTo>
                  <a:pt x="6090" y="1158"/>
                </a:lnTo>
                <a:lnTo>
                  <a:pt x="6103" y="1153"/>
                </a:lnTo>
                <a:lnTo>
                  <a:pt x="6116" y="1148"/>
                </a:lnTo>
                <a:lnTo>
                  <a:pt x="6130" y="1144"/>
                </a:lnTo>
                <a:lnTo>
                  <a:pt x="6143" y="1139"/>
                </a:lnTo>
                <a:lnTo>
                  <a:pt x="6171" y="1134"/>
                </a:lnTo>
                <a:lnTo>
                  <a:pt x="6199" y="1130"/>
                </a:lnTo>
                <a:lnTo>
                  <a:pt x="6226" y="1126"/>
                </a:lnTo>
                <a:lnTo>
                  <a:pt x="6255" y="1122"/>
                </a:lnTo>
                <a:lnTo>
                  <a:pt x="6282" y="1117"/>
                </a:lnTo>
                <a:lnTo>
                  <a:pt x="6310" y="1111"/>
                </a:lnTo>
                <a:lnTo>
                  <a:pt x="6328" y="1109"/>
                </a:lnTo>
                <a:lnTo>
                  <a:pt x="6347" y="1108"/>
                </a:lnTo>
                <a:lnTo>
                  <a:pt x="6365" y="1108"/>
                </a:lnTo>
                <a:lnTo>
                  <a:pt x="6382" y="1109"/>
                </a:lnTo>
                <a:lnTo>
                  <a:pt x="6401" y="1110"/>
                </a:lnTo>
                <a:lnTo>
                  <a:pt x="6419" y="1113"/>
                </a:lnTo>
                <a:lnTo>
                  <a:pt x="6436" y="1116"/>
                </a:lnTo>
                <a:lnTo>
                  <a:pt x="6455" y="1121"/>
                </a:lnTo>
                <a:lnTo>
                  <a:pt x="6482" y="1140"/>
                </a:lnTo>
                <a:lnTo>
                  <a:pt x="6511" y="1159"/>
                </a:lnTo>
                <a:lnTo>
                  <a:pt x="6525" y="1169"/>
                </a:lnTo>
                <a:lnTo>
                  <a:pt x="6539" y="1178"/>
                </a:lnTo>
                <a:lnTo>
                  <a:pt x="6553" y="1188"/>
                </a:lnTo>
                <a:lnTo>
                  <a:pt x="6565" y="1200"/>
                </a:lnTo>
                <a:lnTo>
                  <a:pt x="6560" y="1210"/>
                </a:lnTo>
                <a:lnTo>
                  <a:pt x="6554" y="1220"/>
                </a:lnTo>
                <a:lnTo>
                  <a:pt x="6547" y="1229"/>
                </a:lnTo>
                <a:lnTo>
                  <a:pt x="6538" y="1238"/>
                </a:lnTo>
                <a:lnTo>
                  <a:pt x="6521" y="1257"/>
                </a:lnTo>
                <a:lnTo>
                  <a:pt x="6504" y="1273"/>
                </a:lnTo>
                <a:lnTo>
                  <a:pt x="6503" y="1279"/>
                </a:lnTo>
                <a:lnTo>
                  <a:pt x="6502" y="1285"/>
                </a:lnTo>
                <a:lnTo>
                  <a:pt x="6502" y="1290"/>
                </a:lnTo>
                <a:lnTo>
                  <a:pt x="6503" y="1295"/>
                </a:lnTo>
                <a:lnTo>
                  <a:pt x="6504" y="1300"/>
                </a:lnTo>
                <a:lnTo>
                  <a:pt x="6506" y="1304"/>
                </a:lnTo>
                <a:lnTo>
                  <a:pt x="6508" y="1307"/>
                </a:lnTo>
                <a:lnTo>
                  <a:pt x="6510" y="1310"/>
                </a:lnTo>
                <a:lnTo>
                  <a:pt x="6513" y="1313"/>
                </a:lnTo>
                <a:lnTo>
                  <a:pt x="6517" y="1315"/>
                </a:lnTo>
                <a:lnTo>
                  <a:pt x="6520" y="1317"/>
                </a:lnTo>
                <a:lnTo>
                  <a:pt x="6524" y="1318"/>
                </a:lnTo>
                <a:lnTo>
                  <a:pt x="6534" y="1319"/>
                </a:lnTo>
                <a:lnTo>
                  <a:pt x="6545" y="1318"/>
                </a:lnTo>
                <a:lnTo>
                  <a:pt x="6564" y="1315"/>
                </a:lnTo>
                <a:lnTo>
                  <a:pt x="6583" y="1311"/>
                </a:lnTo>
                <a:lnTo>
                  <a:pt x="6592" y="1308"/>
                </a:lnTo>
                <a:lnTo>
                  <a:pt x="6602" y="1303"/>
                </a:lnTo>
                <a:lnTo>
                  <a:pt x="6606" y="1301"/>
                </a:lnTo>
                <a:lnTo>
                  <a:pt x="6609" y="1297"/>
                </a:lnTo>
                <a:lnTo>
                  <a:pt x="6612" y="1293"/>
                </a:lnTo>
                <a:lnTo>
                  <a:pt x="6615" y="1289"/>
                </a:lnTo>
                <a:lnTo>
                  <a:pt x="6618" y="1285"/>
                </a:lnTo>
                <a:lnTo>
                  <a:pt x="6621" y="1281"/>
                </a:lnTo>
                <a:lnTo>
                  <a:pt x="6624" y="1278"/>
                </a:lnTo>
                <a:lnTo>
                  <a:pt x="6628" y="1276"/>
                </a:lnTo>
                <a:lnTo>
                  <a:pt x="6636" y="1274"/>
                </a:lnTo>
                <a:lnTo>
                  <a:pt x="6646" y="1273"/>
                </a:lnTo>
                <a:lnTo>
                  <a:pt x="6667" y="1274"/>
                </a:lnTo>
                <a:lnTo>
                  <a:pt x="6685" y="1274"/>
                </a:lnTo>
                <a:lnTo>
                  <a:pt x="6692" y="1274"/>
                </a:lnTo>
                <a:lnTo>
                  <a:pt x="6697" y="1274"/>
                </a:lnTo>
                <a:lnTo>
                  <a:pt x="6702" y="1276"/>
                </a:lnTo>
                <a:lnTo>
                  <a:pt x="6705" y="1279"/>
                </a:lnTo>
                <a:lnTo>
                  <a:pt x="6708" y="1283"/>
                </a:lnTo>
                <a:lnTo>
                  <a:pt x="6709" y="1287"/>
                </a:lnTo>
                <a:lnTo>
                  <a:pt x="6711" y="1291"/>
                </a:lnTo>
                <a:lnTo>
                  <a:pt x="6712" y="1297"/>
                </a:lnTo>
                <a:lnTo>
                  <a:pt x="6714" y="1307"/>
                </a:lnTo>
                <a:lnTo>
                  <a:pt x="6717" y="1316"/>
                </a:lnTo>
                <a:lnTo>
                  <a:pt x="6720" y="1319"/>
                </a:lnTo>
                <a:lnTo>
                  <a:pt x="6723" y="1322"/>
                </a:lnTo>
                <a:lnTo>
                  <a:pt x="6727" y="1324"/>
                </a:lnTo>
                <a:lnTo>
                  <a:pt x="6732" y="1325"/>
                </a:lnTo>
                <a:lnTo>
                  <a:pt x="6737" y="1328"/>
                </a:lnTo>
                <a:lnTo>
                  <a:pt x="6743" y="1330"/>
                </a:lnTo>
                <a:lnTo>
                  <a:pt x="6747" y="1331"/>
                </a:lnTo>
                <a:lnTo>
                  <a:pt x="6753" y="1332"/>
                </a:lnTo>
                <a:lnTo>
                  <a:pt x="6757" y="1331"/>
                </a:lnTo>
                <a:lnTo>
                  <a:pt x="6760" y="1330"/>
                </a:lnTo>
                <a:lnTo>
                  <a:pt x="6763" y="1329"/>
                </a:lnTo>
                <a:lnTo>
                  <a:pt x="6766" y="1326"/>
                </a:lnTo>
                <a:lnTo>
                  <a:pt x="6768" y="1323"/>
                </a:lnTo>
                <a:lnTo>
                  <a:pt x="6769" y="1320"/>
                </a:lnTo>
                <a:lnTo>
                  <a:pt x="6770" y="1316"/>
                </a:lnTo>
                <a:lnTo>
                  <a:pt x="6770" y="1312"/>
                </a:lnTo>
                <a:lnTo>
                  <a:pt x="6769" y="1307"/>
                </a:lnTo>
                <a:lnTo>
                  <a:pt x="6768" y="1302"/>
                </a:lnTo>
                <a:lnTo>
                  <a:pt x="6766" y="1295"/>
                </a:lnTo>
                <a:lnTo>
                  <a:pt x="6764" y="1289"/>
                </a:lnTo>
                <a:lnTo>
                  <a:pt x="6766" y="1282"/>
                </a:lnTo>
                <a:lnTo>
                  <a:pt x="6771" y="1274"/>
                </a:lnTo>
                <a:lnTo>
                  <a:pt x="6777" y="1266"/>
                </a:lnTo>
                <a:lnTo>
                  <a:pt x="6784" y="1259"/>
                </a:lnTo>
                <a:lnTo>
                  <a:pt x="6792" y="1253"/>
                </a:lnTo>
                <a:lnTo>
                  <a:pt x="6801" y="1248"/>
                </a:lnTo>
                <a:lnTo>
                  <a:pt x="6811" y="1243"/>
                </a:lnTo>
                <a:lnTo>
                  <a:pt x="6820" y="1242"/>
                </a:lnTo>
                <a:lnTo>
                  <a:pt x="6833" y="1238"/>
                </a:lnTo>
                <a:lnTo>
                  <a:pt x="6847" y="1235"/>
                </a:lnTo>
                <a:lnTo>
                  <a:pt x="6861" y="1233"/>
                </a:lnTo>
                <a:lnTo>
                  <a:pt x="6875" y="1232"/>
                </a:lnTo>
                <a:lnTo>
                  <a:pt x="6889" y="1232"/>
                </a:lnTo>
                <a:lnTo>
                  <a:pt x="6903" y="1233"/>
                </a:lnTo>
                <a:lnTo>
                  <a:pt x="6917" y="1234"/>
                </a:lnTo>
                <a:lnTo>
                  <a:pt x="6931" y="1235"/>
                </a:lnTo>
                <a:lnTo>
                  <a:pt x="6958" y="1239"/>
                </a:lnTo>
                <a:lnTo>
                  <a:pt x="6987" y="1244"/>
                </a:lnTo>
                <a:lnTo>
                  <a:pt x="7015" y="1248"/>
                </a:lnTo>
                <a:lnTo>
                  <a:pt x="7043" y="1250"/>
                </a:lnTo>
                <a:lnTo>
                  <a:pt x="7056" y="1248"/>
                </a:lnTo>
                <a:lnTo>
                  <a:pt x="7071" y="1247"/>
                </a:lnTo>
                <a:lnTo>
                  <a:pt x="7084" y="1247"/>
                </a:lnTo>
                <a:lnTo>
                  <a:pt x="7098" y="1248"/>
                </a:lnTo>
                <a:lnTo>
                  <a:pt x="7111" y="1251"/>
                </a:lnTo>
                <a:lnTo>
                  <a:pt x="7125" y="1255"/>
                </a:lnTo>
                <a:lnTo>
                  <a:pt x="7131" y="1258"/>
                </a:lnTo>
                <a:lnTo>
                  <a:pt x="7136" y="1262"/>
                </a:lnTo>
                <a:lnTo>
                  <a:pt x="7142" y="1266"/>
                </a:lnTo>
                <a:lnTo>
                  <a:pt x="7147" y="1271"/>
                </a:lnTo>
                <a:lnTo>
                  <a:pt x="7158" y="1277"/>
                </a:lnTo>
                <a:lnTo>
                  <a:pt x="7169" y="1283"/>
                </a:lnTo>
                <a:lnTo>
                  <a:pt x="7180" y="1288"/>
                </a:lnTo>
                <a:lnTo>
                  <a:pt x="7190" y="1292"/>
                </a:lnTo>
                <a:lnTo>
                  <a:pt x="7201" y="1298"/>
                </a:lnTo>
                <a:lnTo>
                  <a:pt x="7212" y="1302"/>
                </a:lnTo>
                <a:lnTo>
                  <a:pt x="7223" y="1308"/>
                </a:lnTo>
                <a:lnTo>
                  <a:pt x="7234" y="1314"/>
                </a:lnTo>
                <a:lnTo>
                  <a:pt x="7232" y="1317"/>
                </a:lnTo>
                <a:lnTo>
                  <a:pt x="7231" y="1320"/>
                </a:lnTo>
                <a:lnTo>
                  <a:pt x="7228" y="1322"/>
                </a:lnTo>
                <a:lnTo>
                  <a:pt x="7225" y="1324"/>
                </a:lnTo>
                <a:lnTo>
                  <a:pt x="7217" y="1328"/>
                </a:lnTo>
                <a:lnTo>
                  <a:pt x="7209" y="1331"/>
                </a:lnTo>
                <a:lnTo>
                  <a:pt x="7200" y="1333"/>
                </a:lnTo>
                <a:lnTo>
                  <a:pt x="7191" y="1336"/>
                </a:lnTo>
                <a:lnTo>
                  <a:pt x="7183" y="1340"/>
                </a:lnTo>
                <a:lnTo>
                  <a:pt x="7176" y="1346"/>
                </a:lnTo>
                <a:lnTo>
                  <a:pt x="7171" y="1346"/>
                </a:lnTo>
                <a:lnTo>
                  <a:pt x="7165" y="1348"/>
                </a:lnTo>
                <a:lnTo>
                  <a:pt x="7160" y="1350"/>
                </a:lnTo>
                <a:lnTo>
                  <a:pt x="7155" y="1352"/>
                </a:lnTo>
                <a:lnTo>
                  <a:pt x="7151" y="1354"/>
                </a:lnTo>
                <a:lnTo>
                  <a:pt x="7148" y="1357"/>
                </a:lnTo>
                <a:lnTo>
                  <a:pt x="7145" y="1360"/>
                </a:lnTo>
                <a:lnTo>
                  <a:pt x="7143" y="1363"/>
                </a:lnTo>
                <a:lnTo>
                  <a:pt x="7141" y="1366"/>
                </a:lnTo>
                <a:lnTo>
                  <a:pt x="7141" y="1369"/>
                </a:lnTo>
                <a:lnTo>
                  <a:pt x="7142" y="1372"/>
                </a:lnTo>
                <a:lnTo>
                  <a:pt x="7143" y="1375"/>
                </a:lnTo>
                <a:lnTo>
                  <a:pt x="7146" y="1377"/>
                </a:lnTo>
                <a:lnTo>
                  <a:pt x="7150" y="1380"/>
                </a:lnTo>
                <a:lnTo>
                  <a:pt x="7156" y="1382"/>
                </a:lnTo>
                <a:lnTo>
                  <a:pt x="7163" y="1383"/>
                </a:lnTo>
                <a:lnTo>
                  <a:pt x="7170" y="1384"/>
                </a:lnTo>
                <a:lnTo>
                  <a:pt x="7176" y="1384"/>
                </a:lnTo>
                <a:lnTo>
                  <a:pt x="7182" y="1383"/>
                </a:lnTo>
                <a:lnTo>
                  <a:pt x="7188" y="1382"/>
                </a:lnTo>
                <a:lnTo>
                  <a:pt x="7199" y="1377"/>
                </a:lnTo>
                <a:lnTo>
                  <a:pt x="7210" y="1371"/>
                </a:lnTo>
                <a:lnTo>
                  <a:pt x="7223" y="1365"/>
                </a:lnTo>
                <a:lnTo>
                  <a:pt x="7235" y="1360"/>
                </a:lnTo>
                <a:lnTo>
                  <a:pt x="7241" y="1358"/>
                </a:lnTo>
                <a:lnTo>
                  <a:pt x="7247" y="1357"/>
                </a:lnTo>
                <a:lnTo>
                  <a:pt x="7253" y="1356"/>
                </a:lnTo>
                <a:lnTo>
                  <a:pt x="7259" y="1356"/>
                </a:lnTo>
                <a:lnTo>
                  <a:pt x="7265" y="1356"/>
                </a:lnTo>
                <a:lnTo>
                  <a:pt x="7270" y="1356"/>
                </a:lnTo>
                <a:lnTo>
                  <a:pt x="7276" y="1357"/>
                </a:lnTo>
                <a:lnTo>
                  <a:pt x="7281" y="1359"/>
                </a:lnTo>
                <a:lnTo>
                  <a:pt x="7290" y="1363"/>
                </a:lnTo>
                <a:lnTo>
                  <a:pt x="7298" y="1369"/>
                </a:lnTo>
                <a:lnTo>
                  <a:pt x="7306" y="1376"/>
                </a:lnTo>
                <a:lnTo>
                  <a:pt x="7313" y="1384"/>
                </a:lnTo>
                <a:lnTo>
                  <a:pt x="7320" y="1392"/>
                </a:lnTo>
                <a:lnTo>
                  <a:pt x="7328" y="1402"/>
                </a:lnTo>
                <a:lnTo>
                  <a:pt x="7331" y="1407"/>
                </a:lnTo>
                <a:lnTo>
                  <a:pt x="7335" y="1411"/>
                </a:lnTo>
                <a:lnTo>
                  <a:pt x="7339" y="1413"/>
                </a:lnTo>
                <a:lnTo>
                  <a:pt x="7343" y="1414"/>
                </a:lnTo>
                <a:lnTo>
                  <a:pt x="7347" y="1414"/>
                </a:lnTo>
                <a:lnTo>
                  <a:pt x="7351" y="1413"/>
                </a:lnTo>
                <a:lnTo>
                  <a:pt x="7355" y="1411"/>
                </a:lnTo>
                <a:lnTo>
                  <a:pt x="7359" y="1409"/>
                </a:lnTo>
                <a:lnTo>
                  <a:pt x="7375" y="1395"/>
                </a:lnTo>
                <a:lnTo>
                  <a:pt x="7392" y="1384"/>
                </a:lnTo>
                <a:lnTo>
                  <a:pt x="7400" y="1378"/>
                </a:lnTo>
                <a:lnTo>
                  <a:pt x="7408" y="1372"/>
                </a:lnTo>
                <a:lnTo>
                  <a:pt x="7417" y="1368"/>
                </a:lnTo>
                <a:lnTo>
                  <a:pt x="7426" y="1365"/>
                </a:lnTo>
                <a:lnTo>
                  <a:pt x="7436" y="1364"/>
                </a:lnTo>
                <a:lnTo>
                  <a:pt x="7445" y="1364"/>
                </a:lnTo>
                <a:lnTo>
                  <a:pt x="7455" y="1365"/>
                </a:lnTo>
                <a:lnTo>
                  <a:pt x="7464" y="1368"/>
                </a:lnTo>
                <a:lnTo>
                  <a:pt x="7477" y="1369"/>
                </a:lnTo>
                <a:lnTo>
                  <a:pt x="7491" y="1371"/>
                </a:lnTo>
                <a:lnTo>
                  <a:pt x="7504" y="1373"/>
                </a:lnTo>
                <a:lnTo>
                  <a:pt x="7516" y="1376"/>
                </a:lnTo>
                <a:lnTo>
                  <a:pt x="7528" y="1379"/>
                </a:lnTo>
                <a:lnTo>
                  <a:pt x="7541" y="1384"/>
                </a:lnTo>
                <a:lnTo>
                  <a:pt x="7553" y="1389"/>
                </a:lnTo>
                <a:lnTo>
                  <a:pt x="7565" y="1394"/>
                </a:lnTo>
                <a:lnTo>
                  <a:pt x="7548" y="1407"/>
                </a:lnTo>
                <a:lnTo>
                  <a:pt x="7530" y="1419"/>
                </a:lnTo>
                <a:lnTo>
                  <a:pt x="7513" y="1431"/>
                </a:lnTo>
                <a:lnTo>
                  <a:pt x="7497" y="1444"/>
                </a:lnTo>
                <a:lnTo>
                  <a:pt x="7519" y="1443"/>
                </a:lnTo>
                <a:lnTo>
                  <a:pt x="7542" y="1441"/>
                </a:lnTo>
                <a:lnTo>
                  <a:pt x="7553" y="1440"/>
                </a:lnTo>
                <a:lnTo>
                  <a:pt x="7563" y="1438"/>
                </a:lnTo>
                <a:lnTo>
                  <a:pt x="7574" y="1435"/>
                </a:lnTo>
                <a:lnTo>
                  <a:pt x="7585" y="1431"/>
                </a:lnTo>
                <a:lnTo>
                  <a:pt x="7596" y="1429"/>
                </a:lnTo>
                <a:lnTo>
                  <a:pt x="7606" y="1427"/>
                </a:lnTo>
                <a:lnTo>
                  <a:pt x="7614" y="1427"/>
                </a:lnTo>
                <a:lnTo>
                  <a:pt x="7622" y="1429"/>
                </a:lnTo>
                <a:lnTo>
                  <a:pt x="7625" y="1431"/>
                </a:lnTo>
                <a:lnTo>
                  <a:pt x="7627" y="1433"/>
                </a:lnTo>
                <a:lnTo>
                  <a:pt x="7629" y="1436"/>
                </a:lnTo>
                <a:lnTo>
                  <a:pt x="7631" y="1440"/>
                </a:lnTo>
                <a:lnTo>
                  <a:pt x="7632" y="1445"/>
                </a:lnTo>
                <a:lnTo>
                  <a:pt x="7632" y="1451"/>
                </a:lnTo>
                <a:lnTo>
                  <a:pt x="7631" y="1457"/>
                </a:lnTo>
                <a:lnTo>
                  <a:pt x="7630" y="1464"/>
                </a:lnTo>
                <a:lnTo>
                  <a:pt x="7640" y="1469"/>
                </a:lnTo>
                <a:lnTo>
                  <a:pt x="7650" y="1474"/>
                </a:lnTo>
                <a:lnTo>
                  <a:pt x="7660" y="1477"/>
                </a:lnTo>
                <a:lnTo>
                  <a:pt x="7670" y="1479"/>
                </a:lnTo>
                <a:lnTo>
                  <a:pt x="7680" y="1480"/>
                </a:lnTo>
                <a:lnTo>
                  <a:pt x="7691" y="1479"/>
                </a:lnTo>
                <a:lnTo>
                  <a:pt x="7701" y="1477"/>
                </a:lnTo>
                <a:lnTo>
                  <a:pt x="7711" y="1473"/>
                </a:lnTo>
                <a:lnTo>
                  <a:pt x="7731" y="1468"/>
                </a:lnTo>
                <a:lnTo>
                  <a:pt x="7751" y="1465"/>
                </a:lnTo>
                <a:lnTo>
                  <a:pt x="7771" y="1463"/>
                </a:lnTo>
                <a:lnTo>
                  <a:pt x="7790" y="1464"/>
                </a:lnTo>
                <a:lnTo>
                  <a:pt x="7801" y="1464"/>
                </a:lnTo>
                <a:lnTo>
                  <a:pt x="7811" y="1466"/>
                </a:lnTo>
                <a:lnTo>
                  <a:pt x="7820" y="1468"/>
                </a:lnTo>
                <a:lnTo>
                  <a:pt x="7830" y="1471"/>
                </a:lnTo>
                <a:lnTo>
                  <a:pt x="7839" y="1474"/>
                </a:lnTo>
                <a:lnTo>
                  <a:pt x="7849" y="1478"/>
                </a:lnTo>
                <a:lnTo>
                  <a:pt x="7858" y="1482"/>
                </a:lnTo>
                <a:lnTo>
                  <a:pt x="7867" y="1488"/>
                </a:lnTo>
                <a:lnTo>
                  <a:pt x="7860" y="1494"/>
                </a:lnTo>
                <a:lnTo>
                  <a:pt x="7854" y="1498"/>
                </a:lnTo>
                <a:lnTo>
                  <a:pt x="7847" y="1504"/>
                </a:lnTo>
                <a:lnTo>
                  <a:pt x="7838" y="1507"/>
                </a:lnTo>
                <a:lnTo>
                  <a:pt x="7823" y="1512"/>
                </a:lnTo>
                <a:lnTo>
                  <a:pt x="7807" y="1516"/>
                </a:lnTo>
                <a:lnTo>
                  <a:pt x="7789" y="1520"/>
                </a:lnTo>
                <a:lnTo>
                  <a:pt x="7773" y="1523"/>
                </a:lnTo>
                <a:lnTo>
                  <a:pt x="7765" y="1525"/>
                </a:lnTo>
                <a:lnTo>
                  <a:pt x="7757" y="1528"/>
                </a:lnTo>
                <a:lnTo>
                  <a:pt x="7750" y="1531"/>
                </a:lnTo>
                <a:lnTo>
                  <a:pt x="7743" y="1534"/>
                </a:lnTo>
                <a:lnTo>
                  <a:pt x="7739" y="1538"/>
                </a:lnTo>
                <a:lnTo>
                  <a:pt x="7737" y="1542"/>
                </a:lnTo>
                <a:lnTo>
                  <a:pt x="7737" y="1545"/>
                </a:lnTo>
                <a:lnTo>
                  <a:pt x="7738" y="1548"/>
                </a:lnTo>
                <a:lnTo>
                  <a:pt x="7741" y="1550"/>
                </a:lnTo>
                <a:lnTo>
                  <a:pt x="7744" y="1553"/>
                </a:lnTo>
                <a:lnTo>
                  <a:pt x="7748" y="1555"/>
                </a:lnTo>
                <a:lnTo>
                  <a:pt x="7753" y="1556"/>
                </a:lnTo>
                <a:lnTo>
                  <a:pt x="7763" y="1558"/>
                </a:lnTo>
                <a:lnTo>
                  <a:pt x="7773" y="1558"/>
                </a:lnTo>
                <a:lnTo>
                  <a:pt x="7782" y="1556"/>
                </a:lnTo>
                <a:lnTo>
                  <a:pt x="7789" y="1554"/>
                </a:lnTo>
                <a:lnTo>
                  <a:pt x="7797" y="1550"/>
                </a:lnTo>
                <a:lnTo>
                  <a:pt x="7804" y="1548"/>
                </a:lnTo>
                <a:lnTo>
                  <a:pt x="7810" y="1547"/>
                </a:lnTo>
                <a:lnTo>
                  <a:pt x="7817" y="1546"/>
                </a:lnTo>
                <a:lnTo>
                  <a:pt x="7831" y="1545"/>
                </a:lnTo>
                <a:lnTo>
                  <a:pt x="7846" y="1544"/>
                </a:lnTo>
                <a:lnTo>
                  <a:pt x="7860" y="1542"/>
                </a:lnTo>
                <a:lnTo>
                  <a:pt x="7873" y="1539"/>
                </a:lnTo>
                <a:lnTo>
                  <a:pt x="7880" y="1536"/>
                </a:lnTo>
                <a:lnTo>
                  <a:pt x="7886" y="1533"/>
                </a:lnTo>
                <a:lnTo>
                  <a:pt x="7892" y="1529"/>
                </a:lnTo>
                <a:lnTo>
                  <a:pt x="7898" y="1524"/>
                </a:lnTo>
                <a:lnTo>
                  <a:pt x="7907" y="1522"/>
                </a:lnTo>
                <a:lnTo>
                  <a:pt x="7915" y="1521"/>
                </a:lnTo>
                <a:lnTo>
                  <a:pt x="7924" y="1520"/>
                </a:lnTo>
                <a:lnTo>
                  <a:pt x="7932" y="1521"/>
                </a:lnTo>
                <a:lnTo>
                  <a:pt x="7940" y="1523"/>
                </a:lnTo>
                <a:lnTo>
                  <a:pt x="7949" y="1526"/>
                </a:lnTo>
                <a:lnTo>
                  <a:pt x="7957" y="1529"/>
                </a:lnTo>
                <a:lnTo>
                  <a:pt x="7965" y="1533"/>
                </a:lnTo>
                <a:lnTo>
                  <a:pt x="7980" y="1543"/>
                </a:lnTo>
                <a:lnTo>
                  <a:pt x="7994" y="1555"/>
                </a:lnTo>
                <a:lnTo>
                  <a:pt x="8009" y="1566"/>
                </a:lnTo>
                <a:lnTo>
                  <a:pt x="8021" y="1578"/>
                </a:lnTo>
                <a:lnTo>
                  <a:pt x="7988" y="1578"/>
                </a:lnTo>
                <a:lnTo>
                  <a:pt x="7956" y="1578"/>
                </a:lnTo>
                <a:lnTo>
                  <a:pt x="7940" y="1579"/>
                </a:lnTo>
                <a:lnTo>
                  <a:pt x="7924" y="1581"/>
                </a:lnTo>
                <a:lnTo>
                  <a:pt x="7908" y="1583"/>
                </a:lnTo>
                <a:lnTo>
                  <a:pt x="7892" y="1588"/>
                </a:lnTo>
                <a:lnTo>
                  <a:pt x="7893" y="1593"/>
                </a:lnTo>
                <a:lnTo>
                  <a:pt x="7895" y="1598"/>
                </a:lnTo>
                <a:lnTo>
                  <a:pt x="7898" y="1601"/>
                </a:lnTo>
                <a:lnTo>
                  <a:pt x="7901" y="1605"/>
                </a:lnTo>
                <a:lnTo>
                  <a:pt x="7905" y="1607"/>
                </a:lnTo>
                <a:lnTo>
                  <a:pt x="7909" y="1609"/>
                </a:lnTo>
                <a:lnTo>
                  <a:pt x="7913" y="1610"/>
                </a:lnTo>
                <a:lnTo>
                  <a:pt x="7918" y="1610"/>
                </a:lnTo>
                <a:lnTo>
                  <a:pt x="7938" y="1611"/>
                </a:lnTo>
                <a:lnTo>
                  <a:pt x="7957" y="1612"/>
                </a:lnTo>
                <a:lnTo>
                  <a:pt x="7983" y="1615"/>
                </a:lnTo>
                <a:lnTo>
                  <a:pt x="8012" y="1619"/>
                </a:lnTo>
                <a:lnTo>
                  <a:pt x="8025" y="1623"/>
                </a:lnTo>
                <a:lnTo>
                  <a:pt x="8037" y="1628"/>
                </a:lnTo>
                <a:lnTo>
                  <a:pt x="8043" y="1632"/>
                </a:lnTo>
                <a:lnTo>
                  <a:pt x="8048" y="1635"/>
                </a:lnTo>
                <a:lnTo>
                  <a:pt x="8054" y="1640"/>
                </a:lnTo>
                <a:lnTo>
                  <a:pt x="8059" y="1645"/>
                </a:lnTo>
                <a:lnTo>
                  <a:pt x="8058" y="1647"/>
                </a:lnTo>
                <a:lnTo>
                  <a:pt x="8056" y="1649"/>
                </a:lnTo>
                <a:lnTo>
                  <a:pt x="8053" y="1650"/>
                </a:lnTo>
                <a:lnTo>
                  <a:pt x="8049" y="1651"/>
                </a:lnTo>
                <a:lnTo>
                  <a:pt x="8041" y="1652"/>
                </a:lnTo>
                <a:lnTo>
                  <a:pt x="8032" y="1652"/>
                </a:lnTo>
                <a:lnTo>
                  <a:pt x="8012" y="1651"/>
                </a:lnTo>
                <a:lnTo>
                  <a:pt x="7994" y="1650"/>
                </a:lnTo>
                <a:lnTo>
                  <a:pt x="7979" y="1650"/>
                </a:lnTo>
                <a:lnTo>
                  <a:pt x="7964" y="1648"/>
                </a:lnTo>
                <a:lnTo>
                  <a:pt x="7947" y="1644"/>
                </a:lnTo>
                <a:lnTo>
                  <a:pt x="7932" y="1641"/>
                </a:lnTo>
                <a:lnTo>
                  <a:pt x="7917" y="1637"/>
                </a:lnTo>
                <a:lnTo>
                  <a:pt x="7902" y="1635"/>
                </a:lnTo>
                <a:lnTo>
                  <a:pt x="7894" y="1634"/>
                </a:lnTo>
                <a:lnTo>
                  <a:pt x="7886" y="1634"/>
                </a:lnTo>
                <a:lnTo>
                  <a:pt x="7879" y="1634"/>
                </a:lnTo>
                <a:lnTo>
                  <a:pt x="7871" y="1635"/>
                </a:lnTo>
                <a:lnTo>
                  <a:pt x="7867" y="1638"/>
                </a:lnTo>
                <a:lnTo>
                  <a:pt x="7865" y="1640"/>
                </a:lnTo>
                <a:lnTo>
                  <a:pt x="7865" y="1643"/>
                </a:lnTo>
                <a:lnTo>
                  <a:pt x="7866" y="1645"/>
                </a:lnTo>
                <a:lnTo>
                  <a:pt x="7871" y="1650"/>
                </a:lnTo>
                <a:lnTo>
                  <a:pt x="7880" y="1655"/>
                </a:lnTo>
                <a:lnTo>
                  <a:pt x="7891" y="1660"/>
                </a:lnTo>
                <a:lnTo>
                  <a:pt x="7903" y="1664"/>
                </a:lnTo>
                <a:lnTo>
                  <a:pt x="7912" y="1668"/>
                </a:lnTo>
                <a:lnTo>
                  <a:pt x="7919" y="1673"/>
                </a:lnTo>
                <a:lnTo>
                  <a:pt x="7916" y="1677"/>
                </a:lnTo>
                <a:lnTo>
                  <a:pt x="7913" y="1680"/>
                </a:lnTo>
                <a:lnTo>
                  <a:pt x="7910" y="1682"/>
                </a:lnTo>
                <a:lnTo>
                  <a:pt x="7906" y="1684"/>
                </a:lnTo>
                <a:lnTo>
                  <a:pt x="7898" y="1686"/>
                </a:lnTo>
                <a:lnTo>
                  <a:pt x="7887" y="1687"/>
                </a:lnTo>
                <a:lnTo>
                  <a:pt x="7867" y="1687"/>
                </a:lnTo>
                <a:lnTo>
                  <a:pt x="7849" y="1689"/>
                </a:lnTo>
                <a:lnTo>
                  <a:pt x="7843" y="1690"/>
                </a:lnTo>
                <a:lnTo>
                  <a:pt x="7839" y="1691"/>
                </a:lnTo>
                <a:lnTo>
                  <a:pt x="7837" y="1692"/>
                </a:lnTo>
                <a:lnTo>
                  <a:pt x="7837" y="1694"/>
                </a:lnTo>
                <a:lnTo>
                  <a:pt x="7838" y="1697"/>
                </a:lnTo>
                <a:lnTo>
                  <a:pt x="7840" y="1699"/>
                </a:lnTo>
                <a:lnTo>
                  <a:pt x="7843" y="1702"/>
                </a:lnTo>
                <a:lnTo>
                  <a:pt x="7848" y="1706"/>
                </a:lnTo>
                <a:lnTo>
                  <a:pt x="7857" y="1711"/>
                </a:lnTo>
                <a:lnTo>
                  <a:pt x="7867" y="1715"/>
                </a:lnTo>
                <a:lnTo>
                  <a:pt x="7872" y="1716"/>
                </a:lnTo>
                <a:lnTo>
                  <a:pt x="7876" y="1717"/>
                </a:lnTo>
                <a:lnTo>
                  <a:pt x="7880" y="1717"/>
                </a:lnTo>
                <a:lnTo>
                  <a:pt x="7884" y="1716"/>
                </a:lnTo>
                <a:lnTo>
                  <a:pt x="7920" y="1724"/>
                </a:lnTo>
                <a:lnTo>
                  <a:pt x="7956" y="1734"/>
                </a:lnTo>
                <a:lnTo>
                  <a:pt x="7991" y="1745"/>
                </a:lnTo>
                <a:lnTo>
                  <a:pt x="8026" y="1757"/>
                </a:lnTo>
                <a:lnTo>
                  <a:pt x="8035" y="1773"/>
                </a:lnTo>
                <a:lnTo>
                  <a:pt x="8046" y="1789"/>
                </a:lnTo>
                <a:lnTo>
                  <a:pt x="8049" y="1792"/>
                </a:lnTo>
                <a:lnTo>
                  <a:pt x="8053" y="1794"/>
                </a:lnTo>
                <a:lnTo>
                  <a:pt x="8056" y="1796"/>
                </a:lnTo>
                <a:lnTo>
                  <a:pt x="8060" y="1797"/>
                </a:lnTo>
                <a:lnTo>
                  <a:pt x="8064" y="1797"/>
                </a:lnTo>
                <a:lnTo>
                  <a:pt x="8069" y="1796"/>
                </a:lnTo>
                <a:lnTo>
                  <a:pt x="8073" y="1794"/>
                </a:lnTo>
                <a:lnTo>
                  <a:pt x="8079" y="1791"/>
                </a:lnTo>
                <a:lnTo>
                  <a:pt x="8087" y="1789"/>
                </a:lnTo>
                <a:lnTo>
                  <a:pt x="8096" y="1788"/>
                </a:lnTo>
                <a:lnTo>
                  <a:pt x="8106" y="1788"/>
                </a:lnTo>
                <a:lnTo>
                  <a:pt x="8115" y="1789"/>
                </a:lnTo>
                <a:lnTo>
                  <a:pt x="8132" y="1793"/>
                </a:lnTo>
                <a:lnTo>
                  <a:pt x="8150" y="1797"/>
                </a:lnTo>
                <a:lnTo>
                  <a:pt x="8168" y="1801"/>
                </a:lnTo>
                <a:lnTo>
                  <a:pt x="8186" y="1803"/>
                </a:lnTo>
                <a:lnTo>
                  <a:pt x="8194" y="1803"/>
                </a:lnTo>
                <a:lnTo>
                  <a:pt x="8203" y="1802"/>
                </a:lnTo>
                <a:lnTo>
                  <a:pt x="8213" y="1800"/>
                </a:lnTo>
                <a:lnTo>
                  <a:pt x="8221" y="1796"/>
                </a:lnTo>
                <a:lnTo>
                  <a:pt x="8230" y="1795"/>
                </a:lnTo>
                <a:lnTo>
                  <a:pt x="8238" y="1794"/>
                </a:lnTo>
                <a:lnTo>
                  <a:pt x="8246" y="1794"/>
                </a:lnTo>
                <a:lnTo>
                  <a:pt x="8254" y="1795"/>
                </a:lnTo>
                <a:lnTo>
                  <a:pt x="8262" y="1797"/>
                </a:lnTo>
                <a:lnTo>
                  <a:pt x="8270" y="1800"/>
                </a:lnTo>
                <a:lnTo>
                  <a:pt x="8278" y="1803"/>
                </a:lnTo>
                <a:lnTo>
                  <a:pt x="8285" y="1808"/>
                </a:lnTo>
                <a:lnTo>
                  <a:pt x="8315" y="1826"/>
                </a:lnTo>
                <a:lnTo>
                  <a:pt x="8343" y="1844"/>
                </a:lnTo>
                <a:lnTo>
                  <a:pt x="8349" y="1848"/>
                </a:lnTo>
                <a:lnTo>
                  <a:pt x="8352" y="1852"/>
                </a:lnTo>
                <a:lnTo>
                  <a:pt x="8354" y="1855"/>
                </a:lnTo>
                <a:lnTo>
                  <a:pt x="8354" y="1858"/>
                </a:lnTo>
                <a:lnTo>
                  <a:pt x="8352" y="1860"/>
                </a:lnTo>
                <a:lnTo>
                  <a:pt x="8349" y="1862"/>
                </a:lnTo>
                <a:lnTo>
                  <a:pt x="8345" y="1863"/>
                </a:lnTo>
                <a:lnTo>
                  <a:pt x="8341" y="1864"/>
                </a:lnTo>
                <a:lnTo>
                  <a:pt x="8319" y="1866"/>
                </a:lnTo>
                <a:lnTo>
                  <a:pt x="8299" y="1869"/>
                </a:lnTo>
                <a:lnTo>
                  <a:pt x="8293" y="1871"/>
                </a:lnTo>
                <a:lnTo>
                  <a:pt x="8289" y="1873"/>
                </a:lnTo>
                <a:lnTo>
                  <a:pt x="8286" y="1876"/>
                </a:lnTo>
                <a:lnTo>
                  <a:pt x="8284" y="1879"/>
                </a:lnTo>
                <a:lnTo>
                  <a:pt x="8284" y="1882"/>
                </a:lnTo>
                <a:lnTo>
                  <a:pt x="8284" y="1885"/>
                </a:lnTo>
                <a:lnTo>
                  <a:pt x="8286" y="1888"/>
                </a:lnTo>
                <a:lnTo>
                  <a:pt x="8288" y="1890"/>
                </a:lnTo>
                <a:lnTo>
                  <a:pt x="8291" y="1893"/>
                </a:lnTo>
                <a:lnTo>
                  <a:pt x="8295" y="1895"/>
                </a:lnTo>
                <a:lnTo>
                  <a:pt x="8299" y="1896"/>
                </a:lnTo>
                <a:lnTo>
                  <a:pt x="8303" y="1897"/>
                </a:lnTo>
                <a:lnTo>
                  <a:pt x="8308" y="1898"/>
                </a:lnTo>
                <a:lnTo>
                  <a:pt x="8314" y="1897"/>
                </a:lnTo>
                <a:lnTo>
                  <a:pt x="8319" y="1896"/>
                </a:lnTo>
                <a:lnTo>
                  <a:pt x="8324" y="1894"/>
                </a:lnTo>
                <a:lnTo>
                  <a:pt x="8350" y="1894"/>
                </a:lnTo>
                <a:lnTo>
                  <a:pt x="8377" y="1892"/>
                </a:lnTo>
                <a:lnTo>
                  <a:pt x="8403" y="1889"/>
                </a:lnTo>
                <a:lnTo>
                  <a:pt x="8430" y="1885"/>
                </a:lnTo>
                <a:lnTo>
                  <a:pt x="8439" y="1884"/>
                </a:lnTo>
                <a:lnTo>
                  <a:pt x="8445" y="1883"/>
                </a:lnTo>
                <a:lnTo>
                  <a:pt x="8450" y="1883"/>
                </a:lnTo>
                <a:lnTo>
                  <a:pt x="8453" y="1885"/>
                </a:lnTo>
                <a:lnTo>
                  <a:pt x="8454" y="1886"/>
                </a:lnTo>
                <a:lnTo>
                  <a:pt x="8455" y="1889"/>
                </a:lnTo>
                <a:lnTo>
                  <a:pt x="8454" y="1892"/>
                </a:lnTo>
                <a:lnTo>
                  <a:pt x="8453" y="1895"/>
                </a:lnTo>
                <a:lnTo>
                  <a:pt x="8450" y="1903"/>
                </a:lnTo>
                <a:lnTo>
                  <a:pt x="8447" y="1911"/>
                </a:lnTo>
                <a:lnTo>
                  <a:pt x="8447" y="1914"/>
                </a:lnTo>
                <a:lnTo>
                  <a:pt x="8448" y="1917"/>
                </a:lnTo>
                <a:lnTo>
                  <a:pt x="8450" y="1919"/>
                </a:lnTo>
                <a:lnTo>
                  <a:pt x="8454" y="1920"/>
                </a:lnTo>
                <a:lnTo>
                  <a:pt x="8467" y="1924"/>
                </a:lnTo>
                <a:lnTo>
                  <a:pt x="8481" y="1926"/>
                </a:lnTo>
                <a:lnTo>
                  <a:pt x="8493" y="1926"/>
                </a:lnTo>
                <a:lnTo>
                  <a:pt x="8506" y="1925"/>
                </a:lnTo>
                <a:lnTo>
                  <a:pt x="8518" y="1923"/>
                </a:lnTo>
                <a:lnTo>
                  <a:pt x="8532" y="1919"/>
                </a:lnTo>
                <a:lnTo>
                  <a:pt x="8544" y="1914"/>
                </a:lnTo>
                <a:lnTo>
                  <a:pt x="8555" y="1907"/>
                </a:lnTo>
                <a:lnTo>
                  <a:pt x="8580" y="1919"/>
                </a:lnTo>
                <a:lnTo>
                  <a:pt x="8604" y="1930"/>
                </a:lnTo>
                <a:lnTo>
                  <a:pt x="8629" y="1940"/>
                </a:lnTo>
                <a:lnTo>
                  <a:pt x="8653" y="1951"/>
                </a:lnTo>
                <a:lnTo>
                  <a:pt x="8645" y="1956"/>
                </a:lnTo>
                <a:lnTo>
                  <a:pt x="8638" y="1963"/>
                </a:lnTo>
                <a:lnTo>
                  <a:pt x="8633" y="1970"/>
                </a:lnTo>
                <a:lnTo>
                  <a:pt x="8627" y="1976"/>
                </a:lnTo>
                <a:lnTo>
                  <a:pt x="8621" y="1982"/>
                </a:lnTo>
                <a:lnTo>
                  <a:pt x="8614" y="1986"/>
                </a:lnTo>
                <a:lnTo>
                  <a:pt x="8610" y="1987"/>
                </a:lnTo>
                <a:lnTo>
                  <a:pt x="8606" y="1988"/>
                </a:lnTo>
                <a:lnTo>
                  <a:pt x="8602" y="1988"/>
                </a:lnTo>
                <a:lnTo>
                  <a:pt x="8597" y="1988"/>
                </a:lnTo>
                <a:lnTo>
                  <a:pt x="8591" y="1988"/>
                </a:lnTo>
                <a:lnTo>
                  <a:pt x="8586" y="1988"/>
                </a:lnTo>
                <a:lnTo>
                  <a:pt x="8581" y="1987"/>
                </a:lnTo>
                <a:lnTo>
                  <a:pt x="8575" y="1986"/>
                </a:lnTo>
                <a:lnTo>
                  <a:pt x="8564" y="1983"/>
                </a:lnTo>
                <a:lnTo>
                  <a:pt x="8553" y="1980"/>
                </a:lnTo>
                <a:lnTo>
                  <a:pt x="8543" y="1977"/>
                </a:lnTo>
                <a:lnTo>
                  <a:pt x="8532" y="1976"/>
                </a:lnTo>
                <a:lnTo>
                  <a:pt x="8527" y="1977"/>
                </a:lnTo>
                <a:lnTo>
                  <a:pt x="8522" y="1978"/>
                </a:lnTo>
                <a:lnTo>
                  <a:pt x="8515" y="1980"/>
                </a:lnTo>
                <a:lnTo>
                  <a:pt x="8510" y="1982"/>
                </a:lnTo>
                <a:lnTo>
                  <a:pt x="8505" y="1984"/>
                </a:lnTo>
                <a:lnTo>
                  <a:pt x="8503" y="1985"/>
                </a:lnTo>
                <a:lnTo>
                  <a:pt x="8502" y="1987"/>
                </a:lnTo>
                <a:lnTo>
                  <a:pt x="8502" y="1989"/>
                </a:lnTo>
                <a:lnTo>
                  <a:pt x="8507" y="1992"/>
                </a:lnTo>
                <a:lnTo>
                  <a:pt x="8515" y="1997"/>
                </a:lnTo>
                <a:lnTo>
                  <a:pt x="8526" y="2001"/>
                </a:lnTo>
                <a:lnTo>
                  <a:pt x="8537" y="2005"/>
                </a:lnTo>
                <a:lnTo>
                  <a:pt x="8546" y="2011"/>
                </a:lnTo>
                <a:lnTo>
                  <a:pt x="8551" y="2016"/>
                </a:lnTo>
                <a:lnTo>
                  <a:pt x="8556" y="2020"/>
                </a:lnTo>
                <a:lnTo>
                  <a:pt x="8558" y="2024"/>
                </a:lnTo>
                <a:lnTo>
                  <a:pt x="8559" y="2027"/>
                </a:lnTo>
                <a:lnTo>
                  <a:pt x="8559" y="2030"/>
                </a:lnTo>
                <a:lnTo>
                  <a:pt x="8557" y="2033"/>
                </a:lnTo>
                <a:lnTo>
                  <a:pt x="8554" y="2034"/>
                </a:lnTo>
                <a:lnTo>
                  <a:pt x="8551" y="2036"/>
                </a:lnTo>
                <a:lnTo>
                  <a:pt x="8547" y="2037"/>
                </a:lnTo>
                <a:lnTo>
                  <a:pt x="8527" y="2041"/>
                </a:lnTo>
                <a:lnTo>
                  <a:pt x="8509" y="2044"/>
                </a:lnTo>
                <a:lnTo>
                  <a:pt x="8501" y="2051"/>
                </a:lnTo>
                <a:lnTo>
                  <a:pt x="8493" y="2057"/>
                </a:lnTo>
                <a:lnTo>
                  <a:pt x="8485" y="2063"/>
                </a:lnTo>
                <a:lnTo>
                  <a:pt x="8478" y="2067"/>
                </a:lnTo>
                <a:lnTo>
                  <a:pt x="8474" y="2068"/>
                </a:lnTo>
                <a:lnTo>
                  <a:pt x="8470" y="2069"/>
                </a:lnTo>
                <a:lnTo>
                  <a:pt x="8465" y="2069"/>
                </a:lnTo>
                <a:lnTo>
                  <a:pt x="8460" y="2068"/>
                </a:lnTo>
                <a:lnTo>
                  <a:pt x="8456" y="2066"/>
                </a:lnTo>
                <a:lnTo>
                  <a:pt x="8452" y="2064"/>
                </a:lnTo>
                <a:lnTo>
                  <a:pt x="8448" y="2059"/>
                </a:lnTo>
                <a:lnTo>
                  <a:pt x="8444" y="2054"/>
                </a:lnTo>
                <a:lnTo>
                  <a:pt x="8439" y="2048"/>
                </a:lnTo>
                <a:lnTo>
                  <a:pt x="8435" y="2044"/>
                </a:lnTo>
                <a:lnTo>
                  <a:pt x="8431" y="2041"/>
                </a:lnTo>
                <a:lnTo>
                  <a:pt x="8427" y="2039"/>
                </a:lnTo>
                <a:lnTo>
                  <a:pt x="8424" y="2039"/>
                </a:lnTo>
                <a:lnTo>
                  <a:pt x="8422" y="2040"/>
                </a:lnTo>
                <a:lnTo>
                  <a:pt x="8419" y="2042"/>
                </a:lnTo>
                <a:lnTo>
                  <a:pt x="8417" y="2044"/>
                </a:lnTo>
                <a:lnTo>
                  <a:pt x="8413" y="2052"/>
                </a:lnTo>
                <a:lnTo>
                  <a:pt x="8410" y="2063"/>
                </a:lnTo>
                <a:lnTo>
                  <a:pt x="8408" y="2074"/>
                </a:lnTo>
                <a:lnTo>
                  <a:pt x="8406" y="2085"/>
                </a:lnTo>
                <a:lnTo>
                  <a:pt x="8405" y="2090"/>
                </a:lnTo>
                <a:lnTo>
                  <a:pt x="8406" y="2094"/>
                </a:lnTo>
                <a:lnTo>
                  <a:pt x="8407" y="2100"/>
                </a:lnTo>
                <a:lnTo>
                  <a:pt x="8408" y="2105"/>
                </a:lnTo>
                <a:lnTo>
                  <a:pt x="8412" y="2117"/>
                </a:lnTo>
                <a:lnTo>
                  <a:pt x="8417" y="2127"/>
                </a:lnTo>
                <a:lnTo>
                  <a:pt x="8418" y="2132"/>
                </a:lnTo>
                <a:lnTo>
                  <a:pt x="8418" y="2136"/>
                </a:lnTo>
                <a:lnTo>
                  <a:pt x="8418" y="2139"/>
                </a:lnTo>
                <a:lnTo>
                  <a:pt x="8417" y="2142"/>
                </a:lnTo>
                <a:lnTo>
                  <a:pt x="8413" y="2144"/>
                </a:lnTo>
                <a:lnTo>
                  <a:pt x="8409" y="2144"/>
                </a:lnTo>
                <a:lnTo>
                  <a:pt x="8404" y="2144"/>
                </a:lnTo>
                <a:lnTo>
                  <a:pt x="8397" y="2143"/>
                </a:lnTo>
                <a:lnTo>
                  <a:pt x="8388" y="2138"/>
                </a:lnTo>
                <a:lnTo>
                  <a:pt x="8378" y="2135"/>
                </a:lnTo>
                <a:lnTo>
                  <a:pt x="8368" y="2132"/>
                </a:lnTo>
                <a:lnTo>
                  <a:pt x="8358" y="2129"/>
                </a:lnTo>
                <a:lnTo>
                  <a:pt x="8348" y="2127"/>
                </a:lnTo>
                <a:lnTo>
                  <a:pt x="8338" y="2124"/>
                </a:lnTo>
                <a:lnTo>
                  <a:pt x="8330" y="2119"/>
                </a:lnTo>
                <a:lnTo>
                  <a:pt x="8322" y="2113"/>
                </a:lnTo>
                <a:lnTo>
                  <a:pt x="8321" y="2105"/>
                </a:lnTo>
                <a:lnTo>
                  <a:pt x="8320" y="2100"/>
                </a:lnTo>
                <a:lnTo>
                  <a:pt x="8318" y="2095"/>
                </a:lnTo>
                <a:lnTo>
                  <a:pt x="8315" y="2092"/>
                </a:lnTo>
                <a:lnTo>
                  <a:pt x="8311" y="2090"/>
                </a:lnTo>
                <a:lnTo>
                  <a:pt x="8307" y="2089"/>
                </a:lnTo>
                <a:lnTo>
                  <a:pt x="8303" y="2088"/>
                </a:lnTo>
                <a:lnTo>
                  <a:pt x="8298" y="2088"/>
                </a:lnTo>
                <a:lnTo>
                  <a:pt x="8288" y="2090"/>
                </a:lnTo>
                <a:lnTo>
                  <a:pt x="8278" y="2093"/>
                </a:lnTo>
                <a:lnTo>
                  <a:pt x="8269" y="2096"/>
                </a:lnTo>
                <a:lnTo>
                  <a:pt x="8259" y="2099"/>
                </a:lnTo>
                <a:lnTo>
                  <a:pt x="8252" y="2093"/>
                </a:lnTo>
                <a:lnTo>
                  <a:pt x="8244" y="2086"/>
                </a:lnTo>
                <a:lnTo>
                  <a:pt x="8236" y="2079"/>
                </a:lnTo>
                <a:lnTo>
                  <a:pt x="8230" y="2072"/>
                </a:lnTo>
                <a:lnTo>
                  <a:pt x="8228" y="2068"/>
                </a:lnTo>
                <a:lnTo>
                  <a:pt x="8226" y="2064"/>
                </a:lnTo>
                <a:lnTo>
                  <a:pt x="8225" y="2059"/>
                </a:lnTo>
                <a:lnTo>
                  <a:pt x="8225" y="2054"/>
                </a:lnTo>
                <a:lnTo>
                  <a:pt x="8226" y="2050"/>
                </a:lnTo>
                <a:lnTo>
                  <a:pt x="8228" y="2046"/>
                </a:lnTo>
                <a:lnTo>
                  <a:pt x="8231" y="2041"/>
                </a:lnTo>
                <a:lnTo>
                  <a:pt x="8236" y="2036"/>
                </a:lnTo>
                <a:lnTo>
                  <a:pt x="8235" y="2033"/>
                </a:lnTo>
                <a:lnTo>
                  <a:pt x="8233" y="2030"/>
                </a:lnTo>
                <a:lnTo>
                  <a:pt x="8230" y="2028"/>
                </a:lnTo>
                <a:lnTo>
                  <a:pt x="8227" y="2026"/>
                </a:lnTo>
                <a:lnTo>
                  <a:pt x="8219" y="2024"/>
                </a:lnTo>
                <a:lnTo>
                  <a:pt x="8209" y="2023"/>
                </a:lnTo>
                <a:lnTo>
                  <a:pt x="8188" y="2022"/>
                </a:lnTo>
                <a:lnTo>
                  <a:pt x="8170" y="2020"/>
                </a:lnTo>
                <a:lnTo>
                  <a:pt x="8159" y="2017"/>
                </a:lnTo>
                <a:lnTo>
                  <a:pt x="8148" y="2013"/>
                </a:lnTo>
                <a:lnTo>
                  <a:pt x="8137" y="2007"/>
                </a:lnTo>
                <a:lnTo>
                  <a:pt x="8126" y="2002"/>
                </a:lnTo>
                <a:lnTo>
                  <a:pt x="8106" y="1990"/>
                </a:lnTo>
                <a:lnTo>
                  <a:pt x="8084" y="1978"/>
                </a:lnTo>
                <a:lnTo>
                  <a:pt x="8073" y="1972"/>
                </a:lnTo>
                <a:lnTo>
                  <a:pt x="8063" y="1967"/>
                </a:lnTo>
                <a:lnTo>
                  <a:pt x="8051" y="1963"/>
                </a:lnTo>
                <a:lnTo>
                  <a:pt x="8040" y="1958"/>
                </a:lnTo>
                <a:lnTo>
                  <a:pt x="8029" y="1955"/>
                </a:lnTo>
                <a:lnTo>
                  <a:pt x="8018" y="1954"/>
                </a:lnTo>
                <a:lnTo>
                  <a:pt x="8007" y="1954"/>
                </a:lnTo>
                <a:lnTo>
                  <a:pt x="7994" y="1955"/>
                </a:lnTo>
                <a:lnTo>
                  <a:pt x="7991" y="1958"/>
                </a:lnTo>
                <a:lnTo>
                  <a:pt x="7987" y="1961"/>
                </a:lnTo>
                <a:lnTo>
                  <a:pt x="7983" y="1963"/>
                </a:lnTo>
                <a:lnTo>
                  <a:pt x="7978" y="1964"/>
                </a:lnTo>
                <a:lnTo>
                  <a:pt x="7967" y="1967"/>
                </a:lnTo>
                <a:lnTo>
                  <a:pt x="7957" y="1969"/>
                </a:lnTo>
                <a:lnTo>
                  <a:pt x="7953" y="1970"/>
                </a:lnTo>
                <a:lnTo>
                  <a:pt x="7949" y="1972"/>
                </a:lnTo>
                <a:lnTo>
                  <a:pt x="7946" y="1973"/>
                </a:lnTo>
                <a:lnTo>
                  <a:pt x="7944" y="1975"/>
                </a:lnTo>
                <a:lnTo>
                  <a:pt x="7944" y="1978"/>
                </a:lnTo>
                <a:lnTo>
                  <a:pt x="7946" y="1981"/>
                </a:lnTo>
                <a:lnTo>
                  <a:pt x="7950" y="1985"/>
                </a:lnTo>
                <a:lnTo>
                  <a:pt x="7955" y="1990"/>
                </a:lnTo>
                <a:lnTo>
                  <a:pt x="7961" y="1995"/>
                </a:lnTo>
                <a:lnTo>
                  <a:pt x="7969" y="2001"/>
                </a:lnTo>
                <a:lnTo>
                  <a:pt x="7979" y="2007"/>
                </a:lnTo>
                <a:lnTo>
                  <a:pt x="7989" y="2013"/>
                </a:lnTo>
                <a:lnTo>
                  <a:pt x="7997" y="2019"/>
                </a:lnTo>
                <a:lnTo>
                  <a:pt x="8003" y="2024"/>
                </a:lnTo>
                <a:lnTo>
                  <a:pt x="8004" y="2027"/>
                </a:lnTo>
                <a:lnTo>
                  <a:pt x="8003" y="2029"/>
                </a:lnTo>
                <a:lnTo>
                  <a:pt x="8001" y="2031"/>
                </a:lnTo>
                <a:lnTo>
                  <a:pt x="7996" y="2033"/>
                </a:lnTo>
                <a:lnTo>
                  <a:pt x="7991" y="2035"/>
                </a:lnTo>
                <a:lnTo>
                  <a:pt x="7986" y="2036"/>
                </a:lnTo>
                <a:lnTo>
                  <a:pt x="7981" y="2037"/>
                </a:lnTo>
                <a:lnTo>
                  <a:pt x="7976" y="2037"/>
                </a:lnTo>
                <a:lnTo>
                  <a:pt x="7967" y="2035"/>
                </a:lnTo>
                <a:lnTo>
                  <a:pt x="7958" y="2033"/>
                </a:lnTo>
                <a:lnTo>
                  <a:pt x="7940" y="2024"/>
                </a:lnTo>
                <a:lnTo>
                  <a:pt x="7923" y="2012"/>
                </a:lnTo>
                <a:lnTo>
                  <a:pt x="7914" y="2007"/>
                </a:lnTo>
                <a:lnTo>
                  <a:pt x="7905" y="2002"/>
                </a:lnTo>
                <a:lnTo>
                  <a:pt x="7895" y="1998"/>
                </a:lnTo>
                <a:lnTo>
                  <a:pt x="7887" y="1996"/>
                </a:lnTo>
                <a:lnTo>
                  <a:pt x="7884" y="1996"/>
                </a:lnTo>
                <a:lnTo>
                  <a:pt x="7882" y="1996"/>
                </a:lnTo>
                <a:lnTo>
                  <a:pt x="7880" y="1997"/>
                </a:lnTo>
                <a:lnTo>
                  <a:pt x="7880" y="1999"/>
                </a:lnTo>
                <a:lnTo>
                  <a:pt x="7880" y="2002"/>
                </a:lnTo>
                <a:lnTo>
                  <a:pt x="7882" y="2006"/>
                </a:lnTo>
                <a:lnTo>
                  <a:pt x="7885" y="2012"/>
                </a:lnTo>
                <a:lnTo>
                  <a:pt x="7890" y="2019"/>
                </a:lnTo>
                <a:lnTo>
                  <a:pt x="7905" y="2037"/>
                </a:lnTo>
                <a:lnTo>
                  <a:pt x="7920" y="2055"/>
                </a:lnTo>
                <a:lnTo>
                  <a:pt x="7923" y="2060"/>
                </a:lnTo>
                <a:lnTo>
                  <a:pt x="7927" y="2064"/>
                </a:lnTo>
                <a:lnTo>
                  <a:pt x="7932" y="2067"/>
                </a:lnTo>
                <a:lnTo>
                  <a:pt x="7936" y="2070"/>
                </a:lnTo>
                <a:lnTo>
                  <a:pt x="7941" y="2072"/>
                </a:lnTo>
                <a:lnTo>
                  <a:pt x="7946" y="2072"/>
                </a:lnTo>
                <a:lnTo>
                  <a:pt x="7953" y="2072"/>
                </a:lnTo>
                <a:lnTo>
                  <a:pt x="7959" y="2071"/>
                </a:lnTo>
                <a:lnTo>
                  <a:pt x="7964" y="2071"/>
                </a:lnTo>
                <a:lnTo>
                  <a:pt x="7969" y="2071"/>
                </a:lnTo>
                <a:lnTo>
                  <a:pt x="7974" y="2071"/>
                </a:lnTo>
                <a:lnTo>
                  <a:pt x="7978" y="2073"/>
                </a:lnTo>
                <a:lnTo>
                  <a:pt x="7986" y="2076"/>
                </a:lnTo>
                <a:lnTo>
                  <a:pt x="7994" y="2082"/>
                </a:lnTo>
                <a:lnTo>
                  <a:pt x="8002" y="2089"/>
                </a:lnTo>
                <a:lnTo>
                  <a:pt x="8008" y="2096"/>
                </a:lnTo>
                <a:lnTo>
                  <a:pt x="8014" y="2104"/>
                </a:lnTo>
                <a:lnTo>
                  <a:pt x="8020" y="2114"/>
                </a:lnTo>
                <a:lnTo>
                  <a:pt x="8031" y="2130"/>
                </a:lnTo>
                <a:lnTo>
                  <a:pt x="8044" y="2147"/>
                </a:lnTo>
                <a:lnTo>
                  <a:pt x="8050" y="2155"/>
                </a:lnTo>
                <a:lnTo>
                  <a:pt x="8058" y="2161"/>
                </a:lnTo>
                <a:lnTo>
                  <a:pt x="8062" y="2165"/>
                </a:lnTo>
                <a:lnTo>
                  <a:pt x="8066" y="2167"/>
                </a:lnTo>
                <a:lnTo>
                  <a:pt x="8069" y="2169"/>
                </a:lnTo>
                <a:lnTo>
                  <a:pt x="8074" y="2170"/>
                </a:lnTo>
                <a:lnTo>
                  <a:pt x="8078" y="2166"/>
                </a:lnTo>
                <a:lnTo>
                  <a:pt x="8082" y="2162"/>
                </a:lnTo>
                <a:lnTo>
                  <a:pt x="8086" y="2160"/>
                </a:lnTo>
                <a:lnTo>
                  <a:pt x="8091" y="2158"/>
                </a:lnTo>
                <a:lnTo>
                  <a:pt x="8095" y="2157"/>
                </a:lnTo>
                <a:lnTo>
                  <a:pt x="8099" y="2156"/>
                </a:lnTo>
                <a:lnTo>
                  <a:pt x="8105" y="2157"/>
                </a:lnTo>
                <a:lnTo>
                  <a:pt x="8109" y="2157"/>
                </a:lnTo>
                <a:lnTo>
                  <a:pt x="8118" y="2160"/>
                </a:lnTo>
                <a:lnTo>
                  <a:pt x="8126" y="2166"/>
                </a:lnTo>
                <a:lnTo>
                  <a:pt x="8134" y="2171"/>
                </a:lnTo>
                <a:lnTo>
                  <a:pt x="8142" y="2179"/>
                </a:lnTo>
                <a:lnTo>
                  <a:pt x="8153" y="2185"/>
                </a:lnTo>
                <a:lnTo>
                  <a:pt x="8166" y="2190"/>
                </a:lnTo>
                <a:lnTo>
                  <a:pt x="8177" y="2194"/>
                </a:lnTo>
                <a:lnTo>
                  <a:pt x="8189" y="2199"/>
                </a:lnTo>
                <a:lnTo>
                  <a:pt x="8214" y="2206"/>
                </a:lnTo>
                <a:lnTo>
                  <a:pt x="8238" y="2213"/>
                </a:lnTo>
                <a:lnTo>
                  <a:pt x="8233" y="2213"/>
                </a:lnTo>
                <a:lnTo>
                  <a:pt x="8228" y="2215"/>
                </a:lnTo>
                <a:lnTo>
                  <a:pt x="8223" y="2215"/>
                </a:lnTo>
                <a:lnTo>
                  <a:pt x="8219" y="2217"/>
                </a:lnTo>
                <a:lnTo>
                  <a:pt x="8214" y="2218"/>
                </a:lnTo>
                <a:lnTo>
                  <a:pt x="8211" y="2221"/>
                </a:lnTo>
                <a:lnTo>
                  <a:pt x="8206" y="2223"/>
                </a:lnTo>
                <a:lnTo>
                  <a:pt x="8204" y="2225"/>
                </a:lnTo>
                <a:lnTo>
                  <a:pt x="8202" y="2228"/>
                </a:lnTo>
                <a:lnTo>
                  <a:pt x="8201" y="2231"/>
                </a:lnTo>
                <a:lnTo>
                  <a:pt x="8201" y="2234"/>
                </a:lnTo>
                <a:lnTo>
                  <a:pt x="8202" y="2237"/>
                </a:lnTo>
                <a:lnTo>
                  <a:pt x="8205" y="2240"/>
                </a:lnTo>
                <a:lnTo>
                  <a:pt x="8209" y="2242"/>
                </a:lnTo>
                <a:lnTo>
                  <a:pt x="8215" y="2245"/>
                </a:lnTo>
                <a:lnTo>
                  <a:pt x="8221" y="2247"/>
                </a:lnTo>
                <a:lnTo>
                  <a:pt x="8246" y="2261"/>
                </a:lnTo>
                <a:lnTo>
                  <a:pt x="8274" y="2274"/>
                </a:lnTo>
                <a:lnTo>
                  <a:pt x="8280" y="2278"/>
                </a:lnTo>
                <a:lnTo>
                  <a:pt x="8286" y="2282"/>
                </a:lnTo>
                <a:lnTo>
                  <a:pt x="8291" y="2286"/>
                </a:lnTo>
                <a:lnTo>
                  <a:pt x="8296" y="2291"/>
                </a:lnTo>
                <a:lnTo>
                  <a:pt x="8300" y="2297"/>
                </a:lnTo>
                <a:lnTo>
                  <a:pt x="8304" y="2303"/>
                </a:lnTo>
                <a:lnTo>
                  <a:pt x="8306" y="2310"/>
                </a:lnTo>
                <a:lnTo>
                  <a:pt x="8308" y="2319"/>
                </a:lnTo>
                <a:lnTo>
                  <a:pt x="8310" y="2327"/>
                </a:lnTo>
                <a:lnTo>
                  <a:pt x="8310" y="2333"/>
                </a:lnTo>
                <a:lnTo>
                  <a:pt x="8310" y="2338"/>
                </a:lnTo>
                <a:lnTo>
                  <a:pt x="8309" y="2341"/>
                </a:lnTo>
                <a:lnTo>
                  <a:pt x="8308" y="2343"/>
                </a:lnTo>
                <a:lnTo>
                  <a:pt x="8305" y="2344"/>
                </a:lnTo>
                <a:lnTo>
                  <a:pt x="8303" y="2344"/>
                </a:lnTo>
                <a:lnTo>
                  <a:pt x="8300" y="2343"/>
                </a:lnTo>
                <a:lnTo>
                  <a:pt x="8293" y="2339"/>
                </a:lnTo>
                <a:lnTo>
                  <a:pt x="8285" y="2333"/>
                </a:lnTo>
                <a:lnTo>
                  <a:pt x="8278" y="2325"/>
                </a:lnTo>
                <a:lnTo>
                  <a:pt x="8271" y="2317"/>
                </a:lnTo>
                <a:lnTo>
                  <a:pt x="8256" y="2303"/>
                </a:lnTo>
                <a:lnTo>
                  <a:pt x="8239" y="2288"/>
                </a:lnTo>
                <a:lnTo>
                  <a:pt x="8235" y="2285"/>
                </a:lnTo>
                <a:lnTo>
                  <a:pt x="8231" y="2283"/>
                </a:lnTo>
                <a:lnTo>
                  <a:pt x="8227" y="2282"/>
                </a:lnTo>
                <a:lnTo>
                  <a:pt x="8223" y="2281"/>
                </a:lnTo>
                <a:lnTo>
                  <a:pt x="8220" y="2281"/>
                </a:lnTo>
                <a:lnTo>
                  <a:pt x="8218" y="2283"/>
                </a:lnTo>
                <a:lnTo>
                  <a:pt x="8216" y="2286"/>
                </a:lnTo>
                <a:lnTo>
                  <a:pt x="8215" y="2290"/>
                </a:lnTo>
                <a:lnTo>
                  <a:pt x="8220" y="2302"/>
                </a:lnTo>
                <a:lnTo>
                  <a:pt x="8227" y="2313"/>
                </a:lnTo>
                <a:lnTo>
                  <a:pt x="8234" y="2324"/>
                </a:lnTo>
                <a:lnTo>
                  <a:pt x="8242" y="2334"/>
                </a:lnTo>
                <a:lnTo>
                  <a:pt x="8251" y="2344"/>
                </a:lnTo>
                <a:lnTo>
                  <a:pt x="8258" y="2355"/>
                </a:lnTo>
                <a:lnTo>
                  <a:pt x="8266" y="2365"/>
                </a:lnTo>
                <a:lnTo>
                  <a:pt x="8272" y="2377"/>
                </a:lnTo>
                <a:lnTo>
                  <a:pt x="8272" y="2382"/>
                </a:lnTo>
                <a:lnTo>
                  <a:pt x="8270" y="2385"/>
                </a:lnTo>
                <a:lnTo>
                  <a:pt x="8268" y="2387"/>
                </a:lnTo>
                <a:lnTo>
                  <a:pt x="8264" y="2387"/>
                </a:lnTo>
                <a:lnTo>
                  <a:pt x="8253" y="2387"/>
                </a:lnTo>
                <a:lnTo>
                  <a:pt x="8243" y="2385"/>
                </a:lnTo>
                <a:lnTo>
                  <a:pt x="8234" y="2383"/>
                </a:lnTo>
                <a:lnTo>
                  <a:pt x="8228" y="2384"/>
                </a:lnTo>
                <a:lnTo>
                  <a:pt x="8227" y="2386"/>
                </a:lnTo>
                <a:lnTo>
                  <a:pt x="8228" y="2389"/>
                </a:lnTo>
                <a:lnTo>
                  <a:pt x="8230" y="2393"/>
                </a:lnTo>
                <a:lnTo>
                  <a:pt x="8235" y="2399"/>
                </a:lnTo>
                <a:lnTo>
                  <a:pt x="8241" y="2406"/>
                </a:lnTo>
                <a:lnTo>
                  <a:pt x="8249" y="2414"/>
                </a:lnTo>
                <a:lnTo>
                  <a:pt x="8255" y="2423"/>
                </a:lnTo>
                <a:lnTo>
                  <a:pt x="8262" y="2431"/>
                </a:lnTo>
                <a:lnTo>
                  <a:pt x="8263" y="2434"/>
                </a:lnTo>
                <a:lnTo>
                  <a:pt x="8264" y="2437"/>
                </a:lnTo>
                <a:lnTo>
                  <a:pt x="8264" y="2439"/>
                </a:lnTo>
                <a:lnTo>
                  <a:pt x="8263" y="2440"/>
                </a:lnTo>
                <a:lnTo>
                  <a:pt x="8259" y="2441"/>
                </a:lnTo>
                <a:lnTo>
                  <a:pt x="8255" y="2440"/>
                </a:lnTo>
                <a:lnTo>
                  <a:pt x="8250" y="2437"/>
                </a:lnTo>
                <a:lnTo>
                  <a:pt x="8243" y="2434"/>
                </a:lnTo>
                <a:lnTo>
                  <a:pt x="8231" y="2429"/>
                </a:lnTo>
                <a:lnTo>
                  <a:pt x="8221" y="2423"/>
                </a:lnTo>
                <a:lnTo>
                  <a:pt x="8211" y="2415"/>
                </a:lnTo>
                <a:lnTo>
                  <a:pt x="8200" y="2407"/>
                </a:lnTo>
                <a:lnTo>
                  <a:pt x="8190" y="2399"/>
                </a:lnTo>
                <a:lnTo>
                  <a:pt x="8181" y="2391"/>
                </a:lnTo>
                <a:lnTo>
                  <a:pt x="8171" y="2384"/>
                </a:lnTo>
                <a:lnTo>
                  <a:pt x="8160" y="2378"/>
                </a:lnTo>
                <a:lnTo>
                  <a:pt x="8149" y="2380"/>
                </a:lnTo>
                <a:lnTo>
                  <a:pt x="8139" y="2380"/>
                </a:lnTo>
                <a:lnTo>
                  <a:pt x="8129" y="2380"/>
                </a:lnTo>
                <a:lnTo>
                  <a:pt x="8119" y="2380"/>
                </a:lnTo>
                <a:lnTo>
                  <a:pt x="8109" y="2378"/>
                </a:lnTo>
                <a:lnTo>
                  <a:pt x="8098" y="2376"/>
                </a:lnTo>
                <a:lnTo>
                  <a:pt x="8088" y="2373"/>
                </a:lnTo>
                <a:lnTo>
                  <a:pt x="8078" y="2370"/>
                </a:lnTo>
                <a:lnTo>
                  <a:pt x="8059" y="2361"/>
                </a:lnTo>
                <a:lnTo>
                  <a:pt x="8040" y="2351"/>
                </a:lnTo>
                <a:lnTo>
                  <a:pt x="8022" y="2341"/>
                </a:lnTo>
                <a:lnTo>
                  <a:pt x="8004" y="2330"/>
                </a:lnTo>
                <a:lnTo>
                  <a:pt x="7989" y="2318"/>
                </a:lnTo>
                <a:lnTo>
                  <a:pt x="7972" y="2304"/>
                </a:lnTo>
                <a:lnTo>
                  <a:pt x="7963" y="2298"/>
                </a:lnTo>
                <a:lnTo>
                  <a:pt x="7956" y="2294"/>
                </a:lnTo>
                <a:lnTo>
                  <a:pt x="7949" y="2291"/>
                </a:lnTo>
                <a:lnTo>
                  <a:pt x="7944" y="2290"/>
                </a:lnTo>
                <a:lnTo>
                  <a:pt x="7947" y="2298"/>
                </a:lnTo>
                <a:lnTo>
                  <a:pt x="7950" y="2304"/>
                </a:lnTo>
                <a:lnTo>
                  <a:pt x="7951" y="2310"/>
                </a:lnTo>
                <a:lnTo>
                  <a:pt x="7951" y="2314"/>
                </a:lnTo>
                <a:lnTo>
                  <a:pt x="7951" y="2318"/>
                </a:lnTo>
                <a:lnTo>
                  <a:pt x="7949" y="2320"/>
                </a:lnTo>
                <a:lnTo>
                  <a:pt x="7946" y="2321"/>
                </a:lnTo>
                <a:lnTo>
                  <a:pt x="7944" y="2322"/>
                </a:lnTo>
                <a:lnTo>
                  <a:pt x="7937" y="2321"/>
                </a:lnTo>
                <a:lnTo>
                  <a:pt x="7928" y="2318"/>
                </a:lnTo>
                <a:lnTo>
                  <a:pt x="7918" y="2313"/>
                </a:lnTo>
                <a:lnTo>
                  <a:pt x="7908" y="2308"/>
                </a:lnTo>
                <a:lnTo>
                  <a:pt x="7898" y="2303"/>
                </a:lnTo>
                <a:lnTo>
                  <a:pt x="7887" y="2299"/>
                </a:lnTo>
                <a:lnTo>
                  <a:pt x="7876" y="2296"/>
                </a:lnTo>
                <a:lnTo>
                  <a:pt x="7866" y="2294"/>
                </a:lnTo>
                <a:lnTo>
                  <a:pt x="7855" y="2293"/>
                </a:lnTo>
                <a:lnTo>
                  <a:pt x="7845" y="2292"/>
                </a:lnTo>
                <a:lnTo>
                  <a:pt x="7833" y="2292"/>
                </a:lnTo>
                <a:lnTo>
                  <a:pt x="7822" y="2292"/>
                </a:lnTo>
                <a:lnTo>
                  <a:pt x="7829" y="2302"/>
                </a:lnTo>
                <a:lnTo>
                  <a:pt x="7836" y="2312"/>
                </a:lnTo>
                <a:lnTo>
                  <a:pt x="7845" y="2321"/>
                </a:lnTo>
                <a:lnTo>
                  <a:pt x="7853" y="2329"/>
                </a:lnTo>
                <a:lnTo>
                  <a:pt x="7863" y="2337"/>
                </a:lnTo>
                <a:lnTo>
                  <a:pt x="7872" y="2343"/>
                </a:lnTo>
                <a:lnTo>
                  <a:pt x="7882" y="2349"/>
                </a:lnTo>
                <a:lnTo>
                  <a:pt x="7892" y="2355"/>
                </a:lnTo>
                <a:lnTo>
                  <a:pt x="7915" y="2365"/>
                </a:lnTo>
                <a:lnTo>
                  <a:pt x="7937" y="2375"/>
                </a:lnTo>
                <a:lnTo>
                  <a:pt x="7960" y="2383"/>
                </a:lnTo>
                <a:lnTo>
                  <a:pt x="7981" y="2391"/>
                </a:lnTo>
                <a:lnTo>
                  <a:pt x="8005" y="2401"/>
                </a:lnTo>
                <a:lnTo>
                  <a:pt x="8028" y="2413"/>
                </a:lnTo>
                <a:lnTo>
                  <a:pt x="8051" y="2427"/>
                </a:lnTo>
                <a:lnTo>
                  <a:pt x="8073" y="2441"/>
                </a:lnTo>
                <a:lnTo>
                  <a:pt x="8083" y="2449"/>
                </a:lnTo>
                <a:lnTo>
                  <a:pt x="8093" y="2457"/>
                </a:lnTo>
                <a:lnTo>
                  <a:pt x="8103" y="2466"/>
                </a:lnTo>
                <a:lnTo>
                  <a:pt x="8112" y="2477"/>
                </a:lnTo>
                <a:lnTo>
                  <a:pt x="8120" y="2487"/>
                </a:lnTo>
                <a:lnTo>
                  <a:pt x="8128" y="2498"/>
                </a:lnTo>
                <a:lnTo>
                  <a:pt x="8135" y="2510"/>
                </a:lnTo>
                <a:lnTo>
                  <a:pt x="8141" y="2523"/>
                </a:lnTo>
                <a:lnTo>
                  <a:pt x="8111" y="2517"/>
                </a:lnTo>
                <a:lnTo>
                  <a:pt x="8081" y="2511"/>
                </a:lnTo>
                <a:lnTo>
                  <a:pt x="8051" y="2503"/>
                </a:lnTo>
                <a:lnTo>
                  <a:pt x="8022" y="2495"/>
                </a:lnTo>
                <a:lnTo>
                  <a:pt x="7992" y="2487"/>
                </a:lnTo>
                <a:lnTo>
                  <a:pt x="7963" y="2480"/>
                </a:lnTo>
                <a:lnTo>
                  <a:pt x="7933" y="2473"/>
                </a:lnTo>
                <a:lnTo>
                  <a:pt x="7903" y="2466"/>
                </a:lnTo>
                <a:lnTo>
                  <a:pt x="7884" y="2465"/>
                </a:lnTo>
                <a:lnTo>
                  <a:pt x="7864" y="2463"/>
                </a:lnTo>
                <a:lnTo>
                  <a:pt x="7845" y="2461"/>
                </a:lnTo>
                <a:lnTo>
                  <a:pt x="7826" y="2457"/>
                </a:lnTo>
                <a:lnTo>
                  <a:pt x="7816" y="2455"/>
                </a:lnTo>
                <a:lnTo>
                  <a:pt x="7807" y="2452"/>
                </a:lnTo>
                <a:lnTo>
                  <a:pt x="7798" y="2449"/>
                </a:lnTo>
                <a:lnTo>
                  <a:pt x="7789" y="2445"/>
                </a:lnTo>
                <a:lnTo>
                  <a:pt x="7780" y="2440"/>
                </a:lnTo>
                <a:lnTo>
                  <a:pt x="7772" y="2435"/>
                </a:lnTo>
                <a:lnTo>
                  <a:pt x="7765" y="2429"/>
                </a:lnTo>
                <a:lnTo>
                  <a:pt x="7757" y="2422"/>
                </a:lnTo>
                <a:lnTo>
                  <a:pt x="7746" y="2415"/>
                </a:lnTo>
                <a:lnTo>
                  <a:pt x="7734" y="2412"/>
                </a:lnTo>
                <a:lnTo>
                  <a:pt x="7722" y="2410"/>
                </a:lnTo>
                <a:lnTo>
                  <a:pt x="7710" y="2408"/>
                </a:lnTo>
                <a:lnTo>
                  <a:pt x="7698" y="2407"/>
                </a:lnTo>
                <a:lnTo>
                  <a:pt x="7685" y="2405"/>
                </a:lnTo>
                <a:lnTo>
                  <a:pt x="7673" y="2401"/>
                </a:lnTo>
                <a:lnTo>
                  <a:pt x="7662" y="2396"/>
                </a:lnTo>
                <a:lnTo>
                  <a:pt x="7653" y="2394"/>
                </a:lnTo>
                <a:lnTo>
                  <a:pt x="7642" y="2391"/>
                </a:lnTo>
                <a:lnTo>
                  <a:pt x="7637" y="2389"/>
                </a:lnTo>
                <a:lnTo>
                  <a:pt x="7632" y="2390"/>
                </a:lnTo>
                <a:lnTo>
                  <a:pt x="7630" y="2390"/>
                </a:lnTo>
                <a:lnTo>
                  <a:pt x="7629" y="2392"/>
                </a:lnTo>
                <a:lnTo>
                  <a:pt x="7628" y="2394"/>
                </a:lnTo>
                <a:lnTo>
                  <a:pt x="7627" y="2396"/>
                </a:lnTo>
                <a:close/>
                <a:moveTo>
                  <a:pt x="2880" y="1244"/>
                </a:moveTo>
                <a:lnTo>
                  <a:pt x="2897" y="1244"/>
                </a:lnTo>
                <a:lnTo>
                  <a:pt x="2914" y="1243"/>
                </a:lnTo>
                <a:lnTo>
                  <a:pt x="2930" y="1240"/>
                </a:lnTo>
                <a:lnTo>
                  <a:pt x="2947" y="1237"/>
                </a:lnTo>
                <a:lnTo>
                  <a:pt x="2963" y="1232"/>
                </a:lnTo>
                <a:lnTo>
                  <a:pt x="2979" y="1226"/>
                </a:lnTo>
                <a:lnTo>
                  <a:pt x="2994" y="1218"/>
                </a:lnTo>
                <a:lnTo>
                  <a:pt x="3009" y="1209"/>
                </a:lnTo>
                <a:lnTo>
                  <a:pt x="3028" y="1207"/>
                </a:lnTo>
                <a:lnTo>
                  <a:pt x="3047" y="1206"/>
                </a:lnTo>
                <a:lnTo>
                  <a:pt x="3067" y="1207"/>
                </a:lnTo>
                <a:lnTo>
                  <a:pt x="3086" y="1209"/>
                </a:lnTo>
                <a:lnTo>
                  <a:pt x="3105" y="1213"/>
                </a:lnTo>
                <a:lnTo>
                  <a:pt x="3125" y="1216"/>
                </a:lnTo>
                <a:lnTo>
                  <a:pt x="3143" y="1221"/>
                </a:lnTo>
                <a:lnTo>
                  <a:pt x="3162" y="1225"/>
                </a:lnTo>
                <a:lnTo>
                  <a:pt x="3170" y="1224"/>
                </a:lnTo>
                <a:lnTo>
                  <a:pt x="3176" y="1225"/>
                </a:lnTo>
                <a:lnTo>
                  <a:pt x="3180" y="1226"/>
                </a:lnTo>
                <a:lnTo>
                  <a:pt x="3182" y="1229"/>
                </a:lnTo>
                <a:lnTo>
                  <a:pt x="3184" y="1233"/>
                </a:lnTo>
                <a:lnTo>
                  <a:pt x="3184" y="1237"/>
                </a:lnTo>
                <a:lnTo>
                  <a:pt x="3184" y="1242"/>
                </a:lnTo>
                <a:lnTo>
                  <a:pt x="3183" y="1248"/>
                </a:lnTo>
                <a:lnTo>
                  <a:pt x="3182" y="1258"/>
                </a:lnTo>
                <a:lnTo>
                  <a:pt x="3180" y="1268"/>
                </a:lnTo>
                <a:lnTo>
                  <a:pt x="3180" y="1272"/>
                </a:lnTo>
                <a:lnTo>
                  <a:pt x="3181" y="1275"/>
                </a:lnTo>
                <a:lnTo>
                  <a:pt x="3183" y="1277"/>
                </a:lnTo>
                <a:lnTo>
                  <a:pt x="3187" y="1278"/>
                </a:lnTo>
                <a:lnTo>
                  <a:pt x="3200" y="1277"/>
                </a:lnTo>
                <a:lnTo>
                  <a:pt x="3213" y="1276"/>
                </a:lnTo>
                <a:lnTo>
                  <a:pt x="3226" y="1274"/>
                </a:lnTo>
                <a:lnTo>
                  <a:pt x="3239" y="1272"/>
                </a:lnTo>
                <a:lnTo>
                  <a:pt x="3265" y="1266"/>
                </a:lnTo>
                <a:lnTo>
                  <a:pt x="3291" y="1258"/>
                </a:lnTo>
                <a:lnTo>
                  <a:pt x="3294" y="1257"/>
                </a:lnTo>
                <a:lnTo>
                  <a:pt x="3298" y="1256"/>
                </a:lnTo>
                <a:lnTo>
                  <a:pt x="3303" y="1255"/>
                </a:lnTo>
                <a:lnTo>
                  <a:pt x="3308" y="1255"/>
                </a:lnTo>
                <a:lnTo>
                  <a:pt x="3321" y="1255"/>
                </a:lnTo>
                <a:lnTo>
                  <a:pt x="3332" y="1256"/>
                </a:lnTo>
                <a:lnTo>
                  <a:pt x="3342" y="1256"/>
                </a:lnTo>
                <a:lnTo>
                  <a:pt x="3349" y="1254"/>
                </a:lnTo>
                <a:lnTo>
                  <a:pt x="3350" y="1252"/>
                </a:lnTo>
                <a:lnTo>
                  <a:pt x="3351" y="1250"/>
                </a:lnTo>
                <a:lnTo>
                  <a:pt x="3350" y="1247"/>
                </a:lnTo>
                <a:lnTo>
                  <a:pt x="3347" y="1241"/>
                </a:lnTo>
                <a:lnTo>
                  <a:pt x="3333" y="1227"/>
                </a:lnTo>
                <a:lnTo>
                  <a:pt x="3317" y="1211"/>
                </a:lnTo>
                <a:lnTo>
                  <a:pt x="3315" y="1208"/>
                </a:lnTo>
                <a:lnTo>
                  <a:pt x="3313" y="1205"/>
                </a:lnTo>
                <a:lnTo>
                  <a:pt x="3312" y="1202"/>
                </a:lnTo>
                <a:lnTo>
                  <a:pt x="3313" y="1200"/>
                </a:lnTo>
                <a:lnTo>
                  <a:pt x="3315" y="1199"/>
                </a:lnTo>
                <a:lnTo>
                  <a:pt x="3319" y="1199"/>
                </a:lnTo>
                <a:lnTo>
                  <a:pt x="3326" y="1199"/>
                </a:lnTo>
                <a:lnTo>
                  <a:pt x="3333" y="1201"/>
                </a:lnTo>
                <a:lnTo>
                  <a:pt x="3371" y="1205"/>
                </a:lnTo>
                <a:lnTo>
                  <a:pt x="3409" y="1211"/>
                </a:lnTo>
                <a:lnTo>
                  <a:pt x="3429" y="1215"/>
                </a:lnTo>
                <a:lnTo>
                  <a:pt x="3447" y="1221"/>
                </a:lnTo>
                <a:lnTo>
                  <a:pt x="3456" y="1224"/>
                </a:lnTo>
                <a:lnTo>
                  <a:pt x="3464" y="1228"/>
                </a:lnTo>
                <a:lnTo>
                  <a:pt x="3472" y="1233"/>
                </a:lnTo>
                <a:lnTo>
                  <a:pt x="3482" y="1238"/>
                </a:lnTo>
                <a:lnTo>
                  <a:pt x="3491" y="1256"/>
                </a:lnTo>
                <a:lnTo>
                  <a:pt x="3500" y="1273"/>
                </a:lnTo>
                <a:lnTo>
                  <a:pt x="3504" y="1281"/>
                </a:lnTo>
                <a:lnTo>
                  <a:pt x="3510" y="1289"/>
                </a:lnTo>
                <a:lnTo>
                  <a:pt x="3516" y="1297"/>
                </a:lnTo>
                <a:lnTo>
                  <a:pt x="3523" y="1304"/>
                </a:lnTo>
                <a:lnTo>
                  <a:pt x="3531" y="1312"/>
                </a:lnTo>
                <a:lnTo>
                  <a:pt x="3538" y="1321"/>
                </a:lnTo>
                <a:lnTo>
                  <a:pt x="3546" y="1329"/>
                </a:lnTo>
                <a:lnTo>
                  <a:pt x="3555" y="1336"/>
                </a:lnTo>
                <a:lnTo>
                  <a:pt x="3560" y="1339"/>
                </a:lnTo>
                <a:lnTo>
                  <a:pt x="3565" y="1341"/>
                </a:lnTo>
                <a:lnTo>
                  <a:pt x="3570" y="1343"/>
                </a:lnTo>
                <a:lnTo>
                  <a:pt x="3575" y="1344"/>
                </a:lnTo>
                <a:lnTo>
                  <a:pt x="3581" y="1344"/>
                </a:lnTo>
                <a:lnTo>
                  <a:pt x="3586" y="1344"/>
                </a:lnTo>
                <a:lnTo>
                  <a:pt x="3591" y="1342"/>
                </a:lnTo>
                <a:lnTo>
                  <a:pt x="3596" y="1340"/>
                </a:lnTo>
                <a:lnTo>
                  <a:pt x="3602" y="1339"/>
                </a:lnTo>
                <a:lnTo>
                  <a:pt x="3607" y="1338"/>
                </a:lnTo>
                <a:lnTo>
                  <a:pt x="3612" y="1337"/>
                </a:lnTo>
                <a:lnTo>
                  <a:pt x="3616" y="1335"/>
                </a:lnTo>
                <a:lnTo>
                  <a:pt x="3620" y="1332"/>
                </a:lnTo>
                <a:lnTo>
                  <a:pt x="3623" y="1329"/>
                </a:lnTo>
                <a:lnTo>
                  <a:pt x="3625" y="1326"/>
                </a:lnTo>
                <a:lnTo>
                  <a:pt x="3627" y="1323"/>
                </a:lnTo>
                <a:lnTo>
                  <a:pt x="3629" y="1319"/>
                </a:lnTo>
                <a:lnTo>
                  <a:pt x="3629" y="1316"/>
                </a:lnTo>
                <a:lnTo>
                  <a:pt x="3629" y="1312"/>
                </a:lnTo>
                <a:lnTo>
                  <a:pt x="3627" y="1308"/>
                </a:lnTo>
                <a:lnTo>
                  <a:pt x="3625" y="1304"/>
                </a:lnTo>
                <a:lnTo>
                  <a:pt x="3622" y="1300"/>
                </a:lnTo>
                <a:lnTo>
                  <a:pt x="3618" y="1295"/>
                </a:lnTo>
                <a:lnTo>
                  <a:pt x="3612" y="1291"/>
                </a:lnTo>
                <a:lnTo>
                  <a:pt x="3596" y="1272"/>
                </a:lnTo>
                <a:lnTo>
                  <a:pt x="3579" y="1252"/>
                </a:lnTo>
                <a:lnTo>
                  <a:pt x="3573" y="1241"/>
                </a:lnTo>
                <a:lnTo>
                  <a:pt x="3567" y="1229"/>
                </a:lnTo>
                <a:lnTo>
                  <a:pt x="3563" y="1217"/>
                </a:lnTo>
                <a:lnTo>
                  <a:pt x="3560" y="1204"/>
                </a:lnTo>
                <a:lnTo>
                  <a:pt x="3557" y="1199"/>
                </a:lnTo>
                <a:lnTo>
                  <a:pt x="3555" y="1192"/>
                </a:lnTo>
                <a:lnTo>
                  <a:pt x="3553" y="1187"/>
                </a:lnTo>
                <a:lnTo>
                  <a:pt x="3553" y="1182"/>
                </a:lnTo>
                <a:lnTo>
                  <a:pt x="3553" y="1177"/>
                </a:lnTo>
                <a:lnTo>
                  <a:pt x="3554" y="1172"/>
                </a:lnTo>
                <a:lnTo>
                  <a:pt x="3555" y="1168"/>
                </a:lnTo>
                <a:lnTo>
                  <a:pt x="3557" y="1164"/>
                </a:lnTo>
                <a:lnTo>
                  <a:pt x="3560" y="1161"/>
                </a:lnTo>
                <a:lnTo>
                  <a:pt x="3563" y="1159"/>
                </a:lnTo>
                <a:lnTo>
                  <a:pt x="3567" y="1157"/>
                </a:lnTo>
                <a:lnTo>
                  <a:pt x="3571" y="1155"/>
                </a:lnTo>
                <a:lnTo>
                  <a:pt x="3576" y="1155"/>
                </a:lnTo>
                <a:lnTo>
                  <a:pt x="3581" y="1156"/>
                </a:lnTo>
                <a:lnTo>
                  <a:pt x="3587" y="1157"/>
                </a:lnTo>
                <a:lnTo>
                  <a:pt x="3592" y="1160"/>
                </a:lnTo>
                <a:lnTo>
                  <a:pt x="3612" y="1163"/>
                </a:lnTo>
                <a:lnTo>
                  <a:pt x="3633" y="1166"/>
                </a:lnTo>
                <a:lnTo>
                  <a:pt x="3653" y="1168"/>
                </a:lnTo>
                <a:lnTo>
                  <a:pt x="3673" y="1170"/>
                </a:lnTo>
                <a:lnTo>
                  <a:pt x="3694" y="1172"/>
                </a:lnTo>
                <a:lnTo>
                  <a:pt x="3714" y="1174"/>
                </a:lnTo>
                <a:lnTo>
                  <a:pt x="3734" y="1177"/>
                </a:lnTo>
                <a:lnTo>
                  <a:pt x="3754" y="1182"/>
                </a:lnTo>
                <a:lnTo>
                  <a:pt x="3785" y="1195"/>
                </a:lnTo>
                <a:lnTo>
                  <a:pt x="3817" y="1205"/>
                </a:lnTo>
                <a:lnTo>
                  <a:pt x="3832" y="1212"/>
                </a:lnTo>
                <a:lnTo>
                  <a:pt x="3848" y="1219"/>
                </a:lnTo>
                <a:lnTo>
                  <a:pt x="3855" y="1224"/>
                </a:lnTo>
                <a:lnTo>
                  <a:pt x="3861" y="1229"/>
                </a:lnTo>
                <a:lnTo>
                  <a:pt x="3867" y="1235"/>
                </a:lnTo>
                <a:lnTo>
                  <a:pt x="3873" y="1241"/>
                </a:lnTo>
                <a:lnTo>
                  <a:pt x="3874" y="1252"/>
                </a:lnTo>
                <a:lnTo>
                  <a:pt x="3876" y="1262"/>
                </a:lnTo>
                <a:lnTo>
                  <a:pt x="3879" y="1271"/>
                </a:lnTo>
                <a:lnTo>
                  <a:pt x="3883" y="1280"/>
                </a:lnTo>
                <a:lnTo>
                  <a:pt x="3887" y="1288"/>
                </a:lnTo>
                <a:lnTo>
                  <a:pt x="3893" y="1297"/>
                </a:lnTo>
                <a:lnTo>
                  <a:pt x="3899" y="1304"/>
                </a:lnTo>
                <a:lnTo>
                  <a:pt x="3906" y="1311"/>
                </a:lnTo>
                <a:lnTo>
                  <a:pt x="3919" y="1324"/>
                </a:lnTo>
                <a:lnTo>
                  <a:pt x="3934" y="1336"/>
                </a:lnTo>
                <a:lnTo>
                  <a:pt x="3950" y="1348"/>
                </a:lnTo>
                <a:lnTo>
                  <a:pt x="3965" y="1359"/>
                </a:lnTo>
                <a:lnTo>
                  <a:pt x="3966" y="1364"/>
                </a:lnTo>
                <a:lnTo>
                  <a:pt x="3965" y="1368"/>
                </a:lnTo>
                <a:lnTo>
                  <a:pt x="3964" y="1373"/>
                </a:lnTo>
                <a:lnTo>
                  <a:pt x="3962" y="1377"/>
                </a:lnTo>
                <a:lnTo>
                  <a:pt x="3957" y="1386"/>
                </a:lnTo>
                <a:lnTo>
                  <a:pt x="3952" y="1394"/>
                </a:lnTo>
                <a:lnTo>
                  <a:pt x="3947" y="1404"/>
                </a:lnTo>
                <a:lnTo>
                  <a:pt x="3943" y="1413"/>
                </a:lnTo>
                <a:lnTo>
                  <a:pt x="3943" y="1417"/>
                </a:lnTo>
                <a:lnTo>
                  <a:pt x="3945" y="1421"/>
                </a:lnTo>
                <a:lnTo>
                  <a:pt x="3948" y="1426"/>
                </a:lnTo>
                <a:lnTo>
                  <a:pt x="3951" y="1430"/>
                </a:lnTo>
                <a:lnTo>
                  <a:pt x="3975" y="1444"/>
                </a:lnTo>
                <a:lnTo>
                  <a:pt x="4001" y="1458"/>
                </a:lnTo>
                <a:lnTo>
                  <a:pt x="4027" y="1469"/>
                </a:lnTo>
                <a:lnTo>
                  <a:pt x="4053" y="1479"/>
                </a:lnTo>
                <a:lnTo>
                  <a:pt x="4067" y="1483"/>
                </a:lnTo>
                <a:lnTo>
                  <a:pt x="4080" y="1486"/>
                </a:lnTo>
                <a:lnTo>
                  <a:pt x="4093" y="1490"/>
                </a:lnTo>
                <a:lnTo>
                  <a:pt x="4108" y="1492"/>
                </a:lnTo>
                <a:lnTo>
                  <a:pt x="4121" y="1494"/>
                </a:lnTo>
                <a:lnTo>
                  <a:pt x="4135" y="1496"/>
                </a:lnTo>
                <a:lnTo>
                  <a:pt x="4148" y="1497"/>
                </a:lnTo>
                <a:lnTo>
                  <a:pt x="4163" y="1497"/>
                </a:lnTo>
                <a:lnTo>
                  <a:pt x="4182" y="1501"/>
                </a:lnTo>
                <a:lnTo>
                  <a:pt x="4200" y="1504"/>
                </a:lnTo>
                <a:lnTo>
                  <a:pt x="4219" y="1509"/>
                </a:lnTo>
                <a:lnTo>
                  <a:pt x="4237" y="1514"/>
                </a:lnTo>
                <a:lnTo>
                  <a:pt x="4274" y="1527"/>
                </a:lnTo>
                <a:lnTo>
                  <a:pt x="4310" y="1540"/>
                </a:lnTo>
                <a:lnTo>
                  <a:pt x="4314" y="1540"/>
                </a:lnTo>
                <a:lnTo>
                  <a:pt x="4319" y="1541"/>
                </a:lnTo>
                <a:lnTo>
                  <a:pt x="4323" y="1544"/>
                </a:lnTo>
                <a:lnTo>
                  <a:pt x="4327" y="1546"/>
                </a:lnTo>
                <a:lnTo>
                  <a:pt x="4335" y="1554"/>
                </a:lnTo>
                <a:lnTo>
                  <a:pt x="4341" y="1563"/>
                </a:lnTo>
                <a:lnTo>
                  <a:pt x="4345" y="1572"/>
                </a:lnTo>
                <a:lnTo>
                  <a:pt x="4348" y="1582"/>
                </a:lnTo>
                <a:lnTo>
                  <a:pt x="4348" y="1586"/>
                </a:lnTo>
                <a:lnTo>
                  <a:pt x="4348" y="1590"/>
                </a:lnTo>
                <a:lnTo>
                  <a:pt x="4347" y="1594"/>
                </a:lnTo>
                <a:lnTo>
                  <a:pt x="4345" y="1597"/>
                </a:lnTo>
                <a:lnTo>
                  <a:pt x="4336" y="1597"/>
                </a:lnTo>
                <a:lnTo>
                  <a:pt x="4327" y="1597"/>
                </a:lnTo>
                <a:lnTo>
                  <a:pt x="4318" y="1596"/>
                </a:lnTo>
                <a:lnTo>
                  <a:pt x="4309" y="1595"/>
                </a:lnTo>
                <a:lnTo>
                  <a:pt x="4290" y="1592"/>
                </a:lnTo>
                <a:lnTo>
                  <a:pt x="4273" y="1587"/>
                </a:lnTo>
                <a:lnTo>
                  <a:pt x="4255" y="1582"/>
                </a:lnTo>
                <a:lnTo>
                  <a:pt x="4237" y="1577"/>
                </a:lnTo>
                <a:lnTo>
                  <a:pt x="4220" y="1573"/>
                </a:lnTo>
                <a:lnTo>
                  <a:pt x="4202" y="1570"/>
                </a:lnTo>
                <a:lnTo>
                  <a:pt x="4189" y="1575"/>
                </a:lnTo>
                <a:lnTo>
                  <a:pt x="4176" y="1579"/>
                </a:lnTo>
                <a:lnTo>
                  <a:pt x="4164" y="1583"/>
                </a:lnTo>
                <a:lnTo>
                  <a:pt x="4150" y="1586"/>
                </a:lnTo>
                <a:lnTo>
                  <a:pt x="4137" y="1588"/>
                </a:lnTo>
                <a:lnTo>
                  <a:pt x="4124" y="1590"/>
                </a:lnTo>
                <a:lnTo>
                  <a:pt x="4111" y="1590"/>
                </a:lnTo>
                <a:lnTo>
                  <a:pt x="4097" y="1590"/>
                </a:lnTo>
                <a:lnTo>
                  <a:pt x="4092" y="1592"/>
                </a:lnTo>
                <a:lnTo>
                  <a:pt x="4089" y="1595"/>
                </a:lnTo>
                <a:lnTo>
                  <a:pt x="4087" y="1598"/>
                </a:lnTo>
                <a:lnTo>
                  <a:pt x="4086" y="1603"/>
                </a:lnTo>
                <a:lnTo>
                  <a:pt x="4086" y="1607"/>
                </a:lnTo>
                <a:lnTo>
                  <a:pt x="4086" y="1612"/>
                </a:lnTo>
                <a:lnTo>
                  <a:pt x="4087" y="1617"/>
                </a:lnTo>
                <a:lnTo>
                  <a:pt x="4089" y="1621"/>
                </a:lnTo>
                <a:lnTo>
                  <a:pt x="4092" y="1625"/>
                </a:lnTo>
                <a:lnTo>
                  <a:pt x="4095" y="1629"/>
                </a:lnTo>
                <a:lnTo>
                  <a:pt x="4098" y="1632"/>
                </a:lnTo>
                <a:lnTo>
                  <a:pt x="4103" y="1634"/>
                </a:lnTo>
                <a:lnTo>
                  <a:pt x="4107" y="1635"/>
                </a:lnTo>
                <a:lnTo>
                  <a:pt x="4111" y="1635"/>
                </a:lnTo>
                <a:lnTo>
                  <a:pt x="4116" y="1634"/>
                </a:lnTo>
                <a:lnTo>
                  <a:pt x="4121" y="1631"/>
                </a:lnTo>
                <a:lnTo>
                  <a:pt x="4133" y="1632"/>
                </a:lnTo>
                <a:lnTo>
                  <a:pt x="4145" y="1630"/>
                </a:lnTo>
                <a:lnTo>
                  <a:pt x="4158" y="1627"/>
                </a:lnTo>
                <a:lnTo>
                  <a:pt x="4170" y="1623"/>
                </a:lnTo>
                <a:lnTo>
                  <a:pt x="4182" y="1620"/>
                </a:lnTo>
                <a:lnTo>
                  <a:pt x="4194" y="1618"/>
                </a:lnTo>
                <a:lnTo>
                  <a:pt x="4200" y="1618"/>
                </a:lnTo>
                <a:lnTo>
                  <a:pt x="4207" y="1618"/>
                </a:lnTo>
                <a:lnTo>
                  <a:pt x="4213" y="1619"/>
                </a:lnTo>
                <a:lnTo>
                  <a:pt x="4218" y="1620"/>
                </a:lnTo>
                <a:lnTo>
                  <a:pt x="4228" y="1625"/>
                </a:lnTo>
                <a:lnTo>
                  <a:pt x="4236" y="1631"/>
                </a:lnTo>
                <a:lnTo>
                  <a:pt x="4244" y="1637"/>
                </a:lnTo>
                <a:lnTo>
                  <a:pt x="4249" y="1644"/>
                </a:lnTo>
                <a:lnTo>
                  <a:pt x="4250" y="1648"/>
                </a:lnTo>
                <a:lnTo>
                  <a:pt x="4251" y="1651"/>
                </a:lnTo>
                <a:lnTo>
                  <a:pt x="4250" y="1655"/>
                </a:lnTo>
                <a:lnTo>
                  <a:pt x="4248" y="1658"/>
                </a:lnTo>
                <a:lnTo>
                  <a:pt x="4245" y="1660"/>
                </a:lnTo>
                <a:lnTo>
                  <a:pt x="4241" y="1662"/>
                </a:lnTo>
                <a:lnTo>
                  <a:pt x="4235" y="1663"/>
                </a:lnTo>
                <a:lnTo>
                  <a:pt x="4228" y="1664"/>
                </a:lnTo>
                <a:lnTo>
                  <a:pt x="4219" y="1669"/>
                </a:lnTo>
                <a:lnTo>
                  <a:pt x="4210" y="1673"/>
                </a:lnTo>
                <a:lnTo>
                  <a:pt x="4200" y="1676"/>
                </a:lnTo>
                <a:lnTo>
                  <a:pt x="4191" y="1679"/>
                </a:lnTo>
                <a:lnTo>
                  <a:pt x="4172" y="1683"/>
                </a:lnTo>
                <a:lnTo>
                  <a:pt x="4153" y="1686"/>
                </a:lnTo>
                <a:lnTo>
                  <a:pt x="4133" y="1687"/>
                </a:lnTo>
                <a:lnTo>
                  <a:pt x="4114" y="1688"/>
                </a:lnTo>
                <a:lnTo>
                  <a:pt x="4093" y="1688"/>
                </a:lnTo>
                <a:lnTo>
                  <a:pt x="4074" y="1689"/>
                </a:lnTo>
                <a:lnTo>
                  <a:pt x="4038" y="1687"/>
                </a:lnTo>
                <a:lnTo>
                  <a:pt x="4002" y="1684"/>
                </a:lnTo>
                <a:lnTo>
                  <a:pt x="3966" y="1680"/>
                </a:lnTo>
                <a:lnTo>
                  <a:pt x="3930" y="1674"/>
                </a:lnTo>
                <a:lnTo>
                  <a:pt x="3895" y="1666"/>
                </a:lnTo>
                <a:lnTo>
                  <a:pt x="3860" y="1658"/>
                </a:lnTo>
                <a:lnTo>
                  <a:pt x="3825" y="1648"/>
                </a:lnTo>
                <a:lnTo>
                  <a:pt x="3790" y="1637"/>
                </a:lnTo>
                <a:lnTo>
                  <a:pt x="3774" y="1627"/>
                </a:lnTo>
                <a:lnTo>
                  <a:pt x="3758" y="1618"/>
                </a:lnTo>
                <a:lnTo>
                  <a:pt x="3750" y="1615"/>
                </a:lnTo>
                <a:lnTo>
                  <a:pt x="3741" y="1613"/>
                </a:lnTo>
                <a:lnTo>
                  <a:pt x="3737" y="1613"/>
                </a:lnTo>
                <a:lnTo>
                  <a:pt x="3731" y="1613"/>
                </a:lnTo>
                <a:lnTo>
                  <a:pt x="3726" y="1614"/>
                </a:lnTo>
                <a:lnTo>
                  <a:pt x="3721" y="1616"/>
                </a:lnTo>
                <a:lnTo>
                  <a:pt x="3717" y="1617"/>
                </a:lnTo>
                <a:lnTo>
                  <a:pt x="3712" y="1618"/>
                </a:lnTo>
                <a:lnTo>
                  <a:pt x="3708" y="1620"/>
                </a:lnTo>
                <a:lnTo>
                  <a:pt x="3704" y="1623"/>
                </a:lnTo>
                <a:lnTo>
                  <a:pt x="3696" y="1628"/>
                </a:lnTo>
                <a:lnTo>
                  <a:pt x="3689" y="1634"/>
                </a:lnTo>
                <a:lnTo>
                  <a:pt x="3681" y="1640"/>
                </a:lnTo>
                <a:lnTo>
                  <a:pt x="3673" y="1646"/>
                </a:lnTo>
                <a:lnTo>
                  <a:pt x="3664" y="1651"/>
                </a:lnTo>
                <a:lnTo>
                  <a:pt x="3655" y="1655"/>
                </a:lnTo>
                <a:lnTo>
                  <a:pt x="3648" y="1658"/>
                </a:lnTo>
                <a:lnTo>
                  <a:pt x="3641" y="1661"/>
                </a:lnTo>
                <a:lnTo>
                  <a:pt x="3634" y="1663"/>
                </a:lnTo>
                <a:lnTo>
                  <a:pt x="3626" y="1665"/>
                </a:lnTo>
                <a:lnTo>
                  <a:pt x="3611" y="1667"/>
                </a:lnTo>
                <a:lnTo>
                  <a:pt x="3595" y="1667"/>
                </a:lnTo>
                <a:lnTo>
                  <a:pt x="3579" y="1667"/>
                </a:lnTo>
                <a:lnTo>
                  <a:pt x="3564" y="1667"/>
                </a:lnTo>
                <a:lnTo>
                  <a:pt x="3548" y="1668"/>
                </a:lnTo>
                <a:lnTo>
                  <a:pt x="3534" y="1670"/>
                </a:lnTo>
                <a:lnTo>
                  <a:pt x="3516" y="1673"/>
                </a:lnTo>
                <a:lnTo>
                  <a:pt x="3501" y="1676"/>
                </a:lnTo>
                <a:lnTo>
                  <a:pt x="3485" y="1681"/>
                </a:lnTo>
                <a:lnTo>
                  <a:pt x="3468" y="1687"/>
                </a:lnTo>
                <a:lnTo>
                  <a:pt x="3453" y="1692"/>
                </a:lnTo>
                <a:lnTo>
                  <a:pt x="3437" y="1696"/>
                </a:lnTo>
                <a:lnTo>
                  <a:pt x="3429" y="1698"/>
                </a:lnTo>
                <a:lnTo>
                  <a:pt x="3420" y="1699"/>
                </a:lnTo>
                <a:lnTo>
                  <a:pt x="3412" y="1700"/>
                </a:lnTo>
                <a:lnTo>
                  <a:pt x="3403" y="1700"/>
                </a:lnTo>
                <a:lnTo>
                  <a:pt x="3376" y="1706"/>
                </a:lnTo>
                <a:lnTo>
                  <a:pt x="3348" y="1709"/>
                </a:lnTo>
                <a:lnTo>
                  <a:pt x="3319" y="1712"/>
                </a:lnTo>
                <a:lnTo>
                  <a:pt x="3292" y="1713"/>
                </a:lnTo>
                <a:lnTo>
                  <a:pt x="3263" y="1715"/>
                </a:lnTo>
                <a:lnTo>
                  <a:pt x="3236" y="1716"/>
                </a:lnTo>
                <a:lnTo>
                  <a:pt x="3207" y="1717"/>
                </a:lnTo>
                <a:lnTo>
                  <a:pt x="3180" y="1719"/>
                </a:lnTo>
                <a:lnTo>
                  <a:pt x="3148" y="1717"/>
                </a:lnTo>
                <a:lnTo>
                  <a:pt x="3118" y="1716"/>
                </a:lnTo>
                <a:lnTo>
                  <a:pt x="3101" y="1717"/>
                </a:lnTo>
                <a:lnTo>
                  <a:pt x="3086" y="1717"/>
                </a:lnTo>
                <a:lnTo>
                  <a:pt x="3071" y="1718"/>
                </a:lnTo>
                <a:lnTo>
                  <a:pt x="3055" y="1721"/>
                </a:lnTo>
                <a:lnTo>
                  <a:pt x="3044" y="1721"/>
                </a:lnTo>
                <a:lnTo>
                  <a:pt x="3034" y="1721"/>
                </a:lnTo>
                <a:lnTo>
                  <a:pt x="3024" y="1719"/>
                </a:lnTo>
                <a:lnTo>
                  <a:pt x="3015" y="1717"/>
                </a:lnTo>
                <a:lnTo>
                  <a:pt x="2994" y="1712"/>
                </a:lnTo>
                <a:lnTo>
                  <a:pt x="2975" y="1705"/>
                </a:lnTo>
                <a:lnTo>
                  <a:pt x="2974" y="1700"/>
                </a:lnTo>
                <a:lnTo>
                  <a:pt x="2973" y="1695"/>
                </a:lnTo>
                <a:lnTo>
                  <a:pt x="2974" y="1690"/>
                </a:lnTo>
                <a:lnTo>
                  <a:pt x="2974" y="1686"/>
                </a:lnTo>
                <a:lnTo>
                  <a:pt x="2977" y="1677"/>
                </a:lnTo>
                <a:lnTo>
                  <a:pt x="2979" y="1669"/>
                </a:lnTo>
                <a:lnTo>
                  <a:pt x="2979" y="1665"/>
                </a:lnTo>
                <a:lnTo>
                  <a:pt x="2979" y="1662"/>
                </a:lnTo>
                <a:lnTo>
                  <a:pt x="2979" y="1659"/>
                </a:lnTo>
                <a:lnTo>
                  <a:pt x="2977" y="1656"/>
                </a:lnTo>
                <a:lnTo>
                  <a:pt x="2974" y="1652"/>
                </a:lnTo>
                <a:lnTo>
                  <a:pt x="2970" y="1650"/>
                </a:lnTo>
                <a:lnTo>
                  <a:pt x="2965" y="1648"/>
                </a:lnTo>
                <a:lnTo>
                  <a:pt x="2958" y="1647"/>
                </a:lnTo>
                <a:lnTo>
                  <a:pt x="2921" y="1642"/>
                </a:lnTo>
                <a:lnTo>
                  <a:pt x="2883" y="1640"/>
                </a:lnTo>
                <a:lnTo>
                  <a:pt x="2844" y="1638"/>
                </a:lnTo>
                <a:lnTo>
                  <a:pt x="2807" y="1637"/>
                </a:lnTo>
                <a:lnTo>
                  <a:pt x="2769" y="1635"/>
                </a:lnTo>
                <a:lnTo>
                  <a:pt x="2731" y="1631"/>
                </a:lnTo>
                <a:lnTo>
                  <a:pt x="2713" y="1628"/>
                </a:lnTo>
                <a:lnTo>
                  <a:pt x="2694" y="1625"/>
                </a:lnTo>
                <a:lnTo>
                  <a:pt x="2676" y="1620"/>
                </a:lnTo>
                <a:lnTo>
                  <a:pt x="2658" y="1615"/>
                </a:lnTo>
                <a:lnTo>
                  <a:pt x="2646" y="1610"/>
                </a:lnTo>
                <a:lnTo>
                  <a:pt x="2634" y="1605"/>
                </a:lnTo>
                <a:lnTo>
                  <a:pt x="2623" y="1597"/>
                </a:lnTo>
                <a:lnTo>
                  <a:pt x="2613" y="1590"/>
                </a:lnTo>
                <a:lnTo>
                  <a:pt x="2602" y="1582"/>
                </a:lnTo>
                <a:lnTo>
                  <a:pt x="2590" y="1576"/>
                </a:lnTo>
                <a:lnTo>
                  <a:pt x="2579" y="1570"/>
                </a:lnTo>
                <a:lnTo>
                  <a:pt x="2567" y="1566"/>
                </a:lnTo>
                <a:lnTo>
                  <a:pt x="2560" y="1564"/>
                </a:lnTo>
                <a:lnTo>
                  <a:pt x="2555" y="1562"/>
                </a:lnTo>
                <a:lnTo>
                  <a:pt x="2552" y="1560"/>
                </a:lnTo>
                <a:lnTo>
                  <a:pt x="2550" y="1558"/>
                </a:lnTo>
                <a:lnTo>
                  <a:pt x="2550" y="1556"/>
                </a:lnTo>
                <a:lnTo>
                  <a:pt x="2551" y="1555"/>
                </a:lnTo>
                <a:lnTo>
                  <a:pt x="2554" y="1553"/>
                </a:lnTo>
                <a:lnTo>
                  <a:pt x="2557" y="1550"/>
                </a:lnTo>
                <a:lnTo>
                  <a:pt x="2575" y="1544"/>
                </a:lnTo>
                <a:lnTo>
                  <a:pt x="2594" y="1539"/>
                </a:lnTo>
                <a:lnTo>
                  <a:pt x="2620" y="1538"/>
                </a:lnTo>
                <a:lnTo>
                  <a:pt x="2646" y="1537"/>
                </a:lnTo>
                <a:lnTo>
                  <a:pt x="2658" y="1535"/>
                </a:lnTo>
                <a:lnTo>
                  <a:pt x="2671" y="1533"/>
                </a:lnTo>
                <a:lnTo>
                  <a:pt x="2683" y="1531"/>
                </a:lnTo>
                <a:lnTo>
                  <a:pt x="2695" y="1527"/>
                </a:lnTo>
                <a:lnTo>
                  <a:pt x="2721" y="1527"/>
                </a:lnTo>
                <a:lnTo>
                  <a:pt x="2745" y="1526"/>
                </a:lnTo>
                <a:lnTo>
                  <a:pt x="2771" y="1525"/>
                </a:lnTo>
                <a:lnTo>
                  <a:pt x="2795" y="1524"/>
                </a:lnTo>
                <a:lnTo>
                  <a:pt x="2820" y="1523"/>
                </a:lnTo>
                <a:lnTo>
                  <a:pt x="2845" y="1522"/>
                </a:lnTo>
                <a:lnTo>
                  <a:pt x="2870" y="1522"/>
                </a:lnTo>
                <a:lnTo>
                  <a:pt x="2895" y="1524"/>
                </a:lnTo>
                <a:lnTo>
                  <a:pt x="2931" y="1524"/>
                </a:lnTo>
                <a:lnTo>
                  <a:pt x="2967" y="1524"/>
                </a:lnTo>
                <a:lnTo>
                  <a:pt x="3002" y="1525"/>
                </a:lnTo>
                <a:lnTo>
                  <a:pt x="3038" y="1526"/>
                </a:lnTo>
                <a:lnTo>
                  <a:pt x="3075" y="1526"/>
                </a:lnTo>
                <a:lnTo>
                  <a:pt x="3110" y="1526"/>
                </a:lnTo>
                <a:lnTo>
                  <a:pt x="3146" y="1524"/>
                </a:lnTo>
                <a:lnTo>
                  <a:pt x="3182" y="1522"/>
                </a:lnTo>
                <a:lnTo>
                  <a:pt x="3187" y="1520"/>
                </a:lnTo>
                <a:lnTo>
                  <a:pt x="3191" y="1519"/>
                </a:lnTo>
                <a:lnTo>
                  <a:pt x="3192" y="1517"/>
                </a:lnTo>
                <a:lnTo>
                  <a:pt x="3192" y="1515"/>
                </a:lnTo>
                <a:lnTo>
                  <a:pt x="3191" y="1513"/>
                </a:lnTo>
                <a:lnTo>
                  <a:pt x="3188" y="1512"/>
                </a:lnTo>
                <a:lnTo>
                  <a:pt x="3184" y="1510"/>
                </a:lnTo>
                <a:lnTo>
                  <a:pt x="3179" y="1508"/>
                </a:lnTo>
                <a:lnTo>
                  <a:pt x="3156" y="1503"/>
                </a:lnTo>
                <a:lnTo>
                  <a:pt x="3139" y="1497"/>
                </a:lnTo>
                <a:lnTo>
                  <a:pt x="3120" y="1492"/>
                </a:lnTo>
                <a:lnTo>
                  <a:pt x="3100" y="1488"/>
                </a:lnTo>
                <a:lnTo>
                  <a:pt x="3081" y="1484"/>
                </a:lnTo>
                <a:lnTo>
                  <a:pt x="3061" y="1480"/>
                </a:lnTo>
                <a:lnTo>
                  <a:pt x="3022" y="1474"/>
                </a:lnTo>
                <a:lnTo>
                  <a:pt x="2982" y="1470"/>
                </a:lnTo>
                <a:lnTo>
                  <a:pt x="2942" y="1467"/>
                </a:lnTo>
                <a:lnTo>
                  <a:pt x="2902" y="1466"/>
                </a:lnTo>
                <a:lnTo>
                  <a:pt x="2863" y="1465"/>
                </a:lnTo>
                <a:lnTo>
                  <a:pt x="2823" y="1465"/>
                </a:lnTo>
                <a:lnTo>
                  <a:pt x="2785" y="1464"/>
                </a:lnTo>
                <a:lnTo>
                  <a:pt x="2747" y="1463"/>
                </a:lnTo>
                <a:lnTo>
                  <a:pt x="2711" y="1464"/>
                </a:lnTo>
                <a:lnTo>
                  <a:pt x="2673" y="1464"/>
                </a:lnTo>
                <a:lnTo>
                  <a:pt x="2635" y="1465"/>
                </a:lnTo>
                <a:lnTo>
                  <a:pt x="2599" y="1466"/>
                </a:lnTo>
                <a:lnTo>
                  <a:pt x="2561" y="1468"/>
                </a:lnTo>
                <a:lnTo>
                  <a:pt x="2524" y="1469"/>
                </a:lnTo>
                <a:lnTo>
                  <a:pt x="2504" y="1462"/>
                </a:lnTo>
                <a:lnTo>
                  <a:pt x="2483" y="1455"/>
                </a:lnTo>
                <a:lnTo>
                  <a:pt x="2463" y="1447"/>
                </a:lnTo>
                <a:lnTo>
                  <a:pt x="2444" y="1440"/>
                </a:lnTo>
                <a:lnTo>
                  <a:pt x="2445" y="1436"/>
                </a:lnTo>
                <a:lnTo>
                  <a:pt x="2446" y="1432"/>
                </a:lnTo>
                <a:lnTo>
                  <a:pt x="2449" y="1430"/>
                </a:lnTo>
                <a:lnTo>
                  <a:pt x="2452" y="1427"/>
                </a:lnTo>
                <a:lnTo>
                  <a:pt x="2460" y="1425"/>
                </a:lnTo>
                <a:lnTo>
                  <a:pt x="2469" y="1424"/>
                </a:lnTo>
                <a:lnTo>
                  <a:pt x="2478" y="1424"/>
                </a:lnTo>
                <a:lnTo>
                  <a:pt x="2489" y="1425"/>
                </a:lnTo>
                <a:lnTo>
                  <a:pt x="2498" y="1424"/>
                </a:lnTo>
                <a:lnTo>
                  <a:pt x="2506" y="1422"/>
                </a:lnTo>
                <a:lnTo>
                  <a:pt x="2527" y="1417"/>
                </a:lnTo>
                <a:lnTo>
                  <a:pt x="2549" y="1415"/>
                </a:lnTo>
                <a:lnTo>
                  <a:pt x="2571" y="1414"/>
                </a:lnTo>
                <a:lnTo>
                  <a:pt x="2593" y="1413"/>
                </a:lnTo>
                <a:lnTo>
                  <a:pt x="2614" y="1413"/>
                </a:lnTo>
                <a:lnTo>
                  <a:pt x="2636" y="1412"/>
                </a:lnTo>
                <a:lnTo>
                  <a:pt x="2658" y="1411"/>
                </a:lnTo>
                <a:lnTo>
                  <a:pt x="2679" y="1408"/>
                </a:lnTo>
                <a:lnTo>
                  <a:pt x="2703" y="1406"/>
                </a:lnTo>
                <a:lnTo>
                  <a:pt x="2725" y="1404"/>
                </a:lnTo>
                <a:lnTo>
                  <a:pt x="2736" y="1402"/>
                </a:lnTo>
                <a:lnTo>
                  <a:pt x="2746" y="1397"/>
                </a:lnTo>
                <a:lnTo>
                  <a:pt x="2757" y="1393"/>
                </a:lnTo>
                <a:lnTo>
                  <a:pt x="2767" y="1386"/>
                </a:lnTo>
                <a:lnTo>
                  <a:pt x="2763" y="1380"/>
                </a:lnTo>
                <a:lnTo>
                  <a:pt x="2758" y="1376"/>
                </a:lnTo>
                <a:lnTo>
                  <a:pt x="2753" y="1373"/>
                </a:lnTo>
                <a:lnTo>
                  <a:pt x="2747" y="1371"/>
                </a:lnTo>
                <a:lnTo>
                  <a:pt x="2742" y="1369"/>
                </a:lnTo>
                <a:lnTo>
                  <a:pt x="2736" y="1368"/>
                </a:lnTo>
                <a:lnTo>
                  <a:pt x="2730" y="1368"/>
                </a:lnTo>
                <a:lnTo>
                  <a:pt x="2724" y="1368"/>
                </a:lnTo>
                <a:lnTo>
                  <a:pt x="2699" y="1370"/>
                </a:lnTo>
                <a:lnTo>
                  <a:pt x="2674" y="1371"/>
                </a:lnTo>
                <a:lnTo>
                  <a:pt x="2654" y="1371"/>
                </a:lnTo>
                <a:lnTo>
                  <a:pt x="2632" y="1374"/>
                </a:lnTo>
                <a:lnTo>
                  <a:pt x="2612" y="1376"/>
                </a:lnTo>
                <a:lnTo>
                  <a:pt x="2590" y="1378"/>
                </a:lnTo>
                <a:lnTo>
                  <a:pt x="2580" y="1378"/>
                </a:lnTo>
                <a:lnTo>
                  <a:pt x="2570" y="1378"/>
                </a:lnTo>
                <a:lnTo>
                  <a:pt x="2560" y="1377"/>
                </a:lnTo>
                <a:lnTo>
                  <a:pt x="2550" y="1376"/>
                </a:lnTo>
                <a:lnTo>
                  <a:pt x="2539" y="1373"/>
                </a:lnTo>
                <a:lnTo>
                  <a:pt x="2529" y="1370"/>
                </a:lnTo>
                <a:lnTo>
                  <a:pt x="2520" y="1365"/>
                </a:lnTo>
                <a:lnTo>
                  <a:pt x="2511" y="1359"/>
                </a:lnTo>
                <a:lnTo>
                  <a:pt x="2501" y="1353"/>
                </a:lnTo>
                <a:lnTo>
                  <a:pt x="2490" y="1348"/>
                </a:lnTo>
                <a:lnTo>
                  <a:pt x="2479" y="1344"/>
                </a:lnTo>
                <a:lnTo>
                  <a:pt x="2468" y="1341"/>
                </a:lnTo>
                <a:lnTo>
                  <a:pt x="2457" y="1340"/>
                </a:lnTo>
                <a:lnTo>
                  <a:pt x="2446" y="1339"/>
                </a:lnTo>
                <a:lnTo>
                  <a:pt x="2434" y="1339"/>
                </a:lnTo>
                <a:lnTo>
                  <a:pt x="2423" y="1340"/>
                </a:lnTo>
                <a:lnTo>
                  <a:pt x="2417" y="1339"/>
                </a:lnTo>
                <a:lnTo>
                  <a:pt x="2412" y="1338"/>
                </a:lnTo>
                <a:lnTo>
                  <a:pt x="2407" y="1336"/>
                </a:lnTo>
                <a:lnTo>
                  <a:pt x="2403" y="1334"/>
                </a:lnTo>
                <a:lnTo>
                  <a:pt x="2400" y="1331"/>
                </a:lnTo>
                <a:lnTo>
                  <a:pt x="2397" y="1328"/>
                </a:lnTo>
                <a:lnTo>
                  <a:pt x="2395" y="1325"/>
                </a:lnTo>
                <a:lnTo>
                  <a:pt x="2394" y="1322"/>
                </a:lnTo>
                <a:lnTo>
                  <a:pt x="2394" y="1318"/>
                </a:lnTo>
                <a:lnTo>
                  <a:pt x="2394" y="1314"/>
                </a:lnTo>
                <a:lnTo>
                  <a:pt x="2396" y="1311"/>
                </a:lnTo>
                <a:lnTo>
                  <a:pt x="2398" y="1307"/>
                </a:lnTo>
                <a:lnTo>
                  <a:pt x="2401" y="1304"/>
                </a:lnTo>
                <a:lnTo>
                  <a:pt x="2405" y="1300"/>
                </a:lnTo>
                <a:lnTo>
                  <a:pt x="2409" y="1297"/>
                </a:lnTo>
                <a:lnTo>
                  <a:pt x="2415" y="1294"/>
                </a:lnTo>
                <a:lnTo>
                  <a:pt x="2426" y="1283"/>
                </a:lnTo>
                <a:lnTo>
                  <a:pt x="2439" y="1274"/>
                </a:lnTo>
                <a:lnTo>
                  <a:pt x="2451" y="1266"/>
                </a:lnTo>
                <a:lnTo>
                  <a:pt x="2464" y="1259"/>
                </a:lnTo>
                <a:lnTo>
                  <a:pt x="2492" y="1248"/>
                </a:lnTo>
                <a:lnTo>
                  <a:pt x="2520" y="1238"/>
                </a:lnTo>
                <a:lnTo>
                  <a:pt x="2534" y="1233"/>
                </a:lnTo>
                <a:lnTo>
                  <a:pt x="2549" y="1228"/>
                </a:lnTo>
                <a:lnTo>
                  <a:pt x="2563" y="1224"/>
                </a:lnTo>
                <a:lnTo>
                  <a:pt x="2577" y="1220"/>
                </a:lnTo>
                <a:lnTo>
                  <a:pt x="2606" y="1213"/>
                </a:lnTo>
                <a:lnTo>
                  <a:pt x="2634" y="1206"/>
                </a:lnTo>
                <a:lnTo>
                  <a:pt x="2645" y="1201"/>
                </a:lnTo>
                <a:lnTo>
                  <a:pt x="2656" y="1198"/>
                </a:lnTo>
                <a:lnTo>
                  <a:pt x="2666" y="1195"/>
                </a:lnTo>
                <a:lnTo>
                  <a:pt x="2677" y="1191"/>
                </a:lnTo>
                <a:lnTo>
                  <a:pt x="2699" y="1188"/>
                </a:lnTo>
                <a:lnTo>
                  <a:pt x="2721" y="1185"/>
                </a:lnTo>
                <a:lnTo>
                  <a:pt x="2743" y="1181"/>
                </a:lnTo>
                <a:lnTo>
                  <a:pt x="2765" y="1177"/>
                </a:lnTo>
                <a:lnTo>
                  <a:pt x="2776" y="1175"/>
                </a:lnTo>
                <a:lnTo>
                  <a:pt x="2786" y="1171"/>
                </a:lnTo>
                <a:lnTo>
                  <a:pt x="2796" y="1168"/>
                </a:lnTo>
                <a:lnTo>
                  <a:pt x="2807" y="1163"/>
                </a:lnTo>
                <a:lnTo>
                  <a:pt x="2820" y="1161"/>
                </a:lnTo>
                <a:lnTo>
                  <a:pt x="2833" y="1160"/>
                </a:lnTo>
                <a:lnTo>
                  <a:pt x="2846" y="1160"/>
                </a:lnTo>
                <a:lnTo>
                  <a:pt x="2860" y="1160"/>
                </a:lnTo>
                <a:lnTo>
                  <a:pt x="2873" y="1161"/>
                </a:lnTo>
                <a:lnTo>
                  <a:pt x="2885" y="1164"/>
                </a:lnTo>
                <a:lnTo>
                  <a:pt x="2898" y="1167"/>
                </a:lnTo>
                <a:lnTo>
                  <a:pt x="2912" y="1171"/>
                </a:lnTo>
                <a:lnTo>
                  <a:pt x="2899" y="1186"/>
                </a:lnTo>
                <a:lnTo>
                  <a:pt x="2887" y="1201"/>
                </a:lnTo>
                <a:lnTo>
                  <a:pt x="2884" y="1204"/>
                </a:lnTo>
                <a:lnTo>
                  <a:pt x="2882" y="1208"/>
                </a:lnTo>
                <a:lnTo>
                  <a:pt x="2880" y="1212"/>
                </a:lnTo>
                <a:lnTo>
                  <a:pt x="2879" y="1217"/>
                </a:lnTo>
                <a:lnTo>
                  <a:pt x="2878" y="1221"/>
                </a:lnTo>
                <a:lnTo>
                  <a:pt x="2878" y="1227"/>
                </a:lnTo>
                <a:lnTo>
                  <a:pt x="2879" y="1232"/>
                </a:lnTo>
                <a:lnTo>
                  <a:pt x="2880" y="1239"/>
                </a:lnTo>
                <a:lnTo>
                  <a:pt x="2879" y="1241"/>
                </a:lnTo>
                <a:lnTo>
                  <a:pt x="2880" y="1244"/>
                </a:lnTo>
                <a:close/>
                <a:moveTo>
                  <a:pt x="8006" y="4475"/>
                </a:moveTo>
                <a:lnTo>
                  <a:pt x="7999" y="4477"/>
                </a:lnTo>
                <a:lnTo>
                  <a:pt x="7995" y="4478"/>
                </a:lnTo>
                <a:lnTo>
                  <a:pt x="7993" y="4478"/>
                </a:lnTo>
                <a:lnTo>
                  <a:pt x="7992" y="4476"/>
                </a:lnTo>
                <a:lnTo>
                  <a:pt x="7993" y="4471"/>
                </a:lnTo>
                <a:lnTo>
                  <a:pt x="7995" y="4463"/>
                </a:lnTo>
                <a:lnTo>
                  <a:pt x="7999" y="4453"/>
                </a:lnTo>
                <a:lnTo>
                  <a:pt x="8002" y="4445"/>
                </a:lnTo>
                <a:lnTo>
                  <a:pt x="8002" y="4442"/>
                </a:lnTo>
                <a:lnTo>
                  <a:pt x="8001" y="4439"/>
                </a:lnTo>
                <a:lnTo>
                  <a:pt x="7997" y="4438"/>
                </a:lnTo>
                <a:lnTo>
                  <a:pt x="7993" y="4437"/>
                </a:lnTo>
                <a:lnTo>
                  <a:pt x="7987" y="4437"/>
                </a:lnTo>
                <a:lnTo>
                  <a:pt x="7982" y="4436"/>
                </a:lnTo>
                <a:lnTo>
                  <a:pt x="7977" y="4434"/>
                </a:lnTo>
                <a:lnTo>
                  <a:pt x="7974" y="4432"/>
                </a:lnTo>
                <a:lnTo>
                  <a:pt x="7971" y="4430"/>
                </a:lnTo>
                <a:lnTo>
                  <a:pt x="7968" y="4427"/>
                </a:lnTo>
                <a:lnTo>
                  <a:pt x="7967" y="4424"/>
                </a:lnTo>
                <a:lnTo>
                  <a:pt x="7965" y="4420"/>
                </a:lnTo>
                <a:lnTo>
                  <a:pt x="7963" y="4401"/>
                </a:lnTo>
                <a:lnTo>
                  <a:pt x="7962" y="4380"/>
                </a:lnTo>
                <a:lnTo>
                  <a:pt x="7959" y="4349"/>
                </a:lnTo>
                <a:lnTo>
                  <a:pt x="7956" y="4317"/>
                </a:lnTo>
                <a:lnTo>
                  <a:pt x="7955" y="4301"/>
                </a:lnTo>
                <a:lnTo>
                  <a:pt x="7953" y="4285"/>
                </a:lnTo>
                <a:lnTo>
                  <a:pt x="7950" y="4270"/>
                </a:lnTo>
                <a:lnTo>
                  <a:pt x="7945" y="4256"/>
                </a:lnTo>
                <a:lnTo>
                  <a:pt x="7941" y="4250"/>
                </a:lnTo>
                <a:lnTo>
                  <a:pt x="7937" y="4246"/>
                </a:lnTo>
                <a:lnTo>
                  <a:pt x="7933" y="4242"/>
                </a:lnTo>
                <a:lnTo>
                  <a:pt x="7928" y="4239"/>
                </a:lnTo>
                <a:lnTo>
                  <a:pt x="7923" y="4237"/>
                </a:lnTo>
                <a:lnTo>
                  <a:pt x="7917" y="4235"/>
                </a:lnTo>
                <a:lnTo>
                  <a:pt x="7912" y="4233"/>
                </a:lnTo>
                <a:lnTo>
                  <a:pt x="7906" y="4232"/>
                </a:lnTo>
                <a:lnTo>
                  <a:pt x="7894" y="4232"/>
                </a:lnTo>
                <a:lnTo>
                  <a:pt x="7882" y="4233"/>
                </a:lnTo>
                <a:lnTo>
                  <a:pt x="7871" y="4236"/>
                </a:lnTo>
                <a:lnTo>
                  <a:pt x="7861" y="4241"/>
                </a:lnTo>
                <a:lnTo>
                  <a:pt x="7856" y="4241"/>
                </a:lnTo>
                <a:lnTo>
                  <a:pt x="7851" y="4240"/>
                </a:lnTo>
                <a:lnTo>
                  <a:pt x="7847" y="4238"/>
                </a:lnTo>
                <a:lnTo>
                  <a:pt x="7841" y="4236"/>
                </a:lnTo>
                <a:lnTo>
                  <a:pt x="7832" y="4230"/>
                </a:lnTo>
                <a:lnTo>
                  <a:pt x="7824" y="4223"/>
                </a:lnTo>
                <a:lnTo>
                  <a:pt x="7820" y="4220"/>
                </a:lnTo>
                <a:lnTo>
                  <a:pt x="7815" y="4218"/>
                </a:lnTo>
                <a:lnTo>
                  <a:pt x="7811" y="4216"/>
                </a:lnTo>
                <a:lnTo>
                  <a:pt x="7807" y="4215"/>
                </a:lnTo>
                <a:lnTo>
                  <a:pt x="7803" y="4216"/>
                </a:lnTo>
                <a:lnTo>
                  <a:pt x="7799" y="4218"/>
                </a:lnTo>
                <a:lnTo>
                  <a:pt x="7795" y="4221"/>
                </a:lnTo>
                <a:lnTo>
                  <a:pt x="7790" y="4226"/>
                </a:lnTo>
                <a:lnTo>
                  <a:pt x="7779" y="4236"/>
                </a:lnTo>
                <a:lnTo>
                  <a:pt x="7769" y="4247"/>
                </a:lnTo>
                <a:lnTo>
                  <a:pt x="7759" y="4260"/>
                </a:lnTo>
                <a:lnTo>
                  <a:pt x="7751" y="4273"/>
                </a:lnTo>
                <a:lnTo>
                  <a:pt x="7735" y="4299"/>
                </a:lnTo>
                <a:lnTo>
                  <a:pt x="7722" y="4328"/>
                </a:lnTo>
                <a:lnTo>
                  <a:pt x="7709" y="4358"/>
                </a:lnTo>
                <a:lnTo>
                  <a:pt x="7696" y="4386"/>
                </a:lnTo>
                <a:lnTo>
                  <a:pt x="7687" y="4399"/>
                </a:lnTo>
                <a:lnTo>
                  <a:pt x="7679" y="4413"/>
                </a:lnTo>
                <a:lnTo>
                  <a:pt x="7670" y="4425"/>
                </a:lnTo>
                <a:lnTo>
                  <a:pt x="7660" y="4437"/>
                </a:lnTo>
                <a:lnTo>
                  <a:pt x="7658" y="4443"/>
                </a:lnTo>
                <a:lnTo>
                  <a:pt x="7655" y="4448"/>
                </a:lnTo>
                <a:lnTo>
                  <a:pt x="7652" y="4452"/>
                </a:lnTo>
                <a:lnTo>
                  <a:pt x="7649" y="4456"/>
                </a:lnTo>
                <a:lnTo>
                  <a:pt x="7645" y="4460"/>
                </a:lnTo>
                <a:lnTo>
                  <a:pt x="7642" y="4463"/>
                </a:lnTo>
                <a:lnTo>
                  <a:pt x="7638" y="4465"/>
                </a:lnTo>
                <a:lnTo>
                  <a:pt x="7633" y="4467"/>
                </a:lnTo>
                <a:lnTo>
                  <a:pt x="7624" y="4468"/>
                </a:lnTo>
                <a:lnTo>
                  <a:pt x="7614" y="4469"/>
                </a:lnTo>
                <a:lnTo>
                  <a:pt x="7604" y="4467"/>
                </a:lnTo>
                <a:lnTo>
                  <a:pt x="7594" y="4465"/>
                </a:lnTo>
                <a:lnTo>
                  <a:pt x="7589" y="4463"/>
                </a:lnTo>
                <a:lnTo>
                  <a:pt x="7583" y="4463"/>
                </a:lnTo>
                <a:lnTo>
                  <a:pt x="7578" y="4463"/>
                </a:lnTo>
                <a:lnTo>
                  <a:pt x="7573" y="4464"/>
                </a:lnTo>
                <a:lnTo>
                  <a:pt x="7568" y="4465"/>
                </a:lnTo>
                <a:lnTo>
                  <a:pt x="7564" y="4467"/>
                </a:lnTo>
                <a:lnTo>
                  <a:pt x="7560" y="4470"/>
                </a:lnTo>
                <a:lnTo>
                  <a:pt x="7556" y="4473"/>
                </a:lnTo>
                <a:lnTo>
                  <a:pt x="7549" y="4480"/>
                </a:lnTo>
                <a:lnTo>
                  <a:pt x="7543" y="4489"/>
                </a:lnTo>
                <a:lnTo>
                  <a:pt x="7539" y="4498"/>
                </a:lnTo>
                <a:lnTo>
                  <a:pt x="7535" y="4510"/>
                </a:lnTo>
                <a:lnTo>
                  <a:pt x="7497" y="4506"/>
                </a:lnTo>
                <a:lnTo>
                  <a:pt x="7458" y="4504"/>
                </a:lnTo>
                <a:lnTo>
                  <a:pt x="7420" y="4503"/>
                </a:lnTo>
                <a:lnTo>
                  <a:pt x="7382" y="4503"/>
                </a:lnTo>
                <a:lnTo>
                  <a:pt x="7344" y="4503"/>
                </a:lnTo>
                <a:lnTo>
                  <a:pt x="7305" y="4503"/>
                </a:lnTo>
                <a:lnTo>
                  <a:pt x="7267" y="4503"/>
                </a:lnTo>
                <a:lnTo>
                  <a:pt x="7230" y="4502"/>
                </a:lnTo>
                <a:lnTo>
                  <a:pt x="7218" y="4501"/>
                </a:lnTo>
                <a:lnTo>
                  <a:pt x="7207" y="4501"/>
                </a:lnTo>
                <a:lnTo>
                  <a:pt x="7197" y="4502"/>
                </a:lnTo>
                <a:lnTo>
                  <a:pt x="7187" y="4504"/>
                </a:lnTo>
                <a:lnTo>
                  <a:pt x="7177" y="4506"/>
                </a:lnTo>
                <a:lnTo>
                  <a:pt x="7166" y="4511"/>
                </a:lnTo>
                <a:lnTo>
                  <a:pt x="7157" y="4517"/>
                </a:lnTo>
                <a:lnTo>
                  <a:pt x="7148" y="4523"/>
                </a:lnTo>
                <a:lnTo>
                  <a:pt x="7111" y="4544"/>
                </a:lnTo>
                <a:lnTo>
                  <a:pt x="7075" y="4565"/>
                </a:lnTo>
                <a:lnTo>
                  <a:pt x="7055" y="4575"/>
                </a:lnTo>
                <a:lnTo>
                  <a:pt x="7036" y="4583"/>
                </a:lnTo>
                <a:lnTo>
                  <a:pt x="7017" y="4591"/>
                </a:lnTo>
                <a:lnTo>
                  <a:pt x="6997" y="4598"/>
                </a:lnTo>
                <a:lnTo>
                  <a:pt x="6991" y="4619"/>
                </a:lnTo>
                <a:lnTo>
                  <a:pt x="6985" y="4639"/>
                </a:lnTo>
                <a:lnTo>
                  <a:pt x="6980" y="4648"/>
                </a:lnTo>
                <a:lnTo>
                  <a:pt x="6974" y="4655"/>
                </a:lnTo>
                <a:lnTo>
                  <a:pt x="6971" y="4658"/>
                </a:lnTo>
                <a:lnTo>
                  <a:pt x="6967" y="4661"/>
                </a:lnTo>
                <a:lnTo>
                  <a:pt x="6962" y="4663"/>
                </a:lnTo>
                <a:lnTo>
                  <a:pt x="6956" y="4665"/>
                </a:lnTo>
                <a:lnTo>
                  <a:pt x="6941" y="4669"/>
                </a:lnTo>
                <a:lnTo>
                  <a:pt x="6926" y="4671"/>
                </a:lnTo>
                <a:lnTo>
                  <a:pt x="6912" y="4672"/>
                </a:lnTo>
                <a:lnTo>
                  <a:pt x="6896" y="4672"/>
                </a:lnTo>
                <a:lnTo>
                  <a:pt x="6867" y="4671"/>
                </a:lnTo>
                <a:lnTo>
                  <a:pt x="6836" y="4667"/>
                </a:lnTo>
                <a:lnTo>
                  <a:pt x="6806" y="4667"/>
                </a:lnTo>
                <a:lnTo>
                  <a:pt x="6776" y="4667"/>
                </a:lnTo>
                <a:lnTo>
                  <a:pt x="6761" y="4669"/>
                </a:lnTo>
                <a:lnTo>
                  <a:pt x="6745" y="4671"/>
                </a:lnTo>
                <a:lnTo>
                  <a:pt x="6738" y="4673"/>
                </a:lnTo>
                <a:lnTo>
                  <a:pt x="6731" y="4675"/>
                </a:lnTo>
                <a:lnTo>
                  <a:pt x="6724" y="4678"/>
                </a:lnTo>
                <a:lnTo>
                  <a:pt x="6717" y="4682"/>
                </a:lnTo>
                <a:lnTo>
                  <a:pt x="6715" y="4687"/>
                </a:lnTo>
                <a:lnTo>
                  <a:pt x="6713" y="4691"/>
                </a:lnTo>
                <a:lnTo>
                  <a:pt x="6711" y="4696"/>
                </a:lnTo>
                <a:lnTo>
                  <a:pt x="6710" y="4701"/>
                </a:lnTo>
                <a:lnTo>
                  <a:pt x="6710" y="4711"/>
                </a:lnTo>
                <a:lnTo>
                  <a:pt x="6712" y="4722"/>
                </a:lnTo>
                <a:lnTo>
                  <a:pt x="6717" y="4742"/>
                </a:lnTo>
                <a:lnTo>
                  <a:pt x="6720" y="4762"/>
                </a:lnTo>
                <a:lnTo>
                  <a:pt x="6696" y="4776"/>
                </a:lnTo>
                <a:lnTo>
                  <a:pt x="6671" y="4787"/>
                </a:lnTo>
                <a:lnTo>
                  <a:pt x="6645" y="4797"/>
                </a:lnTo>
                <a:lnTo>
                  <a:pt x="6619" y="4805"/>
                </a:lnTo>
                <a:lnTo>
                  <a:pt x="6592" y="4811"/>
                </a:lnTo>
                <a:lnTo>
                  <a:pt x="6566" y="4817"/>
                </a:lnTo>
                <a:lnTo>
                  <a:pt x="6538" y="4821"/>
                </a:lnTo>
                <a:lnTo>
                  <a:pt x="6511" y="4823"/>
                </a:lnTo>
                <a:lnTo>
                  <a:pt x="6501" y="4825"/>
                </a:lnTo>
                <a:lnTo>
                  <a:pt x="6490" y="4829"/>
                </a:lnTo>
                <a:lnTo>
                  <a:pt x="6480" y="4832"/>
                </a:lnTo>
                <a:lnTo>
                  <a:pt x="6471" y="4837"/>
                </a:lnTo>
                <a:lnTo>
                  <a:pt x="6452" y="4847"/>
                </a:lnTo>
                <a:lnTo>
                  <a:pt x="6433" y="4857"/>
                </a:lnTo>
                <a:lnTo>
                  <a:pt x="6415" y="4869"/>
                </a:lnTo>
                <a:lnTo>
                  <a:pt x="6396" y="4879"/>
                </a:lnTo>
                <a:lnTo>
                  <a:pt x="6386" y="4884"/>
                </a:lnTo>
                <a:lnTo>
                  <a:pt x="6376" y="4888"/>
                </a:lnTo>
                <a:lnTo>
                  <a:pt x="6366" y="4891"/>
                </a:lnTo>
                <a:lnTo>
                  <a:pt x="6356" y="4894"/>
                </a:lnTo>
                <a:lnTo>
                  <a:pt x="6344" y="4893"/>
                </a:lnTo>
                <a:lnTo>
                  <a:pt x="6331" y="4891"/>
                </a:lnTo>
                <a:lnTo>
                  <a:pt x="6324" y="4889"/>
                </a:lnTo>
                <a:lnTo>
                  <a:pt x="6318" y="4887"/>
                </a:lnTo>
                <a:lnTo>
                  <a:pt x="6312" y="4884"/>
                </a:lnTo>
                <a:lnTo>
                  <a:pt x="6307" y="4881"/>
                </a:lnTo>
                <a:lnTo>
                  <a:pt x="6301" y="4878"/>
                </a:lnTo>
                <a:lnTo>
                  <a:pt x="6297" y="4874"/>
                </a:lnTo>
                <a:lnTo>
                  <a:pt x="6293" y="4869"/>
                </a:lnTo>
                <a:lnTo>
                  <a:pt x="6290" y="4863"/>
                </a:lnTo>
                <a:lnTo>
                  <a:pt x="6287" y="4857"/>
                </a:lnTo>
                <a:lnTo>
                  <a:pt x="6286" y="4851"/>
                </a:lnTo>
                <a:lnTo>
                  <a:pt x="6286" y="4844"/>
                </a:lnTo>
                <a:lnTo>
                  <a:pt x="6286" y="4837"/>
                </a:lnTo>
                <a:lnTo>
                  <a:pt x="6290" y="4831"/>
                </a:lnTo>
                <a:lnTo>
                  <a:pt x="6294" y="4826"/>
                </a:lnTo>
                <a:lnTo>
                  <a:pt x="6298" y="4821"/>
                </a:lnTo>
                <a:lnTo>
                  <a:pt x="6303" y="4817"/>
                </a:lnTo>
                <a:lnTo>
                  <a:pt x="6313" y="4808"/>
                </a:lnTo>
                <a:lnTo>
                  <a:pt x="6323" y="4800"/>
                </a:lnTo>
                <a:lnTo>
                  <a:pt x="6334" y="4792"/>
                </a:lnTo>
                <a:lnTo>
                  <a:pt x="6344" y="4783"/>
                </a:lnTo>
                <a:lnTo>
                  <a:pt x="6348" y="4778"/>
                </a:lnTo>
                <a:lnTo>
                  <a:pt x="6352" y="4772"/>
                </a:lnTo>
                <a:lnTo>
                  <a:pt x="6355" y="4766"/>
                </a:lnTo>
                <a:lnTo>
                  <a:pt x="6357" y="4758"/>
                </a:lnTo>
                <a:lnTo>
                  <a:pt x="6368" y="4738"/>
                </a:lnTo>
                <a:lnTo>
                  <a:pt x="6379" y="4717"/>
                </a:lnTo>
                <a:lnTo>
                  <a:pt x="6384" y="4706"/>
                </a:lnTo>
                <a:lnTo>
                  <a:pt x="6389" y="4695"/>
                </a:lnTo>
                <a:lnTo>
                  <a:pt x="6390" y="4689"/>
                </a:lnTo>
                <a:lnTo>
                  <a:pt x="6390" y="4683"/>
                </a:lnTo>
                <a:lnTo>
                  <a:pt x="6390" y="4677"/>
                </a:lnTo>
                <a:lnTo>
                  <a:pt x="6389" y="4671"/>
                </a:lnTo>
                <a:lnTo>
                  <a:pt x="6386" y="4644"/>
                </a:lnTo>
                <a:lnTo>
                  <a:pt x="6382" y="4619"/>
                </a:lnTo>
                <a:lnTo>
                  <a:pt x="6376" y="4593"/>
                </a:lnTo>
                <a:lnTo>
                  <a:pt x="6370" y="4568"/>
                </a:lnTo>
                <a:lnTo>
                  <a:pt x="6363" y="4543"/>
                </a:lnTo>
                <a:lnTo>
                  <a:pt x="6356" y="4518"/>
                </a:lnTo>
                <a:lnTo>
                  <a:pt x="6350" y="4492"/>
                </a:lnTo>
                <a:lnTo>
                  <a:pt x="6344" y="4467"/>
                </a:lnTo>
                <a:lnTo>
                  <a:pt x="6312" y="4452"/>
                </a:lnTo>
                <a:lnTo>
                  <a:pt x="6279" y="4438"/>
                </a:lnTo>
                <a:lnTo>
                  <a:pt x="6264" y="4432"/>
                </a:lnTo>
                <a:lnTo>
                  <a:pt x="6248" y="4424"/>
                </a:lnTo>
                <a:lnTo>
                  <a:pt x="6233" y="4417"/>
                </a:lnTo>
                <a:lnTo>
                  <a:pt x="6217" y="4408"/>
                </a:lnTo>
                <a:lnTo>
                  <a:pt x="6212" y="4390"/>
                </a:lnTo>
                <a:lnTo>
                  <a:pt x="6205" y="4374"/>
                </a:lnTo>
                <a:lnTo>
                  <a:pt x="6203" y="4370"/>
                </a:lnTo>
                <a:lnTo>
                  <a:pt x="6200" y="4367"/>
                </a:lnTo>
                <a:lnTo>
                  <a:pt x="6197" y="4365"/>
                </a:lnTo>
                <a:lnTo>
                  <a:pt x="6194" y="4363"/>
                </a:lnTo>
                <a:lnTo>
                  <a:pt x="6190" y="4361"/>
                </a:lnTo>
                <a:lnTo>
                  <a:pt x="6185" y="4360"/>
                </a:lnTo>
                <a:lnTo>
                  <a:pt x="6178" y="4359"/>
                </a:lnTo>
                <a:lnTo>
                  <a:pt x="6172" y="4359"/>
                </a:lnTo>
                <a:lnTo>
                  <a:pt x="6167" y="4359"/>
                </a:lnTo>
                <a:lnTo>
                  <a:pt x="6163" y="4357"/>
                </a:lnTo>
                <a:lnTo>
                  <a:pt x="6159" y="4354"/>
                </a:lnTo>
                <a:lnTo>
                  <a:pt x="6155" y="4352"/>
                </a:lnTo>
                <a:lnTo>
                  <a:pt x="6148" y="4346"/>
                </a:lnTo>
                <a:lnTo>
                  <a:pt x="6141" y="4340"/>
                </a:lnTo>
                <a:lnTo>
                  <a:pt x="6134" y="4334"/>
                </a:lnTo>
                <a:lnTo>
                  <a:pt x="6125" y="4331"/>
                </a:lnTo>
                <a:lnTo>
                  <a:pt x="6121" y="4330"/>
                </a:lnTo>
                <a:lnTo>
                  <a:pt x="6116" y="4330"/>
                </a:lnTo>
                <a:lnTo>
                  <a:pt x="6111" y="4331"/>
                </a:lnTo>
                <a:lnTo>
                  <a:pt x="6105" y="4333"/>
                </a:lnTo>
                <a:lnTo>
                  <a:pt x="6101" y="4331"/>
                </a:lnTo>
                <a:lnTo>
                  <a:pt x="6097" y="4327"/>
                </a:lnTo>
                <a:lnTo>
                  <a:pt x="6094" y="4324"/>
                </a:lnTo>
                <a:lnTo>
                  <a:pt x="6091" y="4320"/>
                </a:lnTo>
                <a:lnTo>
                  <a:pt x="6087" y="4311"/>
                </a:lnTo>
                <a:lnTo>
                  <a:pt x="6083" y="4302"/>
                </a:lnTo>
                <a:lnTo>
                  <a:pt x="6079" y="4293"/>
                </a:lnTo>
                <a:lnTo>
                  <a:pt x="6073" y="4285"/>
                </a:lnTo>
                <a:lnTo>
                  <a:pt x="6070" y="4282"/>
                </a:lnTo>
                <a:lnTo>
                  <a:pt x="6067" y="4279"/>
                </a:lnTo>
                <a:lnTo>
                  <a:pt x="6063" y="4277"/>
                </a:lnTo>
                <a:lnTo>
                  <a:pt x="6058" y="4276"/>
                </a:lnTo>
                <a:lnTo>
                  <a:pt x="6017" y="4253"/>
                </a:lnTo>
                <a:lnTo>
                  <a:pt x="5977" y="4233"/>
                </a:lnTo>
                <a:lnTo>
                  <a:pt x="5935" y="4213"/>
                </a:lnTo>
                <a:lnTo>
                  <a:pt x="5892" y="4194"/>
                </a:lnTo>
                <a:lnTo>
                  <a:pt x="5850" y="4176"/>
                </a:lnTo>
                <a:lnTo>
                  <a:pt x="5807" y="4159"/>
                </a:lnTo>
                <a:lnTo>
                  <a:pt x="5766" y="4140"/>
                </a:lnTo>
                <a:lnTo>
                  <a:pt x="5723" y="4123"/>
                </a:lnTo>
                <a:lnTo>
                  <a:pt x="5714" y="4119"/>
                </a:lnTo>
                <a:lnTo>
                  <a:pt x="5704" y="4117"/>
                </a:lnTo>
                <a:lnTo>
                  <a:pt x="5695" y="4116"/>
                </a:lnTo>
                <a:lnTo>
                  <a:pt x="5686" y="4116"/>
                </a:lnTo>
                <a:lnTo>
                  <a:pt x="5677" y="4117"/>
                </a:lnTo>
                <a:lnTo>
                  <a:pt x="5668" y="4119"/>
                </a:lnTo>
                <a:lnTo>
                  <a:pt x="5658" y="4122"/>
                </a:lnTo>
                <a:lnTo>
                  <a:pt x="5649" y="4125"/>
                </a:lnTo>
                <a:lnTo>
                  <a:pt x="5631" y="4133"/>
                </a:lnTo>
                <a:lnTo>
                  <a:pt x="5613" y="4141"/>
                </a:lnTo>
                <a:lnTo>
                  <a:pt x="5595" y="4148"/>
                </a:lnTo>
                <a:lnTo>
                  <a:pt x="5577" y="4155"/>
                </a:lnTo>
                <a:lnTo>
                  <a:pt x="5568" y="4151"/>
                </a:lnTo>
                <a:lnTo>
                  <a:pt x="5558" y="4151"/>
                </a:lnTo>
                <a:lnTo>
                  <a:pt x="5547" y="4151"/>
                </a:lnTo>
                <a:lnTo>
                  <a:pt x="5538" y="4153"/>
                </a:lnTo>
                <a:lnTo>
                  <a:pt x="5528" y="4153"/>
                </a:lnTo>
                <a:lnTo>
                  <a:pt x="5519" y="4151"/>
                </a:lnTo>
                <a:lnTo>
                  <a:pt x="5515" y="4149"/>
                </a:lnTo>
                <a:lnTo>
                  <a:pt x="5511" y="4147"/>
                </a:lnTo>
                <a:lnTo>
                  <a:pt x="5507" y="4144"/>
                </a:lnTo>
                <a:lnTo>
                  <a:pt x="5503" y="4139"/>
                </a:lnTo>
                <a:lnTo>
                  <a:pt x="5494" y="4137"/>
                </a:lnTo>
                <a:lnTo>
                  <a:pt x="5484" y="4137"/>
                </a:lnTo>
                <a:lnTo>
                  <a:pt x="5475" y="4138"/>
                </a:lnTo>
                <a:lnTo>
                  <a:pt x="5465" y="4140"/>
                </a:lnTo>
                <a:lnTo>
                  <a:pt x="5456" y="4141"/>
                </a:lnTo>
                <a:lnTo>
                  <a:pt x="5446" y="4141"/>
                </a:lnTo>
                <a:lnTo>
                  <a:pt x="5441" y="4140"/>
                </a:lnTo>
                <a:lnTo>
                  <a:pt x="5437" y="4139"/>
                </a:lnTo>
                <a:lnTo>
                  <a:pt x="5433" y="4138"/>
                </a:lnTo>
                <a:lnTo>
                  <a:pt x="5429" y="4136"/>
                </a:lnTo>
                <a:lnTo>
                  <a:pt x="5428" y="4130"/>
                </a:lnTo>
                <a:lnTo>
                  <a:pt x="5427" y="4126"/>
                </a:lnTo>
                <a:lnTo>
                  <a:pt x="5425" y="4124"/>
                </a:lnTo>
                <a:lnTo>
                  <a:pt x="5423" y="4122"/>
                </a:lnTo>
                <a:lnTo>
                  <a:pt x="5420" y="4122"/>
                </a:lnTo>
                <a:lnTo>
                  <a:pt x="5417" y="4122"/>
                </a:lnTo>
                <a:lnTo>
                  <a:pt x="5413" y="4124"/>
                </a:lnTo>
                <a:lnTo>
                  <a:pt x="5409" y="4125"/>
                </a:lnTo>
                <a:lnTo>
                  <a:pt x="5399" y="4130"/>
                </a:lnTo>
                <a:lnTo>
                  <a:pt x="5390" y="4134"/>
                </a:lnTo>
                <a:lnTo>
                  <a:pt x="5382" y="4138"/>
                </a:lnTo>
                <a:lnTo>
                  <a:pt x="5374" y="4139"/>
                </a:lnTo>
                <a:lnTo>
                  <a:pt x="5369" y="4142"/>
                </a:lnTo>
                <a:lnTo>
                  <a:pt x="5364" y="4143"/>
                </a:lnTo>
                <a:lnTo>
                  <a:pt x="5360" y="4144"/>
                </a:lnTo>
                <a:lnTo>
                  <a:pt x="5355" y="4145"/>
                </a:lnTo>
                <a:lnTo>
                  <a:pt x="5346" y="4144"/>
                </a:lnTo>
                <a:lnTo>
                  <a:pt x="5338" y="4142"/>
                </a:lnTo>
                <a:lnTo>
                  <a:pt x="5322" y="4134"/>
                </a:lnTo>
                <a:lnTo>
                  <a:pt x="5306" y="4127"/>
                </a:lnTo>
                <a:lnTo>
                  <a:pt x="5303" y="4123"/>
                </a:lnTo>
                <a:lnTo>
                  <a:pt x="5300" y="4119"/>
                </a:lnTo>
                <a:lnTo>
                  <a:pt x="5295" y="4117"/>
                </a:lnTo>
                <a:lnTo>
                  <a:pt x="5291" y="4115"/>
                </a:lnTo>
                <a:lnTo>
                  <a:pt x="5284" y="4113"/>
                </a:lnTo>
                <a:lnTo>
                  <a:pt x="5276" y="4113"/>
                </a:lnTo>
                <a:lnTo>
                  <a:pt x="5261" y="4116"/>
                </a:lnTo>
                <a:lnTo>
                  <a:pt x="5251" y="4117"/>
                </a:lnTo>
                <a:lnTo>
                  <a:pt x="5245" y="4109"/>
                </a:lnTo>
                <a:lnTo>
                  <a:pt x="5239" y="4103"/>
                </a:lnTo>
                <a:lnTo>
                  <a:pt x="5233" y="4097"/>
                </a:lnTo>
                <a:lnTo>
                  <a:pt x="5227" y="4093"/>
                </a:lnTo>
                <a:lnTo>
                  <a:pt x="5220" y="4090"/>
                </a:lnTo>
                <a:lnTo>
                  <a:pt x="5213" y="4088"/>
                </a:lnTo>
                <a:lnTo>
                  <a:pt x="5205" y="4086"/>
                </a:lnTo>
                <a:lnTo>
                  <a:pt x="5196" y="4084"/>
                </a:lnTo>
                <a:lnTo>
                  <a:pt x="5185" y="4082"/>
                </a:lnTo>
                <a:lnTo>
                  <a:pt x="5176" y="4080"/>
                </a:lnTo>
                <a:lnTo>
                  <a:pt x="5166" y="4080"/>
                </a:lnTo>
                <a:lnTo>
                  <a:pt x="5156" y="4080"/>
                </a:lnTo>
                <a:lnTo>
                  <a:pt x="5147" y="4081"/>
                </a:lnTo>
                <a:lnTo>
                  <a:pt x="5136" y="4080"/>
                </a:lnTo>
                <a:lnTo>
                  <a:pt x="5127" y="4079"/>
                </a:lnTo>
                <a:lnTo>
                  <a:pt x="5119" y="4076"/>
                </a:lnTo>
                <a:lnTo>
                  <a:pt x="5111" y="4072"/>
                </a:lnTo>
                <a:lnTo>
                  <a:pt x="5104" y="4068"/>
                </a:lnTo>
                <a:lnTo>
                  <a:pt x="5097" y="4063"/>
                </a:lnTo>
                <a:lnTo>
                  <a:pt x="5090" y="4057"/>
                </a:lnTo>
                <a:lnTo>
                  <a:pt x="5077" y="4044"/>
                </a:lnTo>
                <a:lnTo>
                  <a:pt x="5066" y="4031"/>
                </a:lnTo>
                <a:lnTo>
                  <a:pt x="5054" y="4018"/>
                </a:lnTo>
                <a:lnTo>
                  <a:pt x="5043" y="4005"/>
                </a:lnTo>
                <a:lnTo>
                  <a:pt x="5030" y="3992"/>
                </a:lnTo>
                <a:lnTo>
                  <a:pt x="5017" y="3981"/>
                </a:lnTo>
                <a:lnTo>
                  <a:pt x="5011" y="3977"/>
                </a:lnTo>
                <a:lnTo>
                  <a:pt x="5006" y="3975"/>
                </a:lnTo>
                <a:lnTo>
                  <a:pt x="5002" y="3974"/>
                </a:lnTo>
                <a:lnTo>
                  <a:pt x="4999" y="3974"/>
                </a:lnTo>
                <a:lnTo>
                  <a:pt x="4996" y="3974"/>
                </a:lnTo>
                <a:lnTo>
                  <a:pt x="4993" y="3976"/>
                </a:lnTo>
                <a:lnTo>
                  <a:pt x="4991" y="3978"/>
                </a:lnTo>
                <a:lnTo>
                  <a:pt x="4990" y="3981"/>
                </a:lnTo>
                <a:lnTo>
                  <a:pt x="4990" y="3985"/>
                </a:lnTo>
                <a:lnTo>
                  <a:pt x="4990" y="3988"/>
                </a:lnTo>
                <a:lnTo>
                  <a:pt x="4990" y="3992"/>
                </a:lnTo>
                <a:lnTo>
                  <a:pt x="4992" y="3997"/>
                </a:lnTo>
                <a:lnTo>
                  <a:pt x="4994" y="4002"/>
                </a:lnTo>
                <a:lnTo>
                  <a:pt x="4996" y="4007"/>
                </a:lnTo>
                <a:lnTo>
                  <a:pt x="5000" y="4011"/>
                </a:lnTo>
                <a:lnTo>
                  <a:pt x="5004" y="4015"/>
                </a:lnTo>
                <a:lnTo>
                  <a:pt x="5005" y="4019"/>
                </a:lnTo>
                <a:lnTo>
                  <a:pt x="5006" y="4022"/>
                </a:lnTo>
                <a:lnTo>
                  <a:pt x="5005" y="4024"/>
                </a:lnTo>
                <a:lnTo>
                  <a:pt x="5002" y="4026"/>
                </a:lnTo>
                <a:lnTo>
                  <a:pt x="4995" y="4027"/>
                </a:lnTo>
                <a:lnTo>
                  <a:pt x="4985" y="4027"/>
                </a:lnTo>
                <a:lnTo>
                  <a:pt x="4973" y="4026"/>
                </a:lnTo>
                <a:lnTo>
                  <a:pt x="4961" y="4025"/>
                </a:lnTo>
                <a:lnTo>
                  <a:pt x="4951" y="4025"/>
                </a:lnTo>
                <a:lnTo>
                  <a:pt x="4943" y="4026"/>
                </a:lnTo>
                <a:lnTo>
                  <a:pt x="4868" y="4027"/>
                </a:lnTo>
                <a:lnTo>
                  <a:pt x="4795" y="4027"/>
                </a:lnTo>
                <a:lnTo>
                  <a:pt x="4720" y="4027"/>
                </a:lnTo>
                <a:lnTo>
                  <a:pt x="4647" y="4027"/>
                </a:lnTo>
                <a:lnTo>
                  <a:pt x="4573" y="4026"/>
                </a:lnTo>
                <a:lnTo>
                  <a:pt x="4499" y="4026"/>
                </a:lnTo>
                <a:lnTo>
                  <a:pt x="4425" y="4026"/>
                </a:lnTo>
                <a:lnTo>
                  <a:pt x="4351" y="4026"/>
                </a:lnTo>
                <a:lnTo>
                  <a:pt x="4287" y="4026"/>
                </a:lnTo>
                <a:lnTo>
                  <a:pt x="4222" y="4026"/>
                </a:lnTo>
                <a:lnTo>
                  <a:pt x="4158" y="4026"/>
                </a:lnTo>
                <a:lnTo>
                  <a:pt x="4093" y="4026"/>
                </a:lnTo>
                <a:lnTo>
                  <a:pt x="4029" y="4025"/>
                </a:lnTo>
                <a:lnTo>
                  <a:pt x="3964" y="4025"/>
                </a:lnTo>
                <a:lnTo>
                  <a:pt x="3900" y="4025"/>
                </a:lnTo>
                <a:lnTo>
                  <a:pt x="3835" y="4025"/>
                </a:lnTo>
                <a:lnTo>
                  <a:pt x="3771" y="4025"/>
                </a:lnTo>
                <a:lnTo>
                  <a:pt x="3706" y="4025"/>
                </a:lnTo>
                <a:lnTo>
                  <a:pt x="3642" y="4025"/>
                </a:lnTo>
                <a:lnTo>
                  <a:pt x="3577" y="4025"/>
                </a:lnTo>
                <a:lnTo>
                  <a:pt x="3513" y="4025"/>
                </a:lnTo>
                <a:lnTo>
                  <a:pt x="3448" y="4025"/>
                </a:lnTo>
                <a:lnTo>
                  <a:pt x="3384" y="4025"/>
                </a:lnTo>
                <a:lnTo>
                  <a:pt x="3319" y="4025"/>
                </a:lnTo>
                <a:lnTo>
                  <a:pt x="3248" y="4025"/>
                </a:lnTo>
                <a:lnTo>
                  <a:pt x="3178" y="4025"/>
                </a:lnTo>
                <a:lnTo>
                  <a:pt x="3107" y="4025"/>
                </a:lnTo>
                <a:lnTo>
                  <a:pt x="3036" y="4025"/>
                </a:lnTo>
                <a:lnTo>
                  <a:pt x="2966" y="4025"/>
                </a:lnTo>
                <a:lnTo>
                  <a:pt x="2894" y="4025"/>
                </a:lnTo>
                <a:lnTo>
                  <a:pt x="2824" y="4025"/>
                </a:lnTo>
                <a:lnTo>
                  <a:pt x="2753" y="4025"/>
                </a:lnTo>
                <a:lnTo>
                  <a:pt x="2704" y="4025"/>
                </a:lnTo>
                <a:lnTo>
                  <a:pt x="2655" y="4025"/>
                </a:lnTo>
                <a:lnTo>
                  <a:pt x="2606" y="4025"/>
                </a:lnTo>
                <a:lnTo>
                  <a:pt x="2557" y="4025"/>
                </a:lnTo>
                <a:lnTo>
                  <a:pt x="2507" y="4025"/>
                </a:lnTo>
                <a:lnTo>
                  <a:pt x="2458" y="4025"/>
                </a:lnTo>
                <a:lnTo>
                  <a:pt x="2409" y="4025"/>
                </a:lnTo>
                <a:lnTo>
                  <a:pt x="2360" y="4025"/>
                </a:lnTo>
                <a:lnTo>
                  <a:pt x="2310" y="4025"/>
                </a:lnTo>
                <a:lnTo>
                  <a:pt x="2261" y="4026"/>
                </a:lnTo>
                <a:lnTo>
                  <a:pt x="2212" y="4026"/>
                </a:lnTo>
                <a:lnTo>
                  <a:pt x="2163" y="4025"/>
                </a:lnTo>
                <a:lnTo>
                  <a:pt x="2114" y="4025"/>
                </a:lnTo>
                <a:lnTo>
                  <a:pt x="2064" y="4025"/>
                </a:lnTo>
                <a:lnTo>
                  <a:pt x="2015" y="4025"/>
                </a:lnTo>
                <a:lnTo>
                  <a:pt x="1966" y="4024"/>
                </a:lnTo>
                <a:lnTo>
                  <a:pt x="1957" y="4019"/>
                </a:lnTo>
                <a:lnTo>
                  <a:pt x="1949" y="4013"/>
                </a:lnTo>
                <a:lnTo>
                  <a:pt x="1942" y="4006"/>
                </a:lnTo>
                <a:lnTo>
                  <a:pt x="1936" y="3998"/>
                </a:lnTo>
                <a:lnTo>
                  <a:pt x="1933" y="3994"/>
                </a:lnTo>
                <a:lnTo>
                  <a:pt x="1931" y="3990"/>
                </a:lnTo>
                <a:lnTo>
                  <a:pt x="1930" y="3985"/>
                </a:lnTo>
                <a:lnTo>
                  <a:pt x="1929" y="3981"/>
                </a:lnTo>
                <a:lnTo>
                  <a:pt x="1929" y="3976"/>
                </a:lnTo>
                <a:lnTo>
                  <a:pt x="1929" y="3970"/>
                </a:lnTo>
                <a:lnTo>
                  <a:pt x="1931" y="3965"/>
                </a:lnTo>
                <a:lnTo>
                  <a:pt x="1933" y="3959"/>
                </a:lnTo>
                <a:lnTo>
                  <a:pt x="1924" y="3963"/>
                </a:lnTo>
                <a:lnTo>
                  <a:pt x="1913" y="3967"/>
                </a:lnTo>
                <a:lnTo>
                  <a:pt x="1903" y="3970"/>
                </a:lnTo>
                <a:lnTo>
                  <a:pt x="1894" y="3971"/>
                </a:lnTo>
                <a:lnTo>
                  <a:pt x="1889" y="3971"/>
                </a:lnTo>
                <a:lnTo>
                  <a:pt x="1884" y="3970"/>
                </a:lnTo>
                <a:lnTo>
                  <a:pt x="1880" y="3969"/>
                </a:lnTo>
                <a:lnTo>
                  <a:pt x="1876" y="3967"/>
                </a:lnTo>
                <a:lnTo>
                  <a:pt x="1872" y="3964"/>
                </a:lnTo>
                <a:lnTo>
                  <a:pt x="1869" y="3960"/>
                </a:lnTo>
                <a:lnTo>
                  <a:pt x="1866" y="3956"/>
                </a:lnTo>
                <a:lnTo>
                  <a:pt x="1862" y="3950"/>
                </a:lnTo>
                <a:lnTo>
                  <a:pt x="1861" y="3942"/>
                </a:lnTo>
                <a:lnTo>
                  <a:pt x="1860" y="3936"/>
                </a:lnTo>
                <a:lnTo>
                  <a:pt x="1859" y="3931"/>
                </a:lnTo>
                <a:lnTo>
                  <a:pt x="1856" y="3928"/>
                </a:lnTo>
                <a:lnTo>
                  <a:pt x="1854" y="3925"/>
                </a:lnTo>
                <a:lnTo>
                  <a:pt x="1851" y="3923"/>
                </a:lnTo>
                <a:lnTo>
                  <a:pt x="1848" y="3922"/>
                </a:lnTo>
                <a:lnTo>
                  <a:pt x="1844" y="3921"/>
                </a:lnTo>
                <a:lnTo>
                  <a:pt x="1836" y="3922"/>
                </a:lnTo>
                <a:lnTo>
                  <a:pt x="1828" y="3925"/>
                </a:lnTo>
                <a:lnTo>
                  <a:pt x="1820" y="3929"/>
                </a:lnTo>
                <a:lnTo>
                  <a:pt x="1811" y="3934"/>
                </a:lnTo>
                <a:lnTo>
                  <a:pt x="1806" y="3935"/>
                </a:lnTo>
                <a:lnTo>
                  <a:pt x="1802" y="3934"/>
                </a:lnTo>
                <a:lnTo>
                  <a:pt x="1797" y="3934"/>
                </a:lnTo>
                <a:lnTo>
                  <a:pt x="1793" y="3932"/>
                </a:lnTo>
                <a:lnTo>
                  <a:pt x="1784" y="3928"/>
                </a:lnTo>
                <a:lnTo>
                  <a:pt x="1775" y="3923"/>
                </a:lnTo>
                <a:lnTo>
                  <a:pt x="1768" y="3915"/>
                </a:lnTo>
                <a:lnTo>
                  <a:pt x="1762" y="3907"/>
                </a:lnTo>
                <a:lnTo>
                  <a:pt x="1759" y="3903"/>
                </a:lnTo>
                <a:lnTo>
                  <a:pt x="1757" y="3898"/>
                </a:lnTo>
                <a:lnTo>
                  <a:pt x="1756" y="3892"/>
                </a:lnTo>
                <a:lnTo>
                  <a:pt x="1755" y="3887"/>
                </a:lnTo>
                <a:lnTo>
                  <a:pt x="1754" y="3875"/>
                </a:lnTo>
                <a:lnTo>
                  <a:pt x="1752" y="3864"/>
                </a:lnTo>
                <a:lnTo>
                  <a:pt x="1750" y="3860"/>
                </a:lnTo>
                <a:lnTo>
                  <a:pt x="1748" y="3856"/>
                </a:lnTo>
                <a:lnTo>
                  <a:pt x="1746" y="3853"/>
                </a:lnTo>
                <a:lnTo>
                  <a:pt x="1743" y="3850"/>
                </a:lnTo>
                <a:lnTo>
                  <a:pt x="1740" y="3847"/>
                </a:lnTo>
                <a:lnTo>
                  <a:pt x="1736" y="3845"/>
                </a:lnTo>
                <a:lnTo>
                  <a:pt x="1732" y="3844"/>
                </a:lnTo>
                <a:lnTo>
                  <a:pt x="1728" y="3843"/>
                </a:lnTo>
                <a:lnTo>
                  <a:pt x="1724" y="3843"/>
                </a:lnTo>
                <a:lnTo>
                  <a:pt x="1718" y="3844"/>
                </a:lnTo>
                <a:lnTo>
                  <a:pt x="1713" y="3845"/>
                </a:lnTo>
                <a:lnTo>
                  <a:pt x="1706" y="3849"/>
                </a:lnTo>
                <a:lnTo>
                  <a:pt x="1695" y="3848"/>
                </a:lnTo>
                <a:lnTo>
                  <a:pt x="1684" y="3847"/>
                </a:lnTo>
                <a:lnTo>
                  <a:pt x="1673" y="3843"/>
                </a:lnTo>
                <a:lnTo>
                  <a:pt x="1662" y="3840"/>
                </a:lnTo>
                <a:lnTo>
                  <a:pt x="1639" y="3833"/>
                </a:lnTo>
                <a:lnTo>
                  <a:pt x="1618" y="3828"/>
                </a:lnTo>
                <a:lnTo>
                  <a:pt x="1613" y="3820"/>
                </a:lnTo>
                <a:lnTo>
                  <a:pt x="1609" y="3812"/>
                </a:lnTo>
                <a:lnTo>
                  <a:pt x="1602" y="3804"/>
                </a:lnTo>
                <a:lnTo>
                  <a:pt x="1596" y="3796"/>
                </a:lnTo>
                <a:lnTo>
                  <a:pt x="1593" y="3792"/>
                </a:lnTo>
                <a:lnTo>
                  <a:pt x="1589" y="3790"/>
                </a:lnTo>
                <a:lnTo>
                  <a:pt x="1586" y="3788"/>
                </a:lnTo>
                <a:lnTo>
                  <a:pt x="1582" y="3787"/>
                </a:lnTo>
                <a:lnTo>
                  <a:pt x="1578" y="3787"/>
                </a:lnTo>
                <a:lnTo>
                  <a:pt x="1574" y="3788"/>
                </a:lnTo>
                <a:lnTo>
                  <a:pt x="1569" y="3790"/>
                </a:lnTo>
                <a:lnTo>
                  <a:pt x="1564" y="3794"/>
                </a:lnTo>
                <a:lnTo>
                  <a:pt x="1550" y="3797"/>
                </a:lnTo>
                <a:lnTo>
                  <a:pt x="1536" y="3799"/>
                </a:lnTo>
                <a:lnTo>
                  <a:pt x="1522" y="3800"/>
                </a:lnTo>
                <a:lnTo>
                  <a:pt x="1507" y="3800"/>
                </a:lnTo>
                <a:lnTo>
                  <a:pt x="1499" y="3800"/>
                </a:lnTo>
                <a:lnTo>
                  <a:pt x="1492" y="3799"/>
                </a:lnTo>
                <a:lnTo>
                  <a:pt x="1486" y="3798"/>
                </a:lnTo>
                <a:lnTo>
                  <a:pt x="1479" y="3796"/>
                </a:lnTo>
                <a:lnTo>
                  <a:pt x="1473" y="3792"/>
                </a:lnTo>
                <a:lnTo>
                  <a:pt x="1466" y="3789"/>
                </a:lnTo>
                <a:lnTo>
                  <a:pt x="1460" y="3785"/>
                </a:lnTo>
                <a:lnTo>
                  <a:pt x="1454" y="3780"/>
                </a:lnTo>
                <a:lnTo>
                  <a:pt x="1452" y="3775"/>
                </a:lnTo>
                <a:lnTo>
                  <a:pt x="1451" y="3771"/>
                </a:lnTo>
                <a:lnTo>
                  <a:pt x="1450" y="3766"/>
                </a:lnTo>
                <a:lnTo>
                  <a:pt x="1451" y="3761"/>
                </a:lnTo>
                <a:lnTo>
                  <a:pt x="1452" y="3756"/>
                </a:lnTo>
                <a:lnTo>
                  <a:pt x="1454" y="3752"/>
                </a:lnTo>
                <a:lnTo>
                  <a:pt x="1456" y="3747"/>
                </a:lnTo>
                <a:lnTo>
                  <a:pt x="1459" y="3742"/>
                </a:lnTo>
                <a:lnTo>
                  <a:pt x="1471" y="3727"/>
                </a:lnTo>
                <a:lnTo>
                  <a:pt x="1481" y="3717"/>
                </a:lnTo>
                <a:lnTo>
                  <a:pt x="1479" y="3713"/>
                </a:lnTo>
                <a:lnTo>
                  <a:pt x="1476" y="3710"/>
                </a:lnTo>
                <a:lnTo>
                  <a:pt x="1472" y="3707"/>
                </a:lnTo>
                <a:lnTo>
                  <a:pt x="1468" y="3705"/>
                </a:lnTo>
                <a:lnTo>
                  <a:pt x="1458" y="3703"/>
                </a:lnTo>
                <a:lnTo>
                  <a:pt x="1446" y="3703"/>
                </a:lnTo>
                <a:lnTo>
                  <a:pt x="1436" y="3703"/>
                </a:lnTo>
                <a:lnTo>
                  <a:pt x="1427" y="3703"/>
                </a:lnTo>
                <a:lnTo>
                  <a:pt x="1423" y="3703"/>
                </a:lnTo>
                <a:lnTo>
                  <a:pt x="1420" y="3702"/>
                </a:lnTo>
                <a:lnTo>
                  <a:pt x="1417" y="3700"/>
                </a:lnTo>
                <a:lnTo>
                  <a:pt x="1416" y="3698"/>
                </a:lnTo>
                <a:lnTo>
                  <a:pt x="1424" y="3689"/>
                </a:lnTo>
                <a:lnTo>
                  <a:pt x="1432" y="3681"/>
                </a:lnTo>
                <a:lnTo>
                  <a:pt x="1441" y="3674"/>
                </a:lnTo>
                <a:lnTo>
                  <a:pt x="1451" y="3667"/>
                </a:lnTo>
                <a:lnTo>
                  <a:pt x="1461" y="3661"/>
                </a:lnTo>
                <a:lnTo>
                  <a:pt x="1471" y="3656"/>
                </a:lnTo>
                <a:lnTo>
                  <a:pt x="1481" y="3651"/>
                </a:lnTo>
                <a:lnTo>
                  <a:pt x="1491" y="3648"/>
                </a:lnTo>
                <a:lnTo>
                  <a:pt x="1498" y="3643"/>
                </a:lnTo>
                <a:lnTo>
                  <a:pt x="1504" y="3638"/>
                </a:lnTo>
                <a:lnTo>
                  <a:pt x="1508" y="3635"/>
                </a:lnTo>
                <a:lnTo>
                  <a:pt x="1511" y="3632"/>
                </a:lnTo>
                <a:lnTo>
                  <a:pt x="1512" y="3629"/>
                </a:lnTo>
                <a:lnTo>
                  <a:pt x="1512" y="3627"/>
                </a:lnTo>
                <a:lnTo>
                  <a:pt x="1511" y="3626"/>
                </a:lnTo>
                <a:lnTo>
                  <a:pt x="1509" y="3624"/>
                </a:lnTo>
                <a:lnTo>
                  <a:pt x="1503" y="3623"/>
                </a:lnTo>
                <a:lnTo>
                  <a:pt x="1493" y="3623"/>
                </a:lnTo>
                <a:lnTo>
                  <a:pt x="1483" y="3623"/>
                </a:lnTo>
                <a:lnTo>
                  <a:pt x="1471" y="3625"/>
                </a:lnTo>
                <a:lnTo>
                  <a:pt x="1463" y="3628"/>
                </a:lnTo>
                <a:lnTo>
                  <a:pt x="1455" y="3630"/>
                </a:lnTo>
                <a:lnTo>
                  <a:pt x="1445" y="3631"/>
                </a:lnTo>
                <a:lnTo>
                  <a:pt x="1436" y="3631"/>
                </a:lnTo>
                <a:lnTo>
                  <a:pt x="1427" y="3629"/>
                </a:lnTo>
                <a:lnTo>
                  <a:pt x="1419" y="3626"/>
                </a:lnTo>
                <a:lnTo>
                  <a:pt x="1416" y="3624"/>
                </a:lnTo>
                <a:lnTo>
                  <a:pt x="1412" y="3621"/>
                </a:lnTo>
                <a:lnTo>
                  <a:pt x="1410" y="3618"/>
                </a:lnTo>
                <a:lnTo>
                  <a:pt x="1407" y="3615"/>
                </a:lnTo>
                <a:lnTo>
                  <a:pt x="1408" y="3603"/>
                </a:lnTo>
                <a:lnTo>
                  <a:pt x="1408" y="3592"/>
                </a:lnTo>
                <a:lnTo>
                  <a:pt x="1407" y="3582"/>
                </a:lnTo>
                <a:lnTo>
                  <a:pt x="1404" y="3574"/>
                </a:lnTo>
                <a:lnTo>
                  <a:pt x="1402" y="3571"/>
                </a:lnTo>
                <a:lnTo>
                  <a:pt x="1399" y="3568"/>
                </a:lnTo>
                <a:lnTo>
                  <a:pt x="1395" y="3566"/>
                </a:lnTo>
                <a:lnTo>
                  <a:pt x="1392" y="3565"/>
                </a:lnTo>
                <a:lnTo>
                  <a:pt x="1387" y="3565"/>
                </a:lnTo>
                <a:lnTo>
                  <a:pt x="1383" y="3565"/>
                </a:lnTo>
                <a:lnTo>
                  <a:pt x="1377" y="3566"/>
                </a:lnTo>
                <a:lnTo>
                  <a:pt x="1371" y="3567"/>
                </a:lnTo>
                <a:lnTo>
                  <a:pt x="1356" y="3555"/>
                </a:lnTo>
                <a:lnTo>
                  <a:pt x="1341" y="3539"/>
                </a:lnTo>
                <a:lnTo>
                  <a:pt x="1334" y="3531"/>
                </a:lnTo>
                <a:lnTo>
                  <a:pt x="1328" y="3523"/>
                </a:lnTo>
                <a:lnTo>
                  <a:pt x="1323" y="3515"/>
                </a:lnTo>
                <a:lnTo>
                  <a:pt x="1319" y="3507"/>
                </a:lnTo>
                <a:lnTo>
                  <a:pt x="1323" y="3501"/>
                </a:lnTo>
                <a:lnTo>
                  <a:pt x="1325" y="3496"/>
                </a:lnTo>
                <a:lnTo>
                  <a:pt x="1326" y="3491"/>
                </a:lnTo>
                <a:lnTo>
                  <a:pt x="1326" y="3486"/>
                </a:lnTo>
                <a:lnTo>
                  <a:pt x="1326" y="3482"/>
                </a:lnTo>
                <a:lnTo>
                  <a:pt x="1324" y="3478"/>
                </a:lnTo>
                <a:lnTo>
                  <a:pt x="1322" y="3476"/>
                </a:lnTo>
                <a:lnTo>
                  <a:pt x="1320" y="3473"/>
                </a:lnTo>
                <a:lnTo>
                  <a:pt x="1317" y="3472"/>
                </a:lnTo>
                <a:lnTo>
                  <a:pt x="1314" y="3471"/>
                </a:lnTo>
                <a:lnTo>
                  <a:pt x="1310" y="3470"/>
                </a:lnTo>
                <a:lnTo>
                  <a:pt x="1306" y="3471"/>
                </a:lnTo>
                <a:lnTo>
                  <a:pt x="1302" y="3472"/>
                </a:lnTo>
                <a:lnTo>
                  <a:pt x="1297" y="3474"/>
                </a:lnTo>
                <a:lnTo>
                  <a:pt x="1293" y="3476"/>
                </a:lnTo>
                <a:lnTo>
                  <a:pt x="1287" y="3480"/>
                </a:lnTo>
                <a:lnTo>
                  <a:pt x="1283" y="3485"/>
                </a:lnTo>
                <a:lnTo>
                  <a:pt x="1278" y="3488"/>
                </a:lnTo>
                <a:lnTo>
                  <a:pt x="1274" y="3492"/>
                </a:lnTo>
                <a:lnTo>
                  <a:pt x="1270" y="3494"/>
                </a:lnTo>
                <a:lnTo>
                  <a:pt x="1266" y="3495"/>
                </a:lnTo>
                <a:lnTo>
                  <a:pt x="1261" y="3495"/>
                </a:lnTo>
                <a:lnTo>
                  <a:pt x="1257" y="3495"/>
                </a:lnTo>
                <a:lnTo>
                  <a:pt x="1253" y="3493"/>
                </a:lnTo>
                <a:lnTo>
                  <a:pt x="1245" y="3488"/>
                </a:lnTo>
                <a:lnTo>
                  <a:pt x="1236" y="3483"/>
                </a:lnTo>
                <a:lnTo>
                  <a:pt x="1228" y="3476"/>
                </a:lnTo>
                <a:lnTo>
                  <a:pt x="1220" y="3468"/>
                </a:lnTo>
                <a:lnTo>
                  <a:pt x="1209" y="3460"/>
                </a:lnTo>
                <a:lnTo>
                  <a:pt x="1200" y="3451"/>
                </a:lnTo>
                <a:lnTo>
                  <a:pt x="1191" y="3441"/>
                </a:lnTo>
                <a:lnTo>
                  <a:pt x="1182" y="3429"/>
                </a:lnTo>
                <a:lnTo>
                  <a:pt x="1175" y="3418"/>
                </a:lnTo>
                <a:lnTo>
                  <a:pt x="1170" y="3405"/>
                </a:lnTo>
                <a:lnTo>
                  <a:pt x="1166" y="3392"/>
                </a:lnTo>
                <a:lnTo>
                  <a:pt x="1164" y="3377"/>
                </a:lnTo>
                <a:lnTo>
                  <a:pt x="1177" y="3362"/>
                </a:lnTo>
                <a:lnTo>
                  <a:pt x="1193" y="3348"/>
                </a:lnTo>
                <a:lnTo>
                  <a:pt x="1199" y="3341"/>
                </a:lnTo>
                <a:lnTo>
                  <a:pt x="1205" y="3332"/>
                </a:lnTo>
                <a:lnTo>
                  <a:pt x="1207" y="3329"/>
                </a:lnTo>
                <a:lnTo>
                  <a:pt x="1209" y="3325"/>
                </a:lnTo>
                <a:lnTo>
                  <a:pt x="1210" y="3322"/>
                </a:lnTo>
                <a:lnTo>
                  <a:pt x="1210" y="3318"/>
                </a:lnTo>
                <a:lnTo>
                  <a:pt x="1199" y="3294"/>
                </a:lnTo>
                <a:lnTo>
                  <a:pt x="1186" y="3269"/>
                </a:lnTo>
                <a:lnTo>
                  <a:pt x="1183" y="3263"/>
                </a:lnTo>
                <a:lnTo>
                  <a:pt x="1181" y="3257"/>
                </a:lnTo>
                <a:lnTo>
                  <a:pt x="1180" y="3250"/>
                </a:lnTo>
                <a:lnTo>
                  <a:pt x="1179" y="3244"/>
                </a:lnTo>
                <a:lnTo>
                  <a:pt x="1179" y="3237"/>
                </a:lnTo>
                <a:lnTo>
                  <a:pt x="1179" y="3230"/>
                </a:lnTo>
                <a:lnTo>
                  <a:pt x="1181" y="3223"/>
                </a:lnTo>
                <a:lnTo>
                  <a:pt x="1183" y="3216"/>
                </a:lnTo>
                <a:lnTo>
                  <a:pt x="1183" y="3212"/>
                </a:lnTo>
                <a:lnTo>
                  <a:pt x="1182" y="3208"/>
                </a:lnTo>
                <a:lnTo>
                  <a:pt x="1180" y="3204"/>
                </a:lnTo>
                <a:lnTo>
                  <a:pt x="1177" y="3201"/>
                </a:lnTo>
                <a:lnTo>
                  <a:pt x="1170" y="3196"/>
                </a:lnTo>
                <a:lnTo>
                  <a:pt x="1161" y="3191"/>
                </a:lnTo>
                <a:lnTo>
                  <a:pt x="1142" y="3185"/>
                </a:lnTo>
                <a:lnTo>
                  <a:pt x="1125" y="3176"/>
                </a:lnTo>
                <a:lnTo>
                  <a:pt x="1095" y="3164"/>
                </a:lnTo>
                <a:lnTo>
                  <a:pt x="1064" y="3153"/>
                </a:lnTo>
                <a:lnTo>
                  <a:pt x="1034" y="3142"/>
                </a:lnTo>
                <a:lnTo>
                  <a:pt x="1003" y="3129"/>
                </a:lnTo>
                <a:lnTo>
                  <a:pt x="984" y="3110"/>
                </a:lnTo>
                <a:lnTo>
                  <a:pt x="966" y="3091"/>
                </a:lnTo>
                <a:lnTo>
                  <a:pt x="949" y="3070"/>
                </a:lnTo>
                <a:lnTo>
                  <a:pt x="932" y="3049"/>
                </a:lnTo>
                <a:lnTo>
                  <a:pt x="914" y="3027"/>
                </a:lnTo>
                <a:lnTo>
                  <a:pt x="897" y="3007"/>
                </a:lnTo>
                <a:lnTo>
                  <a:pt x="880" y="2987"/>
                </a:lnTo>
                <a:lnTo>
                  <a:pt x="860" y="2967"/>
                </a:lnTo>
                <a:lnTo>
                  <a:pt x="851" y="2955"/>
                </a:lnTo>
                <a:lnTo>
                  <a:pt x="841" y="2944"/>
                </a:lnTo>
                <a:lnTo>
                  <a:pt x="831" y="2934"/>
                </a:lnTo>
                <a:lnTo>
                  <a:pt x="819" y="2923"/>
                </a:lnTo>
                <a:lnTo>
                  <a:pt x="797" y="2905"/>
                </a:lnTo>
                <a:lnTo>
                  <a:pt x="774" y="2888"/>
                </a:lnTo>
                <a:lnTo>
                  <a:pt x="749" y="2871"/>
                </a:lnTo>
                <a:lnTo>
                  <a:pt x="724" y="2855"/>
                </a:lnTo>
                <a:lnTo>
                  <a:pt x="699" y="2840"/>
                </a:lnTo>
                <a:lnTo>
                  <a:pt x="675" y="2823"/>
                </a:lnTo>
                <a:lnTo>
                  <a:pt x="659" y="2806"/>
                </a:lnTo>
                <a:lnTo>
                  <a:pt x="644" y="2788"/>
                </a:lnTo>
                <a:lnTo>
                  <a:pt x="641" y="2784"/>
                </a:lnTo>
                <a:lnTo>
                  <a:pt x="637" y="2780"/>
                </a:lnTo>
                <a:lnTo>
                  <a:pt x="632" y="2777"/>
                </a:lnTo>
                <a:lnTo>
                  <a:pt x="628" y="2774"/>
                </a:lnTo>
                <a:lnTo>
                  <a:pt x="623" y="2772"/>
                </a:lnTo>
                <a:lnTo>
                  <a:pt x="618" y="2770"/>
                </a:lnTo>
                <a:lnTo>
                  <a:pt x="611" y="2770"/>
                </a:lnTo>
                <a:lnTo>
                  <a:pt x="605" y="2771"/>
                </a:lnTo>
                <a:lnTo>
                  <a:pt x="597" y="2769"/>
                </a:lnTo>
                <a:lnTo>
                  <a:pt x="589" y="2769"/>
                </a:lnTo>
                <a:lnTo>
                  <a:pt x="581" y="2770"/>
                </a:lnTo>
                <a:lnTo>
                  <a:pt x="574" y="2772"/>
                </a:lnTo>
                <a:lnTo>
                  <a:pt x="566" y="2776"/>
                </a:lnTo>
                <a:lnTo>
                  <a:pt x="558" y="2780"/>
                </a:lnTo>
                <a:lnTo>
                  <a:pt x="551" y="2784"/>
                </a:lnTo>
                <a:lnTo>
                  <a:pt x="545" y="2788"/>
                </a:lnTo>
                <a:lnTo>
                  <a:pt x="531" y="2798"/>
                </a:lnTo>
                <a:lnTo>
                  <a:pt x="518" y="2808"/>
                </a:lnTo>
                <a:lnTo>
                  <a:pt x="503" y="2817"/>
                </a:lnTo>
                <a:lnTo>
                  <a:pt x="489" y="2825"/>
                </a:lnTo>
                <a:lnTo>
                  <a:pt x="484" y="2829"/>
                </a:lnTo>
                <a:lnTo>
                  <a:pt x="480" y="2832"/>
                </a:lnTo>
                <a:lnTo>
                  <a:pt x="475" y="2835"/>
                </a:lnTo>
                <a:lnTo>
                  <a:pt x="470" y="2837"/>
                </a:lnTo>
                <a:lnTo>
                  <a:pt x="459" y="2840"/>
                </a:lnTo>
                <a:lnTo>
                  <a:pt x="448" y="2842"/>
                </a:lnTo>
                <a:lnTo>
                  <a:pt x="438" y="2845"/>
                </a:lnTo>
                <a:lnTo>
                  <a:pt x="428" y="2850"/>
                </a:lnTo>
                <a:lnTo>
                  <a:pt x="424" y="2852"/>
                </a:lnTo>
                <a:lnTo>
                  <a:pt x="420" y="2856"/>
                </a:lnTo>
                <a:lnTo>
                  <a:pt x="417" y="2861"/>
                </a:lnTo>
                <a:lnTo>
                  <a:pt x="414" y="2866"/>
                </a:lnTo>
                <a:lnTo>
                  <a:pt x="393" y="2850"/>
                </a:lnTo>
                <a:lnTo>
                  <a:pt x="373" y="2834"/>
                </a:lnTo>
                <a:lnTo>
                  <a:pt x="351" y="2819"/>
                </a:lnTo>
                <a:lnTo>
                  <a:pt x="330" y="2805"/>
                </a:lnTo>
                <a:lnTo>
                  <a:pt x="308" y="2791"/>
                </a:lnTo>
                <a:lnTo>
                  <a:pt x="286" y="2777"/>
                </a:lnTo>
                <a:lnTo>
                  <a:pt x="266" y="2761"/>
                </a:lnTo>
                <a:lnTo>
                  <a:pt x="245" y="2745"/>
                </a:lnTo>
                <a:lnTo>
                  <a:pt x="242" y="2734"/>
                </a:lnTo>
                <a:lnTo>
                  <a:pt x="237" y="2725"/>
                </a:lnTo>
                <a:lnTo>
                  <a:pt x="231" y="2716"/>
                </a:lnTo>
                <a:lnTo>
                  <a:pt x="224" y="2709"/>
                </a:lnTo>
                <a:lnTo>
                  <a:pt x="216" y="2704"/>
                </a:lnTo>
                <a:lnTo>
                  <a:pt x="207" y="2701"/>
                </a:lnTo>
                <a:lnTo>
                  <a:pt x="202" y="2700"/>
                </a:lnTo>
                <a:lnTo>
                  <a:pt x="196" y="2700"/>
                </a:lnTo>
                <a:lnTo>
                  <a:pt x="191" y="2700"/>
                </a:lnTo>
                <a:lnTo>
                  <a:pt x="186" y="2701"/>
                </a:lnTo>
                <a:lnTo>
                  <a:pt x="166" y="2701"/>
                </a:lnTo>
                <a:lnTo>
                  <a:pt x="146" y="2702"/>
                </a:lnTo>
                <a:lnTo>
                  <a:pt x="126" y="2704"/>
                </a:lnTo>
                <a:lnTo>
                  <a:pt x="106" y="2705"/>
                </a:lnTo>
                <a:lnTo>
                  <a:pt x="85" y="2706"/>
                </a:lnTo>
                <a:lnTo>
                  <a:pt x="66" y="2706"/>
                </a:lnTo>
                <a:lnTo>
                  <a:pt x="46" y="2705"/>
                </a:lnTo>
                <a:lnTo>
                  <a:pt x="25" y="2703"/>
                </a:lnTo>
                <a:lnTo>
                  <a:pt x="22" y="2697"/>
                </a:lnTo>
                <a:lnTo>
                  <a:pt x="19" y="2690"/>
                </a:lnTo>
                <a:lnTo>
                  <a:pt x="17" y="2683"/>
                </a:lnTo>
                <a:lnTo>
                  <a:pt x="15" y="2677"/>
                </a:lnTo>
                <a:lnTo>
                  <a:pt x="13" y="2661"/>
                </a:lnTo>
                <a:lnTo>
                  <a:pt x="12" y="2646"/>
                </a:lnTo>
                <a:lnTo>
                  <a:pt x="12" y="2615"/>
                </a:lnTo>
                <a:lnTo>
                  <a:pt x="11" y="2586"/>
                </a:lnTo>
                <a:lnTo>
                  <a:pt x="11" y="2514"/>
                </a:lnTo>
                <a:lnTo>
                  <a:pt x="11" y="2443"/>
                </a:lnTo>
                <a:lnTo>
                  <a:pt x="12" y="2372"/>
                </a:lnTo>
                <a:lnTo>
                  <a:pt x="13" y="2299"/>
                </a:lnTo>
                <a:lnTo>
                  <a:pt x="13" y="2228"/>
                </a:lnTo>
                <a:lnTo>
                  <a:pt x="13" y="2156"/>
                </a:lnTo>
                <a:lnTo>
                  <a:pt x="11" y="2085"/>
                </a:lnTo>
                <a:lnTo>
                  <a:pt x="7" y="2014"/>
                </a:lnTo>
                <a:lnTo>
                  <a:pt x="6" y="1965"/>
                </a:lnTo>
                <a:lnTo>
                  <a:pt x="5" y="1916"/>
                </a:lnTo>
                <a:lnTo>
                  <a:pt x="5" y="1868"/>
                </a:lnTo>
                <a:lnTo>
                  <a:pt x="4" y="1819"/>
                </a:lnTo>
                <a:lnTo>
                  <a:pt x="4" y="1770"/>
                </a:lnTo>
                <a:lnTo>
                  <a:pt x="3" y="1721"/>
                </a:lnTo>
                <a:lnTo>
                  <a:pt x="3" y="1672"/>
                </a:lnTo>
                <a:lnTo>
                  <a:pt x="2" y="1623"/>
                </a:lnTo>
                <a:lnTo>
                  <a:pt x="0" y="1617"/>
                </a:lnTo>
                <a:lnTo>
                  <a:pt x="0" y="1612"/>
                </a:lnTo>
                <a:lnTo>
                  <a:pt x="0" y="1608"/>
                </a:lnTo>
                <a:lnTo>
                  <a:pt x="2" y="1605"/>
                </a:lnTo>
                <a:lnTo>
                  <a:pt x="4" y="1603"/>
                </a:lnTo>
                <a:lnTo>
                  <a:pt x="8" y="1601"/>
                </a:lnTo>
                <a:lnTo>
                  <a:pt x="12" y="1601"/>
                </a:lnTo>
                <a:lnTo>
                  <a:pt x="17" y="1601"/>
                </a:lnTo>
                <a:lnTo>
                  <a:pt x="28" y="1603"/>
                </a:lnTo>
                <a:lnTo>
                  <a:pt x="39" y="1604"/>
                </a:lnTo>
                <a:lnTo>
                  <a:pt x="45" y="1604"/>
                </a:lnTo>
                <a:lnTo>
                  <a:pt x="50" y="1604"/>
                </a:lnTo>
                <a:lnTo>
                  <a:pt x="55" y="1603"/>
                </a:lnTo>
                <a:lnTo>
                  <a:pt x="59" y="1600"/>
                </a:lnTo>
                <a:lnTo>
                  <a:pt x="81" y="1600"/>
                </a:lnTo>
                <a:lnTo>
                  <a:pt x="105" y="1603"/>
                </a:lnTo>
                <a:lnTo>
                  <a:pt x="127" y="1606"/>
                </a:lnTo>
                <a:lnTo>
                  <a:pt x="150" y="1611"/>
                </a:lnTo>
                <a:lnTo>
                  <a:pt x="172" y="1616"/>
                </a:lnTo>
                <a:lnTo>
                  <a:pt x="194" y="1622"/>
                </a:lnTo>
                <a:lnTo>
                  <a:pt x="216" y="1628"/>
                </a:lnTo>
                <a:lnTo>
                  <a:pt x="238" y="1634"/>
                </a:lnTo>
                <a:lnTo>
                  <a:pt x="267" y="1645"/>
                </a:lnTo>
                <a:lnTo>
                  <a:pt x="295" y="1655"/>
                </a:lnTo>
                <a:lnTo>
                  <a:pt x="324" y="1662"/>
                </a:lnTo>
                <a:lnTo>
                  <a:pt x="353" y="1668"/>
                </a:lnTo>
                <a:lnTo>
                  <a:pt x="382" y="1673"/>
                </a:lnTo>
                <a:lnTo>
                  <a:pt x="412" y="1677"/>
                </a:lnTo>
                <a:lnTo>
                  <a:pt x="442" y="1679"/>
                </a:lnTo>
                <a:lnTo>
                  <a:pt x="472" y="1681"/>
                </a:lnTo>
                <a:lnTo>
                  <a:pt x="487" y="1682"/>
                </a:lnTo>
                <a:lnTo>
                  <a:pt x="502" y="1684"/>
                </a:lnTo>
                <a:lnTo>
                  <a:pt x="518" y="1686"/>
                </a:lnTo>
                <a:lnTo>
                  <a:pt x="533" y="1690"/>
                </a:lnTo>
                <a:lnTo>
                  <a:pt x="563" y="1698"/>
                </a:lnTo>
                <a:lnTo>
                  <a:pt x="593" y="1707"/>
                </a:lnTo>
                <a:lnTo>
                  <a:pt x="595" y="1705"/>
                </a:lnTo>
                <a:lnTo>
                  <a:pt x="596" y="1701"/>
                </a:lnTo>
                <a:lnTo>
                  <a:pt x="596" y="1698"/>
                </a:lnTo>
                <a:lnTo>
                  <a:pt x="595" y="1695"/>
                </a:lnTo>
                <a:lnTo>
                  <a:pt x="590" y="1687"/>
                </a:lnTo>
                <a:lnTo>
                  <a:pt x="584" y="1680"/>
                </a:lnTo>
                <a:lnTo>
                  <a:pt x="576" y="1672"/>
                </a:lnTo>
                <a:lnTo>
                  <a:pt x="567" y="1665"/>
                </a:lnTo>
                <a:lnTo>
                  <a:pt x="557" y="1660"/>
                </a:lnTo>
                <a:lnTo>
                  <a:pt x="550" y="1658"/>
                </a:lnTo>
                <a:lnTo>
                  <a:pt x="545" y="1652"/>
                </a:lnTo>
                <a:lnTo>
                  <a:pt x="543" y="1647"/>
                </a:lnTo>
                <a:lnTo>
                  <a:pt x="542" y="1643"/>
                </a:lnTo>
                <a:lnTo>
                  <a:pt x="542" y="1639"/>
                </a:lnTo>
                <a:lnTo>
                  <a:pt x="544" y="1636"/>
                </a:lnTo>
                <a:lnTo>
                  <a:pt x="546" y="1633"/>
                </a:lnTo>
                <a:lnTo>
                  <a:pt x="549" y="1631"/>
                </a:lnTo>
                <a:lnTo>
                  <a:pt x="553" y="1629"/>
                </a:lnTo>
                <a:lnTo>
                  <a:pt x="573" y="1621"/>
                </a:lnTo>
                <a:lnTo>
                  <a:pt x="591" y="1616"/>
                </a:lnTo>
                <a:lnTo>
                  <a:pt x="596" y="1614"/>
                </a:lnTo>
                <a:lnTo>
                  <a:pt x="602" y="1612"/>
                </a:lnTo>
                <a:lnTo>
                  <a:pt x="607" y="1612"/>
                </a:lnTo>
                <a:lnTo>
                  <a:pt x="613" y="1611"/>
                </a:lnTo>
                <a:lnTo>
                  <a:pt x="625" y="1612"/>
                </a:lnTo>
                <a:lnTo>
                  <a:pt x="636" y="1613"/>
                </a:lnTo>
                <a:lnTo>
                  <a:pt x="647" y="1613"/>
                </a:lnTo>
                <a:lnTo>
                  <a:pt x="658" y="1613"/>
                </a:lnTo>
                <a:lnTo>
                  <a:pt x="663" y="1612"/>
                </a:lnTo>
                <a:lnTo>
                  <a:pt x="669" y="1610"/>
                </a:lnTo>
                <a:lnTo>
                  <a:pt x="675" y="1608"/>
                </a:lnTo>
                <a:lnTo>
                  <a:pt x="679" y="1605"/>
                </a:lnTo>
                <a:lnTo>
                  <a:pt x="700" y="1607"/>
                </a:lnTo>
                <a:lnTo>
                  <a:pt x="722" y="1609"/>
                </a:lnTo>
                <a:lnTo>
                  <a:pt x="743" y="1611"/>
                </a:lnTo>
                <a:lnTo>
                  <a:pt x="764" y="1613"/>
                </a:lnTo>
                <a:lnTo>
                  <a:pt x="775" y="1613"/>
                </a:lnTo>
                <a:lnTo>
                  <a:pt x="785" y="1613"/>
                </a:lnTo>
                <a:lnTo>
                  <a:pt x="796" y="1612"/>
                </a:lnTo>
                <a:lnTo>
                  <a:pt x="806" y="1610"/>
                </a:lnTo>
                <a:lnTo>
                  <a:pt x="816" y="1608"/>
                </a:lnTo>
                <a:lnTo>
                  <a:pt x="827" y="1605"/>
                </a:lnTo>
                <a:lnTo>
                  <a:pt x="837" y="1600"/>
                </a:lnTo>
                <a:lnTo>
                  <a:pt x="847" y="1596"/>
                </a:lnTo>
                <a:lnTo>
                  <a:pt x="855" y="1591"/>
                </a:lnTo>
                <a:lnTo>
                  <a:pt x="863" y="1587"/>
                </a:lnTo>
                <a:lnTo>
                  <a:pt x="872" y="1585"/>
                </a:lnTo>
                <a:lnTo>
                  <a:pt x="882" y="1583"/>
                </a:lnTo>
                <a:lnTo>
                  <a:pt x="891" y="1581"/>
                </a:lnTo>
                <a:lnTo>
                  <a:pt x="900" y="1580"/>
                </a:lnTo>
                <a:lnTo>
                  <a:pt x="909" y="1577"/>
                </a:lnTo>
                <a:lnTo>
                  <a:pt x="917" y="1574"/>
                </a:lnTo>
                <a:lnTo>
                  <a:pt x="938" y="1570"/>
                </a:lnTo>
                <a:lnTo>
                  <a:pt x="958" y="1567"/>
                </a:lnTo>
                <a:lnTo>
                  <a:pt x="979" y="1566"/>
                </a:lnTo>
                <a:lnTo>
                  <a:pt x="1000" y="1564"/>
                </a:lnTo>
                <a:lnTo>
                  <a:pt x="1020" y="1561"/>
                </a:lnTo>
                <a:lnTo>
                  <a:pt x="1041" y="1556"/>
                </a:lnTo>
                <a:lnTo>
                  <a:pt x="1051" y="1553"/>
                </a:lnTo>
                <a:lnTo>
                  <a:pt x="1060" y="1548"/>
                </a:lnTo>
                <a:lnTo>
                  <a:pt x="1069" y="1543"/>
                </a:lnTo>
                <a:lnTo>
                  <a:pt x="1078" y="1537"/>
                </a:lnTo>
                <a:lnTo>
                  <a:pt x="1095" y="1534"/>
                </a:lnTo>
                <a:lnTo>
                  <a:pt x="1112" y="1531"/>
                </a:lnTo>
                <a:lnTo>
                  <a:pt x="1128" y="1530"/>
                </a:lnTo>
                <a:lnTo>
                  <a:pt x="1146" y="1529"/>
                </a:lnTo>
                <a:lnTo>
                  <a:pt x="1163" y="1530"/>
                </a:lnTo>
                <a:lnTo>
                  <a:pt x="1179" y="1531"/>
                </a:lnTo>
                <a:lnTo>
                  <a:pt x="1197" y="1533"/>
                </a:lnTo>
                <a:lnTo>
                  <a:pt x="1213" y="1536"/>
                </a:lnTo>
                <a:lnTo>
                  <a:pt x="1207" y="1544"/>
                </a:lnTo>
                <a:lnTo>
                  <a:pt x="1201" y="1550"/>
                </a:lnTo>
                <a:lnTo>
                  <a:pt x="1194" y="1555"/>
                </a:lnTo>
                <a:lnTo>
                  <a:pt x="1186" y="1559"/>
                </a:lnTo>
                <a:lnTo>
                  <a:pt x="1178" y="1562"/>
                </a:lnTo>
                <a:lnTo>
                  <a:pt x="1171" y="1565"/>
                </a:lnTo>
                <a:lnTo>
                  <a:pt x="1162" y="1566"/>
                </a:lnTo>
                <a:lnTo>
                  <a:pt x="1154" y="1568"/>
                </a:lnTo>
                <a:lnTo>
                  <a:pt x="1137" y="1570"/>
                </a:lnTo>
                <a:lnTo>
                  <a:pt x="1120" y="1572"/>
                </a:lnTo>
                <a:lnTo>
                  <a:pt x="1112" y="1574"/>
                </a:lnTo>
                <a:lnTo>
                  <a:pt x="1103" y="1577"/>
                </a:lnTo>
                <a:lnTo>
                  <a:pt x="1096" y="1580"/>
                </a:lnTo>
                <a:lnTo>
                  <a:pt x="1088" y="1584"/>
                </a:lnTo>
                <a:lnTo>
                  <a:pt x="1069" y="1589"/>
                </a:lnTo>
                <a:lnTo>
                  <a:pt x="1051" y="1593"/>
                </a:lnTo>
                <a:lnTo>
                  <a:pt x="1033" y="1597"/>
                </a:lnTo>
                <a:lnTo>
                  <a:pt x="1013" y="1599"/>
                </a:lnTo>
                <a:lnTo>
                  <a:pt x="994" y="1603"/>
                </a:lnTo>
                <a:lnTo>
                  <a:pt x="975" y="1607"/>
                </a:lnTo>
                <a:lnTo>
                  <a:pt x="966" y="1610"/>
                </a:lnTo>
                <a:lnTo>
                  <a:pt x="957" y="1613"/>
                </a:lnTo>
                <a:lnTo>
                  <a:pt x="949" y="1616"/>
                </a:lnTo>
                <a:lnTo>
                  <a:pt x="940" y="1621"/>
                </a:lnTo>
                <a:lnTo>
                  <a:pt x="935" y="1627"/>
                </a:lnTo>
                <a:lnTo>
                  <a:pt x="929" y="1632"/>
                </a:lnTo>
                <a:lnTo>
                  <a:pt x="921" y="1636"/>
                </a:lnTo>
                <a:lnTo>
                  <a:pt x="914" y="1639"/>
                </a:lnTo>
                <a:lnTo>
                  <a:pt x="900" y="1644"/>
                </a:lnTo>
                <a:lnTo>
                  <a:pt x="885" y="1647"/>
                </a:lnTo>
                <a:lnTo>
                  <a:pt x="869" y="1649"/>
                </a:lnTo>
                <a:lnTo>
                  <a:pt x="853" y="1651"/>
                </a:lnTo>
                <a:lnTo>
                  <a:pt x="838" y="1655"/>
                </a:lnTo>
                <a:lnTo>
                  <a:pt x="823" y="1659"/>
                </a:lnTo>
                <a:lnTo>
                  <a:pt x="811" y="1666"/>
                </a:lnTo>
                <a:lnTo>
                  <a:pt x="803" y="1672"/>
                </a:lnTo>
                <a:lnTo>
                  <a:pt x="801" y="1675"/>
                </a:lnTo>
                <a:lnTo>
                  <a:pt x="800" y="1677"/>
                </a:lnTo>
                <a:lnTo>
                  <a:pt x="800" y="1680"/>
                </a:lnTo>
                <a:lnTo>
                  <a:pt x="801" y="1682"/>
                </a:lnTo>
                <a:lnTo>
                  <a:pt x="803" y="1684"/>
                </a:lnTo>
                <a:lnTo>
                  <a:pt x="806" y="1686"/>
                </a:lnTo>
                <a:lnTo>
                  <a:pt x="809" y="1688"/>
                </a:lnTo>
                <a:lnTo>
                  <a:pt x="813" y="1690"/>
                </a:lnTo>
                <a:lnTo>
                  <a:pt x="822" y="1693"/>
                </a:lnTo>
                <a:lnTo>
                  <a:pt x="835" y="1696"/>
                </a:lnTo>
                <a:lnTo>
                  <a:pt x="852" y="1706"/>
                </a:lnTo>
                <a:lnTo>
                  <a:pt x="870" y="1716"/>
                </a:lnTo>
                <a:lnTo>
                  <a:pt x="888" y="1726"/>
                </a:lnTo>
                <a:lnTo>
                  <a:pt x="905" y="1736"/>
                </a:lnTo>
                <a:lnTo>
                  <a:pt x="902" y="1731"/>
                </a:lnTo>
                <a:lnTo>
                  <a:pt x="899" y="1726"/>
                </a:lnTo>
                <a:lnTo>
                  <a:pt x="898" y="1721"/>
                </a:lnTo>
                <a:lnTo>
                  <a:pt x="897" y="1716"/>
                </a:lnTo>
                <a:lnTo>
                  <a:pt x="896" y="1711"/>
                </a:lnTo>
                <a:lnTo>
                  <a:pt x="897" y="1706"/>
                </a:lnTo>
                <a:lnTo>
                  <a:pt x="898" y="1701"/>
                </a:lnTo>
                <a:lnTo>
                  <a:pt x="900" y="1697"/>
                </a:lnTo>
                <a:lnTo>
                  <a:pt x="902" y="1693"/>
                </a:lnTo>
                <a:lnTo>
                  <a:pt x="905" y="1690"/>
                </a:lnTo>
                <a:lnTo>
                  <a:pt x="908" y="1687"/>
                </a:lnTo>
                <a:lnTo>
                  <a:pt x="912" y="1684"/>
                </a:lnTo>
                <a:lnTo>
                  <a:pt x="916" y="1682"/>
                </a:lnTo>
                <a:lnTo>
                  <a:pt x="921" y="1681"/>
                </a:lnTo>
                <a:lnTo>
                  <a:pt x="926" y="1681"/>
                </a:lnTo>
                <a:lnTo>
                  <a:pt x="933" y="1681"/>
                </a:lnTo>
                <a:lnTo>
                  <a:pt x="940" y="1680"/>
                </a:lnTo>
                <a:lnTo>
                  <a:pt x="948" y="1679"/>
                </a:lnTo>
                <a:lnTo>
                  <a:pt x="955" y="1676"/>
                </a:lnTo>
                <a:lnTo>
                  <a:pt x="962" y="1673"/>
                </a:lnTo>
                <a:lnTo>
                  <a:pt x="975" y="1665"/>
                </a:lnTo>
                <a:lnTo>
                  <a:pt x="989" y="1657"/>
                </a:lnTo>
                <a:lnTo>
                  <a:pt x="1002" y="1648"/>
                </a:lnTo>
                <a:lnTo>
                  <a:pt x="1015" y="1641"/>
                </a:lnTo>
                <a:lnTo>
                  <a:pt x="1022" y="1639"/>
                </a:lnTo>
                <a:lnTo>
                  <a:pt x="1030" y="1638"/>
                </a:lnTo>
                <a:lnTo>
                  <a:pt x="1038" y="1637"/>
                </a:lnTo>
                <a:lnTo>
                  <a:pt x="1046" y="1638"/>
                </a:lnTo>
                <a:lnTo>
                  <a:pt x="1059" y="1639"/>
                </a:lnTo>
                <a:lnTo>
                  <a:pt x="1072" y="1638"/>
                </a:lnTo>
                <a:lnTo>
                  <a:pt x="1085" y="1637"/>
                </a:lnTo>
                <a:lnTo>
                  <a:pt x="1098" y="1635"/>
                </a:lnTo>
                <a:lnTo>
                  <a:pt x="1110" y="1632"/>
                </a:lnTo>
                <a:lnTo>
                  <a:pt x="1122" y="1628"/>
                </a:lnTo>
                <a:lnTo>
                  <a:pt x="1134" y="1623"/>
                </a:lnTo>
                <a:lnTo>
                  <a:pt x="1147" y="1617"/>
                </a:lnTo>
                <a:lnTo>
                  <a:pt x="1165" y="1609"/>
                </a:lnTo>
                <a:lnTo>
                  <a:pt x="1184" y="1603"/>
                </a:lnTo>
                <a:lnTo>
                  <a:pt x="1204" y="1598"/>
                </a:lnTo>
                <a:lnTo>
                  <a:pt x="1224" y="1594"/>
                </a:lnTo>
                <a:lnTo>
                  <a:pt x="1244" y="1592"/>
                </a:lnTo>
                <a:lnTo>
                  <a:pt x="1264" y="1590"/>
                </a:lnTo>
                <a:lnTo>
                  <a:pt x="1283" y="1589"/>
                </a:lnTo>
                <a:lnTo>
                  <a:pt x="1304" y="1587"/>
                </a:lnTo>
                <a:lnTo>
                  <a:pt x="1312" y="1582"/>
                </a:lnTo>
                <a:lnTo>
                  <a:pt x="1320" y="1577"/>
                </a:lnTo>
                <a:lnTo>
                  <a:pt x="1328" y="1573"/>
                </a:lnTo>
                <a:lnTo>
                  <a:pt x="1337" y="1569"/>
                </a:lnTo>
                <a:lnTo>
                  <a:pt x="1355" y="1563"/>
                </a:lnTo>
                <a:lnTo>
                  <a:pt x="1373" y="1558"/>
                </a:lnTo>
                <a:lnTo>
                  <a:pt x="1391" y="1553"/>
                </a:lnTo>
                <a:lnTo>
                  <a:pt x="1409" y="1547"/>
                </a:lnTo>
                <a:lnTo>
                  <a:pt x="1418" y="1544"/>
                </a:lnTo>
                <a:lnTo>
                  <a:pt x="1426" y="1540"/>
                </a:lnTo>
                <a:lnTo>
                  <a:pt x="1435" y="1536"/>
                </a:lnTo>
                <a:lnTo>
                  <a:pt x="1443" y="1532"/>
                </a:lnTo>
                <a:lnTo>
                  <a:pt x="1440" y="1527"/>
                </a:lnTo>
                <a:lnTo>
                  <a:pt x="1436" y="1522"/>
                </a:lnTo>
                <a:lnTo>
                  <a:pt x="1432" y="1518"/>
                </a:lnTo>
                <a:lnTo>
                  <a:pt x="1428" y="1514"/>
                </a:lnTo>
                <a:lnTo>
                  <a:pt x="1418" y="1507"/>
                </a:lnTo>
                <a:lnTo>
                  <a:pt x="1408" y="1501"/>
                </a:lnTo>
                <a:lnTo>
                  <a:pt x="1398" y="1494"/>
                </a:lnTo>
                <a:lnTo>
                  <a:pt x="1387" y="1488"/>
                </a:lnTo>
                <a:lnTo>
                  <a:pt x="1377" y="1481"/>
                </a:lnTo>
                <a:lnTo>
                  <a:pt x="1368" y="1473"/>
                </a:lnTo>
                <a:lnTo>
                  <a:pt x="1387" y="1475"/>
                </a:lnTo>
                <a:lnTo>
                  <a:pt x="1406" y="1478"/>
                </a:lnTo>
                <a:lnTo>
                  <a:pt x="1424" y="1483"/>
                </a:lnTo>
                <a:lnTo>
                  <a:pt x="1442" y="1489"/>
                </a:lnTo>
                <a:lnTo>
                  <a:pt x="1460" y="1497"/>
                </a:lnTo>
                <a:lnTo>
                  <a:pt x="1476" y="1507"/>
                </a:lnTo>
                <a:lnTo>
                  <a:pt x="1484" y="1512"/>
                </a:lnTo>
                <a:lnTo>
                  <a:pt x="1492" y="1517"/>
                </a:lnTo>
                <a:lnTo>
                  <a:pt x="1499" y="1524"/>
                </a:lnTo>
                <a:lnTo>
                  <a:pt x="1507" y="1530"/>
                </a:lnTo>
                <a:lnTo>
                  <a:pt x="1515" y="1543"/>
                </a:lnTo>
                <a:lnTo>
                  <a:pt x="1524" y="1556"/>
                </a:lnTo>
                <a:lnTo>
                  <a:pt x="1534" y="1567"/>
                </a:lnTo>
                <a:lnTo>
                  <a:pt x="1544" y="1577"/>
                </a:lnTo>
                <a:lnTo>
                  <a:pt x="1556" y="1587"/>
                </a:lnTo>
                <a:lnTo>
                  <a:pt x="1568" y="1594"/>
                </a:lnTo>
                <a:lnTo>
                  <a:pt x="1581" y="1601"/>
                </a:lnTo>
                <a:lnTo>
                  <a:pt x="1595" y="1606"/>
                </a:lnTo>
                <a:lnTo>
                  <a:pt x="1609" y="1612"/>
                </a:lnTo>
                <a:lnTo>
                  <a:pt x="1623" y="1617"/>
                </a:lnTo>
                <a:lnTo>
                  <a:pt x="1637" y="1622"/>
                </a:lnTo>
                <a:lnTo>
                  <a:pt x="1650" y="1626"/>
                </a:lnTo>
                <a:lnTo>
                  <a:pt x="1666" y="1629"/>
                </a:lnTo>
                <a:lnTo>
                  <a:pt x="1680" y="1631"/>
                </a:lnTo>
                <a:lnTo>
                  <a:pt x="1694" y="1632"/>
                </a:lnTo>
                <a:lnTo>
                  <a:pt x="1709" y="1632"/>
                </a:lnTo>
                <a:lnTo>
                  <a:pt x="1713" y="1629"/>
                </a:lnTo>
                <a:lnTo>
                  <a:pt x="1715" y="1626"/>
                </a:lnTo>
                <a:lnTo>
                  <a:pt x="1716" y="1623"/>
                </a:lnTo>
                <a:lnTo>
                  <a:pt x="1715" y="1619"/>
                </a:lnTo>
                <a:lnTo>
                  <a:pt x="1710" y="1611"/>
                </a:lnTo>
                <a:lnTo>
                  <a:pt x="1703" y="1603"/>
                </a:lnTo>
                <a:lnTo>
                  <a:pt x="1699" y="1597"/>
                </a:lnTo>
                <a:lnTo>
                  <a:pt x="1697" y="1593"/>
                </a:lnTo>
                <a:lnTo>
                  <a:pt x="1695" y="1589"/>
                </a:lnTo>
                <a:lnTo>
                  <a:pt x="1694" y="1585"/>
                </a:lnTo>
                <a:lnTo>
                  <a:pt x="1694" y="1582"/>
                </a:lnTo>
                <a:lnTo>
                  <a:pt x="1696" y="1579"/>
                </a:lnTo>
                <a:lnTo>
                  <a:pt x="1699" y="1577"/>
                </a:lnTo>
                <a:lnTo>
                  <a:pt x="1705" y="1575"/>
                </a:lnTo>
                <a:lnTo>
                  <a:pt x="1711" y="1575"/>
                </a:lnTo>
                <a:lnTo>
                  <a:pt x="1716" y="1575"/>
                </a:lnTo>
                <a:lnTo>
                  <a:pt x="1721" y="1574"/>
                </a:lnTo>
                <a:lnTo>
                  <a:pt x="1726" y="1572"/>
                </a:lnTo>
                <a:lnTo>
                  <a:pt x="1736" y="1569"/>
                </a:lnTo>
                <a:lnTo>
                  <a:pt x="1746" y="1565"/>
                </a:lnTo>
                <a:lnTo>
                  <a:pt x="1751" y="1564"/>
                </a:lnTo>
                <a:lnTo>
                  <a:pt x="1756" y="1563"/>
                </a:lnTo>
                <a:lnTo>
                  <a:pt x="1762" y="1562"/>
                </a:lnTo>
                <a:lnTo>
                  <a:pt x="1767" y="1563"/>
                </a:lnTo>
                <a:lnTo>
                  <a:pt x="1771" y="1564"/>
                </a:lnTo>
                <a:lnTo>
                  <a:pt x="1775" y="1566"/>
                </a:lnTo>
                <a:lnTo>
                  <a:pt x="1779" y="1569"/>
                </a:lnTo>
                <a:lnTo>
                  <a:pt x="1783" y="1574"/>
                </a:lnTo>
                <a:lnTo>
                  <a:pt x="1786" y="1579"/>
                </a:lnTo>
                <a:lnTo>
                  <a:pt x="1788" y="1584"/>
                </a:lnTo>
                <a:lnTo>
                  <a:pt x="1789" y="1589"/>
                </a:lnTo>
                <a:lnTo>
                  <a:pt x="1789" y="1594"/>
                </a:lnTo>
                <a:lnTo>
                  <a:pt x="1789" y="1603"/>
                </a:lnTo>
                <a:lnTo>
                  <a:pt x="1789" y="1611"/>
                </a:lnTo>
                <a:lnTo>
                  <a:pt x="1789" y="1614"/>
                </a:lnTo>
                <a:lnTo>
                  <a:pt x="1790" y="1617"/>
                </a:lnTo>
                <a:lnTo>
                  <a:pt x="1791" y="1620"/>
                </a:lnTo>
                <a:lnTo>
                  <a:pt x="1793" y="1622"/>
                </a:lnTo>
                <a:lnTo>
                  <a:pt x="1797" y="1623"/>
                </a:lnTo>
                <a:lnTo>
                  <a:pt x="1802" y="1624"/>
                </a:lnTo>
                <a:lnTo>
                  <a:pt x="1808" y="1624"/>
                </a:lnTo>
                <a:lnTo>
                  <a:pt x="1817" y="1624"/>
                </a:lnTo>
                <a:lnTo>
                  <a:pt x="1835" y="1624"/>
                </a:lnTo>
                <a:lnTo>
                  <a:pt x="1853" y="1622"/>
                </a:lnTo>
                <a:lnTo>
                  <a:pt x="1861" y="1621"/>
                </a:lnTo>
                <a:lnTo>
                  <a:pt x="1871" y="1619"/>
                </a:lnTo>
                <a:lnTo>
                  <a:pt x="1880" y="1616"/>
                </a:lnTo>
                <a:lnTo>
                  <a:pt x="1889" y="1613"/>
                </a:lnTo>
                <a:lnTo>
                  <a:pt x="1897" y="1610"/>
                </a:lnTo>
                <a:lnTo>
                  <a:pt x="1905" y="1606"/>
                </a:lnTo>
                <a:lnTo>
                  <a:pt x="1913" y="1600"/>
                </a:lnTo>
                <a:lnTo>
                  <a:pt x="1922" y="1595"/>
                </a:lnTo>
                <a:lnTo>
                  <a:pt x="1930" y="1590"/>
                </a:lnTo>
                <a:lnTo>
                  <a:pt x="1937" y="1584"/>
                </a:lnTo>
                <a:lnTo>
                  <a:pt x="1943" y="1578"/>
                </a:lnTo>
                <a:lnTo>
                  <a:pt x="1950" y="1571"/>
                </a:lnTo>
                <a:lnTo>
                  <a:pt x="1973" y="1568"/>
                </a:lnTo>
                <a:lnTo>
                  <a:pt x="1995" y="1568"/>
                </a:lnTo>
                <a:lnTo>
                  <a:pt x="2017" y="1568"/>
                </a:lnTo>
                <a:lnTo>
                  <a:pt x="2040" y="1570"/>
                </a:lnTo>
                <a:lnTo>
                  <a:pt x="2061" y="1574"/>
                </a:lnTo>
                <a:lnTo>
                  <a:pt x="2084" y="1578"/>
                </a:lnTo>
                <a:lnTo>
                  <a:pt x="2106" y="1582"/>
                </a:lnTo>
                <a:lnTo>
                  <a:pt x="2128" y="1588"/>
                </a:lnTo>
                <a:lnTo>
                  <a:pt x="2171" y="1600"/>
                </a:lnTo>
                <a:lnTo>
                  <a:pt x="2215" y="1613"/>
                </a:lnTo>
                <a:lnTo>
                  <a:pt x="2238" y="1618"/>
                </a:lnTo>
                <a:lnTo>
                  <a:pt x="2259" y="1623"/>
                </a:lnTo>
                <a:lnTo>
                  <a:pt x="2282" y="1628"/>
                </a:lnTo>
                <a:lnTo>
                  <a:pt x="2304" y="1631"/>
                </a:lnTo>
                <a:lnTo>
                  <a:pt x="2333" y="1637"/>
                </a:lnTo>
                <a:lnTo>
                  <a:pt x="2362" y="1642"/>
                </a:lnTo>
                <a:lnTo>
                  <a:pt x="2391" y="1648"/>
                </a:lnTo>
                <a:lnTo>
                  <a:pt x="2420" y="1654"/>
                </a:lnTo>
                <a:lnTo>
                  <a:pt x="2450" y="1660"/>
                </a:lnTo>
                <a:lnTo>
                  <a:pt x="2478" y="1665"/>
                </a:lnTo>
                <a:lnTo>
                  <a:pt x="2508" y="1669"/>
                </a:lnTo>
                <a:lnTo>
                  <a:pt x="2537" y="1673"/>
                </a:lnTo>
                <a:lnTo>
                  <a:pt x="2563" y="1675"/>
                </a:lnTo>
                <a:lnTo>
                  <a:pt x="2587" y="1678"/>
                </a:lnTo>
                <a:lnTo>
                  <a:pt x="2613" y="1680"/>
                </a:lnTo>
                <a:lnTo>
                  <a:pt x="2638" y="1682"/>
                </a:lnTo>
                <a:lnTo>
                  <a:pt x="2664" y="1684"/>
                </a:lnTo>
                <a:lnTo>
                  <a:pt x="2689" y="1684"/>
                </a:lnTo>
                <a:lnTo>
                  <a:pt x="2715" y="1683"/>
                </a:lnTo>
                <a:lnTo>
                  <a:pt x="2740" y="1680"/>
                </a:lnTo>
                <a:lnTo>
                  <a:pt x="2762" y="1681"/>
                </a:lnTo>
                <a:lnTo>
                  <a:pt x="2784" y="1684"/>
                </a:lnTo>
                <a:lnTo>
                  <a:pt x="2807" y="1689"/>
                </a:lnTo>
                <a:lnTo>
                  <a:pt x="2828" y="1695"/>
                </a:lnTo>
                <a:lnTo>
                  <a:pt x="2849" y="1702"/>
                </a:lnTo>
                <a:lnTo>
                  <a:pt x="2870" y="1711"/>
                </a:lnTo>
                <a:lnTo>
                  <a:pt x="2890" y="1721"/>
                </a:lnTo>
                <a:lnTo>
                  <a:pt x="2910" y="1732"/>
                </a:lnTo>
                <a:lnTo>
                  <a:pt x="2914" y="1737"/>
                </a:lnTo>
                <a:lnTo>
                  <a:pt x="2916" y="1741"/>
                </a:lnTo>
                <a:lnTo>
                  <a:pt x="2917" y="1745"/>
                </a:lnTo>
                <a:lnTo>
                  <a:pt x="2916" y="1748"/>
                </a:lnTo>
                <a:lnTo>
                  <a:pt x="2914" y="1750"/>
                </a:lnTo>
                <a:lnTo>
                  <a:pt x="2911" y="1752"/>
                </a:lnTo>
                <a:lnTo>
                  <a:pt x="2907" y="1753"/>
                </a:lnTo>
                <a:lnTo>
                  <a:pt x="2902" y="1754"/>
                </a:lnTo>
                <a:lnTo>
                  <a:pt x="2881" y="1757"/>
                </a:lnTo>
                <a:lnTo>
                  <a:pt x="2864" y="1756"/>
                </a:lnTo>
                <a:lnTo>
                  <a:pt x="2841" y="1756"/>
                </a:lnTo>
                <a:lnTo>
                  <a:pt x="2819" y="1758"/>
                </a:lnTo>
                <a:lnTo>
                  <a:pt x="2808" y="1759"/>
                </a:lnTo>
                <a:lnTo>
                  <a:pt x="2796" y="1762"/>
                </a:lnTo>
                <a:lnTo>
                  <a:pt x="2786" y="1765"/>
                </a:lnTo>
                <a:lnTo>
                  <a:pt x="2777" y="1769"/>
                </a:lnTo>
                <a:lnTo>
                  <a:pt x="2772" y="1775"/>
                </a:lnTo>
                <a:lnTo>
                  <a:pt x="2769" y="1781"/>
                </a:lnTo>
                <a:lnTo>
                  <a:pt x="2767" y="1786"/>
                </a:lnTo>
                <a:lnTo>
                  <a:pt x="2766" y="1790"/>
                </a:lnTo>
                <a:lnTo>
                  <a:pt x="2766" y="1794"/>
                </a:lnTo>
                <a:lnTo>
                  <a:pt x="2767" y="1797"/>
                </a:lnTo>
                <a:lnTo>
                  <a:pt x="2768" y="1799"/>
                </a:lnTo>
                <a:lnTo>
                  <a:pt x="2771" y="1801"/>
                </a:lnTo>
                <a:lnTo>
                  <a:pt x="2778" y="1804"/>
                </a:lnTo>
                <a:lnTo>
                  <a:pt x="2787" y="1807"/>
                </a:lnTo>
                <a:lnTo>
                  <a:pt x="2797" y="1808"/>
                </a:lnTo>
                <a:lnTo>
                  <a:pt x="2810" y="1809"/>
                </a:lnTo>
                <a:lnTo>
                  <a:pt x="2864" y="1815"/>
                </a:lnTo>
                <a:lnTo>
                  <a:pt x="2918" y="1820"/>
                </a:lnTo>
                <a:lnTo>
                  <a:pt x="2972" y="1824"/>
                </a:lnTo>
                <a:lnTo>
                  <a:pt x="3027" y="1826"/>
                </a:lnTo>
                <a:lnTo>
                  <a:pt x="3053" y="1827"/>
                </a:lnTo>
                <a:lnTo>
                  <a:pt x="3081" y="1826"/>
                </a:lnTo>
                <a:lnTo>
                  <a:pt x="3108" y="1825"/>
                </a:lnTo>
                <a:lnTo>
                  <a:pt x="3135" y="1823"/>
                </a:lnTo>
                <a:lnTo>
                  <a:pt x="3162" y="1821"/>
                </a:lnTo>
                <a:lnTo>
                  <a:pt x="3190" y="1817"/>
                </a:lnTo>
                <a:lnTo>
                  <a:pt x="3217" y="1813"/>
                </a:lnTo>
                <a:lnTo>
                  <a:pt x="3243" y="1808"/>
                </a:lnTo>
                <a:lnTo>
                  <a:pt x="3263" y="1804"/>
                </a:lnTo>
                <a:lnTo>
                  <a:pt x="3283" y="1802"/>
                </a:lnTo>
                <a:lnTo>
                  <a:pt x="3303" y="1800"/>
                </a:lnTo>
                <a:lnTo>
                  <a:pt x="3323" y="1800"/>
                </a:lnTo>
                <a:lnTo>
                  <a:pt x="3342" y="1801"/>
                </a:lnTo>
                <a:lnTo>
                  <a:pt x="3361" y="1805"/>
                </a:lnTo>
                <a:lnTo>
                  <a:pt x="3371" y="1808"/>
                </a:lnTo>
                <a:lnTo>
                  <a:pt x="3381" y="1811"/>
                </a:lnTo>
                <a:lnTo>
                  <a:pt x="3390" y="1815"/>
                </a:lnTo>
                <a:lnTo>
                  <a:pt x="3400" y="1819"/>
                </a:lnTo>
                <a:lnTo>
                  <a:pt x="3418" y="1825"/>
                </a:lnTo>
                <a:lnTo>
                  <a:pt x="3437" y="1829"/>
                </a:lnTo>
                <a:lnTo>
                  <a:pt x="3456" y="1832"/>
                </a:lnTo>
                <a:lnTo>
                  <a:pt x="3474" y="1835"/>
                </a:lnTo>
                <a:lnTo>
                  <a:pt x="3494" y="1838"/>
                </a:lnTo>
                <a:lnTo>
                  <a:pt x="3512" y="1842"/>
                </a:lnTo>
                <a:lnTo>
                  <a:pt x="3521" y="1845"/>
                </a:lnTo>
                <a:lnTo>
                  <a:pt x="3531" y="1848"/>
                </a:lnTo>
                <a:lnTo>
                  <a:pt x="3540" y="1852"/>
                </a:lnTo>
                <a:lnTo>
                  <a:pt x="3548" y="1856"/>
                </a:lnTo>
                <a:lnTo>
                  <a:pt x="3555" y="1859"/>
                </a:lnTo>
                <a:lnTo>
                  <a:pt x="3561" y="1861"/>
                </a:lnTo>
                <a:lnTo>
                  <a:pt x="3565" y="1864"/>
                </a:lnTo>
                <a:lnTo>
                  <a:pt x="3568" y="1866"/>
                </a:lnTo>
                <a:lnTo>
                  <a:pt x="3569" y="1869"/>
                </a:lnTo>
                <a:lnTo>
                  <a:pt x="3569" y="1872"/>
                </a:lnTo>
                <a:lnTo>
                  <a:pt x="3569" y="1874"/>
                </a:lnTo>
                <a:lnTo>
                  <a:pt x="3567" y="1877"/>
                </a:lnTo>
                <a:lnTo>
                  <a:pt x="3562" y="1883"/>
                </a:lnTo>
                <a:lnTo>
                  <a:pt x="3554" y="1887"/>
                </a:lnTo>
                <a:lnTo>
                  <a:pt x="3545" y="1892"/>
                </a:lnTo>
                <a:lnTo>
                  <a:pt x="3536" y="1895"/>
                </a:lnTo>
                <a:lnTo>
                  <a:pt x="3535" y="1897"/>
                </a:lnTo>
                <a:lnTo>
                  <a:pt x="3536" y="1900"/>
                </a:lnTo>
                <a:lnTo>
                  <a:pt x="3537" y="1903"/>
                </a:lnTo>
                <a:lnTo>
                  <a:pt x="3540" y="1905"/>
                </a:lnTo>
                <a:lnTo>
                  <a:pt x="3547" y="1911"/>
                </a:lnTo>
                <a:lnTo>
                  <a:pt x="3556" y="1916"/>
                </a:lnTo>
                <a:lnTo>
                  <a:pt x="3566" y="1921"/>
                </a:lnTo>
                <a:lnTo>
                  <a:pt x="3576" y="1926"/>
                </a:lnTo>
                <a:lnTo>
                  <a:pt x="3587" y="1931"/>
                </a:lnTo>
                <a:lnTo>
                  <a:pt x="3594" y="1937"/>
                </a:lnTo>
                <a:lnTo>
                  <a:pt x="3604" y="1943"/>
                </a:lnTo>
                <a:lnTo>
                  <a:pt x="3613" y="1949"/>
                </a:lnTo>
                <a:lnTo>
                  <a:pt x="3620" y="1952"/>
                </a:lnTo>
                <a:lnTo>
                  <a:pt x="3625" y="1954"/>
                </a:lnTo>
                <a:lnTo>
                  <a:pt x="3627" y="1954"/>
                </a:lnTo>
                <a:lnTo>
                  <a:pt x="3628" y="1953"/>
                </a:lnTo>
                <a:lnTo>
                  <a:pt x="3629" y="1951"/>
                </a:lnTo>
                <a:lnTo>
                  <a:pt x="3629" y="1948"/>
                </a:lnTo>
                <a:lnTo>
                  <a:pt x="3628" y="1939"/>
                </a:lnTo>
                <a:lnTo>
                  <a:pt x="3623" y="1925"/>
                </a:lnTo>
                <a:lnTo>
                  <a:pt x="3625" y="1923"/>
                </a:lnTo>
                <a:lnTo>
                  <a:pt x="3628" y="1922"/>
                </a:lnTo>
                <a:lnTo>
                  <a:pt x="3633" y="1921"/>
                </a:lnTo>
                <a:lnTo>
                  <a:pt x="3638" y="1920"/>
                </a:lnTo>
                <a:lnTo>
                  <a:pt x="3647" y="1919"/>
                </a:lnTo>
                <a:lnTo>
                  <a:pt x="3657" y="1918"/>
                </a:lnTo>
                <a:lnTo>
                  <a:pt x="3662" y="1917"/>
                </a:lnTo>
                <a:lnTo>
                  <a:pt x="3666" y="1916"/>
                </a:lnTo>
                <a:lnTo>
                  <a:pt x="3669" y="1915"/>
                </a:lnTo>
                <a:lnTo>
                  <a:pt x="3672" y="1913"/>
                </a:lnTo>
                <a:lnTo>
                  <a:pt x="3673" y="1911"/>
                </a:lnTo>
                <a:lnTo>
                  <a:pt x="3673" y="1907"/>
                </a:lnTo>
                <a:lnTo>
                  <a:pt x="3672" y="1904"/>
                </a:lnTo>
                <a:lnTo>
                  <a:pt x="3669" y="1900"/>
                </a:lnTo>
                <a:lnTo>
                  <a:pt x="3659" y="1893"/>
                </a:lnTo>
                <a:lnTo>
                  <a:pt x="3649" y="1886"/>
                </a:lnTo>
                <a:lnTo>
                  <a:pt x="3638" y="1878"/>
                </a:lnTo>
                <a:lnTo>
                  <a:pt x="3628" y="1869"/>
                </a:lnTo>
                <a:lnTo>
                  <a:pt x="3624" y="1864"/>
                </a:lnTo>
                <a:lnTo>
                  <a:pt x="3620" y="1859"/>
                </a:lnTo>
                <a:lnTo>
                  <a:pt x="3617" y="1853"/>
                </a:lnTo>
                <a:lnTo>
                  <a:pt x="3615" y="1847"/>
                </a:lnTo>
                <a:lnTo>
                  <a:pt x="3613" y="1841"/>
                </a:lnTo>
                <a:lnTo>
                  <a:pt x="3613" y="1835"/>
                </a:lnTo>
                <a:lnTo>
                  <a:pt x="3613" y="1828"/>
                </a:lnTo>
                <a:lnTo>
                  <a:pt x="3614" y="1820"/>
                </a:lnTo>
                <a:lnTo>
                  <a:pt x="3614" y="1814"/>
                </a:lnTo>
                <a:lnTo>
                  <a:pt x="3614" y="1808"/>
                </a:lnTo>
                <a:lnTo>
                  <a:pt x="3616" y="1803"/>
                </a:lnTo>
                <a:lnTo>
                  <a:pt x="3618" y="1799"/>
                </a:lnTo>
                <a:lnTo>
                  <a:pt x="3621" y="1796"/>
                </a:lnTo>
                <a:lnTo>
                  <a:pt x="3624" y="1794"/>
                </a:lnTo>
                <a:lnTo>
                  <a:pt x="3628" y="1793"/>
                </a:lnTo>
                <a:lnTo>
                  <a:pt x="3634" y="1792"/>
                </a:lnTo>
                <a:lnTo>
                  <a:pt x="3654" y="1791"/>
                </a:lnTo>
                <a:lnTo>
                  <a:pt x="3674" y="1790"/>
                </a:lnTo>
                <a:lnTo>
                  <a:pt x="3701" y="1787"/>
                </a:lnTo>
                <a:lnTo>
                  <a:pt x="3727" y="1786"/>
                </a:lnTo>
                <a:lnTo>
                  <a:pt x="3741" y="1784"/>
                </a:lnTo>
                <a:lnTo>
                  <a:pt x="3754" y="1782"/>
                </a:lnTo>
                <a:lnTo>
                  <a:pt x="3766" y="1778"/>
                </a:lnTo>
                <a:lnTo>
                  <a:pt x="3777" y="1774"/>
                </a:lnTo>
                <a:lnTo>
                  <a:pt x="3782" y="1767"/>
                </a:lnTo>
                <a:lnTo>
                  <a:pt x="3789" y="1761"/>
                </a:lnTo>
                <a:lnTo>
                  <a:pt x="3795" y="1757"/>
                </a:lnTo>
                <a:lnTo>
                  <a:pt x="3801" y="1753"/>
                </a:lnTo>
                <a:lnTo>
                  <a:pt x="3808" y="1750"/>
                </a:lnTo>
                <a:lnTo>
                  <a:pt x="3815" y="1749"/>
                </a:lnTo>
                <a:lnTo>
                  <a:pt x="3823" y="1748"/>
                </a:lnTo>
                <a:lnTo>
                  <a:pt x="3830" y="1748"/>
                </a:lnTo>
                <a:lnTo>
                  <a:pt x="3847" y="1750"/>
                </a:lnTo>
                <a:lnTo>
                  <a:pt x="3862" y="1754"/>
                </a:lnTo>
                <a:lnTo>
                  <a:pt x="3877" y="1759"/>
                </a:lnTo>
                <a:lnTo>
                  <a:pt x="3891" y="1763"/>
                </a:lnTo>
                <a:lnTo>
                  <a:pt x="3912" y="1768"/>
                </a:lnTo>
                <a:lnTo>
                  <a:pt x="3933" y="1772"/>
                </a:lnTo>
                <a:lnTo>
                  <a:pt x="3955" y="1776"/>
                </a:lnTo>
                <a:lnTo>
                  <a:pt x="3975" y="1778"/>
                </a:lnTo>
                <a:lnTo>
                  <a:pt x="3997" y="1780"/>
                </a:lnTo>
                <a:lnTo>
                  <a:pt x="4018" y="1781"/>
                </a:lnTo>
                <a:lnTo>
                  <a:pt x="4039" y="1779"/>
                </a:lnTo>
                <a:lnTo>
                  <a:pt x="4061" y="1776"/>
                </a:lnTo>
                <a:lnTo>
                  <a:pt x="4070" y="1784"/>
                </a:lnTo>
                <a:lnTo>
                  <a:pt x="4080" y="1791"/>
                </a:lnTo>
                <a:lnTo>
                  <a:pt x="4091" y="1796"/>
                </a:lnTo>
                <a:lnTo>
                  <a:pt x="4103" y="1801"/>
                </a:lnTo>
                <a:lnTo>
                  <a:pt x="4114" y="1805"/>
                </a:lnTo>
                <a:lnTo>
                  <a:pt x="4125" y="1809"/>
                </a:lnTo>
                <a:lnTo>
                  <a:pt x="4137" y="1812"/>
                </a:lnTo>
                <a:lnTo>
                  <a:pt x="4149" y="1814"/>
                </a:lnTo>
                <a:lnTo>
                  <a:pt x="4173" y="1817"/>
                </a:lnTo>
                <a:lnTo>
                  <a:pt x="4197" y="1819"/>
                </a:lnTo>
                <a:lnTo>
                  <a:pt x="4222" y="1822"/>
                </a:lnTo>
                <a:lnTo>
                  <a:pt x="4245" y="1825"/>
                </a:lnTo>
                <a:lnTo>
                  <a:pt x="4260" y="1826"/>
                </a:lnTo>
                <a:lnTo>
                  <a:pt x="4273" y="1826"/>
                </a:lnTo>
                <a:lnTo>
                  <a:pt x="4286" y="1825"/>
                </a:lnTo>
                <a:lnTo>
                  <a:pt x="4299" y="1823"/>
                </a:lnTo>
                <a:lnTo>
                  <a:pt x="4326" y="1818"/>
                </a:lnTo>
                <a:lnTo>
                  <a:pt x="4353" y="1814"/>
                </a:lnTo>
                <a:lnTo>
                  <a:pt x="4387" y="1813"/>
                </a:lnTo>
                <a:lnTo>
                  <a:pt x="4422" y="1813"/>
                </a:lnTo>
                <a:lnTo>
                  <a:pt x="4456" y="1814"/>
                </a:lnTo>
                <a:lnTo>
                  <a:pt x="4491" y="1815"/>
                </a:lnTo>
                <a:lnTo>
                  <a:pt x="4526" y="1814"/>
                </a:lnTo>
                <a:lnTo>
                  <a:pt x="4559" y="1812"/>
                </a:lnTo>
                <a:lnTo>
                  <a:pt x="4577" y="1810"/>
                </a:lnTo>
                <a:lnTo>
                  <a:pt x="4593" y="1807"/>
                </a:lnTo>
                <a:lnTo>
                  <a:pt x="4610" y="1802"/>
                </a:lnTo>
                <a:lnTo>
                  <a:pt x="4627" y="1797"/>
                </a:lnTo>
                <a:lnTo>
                  <a:pt x="4655" y="1813"/>
                </a:lnTo>
                <a:lnTo>
                  <a:pt x="4684" y="1827"/>
                </a:lnTo>
                <a:lnTo>
                  <a:pt x="4699" y="1832"/>
                </a:lnTo>
                <a:lnTo>
                  <a:pt x="4714" y="1836"/>
                </a:lnTo>
                <a:lnTo>
                  <a:pt x="4721" y="1837"/>
                </a:lnTo>
                <a:lnTo>
                  <a:pt x="4730" y="1838"/>
                </a:lnTo>
                <a:lnTo>
                  <a:pt x="4738" y="1838"/>
                </a:lnTo>
                <a:lnTo>
                  <a:pt x="4746" y="1838"/>
                </a:lnTo>
                <a:lnTo>
                  <a:pt x="4750" y="1833"/>
                </a:lnTo>
                <a:lnTo>
                  <a:pt x="4753" y="1829"/>
                </a:lnTo>
                <a:lnTo>
                  <a:pt x="4755" y="1824"/>
                </a:lnTo>
                <a:lnTo>
                  <a:pt x="4757" y="1819"/>
                </a:lnTo>
                <a:lnTo>
                  <a:pt x="4758" y="1815"/>
                </a:lnTo>
                <a:lnTo>
                  <a:pt x="4758" y="1810"/>
                </a:lnTo>
                <a:lnTo>
                  <a:pt x="4757" y="1805"/>
                </a:lnTo>
                <a:lnTo>
                  <a:pt x="4756" y="1801"/>
                </a:lnTo>
                <a:lnTo>
                  <a:pt x="4753" y="1797"/>
                </a:lnTo>
                <a:lnTo>
                  <a:pt x="4751" y="1793"/>
                </a:lnTo>
                <a:lnTo>
                  <a:pt x="4748" y="1790"/>
                </a:lnTo>
                <a:lnTo>
                  <a:pt x="4744" y="1787"/>
                </a:lnTo>
                <a:lnTo>
                  <a:pt x="4740" y="1785"/>
                </a:lnTo>
                <a:lnTo>
                  <a:pt x="4735" y="1783"/>
                </a:lnTo>
                <a:lnTo>
                  <a:pt x="4730" y="1782"/>
                </a:lnTo>
                <a:lnTo>
                  <a:pt x="4725" y="1782"/>
                </a:lnTo>
                <a:lnTo>
                  <a:pt x="4711" y="1779"/>
                </a:lnTo>
                <a:lnTo>
                  <a:pt x="4699" y="1777"/>
                </a:lnTo>
                <a:lnTo>
                  <a:pt x="4686" y="1775"/>
                </a:lnTo>
                <a:lnTo>
                  <a:pt x="4673" y="1774"/>
                </a:lnTo>
                <a:lnTo>
                  <a:pt x="4647" y="1773"/>
                </a:lnTo>
                <a:lnTo>
                  <a:pt x="4622" y="1771"/>
                </a:lnTo>
                <a:lnTo>
                  <a:pt x="4621" y="1765"/>
                </a:lnTo>
                <a:lnTo>
                  <a:pt x="4622" y="1759"/>
                </a:lnTo>
                <a:lnTo>
                  <a:pt x="4624" y="1754"/>
                </a:lnTo>
                <a:lnTo>
                  <a:pt x="4626" y="1751"/>
                </a:lnTo>
                <a:lnTo>
                  <a:pt x="4629" y="1748"/>
                </a:lnTo>
                <a:lnTo>
                  <a:pt x="4633" y="1747"/>
                </a:lnTo>
                <a:lnTo>
                  <a:pt x="4637" y="1745"/>
                </a:lnTo>
                <a:lnTo>
                  <a:pt x="4642" y="1745"/>
                </a:lnTo>
                <a:lnTo>
                  <a:pt x="4662" y="1745"/>
                </a:lnTo>
                <a:lnTo>
                  <a:pt x="4682" y="1743"/>
                </a:lnTo>
                <a:lnTo>
                  <a:pt x="4701" y="1745"/>
                </a:lnTo>
                <a:lnTo>
                  <a:pt x="4720" y="1749"/>
                </a:lnTo>
                <a:lnTo>
                  <a:pt x="4739" y="1753"/>
                </a:lnTo>
                <a:lnTo>
                  <a:pt x="4758" y="1760"/>
                </a:lnTo>
                <a:lnTo>
                  <a:pt x="4778" y="1764"/>
                </a:lnTo>
                <a:lnTo>
                  <a:pt x="4796" y="1768"/>
                </a:lnTo>
                <a:lnTo>
                  <a:pt x="4806" y="1770"/>
                </a:lnTo>
                <a:lnTo>
                  <a:pt x="4815" y="1771"/>
                </a:lnTo>
                <a:lnTo>
                  <a:pt x="4825" y="1771"/>
                </a:lnTo>
                <a:lnTo>
                  <a:pt x="4836" y="1771"/>
                </a:lnTo>
                <a:lnTo>
                  <a:pt x="4842" y="1772"/>
                </a:lnTo>
                <a:lnTo>
                  <a:pt x="4847" y="1773"/>
                </a:lnTo>
                <a:lnTo>
                  <a:pt x="4851" y="1775"/>
                </a:lnTo>
                <a:lnTo>
                  <a:pt x="4855" y="1778"/>
                </a:lnTo>
                <a:lnTo>
                  <a:pt x="4857" y="1781"/>
                </a:lnTo>
                <a:lnTo>
                  <a:pt x="4859" y="1784"/>
                </a:lnTo>
                <a:lnTo>
                  <a:pt x="4860" y="1788"/>
                </a:lnTo>
                <a:lnTo>
                  <a:pt x="4860" y="1791"/>
                </a:lnTo>
                <a:lnTo>
                  <a:pt x="4859" y="1800"/>
                </a:lnTo>
                <a:lnTo>
                  <a:pt x="4857" y="1810"/>
                </a:lnTo>
                <a:lnTo>
                  <a:pt x="4854" y="1820"/>
                </a:lnTo>
                <a:lnTo>
                  <a:pt x="4850" y="1829"/>
                </a:lnTo>
                <a:lnTo>
                  <a:pt x="4848" y="1835"/>
                </a:lnTo>
                <a:lnTo>
                  <a:pt x="4847" y="1840"/>
                </a:lnTo>
                <a:lnTo>
                  <a:pt x="4846" y="1845"/>
                </a:lnTo>
                <a:lnTo>
                  <a:pt x="4847" y="1850"/>
                </a:lnTo>
                <a:lnTo>
                  <a:pt x="4848" y="1855"/>
                </a:lnTo>
                <a:lnTo>
                  <a:pt x="4850" y="1861"/>
                </a:lnTo>
                <a:lnTo>
                  <a:pt x="4852" y="1865"/>
                </a:lnTo>
                <a:lnTo>
                  <a:pt x="4855" y="1869"/>
                </a:lnTo>
                <a:lnTo>
                  <a:pt x="4858" y="1873"/>
                </a:lnTo>
                <a:lnTo>
                  <a:pt x="4862" y="1876"/>
                </a:lnTo>
                <a:lnTo>
                  <a:pt x="4866" y="1879"/>
                </a:lnTo>
                <a:lnTo>
                  <a:pt x="4870" y="1881"/>
                </a:lnTo>
                <a:lnTo>
                  <a:pt x="4875" y="1883"/>
                </a:lnTo>
                <a:lnTo>
                  <a:pt x="4881" y="1884"/>
                </a:lnTo>
                <a:lnTo>
                  <a:pt x="4886" y="1885"/>
                </a:lnTo>
                <a:lnTo>
                  <a:pt x="4891" y="1885"/>
                </a:lnTo>
                <a:lnTo>
                  <a:pt x="4900" y="1885"/>
                </a:lnTo>
                <a:lnTo>
                  <a:pt x="4909" y="1886"/>
                </a:lnTo>
                <a:lnTo>
                  <a:pt x="4919" y="1890"/>
                </a:lnTo>
                <a:lnTo>
                  <a:pt x="4929" y="1893"/>
                </a:lnTo>
                <a:lnTo>
                  <a:pt x="4940" y="1897"/>
                </a:lnTo>
                <a:lnTo>
                  <a:pt x="4948" y="1899"/>
                </a:lnTo>
                <a:lnTo>
                  <a:pt x="4952" y="1900"/>
                </a:lnTo>
                <a:lnTo>
                  <a:pt x="4956" y="1901"/>
                </a:lnTo>
                <a:lnTo>
                  <a:pt x="4959" y="1900"/>
                </a:lnTo>
                <a:lnTo>
                  <a:pt x="4962" y="1900"/>
                </a:lnTo>
                <a:lnTo>
                  <a:pt x="4962" y="1893"/>
                </a:lnTo>
                <a:lnTo>
                  <a:pt x="4961" y="1886"/>
                </a:lnTo>
                <a:lnTo>
                  <a:pt x="4960" y="1880"/>
                </a:lnTo>
                <a:lnTo>
                  <a:pt x="4958" y="1873"/>
                </a:lnTo>
                <a:lnTo>
                  <a:pt x="4953" y="1861"/>
                </a:lnTo>
                <a:lnTo>
                  <a:pt x="4947" y="1848"/>
                </a:lnTo>
                <a:lnTo>
                  <a:pt x="4942" y="1836"/>
                </a:lnTo>
                <a:lnTo>
                  <a:pt x="4939" y="1823"/>
                </a:lnTo>
                <a:lnTo>
                  <a:pt x="4938" y="1817"/>
                </a:lnTo>
                <a:lnTo>
                  <a:pt x="4939" y="1811"/>
                </a:lnTo>
                <a:lnTo>
                  <a:pt x="4940" y="1803"/>
                </a:lnTo>
                <a:lnTo>
                  <a:pt x="4943" y="1797"/>
                </a:lnTo>
                <a:lnTo>
                  <a:pt x="4946" y="1792"/>
                </a:lnTo>
                <a:lnTo>
                  <a:pt x="4950" y="1789"/>
                </a:lnTo>
                <a:lnTo>
                  <a:pt x="4954" y="1786"/>
                </a:lnTo>
                <a:lnTo>
                  <a:pt x="4958" y="1784"/>
                </a:lnTo>
                <a:lnTo>
                  <a:pt x="4967" y="1782"/>
                </a:lnTo>
                <a:lnTo>
                  <a:pt x="4976" y="1782"/>
                </a:lnTo>
                <a:lnTo>
                  <a:pt x="4987" y="1783"/>
                </a:lnTo>
                <a:lnTo>
                  <a:pt x="4997" y="1784"/>
                </a:lnTo>
                <a:lnTo>
                  <a:pt x="5007" y="1784"/>
                </a:lnTo>
                <a:lnTo>
                  <a:pt x="5016" y="1782"/>
                </a:lnTo>
                <a:lnTo>
                  <a:pt x="5023" y="1781"/>
                </a:lnTo>
                <a:lnTo>
                  <a:pt x="5029" y="1780"/>
                </a:lnTo>
                <a:lnTo>
                  <a:pt x="5035" y="1777"/>
                </a:lnTo>
                <a:lnTo>
                  <a:pt x="5042" y="1774"/>
                </a:lnTo>
                <a:lnTo>
                  <a:pt x="5053" y="1765"/>
                </a:lnTo>
                <a:lnTo>
                  <a:pt x="5064" y="1756"/>
                </a:lnTo>
                <a:lnTo>
                  <a:pt x="5075" y="1746"/>
                </a:lnTo>
                <a:lnTo>
                  <a:pt x="5087" y="1739"/>
                </a:lnTo>
                <a:lnTo>
                  <a:pt x="5094" y="1736"/>
                </a:lnTo>
                <a:lnTo>
                  <a:pt x="5100" y="1734"/>
                </a:lnTo>
                <a:lnTo>
                  <a:pt x="5107" y="1733"/>
                </a:lnTo>
                <a:lnTo>
                  <a:pt x="5114" y="1734"/>
                </a:lnTo>
                <a:lnTo>
                  <a:pt x="5122" y="1734"/>
                </a:lnTo>
                <a:lnTo>
                  <a:pt x="5132" y="1734"/>
                </a:lnTo>
                <a:lnTo>
                  <a:pt x="5142" y="1733"/>
                </a:lnTo>
                <a:lnTo>
                  <a:pt x="5152" y="1730"/>
                </a:lnTo>
                <a:lnTo>
                  <a:pt x="5155" y="1728"/>
                </a:lnTo>
                <a:lnTo>
                  <a:pt x="5159" y="1726"/>
                </a:lnTo>
                <a:lnTo>
                  <a:pt x="5161" y="1724"/>
                </a:lnTo>
                <a:lnTo>
                  <a:pt x="5163" y="1720"/>
                </a:lnTo>
                <a:lnTo>
                  <a:pt x="5163" y="1717"/>
                </a:lnTo>
                <a:lnTo>
                  <a:pt x="5163" y="1712"/>
                </a:lnTo>
                <a:lnTo>
                  <a:pt x="5161" y="1707"/>
                </a:lnTo>
                <a:lnTo>
                  <a:pt x="5158" y="1701"/>
                </a:lnTo>
                <a:lnTo>
                  <a:pt x="5155" y="1695"/>
                </a:lnTo>
                <a:lnTo>
                  <a:pt x="5151" y="1691"/>
                </a:lnTo>
                <a:lnTo>
                  <a:pt x="5147" y="1687"/>
                </a:lnTo>
                <a:lnTo>
                  <a:pt x="5143" y="1685"/>
                </a:lnTo>
                <a:lnTo>
                  <a:pt x="5138" y="1683"/>
                </a:lnTo>
                <a:lnTo>
                  <a:pt x="5134" y="1682"/>
                </a:lnTo>
                <a:lnTo>
                  <a:pt x="5129" y="1681"/>
                </a:lnTo>
                <a:lnTo>
                  <a:pt x="5124" y="1681"/>
                </a:lnTo>
                <a:lnTo>
                  <a:pt x="5104" y="1685"/>
                </a:lnTo>
                <a:lnTo>
                  <a:pt x="5083" y="1690"/>
                </a:lnTo>
                <a:lnTo>
                  <a:pt x="5063" y="1689"/>
                </a:lnTo>
                <a:lnTo>
                  <a:pt x="5046" y="1686"/>
                </a:lnTo>
                <a:lnTo>
                  <a:pt x="5043" y="1685"/>
                </a:lnTo>
                <a:lnTo>
                  <a:pt x="5041" y="1684"/>
                </a:lnTo>
                <a:lnTo>
                  <a:pt x="5041" y="1682"/>
                </a:lnTo>
                <a:lnTo>
                  <a:pt x="5041" y="1679"/>
                </a:lnTo>
                <a:lnTo>
                  <a:pt x="5043" y="1676"/>
                </a:lnTo>
                <a:lnTo>
                  <a:pt x="5046" y="1672"/>
                </a:lnTo>
                <a:lnTo>
                  <a:pt x="5051" y="1668"/>
                </a:lnTo>
                <a:lnTo>
                  <a:pt x="5058" y="1663"/>
                </a:lnTo>
                <a:lnTo>
                  <a:pt x="5065" y="1660"/>
                </a:lnTo>
                <a:lnTo>
                  <a:pt x="5074" y="1658"/>
                </a:lnTo>
                <a:lnTo>
                  <a:pt x="5082" y="1657"/>
                </a:lnTo>
                <a:lnTo>
                  <a:pt x="5092" y="1655"/>
                </a:lnTo>
                <a:lnTo>
                  <a:pt x="5101" y="1654"/>
                </a:lnTo>
                <a:lnTo>
                  <a:pt x="5110" y="1652"/>
                </a:lnTo>
                <a:lnTo>
                  <a:pt x="5118" y="1649"/>
                </a:lnTo>
                <a:lnTo>
                  <a:pt x="5126" y="1646"/>
                </a:lnTo>
                <a:lnTo>
                  <a:pt x="5132" y="1645"/>
                </a:lnTo>
                <a:lnTo>
                  <a:pt x="5138" y="1645"/>
                </a:lnTo>
                <a:lnTo>
                  <a:pt x="5144" y="1645"/>
                </a:lnTo>
                <a:lnTo>
                  <a:pt x="5149" y="1647"/>
                </a:lnTo>
                <a:lnTo>
                  <a:pt x="5159" y="1650"/>
                </a:lnTo>
                <a:lnTo>
                  <a:pt x="5168" y="1657"/>
                </a:lnTo>
                <a:lnTo>
                  <a:pt x="5178" y="1662"/>
                </a:lnTo>
                <a:lnTo>
                  <a:pt x="5188" y="1668"/>
                </a:lnTo>
                <a:lnTo>
                  <a:pt x="5199" y="1673"/>
                </a:lnTo>
                <a:lnTo>
                  <a:pt x="5209" y="1676"/>
                </a:lnTo>
                <a:lnTo>
                  <a:pt x="5211" y="1656"/>
                </a:lnTo>
                <a:lnTo>
                  <a:pt x="5212" y="1633"/>
                </a:lnTo>
                <a:lnTo>
                  <a:pt x="5211" y="1628"/>
                </a:lnTo>
                <a:lnTo>
                  <a:pt x="5210" y="1623"/>
                </a:lnTo>
                <a:lnTo>
                  <a:pt x="5209" y="1619"/>
                </a:lnTo>
                <a:lnTo>
                  <a:pt x="5207" y="1616"/>
                </a:lnTo>
                <a:lnTo>
                  <a:pt x="5204" y="1613"/>
                </a:lnTo>
                <a:lnTo>
                  <a:pt x="5201" y="1612"/>
                </a:lnTo>
                <a:lnTo>
                  <a:pt x="5196" y="1612"/>
                </a:lnTo>
                <a:lnTo>
                  <a:pt x="5190" y="1613"/>
                </a:lnTo>
                <a:lnTo>
                  <a:pt x="5173" y="1614"/>
                </a:lnTo>
                <a:lnTo>
                  <a:pt x="5156" y="1615"/>
                </a:lnTo>
                <a:lnTo>
                  <a:pt x="5138" y="1614"/>
                </a:lnTo>
                <a:lnTo>
                  <a:pt x="5120" y="1612"/>
                </a:lnTo>
                <a:lnTo>
                  <a:pt x="5103" y="1608"/>
                </a:lnTo>
                <a:lnTo>
                  <a:pt x="5086" y="1604"/>
                </a:lnTo>
                <a:lnTo>
                  <a:pt x="5069" y="1597"/>
                </a:lnTo>
                <a:lnTo>
                  <a:pt x="5053" y="1590"/>
                </a:lnTo>
                <a:lnTo>
                  <a:pt x="5041" y="1591"/>
                </a:lnTo>
                <a:lnTo>
                  <a:pt x="5029" y="1592"/>
                </a:lnTo>
                <a:lnTo>
                  <a:pt x="5017" y="1593"/>
                </a:lnTo>
                <a:lnTo>
                  <a:pt x="5005" y="1592"/>
                </a:lnTo>
                <a:lnTo>
                  <a:pt x="4981" y="1589"/>
                </a:lnTo>
                <a:lnTo>
                  <a:pt x="4958" y="1584"/>
                </a:lnTo>
                <a:lnTo>
                  <a:pt x="4935" y="1578"/>
                </a:lnTo>
                <a:lnTo>
                  <a:pt x="4911" y="1572"/>
                </a:lnTo>
                <a:lnTo>
                  <a:pt x="4888" y="1565"/>
                </a:lnTo>
                <a:lnTo>
                  <a:pt x="4864" y="1559"/>
                </a:lnTo>
                <a:lnTo>
                  <a:pt x="4860" y="1558"/>
                </a:lnTo>
                <a:lnTo>
                  <a:pt x="4856" y="1556"/>
                </a:lnTo>
                <a:lnTo>
                  <a:pt x="4852" y="1554"/>
                </a:lnTo>
                <a:lnTo>
                  <a:pt x="4848" y="1550"/>
                </a:lnTo>
                <a:lnTo>
                  <a:pt x="4840" y="1544"/>
                </a:lnTo>
                <a:lnTo>
                  <a:pt x="4835" y="1536"/>
                </a:lnTo>
                <a:lnTo>
                  <a:pt x="4833" y="1533"/>
                </a:lnTo>
                <a:lnTo>
                  <a:pt x="4832" y="1529"/>
                </a:lnTo>
                <a:lnTo>
                  <a:pt x="4831" y="1525"/>
                </a:lnTo>
                <a:lnTo>
                  <a:pt x="4832" y="1521"/>
                </a:lnTo>
                <a:lnTo>
                  <a:pt x="4834" y="1518"/>
                </a:lnTo>
                <a:lnTo>
                  <a:pt x="4837" y="1515"/>
                </a:lnTo>
                <a:lnTo>
                  <a:pt x="4841" y="1513"/>
                </a:lnTo>
                <a:lnTo>
                  <a:pt x="4847" y="1511"/>
                </a:lnTo>
                <a:lnTo>
                  <a:pt x="4856" y="1506"/>
                </a:lnTo>
                <a:lnTo>
                  <a:pt x="4865" y="1501"/>
                </a:lnTo>
                <a:lnTo>
                  <a:pt x="4873" y="1495"/>
                </a:lnTo>
                <a:lnTo>
                  <a:pt x="4879" y="1490"/>
                </a:lnTo>
                <a:lnTo>
                  <a:pt x="4881" y="1488"/>
                </a:lnTo>
                <a:lnTo>
                  <a:pt x="4882" y="1486"/>
                </a:lnTo>
                <a:lnTo>
                  <a:pt x="4882" y="1483"/>
                </a:lnTo>
                <a:lnTo>
                  <a:pt x="4879" y="1481"/>
                </a:lnTo>
                <a:lnTo>
                  <a:pt x="4877" y="1479"/>
                </a:lnTo>
                <a:lnTo>
                  <a:pt x="4873" y="1477"/>
                </a:lnTo>
                <a:lnTo>
                  <a:pt x="4867" y="1475"/>
                </a:lnTo>
                <a:lnTo>
                  <a:pt x="4860" y="1473"/>
                </a:lnTo>
                <a:lnTo>
                  <a:pt x="4843" y="1467"/>
                </a:lnTo>
                <a:lnTo>
                  <a:pt x="4821" y="1462"/>
                </a:lnTo>
                <a:lnTo>
                  <a:pt x="4817" y="1460"/>
                </a:lnTo>
                <a:lnTo>
                  <a:pt x="4813" y="1458"/>
                </a:lnTo>
                <a:lnTo>
                  <a:pt x="4811" y="1456"/>
                </a:lnTo>
                <a:lnTo>
                  <a:pt x="4809" y="1453"/>
                </a:lnTo>
                <a:lnTo>
                  <a:pt x="4808" y="1450"/>
                </a:lnTo>
                <a:lnTo>
                  <a:pt x="4809" y="1446"/>
                </a:lnTo>
                <a:lnTo>
                  <a:pt x="4812" y="1442"/>
                </a:lnTo>
                <a:lnTo>
                  <a:pt x="4816" y="1437"/>
                </a:lnTo>
                <a:lnTo>
                  <a:pt x="4821" y="1431"/>
                </a:lnTo>
                <a:lnTo>
                  <a:pt x="4825" y="1425"/>
                </a:lnTo>
                <a:lnTo>
                  <a:pt x="4831" y="1420"/>
                </a:lnTo>
                <a:lnTo>
                  <a:pt x="4837" y="1415"/>
                </a:lnTo>
                <a:lnTo>
                  <a:pt x="4842" y="1411"/>
                </a:lnTo>
                <a:lnTo>
                  <a:pt x="4848" y="1407"/>
                </a:lnTo>
                <a:lnTo>
                  <a:pt x="4855" y="1403"/>
                </a:lnTo>
                <a:lnTo>
                  <a:pt x="4861" y="1400"/>
                </a:lnTo>
                <a:lnTo>
                  <a:pt x="4867" y="1397"/>
                </a:lnTo>
                <a:lnTo>
                  <a:pt x="4874" y="1396"/>
                </a:lnTo>
                <a:lnTo>
                  <a:pt x="4882" y="1395"/>
                </a:lnTo>
                <a:lnTo>
                  <a:pt x="4889" y="1395"/>
                </a:lnTo>
                <a:lnTo>
                  <a:pt x="4895" y="1395"/>
                </a:lnTo>
                <a:lnTo>
                  <a:pt x="4902" y="1396"/>
                </a:lnTo>
                <a:lnTo>
                  <a:pt x="4909" y="1400"/>
                </a:lnTo>
                <a:lnTo>
                  <a:pt x="4916" y="1403"/>
                </a:lnTo>
                <a:lnTo>
                  <a:pt x="4922" y="1406"/>
                </a:lnTo>
                <a:lnTo>
                  <a:pt x="4927" y="1407"/>
                </a:lnTo>
                <a:lnTo>
                  <a:pt x="4933" y="1408"/>
                </a:lnTo>
                <a:lnTo>
                  <a:pt x="4937" y="1407"/>
                </a:lnTo>
                <a:lnTo>
                  <a:pt x="4941" y="1406"/>
                </a:lnTo>
                <a:lnTo>
                  <a:pt x="4944" y="1403"/>
                </a:lnTo>
                <a:lnTo>
                  <a:pt x="4946" y="1400"/>
                </a:lnTo>
                <a:lnTo>
                  <a:pt x="4948" y="1396"/>
                </a:lnTo>
                <a:lnTo>
                  <a:pt x="4948" y="1393"/>
                </a:lnTo>
                <a:lnTo>
                  <a:pt x="4948" y="1389"/>
                </a:lnTo>
                <a:lnTo>
                  <a:pt x="4947" y="1385"/>
                </a:lnTo>
                <a:lnTo>
                  <a:pt x="4945" y="1382"/>
                </a:lnTo>
                <a:lnTo>
                  <a:pt x="4942" y="1379"/>
                </a:lnTo>
                <a:lnTo>
                  <a:pt x="4938" y="1376"/>
                </a:lnTo>
                <a:lnTo>
                  <a:pt x="4931" y="1374"/>
                </a:lnTo>
                <a:lnTo>
                  <a:pt x="4925" y="1373"/>
                </a:lnTo>
                <a:lnTo>
                  <a:pt x="4919" y="1370"/>
                </a:lnTo>
                <a:lnTo>
                  <a:pt x="4915" y="1366"/>
                </a:lnTo>
                <a:lnTo>
                  <a:pt x="4913" y="1363"/>
                </a:lnTo>
                <a:lnTo>
                  <a:pt x="4912" y="1360"/>
                </a:lnTo>
                <a:lnTo>
                  <a:pt x="4912" y="1358"/>
                </a:lnTo>
                <a:lnTo>
                  <a:pt x="4913" y="1355"/>
                </a:lnTo>
                <a:lnTo>
                  <a:pt x="4916" y="1352"/>
                </a:lnTo>
                <a:lnTo>
                  <a:pt x="4919" y="1350"/>
                </a:lnTo>
                <a:lnTo>
                  <a:pt x="4937" y="1340"/>
                </a:lnTo>
                <a:lnTo>
                  <a:pt x="4955" y="1333"/>
                </a:lnTo>
                <a:lnTo>
                  <a:pt x="4978" y="1332"/>
                </a:lnTo>
                <a:lnTo>
                  <a:pt x="5003" y="1331"/>
                </a:lnTo>
                <a:lnTo>
                  <a:pt x="5027" y="1331"/>
                </a:lnTo>
                <a:lnTo>
                  <a:pt x="5052" y="1332"/>
                </a:lnTo>
                <a:lnTo>
                  <a:pt x="5075" y="1335"/>
                </a:lnTo>
                <a:lnTo>
                  <a:pt x="5099" y="1340"/>
                </a:lnTo>
                <a:lnTo>
                  <a:pt x="5111" y="1343"/>
                </a:lnTo>
                <a:lnTo>
                  <a:pt x="5122" y="1348"/>
                </a:lnTo>
                <a:lnTo>
                  <a:pt x="5133" y="1352"/>
                </a:lnTo>
                <a:lnTo>
                  <a:pt x="5145" y="1357"/>
                </a:lnTo>
                <a:lnTo>
                  <a:pt x="5155" y="1361"/>
                </a:lnTo>
                <a:lnTo>
                  <a:pt x="5165" y="1365"/>
                </a:lnTo>
                <a:lnTo>
                  <a:pt x="5175" y="1369"/>
                </a:lnTo>
                <a:lnTo>
                  <a:pt x="5185" y="1375"/>
                </a:lnTo>
                <a:lnTo>
                  <a:pt x="5189" y="1379"/>
                </a:lnTo>
                <a:lnTo>
                  <a:pt x="5194" y="1382"/>
                </a:lnTo>
                <a:lnTo>
                  <a:pt x="5198" y="1386"/>
                </a:lnTo>
                <a:lnTo>
                  <a:pt x="5201" y="1390"/>
                </a:lnTo>
                <a:lnTo>
                  <a:pt x="5203" y="1395"/>
                </a:lnTo>
                <a:lnTo>
                  <a:pt x="5205" y="1401"/>
                </a:lnTo>
                <a:lnTo>
                  <a:pt x="5207" y="1406"/>
                </a:lnTo>
                <a:lnTo>
                  <a:pt x="5207" y="1412"/>
                </a:lnTo>
                <a:lnTo>
                  <a:pt x="5203" y="1418"/>
                </a:lnTo>
                <a:lnTo>
                  <a:pt x="5200" y="1423"/>
                </a:lnTo>
                <a:lnTo>
                  <a:pt x="5199" y="1428"/>
                </a:lnTo>
                <a:lnTo>
                  <a:pt x="5199" y="1432"/>
                </a:lnTo>
                <a:lnTo>
                  <a:pt x="5200" y="1436"/>
                </a:lnTo>
                <a:lnTo>
                  <a:pt x="5202" y="1439"/>
                </a:lnTo>
                <a:lnTo>
                  <a:pt x="5204" y="1442"/>
                </a:lnTo>
                <a:lnTo>
                  <a:pt x="5208" y="1444"/>
                </a:lnTo>
                <a:lnTo>
                  <a:pt x="5225" y="1454"/>
                </a:lnTo>
                <a:lnTo>
                  <a:pt x="5245" y="1462"/>
                </a:lnTo>
                <a:lnTo>
                  <a:pt x="5271" y="1477"/>
                </a:lnTo>
                <a:lnTo>
                  <a:pt x="5298" y="1492"/>
                </a:lnTo>
                <a:lnTo>
                  <a:pt x="5311" y="1501"/>
                </a:lnTo>
                <a:lnTo>
                  <a:pt x="5325" y="1508"/>
                </a:lnTo>
                <a:lnTo>
                  <a:pt x="5338" y="1514"/>
                </a:lnTo>
                <a:lnTo>
                  <a:pt x="5353" y="1520"/>
                </a:lnTo>
                <a:lnTo>
                  <a:pt x="5349" y="1526"/>
                </a:lnTo>
                <a:lnTo>
                  <a:pt x="5344" y="1530"/>
                </a:lnTo>
                <a:lnTo>
                  <a:pt x="5339" y="1533"/>
                </a:lnTo>
                <a:lnTo>
                  <a:pt x="5334" y="1536"/>
                </a:lnTo>
                <a:lnTo>
                  <a:pt x="5324" y="1538"/>
                </a:lnTo>
                <a:lnTo>
                  <a:pt x="5312" y="1539"/>
                </a:lnTo>
                <a:lnTo>
                  <a:pt x="5301" y="1539"/>
                </a:lnTo>
                <a:lnTo>
                  <a:pt x="5288" y="1540"/>
                </a:lnTo>
                <a:lnTo>
                  <a:pt x="5283" y="1542"/>
                </a:lnTo>
                <a:lnTo>
                  <a:pt x="5277" y="1544"/>
                </a:lnTo>
                <a:lnTo>
                  <a:pt x="5272" y="1547"/>
                </a:lnTo>
                <a:lnTo>
                  <a:pt x="5268" y="1552"/>
                </a:lnTo>
                <a:lnTo>
                  <a:pt x="5259" y="1560"/>
                </a:lnTo>
                <a:lnTo>
                  <a:pt x="5253" y="1568"/>
                </a:lnTo>
                <a:lnTo>
                  <a:pt x="5251" y="1571"/>
                </a:lnTo>
                <a:lnTo>
                  <a:pt x="5250" y="1574"/>
                </a:lnTo>
                <a:lnTo>
                  <a:pt x="5249" y="1577"/>
                </a:lnTo>
                <a:lnTo>
                  <a:pt x="5249" y="1580"/>
                </a:lnTo>
                <a:lnTo>
                  <a:pt x="5250" y="1582"/>
                </a:lnTo>
                <a:lnTo>
                  <a:pt x="5252" y="1585"/>
                </a:lnTo>
                <a:lnTo>
                  <a:pt x="5255" y="1586"/>
                </a:lnTo>
                <a:lnTo>
                  <a:pt x="5258" y="1588"/>
                </a:lnTo>
                <a:lnTo>
                  <a:pt x="5267" y="1590"/>
                </a:lnTo>
                <a:lnTo>
                  <a:pt x="5278" y="1590"/>
                </a:lnTo>
                <a:lnTo>
                  <a:pt x="5291" y="1594"/>
                </a:lnTo>
                <a:lnTo>
                  <a:pt x="5305" y="1597"/>
                </a:lnTo>
                <a:lnTo>
                  <a:pt x="5319" y="1599"/>
                </a:lnTo>
                <a:lnTo>
                  <a:pt x="5332" y="1601"/>
                </a:lnTo>
                <a:lnTo>
                  <a:pt x="5345" y="1601"/>
                </a:lnTo>
                <a:lnTo>
                  <a:pt x="5359" y="1601"/>
                </a:lnTo>
                <a:lnTo>
                  <a:pt x="5372" y="1599"/>
                </a:lnTo>
                <a:lnTo>
                  <a:pt x="5385" y="1595"/>
                </a:lnTo>
                <a:lnTo>
                  <a:pt x="5396" y="1595"/>
                </a:lnTo>
                <a:lnTo>
                  <a:pt x="5409" y="1596"/>
                </a:lnTo>
                <a:lnTo>
                  <a:pt x="5420" y="1598"/>
                </a:lnTo>
                <a:lnTo>
                  <a:pt x="5431" y="1601"/>
                </a:lnTo>
                <a:lnTo>
                  <a:pt x="5455" y="1609"/>
                </a:lnTo>
                <a:lnTo>
                  <a:pt x="5477" y="1614"/>
                </a:lnTo>
                <a:lnTo>
                  <a:pt x="5475" y="1619"/>
                </a:lnTo>
                <a:lnTo>
                  <a:pt x="5472" y="1622"/>
                </a:lnTo>
                <a:lnTo>
                  <a:pt x="5468" y="1626"/>
                </a:lnTo>
                <a:lnTo>
                  <a:pt x="5464" y="1629"/>
                </a:lnTo>
                <a:lnTo>
                  <a:pt x="5455" y="1635"/>
                </a:lnTo>
                <a:lnTo>
                  <a:pt x="5445" y="1639"/>
                </a:lnTo>
                <a:lnTo>
                  <a:pt x="5442" y="1642"/>
                </a:lnTo>
                <a:lnTo>
                  <a:pt x="5439" y="1644"/>
                </a:lnTo>
                <a:lnTo>
                  <a:pt x="5437" y="1646"/>
                </a:lnTo>
                <a:lnTo>
                  <a:pt x="5437" y="1649"/>
                </a:lnTo>
                <a:lnTo>
                  <a:pt x="5438" y="1652"/>
                </a:lnTo>
                <a:lnTo>
                  <a:pt x="5441" y="1656"/>
                </a:lnTo>
                <a:lnTo>
                  <a:pt x="5446" y="1659"/>
                </a:lnTo>
                <a:lnTo>
                  <a:pt x="5454" y="1662"/>
                </a:lnTo>
                <a:lnTo>
                  <a:pt x="5460" y="1665"/>
                </a:lnTo>
                <a:lnTo>
                  <a:pt x="5465" y="1668"/>
                </a:lnTo>
                <a:lnTo>
                  <a:pt x="5470" y="1672"/>
                </a:lnTo>
                <a:lnTo>
                  <a:pt x="5475" y="1677"/>
                </a:lnTo>
                <a:lnTo>
                  <a:pt x="5479" y="1682"/>
                </a:lnTo>
                <a:lnTo>
                  <a:pt x="5483" y="1687"/>
                </a:lnTo>
                <a:lnTo>
                  <a:pt x="5486" y="1693"/>
                </a:lnTo>
                <a:lnTo>
                  <a:pt x="5489" y="1699"/>
                </a:lnTo>
                <a:lnTo>
                  <a:pt x="5493" y="1712"/>
                </a:lnTo>
                <a:lnTo>
                  <a:pt x="5495" y="1726"/>
                </a:lnTo>
                <a:lnTo>
                  <a:pt x="5496" y="1739"/>
                </a:lnTo>
                <a:lnTo>
                  <a:pt x="5495" y="1753"/>
                </a:lnTo>
                <a:lnTo>
                  <a:pt x="5509" y="1751"/>
                </a:lnTo>
                <a:lnTo>
                  <a:pt x="5521" y="1748"/>
                </a:lnTo>
                <a:lnTo>
                  <a:pt x="5533" y="1744"/>
                </a:lnTo>
                <a:lnTo>
                  <a:pt x="5544" y="1738"/>
                </a:lnTo>
                <a:lnTo>
                  <a:pt x="5549" y="1735"/>
                </a:lnTo>
                <a:lnTo>
                  <a:pt x="5554" y="1731"/>
                </a:lnTo>
                <a:lnTo>
                  <a:pt x="5559" y="1727"/>
                </a:lnTo>
                <a:lnTo>
                  <a:pt x="5564" y="1722"/>
                </a:lnTo>
                <a:lnTo>
                  <a:pt x="5568" y="1717"/>
                </a:lnTo>
                <a:lnTo>
                  <a:pt x="5571" y="1711"/>
                </a:lnTo>
                <a:lnTo>
                  <a:pt x="5574" y="1705"/>
                </a:lnTo>
                <a:lnTo>
                  <a:pt x="5576" y="1698"/>
                </a:lnTo>
                <a:lnTo>
                  <a:pt x="5579" y="1691"/>
                </a:lnTo>
                <a:lnTo>
                  <a:pt x="5582" y="1684"/>
                </a:lnTo>
                <a:lnTo>
                  <a:pt x="5586" y="1678"/>
                </a:lnTo>
                <a:lnTo>
                  <a:pt x="5591" y="1672"/>
                </a:lnTo>
                <a:lnTo>
                  <a:pt x="5596" y="1666"/>
                </a:lnTo>
                <a:lnTo>
                  <a:pt x="5601" y="1661"/>
                </a:lnTo>
                <a:lnTo>
                  <a:pt x="5607" y="1656"/>
                </a:lnTo>
                <a:lnTo>
                  <a:pt x="5613" y="1651"/>
                </a:lnTo>
                <a:lnTo>
                  <a:pt x="5620" y="1648"/>
                </a:lnTo>
                <a:lnTo>
                  <a:pt x="5626" y="1646"/>
                </a:lnTo>
                <a:lnTo>
                  <a:pt x="5633" y="1644"/>
                </a:lnTo>
                <a:lnTo>
                  <a:pt x="5639" y="1644"/>
                </a:lnTo>
                <a:lnTo>
                  <a:pt x="5646" y="1644"/>
                </a:lnTo>
                <a:lnTo>
                  <a:pt x="5653" y="1645"/>
                </a:lnTo>
                <a:lnTo>
                  <a:pt x="5661" y="1648"/>
                </a:lnTo>
                <a:lnTo>
                  <a:pt x="5668" y="1651"/>
                </a:lnTo>
                <a:lnTo>
                  <a:pt x="5697" y="1667"/>
                </a:lnTo>
                <a:lnTo>
                  <a:pt x="5728" y="1682"/>
                </a:lnTo>
                <a:lnTo>
                  <a:pt x="5735" y="1687"/>
                </a:lnTo>
                <a:lnTo>
                  <a:pt x="5742" y="1692"/>
                </a:lnTo>
                <a:lnTo>
                  <a:pt x="5748" y="1697"/>
                </a:lnTo>
                <a:lnTo>
                  <a:pt x="5754" y="1703"/>
                </a:lnTo>
                <a:lnTo>
                  <a:pt x="5759" y="1710"/>
                </a:lnTo>
                <a:lnTo>
                  <a:pt x="5765" y="1717"/>
                </a:lnTo>
                <a:lnTo>
                  <a:pt x="5769" y="1725"/>
                </a:lnTo>
                <a:lnTo>
                  <a:pt x="5772" y="1733"/>
                </a:lnTo>
                <a:lnTo>
                  <a:pt x="5772" y="1740"/>
                </a:lnTo>
                <a:lnTo>
                  <a:pt x="5770" y="1745"/>
                </a:lnTo>
                <a:lnTo>
                  <a:pt x="5768" y="1749"/>
                </a:lnTo>
                <a:lnTo>
                  <a:pt x="5765" y="1752"/>
                </a:lnTo>
                <a:lnTo>
                  <a:pt x="5761" y="1756"/>
                </a:lnTo>
                <a:lnTo>
                  <a:pt x="5757" y="1757"/>
                </a:lnTo>
                <a:lnTo>
                  <a:pt x="5753" y="1758"/>
                </a:lnTo>
                <a:lnTo>
                  <a:pt x="5748" y="1759"/>
                </a:lnTo>
                <a:lnTo>
                  <a:pt x="5729" y="1756"/>
                </a:lnTo>
                <a:lnTo>
                  <a:pt x="5709" y="1753"/>
                </a:lnTo>
                <a:lnTo>
                  <a:pt x="5705" y="1758"/>
                </a:lnTo>
                <a:lnTo>
                  <a:pt x="5702" y="1762"/>
                </a:lnTo>
                <a:lnTo>
                  <a:pt x="5700" y="1767"/>
                </a:lnTo>
                <a:lnTo>
                  <a:pt x="5699" y="1771"/>
                </a:lnTo>
                <a:lnTo>
                  <a:pt x="5698" y="1776"/>
                </a:lnTo>
                <a:lnTo>
                  <a:pt x="5698" y="1781"/>
                </a:lnTo>
                <a:lnTo>
                  <a:pt x="5698" y="1785"/>
                </a:lnTo>
                <a:lnTo>
                  <a:pt x="5699" y="1790"/>
                </a:lnTo>
                <a:lnTo>
                  <a:pt x="5701" y="1795"/>
                </a:lnTo>
                <a:lnTo>
                  <a:pt x="5703" y="1799"/>
                </a:lnTo>
                <a:lnTo>
                  <a:pt x="5706" y="1803"/>
                </a:lnTo>
                <a:lnTo>
                  <a:pt x="5709" y="1808"/>
                </a:lnTo>
                <a:lnTo>
                  <a:pt x="5713" y="1811"/>
                </a:lnTo>
                <a:lnTo>
                  <a:pt x="5717" y="1814"/>
                </a:lnTo>
                <a:lnTo>
                  <a:pt x="5721" y="1817"/>
                </a:lnTo>
                <a:lnTo>
                  <a:pt x="5726" y="1819"/>
                </a:lnTo>
                <a:lnTo>
                  <a:pt x="5738" y="1826"/>
                </a:lnTo>
                <a:lnTo>
                  <a:pt x="5751" y="1834"/>
                </a:lnTo>
                <a:lnTo>
                  <a:pt x="5762" y="1843"/>
                </a:lnTo>
                <a:lnTo>
                  <a:pt x="5775" y="1852"/>
                </a:lnTo>
                <a:lnTo>
                  <a:pt x="5798" y="1871"/>
                </a:lnTo>
                <a:lnTo>
                  <a:pt x="5823" y="1888"/>
                </a:lnTo>
                <a:lnTo>
                  <a:pt x="5834" y="1884"/>
                </a:lnTo>
                <a:lnTo>
                  <a:pt x="5845" y="1881"/>
                </a:lnTo>
                <a:lnTo>
                  <a:pt x="5856" y="1878"/>
                </a:lnTo>
                <a:lnTo>
                  <a:pt x="5867" y="1876"/>
                </a:lnTo>
                <a:lnTo>
                  <a:pt x="5880" y="1874"/>
                </a:lnTo>
                <a:lnTo>
                  <a:pt x="5891" y="1871"/>
                </a:lnTo>
                <a:lnTo>
                  <a:pt x="5902" y="1868"/>
                </a:lnTo>
                <a:lnTo>
                  <a:pt x="5913" y="1864"/>
                </a:lnTo>
                <a:lnTo>
                  <a:pt x="5913" y="1858"/>
                </a:lnTo>
                <a:lnTo>
                  <a:pt x="5914" y="1851"/>
                </a:lnTo>
                <a:lnTo>
                  <a:pt x="5916" y="1846"/>
                </a:lnTo>
                <a:lnTo>
                  <a:pt x="5918" y="1841"/>
                </a:lnTo>
                <a:lnTo>
                  <a:pt x="5924" y="1833"/>
                </a:lnTo>
                <a:lnTo>
                  <a:pt x="5930" y="1826"/>
                </a:lnTo>
                <a:lnTo>
                  <a:pt x="5938" y="1820"/>
                </a:lnTo>
                <a:lnTo>
                  <a:pt x="5946" y="1815"/>
                </a:lnTo>
                <a:lnTo>
                  <a:pt x="5955" y="1810"/>
                </a:lnTo>
                <a:lnTo>
                  <a:pt x="5964" y="1804"/>
                </a:lnTo>
                <a:lnTo>
                  <a:pt x="5969" y="1802"/>
                </a:lnTo>
                <a:lnTo>
                  <a:pt x="5974" y="1799"/>
                </a:lnTo>
                <a:lnTo>
                  <a:pt x="5978" y="1796"/>
                </a:lnTo>
                <a:lnTo>
                  <a:pt x="5981" y="1793"/>
                </a:lnTo>
                <a:lnTo>
                  <a:pt x="5987" y="1785"/>
                </a:lnTo>
                <a:lnTo>
                  <a:pt x="5992" y="1776"/>
                </a:lnTo>
                <a:lnTo>
                  <a:pt x="6000" y="1757"/>
                </a:lnTo>
                <a:lnTo>
                  <a:pt x="6007" y="1737"/>
                </a:lnTo>
                <a:lnTo>
                  <a:pt x="6009" y="1731"/>
                </a:lnTo>
                <a:lnTo>
                  <a:pt x="6010" y="1726"/>
                </a:lnTo>
                <a:lnTo>
                  <a:pt x="6013" y="1721"/>
                </a:lnTo>
                <a:lnTo>
                  <a:pt x="6015" y="1717"/>
                </a:lnTo>
                <a:lnTo>
                  <a:pt x="6018" y="1713"/>
                </a:lnTo>
                <a:lnTo>
                  <a:pt x="6021" y="1710"/>
                </a:lnTo>
                <a:lnTo>
                  <a:pt x="6025" y="1707"/>
                </a:lnTo>
                <a:lnTo>
                  <a:pt x="6029" y="1705"/>
                </a:lnTo>
                <a:lnTo>
                  <a:pt x="6033" y="1702"/>
                </a:lnTo>
                <a:lnTo>
                  <a:pt x="6037" y="1701"/>
                </a:lnTo>
                <a:lnTo>
                  <a:pt x="6042" y="1700"/>
                </a:lnTo>
                <a:lnTo>
                  <a:pt x="6046" y="1699"/>
                </a:lnTo>
                <a:lnTo>
                  <a:pt x="6056" y="1700"/>
                </a:lnTo>
                <a:lnTo>
                  <a:pt x="6065" y="1702"/>
                </a:lnTo>
                <a:lnTo>
                  <a:pt x="6075" y="1703"/>
                </a:lnTo>
                <a:lnTo>
                  <a:pt x="6085" y="1705"/>
                </a:lnTo>
                <a:lnTo>
                  <a:pt x="6095" y="1705"/>
                </a:lnTo>
                <a:lnTo>
                  <a:pt x="6104" y="1703"/>
                </a:lnTo>
                <a:lnTo>
                  <a:pt x="6108" y="1701"/>
                </a:lnTo>
                <a:lnTo>
                  <a:pt x="6111" y="1699"/>
                </a:lnTo>
                <a:lnTo>
                  <a:pt x="6114" y="1697"/>
                </a:lnTo>
                <a:lnTo>
                  <a:pt x="6117" y="1694"/>
                </a:lnTo>
                <a:lnTo>
                  <a:pt x="6119" y="1690"/>
                </a:lnTo>
                <a:lnTo>
                  <a:pt x="6121" y="1685"/>
                </a:lnTo>
                <a:lnTo>
                  <a:pt x="6121" y="1680"/>
                </a:lnTo>
                <a:lnTo>
                  <a:pt x="6121" y="1673"/>
                </a:lnTo>
                <a:lnTo>
                  <a:pt x="6098" y="1665"/>
                </a:lnTo>
                <a:lnTo>
                  <a:pt x="6075" y="1656"/>
                </a:lnTo>
                <a:lnTo>
                  <a:pt x="6052" y="1646"/>
                </a:lnTo>
                <a:lnTo>
                  <a:pt x="6029" y="1637"/>
                </a:lnTo>
                <a:lnTo>
                  <a:pt x="6030" y="1626"/>
                </a:lnTo>
                <a:lnTo>
                  <a:pt x="6030" y="1616"/>
                </a:lnTo>
                <a:lnTo>
                  <a:pt x="6032" y="1606"/>
                </a:lnTo>
                <a:lnTo>
                  <a:pt x="6034" y="1597"/>
                </a:lnTo>
                <a:lnTo>
                  <a:pt x="6036" y="1593"/>
                </a:lnTo>
                <a:lnTo>
                  <a:pt x="6038" y="1589"/>
                </a:lnTo>
                <a:lnTo>
                  <a:pt x="6041" y="1586"/>
                </a:lnTo>
                <a:lnTo>
                  <a:pt x="6044" y="1583"/>
                </a:lnTo>
                <a:lnTo>
                  <a:pt x="6047" y="1580"/>
                </a:lnTo>
                <a:lnTo>
                  <a:pt x="6052" y="1578"/>
                </a:lnTo>
                <a:lnTo>
                  <a:pt x="6056" y="1576"/>
                </a:lnTo>
                <a:lnTo>
                  <a:pt x="6062" y="1575"/>
                </a:lnTo>
                <a:lnTo>
                  <a:pt x="6095" y="1576"/>
                </a:lnTo>
                <a:lnTo>
                  <a:pt x="6127" y="1575"/>
                </a:lnTo>
                <a:lnTo>
                  <a:pt x="6144" y="1575"/>
                </a:lnTo>
                <a:lnTo>
                  <a:pt x="6159" y="1576"/>
                </a:lnTo>
                <a:lnTo>
                  <a:pt x="6175" y="1578"/>
                </a:lnTo>
                <a:lnTo>
                  <a:pt x="6192" y="1583"/>
                </a:lnTo>
                <a:lnTo>
                  <a:pt x="6214" y="1587"/>
                </a:lnTo>
                <a:lnTo>
                  <a:pt x="6236" y="1591"/>
                </a:lnTo>
                <a:lnTo>
                  <a:pt x="6258" y="1595"/>
                </a:lnTo>
                <a:lnTo>
                  <a:pt x="6280" y="1599"/>
                </a:lnTo>
                <a:lnTo>
                  <a:pt x="6302" y="1605"/>
                </a:lnTo>
                <a:lnTo>
                  <a:pt x="6323" y="1612"/>
                </a:lnTo>
                <a:lnTo>
                  <a:pt x="6334" y="1616"/>
                </a:lnTo>
                <a:lnTo>
                  <a:pt x="6345" y="1621"/>
                </a:lnTo>
                <a:lnTo>
                  <a:pt x="6355" y="1626"/>
                </a:lnTo>
                <a:lnTo>
                  <a:pt x="6364" y="1632"/>
                </a:lnTo>
                <a:lnTo>
                  <a:pt x="6369" y="1637"/>
                </a:lnTo>
                <a:lnTo>
                  <a:pt x="6375" y="1640"/>
                </a:lnTo>
                <a:lnTo>
                  <a:pt x="6381" y="1641"/>
                </a:lnTo>
                <a:lnTo>
                  <a:pt x="6387" y="1642"/>
                </a:lnTo>
                <a:lnTo>
                  <a:pt x="6400" y="1642"/>
                </a:lnTo>
                <a:lnTo>
                  <a:pt x="6413" y="1641"/>
                </a:lnTo>
                <a:lnTo>
                  <a:pt x="6425" y="1640"/>
                </a:lnTo>
                <a:lnTo>
                  <a:pt x="6437" y="1641"/>
                </a:lnTo>
                <a:lnTo>
                  <a:pt x="6443" y="1642"/>
                </a:lnTo>
                <a:lnTo>
                  <a:pt x="6448" y="1645"/>
                </a:lnTo>
                <a:lnTo>
                  <a:pt x="6453" y="1649"/>
                </a:lnTo>
                <a:lnTo>
                  <a:pt x="6457" y="1655"/>
                </a:lnTo>
                <a:lnTo>
                  <a:pt x="6460" y="1665"/>
                </a:lnTo>
                <a:lnTo>
                  <a:pt x="6463" y="1675"/>
                </a:lnTo>
                <a:lnTo>
                  <a:pt x="6465" y="1686"/>
                </a:lnTo>
                <a:lnTo>
                  <a:pt x="6465" y="1695"/>
                </a:lnTo>
                <a:lnTo>
                  <a:pt x="6465" y="1700"/>
                </a:lnTo>
                <a:lnTo>
                  <a:pt x="6464" y="1705"/>
                </a:lnTo>
                <a:lnTo>
                  <a:pt x="6462" y="1708"/>
                </a:lnTo>
                <a:lnTo>
                  <a:pt x="6460" y="1712"/>
                </a:lnTo>
                <a:lnTo>
                  <a:pt x="6456" y="1715"/>
                </a:lnTo>
                <a:lnTo>
                  <a:pt x="6452" y="1717"/>
                </a:lnTo>
                <a:lnTo>
                  <a:pt x="6447" y="1719"/>
                </a:lnTo>
                <a:lnTo>
                  <a:pt x="6441" y="1720"/>
                </a:lnTo>
                <a:lnTo>
                  <a:pt x="6434" y="1723"/>
                </a:lnTo>
                <a:lnTo>
                  <a:pt x="6428" y="1724"/>
                </a:lnTo>
                <a:lnTo>
                  <a:pt x="6422" y="1724"/>
                </a:lnTo>
                <a:lnTo>
                  <a:pt x="6417" y="1723"/>
                </a:lnTo>
                <a:lnTo>
                  <a:pt x="6406" y="1717"/>
                </a:lnTo>
                <a:lnTo>
                  <a:pt x="6396" y="1709"/>
                </a:lnTo>
                <a:lnTo>
                  <a:pt x="6385" y="1700"/>
                </a:lnTo>
                <a:lnTo>
                  <a:pt x="6375" y="1694"/>
                </a:lnTo>
                <a:lnTo>
                  <a:pt x="6370" y="1693"/>
                </a:lnTo>
                <a:lnTo>
                  <a:pt x="6364" y="1693"/>
                </a:lnTo>
                <a:lnTo>
                  <a:pt x="6358" y="1694"/>
                </a:lnTo>
                <a:lnTo>
                  <a:pt x="6352" y="1697"/>
                </a:lnTo>
                <a:lnTo>
                  <a:pt x="6345" y="1698"/>
                </a:lnTo>
                <a:lnTo>
                  <a:pt x="6340" y="1699"/>
                </a:lnTo>
                <a:lnTo>
                  <a:pt x="6335" y="1701"/>
                </a:lnTo>
                <a:lnTo>
                  <a:pt x="6332" y="1705"/>
                </a:lnTo>
                <a:lnTo>
                  <a:pt x="6330" y="1708"/>
                </a:lnTo>
                <a:lnTo>
                  <a:pt x="6329" y="1711"/>
                </a:lnTo>
                <a:lnTo>
                  <a:pt x="6329" y="1715"/>
                </a:lnTo>
                <a:lnTo>
                  <a:pt x="6329" y="1719"/>
                </a:lnTo>
                <a:lnTo>
                  <a:pt x="6332" y="1728"/>
                </a:lnTo>
                <a:lnTo>
                  <a:pt x="6338" y="1737"/>
                </a:lnTo>
                <a:lnTo>
                  <a:pt x="6344" y="1746"/>
                </a:lnTo>
                <a:lnTo>
                  <a:pt x="6350" y="1756"/>
                </a:lnTo>
                <a:lnTo>
                  <a:pt x="6356" y="1764"/>
                </a:lnTo>
                <a:lnTo>
                  <a:pt x="6362" y="1771"/>
                </a:lnTo>
                <a:lnTo>
                  <a:pt x="6369" y="1778"/>
                </a:lnTo>
                <a:lnTo>
                  <a:pt x="6376" y="1785"/>
                </a:lnTo>
                <a:lnTo>
                  <a:pt x="6392" y="1798"/>
                </a:lnTo>
                <a:lnTo>
                  <a:pt x="6408" y="1810"/>
                </a:lnTo>
                <a:lnTo>
                  <a:pt x="6442" y="1830"/>
                </a:lnTo>
                <a:lnTo>
                  <a:pt x="6476" y="1849"/>
                </a:lnTo>
                <a:lnTo>
                  <a:pt x="6476" y="1854"/>
                </a:lnTo>
                <a:lnTo>
                  <a:pt x="6476" y="1859"/>
                </a:lnTo>
                <a:lnTo>
                  <a:pt x="6475" y="1864"/>
                </a:lnTo>
                <a:lnTo>
                  <a:pt x="6474" y="1869"/>
                </a:lnTo>
                <a:lnTo>
                  <a:pt x="6470" y="1878"/>
                </a:lnTo>
                <a:lnTo>
                  <a:pt x="6465" y="1886"/>
                </a:lnTo>
                <a:lnTo>
                  <a:pt x="6459" y="1894"/>
                </a:lnTo>
                <a:lnTo>
                  <a:pt x="6451" y="1900"/>
                </a:lnTo>
                <a:lnTo>
                  <a:pt x="6443" y="1905"/>
                </a:lnTo>
                <a:lnTo>
                  <a:pt x="6434" y="1909"/>
                </a:lnTo>
                <a:lnTo>
                  <a:pt x="6409" y="1923"/>
                </a:lnTo>
                <a:lnTo>
                  <a:pt x="6384" y="1939"/>
                </a:lnTo>
                <a:lnTo>
                  <a:pt x="6372" y="1945"/>
                </a:lnTo>
                <a:lnTo>
                  <a:pt x="6359" y="1950"/>
                </a:lnTo>
                <a:lnTo>
                  <a:pt x="6352" y="1952"/>
                </a:lnTo>
                <a:lnTo>
                  <a:pt x="6346" y="1954"/>
                </a:lnTo>
                <a:lnTo>
                  <a:pt x="6339" y="1954"/>
                </a:lnTo>
                <a:lnTo>
                  <a:pt x="6331" y="1954"/>
                </a:lnTo>
                <a:lnTo>
                  <a:pt x="6311" y="1965"/>
                </a:lnTo>
                <a:lnTo>
                  <a:pt x="6292" y="1975"/>
                </a:lnTo>
                <a:lnTo>
                  <a:pt x="6287" y="1977"/>
                </a:lnTo>
                <a:lnTo>
                  <a:pt x="6282" y="1978"/>
                </a:lnTo>
                <a:lnTo>
                  <a:pt x="6277" y="1979"/>
                </a:lnTo>
                <a:lnTo>
                  <a:pt x="6272" y="1980"/>
                </a:lnTo>
                <a:lnTo>
                  <a:pt x="6267" y="1979"/>
                </a:lnTo>
                <a:lnTo>
                  <a:pt x="6262" y="1978"/>
                </a:lnTo>
                <a:lnTo>
                  <a:pt x="6257" y="1976"/>
                </a:lnTo>
                <a:lnTo>
                  <a:pt x="6252" y="1972"/>
                </a:lnTo>
                <a:lnTo>
                  <a:pt x="6243" y="1968"/>
                </a:lnTo>
                <a:lnTo>
                  <a:pt x="6234" y="1964"/>
                </a:lnTo>
                <a:lnTo>
                  <a:pt x="6224" y="1958"/>
                </a:lnTo>
                <a:lnTo>
                  <a:pt x="6215" y="1953"/>
                </a:lnTo>
                <a:lnTo>
                  <a:pt x="6198" y="1941"/>
                </a:lnTo>
                <a:lnTo>
                  <a:pt x="6181" y="1930"/>
                </a:lnTo>
                <a:lnTo>
                  <a:pt x="6163" y="1919"/>
                </a:lnTo>
                <a:lnTo>
                  <a:pt x="6145" y="1910"/>
                </a:lnTo>
                <a:lnTo>
                  <a:pt x="6136" y="1905"/>
                </a:lnTo>
                <a:lnTo>
                  <a:pt x="6125" y="1902"/>
                </a:lnTo>
                <a:lnTo>
                  <a:pt x="6116" y="1900"/>
                </a:lnTo>
                <a:lnTo>
                  <a:pt x="6106" y="1899"/>
                </a:lnTo>
                <a:lnTo>
                  <a:pt x="6092" y="1903"/>
                </a:lnTo>
                <a:lnTo>
                  <a:pt x="6084" y="1907"/>
                </a:lnTo>
                <a:lnTo>
                  <a:pt x="6081" y="1910"/>
                </a:lnTo>
                <a:lnTo>
                  <a:pt x="6080" y="1912"/>
                </a:lnTo>
                <a:lnTo>
                  <a:pt x="6080" y="1914"/>
                </a:lnTo>
                <a:lnTo>
                  <a:pt x="6080" y="1916"/>
                </a:lnTo>
                <a:lnTo>
                  <a:pt x="6084" y="1920"/>
                </a:lnTo>
                <a:lnTo>
                  <a:pt x="6091" y="1924"/>
                </a:lnTo>
                <a:lnTo>
                  <a:pt x="6101" y="1928"/>
                </a:lnTo>
                <a:lnTo>
                  <a:pt x="6112" y="1931"/>
                </a:lnTo>
                <a:lnTo>
                  <a:pt x="6125" y="1937"/>
                </a:lnTo>
                <a:lnTo>
                  <a:pt x="6139" y="1943"/>
                </a:lnTo>
                <a:lnTo>
                  <a:pt x="6151" y="1950"/>
                </a:lnTo>
                <a:lnTo>
                  <a:pt x="6163" y="1957"/>
                </a:lnTo>
                <a:lnTo>
                  <a:pt x="6187" y="1974"/>
                </a:lnTo>
                <a:lnTo>
                  <a:pt x="6211" y="1990"/>
                </a:lnTo>
                <a:lnTo>
                  <a:pt x="6195" y="1991"/>
                </a:lnTo>
                <a:lnTo>
                  <a:pt x="6178" y="1992"/>
                </a:lnTo>
                <a:lnTo>
                  <a:pt x="6163" y="1992"/>
                </a:lnTo>
                <a:lnTo>
                  <a:pt x="6147" y="1991"/>
                </a:lnTo>
                <a:lnTo>
                  <a:pt x="6131" y="1990"/>
                </a:lnTo>
                <a:lnTo>
                  <a:pt x="6114" y="1990"/>
                </a:lnTo>
                <a:lnTo>
                  <a:pt x="6099" y="1991"/>
                </a:lnTo>
                <a:lnTo>
                  <a:pt x="6083" y="1993"/>
                </a:lnTo>
                <a:lnTo>
                  <a:pt x="6077" y="1993"/>
                </a:lnTo>
                <a:lnTo>
                  <a:pt x="6071" y="1991"/>
                </a:lnTo>
                <a:lnTo>
                  <a:pt x="6067" y="1989"/>
                </a:lnTo>
                <a:lnTo>
                  <a:pt x="6062" y="1986"/>
                </a:lnTo>
                <a:lnTo>
                  <a:pt x="6055" y="1979"/>
                </a:lnTo>
                <a:lnTo>
                  <a:pt x="6047" y="1970"/>
                </a:lnTo>
                <a:lnTo>
                  <a:pt x="6040" y="1962"/>
                </a:lnTo>
                <a:lnTo>
                  <a:pt x="6032" y="1955"/>
                </a:lnTo>
                <a:lnTo>
                  <a:pt x="6028" y="1953"/>
                </a:lnTo>
                <a:lnTo>
                  <a:pt x="6022" y="1952"/>
                </a:lnTo>
                <a:lnTo>
                  <a:pt x="6017" y="1952"/>
                </a:lnTo>
                <a:lnTo>
                  <a:pt x="6011" y="1953"/>
                </a:lnTo>
                <a:lnTo>
                  <a:pt x="5979" y="1953"/>
                </a:lnTo>
                <a:lnTo>
                  <a:pt x="5946" y="1954"/>
                </a:lnTo>
                <a:lnTo>
                  <a:pt x="5930" y="1955"/>
                </a:lnTo>
                <a:lnTo>
                  <a:pt x="5914" y="1957"/>
                </a:lnTo>
                <a:lnTo>
                  <a:pt x="5898" y="1960"/>
                </a:lnTo>
                <a:lnTo>
                  <a:pt x="5883" y="1963"/>
                </a:lnTo>
                <a:lnTo>
                  <a:pt x="5881" y="1966"/>
                </a:lnTo>
                <a:lnTo>
                  <a:pt x="5880" y="1969"/>
                </a:lnTo>
                <a:lnTo>
                  <a:pt x="5880" y="1972"/>
                </a:lnTo>
                <a:lnTo>
                  <a:pt x="5882" y="1975"/>
                </a:lnTo>
                <a:lnTo>
                  <a:pt x="5888" y="1979"/>
                </a:lnTo>
                <a:lnTo>
                  <a:pt x="5897" y="1983"/>
                </a:lnTo>
                <a:lnTo>
                  <a:pt x="5919" y="1989"/>
                </a:lnTo>
                <a:lnTo>
                  <a:pt x="5937" y="1996"/>
                </a:lnTo>
                <a:lnTo>
                  <a:pt x="5944" y="1997"/>
                </a:lnTo>
                <a:lnTo>
                  <a:pt x="5950" y="1998"/>
                </a:lnTo>
                <a:lnTo>
                  <a:pt x="5955" y="2000"/>
                </a:lnTo>
                <a:lnTo>
                  <a:pt x="5958" y="2002"/>
                </a:lnTo>
                <a:lnTo>
                  <a:pt x="5960" y="2004"/>
                </a:lnTo>
                <a:lnTo>
                  <a:pt x="5961" y="2006"/>
                </a:lnTo>
                <a:lnTo>
                  <a:pt x="5962" y="2009"/>
                </a:lnTo>
                <a:lnTo>
                  <a:pt x="5961" y="2013"/>
                </a:lnTo>
                <a:lnTo>
                  <a:pt x="5956" y="2019"/>
                </a:lnTo>
                <a:lnTo>
                  <a:pt x="5950" y="2025"/>
                </a:lnTo>
                <a:lnTo>
                  <a:pt x="5941" y="2030"/>
                </a:lnTo>
                <a:lnTo>
                  <a:pt x="5930" y="2034"/>
                </a:lnTo>
                <a:lnTo>
                  <a:pt x="5910" y="2045"/>
                </a:lnTo>
                <a:lnTo>
                  <a:pt x="5890" y="2057"/>
                </a:lnTo>
                <a:lnTo>
                  <a:pt x="5871" y="2070"/>
                </a:lnTo>
                <a:lnTo>
                  <a:pt x="5850" y="2082"/>
                </a:lnTo>
                <a:lnTo>
                  <a:pt x="5840" y="2088"/>
                </a:lnTo>
                <a:lnTo>
                  <a:pt x="5830" y="2092"/>
                </a:lnTo>
                <a:lnTo>
                  <a:pt x="5820" y="2096"/>
                </a:lnTo>
                <a:lnTo>
                  <a:pt x="5809" y="2099"/>
                </a:lnTo>
                <a:lnTo>
                  <a:pt x="5798" y="2101"/>
                </a:lnTo>
                <a:lnTo>
                  <a:pt x="5787" y="2102"/>
                </a:lnTo>
                <a:lnTo>
                  <a:pt x="5776" y="2102"/>
                </a:lnTo>
                <a:lnTo>
                  <a:pt x="5765" y="2100"/>
                </a:lnTo>
                <a:lnTo>
                  <a:pt x="5756" y="2098"/>
                </a:lnTo>
                <a:lnTo>
                  <a:pt x="5749" y="2096"/>
                </a:lnTo>
                <a:lnTo>
                  <a:pt x="5742" y="2094"/>
                </a:lnTo>
                <a:lnTo>
                  <a:pt x="5735" y="2091"/>
                </a:lnTo>
                <a:lnTo>
                  <a:pt x="5721" y="2083"/>
                </a:lnTo>
                <a:lnTo>
                  <a:pt x="5707" y="2075"/>
                </a:lnTo>
                <a:lnTo>
                  <a:pt x="5694" y="2068"/>
                </a:lnTo>
                <a:lnTo>
                  <a:pt x="5680" y="2060"/>
                </a:lnTo>
                <a:lnTo>
                  <a:pt x="5673" y="2057"/>
                </a:lnTo>
                <a:lnTo>
                  <a:pt x="5666" y="2055"/>
                </a:lnTo>
                <a:lnTo>
                  <a:pt x="5658" y="2054"/>
                </a:lnTo>
                <a:lnTo>
                  <a:pt x="5650" y="2053"/>
                </a:lnTo>
                <a:lnTo>
                  <a:pt x="5618" y="2045"/>
                </a:lnTo>
                <a:lnTo>
                  <a:pt x="5585" y="2035"/>
                </a:lnTo>
                <a:lnTo>
                  <a:pt x="5569" y="2031"/>
                </a:lnTo>
                <a:lnTo>
                  <a:pt x="5551" y="2028"/>
                </a:lnTo>
                <a:lnTo>
                  <a:pt x="5543" y="2028"/>
                </a:lnTo>
                <a:lnTo>
                  <a:pt x="5535" y="2027"/>
                </a:lnTo>
                <a:lnTo>
                  <a:pt x="5527" y="2028"/>
                </a:lnTo>
                <a:lnTo>
                  <a:pt x="5518" y="2029"/>
                </a:lnTo>
                <a:lnTo>
                  <a:pt x="5497" y="2030"/>
                </a:lnTo>
                <a:lnTo>
                  <a:pt x="5477" y="2032"/>
                </a:lnTo>
                <a:lnTo>
                  <a:pt x="5458" y="2035"/>
                </a:lnTo>
                <a:lnTo>
                  <a:pt x="5437" y="2038"/>
                </a:lnTo>
                <a:lnTo>
                  <a:pt x="5461" y="2043"/>
                </a:lnTo>
                <a:lnTo>
                  <a:pt x="5484" y="2048"/>
                </a:lnTo>
                <a:lnTo>
                  <a:pt x="5509" y="2052"/>
                </a:lnTo>
                <a:lnTo>
                  <a:pt x="5532" y="2057"/>
                </a:lnTo>
                <a:lnTo>
                  <a:pt x="5554" y="2063"/>
                </a:lnTo>
                <a:lnTo>
                  <a:pt x="5578" y="2070"/>
                </a:lnTo>
                <a:lnTo>
                  <a:pt x="5589" y="2075"/>
                </a:lnTo>
                <a:lnTo>
                  <a:pt x="5600" y="2079"/>
                </a:lnTo>
                <a:lnTo>
                  <a:pt x="5611" y="2085"/>
                </a:lnTo>
                <a:lnTo>
                  <a:pt x="5622" y="2091"/>
                </a:lnTo>
                <a:lnTo>
                  <a:pt x="5634" y="2097"/>
                </a:lnTo>
                <a:lnTo>
                  <a:pt x="5647" y="2103"/>
                </a:lnTo>
                <a:lnTo>
                  <a:pt x="5661" y="2108"/>
                </a:lnTo>
                <a:lnTo>
                  <a:pt x="5674" y="2113"/>
                </a:lnTo>
                <a:lnTo>
                  <a:pt x="5701" y="2121"/>
                </a:lnTo>
                <a:lnTo>
                  <a:pt x="5729" y="2127"/>
                </a:lnTo>
                <a:lnTo>
                  <a:pt x="5756" y="2131"/>
                </a:lnTo>
                <a:lnTo>
                  <a:pt x="5785" y="2135"/>
                </a:lnTo>
                <a:lnTo>
                  <a:pt x="5812" y="2136"/>
                </a:lnTo>
                <a:lnTo>
                  <a:pt x="5841" y="2137"/>
                </a:lnTo>
                <a:lnTo>
                  <a:pt x="5830" y="2158"/>
                </a:lnTo>
                <a:lnTo>
                  <a:pt x="5819" y="2181"/>
                </a:lnTo>
                <a:lnTo>
                  <a:pt x="5812" y="2190"/>
                </a:lnTo>
                <a:lnTo>
                  <a:pt x="5804" y="2199"/>
                </a:lnTo>
                <a:lnTo>
                  <a:pt x="5800" y="2202"/>
                </a:lnTo>
                <a:lnTo>
                  <a:pt x="5795" y="2206"/>
                </a:lnTo>
                <a:lnTo>
                  <a:pt x="5790" y="2208"/>
                </a:lnTo>
                <a:lnTo>
                  <a:pt x="5784" y="2211"/>
                </a:lnTo>
                <a:lnTo>
                  <a:pt x="5766" y="2224"/>
                </a:lnTo>
                <a:lnTo>
                  <a:pt x="5745" y="2236"/>
                </a:lnTo>
                <a:lnTo>
                  <a:pt x="5725" y="2246"/>
                </a:lnTo>
                <a:lnTo>
                  <a:pt x="5704" y="2255"/>
                </a:lnTo>
                <a:lnTo>
                  <a:pt x="5693" y="2258"/>
                </a:lnTo>
                <a:lnTo>
                  <a:pt x="5683" y="2261"/>
                </a:lnTo>
                <a:lnTo>
                  <a:pt x="5672" y="2263"/>
                </a:lnTo>
                <a:lnTo>
                  <a:pt x="5661" y="2266"/>
                </a:lnTo>
                <a:lnTo>
                  <a:pt x="5649" y="2267"/>
                </a:lnTo>
                <a:lnTo>
                  <a:pt x="5638" y="2267"/>
                </a:lnTo>
                <a:lnTo>
                  <a:pt x="5627" y="2266"/>
                </a:lnTo>
                <a:lnTo>
                  <a:pt x="5616" y="2263"/>
                </a:lnTo>
                <a:lnTo>
                  <a:pt x="5605" y="2262"/>
                </a:lnTo>
                <a:lnTo>
                  <a:pt x="5595" y="2260"/>
                </a:lnTo>
                <a:lnTo>
                  <a:pt x="5585" y="2258"/>
                </a:lnTo>
                <a:lnTo>
                  <a:pt x="5575" y="2254"/>
                </a:lnTo>
                <a:lnTo>
                  <a:pt x="5555" y="2247"/>
                </a:lnTo>
                <a:lnTo>
                  <a:pt x="5535" y="2239"/>
                </a:lnTo>
                <a:lnTo>
                  <a:pt x="5533" y="2244"/>
                </a:lnTo>
                <a:lnTo>
                  <a:pt x="5531" y="2249"/>
                </a:lnTo>
                <a:lnTo>
                  <a:pt x="5531" y="2254"/>
                </a:lnTo>
                <a:lnTo>
                  <a:pt x="5531" y="2259"/>
                </a:lnTo>
                <a:lnTo>
                  <a:pt x="5533" y="2270"/>
                </a:lnTo>
                <a:lnTo>
                  <a:pt x="5537" y="2280"/>
                </a:lnTo>
                <a:lnTo>
                  <a:pt x="5541" y="2289"/>
                </a:lnTo>
                <a:lnTo>
                  <a:pt x="5544" y="2298"/>
                </a:lnTo>
                <a:lnTo>
                  <a:pt x="5544" y="2302"/>
                </a:lnTo>
                <a:lnTo>
                  <a:pt x="5544" y="2305"/>
                </a:lnTo>
                <a:lnTo>
                  <a:pt x="5544" y="2309"/>
                </a:lnTo>
                <a:lnTo>
                  <a:pt x="5542" y="2312"/>
                </a:lnTo>
                <a:lnTo>
                  <a:pt x="5519" y="2313"/>
                </a:lnTo>
                <a:lnTo>
                  <a:pt x="5495" y="2313"/>
                </a:lnTo>
                <a:lnTo>
                  <a:pt x="5472" y="2311"/>
                </a:lnTo>
                <a:lnTo>
                  <a:pt x="5448" y="2307"/>
                </a:lnTo>
                <a:lnTo>
                  <a:pt x="5425" y="2303"/>
                </a:lnTo>
                <a:lnTo>
                  <a:pt x="5403" y="2298"/>
                </a:lnTo>
                <a:lnTo>
                  <a:pt x="5379" y="2292"/>
                </a:lnTo>
                <a:lnTo>
                  <a:pt x="5357" y="2286"/>
                </a:lnTo>
                <a:lnTo>
                  <a:pt x="5333" y="2284"/>
                </a:lnTo>
                <a:lnTo>
                  <a:pt x="5311" y="2281"/>
                </a:lnTo>
                <a:lnTo>
                  <a:pt x="5287" y="2279"/>
                </a:lnTo>
                <a:lnTo>
                  <a:pt x="5265" y="2276"/>
                </a:lnTo>
                <a:lnTo>
                  <a:pt x="5241" y="2274"/>
                </a:lnTo>
                <a:lnTo>
                  <a:pt x="5219" y="2271"/>
                </a:lnTo>
                <a:lnTo>
                  <a:pt x="5196" y="2268"/>
                </a:lnTo>
                <a:lnTo>
                  <a:pt x="5173" y="2266"/>
                </a:lnTo>
                <a:lnTo>
                  <a:pt x="5193" y="2274"/>
                </a:lnTo>
                <a:lnTo>
                  <a:pt x="5211" y="2282"/>
                </a:lnTo>
                <a:lnTo>
                  <a:pt x="5230" y="2291"/>
                </a:lnTo>
                <a:lnTo>
                  <a:pt x="5250" y="2299"/>
                </a:lnTo>
                <a:lnTo>
                  <a:pt x="5269" y="2306"/>
                </a:lnTo>
                <a:lnTo>
                  <a:pt x="5288" y="2312"/>
                </a:lnTo>
                <a:lnTo>
                  <a:pt x="5299" y="2314"/>
                </a:lnTo>
                <a:lnTo>
                  <a:pt x="5309" y="2315"/>
                </a:lnTo>
                <a:lnTo>
                  <a:pt x="5319" y="2317"/>
                </a:lnTo>
                <a:lnTo>
                  <a:pt x="5329" y="2317"/>
                </a:lnTo>
                <a:lnTo>
                  <a:pt x="5365" y="2322"/>
                </a:lnTo>
                <a:lnTo>
                  <a:pt x="5401" y="2328"/>
                </a:lnTo>
                <a:lnTo>
                  <a:pt x="5418" y="2333"/>
                </a:lnTo>
                <a:lnTo>
                  <a:pt x="5434" y="2339"/>
                </a:lnTo>
                <a:lnTo>
                  <a:pt x="5442" y="2343"/>
                </a:lnTo>
                <a:lnTo>
                  <a:pt x="5450" y="2347"/>
                </a:lnTo>
                <a:lnTo>
                  <a:pt x="5458" y="2352"/>
                </a:lnTo>
                <a:lnTo>
                  <a:pt x="5465" y="2358"/>
                </a:lnTo>
                <a:lnTo>
                  <a:pt x="5464" y="2363"/>
                </a:lnTo>
                <a:lnTo>
                  <a:pt x="5462" y="2368"/>
                </a:lnTo>
                <a:lnTo>
                  <a:pt x="5460" y="2371"/>
                </a:lnTo>
                <a:lnTo>
                  <a:pt x="5457" y="2374"/>
                </a:lnTo>
                <a:lnTo>
                  <a:pt x="5448" y="2379"/>
                </a:lnTo>
                <a:lnTo>
                  <a:pt x="5440" y="2383"/>
                </a:lnTo>
                <a:lnTo>
                  <a:pt x="5421" y="2389"/>
                </a:lnTo>
                <a:lnTo>
                  <a:pt x="5404" y="2392"/>
                </a:lnTo>
                <a:lnTo>
                  <a:pt x="5388" y="2395"/>
                </a:lnTo>
                <a:lnTo>
                  <a:pt x="5373" y="2397"/>
                </a:lnTo>
                <a:lnTo>
                  <a:pt x="5358" y="2396"/>
                </a:lnTo>
                <a:lnTo>
                  <a:pt x="5341" y="2395"/>
                </a:lnTo>
                <a:lnTo>
                  <a:pt x="5326" y="2394"/>
                </a:lnTo>
                <a:lnTo>
                  <a:pt x="5311" y="2393"/>
                </a:lnTo>
                <a:lnTo>
                  <a:pt x="5295" y="2392"/>
                </a:lnTo>
                <a:lnTo>
                  <a:pt x="5281" y="2393"/>
                </a:lnTo>
                <a:lnTo>
                  <a:pt x="5275" y="2396"/>
                </a:lnTo>
                <a:lnTo>
                  <a:pt x="5272" y="2399"/>
                </a:lnTo>
                <a:lnTo>
                  <a:pt x="5271" y="2402"/>
                </a:lnTo>
                <a:lnTo>
                  <a:pt x="5271" y="2404"/>
                </a:lnTo>
                <a:lnTo>
                  <a:pt x="5273" y="2406"/>
                </a:lnTo>
                <a:lnTo>
                  <a:pt x="5276" y="2408"/>
                </a:lnTo>
                <a:lnTo>
                  <a:pt x="5279" y="2410"/>
                </a:lnTo>
                <a:lnTo>
                  <a:pt x="5284" y="2412"/>
                </a:lnTo>
                <a:lnTo>
                  <a:pt x="5295" y="2415"/>
                </a:lnTo>
                <a:lnTo>
                  <a:pt x="5307" y="2419"/>
                </a:lnTo>
                <a:lnTo>
                  <a:pt x="5317" y="2422"/>
                </a:lnTo>
                <a:lnTo>
                  <a:pt x="5324" y="2426"/>
                </a:lnTo>
                <a:lnTo>
                  <a:pt x="5323" y="2429"/>
                </a:lnTo>
                <a:lnTo>
                  <a:pt x="5322" y="2433"/>
                </a:lnTo>
                <a:lnTo>
                  <a:pt x="5320" y="2436"/>
                </a:lnTo>
                <a:lnTo>
                  <a:pt x="5317" y="2439"/>
                </a:lnTo>
                <a:lnTo>
                  <a:pt x="5310" y="2445"/>
                </a:lnTo>
                <a:lnTo>
                  <a:pt x="5301" y="2450"/>
                </a:lnTo>
                <a:lnTo>
                  <a:pt x="5291" y="2454"/>
                </a:lnTo>
                <a:lnTo>
                  <a:pt x="5281" y="2457"/>
                </a:lnTo>
                <a:lnTo>
                  <a:pt x="5272" y="2460"/>
                </a:lnTo>
                <a:lnTo>
                  <a:pt x="5263" y="2462"/>
                </a:lnTo>
                <a:lnTo>
                  <a:pt x="5237" y="2474"/>
                </a:lnTo>
                <a:lnTo>
                  <a:pt x="5212" y="2486"/>
                </a:lnTo>
                <a:lnTo>
                  <a:pt x="5186" y="2500"/>
                </a:lnTo>
                <a:lnTo>
                  <a:pt x="5162" y="2514"/>
                </a:lnTo>
                <a:lnTo>
                  <a:pt x="5165" y="2519"/>
                </a:lnTo>
                <a:lnTo>
                  <a:pt x="5167" y="2526"/>
                </a:lnTo>
                <a:lnTo>
                  <a:pt x="5168" y="2531"/>
                </a:lnTo>
                <a:lnTo>
                  <a:pt x="5169" y="2535"/>
                </a:lnTo>
                <a:lnTo>
                  <a:pt x="5170" y="2540"/>
                </a:lnTo>
                <a:lnTo>
                  <a:pt x="5170" y="2545"/>
                </a:lnTo>
                <a:lnTo>
                  <a:pt x="5169" y="2549"/>
                </a:lnTo>
                <a:lnTo>
                  <a:pt x="5167" y="2553"/>
                </a:lnTo>
                <a:lnTo>
                  <a:pt x="5165" y="2556"/>
                </a:lnTo>
                <a:lnTo>
                  <a:pt x="5163" y="2560"/>
                </a:lnTo>
                <a:lnTo>
                  <a:pt x="5160" y="2562"/>
                </a:lnTo>
                <a:lnTo>
                  <a:pt x="5156" y="2565"/>
                </a:lnTo>
                <a:lnTo>
                  <a:pt x="5152" y="2567"/>
                </a:lnTo>
                <a:lnTo>
                  <a:pt x="5147" y="2568"/>
                </a:lnTo>
                <a:lnTo>
                  <a:pt x="5142" y="2569"/>
                </a:lnTo>
                <a:lnTo>
                  <a:pt x="5135" y="2569"/>
                </a:lnTo>
                <a:lnTo>
                  <a:pt x="5129" y="2570"/>
                </a:lnTo>
                <a:lnTo>
                  <a:pt x="5122" y="2573"/>
                </a:lnTo>
                <a:lnTo>
                  <a:pt x="5116" y="2576"/>
                </a:lnTo>
                <a:lnTo>
                  <a:pt x="5111" y="2579"/>
                </a:lnTo>
                <a:lnTo>
                  <a:pt x="5100" y="2588"/>
                </a:lnTo>
                <a:lnTo>
                  <a:pt x="5091" y="2598"/>
                </a:lnTo>
                <a:lnTo>
                  <a:pt x="5073" y="2621"/>
                </a:lnTo>
                <a:lnTo>
                  <a:pt x="5057" y="2645"/>
                </a:lnTo>
                <a:lnTo>
                  <a:pt x="5053" y="2658"/>
                </a:lnTo>
                <a:lnTo>
                  <a:pt x="5049" y="2671"/>
                </a:lnTo>
                <a:lnTo>
                  <a:pt x="5043" y="2685"/>
                </a:lnTo>
                <a:lnTo>
                  <a:pt x="5037" y="2697"/>
                </a:lnTo>
                <a:lnTo>
                  <a:pt x="5030" y="2710"/>
                </a:lnTo>
                <a:lnTo>
                  <a:pt x="5024" y="2722"/>
                </a:lnTo>
                <a:lnTo>
                  <a:pt x="5021" y="2736"/>
                </a:lnTo>
                <a:lnTo>
                  <a:pt x="5018" y="2749"/>
                </a:lnTo>
                <a:lnTo>
                  <a:pt x="5017" y="2770"/>
                </a:lnTo>
                <a:lnTo>
                  <a:pt x="5014" y="2791"/>
                </a:lnTo>
                <a:lnTo>
                  <a:pt x="5014" y="2801"/>
                </a:lnTo>
                <a:lnTo>
                  <a:pt x="5014" y="2812"/>
                </a:lnTo>
                <a:lnTo>
                  <a:pt x="5015" y="2822"/>
                </a:lnTo>
                <a:lnTo>
                  <a:pt x="5018" y="2834"/>
                </a:lnTo>
                <a:lnTo>
                  <a:pt x="5018" y="2839"/>
                </a:lnTo>
                <a:lnTo>
                  <a:pt x="5018" y="2844"/>
                </a:lnTo>
                <a:lnTo>
                  <a:pt x="5019" y="2849"/>
                </a:lnTo>
                <a:lnTo>
                  <a:pt x="5021" y="2854"/>
                </a:lnTo>
                <a:lnTo>
                  <a:pt x="5025" y="2863"/>
                </a:lnTo>
                <a:lnTo>
                  <a:pt x="5031" y="2870"/>
                </a:lnTo>
                <a:lnTo>
                  <a:pt x="5040" y="2878"/>
                </a:lnTo>
                <a:lnTo>
                  <a:pt x="5048" y="2882"/>
                </a:lnTo>
                <a:lnTo>
                  <a:pt x="5057" y="2885"/>
                </a:lnTo>
                <a:lnTo>
                  <a:pt x="5066" y="2887"/>
                </a:lnTo>
                <a:lnTo>
                  <a:pt x="5073" y="2889"/>
                </a:lnTo>
                <a:lnTo>
                  <a:pt x="5080" y="2891"/>
                </a:lnTo>
                <a:lnTo>
                  <a:pt x="5089" y="2892"/>
                </a:lnTo>
                <a:lnTo>
                  <a:pt x="5096" y="2893"/>
                </a:lnTo>
                <a:lnTo>
                  <a:pt x="5111" y="2892"/>
                </a:lnTo>
                <a:lnTo>
                  <a:pt x="5126" y="2891"/>
                </a:lnTo>
                <a:lnTo>
                  <a:pt x="5141" y="2889"/>
                </a:lnTo>
                <a:lnTo>
                  <a:pt x="5156" y="2888"/>
                </a:lnTo>
                <a:lnTo>
                  <a:pt x="5163" y="2888"/>
                </a:lnTo>
                <a:lnTo>
                  <a:pt x="5171" y="2889"/>
                </a:lnTo>
                <a:lnTo>
                  <a:pt x="5178" y="2890"/>
                </a:lnTo>
                <a:lnTo>
                  <a:pt x="5184" y="2893"/>
                </a:lnTo>
                <a:lnTo>
                  <a:pt x="5189" y="2897"/>
                </a:lnTo>
                <a:lnTo>
                  <a:pt x="5195" y="2902"/>
                </a:lnTo>
                <a:lnTo>
                  <a:pt x="5199" y="2907"/>
                </a:lnTo>
                <a:lnTo>
                  <a:pt x="5203" y="2912"/>
                </a:lnTo>
                <a:lnTo>
                  <a:pt x="5210" y="2924"/>
                </a:lnTo>
                <a:lnTo>
                  <a:pt x="5216" y="2937"/>
                </a:lnTo>
                <a:lnTo>
                  <a:pt x="5222" y="2949"/>
                </a:lnTo>
                <a:lnTo>
                  <a:pt x="5229" y="2961"/>
                </a:lnTo>
                <a:lnTo>
                  <a:pt x="5236" y="2973"/>
                </a:lnTo>
                <a:lnTo>
                  <a:pt x="5245" y="2984"/>
                </a:lnTo>
                <a:lnTo>
                  <a:pt x="5249" y="2990"/>
                </a:lnTo>
                <a:lnTo>
                  <a:pt x="5253" y="2996"/>
                </a:lnTo>
                <a:lnTo>
                  <a:pt x="5256" y="3002"/>
                </a:lnTo>
                <a:lnTo>
                  <a:pt x="5259" y="3008"/>
                </a:lnTo>
                <a:lnTo>
                  <a:pt x="5264" y="3020"/>
                </a:lnTo>
                <a:lnTo>
                  <a:pt x="5267" y="3035"/>
                </a:lnTo>
                <a:lnTo>
                  <a:pt x="5268" y="3048"/>
                </a:lnTo>
                <a:lnTo>
                  <a:pt x="5268" y="3062"/>
                </a:lnTo>
                <a:lnTo>
                  <a:pt x="5266" y="3076"/>
                </a:lnTo>
                <a:lnTo>
                  <a:pt x="5264" y="3091"/>
                </a:lnTo>
                <a:lnTo>
                  <a:pt x="5274" y="3091"/>
                </a:lnTo>
                <a:lnTo>
                  <a:pt x="5285" y="3091"/>
                </a:lnTo>
                <a:lnTo>
                  <a:pt x="5295" y="3090"/>
                </a:lnTo>
                <a:lnTo>
                  <a:pt x="5307" y="3089"/>
                </a:lnTo>
                <a:lnTo>
                  <a:pt x="5328" y="3084"/>
                </a:lnTo>
                <a:lnTo>
                  <a:pt x="5350" y="3078"/>
                </a:lnTo>
                <a:lnTo>
                  <a:pt x="5371" y="3073"/>
                </a:lnTo>
                <a:lnTo>
                  <a:pt x="5391" y="3069"/>
                </a:lnTo>
                <a:lnTo>
                  <a:pt x="5403" y="3067"/>
                </a:lnTo>
                <a:lnTo>
                  <a:pt x="5414" y="3066"/>
                </a:lnTo>
                <a:lnTo>
                  <a:pt x="5424" y="3066"/>
                </a:lnTo>
                <a:lnTo>
                  <a:pt x="5435" y="3067"/>
                </a:lnTo>
                <a:lnTo>
                  <a:pt x="5447" y="3067"/>
                </a:lnTo>
                <a:lnTo>
                  <a:pt x="5460" y="3068"/>
                </a:lnTo>
                <a:lnTo>
                  <a:pt x="5471" y="3069"/>
                </a:lnTo>
                <a:lnTo>
                  <a:pt x="5483" y="3071"/>
                </a:lnTo>
                <a:lnTo>
                  <a:pt x="5506" y="3077"/>
                </a:lnTo>
                <a:lnTo>
                  <a:pt x="5529" y="3085"/>
                </a:lnTo>
                <a:lnTo>
                  <a:pt x="5551" y="3092"/>
                </a:lnTo>
                <a:lnTo>
                  <a:pt x="5575" y="3099"/>
                </a:lnTo>
                <a:lnTo>
                  <a:pt x="5598" y="3105"/>
                </a:lnTo>
                <a:lnTo>
                  <a:pt x="5622" y="3109"/>
                </a:lnTo>
                <a:lnTo>
                  <a:pt x="5640" y="3112"/>
                </a:lnTo>
                <a:lnTo>
                  <a:pt x="5658" y="3117"/>
                </a:lnTo>
                <a:lnTo>
                  <a:pt x="5677" y="3124"/>
                </a:lnTo>
                <a:lnTo>
                  <a:pt x="5694" y="3133"/>
                </a:lnTo>
                <a:lnTo>
                  <a:pt x="5728" y="3151"/>
                </a:lnTo>
                <a:lnTo>
                  <a:pt x="5761" y="3170"/>
                </a:lnTo>
                <a:lnTo>
                  <a:pt x="5779" y="3188"/>
                </a:lnTo>
                <a:lnTo>
                  <a:pt x="5795" y="3205"/>
                </a:lnTo>
                <a:lnTo>
                  <a:pt x="5804" y="3212"/>
                </a:lnTo>
                <a:lnTo>
                  <a:pt x="5814" y="3218"/>
                </a:lnTo>
                <a:lnTo>
                  <a:pt x="5820" y="3220"/>
                </a:lnTo>
                <a:lnTo>
                  <a:pt x="5825" y="3221"/>
                </a:lnTo>
                <a:lnTo>
                  <a:pt x="5831" y="3222"/>
                </a:lnTo>
                <a:lnTo>
                  <a:pt x="5837" y="3222"/>
                </a:lnTo>
                <a:lnTo>
                  <a:pt x="5865" y="3228"/>
                </a:lnTo>
                <a:lnTo>
                  <a:pt x="5893" y="3233"/>
                </a:lnTo>
                <a:lnTo>
                  <a:pt x="5922" y="3240"/>
                </a:lnTo>
                <a:lnTo>
                  <a:pt x="5949" y="3246"/>
                </a:lnTo>
                <a:lnTo>
                  <a:pt x="5977" y="3253"/>
                </a:lnTo>
                <a:lnTo>
                  <a:pt x="6004" y="3262"/>
                </a:lnTo>
                <a:lnTo>
                  <a:pt x="6017" y="3267"/>
                </a:lnTo>
                <a:lnTo>
                  <a:pt x="6031" y="3272"/>
                </a:lnTo>
                <a:lnTo>
                  <a:pt x="6044" y="3278"/>
                </a:lnTo>
                <a:lnTo>
                  <a:pt x="6057" y="3286"/>
                </a:lnTo>
                <a:lnTo>
                  <a:pt x="6086" y="3294"/>
                </a:lnTo>
                <a:lnTo>
                  <a:pt x="6113" y="3300"/>
                </a:lnTo>
                <a:lnTo>
                  <a:pt x="6127" y="3302"/>
                </a:lnTo>
                <a:lnTo>
                  <a:pt x="6142" y="3303"/>
                </a:lnTo>
                <a:lnTo>
                  <a:pt x="6156" y="3302"/>
                </a:lnTo>
                <a:lnTo>
                  <a:pt x="6170" y="3300"/>
                </a:lnTo>
                <a:lnTo>
                  <a:pt x="6197" y="3300"/>
                </a:lnTo>
                <a:lnTo>
                  <a:pt x="6223" y="3299"/>
                </a:lnTo>
                <a:lnTo>
                  <a:pt x="6237" y="3299"/>
                </a:lnTo>
                <a:lnTo>
                  <a:pt x="6250" y="3300"/>
                </a:lnTo>
                <a:lnTo>
                  <a:pt x="6263" y="3301"/>
                </a:lnTo>
                <a:lnTo>
                  <a:pt x="6276" y="3304"/>
                </a:lnTo>
                <a:lnTo>
                  <a:pt x="6302" y="3309"/>
                </a:lnTo>
                <a:lnTo>
                  <a:pt x="6328" y="3312"/>
                </a:lnTo>
                <a:lnTo>
                  <a:pt x="6342" y="3314"/>
                </a:lnTo>
                <a:lnTo>
                  <a:pt x="6354" y="3317"/>
                </a:lnTo>
                <a:lnTo>
                  <a:pt x="6366" y="3321"/>
                </a:lnTo>
                <a:lnTo>
                  <a:pt x="6378" y="3327"/>
                </a:lnTo>
                <a:lnTo>
                  <a:pt x="6369" y="3351"/>
                </a:lnTo>
                <a:lnTo>
                  <a:pt x="6361" y="3376"/>
                </a:lnTo>
                <a:lnTo>
                  <a:pt x="6359" y="3389"/>
                </a:lnTo>
                <a:lnTo>
                  <a:pt x="6358" y="3401"/>
                </a:lnTo>
                <a:lnTo>
                  <a:pt x="6359" y="3407"/>
                </a:lnTo>
                <a:lnTo>
                  <a:pt x="6360" y="3413"/>
                </a:lnTo>
                <a:lnTo>
                  <a:pt x="6361" y="3419"/>
                </a:lnTo>
                <a:lnTo>
                  <a:pt x="6364" y="3425"/>
                </a:lnTo>
                <a:lnTo>
                  <a:pt x="6369" y="3429"/>
                </a:lnTo>
                <a:lnTo>
                  <a:pt x="6373" y="3434"/>
                </a:lnTo>
                <a:lnTo>
                  <a:pt x="6376" y="3440"/>
                </a:lnTo>
                <a:lnTo>
                  <a:pt x="6378" y="3446"/>
                </a:lnTo>
                <a:lnTo>
                  <a:pt x="6380" y="3452"/>
                </a:lnTo>
                <a:lnTo>
                  <a:pt x="6381" y="3458"/>
                </a:lnTo>
                <a:lnTo>
                  <a:pt x="6382" y="3464"/>
                </a:lnTo>
                <a:lnTo>
                  <a:pt x="6382" y="3471"/>
                </a:lnTo>
                <a:lnTo>
                  <a:pt x="6379" y="3498"/>
                </a:lnTo>
                <a:lnTo>
                  <a:pt x="6375" y="3524"/>
                </a:lnTo>
                <a:lnTo>
                  <a:pt x="6371" y="3529"/>
                </a:lnTo>
                <a:lnTo>
                  <a:pt x="6368" y="3533"/>
                </a:lnTo>
                <a:lnTo>
                  <a:pt x="6365" y="3538"/>
                </a:lnTo>
                <a:lnTo>
                  <a:pt x="6364" y="3543"/>
                </a:lnTo>
                <a:lnTo>
                  <a:pt x="6363" y="3548"/>
                </a:lnTo>
                <a:lnTo>
                  <a:pt x="6363" y="3552"/>
                </a:lnTo>
                <a:lnTo>
                  <a:pt x="6364" y="3555"/>
                </a:lnTo>
                <a:lnTo>
                  <a:pt x="6366" y="3559"/>
                </a:lnTo>
                <a:lnTo>
                  <a:pt x="6368" y="3562"/>
                </a:lnTo>
                <a:lnTo>
                  <a:pt x="6370" y="3565"/>
                </a:lnTo>
                <a:lnTo>
                  <a:pt x="6373" y="3568"/>
                </a:lnTo>
                <a:lnTo>
                  <a:pt x="6377" y="3571"/>
                </a:lnTo>
                <a:lnTo>
                  <a:pt x="6385" y="3575"/>
                </a:lnTo>
                <a:lnTo>
                  <a:pt x="6396" y="3579"/>
                </a:lnTo>
                <a:lnTo>
                  <a:pt x="6401" y="3581"/>
                </a:lnTo>
                <a:lnTo>
                  <a:pt x="6406" y="3585"/>
                </a:lnTo>
                <a:lnTo>
                  <a:pt x="6410" y="3588"/>
                </a:lnTo>
                <a:lnTo>
                  <a:pt x="6414" y="3593"/>
                </a:lnTo>
                <a:lnTo>
                  <a:pt x="6421" y="3602"/>
                </a:lnTo>
                <a:lnTo>
                  <a:pt x="6426" y="3612"/>
                </a:lnTo>
                <a:lnTo>
                  <a:pt x="6428" y="3617"/>
                </a:lnTo>
                <a:lnTo>
                  <a:pt x="6429" y="3622"/>
                </a:lnTo>
                <a:lnTo>
                  <a:pt x="6430" y="3628"/>
                </a:lnTo>
                <a:lnTo>
                  <a:pt x="6431" y="3634"/>
                </a:lnTo>
                <a:lnTo>
                  <a:pt x="6430" y="3639"/>
                </a:lnTo>
                <a:lnTo>
                  <a:pt x="6430" y="3646"/>
                </a:lnTo>
                <a:lnTo>
                  <a:pt x="6429" y="3652"/>
                </a:lnTo>
                <a:lnTo>
                  <a:pt x="6427" y="3658"/>
                </a:lnTo>
                <a:lnTo>
                  <a:pt x="6438" y="3659"/>
                </a:lnTo>
                <a:lnTo>
                  <a:pt x="6451" y="3660"/>
                </a:lnTo>
                <a:lnTo>
                  <a:pt x="6462" y="3662"/>
                </a:lnTo>
                <a:lnTo>
                  <a:pt x="6473" y="3665"/>
                </a:lnTo>
                <a:lnTo>
                  <a:pt x="6484" y="3669"/>
                </a:lnTo>
                <a:lnTo>
                  <a:pt x="6495" y="3674"/>
                </a:lnTo>
                <a:lnTo>
                  <a:pt x="6506" y="3679"/>
                </a:lnTo>
                <a:lnTo>
                  <a:pt x="6516" y="3686"/>
                </a:lnTo>
                <a:lnTo>
                  <a:pt x="6525" y="3692"/>
                </a:lnTo>
                <a:lnTo>
                  <a:pt x="6534" y="3701"/>
                </a:lnTo>
                <a:lnTo>
                  <a:pt x="6543" y="3709"/>
                </a:lnTo>
                <a:lnTo>
                  <a:pt x="6552" y="3718"/>
                </a:lnTo>
                <a:lnTo>
                  <a:pt x="6559" y="3727"/>
                </a:lnTo>
                <a:lnTo>
                  <a:pt x="6566" y="3737"/>
                </a:lnTo>
                <a:lnTo>
                  <a:pt x="6572" y="3749"/>
                </a:lnTo>
                <a:lnTo>
                  <a:pt x="6577" y="3760"/>
                </a:lnTo>
                <a:lnTo>
                  <a:pt x="6585" y="3759"/>
                </a:lnTo>
                <a:lnTo>
                  <a:pt x="6593" y="3760"/>
                </a:lnTo>
                <a:lnTo>
                  <a:pt x="6601" y="3761"/>
                </a:lnTo>
                <a:lnTo>
                  <a:pt x="6608" y="3763"/>
                </a:lnTo>
                <a:lnTo>
                  <a:pt x="6615" y="3765"/>
                </a:lnTo>
                <a:lnTo>
                  <a:pt x="6622" y="3769"/>
                </a:lnTo>
                <a:lnTo>
                  <a:pt x="6629" y="3772"/>
                </a:lnTo>
                <a:lnTo>
                  <a:pt x="6636" y="3776"/>
                </a:lnTo>
                <a:lnTo>
                  <a:pt x="6662" y="3796"/>
                </a:lnTo>
                <a:lnTo>
                  <a:pt x="6688" y="3814"/>
                </a:lnTo>
                <a:lnTo>
                  <a:pt x="6685" y="3805"/>
                </a:lnTo>
                <a:lnTo>
                  <a:pt x="6680" y="3797"/>
                </a:lnTo>
                <a:lnTo>
                  <a:pt x="6674" y="3787"/>
                </a:lnTo>
                <a:lnTo>
                  <a:pt x="6669" y="3778"/>
                </a:lnTo>
                <a:lnTo>
                  <a:pt x="6667" y="3774"/>
                </a:lnTo>
                <a:lnTo>
                  <a:pt x="6665" y="3770"/>
                </a:lnTo>
                <a:lnTo>
                  <a:pt x="6664" y="3765"/>
                </a:lnTo>
                <a:lnTo>
                  <a:pt x="6663" y="3761"/>
                </a:lnTo>
                <a:lnTo>
                  <a:pt x="6663" y="3757"/>
                </a:lnTo>
                <a:lnTo>
                  <a:pt x="6665" y="3753"/>
                </a:lnTo>
                <a:lnTo>
                  <a:pt x="6667" y="3748"/>
                </a:lnTo>
                <a:lnTo>
                  <a:pt x="6671" y="3743"/>
                </a:lnTo>
                <a:lnTo>
                  <a:pt x="6674" y="3738"/>
                </a:lnTo>
                <a:lnTo>
                  <a:pt x="6678" y="3734"/>
                </a:lnTo>
                <a:lnTo>
                  <a:pt x="6682" y="3732"/>
                </a:lnTo>
                <a:lnTo>
                  <a:pt x="6686" y="3729"/>
                </a:lnTo>
                <a:lnTo>
                  <a:pt x="6690" y="3728"/>
                </a:lnTo>
                <a:lnTo>
                  <a:pt x="6695" y="3728"/>
                </a:lnTo>
                <a:lnTo>
                  <a:pt x="6699" y="3728"/>
                </a:lnTo>
                <a:lnTo>
                  <a:pt x="6704" y="3730"/>
                </a:lnTo>
                <a:lnTo>
                  <a:pt x="6708" y="3731"/>
                </a:lnTo>
                <a:lnTo>
                  <a:pt x="6712" y="3734"/>
                </a:lnTo>
                <a:lnTo>
                  <a:pt x="6715" y="3737"/>
                </a:lnTo>
                <a:lnTo>
                  <a:pt x="6719" y="3740"/>
                </a:lnTo>
                <a:lnTo>
                  <a:pt x="6726" y="3749"/>
                </a:lnTo>
                <a:lnTo>
                  <a:pt x="6731" y="3758"/>
                </a:lnTo>
                <a:lnTo>
                  <a:pt x="6734" y="3765"/>
                </a:lnTo>
                <a:lnTo>
                  <a:pt x="6737" y="3769"/>
                </a:lnTo>
                <a:lnTo>
                  <a:pt x="6739" y="3772"/>
                </a:lnTo>
                <a:lnTo>
                  <a:pt x="6742" y="3772"/>
                </a:lnTo>
                <a:lnTo>
                  <a:pt x="6744" y="3771"/>
                </a:lnTo>
                <a:lnTo>
                  <a:pt x="6747" y="3769"/>
                </a:lnTo>
                <a:lnTo>
                  <a:pt x="6749" y="3766"/>
                </a:lnTo>
                <a:lnTo>
                  <a:pt x="6751" y="3762"/>
                </a:lnTo>
                <a:lnTo>
                  <a:pt x="6755" y="3752"/>
                </a:lnTo>
                <a:lnTo>
                  <a:pt x="6756" y="3740"/>
                </a:lnTo>
                <a:lnTo>
                  <a:pt x="6756" y="3734"/>
                </a:lnTo>
                <a:lnTo>
                  <a:pt x="6756" y="3729"/>
                </a:lnTo>
                <a:lnTo>
                  <a:pt x="6755" y="3724"/>
                </a:lnTo>
                <a:lnTo>
                  <a:pt x="6754" y="3721"/>
                </a:lnTo>
                <a:lnTo>
                  <a:pt x="6751" y="3716"/>
                </a:lnTo>
                <a:lnTo>
                  <a:pt x="6749" y="3711"/>
                </a:lnTo>
                <a:lnTo>
                  <a:pt x="6749" y="3707"/>
                </a:lnTo>
                <a:lnTo>
                  <a:pt x="6751" y="3703"/>
                </a:lnTo>
                <a:lnTo>
                  <a:pt x="6756" y="3695"/>
                </a:lnTo>
                <a:lnTo>
                  <a:pt x="6763" y="3686"/>
                </a:lnTo>
                <a:lnTo>
                  <a:pt x="6770" y="3679"/>
                </a:lnTo>
                <a:lnTo>
                  <a:pt x="6776" y="3670"/>
                </a:lnTo>
                <a:lnTo>
                  <a:pt x="6778" y="3666"/>
                </a:lnTo>
                <a:lnTo>
                  <a:pt x="6780" y="3661"/>
                </a:lnTo>
                <a:lnTo>
                  <a:pt x="6780" y="3655"/>
                </a:lnTo>
                <a:lnTo>
                  <a:pt x="6780" y="3650"/>
                </a:lnTo>
                <a:lnTo>
                  <a:pt x="6776" y="3635"/>
                </a:lnTo>
                <a:lnTo>
                  <a:pt x="6771" y="3622"/>
                </a:lnTo>
                <a:lnTo>
                  <a:pt x="6764" y="3610"/>
                </a:lnTo>
                <a:lnTo>
                  <a:pt x="6758" y="3597"/>
                </a:lnTo>
                <a:lnTo>
                  <a:pt x="6750" y="3584"/>
                </a:lnTo>
                <a:lnTo>
                  <a:pt x="6745" y="3571"/>
                </a:lnTo>
                <a:lnTo>
                  <a:pt x="6743" y="3564"/>
                </a:lnTo>
                <a:lnTo>
                  <a:pt x="6742" y="3557"/>
                </a:lnTo>
                <a:lnTo>
                  <a:pt x="6741" y="3550"/>
                </a:lnTo>
                <a:lnTo>
                  <a:pt x="6742" y="3542"/>
                </a:lnTo>
                <a:lnTo>
                  <a:pt x="6742" y="3537"/>
                </a:lnTo>
                <a:lnTo>
                  <a:pt x="6742" y="3532"/>
                </a:lnTo>
                <a:lnTo>
                  <a:pt x="6742" y="3527"/>
                </a:lnTo>
                <a:lnTo>
                  <a:pt x="6741" y="3523"/>
                </a:lnTo>
                <a:lnTo>
                  <a:pt x="6738" y="3513"/>
                </a:lnTo>
                <a:lnTo>
                  <a:pt x="6734" y="3503"/>
                </a:lnTo>
                <a:lnTo>
                  <a:pt x="6730" y="3494"/>
                </a:lnTo>
                <a:lnTo>
                  <a:pt x="6727" y="3485"/>
                </a:lnTo>
                <a:lnTo>
                  <a:pt x="6725" y="3478"/>
                </a:lnTo>
                <a:lnTo>
                  <a:pt x="6725" y="3472"/>
                </a:lnTo>
                <a:lnTo>
                  <a:pt x="6732" y="3474"/>
                </a:lnTo>
                <a:lnTo>
                  <a:pt x="6737" y="3474"/>
                </a:lnTo>
                <a:lnTo>
                  <a:pt x="6741" y="3474"/>
                </a:lnTo>
                <a:lnTo>
                  <a:pt x="6745" y="3472"/>
                </a:lnTo>
                <a:lnTo>
                  <a:pt x="6747" y="3469"/>
                </a:lnTo>
                <a:lnTo>
                  <a:pt x="6748" y="3466"/>
                </a:lnTo>
                <a:lnTo>
                  <a:pt x="6749" y="3462"/>
                </a:lnTo>
                <a:lnTo>
                  <a:pt x="6749" y="3458"/>
                </a:lnTo>
                <a:lnTo>
                  <a:pt x="6748" y="3453"/>
                </a:lnTo>
                <a:lnTo>
                  <a:pt x="6746" y="3449"/>
                </a:lnTo>
                <a:lnTo>
                  <a:pt x="6743" y="3445"/>
                </a:lnTo>
                <a:lnTo>
                  <a:pt x="6740" y="3441"/>
                </a:lnTo>
                <a:lnTo>
                  <a:pt x="6737" y="3436"/>
                </a:lnTo>
                <a:lnTo>
                  <a:pt x="6733" y="3433"/>
                </a:lnTo>
                <a:lnTo>
                  <a:pt x="6728" y="3431"/>
                </a:lnTo>
                <a:lnTo>
                  <a:pt x="6724" y="3430"/>
                </a:lnTo>
                <a:lnTo>
                  <a:pt x="6718" y="3430"/>
                </a:lnTo>
                <a:lnTo>
                  <a:pt x="6713" y="3429"/>
                </a:lnTo>
                <a:lnTo>
                  <a:pt x="6708" y="3427"/>
                </a:lnTo>
                <a:lnTo>
                  <a:pt x="6704" y="3425"/>
                </a:lnTo>
                <a:lnTo>
                  <a:pt x="6694" y="3420"/>
                </a:lnTo>
                <a:lnTo>
                  <a:pt x="6687" y="3413"/>
                </a:lnTo>
                <a:lnTo>
                  <a:pt x="6681" y="3405"/>
                </a:lnTo>
                <a:lnTo>
                  <a:pt x="6676" y="3396"/>
                </a:lnTo>
                <a:lnTo>
                  <a:pt x="6672" y="3384"/>
                </a:lnTo>
                <a:lnTo>
                  <a:pt x="6670" y="3373"/>
                </a:lnTo>
                <a:lnTo>
                  <a:pt x="6669" y="3369"/>
                </a:lnTo>
                <a:lnTo>
                  <a:pt x="6669" y="3365"/>
                </a:lnTo>
                <a:lnTo>
                  <a:pt x="6670" y="3362"/>
                </a:lnTo>
                <a:lnTo>
                  <a:pt x="6672" y="3359"/>
                </a:lnTo>
                <a:lnTo>
                  <a:pt x="6675" y="3357"/>
                </a:lnTo>
                <a:lnTo>
                  <a:pt x="6679" y="3356"/>
                </a:lnTo>
                <a:lnTo>
                  <a:pt x="6683" y="3355"/>
                </a:lnTo>
                <a:lnTo>
                  <a:pt x="6688" y="3354"/>
                </a:lnTo>
                <a:lnTo>
                  <a:pt x="6698" y="3352"/>
                </a:lnTo>
                <a:lnTo>
                  <a:pt x="6710" y="3351"/>
                </a:lnTo>
                <a:lnTo>
                  <a:pt x="6719" y="3349"/>
                </a:lnTo>
                <a:lnTo>
                  <a:pt x="6727" y="3346"/>
                </a:lnTo>
                <a:lnTo>
                  <a:pt x="6740" y="3343"/>
                </a:lnTo>
                <a:lnTo>
                  <a:pt x="6753" y="3339"/>
                </a:lnTo>
                <a:lnTo>
                  <a:pt x="6765" y="3333"/>
                </a:lnTo>
                <a:lnTo>
                  <a:pt x="6778" y="3328"/>
                </a:lnTo>
                <a:lnTo>
                  <a:pt x="6801" y="3317"/>
                </a:lnTo>
                <a:lnTo>
                  <a:pt x="6826" y="3304"/>
                </a:lnTo>
                <a:lnTo>
                  <a:pt x="6849" y="3291"/>
                </a:lnTo>
                <a:lnTo>
                  <a:pt x="6873" y="3276"/>
                </a:lnTo>
                <a:lnTo>
                  <a:pt x="6896" y="3262"/>
                </a:lnTo>
                <a:lnTo>
                  <a:pt x="6920" y="3249"/>
                </a:lnTo>
                <a:lnTo>
                  <a:pt x="6935" y="3236"/>
                </a:lnTo>
                <a:lnTo>
                  <a:pt x="6950" y="3220"/>
                </a:lnTo>
                <a:lnTo>
                  <a:pt x="6965" y="3204"/>
                </a:lnTo>
                <a:lnTo>
                  <a:pt x="6978" y="3188"/>
                </a:lnTo>
                <a:lnTo>
                  <a:pt x="6984" y="3178"/>
                </a:lnTo>
                <a:lnTo>
                  <a:pt x="6989" y="3169"/>
                </a:lnTo>
                <a:lnTo>
                  <a:pt x="6993" y="3160"/>
                </a:lnTo>
                <a:lnTo>
                  <a:pt x="6997" y="3150"/>
                </a:lnTo>
                <a:lnTo>
                  <a:pt x="6999" y="3140"/>
                </a:lnTo>
                <a:lnTo>
                  <a:pt x="7001" y="3128"/>
                </a:lnTo>
                <a:lnTo>
                  <a:pt x="7002" y="3117"/>
                </a:lnTo>
                <a:lnTo>
                  <a:pt x="7001" y="3106"/>
                </a:lnTo>
                <a:lnTo>
                  <a:pt x="6998" y="3089"/>
                </a:lnTo>
                <a:lnTo>
                  <a:pt x="6994" y="3071"/>
                </a:lnTo>
                <a:lnTo>
                  <a:pt x="6989" y="3054"/>
                </a:lnTo>
                <a:lnTo>
                  <a:pt x="6983" y="3038"/>
                </a:lnTo>
                <a:lnTo>
                  <a:pt x="6979" y="3029"/>
                </a:lnTo>
                <a:lnTo>
                  <a:pt x="6975" y="3022"/>
                </a:lnTo>
                <a:lnTo>
                  <a:pt x="6970" y="3015"/>
                </a:lnTo>
                <a:lnTo>
                  <a:pt x="6965" y="3009"/>
                </a:lnTo>
                <a:lnTo>
                  <a:pt x="6959" y="3002"/>
                </a:lnTo>
                <a:lnTo>
                  <a:pt x="6953" y="2997"/>
                </a:lnTo>
                <a:lnTo>
                  <a:pt x="6946" y="2992"/>
                </a:lnTo>
                <a:lnTo>
                  <a:pt x="6939" y="2987"/>
                </a:lnTo>
                <a:lnTo>
                  <a:pt x="6931" y="2980"/>
                </a:lnTo>
                <a:lnTo>
                  <a:pt x="6922" y="2972"/>
                </a:lnTo>
                <a:lnTo>
                  <a:pt x="6914" y="2966"/>
                </a:lnTo>
                <a:lnTo>
                  <a:pt x="6904" y="2960"/>
                </a:lnTo>
                <a:lnTo>
                  <a:pt x="6885" y="2950"/>
                </a:lnTo>
                <a:lnTo>
                  <a:pt x="6866" y="2940"/>
                </a:lnTo>
                <a:lnTo>
                  <a:pt x="6846" y="2931"/>
                </a:lnTo>
                <a:lnTo>
                  <a:pt x="6827" y="2920"/>
                </a:lnTo>
                <a:lnTo>
                  <a:pt x="6818" y="2915"/>
                </a:lnTo>
                <a:lnTo>
                  <a:pt x="6809" y="2910"/>
                </a:lnTo>
                <a:lnTo>
                  <a:pt x="6799" y="2904"/>
                </a:lnTo>
                <a:lnTo>
                  <a:pt x="6791" y="2898"/>
                </a:lnTo>
                <a:lnTo>
                  <a:pt x="6787" y="2893"/>
                </a:lnTo>
                <a:lnTo>
                  <a:pt x="6786" y="2889"/>
                </a:lnTo>
                <a:lnTo>
                  <a:pt x="6785" y="2886"/>
                </a:lnTo>
                <a:lnTo>
                  <a:pt x="6786" y="2883"/>
                </a:lnTo>
                <a:lnTo>
                  <a:pt x="6788" y="2880"/>
                </a:lnTo>
                <a:lnTo>
                  <a:pt x="6791" y="2876"/>
                </a:lnTo>
                <a:lnTo>
                  <a:pt x="6794" y="2873"/>
                </a:lnTo>
                <a:lnTo>
                  <a:pt x="6799" y="2871"/>
                </a:lnTo>
                <a:lnTo>
                  <a:pt x="6809" y="2866"/>
                </a:lnTo>
                <a:lnTo>
                  <a:pt x="6818" y="2861"/>
                </a:lnTo>
                <a:lnTo>
                  <a:pt x="6822" y="2858"/>
                </a:lnTo>
                <a:lnTo>
                  <a:pt x="6826" y="2855"/>
                </a:lnTo>
                <a:lnTo>
                  <a:pt x="6829" y="2852"/>
                </a:lnTo>
                <a:lnTo>
                  <a:pt x="6831" y="2849"/>
                </a:lnTo>
                <a:lnTo>
                  <a:pt x="6844" y="2825"/>
                </a:lnTo>
                <a:lnTo>
                  <a:pt x="6858" y="2801"/>
                </a:lnTo>
                <a:lnTo>
                  <a:pt x="6862" y="2796"/>
                </a:lnTo>
                <a:lnTo>
                  <a:pt x="6866" y="2791"/>
                </a:lnTo>
                <a:lnTo>
                  <a:pt x="6870" y="2787"/>
                </a:lnTo>
                <a:lnTo>
                  <a:pt x="6875" y="2783"/>
                </a:lnTo>
                <a:lnTo>
                  <a:pt x="6880" y="2781"/>
                </a:lnTo>
                <a:lnTo>
                  <a:pt x="6886" y="2779"/>
                </a:lnTo>
                <a:lnTo>
                  <a:pt x="6892" y="2778"/>
                </a:lnTo>
                <a:lnTo>
                  <a:pt x="6899" y="2779"/>
                </a:lnTo>
                <a:lnTo>
                  <a:pt x="6904" y="2777"/>
                </a:lnTo>
                <a:lnTo>
                  <a:pt x="6909" y="2774"/>
                </a:lnTo>
                <a:lnTo>
                  <a:pt x="6913" y="2771"/>
                </a:lnTo>
                <a:lnTo>
                  <a:pt x="6915" y="2767"/>
                </a:lnTo>
                <a:lnTo>
                  <a:pt x="6916" y="2763"/>
                </a:lnTo>
                <a:lnTo>
                  <a:pt x="6917" y="2758"/>
                </a:lnTo>
                <a:lnTo>
                  <a:pt x="6917" y="2753"/>
                </a:lnTo>
                <a:lnTo>
                  <a:pt x="6917" y="2748"/>
                </a:lnTo>
                <a:lnTo>
                  <a:pt x="6914" y="2738"/>
                </a:lnTo>
                <a:lnTo>
                  <a:pt x="6910" y="2728"/>
                </a:lnTo>
                <a:lnTo>
                  <a:pt x="6904" y="2717"/>
                </a:lnTo>
                <a:lnTo>
                  <a:pt x="6899" y="2709"/>
                </a:lnTo>
                <a:lnTo>
                  <a:pt x="6893" y="2706"/>
                </a:lnTo>
                <a:lnTo>
                  <a:pt x="6890" y="2702"/>
                </a:lnTo>
                <a:lnTo>
                  <a:pt x="6888" y="2698"/>
                </a:lnTo>
                <a:lnTo>
                  <a:pt x="6888" y="2693"/>
                </a:lnTo>
                <a:lnTo>
                  <a:pt x="6890" y="2683"/>
                </a:lnTo>
                <a:lnTo>
                  <a:pt x="6894" y="2672"/>
                </a:lnTo>
                <a:lnTo>
                  <a:pt x="6896" y="2667"/>
                </a:lnTo>
                <a:lnTo>
                  <a:pt x="6897" y="2663"/>
                </a:lnTo>
                <a:lnTo>
                  <a:pt x="6898" y="2659"/>
                </a:lnTo>
                <a:lnTo>
                  <a:pt x="6898" y="2656"/>
                </a:lnTo>
                <a:lnTo>
                  <a:pt x="6897" y="2653"/>
                </a:lnTo>
                <a:lnTo>
                  <a:pt x="6894" y="2652"/>
                </a:lnTo>
                <a:lnTo>
                  <a:pt x="6889" y="2651"/>
                </a:lnTo>
                <a:lnTo>
                  <a:pt x="6882" y="2651"/>
                </a:lnTo>
                <a:lnTo>
                  <a:pt x="6874" y="2649"/>
                </a:lnTo>
                <a:lnTo>
                  <a:pt x="6864" y="2649"/>
                </a:lnTo>
                <a:lnTo>
                  <a:pt x="6851" y="2649"/>
                </a:lnTo>
                <a:lnTo>
                  <a:pt x="6839" y="2649"/>
                </a:lnTo>
                <a:lnTo>
                  <a:pt x="6829" y="2648"/>
                </a:lnTo>
                <a:lnTo>
                  <a:pt x="6822" y="2647"/>
                </a:lnTo>
                <a:lnTo>
                  <a:pt x="6820" y="2645"/>
                </a:lnTo>
                <a:lnTo>
                  <a:pt x="6820" y="2643"/>
                </a:lnTo>
                <a:lnTo>
                  <a:pt x="6821" y="2641"/>
                </a:lnTo>
                <a:lnTo>
                  <a:pt x="6824" y="2637"/>
                </a:lnTo>
                <a:lnTo>
                  <a:pt x="6844" y="2619"/>
                </a:lnTo>
                <a:lnTo>
                  <a:pt x="6864" y="2600"/>
                </a:lnTo>
                <a:lnTo>
                  <a:pt x="6873" y="2590"/>
                </a:lnTo>
                <a:lnTo>
                  <a:pt x="6880" y="2579"/>
                </a:lnTo>
                <a:lnTo>
                  <a:pt x="6887" y="2566"/>
                </a:lnTo>
                <a:lnTo>
                  <a:pt x="6892" y="2553"/>
                </a:lnTo>
                <a:lnTo>
                  <a:pt x="6873" y="2542"/>
                </a:lnTo>
                <a:lnTo>
                  <a:pt x="6851" y="2531"/>
                </a:lnTo>
                <a:lnTo>
                  <a:pt x="6847" y="2528"/>
                </a:lnTo>
                <a:lnTo>
                  <a:pt x="6843" y="2524"/>
                </a:lnTo>
                <a:lnTo>
                  <a:pt x="6839" y="2519"/>
                </a:lnTo>
                <a:lnTo>
                  <a:pt x="6836" y="2515"/>
                </a:lnTo>
                <a:lnTo>
                  <a:pt x="6834" y="2510"/>
                </a:lnTo>
                <a:lnTo>
                  <a:pt x="6833" y="2504"/>
                </a:lnTo>
                <a:lnTo>
                  <a:pt x="6832" y="2498"/>
                </a:lnTo>
                <a:lnTo>
                  <a:pt x="6833" y="2491"/>
                </a:lnTo>
                <a:lnTo>
                  <a:pt x="6835" y="2485"/>
                </a:lnTo>
                <a:lnTo>
                  <a:pt x="6837" y="2479"/>
                </a:lnTo>
                <a:lnTo>
                  <a:pt x="6841" y="2474"/>
                </a:lnTo>
                <a:lnTo>
                  <a:pt x="6844" y="2468"/>
                </a:lnTo>
                <a:lnTo>
                  <a:pt x="6848" y="2464"/>
                </a:lnTo>
                <a:lnTo>
                  <a:pt x="6853" y="2460"/>
                </a:lnTo>
                <a:lnTo>
                  <a:pt x="6859" y="2456"/>
                </a:lnTo>
                <a:lnTo>
                  <a:pt x="6864" y="2452"/>
                </a:lnTo>
                <a:lnTo>
                  <a:pt x="6875" y="2447"/>
                </a:lnTo>
                <a:lnTo>
                  <a:pt x="6887" y="2442"/>
                </a:lnTo>
                <a:lnTo>
                  <a:pt x="6899" y="2439"/>
                </a:lnTo>
                <a:lnTo>
                  <a:pt x="6911" y="2438"/>
                </a:lnTo>
                <a:lnTo>
                  <a:pt x="6928" y="2439"/>
                </a:lnTo>
                <a:lnTo>
                  <a:pt x="6944" y="2442"/>
                </a:lnTo>
                <a:lnTo>
                  <a:pt x="6959" y="2444"/>
                </a:lnTo>
                <a:lnTo>
                  <a:pt x="6976" y="2448"/>
                </a:lnTo>
                <a:lnTo>
                  <a:pt x="7008" y="2455"/>
                </a:lnTo>
                <a:lnTo>
                  <a:pt x="7041" y="2462"/>
                </a:lnTo>
                <a:lnTo>
                  <a:pt x="7074" y="2470"/>
                </a:lnTo>
                <a:lnTo>
                  <a:pt x="7105" y="2475"/>
                </a:lnTo>
                <a:lnTo>
                  <a:pt x="7123" y="2477"/>
                </a:lnTo>
                <a:lnTo>
                  <a:pt x="7139" y="2478"/>
                </a:lnTo>
                <a:lnTo>
                  <a:pt x="7155" y="2478"/>
                </a:lnTo>
                <a:lnTo>
                  <a:pt x="7172" y="2477"/>
                </a:lnTo>
                <a:lnTo>
                  <a:pt x="7189" y="2477"/>
                </a:lnTo>
                <a:lnTo>
                  <a:pt x="7206" y="2476"/>
                </a:lnTo>
                <a:lnTo>
                  <a:pt x="7224" y="2473"/>
                </a:lnTo>
                <a:lnTo>
                  <a:pt x="7241" y="2470"/>
                </a:lnTo>
                <a:lnTo>
                  <a:pt x="7275" y="2460"/>
                </a:lnTo>
                <a:lnTo>
                  <a:pt x="7308" y="2452"/>
                </a:lnTo>
                <a:lnTo>
                  <a:pt x="7319" y="2454"/>
                </a:lnTo>
                <a:lnTo>
                  <a:pt x="7331" y="2457"/>
                </a:lnTo>
                <a:lnTo>
                  <a:pt x="7342" y="2460"/>
                </a:lnTo>
                <a:lnTo>
                  <a:pt x="7353" y="2464"/>
                </a:lnTo>
                <a:lnTo>
                  <a:pt x="7374" y="2475"/>
                </a:lnTo>
                <a:lnTo>
                  <a:pt x="7395" y="2486"/>
                </a:lnTo>
                <a:lnTo>
                  <a:pt x="7415" y="2498"/>
                </a:lnTo>
                <a:lnTo>
                  <a:pt x="7436" y="2510"/>
                </a:lnTo>
                <a:lnTo>
                  <a:pt x="7457" y="2522"/>
                </a:lnTo>
                <a:lnTo>
                  <a:pt x="7478" y="2531"/>
                </a:lnTo>
                <a:lnTo>
                  <a:pt x="7486" y="2533"/>
                </a:lnTo>
                <a:lnTo>
                  <a:pt x="7492" y="2535"/>
                </a:lnTo>
                <a:lnTo>
                  <a:pt x="7496" y="2537"/>
                </a:lnTo>
                <a:lnTo>
                  <a:pt x="7500" y="2540"/>
                </a:lnTo>
                <a:lnTo>
                  <a:pt x="7502" y="2543"/>
                </a:lnTo>
                <a:lnTo>
                  <a:pt x="7504" y="2546"/>
                </a:lnTo>
                <a:lnTo>
                  <a:pt x="7505" y="2549"/>
                </a:lnTo>
                <a:lnTo>
                  <a:pt x="7506" y="2552"/>
                </a:lnTo>
                <a:lnTo>
                  <a:pt x="7506" y="2559"/>
                </a:lnTo>
                <a:lnTo>
                  <a:pt x="7506" y="2566"/>
                </a:lnTo>
                <a:lnTo>
                  <a:pt x="7507" y="2569"/>
                </a:lnTo>
                <a:lnTo>
                  <a:pt x="7507" y="2573"/>
                </a:lnTo>
                <a:lnTo>
                  <a:pt x="7509" y="2577"/>
                </a:lnTo>
                <a:lnTo>
                  <a:pt x="7510" y="2580"/>
                </a:lnTo>
                <a:lnTo>
                  <a:pt x="7534" y="2589"/>
                </a:lnTo>
                <a:lnTo>
                  <a:pt x="7558" y="2597"/>
                </a:lnTo>
                <a:lnTo>
                  <a:pt x="7582" y="2605"/>
                </a:lnTo>
                <a:lnTo>
                  <a:pt x="7607" y="2611"/>
                </a:lnTo>
                <a:lnTo>
                  <a:pt x="7631" y="2617"/>
                </a:lnTo>
                <a:lnTo>
                  <a:pt x="7656" y="2623"/>
                </a:lnTo>
                <a:lnTo>
                  <a:pt x="7681" y="2627"/>
                </a:lnTo>
                <a:lnTo>
                  <a:pt x="7706" y="2630"/>
                </a:lnTo>
                <a:lnTo>
                  <a:pt x="7710" y="2631"/>
                </a:lnTo>
                <a:lnTo>
                  <a:pt x="7715" y="2631"/>
                </a:lnTo>
                <a:lnTo>
                  <a:pt x="7719" y="2630"/>
                </a:lnTo>
                <a:lnTo>
                  <a:pt x="7724" y="2629"/>
                </a:lnTo>
                <a:lnTo>
                  <a:pt x="7733" y="2626"/>
                </a:lnTo>
                <a:lnTo>
                  <a:pt x="7742" y="2623"/>
                </a:lnTo>
                <a:lnTo>
                  <a:pt x="7746" y="2621"/>
                </a:lnTo>
                <a:lnTo>
                  <a:pt x="7750" y="2621"/>
                </a:lnTo>
                <a:lnTo>
                  <a:pt x="7754" y="2621"/>
                </a:lnTo>
                <a:lnTo>
                  <a:pt x="7757" y="2623"/>
                </a:lnTo>
                <a:lnTo>
                  <a:pt x="7760" y="2625"/>
                </a:lnTo>
                <a:lnTo>
                  <a:pt x="7763" y="2628"/>
                </a:lnTo>
                <a:lnTo>
                  <a:pt x="7765" y="2632"/>
                </a:lnTo>
                <a:lnTo>
                  <a:pt x="7767" y="2638"/>
                </a:lnTo>
                <a:lnTo>
                  <a:pt x="7767" y="2643"/>
                </a:lnTo>
                <a:lnTo>
                  <a:pt x="7767" y="2648"/>
                </a:lnTo>
                <a:lnTo>
                  <a:pt x="7765" y="2652"/>
                </a:lnTo>
                <a:lnTo>
                  <a:pt x="7763" y="2655"/>
                </a:lnTo>
                <a:lnTo>
                  <a:pt x="7756" y="2661"/>
                </a:lnTo>
                <a:lnTo>
                  <a:pt x="7749" y="2667"/>
                </a:lnTo>
                <a:lnTo>
                  <a:pt x="7741" y="2674"/>
                </a:lnTo>
                <a:lnTo>
                  <a:pt x="7735" y="2681"/>
                </a:lnTo>
                <a:lnTo>
                  <a:pt x="7733" y="2685"/>
                </a:lnTo>
                <a:lnTo>
                  <a:pt x="7732" y="2690"/>
                </a:lnTo>
                <a:lnTo>
                  <a:pt x="7732" y="2695"/>
                </a:lnTo>
                <a:lnTo>
                  <a:pt x="7733" y="2701"/>
                </a:lnTo>
                <a:lnTo>
                  <a:pt x="7743" y="2729"/>
                </a:lnTo>
                <a:lnTo>
                  <a:pt x="7750" y="2757"/>
                </a:lnTo>
                <a:lnTo>
                  <a:pt x="7757" y="2786"/>
                </a:lnTo>
                <a:lnTo>
                  <a:pt x="7765" y="2813"/>
                </a:lnTo>
                <a:lnTo>
                  <a:pt x="7768" y="2818"/>
                </a:lnTo>
                <a:lnTo>
                  <a:pt x="7770" y="2822"/>
                </a:lnTo>
                <a:lnTo>
                  <a:pt x="7771" y="2827"/>
                </a:lnTo>
                <a:lnTo>
                  <a:pt x="7772" y="2831"/>
                </a:lnTo>
                <a:lnTo>
                  <a:pt x="7771" y="2836"/>
                </a:lnTo>
                <a:lnTo>
                  <a:pt x="7770" y="2840"/>
                </a:lnTo>
                <a:lnTo>
                  <a:pt x="7769" y="2843"/>
                </a:lnTo>
                <a:lnTo>
                  <a:pt x="7766" y="2847"/>
                </a:lnTo>
                <a:lnTo>
                  <a:pt x="7764" y="2850"/>
                </a:lnTo>
                <a:lnTo>
                  <a:pt x="7761" y="2852"/>
                </a:lnTo>
                <a:lnTo>
                  <a:pt x="7757" y="2854"/>
                </a:lnTo>
                <a:lnTo>
                  <a:pt x="7753" y="2856"/>
                </a:lnTo>
                <a:lnTo>
                  <a:pt x="7749" y="2856"/>
                </a:lnTo>
                <a:lnTo>
                  <a:pt x="7745" y="2856"/>
                </a:lnTo>
                <a:lnTo>
                  <a:pt x="7739" y="2856"/>
                </a:lnTo>
                <a:lnTo>
                  <a:pt x="7735" y="2854"/>
                </a:lnTo>
                <a:lnTo>
                  <a:pt x="7730" y="2853"/>
                </a:lnTo>
                <a:lnTo>
                  <a:pt x="7726" y="2853"/>
                </a:lnTo>
                <a:lnTo>
                  <a:pt x="7722" y="2855"/>
                </a:lnTo>
                <a:lnTo>
                  <a:pt x="7719" y="2858"/>
                </a:lnTo>
                <a:lnTo>
                  <a:pt x="7716" y="2861"/>
                </a:lnTo>
                <a:lnTo>
                  <a:pt x="7715" y="2866"/>
                </a:lnTo>
                <a:lnTo>
                  <a:pt x="7713" y="2870"/>
                </a:lnTo>
                <a:lnTo>
                  <a:pt x="7713" y="2875"/>
                </a:lnTo>
                <a:lnTo>
                  <a:pt x="7713" y="2882"/>
                </a:lnTo>
                <a:lnTo>
                  <a:pt x="7714" y="2887"/>
                </a:lnTo>
                <a:lnTo>
                  <a:pt x="7716" y="2891"/>
                </a:lnTo>
                <a:lnTo>
                  <a:pt x="7718" y="2896"/>
                </a:lnTo>
                <a:lnTo>
                  <a:pt x="7721" y="2899"/>
                </a:lnTo>
                <a:lnTo>
                  <a:pt x="7724" y="2901"/>
                </a:lnTo>
                <a:lnTo>
                  <a:pt x="7729" y="2902"/>
                </a:lnTo>
                <a:lnTo>
                  <a:pt x="7734" y="2902"/>
                </a:lnTo>
                <a:lnTo>
                  <a:pt x="7750" y="2896"/>
                </a:lnTo>
                <a:lnTo>
                  <a:pt x="7765" y="2890"/>
                </a:lnTo>
                <a:lnTo>
                  <a:pt x="7781" y="2885"/>
                </a:lnTo>
                <a:lnTo>
                  <a:pt x="7798" y="2881"/>
                </a:lnTo>
                <a:lnTo>
                  <a:pt x="7814" y="2878"/>
                </a:lnTo>
                <a:lnTo>
                  <a:pt x="7830" y="2876"/>
                </a:lnTo>
                <a:lnTo>
                  <a:pt x="7838" y="2878"/>
                </a:lnTo>
                <a:lnTo>
                  <a:pt x="7847" y="2879"/>
                </a:lnTo>
                <a:lnTo>
                  <a:pt x="7855" y="2880"/>
                </a:lnTo>
                <a:lnTo>
                  <a:pt x="7863" y="2882"/>
                </a:lnTo>
                <a:lnTo>
                  <a:pt x="7872" y="2886"/>
                </a:lnTo>
                <a:lnTo>
                  <a:pt x="7881" y="2890"/>
                </a:lnTo>
                <a:lnTo>
                  <a:pt x="7889" y="2896"/>
                </a:lnTo>
                <a:lnTo>
                  <a:pt x="7897" y="2903"/>
                </a:lnTo>
                <a:lnTo>
                  <a:pt x="7900" y="2906"/>
                </a:lnTo>
                <a:lnTo>
                  <a:pt x="7903" y="2910"/>
                </a:lnTo>
                <a:lnTo>
                  <a:pt x="7905" y="2914"/>
                </a:lnTo>
                <a:lnTo>
                  <a:pt x="7907" y="2918"/>
                </a:lnTo>
                <a:lnTo>
                  <a:pt x="7908" y="2923"/>
                </a:lnTo>
                <a:lnTo>
                  <a:pt x="7908" y="2927"/>
                </a:lnTo>
                <a:lnTo>
                  <a:pt x="7907" y="2933"/>
                </a:lnTo>
                <a:lnTo>
                  <a:pt x="7906" y="2937"/>
                </a:lnTo>
                <a:lnTo>
                  <a:pt x="7909" y="2942"/>
                </a:lnTo>
                <a:lnTo>
                  <a:pt x="7912" y="2945"/>
                </a:lnTo>
                <a:lnTo>
                  <a:pt x="7916" y="2947"/>
                </a:lnTo>
                <a:lnTo>
                  <a:pt x="7919" y="2948"/>
                </a:lnTo>
                <a:lnTo>
                  <a:pt x="7928" y="2947"/>
                </a:lnTo>
                <a:lnTo>
                  <a:pt x="7936" y="2945"/>
                </a:lnTo>
                <a:lnTo>
                  <a:pt x="7945" y="2941"/>
                </a:lnTo>
                <a:lnTo>
                  <a:pt x="7956" y="2938"/>
                </a:lnTo>
                <a:lnTo>
                  <a:pt x="7960" y="2937"/>
                </a:lnTo>
                <a:lnTo>
                  <a:pt x="7965" y="2936"/>
                </a:lnTo>
                <a:lnTo>
                  <a:pt x="7970" y="2936"/>
                </a:lnTo>
                <a:lnTo>
                  <a:pt x="7974" y="2937"/>
                </a:lnTo>
                <a:lnTo>
                  <a:pt x="7989" y="2937"/>
                </a:lnTo>
                <a:lnTo>
                  <a:pt x="8005" y="2936"/>
                </a:lnTo>
                <a:lnTo>
                  <a:pt x="8020" y="2933"/>
                </a:lnTo>
                <a:lnTo>
                  <a:pt x="8034" y="2927"/>
                </a:lnTo>
                <a:lnTo>
                  <a:pt x="8041" y="2924"/>
                </a:lnTo>
                <a:lnTo>
                  <a:pt x="8047" y="2920"/>
                </a:lnTo>
                <a:lnTo>
                  <a:pt x="8054" y="2916"/>
                </a:lnTo>
                <a:lnTo>
                  <a:pt x="8060" y="2911"/>
                </a:lnTo>
                <a:lnTo>
                  <a:pt x="8065" y="2905"/>
                </a:lnTo>
                <a:lnTo>
                  <a:pt x="8070" y="2899"/>
                </a:lnTo>
                <a:lnTo>
                  <a:pt x="8074" y="2892"/>
                </a:lnTo>
                <a:lnTo>
                  <a:pt x="8077" y="2884"/>
                </a:lnTo>
                <a:lnTo>
                  <a:pt x="8081" y="2880"/>
                </a:lnTo>
                <a:lnTo>
                  <a:pt x="8084" y="2876"/>
                </a:lnTo>
                <a:lnTo>
                  <a:pt x="8088" y="2875"/>
                </a:lnTo>
                <a:lnTo>
                  <a:pt x="8092" y="2874"/>
                </a:lnTo>
                <a:lnTo>
                  <a:pt x="8095" y="2875"/>
                </a:lnTo>
                <a:lnTo>
                  <a:pt x="8099" y="2878"/>
                </a:lnTo>
                <a:lnTo>
                  <a:pt x="8103" y="2880"/>
                </a:lnTo>
                <a:lnTo>
                  <a:pt x="8108" y="2883"/>
                </a:lnTo>
                <a:lnTo>
                  <a:pt x="8123" y="2898"/>
                </a:lnTo>
                <a:lnTo>
                  <a:pt x="8135" y="2912"/>
                </a:lnTo>
                <a:lnTo>
                  <a:pt x="8138" y="2914"/>
                </a:lnTo>
                <a:lnTo>
                  <a:pt x="8140" y="2914"/>
                </a:lnTo>
                <a:lnTo>
                  <a:pt x="8142" y="2913"/>
                </a:lnTo>
                <a:lnTo>
                  <a:pt x="8144" y="2911"/>
                </a:lnTo>
                <a:lnTo>
                  <a:pt x="8146" y="2903"/>
                </a:lnTo>
                <a:lnTo>
                  <a:pt x="8147" y="2892"/>
                </a:lnTo>
                <a:lnTo>
                  <a:pt x="8149" y="2880"/>
                </a:lnTo>
                <a:lnTo>
                  <a:pt x="8151" y="2868"/>
                </a:lnTo>
                <a:lnTo>
                  <a:pt x="8153" y="2862"/>
                </a:lnTo>
                <a:lnTo>
                  <a:pt x="8155" y="2858"/>
                </a:lnTo>
                <a:lnTo>
                  <a:pt x="8158" y="2854"/>
                </a:lnTo>
                <a:lnTo>
                  <a:pt x="8162" y="2851"/>
                </a:lnTo>
                <a:lnTo>
                  <a:pt x="8164" y="2848"/>
                </a:lnTo>
                <a:lnTo>
                  <a:pt x="8166" y="2845"/>
                </a:lnTo>
                <a:lnTo>
                  <a:pt x="8170" y="2842"/>
                </a:lnTo>
                <a:lnTo>
                  <a:pt x="8174" y="2839"/>
                </a:lnTo>
                <a:lnTo>
                  <a:pt x="8183" y="2834"/>
                </a:lnTo>
                <a:lnTo>
                  <a:pt x="8192" y="2829"/>
                </a:lnTo>
                <a:lnTo>
                  <a:pt x="8200" y="2823"/>
                </a:lnTo>
                <a:lnTo>
                  <a:pt x="8206" y="2817"/>
                </a:lnTo>
                <a:lnTo>
                  <a:pt x="8209" y="2814"/>
                </a:lnTo>
                <a:lnTo>
                  <a:pt x="8210" y="2811"/>
                </a:lnTo>
                <a:lnTo>
                  <a:pt x="8209" y="2808"/>
                </a:lnTo>
                <a:lnTo>
                  <a:pt x="8207" y="2805"/>
                </a:lnTo>
                <a:lnTo>
                  <a:pt x="8202" y="2803"/>
                </a:lnTo>
                <a:lnTo>
                  <a:pt x="8197" y="2800"/>
                </a:lnTo>
                <a:lnTo>
                  <a:pt x="8193" y="2797"/>
                </a:lnTo>
                <a:lnTo>
                  <a:pt x="8190" y="2794"/>
                </a:lnTo>
                <a:lnTo>
                  <a:pt x="8188" y="2790"/>
                </a:lnTo>
                <a:lnTo>
                  <a:pt x="8186" y="2786"/>
                </a:lnTo>
                <a:lnTo>
                  <a:pt x="8184" y="2782"/>
                </a:lnTo>
                <a:lnTo>
                  <a:pt x="8184" y="2778"/>
                </a:lnTo>
                <a:lnTo>
                  <a:pt x="8184" y="2773"/>
                </a:lnTo>
                <a:lnTo>
                  <a:pt x="8185" y="2769"/>
                </a:lnTo>
                <a:lnTo>
                  <a:pt x="8186" y="2766"/>
                </a:lnTo>
                <a:lnTo>
                  <a:pt x="8189" y="2763"/>
                </a:lnTo>
                <a:lnTo>
                  <a:pt x="8192" y="2761"/>
                </a:lnTo>
                <a:lnTo>
                  <a:pt x="8197" y="2759"/>
                </a:lnTo>
                <a:lnTo>
                  <a:pt x="8202" y="2759"/>
                </a:lnTo>
                <a:lnTo>
                  <a:pt x="8209" y="2759"/>
                </a:lnTo>
                <a:lnTo>
                  <a:pt x="8219" y="2759"/>
                </a:lnTo>
                <a:lnTo>
                  <a:pt x="8229" y="2758"/>
                </a:lnTo>
                <a:lnTo>
                  <a:pt x="8237" y="2756"/>
                </a:lnTo>
                <a:lnTo>
                  <a:pt x="8246" y="2752"/>
                </a:lnTo>
                <a:lnTo>
                  <a:pt x="8253" y="2746"/>
                </a:lnTo>
                <a:lnTo>
                  <a:pt x="8261" y="2740"/>
                </a:lnTo>
                <a:lnTo>
                  <a:pt x="8267" y="2732"/>
                </a:lnTo>
                <a:lnTo>
                  <a:pt x="8272" y="2721"/>
                </a:lnTo>
                <a:lnTo>
                  <a:pt x="8275" y="2719"/>
                </a:lnTo>
                <a:lnTo>
                  <a:pt x="8278" y="2717"/>
                </a:lnTo>
                <a:lnTo>
                  <a:pt x="8282" y="2716"/>
                </a:lnTo>
                <a:lnTo>
                  <a:pt x="8286" y="2717"/>
                </a:lnTo>
                <a:lnTo>
                  <a:pt x="8290" y="2718"/>
                </a:lnTo>
                <a:lnTo>
                  <a:pt x="8294" y="2720"/>
                </a:lnTo>
                <a:lnTo>
                  <a:pt x="8298" y="2723"/>
                </a:lnTo>
                <a:lnTo>
                  <a:pt x="8302" y="2727"/>
                </a:lnTo>
                <a:lnTo>
                  <a:pt x="8319" y="2742"/>
                </a:lnTo>
                <a:lnTo>
                  <a:pt x="8332" y="2755"/>
                </a:lnTo>
                <a:lnTo>
                  <a:pt x="8351" y="2771"/>
                </a:lnTo>
                <a:lnTo>
                  <a:pt x="8371" y="2787"/>
                </a:lnTo>
                <a:lnTo>
                  <a:pt x="8380" y="2795"/>
                </a:lnTo>
                <a:lnTo>
                  <a:pt x="8388" y="2803"/>
                </a:lnTo>
                <a:lnTo>
                  <a:pt x="8395" y="2813"/>
                </a:lnTo>
                <a:lnTo>
                  <a:pt x="8402" y="2825"/>
                </a:lnTo>
                <a:lnTo>
                  <a:pt x="8409" y="2835"/>
                </a:lnTo>
                <a:lnTo>
                  <a:pt x="8419" y="2843"/>
                </a:lnTo>
                <a:lnTo>
                  <a:pt x="8428" y="2850"/>
                </a:lnTo>
                <a:lnTo>
                  <a:pt x="8438" y="2857"/>
                </a:lnTo>
                <a:lnTo>
                  <a:pt x="8447" y="2865"/>
                </a:lnTo>
                <a:lnTo>
                  <a:pt x="8456" y="2872"/>
                </a:lnTo>
                <a:lnTo>
                  <a:pt x="8464" y="2882"/>
                </a:lnTo>
                <a:lnTo>
                  <a:pt x="8472" y="2893"/>
                </a:lnTo>
                <a:lnTo>
                  <a:pt x="8465" y="2897"/>
                </a:lnTo>
                <a:lnTo>
                  <a:pt x="8460" y="2901"/>
                </a:lnTo>
                <a:lnTo>
                  <a:pt x="8457" y="2905"/>
                </a:lnTo>
                <a:lnTo>
                  <a:pt x="8456" y="2908"/>
                </a:lnTo>
                <a:lnTo>
                  <a:pt x="8456" y="2911"/>
                </a:lnTo>
                <a:lnTo>
                  <a:pt x="8456" y="2914"/>
                </a:lnTo>
                <a:lnTo>
                  <a:pt x="8458" y="2917"/>
                </a:lnTo>
                <a:lnTo>
                  <a:pt x="8461" y="2919"/>
                </a:lnTo>
                <a:lnTo>
                  <a:pt x="8476" y="2926"/>
                </a:lnTo>
                <a:lnTo>
                  <a:pt x="8491" y="2933"/>
                </a:lnTo>
                <a:lnTo>
                  <a:pt x="8494" y="2943"/>
                </a:lnTo>
                <a:lnTo>
                  <a:pt x="8499" y="2953"/>
                </a:lnTo>
                <a:lnTo>
                  <a:pt x="8504" y="2962"/>
                </a:lnTo>
                <a:lnTo>
                  <a:pt x="8510" y="2970"/>
                </a:lnTo>
                <a:lnTo>
                  <a:pt x="8518" y="2976"/>
                </a:lnTo>
                <a:lnTo>
                  <a:pt x="8527" y="2982"/>
                </a:lnTo>
                <a:lnTo>
                  <a:pt x="8531" y="2983"/>
                </a:lnTo>
                <a:lnTo>
                  <a:pt x="8536" y="2985"/>
                </a:lnTo>
                <a:lnTo>
                  <a:pt x="8541" y="2985"/>
                </a:lnTo>
                <a:lnTo>
                  <a:pt x="8547" y="2985"/>
                </a:lnTo>
                <a:lnTo>
                  <a:pt x="8551" y="2985"/>
                </a:lnTo>
                <a:lnTo>
                  <a:pt x="8555" y="2985"/>
                </a:lnTo>
                <a:lnTo>
                  <a:pt x="8560" y="2987"/>
                </a:lnTo>
                <a:lnTo>
                  <a:pt x="8564" y="2989"/>
                </a:lnTo>
                <a:lnTo>
                  <a:pt x="8568" y="2992"/>
                </a:lnTo>
                <a:lnTo>
                  <a:pt x="8573" y="2996"/>
                </a:lnTo>
                <a:lnTo>
                  <a:pt x="8577" y="2999"/>
                </a:lnTo>
                <a:lnTo>
                  <a:pt x="8580" y="3004"/>
                </a:lnTo>
                <a:lnTo>
                  <a:pt x="8582" y="3008"/>
                </a:lnTo>
                <a:lnTo>
                  <a:pt x="8584" y="3012"/>
                </a:lnTo>
                <a:lnTo>
                  <a:pt x="8584" y="3016"/>
                </a:lnTo>
                <a:lnTo>
                  <a:pt x="8584" y="3019"/>
                </a:lnTo>
                <a:lnTo>
                  <a:pt x="8582" y="3022"/>
                </a:lnTo>
                <a:lnTo>
                  <a:pt x="8580" y="3025"/>
                </a:lnTo>
                <a:lnTo>
                  <a:pt x="8575" y="3026"/>
                </a:lnTo>
                <a:lnTo>
                  <a:pt x="8569" y="3027"/>
                </a:lnTo>
                <a:lnTo>
                  <a:pt x="8562" y="3028"/>
                </a:lnTo>
                <a:lnTo>
                  <a:pt x="8557" y="3029"/>
                </a:lnTo>
                <a:lnTo>
                  <a:pt x="8554" y="3032"/>
                </a:lnTo>
                <a:lnTo>
                  <a:pt x="8552" y="3034"/>
                </a:lnTo>
                <a:lnTo>
                  <a:pt x="8551" y="3037"/>
                </a:lnTo>
                <a:lnTo>
                  <a:pt x="8552" y="3039"/>
                </a:lnTo>
                <a:lnTo>
                  <a:pt x="8553" y="3042"/>
                </a:lnTo>
                <a:lnTo>
                  <a:pt x="8556" y="3045"/>
                </a:lnTo>
                <a:lnTo>
                  <a:pt x="8570" y="3056"/>
                </a:lnTo>
                <a:lnTo>
                  <a:pt x="8587" y="3065"/>
                </a:lnTo>
                <a:lnTo>
                  <a:pt x="8596" y="3067"/>
                </a:lnTo>
                <a:lnTo>
                  <a:pt x="8605" y="3070"/>
                </a:lnTo>
                <a:lnTo>
                  <a:pt x="8615" y="3073"/>
                </a:lnTo>
                <a:lnTo>
                  <a:pt x="8625" y="3077"/>
                </a:lnTo>
                <a:lnTo>
                  <a:pt x="8628" y="3079"/>
                </a:lnTo>
                <a:lnTo>
                  <a:pt x="8632" y="3083"/>
                </a:lnTo>
                <a:lnTo>
                  <a:pt x="8635" y="3086"/>
                </a:lnTo>
                <a:lnTo>
                  <a:pt x="8637" y="3090"/>
                </a:lnTo>
                <a:lnTo>
                  <a:pt x="8639" y="3094"/>
                </a:lnTo>
                <a:lnTo>
                  <a:pt x="8640" y="3099"/>
                </a:lnTo>
                <a:lnTo>
                  <a:pt x="8640" y="3104"/>
                </a:lnTo>
                <a:lnTo>
                  <a:pt x="8640" y="3110"/>
                </a:lnTo>
                <a:lnTo>
                  <a:pt x="8634" y="3114"/>
                </a:lnTo>
                <a:lnTo>
                  <a:pt x="8628" y="3117"/>
                </a:lnTo>
                <a:lnTo>
                  <a:pt x="8620" y="3119"/>
                </a:lnTo>
                <a:lnTo>
                  <a:pt x="8614" y="3120"/>
                </a:lnTo>
                <a:lnTo>
                  <a:pt x="8601" y="3120"/>
                </a:lnTo>
                <a:lnTo>
                  <a:pt x="8587" y="3118"/>
                </a:lnTo>
                <a:lnTo>
                  <a:pt x="8574" y="3116"/>
                </a:lnTo>
                <a:lnTo>
                  <a:pt x="8559" y="3114"/>
                </a:lnTo>
                <a:lnTo>
                  <a:pt x="8552" y="3113"/>
                </a:lnTo>
                <a:lnTo>
                  <a:pt x="8545" y="3113"/>
                </a:lnTo>
                <a:lnTo>
                  <a:pt x="8539" y="3114"/>
                </a:lnTo>
                <a:lnTo>
                  <a:pt x="8532" y="3115"/>
                </a:lnTo>
                <a:lnTo>
                  <a:pt x="8545" y="3129"/>
                </a:lnTo>
                <a:lnTo>
                  <a:pt x="8556" y="3145"/>
                </a:lnTo>
                <a:lnTo>
                  <a:pt x="8568" y="3160"/>
                </a:lnTo>
                <a:lnTo>
                  <a:pt x="8579" y="3176"/>
                </a:lnTo>
                <a:lnTo>
                  <a:pt x="8584" y="3179"/>
                </a:lnTo>
                <a:lnTo>
                  <a:pt x="8589" y="3181"/>
                </a:lnTo>
                <a:lnTo>
                  <a:pt x="8594" y="3184"/>
                </a:lnTo>
                <a:lnTo>
                  <a:pt x="8599" y="3185"/>
                </a:lnTo>
                <a:lnTo>
                  <a:pt x="8609" y="3187"/>
                </a:lnTo>
                <a:lnTo>
                  <a:pt x="8620" y="3189"/>
                </a:lnTo>
                <a:lnTo>
                  <a:pt x="8631" y="3190"/>
                </a:lnTo>
                <a:lnTo>
                  <a:pt x="8641" y="3193"/>
                </a:lnTo>
                <a:lnTo>
                  <a:pt x="8646" y="3195"/>
                </a:lnTo>
                <a:lnTo>
                  <a:pt x="8651" y="3197"/>
                </a:lnTo>
                <a:lnTo>
                  <a:pt x="8655" y="3200"/>
                </a:lnTo>
                <a:lnTo>
                  <a:pt x="8660" y="3204"/>
                </a:lnTo>
                <a:lnTo>
                  <a:pt x="8670" y="3212"/>
                </a:lnTo>
                <a:lnTo>
                  <a:pt x="8682" y="3219"/>
                </a:lnTo>
                <a:lnTo>
                  <a:pt x="8694" y="3225"/>
                </a:lnTo>
                <a:lnTo>
                  <a:pt x="8706" y="3230"/>
                </a:lnTo>
                <a:lnTo>
                  <a:pt x="8717" y="3237"/>
                </a:lnTo>
                <a:lnTo>
                  <a:pt x="8729" y="3244"/>
                </a:lnTo>
                <a:lnTo>
                  <a:pt x="8733" y="3249"/>
                </a:lnTo>
                <a:lnTo>
                  <a:pt x="8738" y="3253"/>
                </a:lnTo>
                <a:lnTo>
                  <a:pt x="8742" y="3258"/>
                </a:lnTo>
                <a:lnTo>
                  <a:pt x="8746" y="3264"/>
                </a:lnTo>
                <a:lnTo>
                  <a:pt x="8745" y="3268"/>
                </a:lnTo>
                <a:lnTo>
                  <a:pt x="8744" y="3273"/>
                </a:lnTo>
                <a:lnTo>
                  <a:pt x="8742" y="3278"/>
                </a:lnTo>
                <a:lnTo>
                  <a:pt x="8740" y="3282"/>
                </a:lnTo>
                <a:lnTo>
                  <a:pt x="8734" y="3293"/>
                </a:lnTo>
                <a:lnTo>
                  <a:pt x="8729" y="3302"/>
                </a:lnTo>
                <a:lnTo>
                  <a:pt x="8726" y="3306"/>
                </a:lnTo>
                <a:lnTo>
                  <a:pt x="8725" y="3309"/>
                </a:lnTo>
                <a:lnTo>
                  <a:pt x="8725" y="3313"/>
                </a:lnTo>
                <a:lnTo>
                  <a:pt x="8725" y="3315"/>
                </a:lnTo>
                <a:lnTo>
                  <a:pt x="8727" y="3317"/>
                </a:lnTo>
                <a:lnTo>
                  <a:pt x="8732" y="3318"/>
                </a:lnTo>
                <a:lnTo>
                  <a:pt x="8737" y="3319"/>
                </a:lnTo>
                <a:lnTo>
                  <a:pt x="8744" y="3318"/>
                </a:lnTo>
                <a:lnTo>
                  <a:pt x="8760" y="3314"/>
                </a:lnTo>
                <a:lnTo>
                  <a:pt x="8776" y="3311"/>
                </a:lnTo>
                <a:lnTo>
                  <a:pt x="8794" y="3309"/>
                </a:lnTo>
                <a:lnTo>
                  <a:pt x="8810" y="3308"/>
                </a:lnTo>
                <a:lnTo>
                  <a:pt x="8827" y="3309"/>
                </a:lnTo>
                <a:lnTo>
                  <a:pt x="8844" y="3311"/>
                </a:lnTo>
                <a:lnTo>
                  <a:pt x="8852" y="3313"/>
                </a:lnTo>
                <a:lnTo>
                  <a:pt x="8860" y="3315"/>
                </a:lnTo>
                <a:lnTo>
                  <a:pt x="8868" y="3318"/>
                </a:lnTo>
                <a:lnTo>
                  <a:pt x="8876" y="3322"/>
                </a:lnTo>
                <a:lnTo>
                  <a:pt x="8905" y="3335"/>
                </a:lnTo>
                <a:lnTo>
                  <a:pt x="8933" y="3347"/>
                </a:lnTo>
                <a:lnTo>
                  <a:pt x="8948" y="3351"/>
                </a:lnTo>
                <a:lnTo>
                  <a:pt x="8962" y="3355"/>
                </a:lnTo>
                <a:lnTo>
                  <a:pt x="8977" y="3358"/>
                </a:lnTo>
                <a:lnTo>
                  <a:pt x="8993" y="3359"/>
                </a:lnTo>
                <a:lnTo>
                  <a:pt x="9001" y="3362"/>
                </a:lnTo>
                <a:lnTo>
                  <a:pt x="9011" y="3364"/>
                </a:lnTo>
                <a:lnTo>
                  <a:pt x="9022" y="3365"/>
                </a:lnTo>
                <a:lnTo>
                  <a:pt x="9033" y="3366"/>
                </a:lnTo>
                <a:lnTo>
                  <a:pt x="9044" y="3368"/>
                </a:lnTo>
                <a:lnTo>
                  <a:pt x="9052" y="3371"/>
                </a:lnTo>
                <a:lnTo>
                  <a:pt x="9055" y="3373"/>
                </a:lnTo>
                <a:lnTo>
                  <a:pt x="9057" y="3375"/>
                </a:lnTo>
                <a:lnTo>
                  <a:pt x="9058" y="3378"/>
                </a:lnTo>
                <a:lnTo>
                  <a:pt x="9058" y="3381"/>
                </a:lnTo>
                <a:lnTo>
                  <a:pt x="9049" y="3386"/>
                </a:lnTo>
                <a:lnTo>
                  <a:pt x="9039" y="3392"/>
                </a:lnTo>
                <a:lnTo>
                  <a:pt x="9030" y="3396"/>
                </a:lnTo>
                <a:lnTo>
                  <a:pt x="9019" y="3399"/>
                </a:lnTo>
                <a:lnTo>
                  <a:pt x="8999" y="3404"/>
                </a:lnTo>
                <a:lnTo>
                  <a:pt x="8978" y="3410"/>
                </a:lnTo>
                <a:lnTo>
                  <a:pt x="8965" y="3410"/>
                </a:lnTo>
                <a:lnTo>
                  <a:pt x="8951" y="3412"/>
                </a:lnTo>
                <a:lnTo>
                  <a:pt x="8938" y="3415"/>
                </a:lnTo>
                <a:lnTo>
                  <a:pt x="8925" y="3420"/>
                </a:lnTo>
                <a:lnTo>
                  <a:pt x="8912" y="3425"/>
                </a:lnTo>
                <a:lnTo>
                  <a:pt x="8900" y="3431"/>
                </a:lnTo>
                <a:lnTo>
                  <a:pt x="8889" y="3440"/>
                </a:lnTo>
                <a:lnTo>
                  <a:pt x="8877" y="3448"/>
                </a:lnTo>
                <a:lnTo>
                  <a:pt x="8870" y="3451"/>
                </a:lnTo>
                <a:lnTo>
                  <a:pt x="8864" y="3454"/>
                </a:lnTo>
                <a:lnTo>
                  <a:pt x="8857" y="3456"/>
                </a:lnTo>
                <a:lnTo>
                  <a:pt x="8850" y="3457"/>
                </a:lnTo>
                <a:lnTo>
                  <a:pt x="8836" y="3459"/>
                </a:lnTo>
                <a:lnTo>
                  <a:pt x="8821" y="3459"/>
                </a:lnTo>
                <a:lnTo>
                  <a:pt x="8807" y="3460"/>
                </a:lnTo>
                <a:lnTo>
                  <a:pt x="8794" y="3463"/>
                </a:lnTo>
                <a:lnTo>
                  <a:pt x="8787" y="3466"/>
                </a:lnTo>
                <a:lnTo>
                  <a:pt x="8781" y="3469"/>
                </a:lnTo>
                <a:lnTo>
                  <a:pt x="8774" y="3473"/>
                </a:lnTo>
                <a:lnTo>
                  <a:pt x="8769" y="3479"/>
                </a:lnTo>
                <a:lnTo>
                  <a:pt x="8770" y="3484"/>
                </a:lnTo>
                <a:lnTo>
                  <a:pt x="8770" y="3491"/>
                </a:lnTo>
                <a:lnTo>
                  <a:pt x="8769" y="3496"/>
                </a:lnTo>
                <a:lnTo>
                  <a:pt x="8768" y="3501"/>
                </a:lnTo>
                <a:lnTo>
                  <a:pt x="8765" y="3511"/>
                </a:lnTo>
                <a:lnTo>
                  <a:pt x="8763" y="3518"/>
                </a:lnTo>
                <a:lnTo>
                  <a:pt x="8763" y="3521"/>
                </a:lnTo>
                <a:lnTo>
                  <a:pt x="8763" y="3523"/>
                </a:lnTo>
                <a:lnTo>
                  <a:pt x="8764" y="3525"/>
                </a:lnTo>
                <a:lnTo>
                  <a:pt x="8766" y="3526"/>
                </a:lnTo>
                <a:lnTo>
                  <a:pt x="8769" y="3525"/>
                </a:lnTo>
                <a:lnTo>
                  <a:pt x="8773" y="3524"/>
                </a:lnTo>
                <a:lnTo>
                  <a:pt x="8779" y="3522"/>
                </a:lnTo>
                <a:lnTo>
                  <a:pt x="8787" y="3518"/>
                </a:lnTo>
                <a:lnTo>
                  <a:pt x="8802" y="3513"/>
                </a:lnTo>
                <a:lnTo>
                  <a:pt x="8817" y="3509"/>
                </a:lnTo>
                <a:lnTo>
                  <a:pt x="8834" y="3506"/>
                </a:lnTo>
                <a:lnTo>
                  <a:pt x="8849" y="3504"/>
                </a:lnTo>
                <a:lnTo>
                  <a:pt x="8864" y="3500"/>
                </a:lnTo>
                <a:lnTo>
                  <a:pt x="8879" y="3495"/>
                </a:lnTo>
                <a:lnTo>
                  <a:pt x="8887" y="3491"/>
                </a:lnTo>
                <a:lnTo>
                  <a:pt x="8893" y="3486"/>
                </a:lnTo>
                <a:lnTo>
                  <a:pt x="8900" y="3481"/>
                </a:lnTo>
                <a:lnTo>
                  <a:pt x="8906" y="3476"/>
                </a:lnTo>
                <a:lnTo>
                  <a:pt x="8922" y="3465"/>
                </a:lnTo>
                <a:lnTo>
                  <a:pt x="8940" y="3455"/>
                </a:lnTo>
                <a:lnTo>
                  <a:pt x="8958" y="3446"/>
                </a:lnTo>
                <a:lnTo>
                  <a:pt x="8976" y="3439"/>
                </a:lnTo>
                <a:lnTo>
                  <a:pt x="8995" y="3433"/>
                </a:lnTo>
                <a:lnTo>
                  <a:pt x="9014" y="3429"/>
                </a:lnTo>
                <a:lnTo>
                  <a:pt x="9023" y="3428"/>
                </a:lnTo>
                <a:lnTo>
                  <a:pt x="9033" y="3428"/>
                </a:lnTo>
                <a:lnTo>
                  <a:pt x="9043" y="3428"/>
                </a:lnTo>
                <a:lnTo>
                  <a:pt x="9053" y="3428"/>
                </a:lnTo>
                <a:lnTo>
                  <a:pt x="9062" y="3431"/>
                </a:lnTo>
                <a:lnTo>
                  <a:pt x="9072" y="3435"/>
                </a:lnTo>
                <a:lnTo>
                  <a:pt x="9081" y="3441"/>
                </a:lnTo>
                <a:lnTo>
                  <a:pt x="9088" y="3447"/>
                </a:lnTo>
                <a:lnTo>
                  <a:pt x="9091" y="3451"/>
                </a:lnTo>
                <a:lnTo>
                  <a:pt x="9094" y="3454"/>
                </a:lnTo>
                <a:lnTo>
                  <a:pt x="9095" y="3458"/>
                </a:lnTo>
                <a:lnTo>
                  <a:pt x="9095" y="3462"/>
                </a:lnTo>
                <a:lnTo>
                  <a:pt x="9093" y="3466"/>
                </a:lnTo>
                <a:lnTo>
                  <a:pt x="9090" y="3470"/>
                </a:lnTo>
                <a:lnTo>
                  <a:pt x="9086" y="3474"/>
                </a:lnTo>
                <a:lnTo>
                  <a:pt x="9080" y="3478"/>
                </a:lnTo>
                <a:lnTo>
                  <a:pt x="9081" y="3484"/>
                </a:lnTo>
                <a:lnTo>
                  <a:pt x="9082" y="3490"/>
                </a:lnTo>
                <a:lnTo>
                  <a:pt x="9084" y="3494"/>
                </a:lnTo>
                <a:lnTo>
                  <a:pt x="9086" y="3496"/>
                </a:lnTo>
                <a:lnTo>
                  <a:pt x="9089" y="3498"/>
                </a:lnTo>
                <a:lnTo>
                  <a:pt x="9094" y="3499"/>
                </a:lnTo>
                <a:lnTo>
                  <a:pt x="9098" y="3500"/>
                </a:lnTo>
                <a:lnTo>
                  <a:pt x="9102" y="3500"/>
                </a:lnTo>
                <a:lnTo>
                  <a:pt x="9111" y="3498"/>
                </a:lnTo>
                <a:lnTo>
                  <a:pt x="9120" y="3495"/>
                </a:lnTo>
                <a:lnTo>
                  <a:pt x="9129" y="3491"/>
                </a:lnTo>
                <a:lnTo>
                  <a:pt x="9137" y="3486"/>
                </a:lnTo>
                <a:lnTo>
                  <a:pt x="9143" y="3485"/>
                </a:lnTo>
                <a:lnTo>
                  <a:pt x="9150" y="3485"/>
                </a:lnTo>
                <a:lnTo>
                  <a:pt x="9156" y="3485"/>
                </a:lnTo>
                <a:lnTo>
                  <a:pt x="9162" y="3486"/>
                </a:lnTo>
                <a:lnTo>
                  <a:pt x="9173" y="3491"/>
                </a:lnTo>
                <a:lnTo>
                  <a:pt x="9185" y="3496"/>
                </a:lnTo>
                <a:lnTo>
                  <a:pt x="9208" y="3508"/>
                </a:lnTo>
                <a:lnTo>
                  <a:pt x="9231" y="3519"/>
                </a:lnTo>
                <a:lnTo>
                  <a:pt x="9235" y="3522"/>
                </a:lnTo>
                <a:lnTo>
                  <a:pt x="9238" y="3526"/>
                </a:lnTo>
                <a:lnTo>
                  <a:pt x="9240" y="3530"/>
                </a:lnTo>
                <a:lnTo>
                  <a:pt x="9241" y="3534"/>
                </a:lnTo>
                <a:lnTo>
                  <a:pt x="9241" y="3538"/>
                </a:lnTo>
                <a:lnTo>
                  <a:pt x="9240" y="3543"/>
                </a:lnTo>
                <a:lnTo>
                  <a:pt x="9239" y="3547"/>
                </a:lnTo>
                <a:lnTo>
                  <a:pt x="9237" y="3551"/>
                </a:lnTo>
                <a:lnTo>
                  <a:pt x="9233" y="3560"/>
                </a:lnTo>
                <a:lnTo>
                  <a:pt x="9228" y="3569"/>
                </a:lnTo>
                <a:lnTo>
                  <a:pt x="9224" y="3577"/>
                </a:lnTo>
                <a:lnTo>
                  <a:pt x="9223" y="3586"/>
                </a:lnTo>
                <a:lnTo>
                  <a:pt x="9217" y="3590"/>
                </a:lnTo>
                <a:lnTo>
                  <a:pt x="9213" y="3595"/>
                </a:lnTo>
                <a:lnTo>
                  <a:pt x="9211" y="3599"/>
                </a:lnTo>
                <a:lnTo>
                  <a:pt x="9210" y="3603"/>
                </a:lnTo>
                <a:lnTo>
                  <a:pt x="9210" y="3607"/>
                </a:lnTo>
                <a:lnTo>
                  <a:pt x="9212" y="3611"/>
                </a:lnTo>
                <a:lnTo>
                  <a:pt x="9214" y="3615"/>
                </a:lnTo>
                <a:lnTo>
                  <a:pt x="9217" y="3618"/>
                </a:lnTo>
                <a:lnTo>
                  <a:pt x="9232" y="3633"/>
                </a:lnTo>
                <a:lnTo>
                  <a:pt x="9247" y="3649"/>
                </a:lnTo>
                <a:lnTo>
                  <a:pt x="9250" y="3653"/>
                </a:lnTo>
                <a:lnTo>
                  <a:pt x="9251" y="3657"/>
                </a:lnTo>
                <a:lnTo>
                  <a:pt x="9251" y="3660"/>
                </a:lnTo>
                <a:lnTo>
                  <a:pt x="9249" y="3664"/>
                </a:lnTo>
                <a:lnTo>
                  <a:pt x="9246" y="3667"/>
                </a:lnTo>
                <a:lnTo>
                  <a:pt x="9243" y="3670"/>
                </a:lnTo>
                <a:lnTo>
                  <a:pt x="9239" y="3673"/>
                </a:lnTo>
                <a:lnTo>
                  <a:pt x="9235" y="3675"/>
                </a:lnTo>
                <a:lnTo>
                  <a:pt x="9215" y="3684"/>
                </a:lnTo>
                <a:lnTo>
                  <a:pt x="9199" y="3690"/>
                </a:lnTo>
                <a:lnTo>
                  <a:pt x="9168" y="3710"/>
                </a:lnTo>
                <a:lnTo>
                  <a:pt x="9137" y="3727"/>
                </a:lnTo>
                <a:lnTo>
                  <a:pt x="9129" y="3731"/>
                </a:lnTo>
                <a:lnTo>
                  <a:pt x="9121" y="3734"/>
                </a:lnTo>
                <a:lnTo>
                  <a:pt x="9113" y="3737"/>
                </a:lnTo>
                <a:lnTo>
                  <a:pt x="9105" y="3739"/>
                </a:lnTo>
                <a:lnTo>
                  <a:pt x="9097" y="3740"/>
                </a:lnTo>
                <a:lnTo>
                  <a:pt x="9087" y="3741"/>
                </a:lnTo>
                <a:lnTo>
                  <a:pt x="9079" y="3741"/>
                </a:lnTo>
                <a:lnTo>
                  <a:pt x="9070" y="3740"/>
                </a:lnTo>
                <a:lnTo>
                  <a:pt x="9038" y="3745"/>
                </a:lnTo>
                <a:lnTo>
                  <a:pt x="9007" y="3748"/>
                </a:lnTo>
                <a:lnTo>
                  <a:pt x="8975" y="3750"/>
                </a:lnTo>
                <a:lnTo>
                  <a:pt x="8944" y="3752"/>
                </a:lnTo>
                <a:lnTo>
                  <a:pt x="8924" y="3773"/>
                </a:lnTo>
                <a:lnTo>
                  <a:pt x="8903" y="3793"/>
                </a:lnTo>
                <a:lnTo>
                  <a:pt x="8892" y="3803"/>
                </a:lnTo>
                <a:lnTo>
                  <a:pt x="8880" y="3812"/>
                </a:lnTo>
                <a:lnTo>
                  <a:pt x="8869" y="3821"/>
                </a:lnTo>
                <a:lnTo>
                  <a:pt x="8858" y="3829"/>
                </a:lnTo>
                <a:lnTo>
                  <a:pt x="8846" y="3837"/>
                </a:lnTo>
                <a:lnTo>
                  <a:pt x="8834" y="3844"/>
                </a:lnTo>
                <a:lnTo>
                  <a:pt x="8820" y="3851"/>
                </a:lnTo>
                <a:lnTo>
                  <a:pt x="8807" y="3856"/>
                </a:lnTo>
                <a:lnTo>
                  <a:pt x="8794" y="3861"/>
                </a:lnTo>
                <a:lnTo>
                  <a:pt x="8781" y="3864"/>
                </a:lnTo>
                <a:lnTo>
                  <a:pt x="8766" y="3866"/>
                </a:lnTo>
                <a:lnTo>
                  <a:pt x="8752" y="3868"/>
                </a:lnTo>
                <a:lnTo>
                  <a:pt x="8720" y="3872"/>
                </a:lnTo>
                <a:lnTo>
                  <a:pt x="8689" y="3876"/>
                </a:lnTo>
                <a:lnTo>
                  <a:pt x="8656" y="3878"/>
                </a:lnTo>
                <a:lnTo>
                  <a:pt x="8625" y="3879"/>
                </a:lnTo>
                <a:lnTo>
                  <a:pt x="8593" y="3880"/>
                </a:lnTo>
                <a:lnTo>
                  <a:pt x="8560" y="3879"/>
                </a:lnTo>
                <a:lnTo>
                  <a:pt x="8529" y="3878"/>
                </a:lnTo>
                <a:lnTo>
                  <a:pt x="8497" y="3876"/>
                </a:lnTo>
                <a:lnTo>
                  <a:pt x="8467" y="3874"/>
                </a:lnTo>
                <a:lnTo>
                  <a:pt x="8439" y="3874"/>
                </a:lnTo>
                <a:lnTo>
                  <a:pt x="8410" y="3875"/>
                </a:lnTo>
                <a:lnTo>
                  <a:pt x="8382" y="3877"/>
                </a:lnTo>
                <a:lnTo>
                  <a:pt x="8353" y="3878"/>
                </a:lnTo>
                <a:lnTo>
                  <a:pt x="8325" y="3879"/>
                </a:lnTo>
                <a:lnTo>
                  <a:pt x="8296" y="3878"/>
                </a:lnTo>
                <a:lnTo>
                  <a:pt x="8268" y="3875"/>
                </a:lnTo>
                <a:lnTo>
                  <a:pt x="8244" y="3874"/>
                </a:lnTo>
                <a:lnTo>
                  <a:pt x="8221" y="3873"/>
                </a:lnTo>
                <a:lnTo>
                  <a:pt x="8197" y="3872"/>
                </a:lnTo>
                <a:lnTo>
                  <a:pt x="8174" y="3872"/>
                </a:lnTo>
                <a:lnTo>
                  <a:pt x="8150" y="3873"/>
                </a:lnTo>
                <a:lnTo>
                  <a:pt x="8127" y="3874"/>
                </a:lnTo>
                <a:lnTo>
                  <a:pt x="8105" y="3877"/>
                </a:lnTo>
                <a:lnTo>
                  <a:pt x="8081" y="3882"/>
                </a:lnTo>
                <a:lnTo>
                  <a:pt x="8074" y="3884"/>
                </a:lnTo>
                <a:lnTo>
                  <a:pt x="8068" y="3887"/>
                </a:lnTo>
                <a:lnTo>
                  <a:pt x="8061" y="3891"/>
                </a:lnTo>
                <a:lnTo>
                  <a:pt x="8055" y="3894"/>
                </a:lnTo>
                <a:lnTo>
                  <a:pt x="8042" y="3904"/>
                </a:lnTo>
                <a:lnTo>
                  <a:pt x="8032" y="3915"/>
                </a:lnTo>
                <a:lnTo>
                  <a:pt x="8022" y="3926"/>
                </a:lnTo>
                <a:lnTo>
                  <a:pt x="8014" y="3939"/>
                </a:lnTo>
                <a:lnTo>
                  <a:pt x="8008" y="3954"/>
                </a:lnTo>
                <a:lnTo>
                  <a:pt x="8003" y="3968"/>
                </a:lnTo>
                <a:lnTo>
                  <a:pt x="7995" y="3975"/>
                </a:lnTo>
                <a:lnTo>
                  <a:pt x="7988" y="3981"/>
                </a:lnTo>
                <a:lnTo>
                  <a:pt x="7981" y="3985"/>
                </a:lnTo>
                <a:lnTo>
                  <a:pt x="7973" y="3988"/>
                </a:lnTo>
                <a:lnTo>
                  <a:pt x="7965" y="3991"/>
                </a:lnTo>
                <a:lnTo>
                  <a:pt x="7956" y="3992"/>
                </a:lnTo>
                <a:lnTo>
                  <a:pt x="7947" y="3994"/>
                </a:lnTo>
                <a:lnTo>
                  <a:pt x="7938" y="3995"/>
                </a:lnTo>
                <a:lnTo>
                  <a:pt x="7920" y="3996"/>
                </a:lnTo>
                <a:lnTo>
                  <a:pt x="7902" y="4000"/>
                </a:lnTo>
                <a:lnTo>
                  <a:pt x="7892" y="4002"/>
                </a:lnTo>
                <a:lnTo>
                  <a:pt x="7884" y="4005"/>
                </a:lnTo>
                <a:lnTo>
                  <a:pt x="7876" y="4009"/>
                </a:lnTo>
                <a:lnTo>
                  <a:pt x="7868" y="4014"/>
                </a:lnTo>
                <a:lnTo>
                  <a:pt x="7855" y="4021"/>
                </a:lnTo>
                <a:lnTo>
                  <a:pt x="7841" y="4029"/>
                </a:lnTo>
                <a:lnTo>
                  <a:pt x="7828" y="4037"/>
                </a:lnTo>
                <a:lnTo>
                  <a:pt x="7815" y="4046"/>
                </a:lnTo>
                <a:lnTo>
                  <a:pt x="7790" y="4066"/>
                </a:lnTo>
                <a:lnTo>
                  <a:pt x="7766" y="4086"/>
                </a:lnTo>
                <a:lnTo>
                  <a:pt x="7743" y="4108"/>
                </a:lnTo>
                <a:lnTo>
                  <a:pt x="7720" y="4130"/>
                </a:lnTo>
                <a:lnTo>
                  <a:pt x="7699" y="4153"/>
                </a:lnTo>
                <a:lnTo>
                  <a:pt x="7676" y="4176"/>
                </a:lnTo>
                <a:lnTo>
                  <a:pt x="7668" y="4187"/>
                </a:lnTo>
                <a:lnTo>
                  <a:pt x="7658" y="4198"/>
                </a:lnTo>
                <a:lnTo>
                  <a:pt x="7648" y="4208"/>
                </a:lnTo>
                <a:lnTo>
                  <a:pt x="7638" y="4218"/>
                </a:lnTo>
                <a:lnTo>
                  <a:pt x="7628" y="4228"/>
                </a:lnTo>
                <a:lnTo>
                  <a:pt x="7619" y="4239"/>
                </a:lnTo>
                <a:lnTo>
                  <a:pt x="7615" y="4244"/>
                </a:lnTo>
                <a:lnTo>
                  <a:pt x="7611" y="4250"/>
                </a:lnTo>
                <a:lnTo>
                  <a:pt x="7608" y="4258"/>
                </a:lnTo>
                <a:lnTo>
                  <a:pt x="7605" y="4265"/>
                </a:lnTo>
                <a:lnTo>
                  <a:pt x="7598" y="4278"/>
                </a:lnTo>
                <a:lnTo>
                  <a:pt x="7593" y="4287"/>
                </a:lnTo>
                <a:lnTo>
                  <a:pt x="7592" y="4290"/>
                </a:lnTo>
                <a:lnTo>
                  <a:pt x="7592" y="4291"/>
                </a:lnTo>
                <a:lnTo>
                  <a:pt x="7592" y="4292"/>
                </a:lnTo>
                <a:lnTo>
                  <a:pt x="7593" y="4292"/>
                </a:lnTo>
                <a:lnTo>
                  <a:pt x="7603" y="4284"/>
                </a:lnTo>
                <a:lnTo>
                  <a:pt x="7618" y="4267"/>
                </a:lnTo>
                <a:lnTo>
                  <a:pt x="7633" y="4258"/>
                </a:lnTo>
                <a:lnTo>
                  <a:pt x="7648" y="4248"/>
                </a:lnTo>
                <a:lnTo>
                  <a:pt x="7662" y="4238"/>
                </a:lnTo>
                <a:lnTo>
                  <a:pt x="7676" y="4227"/>
                </a:lnTo>
                <a:lnTo>
                  <a:pt x="7703" y="4202"/>
                </a:lnTo>
                <a:lnTo>
                  <a:pt x="7727" y="4178"/>
                </a:lnTo>
                <a:lnTo>
                  <a:pt x="7747" y="4162"/>
                </a:lnTo>
                <a:lnTo>
                  <a:pt x="7766" y="4147"/>
                </a:lnTo>
                <a:lnTo>
                  <a:pt x="7786" y="4135"/>
                </a:lnTo>
                <a:lnTo>
                  <a:pt x="7807" y="4123"/>
                </a:lnTo>
                <a:lnTo>
                  <a:pt x="7828" y="4112"/>
                </a:lnTo>
                <a:lnTo>
                  <a:pt x="7850" y="4102"/>
                </a:lnTo>
                <a:lnTo>
                  <a:pt x="7871" y="4091"/>
                </a:lnTo>
                <a:lnTo>
                  <a:pt x="7892" y="4081"/>
                </a:lnTo>
                <a:lnTo>
                  <a:pt x="7931" y="4069"/>
                </a:lnTo>
                <a:lnTo>
                  <a:pt x="7971" y="4056"/>
                </a:lnTo>
                <a:lnTo>
                  <a:pt x="8011" y="4043"/>
                </a:lnTo>
                <a:lnTo>
                  <a:pt x="8049" y="4032"/>
                </a:lnTo>
                <a:lnTo>
                  <a:pt x="8090" y="4022"/>
                </a:lnTo>
                <a:lnTo>
                  <a:pt x="8130" y="4014"/>
                </a:lnTo>
                <a:lnTo>
                  <a:pt x="8150" y="4011"/>
                </a:lnTo>
                <a:lnTo>
                  <a:pt x="8171" y="4009"/>
                </a:lnTo>
                <a:lnTo>
                  <a:pt x="8191" y="4007"/>
                </a:lnTo>
                <a:lnTo>
                  <a:pt x="8212" y="4006"/>
                </a:lnTo>
                <a:lnTo>
                  <a:pt x="8226" y="4007"/>
                </a:lnTo>
                <a:lnTo>
                  <a:pt x="8241" y="4008"/>
                </a:lnTo>
                <a:lnTo>
                  <a:pt x="8256" y="4011"/>
                </a:lnTo>
                <a:lnTo>
                  <a:pt x="8272" y="4015"/>
                </a:lnTo>
                <a:lnTo>
                  <a:pt x="8286" y="4021"/>
                </a:lnTo>
                <a:lnTo>
                  <a:pt x="8299" y="4028"/>
                </a:lnTo>
                <a:lnTo>
                  <a:pt x="8305" y="4032"/>
                </a:lnTo>
                <a:lnTo>
                  <a:pt x="8311" y="4037"/>
                </a:lnTo>
                <a:lnTo>
                  <a:pt x="8318" y="4042"/>
                </a:lnTo>
                <a:lnTo>
                  <a:pt x="8323" y="4048"/>
                </a:lnTo>
                <a:lnTo>
                  <a:pt x="8326" y="4054"/>
                </a:lnTo>
                <a:lnTo>
                  <a:pt x="8328" y="4059"/>
                </a:lnTo>
                <a:lnTo>
                  <a:pt x="8329" y="4064"/>
                </a:lnTo>
                <a:lnTo>
                  <a:pt x="8329" y="4069"/>
                </a:lnTo>
                <a:lnTo>
                  <a:pt x="8328" y="4073"/>
                </a:lnTo>
                <a:lnTo>
                  <a:pt x="8327" y="4078"/>
                </a:lnTo>
                <a:lnTo>
                  <a:pt x="8324" y="4082"/>
                </a:lnTo>
                <a:lnTo>
                  <a:pt x="8322" y="4085"/>
                </a:lnTo>
                <a:lnTo>
                  <a:pt x="8315" y="4092"/>
                </a:lnTo>
                <a:lnTo>
                  <a:pt x="8305" y="4097"/>
                </a:lnTo>
                <a:lnTo>
                  <a:pt x="8296" y="4100"/>
                </a:lnTo>
                <a:lnTo>
                  <a:pt x="8287" y="4103"/>
                </a:lnTo>
                <a:lnTo>
                  <a:pt x="8280" y="4104"/>
                </a:lnTo>
                <a:lnTo>
                  <a:pt x="8273" y="4106"/>
                </a:lnTo>
                <a:lnTo>
                  <a:pt x="8267" y="4108"/>
                </a:lnTo>
                <a:lnTo>
                  <a:pt x="8261" y="4111"/>
                </a:lnTo>
                <a:lnTo>
                  <a:pt x="8247" y="4118"/>
                </a:lnTo>
                <a:lnTo>
                  <a:pt x="8235" y="4126"/>
                </a:lnTo>
                <a:lnTo>
                  <a:pt x="8223" y="4132"/>
                </a:lnTo>
                <a:lnTo>
                  <a:pt x="8211" y="4137"/>
                </a:lnTo>
                <a:lnTo>
                  <a:pt x="8203" y="4138"/>
                </a:lnTo>
                <a:lnTo>
                  <a:pt x="8197" y="4138"/>
                </a:lnTo>
                <a:lnTo>
                  <a:pt x="8190" y="4137"/>
                </a:lnTo>
                <a:lnTo>
                  <a:pt x="8183" y="4136"/>
                </a:lnTo>
                <a:lnTo>
                  <a:pt x="8171" y="4131"/>
                </a:lnTo>
                <a:lnTo>
                  <a:pt x="8158" y="4128"/>
                </a:lnTo>
                <a:lnTo>
                  <a:pt x="8145" y="4127"/>
                </a:lnTo>
                <a:lnTo>
                  <a:pt x="8133" y="4127"/>
                </a:lnTo>
                <a:lnTo>
                  <a:pt x="8120" y="4128"/>
                </a:lnTo>
                <a:lnTo>
                  <a:pt x="8108" y="4130"/>
                </a:lnTo>
                <a:lnTo>
                  <a:pt x="8095" y="4134"/>
                </a:lnTo>
                <a:lnTo>
                  <a:pt x="8083" y="4138"/>
                </a:lnTo>
                <a:lnTo>
                  <a:pt x="8095" y="4142"/>
                </a:lnTo>
                <a:lnTo>
                  <a:pt x="8109" y="4145"/>
                </a:lnTo>
                <a:lnTo>
                  <a:pt x="8122" y="4147"/>
                </a:lnTo>
                <a:lnTo>
                  <a:pt x="8135" y="4150"/>
                </a:lnTo>
                <a:lnTo>
                  <a:pt x="8141" y="4153"/>
                </a:lnTo>
                <a:lnTo>
                  <a:pt x="8147" y="4155"/>
                </a:lnTo>
                <a:lnTo>
                  <a:pt x="8152" y="4158"/>
                </a:lnTo>
                <a:lnTo>
                  <a:pt x="8158" y="4161"/>
                </a:lnTo>
                <a:lnTo>
                  <a:pt x="8163" y="4166"/>
                </a:lnTo>
                <a:lnTo>
                  <a:pt x="8167" y="4171"/>
                </a:lnTo>
                <a:lnTo>
                  <a:pt x="8170" y="4177"/>
                </a:lnTo>
                <a:lnTo>
                  <a:pt x="8173" y="4185"/>
                </a:lnTo>
                <a:lnTo>
                  <a:pt x="8176" y="4186"/>
                </a:lnTo>
                <a:lnTo>
                  <a:pt x="8180" y="4187"/>
                </a:lnTo>
                <a:lnTo>
                  <a:pt x="8184" y="4187"/>
                </a:lnTo>
                <a:lnTo>
                  <a:pt x="8188" y="4186"/>
                </a:lnTo>
                <a:lnTo>
                  <a:pt x="8197" y="4182"/>
                </a:lnTo>
                <a:lnTo>
                  <a:pt x="8207" y="4177"/>
                </a:lnTo>
                <a:lnTo>
                  <a:pt x="8217" y="4173"/>
                </a:lnTo>
                <a:lnTo>
                  <a:pt x="8226" y="4169"/>
                </a:lnTo>
                <a:lnTo>
                  <a:pt x="8230" y="4168"/>
                </a:lnTo>
                <a:lnTo>
                  <a:pt x="8233" y="4167"/>
                </a:lnTo>
                <a:lnTo>
                  <a:pt x="8236" y="4168"/>
                </a:lnTo>
                <a:lnTo>
                  <a:pt x="8239" y="4169"/>
                </a:lnTo>
                <a:lnTo>
                  <a:pt x="8250" y="4171"/>
                </a:lnTo>
                <a:lnTo>
                  <a:pt x="8268" y="4173"/>
                </a:lnTo>
                <a:lnTo>
                  <a:pt x="8271" y="4174"/>
                </a:lnTo>
                <a:lnTo>
                  <a:pt x="8274" y="4175"/>
                </a:lnTo>
                <a:lnTo>
                  <a:pt x="8275" y="4176"/>
                </a:lnTo>
                <a:lnTo>
                  <a:pt x="8276" y="4178"/>
                </a:lnTo>
                <a:lnTo>
                  <a:pt x="8274" y="4181"/>
                </a:lnTo>
                <a:lnTo>
                  <a:pt x="8271" y="4184"/>
                </a:lnTo>
                <a:lnTo>
                  <a:pt x="8267" y="4187"/>
                </a:lnTo>
                <a:lnTo>
                  <a:pt x="8259" y="4192"/>
                </a:lnTo>
                <a:lnTo>
                  <a:pt x="8256" y="4200"/>
                </a:lnTo>
                <a:lnTo>
                  <a:pt x="8254" y="4209"/>
                </a:lnTo>
                <a:lnTo>
                  <a:pt x="8251" y="4216"/>
                </a:lnTo>
                <a:lnTo>
                  <a:pt x="8247" y="4223"/>
                </a:lnTo>
                <a:lnTo>
                  <a:pt x="8242" y="4229"/>
                </a:lnTo>
                <a:lnTo>
                  <a:pt x="8236" y="4234"/>
                </a:lnTo>
                <a:lnTo>
                  <a:pt x="8228" y="4239"/>
                </a:lnTo>
                <a:lnTo>
                  <a:pt x="8218" y="4244"/>
                </a:lnTo>
                <a:lnTo>
                  <a:pt x="8212" y="4246"/>
                </a:lnTo>
                <a:lnTo>
                  <a:pt x="8207" y="4248"/>
                </a:lnTo>
                <a:lnTo>
                  <a:pt x="8205" y="4250"/>
                </a:lnTo>
                <a:lnTo>
                  <a:pt x="8205" y="4251"/>
                </a:lnTo>
                <a:lnTo>
                  <a:pt x="8210" y="4253"/>
                </a:lnTo>
                <a:lnTo>
                  <a:pt x="8218" y="4253"/>
                </a:lnTo>
                <a:lnTo>
                  <a:pt x="8241" y="4253"/>
                </a:lnTo>
                <a:lnTo>
                  <a:pt x="8259" y="4253"/>
                </a:lnTo>
                <a:lnTo>
                  <a:pt x="8258" y="4264"/>
                </a:lnTo>
                <a:lnTo>
                  <a:pt x="8257" y="4272"/>
                </a:lnTo>
                <a:lnTo>
                  <a:pt x="8257" y="4280"/>
                </a:lnTo>
                <a:lnTo>
                  <a:pt x="8258" y="4288"/>
                </a:lnTo>
                <a:lnTo>
                  <a:pt x="8261" y="4294"/>
                </a:lnTo>
                <a:lnTo>
                  <a:pt x="8264" y="4300"/>
                </a:lnTo>
                <a:lnTo>
                  <a:pt x="8268" y="4304"/>
                </a:lnTo>
                <a:lnTo>
                  <a:pt x="8274" y="4309"/>
                </a:lnTo>
                <a:lnTo>
                  <a:pt x="8276" y="4318"/>
                </a:lnTo>
                <a:lnTo>
                  <a:pt x="8279" y="4327"/>
                </a:lnTo>
                <a:lnTo>
                  <a:pt x="8283" y="4336"/>
                </a:lnTo>
                <a:lnTo>
                  <a:pt x="8288" y="4343"/>
                </a:lnTo>
                <a:lnTo>
                  <a:pt x="8291" y="4347"/>
                </a:lnTo>
                <a:lnTo>
                  <a:pt x="8294" y="4350"/>
                </a:lnTo>
                <a:lnTo>
                  <a:pt x="8297" y="4352"/>
                </a:lnTo>
                <a:lnTo>
                  <a:pt x="8301" y="4354"/>
                </a:lnTo>
                <a:lnTo>
                  <a:pt x="8305" y="4357"/>
                </a:lnTo>
                <a:lnTo>
                  <a:pt x="8309" y="4357"/>
                </a:lnTo>
                <a:lnTo>
                  <a:pt x="8314" y="4357"/>
                </a:lnTo>
                <a:lnTo>
                  <a:pt x="8319" y="4357"/>
                </a:lnTo>
                <a:lnTo>
                  <a:pt x="8334" y="4359"/>
                </a:lnTo>
                <a:lnTo>
                  <a:pt x="8354" y="4361"/>
                </a:lnTo>
                <a:lnTo>
                  <a:pt x="8362" y="4363"/>
                </a:lnTo>
                <a:lnTo>
                  <a:pt x="8369" y="4364"/>
                </a:lnTo>
                <a:lnTo>
                  <a:pt x="8371" y="4366"/>
                </a:lnTo>
                <a:lnTo>
                  <a:pt x="8372" y="4367"/>
                </a:lnTo>
                <a:lnTo>
                  <a:pt x="8372" y="4368"/>
                </a:lnTo>
                <a:lnTo>
                  <a:pt x="8370" y="4370"/>
                </a:lnTo>
                <a:lnTo>
                  <a:pt x="8356" y="4372"/>
                </a:lnTo>
                <a:lnTo>
                  <a:pt x="8349" y="4374"/>
                </a:lnTo>
                <a:lnTo>
                  <a:pt x="8347" y="4375"/>
                </a:lnTo>
                <a:lnTo>
                  <a:pt x="8347" y="4376"/>
                </a:lnTo>
                <a:lnTo>
                  <a:pt x="8347" y="4377"/>
                </a:lnTo>
                <a:lnTo>
                  <a:pt x="8349" y="4379"/>
                </a:lnTo>
                <a:lnTo>
                  <a:pt x="8360" y="4386"/>
                </a:lnTo>
                <a:lnTo>
                  <a:pt x="8377" y="4398"/>
                </a:lnTo>
                <a:lnTo>
                  <a:pt x="8385" y="4397"/>
                </a:lnTo>
                <a:lnTo>
                  <a:pt x="8393" y="4397"/>
                </a:lnTo>
                <a:lnTo>
                  <a:pt x="8401" y="4398"/>
                </a:lnTo>
                <a:lnTo>
                  <a:pt x="8408" y="4400"/>
                </a:lnTo>
                <a:lnTo>
                  <a:pt x="8424" y="4405"/>
                </a:lnTo>
                <a:lnTo>
                  <a:pt x="8438" y="4411"/>
                </a:lnTo>
                <a:lnTo>
                  <a:pt x="8442" y="4409"/>
                </a:lnTo>
                <a:lnTo>
                  <a:pt x="8449" y="4406"/>
                </a:lnTo>
                <a:lnTo>
                  <a:pt x="8457" y="4405"/>
                </a:lnTo>
                <a:lnTo>
                  <a:pt x="8467" y="4404"/>
                </a:lnTo>
                <a:lnTo>
                  <a:pt x="8477" y="4405"/>
                </a:lnTo>
                <a:lnTo>
                  <a:pt x="8485" y="4408"/>
                </a:lnTo>
                <a:lnTo>
                  <a:pt x="8489" y="4410"/>
                </a:lnTo>
                <a:lnTo>
                  <a:pt x="8492" y="4412"/>
                </a:lnTo>
                <a:lnTo>
                  <a:pt x="8494" y="4414"/>
                </a:lnTo>
                <a:lnTo>
                  <a:pt x="8496" y="4417"/>
                </a:lnTo>
                <a:lnTo>
                  <a:pt x="8494" y="4419"/>
                </a:lnTo>
                <a:lnTo>
                  <a:pt x="8494" y="4420"/>
                </a:lnTo>
                <a:lnTo>
                  <a:pt x="8495" y="4421"/>
                </a:lnTo>
                <a:lnTo>
                  <a:pt x="8497" y="4421"/>
                </a:lnTo>
                <a:lnTo>
                  <a:pt x="8505" y="4421"/>
                </a:lnTo>
                <a:lnTo>
                  <a:pt x="8514" y="4420"/>
                </a:lnTo>
                <a:lnTo>
                  <a:pt x="8526" y="4417"/>
                </a:lnTo>
                <a:lnTo>
                  <a:pt x="8537" y="4414"/>
                </a:lnTo>
                <a:lnTo>
                  <a:pt x="8542" y="4411"/>
                </a:lnTo>
                <a:lnTo>
                  <a:pt x="8546" y="4409"/>
                </a:lnTo>
                <a:lnTo>
                  <a:pt x="8549" y="4406"/>
                </a:lnTo>
                <a:lnTo>
                  <a:pt x="8552" y="4403"/>
                </a:lnTo>
                <a:lnTo>
                  <a:pt x="8557" y="4399"/>
                </a:lnTo>
                <a:lnTo>
                  <a:pt x="8561" y="4397"/>
                </a:lnTo>
                <a:lnTo>
                  <a:pt x="8565" y="4396"/>
                </a:lnTo>
                <a:lnTo>
                  <a:pt x="8568" y="4397"/>
                </a:lnTo>
                <a:lnTo>
                  <a:pt x="8571" y="4399"/>
                </a:lnTo>
                <a:lnTo>
                  <a:pt x="8575" y="4401"/>
                </a:lnTo>
                <a:lnTo>
                  <a:pt x="8577" y="4405"/>
                </a:lnTo>
                <a:lnTo>
                  <a:pt x="8580" y="4409"/>
                </a:lnTo>
                <a:lnTo>
                  <a:pt x="8585" y="4416"/>
                </a:lnTo>
                <a:lnTo>
                  <a:pt x="8591" y="4422"/>
                </a:lnTo>
                <a:lnTo>
                  <a:pt x="8595" y="4423"/>
                </a:lnTo>
                <a:lnTo>
                  <a:pt x="8599" y="4424"/>
                </a:lnTo>
                <a:lnTo>
                  <a:pt x="8604" y="4423"/>
                </a:lnTo>
                <a:lnTo>
                  <a:pt x="8610" y="4420"/>
                </a:lnTo>
                <a:lnTo>
                  <a:pt x="8615" y="4419"/>
                </a:lnTo>
                <a:lnTo>
                  <a:pt x="8620" y="4419"/>
                </a:lnTo>
                <a:lnTo>
                  <a:pt x="8625" y="4420"/>
                </a:lnTo>
                <a:lnTo>
                  <a:pt x="8629" y="4421"/>
                </a:lnTo>
                <a:lnTo>
                  <a:pt x="8633" y="4423"/>
                </a:lnTo>
                <a:lnTo>
                  <a:pt x="8635" y="4425"/>
                </a:lnTo>
                <a:lnTo>
                  <a:pt x="8638" y="4428"/>
                </a:lnTo>
                <a:lnTo>
                  <a:pt x="8640" y="4431"/>
                </a:lnTo>
                <a:lnTo>
                  <a:pt x="8641" y="4435"/>
                </a:lnTo>
                <a:lnTo>
                  <a:pt x="8642" y="4438"/>
                </a:lnTo>
                <a:lnTo>
                  <a:pt x="8642" y="4442"/>
                </a:lnTo>
                <a:lnTo>
                  <a:pt x="8641" y="4445"/>
                </a:lnTo>
                <a:lnTo>
                  <a:pt x="8640" y="4448"/>
                </a:lnTo>
                <a:lnTo>
                  <a:pt x="8638" y="4451"/>
                </a:lnTo>
                <a:lnTo>
                  <a:pt x="8635" y="4453"/>
                </a:lnTo>
                <a:lnTo>
                  <a:pt x="8631" y="4455"/>
                </a:lnTo>
                <a:lnTo>
                  <a:pt x="8639" y="4456"/>
                </a:lnTo>
                <a:lnTo>
                  <a:pt x="8649" y="4457"/>
                </a:lnTo>
                <a:lnTo>
                  <a:pt x="8659" y="4460"/>
                </a:lnTo>
                <a:lnTo>
                  <a:pt x="8668" y="4462"/>
                </a:lnTo>
                <a:lnTo>
                  <a:pt x="8672" y="4463"/>
                </a:lnTo>
                <a:lnTo>
                  <a:pt x="8674" y="4464"/>
                </a:lnTo>
                <a:lnTo>
                  <a:pt x="8677" y="4466"/>
                </a:lnTo>
                <a:lnTo>
                  <a:pt x="8677" y="4467"/>
                </a:lnTo>
                <a:lnTo>
                  <a:pt x="8674" y="4469"/>
                </a:lnTo>
                <a:lnTo>
                  <a:pt x="8671" y="4471"/>
                </a:lnTo>
                <a:lnTo>
                  <a:pt x="8666" y="4472"/>
                </a:lnTo>
                <a:lnTo>
                  <a:pt x="8659" y="4474"/>
                </a:lnTo>
                <a:lnTo>
                  <a:pt x="8654" y="4473"/>
                </a:lnTo>
                <a:lnTo>
                  <a:pt x="8650" y="4472"/>
                </a:lnTo>
                <a:lnTo>
                  <a:pt x="8647" y="4472"/>
                </a:lnTo>
                <a:lnTo>
                  <a:pt x="8644" y="4472"/>
                </a:lnTo>
                <a:lnTo>
                  <a:pt x="8639" y="4474"/>
                </a:lnTo>
                <a:lnTo>
                  <a:pt x="8634" y="4477"/>
                </a:lnTo>
                <a:lnTo>
                  <a:pt x="8629" y="4480"/>
                </a:lnTo>
                <a:lnTo>
                  <a:pt x="8623" y="4482"/>
                </a:lnTo>
                <a:lnTo>
                  <a:pt x="8619" y="4482"/>
                </a:lnTo>
                <a:lnTo>
                  <a:pt x="8615" y="4482"/>
                </a:lnTo>
                <a:lnTo>
                  <a:pt x="8610" y="4481"/>
                </a:lnTo>
                <a:lnTo>
                  <a:pt x="8604" y="4479"/>
                </a:lnTo>
                <a:lnTo>
                  <a:pt x="8604" y="4482"/>
                </a:lnTo>
                <a:lnTo>
                  <a:pt x="8604" y="4484"/>
                </a:lnTo>
                <a:lnTo>
                  <a:pt x="8602" y="4486"/>
                </a:lnTo>
                <a:lnTo>
                  <a:pt x="8600" y="4487"/>
                </a:lnTo>
                <a:lnTo>
                  <a:pt x="8595" y="4490"/>
                </a:lnTo>
                <a:lnTo>
                  <a:pt x="8589" y="4491"/>
                </a:lnTo>
                <a:lnTo>
                  <a:pt x="8582" y="4493"/>
                </a:lnTo>
                <a:lnTo>
                  <a:pt x="8575" y="4495"/>
                </a:lnTo>
                <a:lnTo>
                  <a:pt x="8566" y="4498"/>
                </a:lnTo>
                <a:lnTo>
                  <a:pt x="8560" y="4502"/>
                </a:lnTo>
                <a:lnTo>
                  <a:pt x="8551" y="4503"/>
                </a:lnTo>
                <a:lnTo>
                  <a:pt x="8543" y="4505"/>
                </a:lnTo>
                <a:lnTo>
                  <a:pt x="8536" y="4508"/>
                </a:lnTo>
                <a:lnTo>
                  <a:pt x="8529" y="4512"/>
                </a:lnTo>
                <a:lnTo>
                  <a:pt x="8522" y="4515"/>
                </a:lnTo>
                <a:lnTo>
                  <a:pt x="8514" y="4518"/>
                </a:lnTo>
                <a:lnTo>
                  <a:pt x="8507" y="4520"/>
                </a:lnTo>
                <a:lnTo>
                  <a:pt x="8500" y="4521"/>
                </a:lnTo>
                <a:lnTo>
                  <a:pt x="8491" y="4526"/>
                </a:lnTo>
                <a:lnTo>
                  <a:pt x="8483" y="4530"/>
                </a:lnTo>
                <a:lnTo>
                  <a:pt x="8475" y="4532"/>
                </a:lnTo>
                <a:lnTo>
                  <a:pt x="8466" y="4534"/>
                </a:lnTo>
                <a:lnTo>
                  <a:pt x="8458" y="4534"/>
                </a:lnTo>
                <a:lnTo>
                  <a:pt x="8451" y="4533"/>
                </a:lnTo>
                <a:lnTo>
                  <a:pt x="8445" y="4531"/>
                </a:lnTo>
                <a:lnTo>
                  <a:pt x="8439" y="4528"/>
                </a:lnTo>
                <a:lnTo>
                  <a:pt x="8427" y="4537"/>
                </a:lnTo>
                <a:lnTo>
                  <a:pt x="8418" y="4542"/>
                </a:lnTo>
                <a:lnTo>
                  <a:pt x="8412" y="4545"/>
                </a:lnTo>
                <a:lnTo>
                  <a:pt x="8407" y="4549"/>
                </a:lnTo>
                <a:lnTo>
                  <a:pt x="8401" y="4554"/>
                </a:lnTo>
                <a:lnTo>
                  <a:pt x="8394" y="4562"/>
                </a:lnTo>
                <a:lnTo>
                  <a:pt x="8388" y="4564"/>
                </a:lnTo>
                <a:lnTo>
                  <a:pt x="8382" y="4564"/>
                </a:lnTo>
                <a:lnTo>
                  <a:pt x="8378" y="4563"/>
                </a:lnTo>
                <a:lnTo>
                  <a:pt x="8374" y="4561"/>
                </a:lnTo>
                <a:lnTo>
                  <a:pt x="8368" y="4555"/>
                </a:lnTo>
                <a:lnTo>
                  <a:pt x="8365" y="4548"/>
                </a:lnTo>
                <a:lnTo>
                  <a:pt x="8362" y="4546"/>
                </a:lnTo>
                <a:lnTo>
                  <a:pt x="8361" y="4544"/>
                </a:lnTo>
                <a:lnTo>
                  <a:pt x="8359" y="4542"/>
                </a:lnTo>
                <a:lnTo>
                  <a:pt x="8358" y="4542"/>
                </a:lnTo>
                <a:lnTo>
                  <a:pt x="8356" y="4543"/>
                </a:lnTo>
                <a:lnTo>
                  <a:pt x="8353" y="4546"/>
                </a:lnTo>
                <a:lnTo>
                  <a:pt x="8351" y="4550"/>
                </a:lnTo>
                <a:lnTo>
                  <a:pt x="8347" y="4557"/>
                </a:lnTo>
                <a:lnTo>
                  <a:pt x="8345" y="4554"/>
                </a:lnTo>
                <a:lnTo>
                  <a:pt x="8342" y="4552"/>
                </a:lnTo>
                <a:lnTo>
                  <a:pt x="8339" y="4551"/>
                </a:lnTo>
                <a:lnTo>
                  <a:pt x="8335" y="4550"/>
                </a:lnTo>
                <a:lnTo>
                  <a:pt x="8328" y="4551"/>
                </a:lnTo>
                <a:lnTo>
                  <a:pt x="8321" y="4553"/>
                </a:lnTo>
                <a:lnTo>
                  <a:pt x="8318" y="4555"/>
                </a:lnTo>
                <a:lnTo>
                  <a:pt x="8316" y="4557"/>
                </a:lnTo>
                <a:lnTo>
                  <a:pt x="8314" y="4559"/>
                </a:lnTo>
                <a:lnTo>
                  <a:pt x="8314" y="4562"/>
                </a:lnTo>
                <a:lnTo>
                  <a:pt x="8314" y="4564"/>
                </a:lnTo>
                <a:lnTo>
                  <a:pt x="8315" y="4565"/>
                </a:lnTo>
                <a:lnTo>
                  <a:pt x="8317" y="4567"/>
                </a:lnTo>
                <a:lnTo>
                  <a:pt x="8321" y="4568"/>
                </a:lnTo>
                <a:lnTo>
                  <a:pt x="8323" y="4572"/>
                </a:lnTo>
                <a:lnTo>
                  <a:pt x="8323" y="4576"/>
                </a:lnTo>
                <a:lnTo>
                  <a:pt x="8323" y="4579"/>
                </a:lnTo>
                <a:lnTo>
                  <a:pt x="8321" y="4581"/>
                </a:lnTo>
                <a:lnTo>
                  <a:pt x="8316" y="4585"/>
                </a:lnTo>
                <a:lnTo>
                  <a:pt x="8307" y="4588"/>
                </a:lnTo>
                <a:lnTo>
                  <a:pt x="8298" y="4591"/>
                </a:lnTo>
                <a:lnTo>
                  <a:pt x="8289" y="4595"/>
                </a:lnTo>
                <a:lnTo>
                  <a:pt x="8285" y="4597"/>
                </a:lnTo>
                <a:lnTo>
                  <a:pt x="8281" y="4600"/>
                </a:lnTo>
                <a:lnTo>
                  <a:pt x="8277" y="4603"/>
                </a:lnTo>
                <a:lnTo>
                  <a:pt x="8274" y="4606"/>
                </a:lnTo>
                <a:lnTo>
                  <a:pt x="8276" y="4610"/>
                </a:lnTo>
                <a:lnTo>
                  <a:pt x="8277" y="4614"/>
                </a:lnTo>
                <a:lnTo>
                  <a:pt x="8276" y="4616"/>
                </a:lnTo>
                <a:lnTo>
                  <a:pt x="8275" y="4619"/>
                </a:lnTo>
                <a:lnTo>
                  <a:pt x="8270" y="4623"/>
                </a:lnTo>
                <a:lnTo>
                  <a:pt x="8265" y="4626"/>
                </a:lnTo>
                <a:lnTo>
                  <a:pt x="8258" y="4629"/>
                </a:lnTo>
                <a:lnTo>
                  <a:pt x="8254" y="4632"/>
                </a:lnTo>
                <a:lnTo>
                  <a:pt x="8253" y="4633"/>
                </a:lnTo>
                <a:lnTo>
                  <a:pt x="8253" y="4635"/>
                </a:lnTo>
                <a:lnTo>
                  <a:pt x="8254" y="4637"/>
                </a:lnTo>
                <a:lnTo>
                  <a:pt x="8256" y="4639"/>
                </a:lnTo>
                <a:lnTo>
                  <a:pt x="8250" y="4640"/>
                </a:lnTo>
                <a:lnTo>
                  <a:pt x="8245" y="4643"/>
                </a:lnTo>
                <a:lnTo>
                  <a:pt x="8241" y="4645"/>
                </a:lnTo>
                <a:lnTo>
                  <a:pt x="8237" y="4648"/>
                </a:lnTo>
                <a:lnTo>
                  <a:pt x="8232" y="4651"/>
                </a:lnTo>
                <a:lnTo>
                  <a:pt x="8227" y="4653"/>
                </a:lnTo>
                <a:lnTo>
                  <a:pt x="8221" y="4654"/>
                </a:lnTo>
                <a:lnTo>
                  <a:pt x="8212" y="4654"/>
                </a:lnTo>
                <a:lnTo>
                  <a:pt x="8199" y="4664"/>
                </a:lnTo>
                <a:lnTo>
                  <a:pt x="8191" y="4670"/>
                </a:lnTo>
                <a:lnTo>
                  <a:pt x="8186" y="4672"/>
                </a:lnTo>
                <a:lnTo>
                  <a:pt x="8181" y="4673"/>
                </a:lnTo>
                <a:lnTo>
                  <a:pt x="8174" y="4674"/>
                </a:lnTo>
                <a:lnTo>
                  <a:pt x="8165" y="4674"/>
                </a:lnTo>
                <a:lnTo>
                  <a:pt x="8162" y="4668"/>
                </a:lnTo>
                <a:lnTo>
                  <a:pt x="8159" y="4661"/>
                </a:lnTo>
                <a:lnTo>
                  <a:pt x="8155" y="4657"/>
                </a:lnTo>
                <a:lnTo>
                  <a:pt x="8153" y="4654"/>
                </a:lnTo>
                <a:lnTo>
                  <a:pt x="8147" y="4650"/>
                </a:lnTo>
                <a:lnTo>
                  <a:pt x="8142" y="4648"/>
                </a:lnTo>
                <a:lnTo>
                  <a:pt x="8137" y="4646"/>
                </a:lnTo>
                <a:lnTo>
                  <a:pt x="8132" y="4644"/>
                </a:lnTo>
                <a:lnTo>
                  <a:pt x="8130" y="4642"/>
                </a:lnTo>
                <a:lnTo>
                  <a:pt x="8128" y="4639"/>
                </a:lnTo>
                <a:lnTo>
                  <a:pt x="8126" y="4635"/>
                </a:lnTo>
                <a:lnTo>
                  <a:pt x="8124" y="4630"/>
                </a:lnTo>
                <a:lnTo>
                  <a:pt x="8121" y="4626"/>
                </a:lnTo>
                <a:lnTo>
                  <a:pt x="8119" y="4621"/>
                </a:lnTo>
                <a:lnTo>
                  <a:pt x="8117" y="4617"/>
                </a:lnTo>
                <a:lnTo>
                  <a:pt x="8116" y="4612"/>
                </a:lnTo>
                <a:lnTo>
                  <a:pt x="8116" y="4606"/>
                </a:lnTo>
                <a:lnTo>
                  <a:pt x="8117" y="4601"/>
                </a:lnTo>
                <a:lnTo>
                  <a:pt x="8118" y="4597"/>
                </a:lnTo>
                <a:lnTo>
                  <a:pt x="8120" y="4592"/>
                </a:lnTo>
                <a:lnTo>
                  <a:pt x="8124" y="4583"/>
                </a:lnTo>
                <a:lnTo>
                  <a:pt x="8130" y="4574"/>
                </a:lnTo>
                <a:lnTo>
                  <a:pt x="8136" y="4567"/>
                </a:lnTo>
                <a:lnTo>
                  <a:pt x="8143" y="4559"/>
                </a:lnTo>
                <a:lnTo>
                  <a:pt x="8147" y="4555"/>
                </a:lnTo>
                <a:lnTo>
                  <a:pt x="8149" y="4552"/>
                </a:lnTo>
                <a:lnTo>
                  <a:pt x="8149" y="4551"/>
                </a:lnTo>
                <a:lnTo>
                  <a:pt x="8147" y="4551"/>
                </a:lnTo>
                <a:lnTo>
                  <a:pt x="8141" y="4553"/>
                </a:lnTo>
                <a:lnTo>
                  <a:pt x="8132" y="4558"/>
                </a:lnTo>
                <a:lnTo>
                  <a:pt x="8124" y="4564"/>
                </a:lnTo>
                <a:lnTo>
                  <a:pt x="8117" y="4567"/>
                </a:lnTo>
                <a:lnTo>
                  <a:pt x="8116" y="4568"/>
                </a:lnTo>
                <a:lnTo>
                  <a:pt x="8115" y="4567"/>
                </a:lnTo>
                <a:lnTo>
                  <a:pt x="8117" y="4564"/>
                </a:lnTo>
                <a:lnTo>
                  <a:pt x="8121" y="4559"/>
                </a:lnTo>
                <a:lnTo>
                  <a:pt x="8123" y="4556"/>
                </a:lnTo>
                <a:lnTo>
                  <a:pt x="8127" y="4552"/>
                </a:lnTo>
                <a:lnTo>
                  <a:pt x="8131" y="4550"/>
                </a:lnTo>
                <a:lnTo>
                  <a:pt x="8136" y="4548"/>
                </a:lnTo>
                <a:lnTo>
                  <a:pt x="8145" y="4545"/>
                </a:lnTo>
                <a:lnTo>
                  <a:pt x="8155" y="4543"/>
                </a:lnTo>
                <a:lnTo>
                  <a:pt x="8163" y="4542"/>
                </a:lnTo>
                <a:lnTo>
                  <a:pt x="8168" y="4541"/>
                </a:lnTo>
                <a:lnTo>
                  <a:pt x="8169" y="4540"/>
                </a:lnTo>
                <a:lnTo>
                  <a:pt x="8168" y="4538"/>
                </a:lnTo>
                <a:lnTo>
                  <a:pt x="8166" y="4537"/>
                </a:lnTo>
                <a:lnTo>
                  <a:pt x="8162" y="4535"/>
                </a:lnTo>
                <a:lnTo>
                  <a:pt x="8196" y="4517"/>
                </a:lnTo>
                <a:lnTo>
                  <a:pt x="8231" y="4498"/>
                </a:lnTo>
                <a:lnTo>
                  <a:pt x="8267" y="4478"/>
                </a:lnTo>
                <a:lnTo>
                  <a:pt x="8301" y="4457"/>
                </a:lnTo>
                <a:lnTo>
                  <a:pt x="8304" y="4459"/>
                </a:lnTo>
                <a:lnTo>
                  <a:pt x="8307" y="4461"/>
                </a:lnTo>
                <a:lnTo>
                  <a:pt x="8310" y="4463"/>
                </a:lnTo>
                <a:lnTo>
                  <a:pt x="8313" y="4466"/>
                </a:lnTo>
                <a:lnTo>
                  <a:pt x="8317" y="4473"/>
                </a:lnTo>
                <a:lnTo>
                  <a:pt x="8321" y="4481"/>
                </a:lnTo>
                <a:lnTo>
                  <a:pt x="8324" y="4487"/>
                </a:lnTo>
                <a:lnTo>
                  <a:pt x="8327" y="4491"/>
                </a:lnTo>
                <a:lnTo>
                  <a:pt x="8328" y="4492"/>
                </a:lnTo>
                <a:lnTo>
                  <a:pt x="8330" y="4492"/>
                </a:lnTo>
                <a:lnTo>
                  <a:pt x="8332" y="4491"/>
                </a:lnTo>
                <a:lnTo>
                  <a:pt x="8334" y="4488"/>
                </a:lnTo>
                <a:lnTo>
                  <a:pt x="8334" y="4484"/>
                </a:lnTo>
                <a:lnTo>
                  <a:pt x="8336" y="4480"/>
                </a:lnTo>
                <a:lnTo>
                  <a:pt x="8338" y="4477"/>
                </a:lnTo>
                <a:lnTo>
                  <a:pt x="8341" y="4475"/>
                </a:lnTo>
                <a:lnTo>
                  <a:pt x="8349" y="4470"/>
                </a:lnTo>
                <a:lnTo>
                  <a:pt x="8358" y="4468"/>
                </a:lnTo>
                <a:lnTo>
                  <a:pt x="8379" y="4464"/>
                </a:lnTo>
                <a:lnTo>
                  <a:pt x="8397" y="4460"/>
                </a:lnTo>
                <a:lnTo>
                  <a:pt x="8408" y="4461"/>
                </a:lnTo>
                <a:lnTo>
                  <a:pt x="8413" y="4460"/>
                </a:lnTo>
                <a:lnTo>
                  <a:pt x="8413" y="4459"/>
                </a:lnTo>
                <a:lnTo>
                  <a:pt x="8412" y="4457"/>
                </a:lnTo>
                <a:lnTo>
                  <a:pt x="8411" y="4456"/>
                </a:lnTo>
                <a:lnTo>
                  <a:pt x="8408" y="4455"/>
                </a:lnTo>
                <a:lnTo>
                  <a:pt x="8401" y="4452"/>
                </a:lnTo>
                <a:lnTo>
                  <a:pt x="8392" y="4450"/>
                </a:lnTo>
                <a:lnTo>
                  <a:pt x="8383" y="4450"/>
                </a:lnTo>
                <a:lnTo>
                  <a:pt x="8375" y="4451"/>
                </a:lnTo>
                <a:lnTo>
                  <a:pt x="8359" y="4452"/>
                </a:lnTo>
                <a:lnTo>
                  <a:pt x="8343" y="4452"/>
                </a:lnTo>
                <a:lnTo>
                  <a:pt x="8328" y="4451"/>
                </a:lnTo>
                <a:lnTo>
                  <a:pt x="8311" y="4450"/>
                </a:lnTo>
                <a:lnTo>
                  <a:pt x="8296" y="4450"/>
                </a:lnTo>
                <a:lnTo>
                  <a:pt x="8281" y="4451"/>
                </a:lnTo>
                <a:lnTo>
                  <a:pt x="8273" y="4452"/>
                </a:lnTo>
                <a:lnTo>
                  <a:pt x="8266" y="4454"/>
                </a:lnTo>
                <a:lnTo>
                  <a:pt x="8258" y="4457"/>
                </a:lnTo>
                <a:lnTo>
                  <a:pt x="8251" y="4461"/>
                </a:lnTo>
                <a:lnTo>
                  <a:pt x="8252" y="4455"/>
                </a:lnTo>
                <a:lnTo>
                  <a:pt x="8254" y="4451"/>
                </a:lnTo>
                <a:lnTo>
                  <a:pt x="8256" y="4448"/>
                </a:lnTo>
                <a:lnTo>
                  <a:pt x="8259" y="4445"/>
                </a:lnTo>
                <a:lnTo>
                  <a:pt x="8268" y="4440"/>
                </a:lnTo>
                <a:lnTo>
                  <a:pt x="8277" y="4436"/>
                </a:lnTo>
                <a:lnTo>
                  <a:pt x="8286" y="4432"/>
                </a:lnTo>
                <a:lnTo>
                  <a:pt x="8295" y="4427"/>
                </a:lnTo>
                <a:lnTo>
                  <a:pt x="8299" y="4425"/>
                </a:lnTo>
                <a:lnTo>
                  <a:pt x="8303" y="4422"/>
                </a:lnTo>
                <a:lnTo>
                  <a:pt x="8306" y="4419"/>
                </a:lnTo>
                <a:lnTo>
                  <a:pt x="8308" y="4415"/>
                </a:lnTo>
                <a:lnTo>
                  <a:pt x="8318" y="4404"/>
                </a:lnTo>
                <a:lnTo>
                  <a:pt x="8320" y="4400"/>
                </a:lnTo>
                <a:lnTo>
                  <a:pt x="8318" y="4400"/>
                </a:lnTo>
                <a:lnTo>
                  <a:pt x="8313" y="4402"/>
                </a:lnTo>
                <a:lnTo>
                  <a:pt x="8305" y="4404"/>
                </a:lnTo>
                <a:lnTo>
                  <a:pt x="8299" y="4406"/>
                </a:lnTo>
                <a:lnTo>
                  <a:pt x="8296" y="4405"/>
                </a:lnTo>
                <a:lnTo>
                  <a:pt x="8294" y="4403"/>
                </a:lnTo>
                <a:lnTo>
                  <a:pt x="8293" y="4401"/>
                </a:lnTo>
                <a:lnTo>
                  <a:pt x="8293" y="4396"/>
                </a:lnTo>
                <a:lnTo>
                  <a:pt x="8283" y="4385"/>
                </a:lnTo>
                <a:lnTo>
                  <a:pt x="8279" y="4380"/>
                </a:lnTo>
                <a:lnTo>
                  <a:pt x="8279" y="4381"/>
                </a:lnTo>
                <a:lnTo>
                  <a:pt x="8282" y="4385"/>
                </a:lnTo>
                <a:lnTo>
                  <a:pt x="8285" y="4393"/>
                </a:lnTo>
                <a:lnTo>
                  <a:pt x="8287" y="4401"/>
                </a:lnTo>
                <a:lnTo>
                  <a:pt x="8286" y="4406"/>
                </a:lnTo>
                <a:lnTo>
                  <a:pt x="8285" y="4411"/>
                </a:lnTo>
                <a:lnTo>
                  <a:pt x="8282" y="4415"/>
                </a:lnTo>
                <a:lnTo>
                  <a:pt x="8277" y="4419"/>
                </a:lnTo>
                <a:lnTo>
                  <a:pt x="8259" y="4426"/>
                </a:lnTo>
                <a:lnTo>
                  <a:pt x="8241" y="4433"/>
                </a:lnTo>
                <a:lnTo>
                  <a:pt x="8223" y="4440"/>
                </a:lnTo>
                <a:lnTo>
                  <a:pt x="8204" y="4449"/>
                </a:lnTo>
                <a:lnTo>
                  <a:pt x="8185" y="4457"/>
                </a:lnTo>
                <a:lnTo>
                  <a:pt x="8166" y="4468"/>
                </a:lnTo>
                <a:lnTo>
                  <a:pt x="8161" y="4469"/>
                </a:lnTo>
                <a:lnTo>
                  <a:pt x="8157" y="4471"/>
                </a:lnTo>
                <a:lnTo>
                  <a:pt x="8151" y="4472"/>
                </a:lnTo>
                <a:lnTo>
                  <a:pt x="8146" y="4472"/>
                </a:lnTo>
                <a:lnTo>
                  <a:pt x="8142" y="4471"/>
                </a:lnTo>
                <a:lnTo>
                  <a:pt x="8137" y="4469"/>
                </a:lnTo>
                <a:lnTo>
                  <a:pt x="8133" y="4467"/>
                </a:lnTo>
                <a:lnTo>
                  <a:pt x="8128" y="4463"/>
                </a:lnTo>
                <a:lnTo>
                  <a:pt x="8128" y="4462"/>
                </a:lnTo>
                <a:lnTo>
                  <a:pt x="8127" y="4462"/>
                </a:lnTo>
                <a:lnTo>
                  <a:pt x="8126" y="4463"/>
                </a:lnTo>
                <a:lnTo>
                  <a:pt x="8125" y="4465"/>
                </a:lnTo>
                <a:lnTo>
                  <a:pt x="8121" y="4470"/>
                </a:lnTo>
                <a:lnTo>
                  <a:pt x="8116" y="4476"/>
                </a:lnTo>
                <a:lnTo>
                  <a:pt x="8113" y="4480"/>
                </a:lnTo>
                <a:lnTo>
                  <a:pt x="8110" y="4482"/>
                </a:lnTo>
                <a:lnTo>
                  <a:pt x="8106" y="4485"/>
                </a:lnTo>
                <a:lnTo>
                  <a:pt x="8101" y="4487"/>
                </a:lnTo>
                <a:lnTo>
                  <a:pt x="8097" y="4488"/>
                </a:lnTo>
                <a:lnTo>
                  <a:pt x="8093" y="4488"/>
                </a:lnTo>
                <a:lnTo>
                  <a:pt x="8088" y="4487"/>
                </a:lnTo>
                <a:lnTo>
                  <a:pt x="8083" y="4485"/>
                </a:lnTo>
                <a:lnTo>
                  <a:pt x="8075" y="4482"/>
                </a:lnTo>
                <a:lnTo>
                  <a:pt x="8066" y="4480"/>
                </a:lnTo>
                <a:lnTo>
                  <a:pt x="8058" y="4480"/>
                </a:lnTo>
                <a:lnTo>
                  <a:pt x="8048" y="4480"/>
                </a:lnTo>
                <a:lnTo>
                  <a:pt x="8031" y="4482"/>
                </a:lnTo>
                <a:lnTo>
                  <a:pt x="8016" y="4482"/>
                </a:lnTo>
                <a:lnTo>
                  <a:pt x="8010" y="4478"/>
                </a:lnTo>
                <a:lnTo>
                  <a:pt x="8006" y="4475"/>
                </a:lnTo>
                <a:close/>
                <a:moveTo>
                  <a:pt x="4832" y="1729"/>
                </a:moveTo>
                <a:lnTo>
                  <a:pt x="4814" y="1729"/>
                </a:lnTo>
                <a:lnTo>
                  <a:pt x="4798" y="1727"/>
                </a:lnTo>
                <a:lnTo>
                  <a:pt x="4782" y="1725"/>
                </a:lnTo>
                <a:lnTo>
                  <a:pt x="4765" y="1722"/>
                </a:lnTo>
                <a:lnTo>
                  <a:pt x="4733" y="1717"/>
                </a:lnTo>
                <a:lnTo>
                  <a:pt x="4700" y="1713"/>
                </a:lnTo>
                <a:lnTo>
                  <a:pt x="4678" y="1706"/>
                </a:lnTo>
                <a:lnTo>
                  <a:pt x="4655" y="1699"/>
                </a:lnTo>
                <a:lnTo>
                  <a:pt x="4632" y="1695"/>
                </a:lnTo>
                <a:lnTo>
                  <a:pt x="4609" y="1691"/>
                </a:lnTo>
                <a:lnTo>
                  <a:pt x="4587" y="1687"/>
                </a:lnTo>
                <a:lnTo>
                  <a:pt x="4563" y="1683"/>
                </a:lnTo>
                <a:lnTo>
                  <a:pt x="4541" y="1680"/>
                </a:lnTo>
                <a:lnTo>
                  <a:pt x="4518" y="1675"/>
                </a:lnTo>
                <a:lnTo>
                  <a:pt x="4524" y="1670"/>
                </a:lnTo>
                <a:lnTo>
                  <a:pt x="4530" y="1665"/>
                </a:lnTo>
                <a:lnTo>
                  <a:pt x="4537" y="1661"/>
                </a:lnTo>
                <a:lnTo>
                  <a:pt x="4544" y="1657"/>
                </a:lnTo>
                <a:lnTo>
                  <a:pt x="4558" y="1651"/>
                </a:lnTo>
                <a:lnTo>
                  <a:pt x="4574" y="1647"/>
                </a:lnTo>
                <a:lnTo>
                  <a:pt x="4589" y="1643"/>
                </a:lnTo>
                <a:lnTo>
                  <a:pt x="4604" y="1639"/>
                </a:lnTo>
                <a:lnTo>
                  <a:pt x="4611" y="1636"/>
                </a:lnTo>
                <a:lnTo>
                  <a:pt x="4618" y="1634"/>
                </a:lnTo>
                <a:lnTo>
                  <a:pt x="4626" y="1630"/>
                </a:lnTo>
                <a:lnTo>
                  <a:pt x="4633" y="1626"/>
                </a:lnTo>
                <a:lnTo>
                  <a:pt x="4633" y="1615"/>
                </a:lnTo>
                <a:lnTo>
                  <a:pt x="4635" y="1605"/>
                </a:lnTo>
                <a:lnTo>
                  <a:pt x="4637" y="1599"/>
                </a:lnTo>
                <a:lnTo>
                  <a:pt x="4639" y="1595"/>
                </a:lnTo>
                <a:lnTo>
                  <a:pt x="4641" y="1590"/>
                </a:lnTo>
                <a:lnTo>
                  <a:pt x="4644" y="1587"/>
                </a:lnTo>
                <a:lnTo>
                  <a:pt x="4647" y="1583"/>
                </a:lnTo>
                <a:lnTo>
                  <a:pt x="4651" y="1581"/>
                </a:lnTo>
                <a:lnTo>
                  <a:pt x="4654" y="1578"/>
                </a:lnTo>
                <a:lnTo>
                  <a:pt x="4659" y="1576"/>
                </a:lnTo>
                <a:lnTo>
                  <a:pt x="4663" y="1575"/>
                </a:lnTo>
                <a:lnTo>
                  <a:pt x="4668" y="1575"/>
                </a:lnTo>
                <a:lnTo>
                  <a:pt x="4674" y="1575"/>
                </a:lnTo>
                <a:lnTo>
                  <a:pt x="4679" y="1575"/>
                </a:lnTo>
                <a:lnTo>
                  <a:pt x="4690" y="1576"/>
                </a:lnTo>
                <a:lnTo>
                  <a:pt x="4701" y="1577"/>
                </a:lnTo>
                <a:lnTo>
                  <a:pt x="4711" y="1579"/>
                </a:lnTo>
                <a:lnTo>
                  <a:pt x="4722" y="1582"/>
                </a:lnTo>
                <a:lnTo>
                  <a:pt x="4743" y="1589"/>
                </a:lnTo>
                <a:lnTo>
                  <a:pt x="4763" y="1598"/>
                </a:lnTo>
                <a:lnTo>
                  <a:pt x="4784" y="1608"/>
                </a:lnTo>
                <a:lnTo>
                  <a:pt x="4804" y="1617"/>
                </a:lnTo>
                <a:lnTo>
                  <a:pt x="4814" y="1622"/>
                </a:lnTo>
                <a:lnTo>
                  <a:pt x="4824" y="1625"/>
                </a:lnTo>
                <a:lnTo>
                  <a:pt x="4835" y="1629"/>
                </a:lnTo>
                <a:lnTo>
                  <a:pt x="4846" y="1631"/>
                </a:lnTo>
                <a:lnTo>
                  <a:pt x="4850" y="1632"/>
                </a:lnTo>
                <a:lnTo>
                  <a:pt x="4854" y="1634"/>
                </a:lnTo>
                <a:lnTo>
                  <a:pt x="4857" y="1637"/>
                </a:lnTo>
                <a:lnTo>
                  <a:pt x="4861" y="1640"/>
                </a:lnTo>
                <a:lnTo>
                  <a:pt x="4866" y="1646"/>
                </a:lnTo>
                <a:lnTo>
                  <a:pt x="4871" y="1655"/>
                </a:lnTo>
                <a:lnTo>
                  <a:pt x="4877" y="1663"/>
                </a:lnTo>
                <a:lnTo>
                  <a:pt x="4884" y="1670"/>
                </a:lnTo>
                <a:lnTo>
                  <a:pt x="4888" y="1672"/>
                </a:lnTo>
                <a:lnTo>
                  <a:pt x="4892" y="1675"/>
                </a:lnTo>
                <a:lnTo>
                  <a:pt x="4896" y="1676"/>
                </a:lnTo>
                <a:lnTo>
                  <a:pt x="4901" y="1677"/>
                </a:lnTo>
                <a:lnTo>
                  <a:pt x="4914" y="1682"/>
                </a:lnTo>
                <a:lnTo>
                  <a:pt x="4922" y="1686"/>
                </a:lnTo>
                <a:lnTo>
                  <a:pt x="4925" y="1689"/>
                </a:lnTo>
                <a:lnTo>
                  <a:pt x="4926" y="1691"/>
                </a:lnTo>
                <a:lnTo>
                  <a:pt x="4927" y="1693"/>
                </a:lnTo>
                <a:lnTo>
                  <a:pt x="4927" y="1695"/>
                </a:lnTo>
                <a:lnTo>
                  <a:pt x="4926" y="1697"/>
                </a:lnTo>
                <a:lnTo>
                  <a:pt x="4924" y="1699"/>
                </a:lnTo>
                <a:lnTo>
                  <a:pt x="4921" y="1701"/>
                </a:lnTo>
                <a:lnTo>
                  <a:pt x="4918" y="1703"/>
                </a:lnTo>
                <a:lnTo>
                  <a:pt x="4909" y="1708"/>
                </a:lnTo>
                <a:lnTo>
                  <a:pt x="4897" y="1711"/>
                </a:lnTo>
                <a:lnTo>
                  <a:pt x="4881" y="1718"/>
                </a:lnTo>
                <a:lnTo>
                  <a:pt x="4865" y="1724"/>
                </a:lnTo>
                <a:lnTo>
                  <a:pt x="4857" y="1727"/>
                </a:lnTo>
                <a:lnTo>
                  <a:pt x="4849" y="1728"/>
                </a:lnTo>
                <a:lnTo>
                  <a:pt x="4840" y="1729"/>
                </a:lnTo>
                <a:lnTo>
                  <a:pt x="4832" y="1729"/>
                </a:lnTo>
                <a:close/>
                <a:moveTo>
                  <a:pt x="7022" y="1879"/>
                </a:moveTo>
                <a:lnTo>
                  <a:pt x="6992" y="1878"/>
                </a:lnTo>
                <a:lnTo>
                  <a:pt x="6962" y="1877"/>
                </a:lnTo>
                <a:lnTo>
                  <a:pt x="6954" y="1876"/>
                </a:lnTo>
                <a:lnTo>
                  <a:pt x="6948" y="1875"/>
                </a:lnTo>
                <a:lnTo>
                  <a:pt x="6941" y="1872"/>
                </a:lnTo>
                <a:lnTo>
                  <a:pt x="6936" y="1869"/>
                </a:lnTo>
                <a:lnTo>
                  <a:pt x="6930" y="1864"/>
                </a:lnTo>
                <a:lnTo>
                  <a:pt x="6926" y="1859"/>
                </a:lnTo>
                <a:lnTo>
                  <a:pt x="6922" y="1851"/>
                </a:lnTo>
                <a:lnTo>
                  <a:pt x="6920" y="1843"/>
                </a:lnTo>
                <a:lnTo>
                  <a:pt x="6918" y="1838"/>
                </a:lnTo>
                <a:lnTo>
                  <a:pt x="6918" y="1833"/>
                </a:lnTo>
                <a:lnTo>
                  <a:pt x="6919" y="1828"/>
                </a:lnTo>
                <a:lnTo>
                  <a:pt x="6920" y="1823"/>
                </a:lnTo>
                <a:lnTo>
                  <a:pt x="6925" y="1815"/>
                </a:lnTo>
                <a:lnTo>
                  <a:pt x="6931" y="1807"/>
                </a:lnTo>
                <a:lnTo>
                  <a:pt x="6947" y="1791"/>
                </a:lnTo>
                <a:lnTo>
                  <a:pt x="6962" y="1776"/>
                </a:lnTo>
                <a:lnTo>
                  <a:pt x="6974" y="1769"/>
                </a:lnTo>
                <a:lnTo>
                  <a:pt x="6987" y="1763"/>
                </a:lnTo>
                <a:lnTo>
                  <a:pt x="7000" y="1759"/>
                </a:lnTo>
                <a:lnTo>
                  <a:pt x="7015" y="1756"/>
                </a:lnTo>
                <a:lnTo>
                  <a:pt x="7029" y="1753"/>
                </a:lnTo>
                <a:lnTo>
                  <a:pt x="7043" y="1752"/>
                </a:lnTo>
                <a:lnTo>
                  <a:pt x="7057" y="1751"/>
                </a:lnTo>
                <a:lnTo>
                  <a:pt x="7072" y="1751"/>
                </a:lnTo>
                <a:lnTo>
                  <a:pt x="7091" y="1756"/>
                </a:lnTo>
                <a:lnTo>
                  <a:pt x="7109" y="1762"/>
                </a:lnTo>
                <a:lnTo>
                  <a:pt x="7128" y="1769"/>
                </a:lnTo>
                <a:lnTo>
                  <a:pt x="7146" y="1777"/>
                </a:lnTo>
                <a:lnTo>
                  <a:pt x="7145" y="1798"/>
                </a:lnTo>
                <a:lnTo>
                  <a:pt x="7145" y="1821"/>
                </a:lnTo>
                <a:lnTo>
                  <a:pt x="7144" y="1826"/>
                </a:lnTo>
                <a:lnTo>
                  <a:pt x="7144" y="1831"/>
                </a:lnTo>
                <a:lnTo>
                  <a:pt x="7142" y="1836"/>
                </a:lnTo>
                <a:lnTo>
                  <a:pt x="7140" y="1840"/>
                </a:lnTo>
                <a:lnTo>
                  <a:pt x="7138" y="1845"/>
                </a:lnTo>
                <a:lnTo>
                  <a:pt x="7135" y="1848"/>
                </a:lnTo>
                <a:lnTo>
                  <a:pt x="7131" y="1851"/>
                </a:lnTo>
                <a:lnTo>
                  <a:pt x="7126" y="1854"/>
                </a:lnTo>
                <a:lnTo>
                  <a:pt x="7112" y="1860"/>
                </a:lnTo>
                <a:lnTo>
                  <a:pt x="7100" y="1865"/>
                </a:lnTo>
                <a:lnTo>
                  <a:pt x="7087" y="1869"/>
                </a:lnTo>
                <a:lnTo>
                  <a:pt x="7075" y="1872"/>
                </a:lnTo>
                <a:lnTo>
                  <a:pt x="7061" y="1874"/>
                </a:lnTo>
                <a:lnTo>
                  <a:pt x="7048" y="1877"/>
                </a:lnTo>
                <a:lnTo>
                  <a:pt x="7035" y="1878"/>
                </a:lnTo>
                <a:lnTo>
                  <a:pt x="7022" y="187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1766351" y="1718432"/>
            <a:ext cx="2748809" cy="1043009"/>
          </a:xfrm>
          <a:custGeom>
            <a:avLst/>
            <a:gdLst>
              <a:gd name="T0" fmla="*/ 2651490 w 9251"/>
              <a:gd name="T1" fmla="*/ 1001103 h 3563"/>
              <a:gd name="T2" fmla="*/ 2385282 w 9251"/>
              <a:gd name="T3" fmla="*/ 1133718 h 3563"/>
              <a:gd name="T4" fmla="*/ 2148462 w 9251"/>
              <a:gd name="T5" fmla="*/ 1205152 h 3563"/>
              <a:gd name="T6" fmla="*/ 2088318 w 9251"/>
              <a:gd name="T7" fmla="*/ 1025370 h 3563"/>
              <a:gd name="T8" fmla="*/ 1852182 w 9251"/>
              <a:gd name="T9" fmla="*/ 953936 h 3563"/>
              <a:gd name="T10" fmla="*/ 1705237 w 9251"/>
              <a:gd name="T11" fmla="*/ 907111 h 3563"/>
              <a:gd name="T12" fmla="*/ 789398 w 9251"/>
              <a:gd name="T13" fmla="*/ 920783 h 3563"/>
              <a:gd name="T14" fmla="*/ 598029 w 9251"/>
              <a:gd name="T15" fmla="*/ 864387 h 3563"/>
              <a:gd name="T16" fmla="*/ 490726 w 9251"/>
              <a:gd name="T17" fmla="*/ 810726 h 3563"/>
              <a:gd name="T18" fmla="*/ 453135 w 9251"/>
              <a:gd name="T19" fmla="*/ 735191 h 3563"/>
              <a:gd name="T20" fmla="*/ 374195 w 9251"/>
              <a:gd name="T21" fmla="*/ 626501 h 3563"/>
              <a:gd name="T22" fmla="*/ 119948 w 9251"/>
              <a:gd name="T23" fmla="*/ 508584 h 3563"/>
              <a:gd name="T24" fmla="*/ 15378 w 9251"/>
              <a:gd name="T25" fmla="*/ 93309 h 3563"/>
              <a:gd name="T26" fmla="*/ 239212 w 9251"/>
              <a:gd name="T27" fmla="*/ 94334 h 3563"/>
              <a:gd name="T28" fmla="*/ 330112 w 9251"/>
              <a:gd name="T29" fmla="*/ 95359 h 3563"/>
              <a:gd name="T30" fmla="*/ 361893 w 9251"/>
              <a:gd name="T31" fmla="*/ 105271 h 3563"/>
              <a:gd name="T32" fmla="*/ 559413 w 9251"/>
              <a:gd name="T33" fmla="*/ 99461 h 3563"/>
              <a:gd name="T34" fmla="*/ 659541 w 9251"/>
              <a:gd name="T35" fmla="*/ 88524 h 3563"/>
              <a:gd name="T36" fmla="*/ 947278 w 9251"/>
              <a:gd name="T37" fmla="*/ 151755 h 3563"/>
              <a:gd name="T38" fmla="*/ 1208702 w 9251"/>
              <a:gd name="T39" fmla="*/ 195504 h 3563"/>
              <a:gd name="T40" fmla="*/ 1286959 w 9251"/>
              <a:gd name="T41" fmla="*/ 152780 h 3563"/>
              <a:gd name="T42" fmla="*/ 1623222 w 9251"/>
              <a:gd name="T43" fmla="*/ 171579 h 3563"/>
              <a:gd name="T44" fmla="*/ 1656712 w 9251"/>
              <a:gd name="T45" fmla="*/ 179098 h 3563"/>
              <a:gd name="T46" fmla="*/ 1757180 w 9251"/>
              <a:gd name="T47" fmla="*/ 137400 h 3563"/>
              <a:gd name="T48" fmla="*/ 1767774 w 9251"/>
              <a:gd name="T49" fmla="*/ 96727 h 3563"/>
              <a:gd name="T50" fmla="*/ 1654661 w 9251"/>
              <a:gd name="T51" fmla="*/ 27343 h 3563"/>
              <a:gd name="T52" fmla="*/ 1779393 w 9251"/>
              <a:gd name="T53" fmla="*/ 25634 h 3563"/>
              <a:gd name="T54" fmla="*/ 1868585 w 9251"/>
              <a:gd name="T55" fmla="*/ 100828 h 3563"/>
              <a:gd name="T56" fmla="*/ 1968028 w 9251"/>
              <a:gd name="T57" fmla="*/ 129538 h 3563"/>
              <a:gd name="T58" fmla="*/ 2045943 w 9251"/>
              <a:gd name="T59" fmla="*/ 155173 h 3563"/>
              <a:gd name="T60" fmla="*/ 2164524 w 9251"/>
              <a:gd name="T61" fmla="*/ 97410 h 3563"/>
              <a:gd name="T62" fmla="*/ 2201431 w 9251"/>
              <a:gd name="T63" fmla="*/ 170553 h 3563"/>
              <a:gd name="T64" fmla="*/ 2117023 w 9251"/>
              <a:gd name="T65" fmla="*/ 225581 h 3563"/>
              <a:gd name="T66" fmla="*/ 1967003 w 9251"/>
              <a:gd name="T67" fmla="*/ 262153 h 3563"/>
              <a:gd name="T68" fmla="*/ 1938298 w 9251"/>
              <a:gd name="T69" fmla="*/ 318548 h 3563"/>
              <a:gd name="T70" fmla="*/ 1867218 w 9251"/>
              <a:gd name="T71" fmla="*/ 352727 h 3563"/>
              <a:gd name="T72" fmla="*/ 1752738 w 9251"/>
              <a:gd name="T73" fmla="*/ 423478 h 3563"/>
              <a:gd name="T74" fmla="*/ 1798872 w 9251"/>
              <a:gd name="T75" fmla="*/ 577283 h 3563"/>
              <a:gd name="T76" fmla="*/ 2117706 w 9251"/>
              <a:gd name="T77" fmla="*/ 672985 h 3563"/>
              <a:gd name="T78" fmla="*/ 2200064 w 9251"/>
              <a:gd name="T79" fmla="*/ 795687 h 3563"/>
              <a:gd name="T80" fmla="*/ 2306342 w 9251"/>
              <a:gd name="T81" fmla="*/ 832259 h 3563"/>
              <a:gd name="T82" fmla="*/ 2292331 w 9251"/>
              <a:gd name="T83" fmla="*/ 716392 h 3563"/>
              <a:gd name="T84" fmla="*/ 2352817 w 9251"/>
              <a:gd name="T85" fmla="*/ 553358 h 3563"/>
              <a:gd name="T86" fmla="*/ 2349058 w 9251"/>
              <a:gd name="T87" fmla="*/ 450479 h 3563"/>
              <a:gd name="T88" fmla="*/ 2508988 w 9251"/>
              <a:gd name="T89" fmla="*/ 385881 h 3563"/>
              <a:gd name="T90" fmla="*/ 2650807 w 9251"/>
              <a:gd name="T91" fmla="*/ 497305 h 3563"/>
              <a:gd name="T92" fmla="*/ 2705142 w 9251"/>
              <a:gd name="T93" fmla="*/ 552333 h 3563"/>
              <a:gd name="T94" fmla="*/ 2799802 w 9251"/>
              <a:gd name="T95" fmla="*/ 501064 h 3563"/>
              <a:gd name="T96" fmla="*/ 2906080 w 9251"/>
              <a:gd name="T97" fmla="*/ 557460 h 3563"/>
              <a:gd name="T98" fmla="*/ 2920091 w 9251"/>
              <a:gd name="T99" fmla="*/ 614539 h 3563"/>
              <a:gd name="T100" fmla="*/ 3083097 w 9251"/>
              <a:gd name="T101" fmla="*/ 695201 h 3563"/>
              <a:gd name="T102" fmla="*/ 3048924 w 9251"/>
              <a:gd name="T103" fmla="*/ 729380 h 3563"/>
              <a:gd name="T104" fmla="*/ 3147342 w 9251"/>
              <a:gd name="T105" fmla="*/ 777914 h 3563"/>
              <a:gd name="T106" fmla="*/ 2835000 w 9251"/>
              <a:gd name="T107" fmla="*/ 870539 h 3563"/>
              <a:gd name="T108" fmla="*/ 2594421 w 9251"/>
              <a:gd name="T109" fmla="*/ 1012040 h 3563"/>
              <a:gd name="T110" fmla="*/ 2803219 w 9251"/>
              <a:gd name="T111" fmla="*/ 959405 h 3563"/>
              <a:gd name="T112" fmla="*/ 2805611 w 9251"/>
              <a:gd name="T113" fmla="*/ 998711 h 3563"/>
              <a:gd name="T114" fmla="*/ 2903005 w 9251"/>
              <a:gd name="T115" fmla="*/ 1056131 h 3563"/>
              <a:gd name="T116" fmla="*/ 2948796 w 9251"/>
              <a:gd name="T117" fmla="*/ 1076297 h 3563"/>
              <a:gd name="T118" fmla="*/ 2842518 w 9251"/>
              <a:gd name="T119" fmla="*/ 1101931 h 3563"/>
              <a:gd name="T120" fmla="*/ 2775197 w 9251"/>
              <a:gd name="T121" fmla="*/ 1126198 h 3563"/>
              <a:gd name="T122" fmla="*/ 2863364 w 9251"/>
              <a:gd name="T123" fmla="*/ 1070828 h 3563"/>
              <a:gd name="T124" fmla="*/ 2797067 w 9251"/>
              <a:gd name="T125" fmla="*/ 1068436 h 35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51"/>
              <a:gd name="T190" fmla="*/ 0 h 3563"/>
              <a:gd name="T191" fmla="*/ 9251 w 9251"/>
              <a:gd name="T192" fmla="*/ 3563 h 35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51" h="3563">
                <a:moveTo>
                  <a:pt x="8006" y="3144"/>
                </a:moveTo>
                <a:lnTo>
                  <a:pt x="7999" y="3146"/>
                </a:lnTo>
                <a:lnTo>
                  <a:pt x="7995" y="3147"/>
                </a:lnTo>
                <a:lnTo>
                  <a:pt x="7993" y="3147"/>
                </a:lnTo>
                <a:lnTo>
                  <a:pt x="7992" y="3145"/>
                </a:lnTo>
                <a:lnTo>
                  <a:pt x="7993" y="3140"/>
                </a:lnTo>
                <a:lnTo>
                  <a:pt x="7995" y="3132"/>
                </a:lnTo>
                <a:lnTo>
                  <a:pt x="7999" y="3122"/>
                </a:lnTo>
                <a:lnTo>
                  <a:pt x="8002" y="3114"/>
                </a:lnTo>
                <a:lnTo>
                  <a:pt x="8002" y="3111"/>
                </a:lnTo>
                <a:lnTo>
                  <a:pt x="8001" y="3108"/>
                </a:lnTo>
                <a:lnTo>
                  <a:pt x="7997" y="3107"/>
                </a:lnTo>
                <a:lnTo>
                  <a:pt x="7993" y="3106"/>
                </a:lnTo>
                <a:lnTo>
                  <a:pt x="7987" y="3106"/>
                </a:lnTo>
                <a:lnTo>
                  <a:pt x="7982" y="3105"/>
                </a:lnTo>
                <a:lnTo>
                  <a:pt x="7977" y="3103"/>
                </a:lnTo>
                <a:lnTo>
                  <a:pt x="7974" y="3101"/>
                </a:lnTo>
                <a:lnTo>
                  <a:pt x="7971" y="3099"/>
                </a:lnTo>
                <a:lnTo>
                  <a:pt x="7968" y="3096"/>
                </a:lnTo>
                <a:lnTo>
                  <a:pt x="7967" y="3093"/>
                </a:lnTo>
                <a:lnTo>
                  <a:pt x="7965" y="3089"/>
                </a:lnTo>
                <a:lnTo>
                  <a:pt x="7963" y="3070"/>
                </a:lnTo>
                <a:lnTo>
                  <a:pt x="7962" y="3049"/>
                </a:lnTo>
                <a:lnTo>
                  <a:pt x="7959" y="3018"/>
                </a:lnTo>
                <a:lnTo>
                  <a:pt x="7956" y="2986"/>
                </a:lnTo>
                <a:lnTo>
                  <a:pt x="7955" y="2970"/>
                </a:lnTo>
                <a:lnTo>
                  <a:pt x="7953" y="2954"/>
                </a:lnTo>
                <a:lnTo>
                  <a:pt x="7950" y="2939"/>
                </a:lnTo>
                <a:lnTo>
                  <a:pt x="7945" y="2925"/>
                </a:lnTo>
                <a:lnTo>
                  <a:pt x="7941" y="2919"/>
                </a:lnTo>
                <a:lnTo>
                  <a:pt x="7937" y="2915"/>
                </a:lnTo>
                <a:lnTo>
                  <a:pt x="7933" y="2911"/>
                </a:lnTo>
                <a:lnTo>
                  <a:pt x="7928" y="2908"/>
                </a:lnTo>
                <a:lnTo>
                  <a:pt x="7923" y="2906"/>
                </a:lnTo>
                <a:lnTo>
                  <a:pt x="7917" y="2904"/>
                </a:lnTo>
                <a:lnTo>
                  <a:pt x="7912" y="2902"/>
                </a:lnTo>
                <a:lnTo>
                  <a:pt x="7906" y="2901"/>
                </a:lnTo>
                <a:lnTo>
                  <a:pt x="7894" y="2901"/>
                </a:lnTo>
                <a:lnTo>
                  <a:pt x="7882" y="2902"/>
                </a:lnTo>
                <a:lnTo>
                  <a:pt x="7871" y="2905"/>
                </a:lnTo>
                <a:lnTo>
                  <a:pt x="7861" y="2910"/>
                </a:lnTo>
                <a:lnTo>
                  <a:pt x="7856" y="2910"/>
                </a:lnTo>
                <a:lnTo>
                  <a:pt x="7851" y="2909"/>
                </a:lnTo>
                <a:lnTo>
                  <a:pt x="7847" y="2907"/>
                </a:lnTo>
                <a:lnTo>
                  <a:pt x="7841" y="2905"/>
                </a:lnTo>
                <a:lnTo>
                  <a:pt x="7832" y="2899"/>
                </a:lnTo>
                <a:lnTo>
                  <a:pt x="7824" y="2892"/>
                </a:lnTo>
                <a:lnTo>
                  <a:pt x="7820" y="2889"/>
                </a:lnTo>
                <a:lnTo>
                  <a:pt x="7815" y="2887"/>
                </a:lnTo>
                <a:lnTo>
                  <a:pt x="7811" y="2885"/>
                </a:lnTo>
                <a:lnTo>
                  <a:pt x="7807" y="2884"/>
                </a:lnTo>
                <a:lnTo>
                  <a:pt x="7803" y="2885"/>
                </a:lnTo>
                <a:lnTo>
                  <a:pt x="7799" y="2887"/>
                </a:lnTo>
                <a:lnTo>
                  <a:pt x="7795" y="2890"/>
                </a:lnTo>
                <a:lnTo>
                  <a:pt x="7790" y="2895"/>
                </a:lnTo>
                <a:lnTo>
                  <a:pt x="7779" y="2905"/>
                </a:lnTo>
                <a:lnTo>
                  <a:pt x="7769" y="2916"/>
                </a:lnTo>
                <a:lnTo>
                  <a:pt x="7759" y="2929"/>
                </a:lnTo>
                <a:lnTo>
                  <a:pt x="7751" y="2942"/>
                </a:lnTo>
                <a:lnTo>
                  <a:pt x="7735" y="2968"/>
                </a:lnTo>
                <a:lnTo>
                  <a:pt x="7722" y="2997"/>
                </a:lnTo>
                <a:lnTo>
                  <a:pt x="7709" y="3027"/>
                </a:lnTo>
                <a:lnTo>
                  <a:pt x="7696" y="3055"/>
                </a:lnTo>
                <a:lnTo>
                  <a:pt x="7687" y="3068"/>
                </a:lnTo>
                <a:lnTo>
                  <a:pt x="7679" y="3082"/>
                </a:lnTo>
                <a:lnTo>
                  <a:pt x="7670" y="3094"/>
                </a:lnTo>
                <a:lnTo>
                  <a:pt x="7660" y="3106"/>
                </a:lnTo>
                <a:lnTo>
                  <a:pt x="7658" y="3112"/>
                </a:lnTo>
                <a:lnTo>
                  <a:pt x="7655" y="3117"/>
                </a:lnTo>
                <a:lnTo>
                  <a:pt x="7652" y="3121"/>
                </a:lnTo>
                <a:lnTo>
                  <a:pt x="7649" y="3125"/>
                </a:lnTo>
                <a:lnTo>
                  <a:pt x="7645" y="3129"/>
                </a:lnTo>
                <a:lnTo>
                  <a:pt x="7642" y="3132"/>
                </a:lnTo>
                <a:lnTo>
                  <a:pt x="7638" y="3134"/>
                </a:lnTo>
                <a:lnTo>
                  <a:pt x="7633" y="3136"/>
                </a:lnTo>
                <a:lnTo>
                  <a:pt x="7624" y="3137"/>
                </a:lnTo>
                <a:lnTo>
                  <a:pt x="7614" y="3138"/>
                </a:lnTo>
                <a:lnTo>
                  <a:pt x="7604" y="3136"/>
                </a:lnTo>
                <a:lnTo>
                  <a:pt x="7594" y="3134"/>
                </a:lnTo>
                <a:lnTo>
                  <a:pt x="7589" y="3132"/>
                </a:lnTo>
                <a:lnTo>
                  <a:pt x="7583" y="3132"/>
                </a:lnTo>
                <a:lnTo>
                  <a:pt x="7578" y="3132"/>
                </a:lnTo>
                <a:lnTo>
                  <a:pt x="7573" y="3133"/>
                </a:lnTo>
                <a:lnTo>
                  <a:pt x="7568" y="3134"/>
                </a:lnTo>
                <a:lnTo>
                  <a:pt x="7564" y="3136"/>
                </a:lnTo>
                <a:lnTo>
                  <a:pt x="7560" y="3139"/>
                </a:lnTo>
                <a:lnTo>
                  <a:pt x="7556" y="3142"/>
                </a:lnTo>
                <a:lnTo>
                  <a:pt x="7549" y="3149"/>
                </a:lnTo>
                <a:lnTo>
                  <a:pt x="7543" y="3158"/>
                </a:lnTo>
                <a:lnTo>
                  <a:pt x="7539" y="3167"/>
                </a:lnTo>
                <a:lnTo>
                  <a:pt x="7535" y="3179"/>
                </a:lnTo>
                <a:lnTo>
                  <a:pt x="7497" y="3175"/>
                </a:lnTo>
                <a:lnTo>
                  <a:pt x="7458" y="3173"/>
                </a:lnTo>
                <a:lnTo>
                  <a:pt x="7420" y="3172"/>
                </a:lnTo>
                <a:lnTo>
                  <a:pt x="7382" y="3172"/>
                </a:lnTo>
                <a:lnTo>
                  <a:pt x="7344" y="3172"/>
                </a:lnTo>
                <a:lnTo>
                  <a:pt x="7305" y="3172"/>
                </a:lnTo>
                <a:lnTo>
                  <a:pt x="7267" y="3172"/>
                </a:lnTo>
                <a:lnTo>
                  <a:pt x="7230" y="3171"/>
                </a:lnTo>
                <a:lnTo>
                  <a:pt x="7218" y="3170"/>
                </a:lnTo>
                <a:lnTo>
                  <a:pt x="7207" y="3170"/>
                </a:lnTo>
                <a:lnTo>
                  <a:pt x="7197" y="3171"/>
                </a:lnTo>
                <a:lnTo>
                  <a:pt x="7187" y="3173"/>
                </a:lnTo>
                <a:lnTo>
                  <a:pt x="7177" y="3175"/>
                </a:lnTo>
                <a:lnTo>
                  <a:pt x="7166" y="3180"/>
                </a:lnTo>
                <a:lnTo>
                  <a:pt x="7157" y="3186"/>
                </a:lnTo>
                <a:lnTo>
                  <a:pt x="7148" y="3192"/>
                </a:lnTo>
                <a:lnTo>
                  <a:pt x="7111" y="3213"/>
                </a:lnTo>
                <a:lnTo>
                  <a:pt x="7075" y="3234"/>
                </a:lnTo>
                <a:lnTo>
                  <a:pt x="7055" y="3244"/>
                </a:lnTo>
                <a:lnTo>
                  <a:pt x="7036" y="3252"/>
                </a:lnTo>
                <a:lnTo>
                  <a:pt x="7017" y="3260"/>
                </a:lnTo>
                <a:lnTo>
                  <a:pt x="6997" y="3267"/>
                </a:lnTo>
                <a:lnTo>
                  <a:pt x="6991" y="3288"/>
                </a:lnTo>
                <a:lnTo>
                  <a:pt x="6985" y="3308"/>
                </a:lnTo>
                <a:lnTo>
                  <a:pt x="6980" y="3317"/>
                </a:lnTo>
                <a:lnTo>
                  <a:pt x="6974" y="3324"/>
                </a:lnTo>
                <a:lnTo>
                  <a:pt x="6971" y="3327"/>
                </a:lnTo>
                <a:lnTo>
                  <a:pt x="6967" y="3330"/>
                </a:lnTo>
                <a:lnTo>
                  <a:pt x="6962" y="3332"/>
                </a:lnTo>
                <a:lnTo>
                  <a:pt x="6956" y="3334"/>
                </a:lnTo>
                <a:lnTo>
                  <a:pt x="6941" y="3338"/>
                </a:lnTo>
                <a:lnTo>
                  <a:pt x="6926" y="3340"/>
                </a:lnTo>
                <a:lnTo>
                  <a:pt x="6912" y="3341"/>
                </a:lnTo>
                <a:lnTo>
                  <a:pt x="6896" y="3341"/>
                </a:lnTo>
                <a:lnTo>
                  <a:pt x="6867" y="3340"/>
                </a:lnTo>
                <a:lnTo>
                  <a:pt x="6836" y="3336"/>
                </a:lnTo>
                <a:lnTo>
                  <a:pt x="6806" y="3336"/>
                </a:lnTo>
                <a:lnTo>
                  <a:pt x="6776" y="3336"/>
                </a:lnTo>
                <a:lnTo>
                  <a:pt x="6761" y="3338"/>
                </a:lnTo>
                <a:lnTo>
                  <a:pt x="6745" y="3340"/>
                </a:lnTo>
                <a:lnTo>
                  <a:pt x="6738" y="3342"/>
                </a:lnTo>
                <a:lnTo>
                  <a:pt x="6731" y="3344"/>
                </a:lnTo>
                <a:lnTo>
                  <a:pt x="6724" y="3347"/>
                </a:lnTo>
                <a:lnTo>
                  <a:pt x="6717" y="3351"/>
                </a:lnTo>
                <a:lnTo>
                  <a:pt x="6715" y="3356"/>
                </a:lnTo>
                <a:lnTo>
                  <a:pt x="6713" y="3360"/>
                </a:lnTo>
                <a:lnTo>
                  <a:pt x="6711" y="3365"/>
                </a:lnTo>
                <a:lnTo>
                  <a:pt x="6710" y="3370"/>
                </a:lnTo>
                <a:lnTo>
                  <a:pt x="6710" y="3380"/>
                </a:lnTo>
                <a:lnTo>
                  <a:pt x="6712" y="3391"/>
                </a:lnTo>
                <a:lnTo>
                  <a:pt x="6717" y="3411"/>
                </a:lnTo>
                <a:lnTo>
                  <a:pt x="6720" y="3431"/>
                </a:lnTo>
                <a:lnTo>
                  <a:pt x="6696" y="3445"/>
                </a:lnTo>
                <a:lnTo>
                  <a:pt x="6671" y="3456"/>
                </a:lnTo>
                <a:lnTo>
                  <a:pt x="6645" y="3466"/>
                </a:lnTo>
                <a:lnTo>
                  <a:pt x="6619" y="3474"/>
                </a:lnTo>
                <a:lnTo>
                  <a:pt x="6592" y="3480"/>
                </a:lnTo>
                <a:lnTo>
                  <a:pt x="6566" y="3486"/>
                </a:lnTo>
                <a:lnTo>
                  <a:pt x="6538" y="3490"/>
                </a:lnTo>
                <a:lnTo>
                  <a:pt x="6511" y="3492"/>
                </a:lnTo>
                <a:lnTo>
                  <a:pt x="6501" y="3494"/>
                </a:lnTo>
                <a:lnTo>
                  <a:pt x="6490" y="3498"/>
                </a:lnTo>
                <a:lnTo>
                  <a:pt x="6480" y="3501"/>
                </a:lnTo>
                <a:lnTo>
                  <a:pt x="6471" y="3506"/>
                </a:lnTo>
                <a:lnTo>
                  <a:pt x="6452" y="3516"/>
                </a:lnTo>
                <a:lnTo>
                  <a:pt x="6433" y="3526"/>
                </a:lnTo>
                <a:lnTo>
                  <a:pt x="6415" y="3538"/>
                </a:lnTo>
                <a:lnTo>
                  <a:pt x="6396" y="3548"/>
                </a:lnTo>
                <a:lnTo>
                  <a:pt x="6386" y="3553"/>
                </a:lnTo>
                <a:lnTo>
                  <a:pt x="6376" y="3557"/>
                </a:lnTo>
                <a:lnTo>
                  <a:pt x="6366" y="3560"/>
                </a:lnTo>
                <a:lnTo>
                  <a:pt x="6356" y="3563"/>
                </a:lnTo>
                <a:lnTo>
                  <a:pt x="6344" y="3562"/>
                </a:lnTo>
                <a:lnTo>
                  <a:pt x="6331" y="3560"/>
                </a:lnTo>
                <a:lnTo>
                  <a:pt x="6324" y="3558"/>
                </a:lnTo>
                <a:lnTo>
                  <a:pt x="6318" y="3556"/>
                </a:lnTo>
                <a:lnTo>
                  <a:pt x="6312" y="3553"/>
                </a:lnTo>
                <a:lnTo>
                  <a:pt x="6307" y="3550"/>
                </a:lnTo>
                <a:lnTo>
                  <a:pt x="6301" y="3547"/>
                </a:lnTo>
                <a:lnTo>
                  <a:pt x="6297" y="3543"/>
                </a:lnTo>
                <a:lnTo>
                  <a:pt x="6293" y="3538"/>
                </a:lnTo>
                <a:lnTo>
                  <a:pt x="6290" y="3532"/>
                </a:lnTo>
                <a:lnTo>
                  <a:pt x="6287" y="3526"/>
                </a:lnTo>
                <a:lnTo>
                  <a:pt x="6286" y="3520"/>
                </a:lnTo>
                <a:lnTo>
                  <a:pt x="6286" y="3513"/>
                </a:lnTo>
                <a:lnTo>
                  <a:pt x="6286" y="3506"/>
                </a:lnTo>
                <a:lnTo>
                  <a:pt x="6290" y="3500"/>
                </a:lnTo>
                <a:lnTo>
                  <a:pt x="6294" y="3495"/>
                </a:lnTo>
                <a:lnTo>
                  <a:pt x="6298" y="3490"/>
                </a:lnTo>
                <a:lnTo>
                  <a:pt x="6303" y="3486"/>
                </a:lnTo>
                <a:lnTo>
                  <a:pt x="6313" y="3477"/>
                </a:lnTo>
                <a:lnTo>
                  <a:pt x="6323" y="3469"/>
                </a:lnTo>
                <a:lnTo>
                  <a:pt x="6334" y="3461"/>
                </a:lnTo>
                <a:lnTo>
                  <a:pt x="6344" y="3452"/>
                </a:lnTo>
                <a:lnTo>
                  <a:pt x="6348" y="3447"/>
                </a:lnTo>
                <a:lnTo>
                  <a:pt x="6352" y="3441"/>
                </a:lnTo>
                <a:lnTo>
                  <a:pt x="6355" y="3435"/>
                </a:lnTo>
                <a:lnTo>
                  <a:pt x="6357" y="3427"/>
                </a:lnTo>
                <a:lnTo>
                  <a:pt x="6368" y="3407"/>
                </a:lnTo>
                <a:lnTo>
                  <a:pt x="6379" y="3386"/>
                </a:lnTo>
                <a:lnTo>
                  <a:pt x="6384" y="3375"/>
                </a:lnTo>
                <a:lnTo>
                  <a:pt x="6389" y="3364"/>
                </a:lnTo>
                <a:lnTo>
                  <a:pt x="6390" y="3358"/>
                </a:lnTo>
                <a:lnTo>
                  <a:pt x="6390" y="3352"/>
                </a:lnTo>
                <a:lnTo>
                  <a:pt x="6390" y="3346"/>
                </a:lnTo>
                <a:lnTo>
                  <a:pt x="6389" y="3340"/>
                </a:lnTo>
                <a:lnTo>
                  <a:pt x="6386" y="3313"/>
                </a:lnTo>
                <a:lnTo>
                  <a:pt x="6382" y="3288"/>
                </a:lnTo>
                <a:lnTo>
                  <a:pt x="6376" y="3262"/>
                </a:lnTo>
                <a:lnTo>
                  <a:pt x="6370" y="3237"/>
                </a:lnTo>
                <a:lnTo>
                  <a:pt x="6363" y="3212"/>
                </a:lnTo>
                <a:lnTo>
                  <a:pt x="6356" y="3187"/>
                </a:lnTo>
                <a:lnTo>
                  <a:pt x="6350" y="3161"/>
                </a:lnTo>
                <a:lnTo>
                  <a:pt x="6344" y="3136"/>
                </a:lnTo>
                <a:lnTo>
                  <a:pt x="6312" y="3121"/>
                </a:lnTo>
                <a:lnTo>
                  <a:pt x="6279" y="3107"/>
                </a:lnTo>
                <a:lnTo>
                  <a:pt x="6264" y="3101"/>
                </a:lnTo>
                <a:lnTo>
                  <a:pt x="6248" y="3093"/>
                </a:lnTo>
                <a:lnTo>
                  <a:pt x="6233" y="3086"/>
                </a:lnTo>
                <a:lnTo>
                  <a:pt x="6217" y="3077"/>
                </a:lnTo>
                <a:lnTo>
                  <a:pt x="6212" y="3059"/>
                </a:lnTo>
                <a:lnTo>
                  <a:pt x="6205" y="3043"/>
                </a:lnTo>
                <a:lnTo>
                  <a:pt x="6203" y="3039"/>
                </a:lnTo>
                <a:lnTo>
                  <a:pt x="6200" y="3036"/>
                </a:lnTo>
                <a:lnTo>
                  <a:pt x="6197" y="3034"/>
                </a:lnTo>
                <a:lnTo>
                  <a:pt x="6194" y="3032"/>
                </a:lnTo>
                <a:lnTo>
                  <a:pt x="6190" y="3030"/>
                </a:lnTo>
                <a:lnTo>
                  <a:pt x="6185" y="3029"/>
                </a:lnTo>
                <a:lnTo>
                  <a:pt x="6178" y="3028"/>
                </a:lnTo>
                <a:lnTo>
                  <a:pt x="6172" y="3028"/>
                </a:lnTo>
                <a:lnTo>
                  <a:pt x="6167" y="3028"/>
                </a:lnTo>
                <a:lnTo>
                  <a:pt x="6163" y="3026"/>
                </a:lnTo>
                <a:lnTo>
                  <a:pt x="6159" y="3023"/>
                </a:lnTo>
                <a:lnTo>
                  <a:pt x="6155" y="3021"/>
                </a:lnTo>
                <a:lnTo>
                  <a:pt x="6148" y="3015"/>
                </a:lnTo>
                <a:lnTo>
                  <a:pt x="6141" y="3009"/>
                </a:lnTo>
                <a:lnTo>
                  <a:pt x="6134" y="3003"/>
                </a:lnTo>
                <a:lnTo>
                  <a:pt x="6125" y="3000"/>
                </a:lnTo>
                <a:lnTo>
                  <a:pt x="6121" y="2999"/>
                </a:lnTo>
                <a:lnTo>
                  <a:pt x="6116" y="2999"/>
                </a:lnTo>
                <a:lnTo>
                  <a:pt x="6111" y="3000"/>
                </a:lnTo>
                <a:lnTo>
                  <a:pt x="6105" y="3002"/>
                </a:lnTo>
                <a:lnTo>
                  <a:pt x="6101" y="3000"/>
                </a:lnTo>
                <a:lnTo>
                  <a:pt x="6097" y="2996"/>
                </a:lnTo>
                <a:lnTo>
                  <a:pt x="6094" y="2993"/>
                </a:lnTo>
                <a:lnTo>
                  <a:pt x="6091" y="2989"/>
                </a:lnTo>
                <a:lnTo>
                  <a:pt x="6087" y="2980"/>
                </a:lnTo>
                <a:lnTo>
                  <a:pt x="6083" y="2971"/>
                </a:lnTo>
                <a:lnTo>
                  <a:pt x="6079" y="2962"/>
                </a:lnTo>
                <a:lnTo>
                  <a:pt x="6073" y="2954"/>
                </a:lnTo>
                <a:lnTo>
                  <a:pt x="6070" y="2951"/>
                </a:lnTo>
                <a:lnTo>
                  <a:pt x="6067" y="2948"/>
                </a:lnTo>
                <a:lnTo>
                  <a:pt x="6063" y="2946"/>
                </a:lnTo>
                <a:lnTo>
                  <a:pt x="6058" y="2945"/>
                </a:lnTo>
                <a:lnTo>
                  <a:pt x="6017" y="2922"/>
                </a:lnTo>
                <a:lnTo>
                  <a:pt x="5977" y="2902"/>
                </a:lnTo>
                <a:lnTo>
                  <a:pt x="5935" y="2882"/>
                </a:lnTo>
                <a:lnTo>
                  <a:pt x="5892" y="2863"/>
                </a:lnTo>
                <a:lnTo>
                  <a:pt x="5850" y="2845"/>
                </a:lnTo>
                <a:lnTo>
                  <a:pt x="5807" y="2828"/>
                </a:lnTo>
                <a:lnTo>
                  <a:pt x="5766" y="2809"/>
                </a:lnTo>
                <a:lnTo>
                  <a:pt x="5723" y="2792"/>
                </a:lnTo>
                <a:lnTo>
                  <a:pt x="5714" y="2788"/>
                </a:lnTo>
                <a:lnTo>
                  <a:pt x="5704" y="2786"/>
                </a:lnTo>
                <a:lnTo>
                  <a:pt x="5695" y="2785"/>
                </a:lnTo>
                <a:lnTo>
                  <a:pt x="5686" y="2785"/>
                </a:lnTo>
                <a:lnTo>
                  <a:pt x="5677" y="2786"/>
                </a:lnTo>
                <a:lnTo>
                  <a:pt x="5668" y="2788"/>
                </a:lnTo>
                <a:lnTo>
                  <a:pt x="5658" y="2791"/>
                </a:lnTo>
                <a:lnTo>
                  <a:pt x="5649" y="2794"/>
                </a:lnTo>
                <a:lnTo>
                  <a:pt x="5631" y="2802"/>
                </a:lnTo>
                <a:lnTo>
                  <a:pt x="5613" y="2810"/>
                </a:lnTo>
                <a:lnTo>
                  <a:pt x="5595" y="2817"/>
                </a:lnTo>
                <a:lnTo>
                  <a:pt x="5577" y="2824"/>
                </a:lnTo>
                <a:lnTo>
                  <a:pt x="5568" y="2820"/>
                </a:lnTo>
                <a:lnTo>
                  <a:pt x="5558" y="2820"/>
                </a:lnTo>
                <a:lnTo>
                  <a:pt x="5547" y="2820"/>
                </a:lnTo>
                <a:lnTo>
                  <a:pt x="5538" y="2822"/>
                </a:lnTo>
                <a:lnTo>
                  <a:pt x="5528" y="2822"/>
                </a:lnTo>
                <a:lnTo>
                  <a:pt x="5519" y="2820"/>
                </a:lnTo>
                <a:lnTo>
                  <a:pt x="5515" y="2818"/>
                </a:lnTo>
                <a:lnTo>
                  <a:pt x="5511" y="2816"/>
                </a:lnTo>
                <a:lnTo>
                  <a:pt x="5507" y="2813"/>
                </a:lnTo>
                <a:lnTo>
                  <a:pt x="5503" y="2808"/>
                </a:lnTo>
                <a:lnTo>
                  <a:pt x="5494" y="2806"/>
                </a:lnTo>
                <a:lnTo>
                  <a:pt x="5484" y="2806"/>
                </a:lnTo>
                <a:lnTo>
                  <a:pt x="5475" y="2807"/>
                </a:lnTo>
                <a:lnTo>
                  <a:pt x="5465" y="2809"/>
                </a:lnTo>
                <a:lnTo>
                  <a:pt x="5456" y="2810"/>
                </a:lnTo>
                <a:lnTo>
                  <a:pt x="5446" y="2810"/>
                </a:lnTo>
                <a:lnTo>
                  <a:pt x="5441" y="2809"/>
                </a:lnTo>
                <a:lnTo>
                  <a:pt x="5437" y="2808"/>
                </a:lnTo>
                <a:lnTo>
                  <a:pt x="5433" y="2807"/>
                </a:lnTo>
                <a:lnTo>
                  <a:pt x="5429" y="2805"/>
                </a:lnTo>
                <a:lnTo>
                  <a:pt x="5428" y="2799"/>
                </a:lnTo>
                <a:lnTo>
                  <a:pt x="5427" y="2795"/>
                </a:lnTo>
                <a:lnTo>
                  <a:pt x="5425" y="2793"/>
                </a:lnTo>
                <a:lnTo>
                  <a:pt x="5423" y="2791"/>
                </a:lnTo>
                <a:lnTo>
                  <a:pt x="5420" y="2791"/>
                </a:lnTo>
                <a:lnTo>
                  <a:pt x="5417" y="2791"/>
                </a:lnTo>
                <a:lnTo>
                  <a:pt x="5413" y="2793"/>
                </a:lnTo>
                <a:lnTo>
                  <a:pt x="5409" y="2794"/>
                </a:lnTo>
                <a:lnTo>
                  <a:pt x="5399" y="2799"/>
                </a:lnTo>
                <a:lnTo>
                  <a:pt x="5390" y="2803"/>
                </a:lnTo>
                <a:lnTo>
                  <a:pt x="5382" y="2807"/>
                </a:lnTo>
                <a:lnTo>
                  <a:pt x="5374" y="2808"/>
                </a:lnTo>
                <a:lnTo>
                  <a:pt x="5369" y="2811"/>
                </a:lnTo>
                <a:lnTo>
                  <a:pt x="5364" y="2812"/>
                </a:lnTo>
                <a:lnTo>
                  <a:pt x="5360" y="2813"/>
                </a:lnTo>
                <a:lnTo>
                  <a:pt x="5355" y="2814"/>
                </a:lnTo>
                <a:lnTo>
                  <a:pt x="5346" y="2813"/>
                </a:lnTo>
                <a:lnTo>
                  <a:pt x="5338" y="2811"/>
                </a:lnTo>
                <a:lnTo>
                  <a:pt x="5322" y="2803"/>
                </a:lnTo>
                <a:lnTo>
                  <a:pt x="5306" y="2796"/>
                </a:lnTo>
                <a:lnTo>
                  <a:pt x="5303" y="2792"/>
                </a:lnTo>
                <a:lnTo>
                  <a:pt x="5300" y="2788"/>
                </a:lnTo>
                <a:lnTo>
                  <a:pt x="5295" y="2786"/>
                </a:lnTo>
                <a:lnTo>
                  <a:pt x="5291" y="2784"/>
                </a:lnTo>
                <a:lnTo>
                  <a:pt x="5284" y="2782"/>
                </a:lnTo>
                <a:lnTo>
                  <a:pt x="5276" y="2782"/>
                </a:lnTo>
                <a:lnTo>
                  <a:pt x="5261" y="2785"/>
                </a:lnTo>
                <a:lnTo>
                  <a:pt x="5251" y="2786"/>
                </a:lnTo>
                <a:lnTo>
                  <a:pt x="5245" y="2778"/>
                </a:lnTo>
                <a:lnTo>
                  <a:pt x="5239" y="2772"/>
                </a:lnTo>
                <a:lnTo>
                  <a:pt x="5233" y="2766"/>
                </a:lnTo>
                <a:lnTo>
                  <a:pt x="5227" y="2762"/>
                </a:lnTo>
                <a:lnTo>
                  <a:pt x="5220" y="2759"/>
                </a:lnTo>
                <a:lnTo>
                  <a:pt x="5213" y="2757"/>
                </a:lnTo>
                <a:lnTo>
                  <a:pt x="5205" y="2755"/>
                </a:lnTo>
                <a:lnTo>
                  <a:pt x="5196" y="2753"/>
                </a:lnTo>
                <a:lnTo>
                  <a:pt x="5185" y="2751"/>
                </a:lnTo>
                <a:lnTo>
                  <a:pt x="5176" y="2749"/>
                </a:lnTo>
                <a:lnTo>
                  <a:pt x="5166" y="2749"/>
                </a:lnTo>
                <a:lnTo>
                  <a:pt x="5156" y="2749"/>
                </a:lnTo>
                <a:lnTo>
                  <a:pt x="5147" y="2750"/>
                </a:lnTo>
                <a:lnTo>
                  <a:pt x="5136" y="2749"/>
                </a:lnTo>
                <a:lnTo>
                  <a:pt x="5127" y="2748"/>
                </a:lnTo>
                <a:lnTo>
                  <a:pt x="5119" y="2745"/>
                </a:lnTo>
                <a:lnTo>
                  <a:pt x="5111" y="2741"/>
                </a:lnTo>
                <a:lnTo>
                  <a:pt x="5104" y="2737"/>
                </a:lnTo>
                <a:lnTo>
                  <a:pt x="5097" y="2732"/>
                </a:lnTo>
                <a:lnTo>
                  <a:pt x="5090" y="2726"/>
                </a:lnTo>
                <a:lnTo>
                  <a:pt x="5077" y="2713"/>
                </a:lnTo>
                <a:lnTo>
                  <a:pt x="5066" y="2700"/>
                </a:lnTo>
                <a:lnTo>
                  <a:pt x="5054" y="2687"/>
                </a:lnTo>
                <a:lnTo>
                  <a:pt x="5043" y="2674"/>
                </a:lnTo>
                <a:lnTo>
                  <a:pt x="5030" y="2661"/>
                </a:lnTo>
                <a:lnTo>
                  <a:pt x="5017" y="2650"/>
                </a:lnTo>
                <a:lnTo>
                  <a:pt x="5011" y="2646"/>
                </a:lnTo>
                <a:lnTo>
                  <a:pt x="5006" y="2644"/>
                </a:lnTo>
                <a:lnTo>
                  <a:pt x="5002" y="2643"/>
                </a:lnTo>
                <a:lnTo>
                  <a:pt x="4999" y="2643"/>
                </a:lnTo>
                <a:lnTo>
                  <a:pt x="4996" y="2643"/>
                </a:lnTo>
                <a:lnTo>
                  <a:pt x="4993" y="2645"/>
                </a:lnTo>
                <a:lnTo>
                  <a:pt x="4991" y="2647"/>
                </a:lnTo>
                <a:lnTo>
                  <a:pt x="4990" y="2650"/>
                </a:lnTo>
                <a:lnTo>
                  <a:pt x="4990" y="2654"/>
                </a:lnTo>
                <a:lnTo>
                  <a:pt x="4990" y="2657"/>
                </a:lnTo>
                <a:lnTo>
                  <a:pt x="4990" y="2661"/>
                </a:lnTo>
                <a:lnTo>
                  <a:pt x="4992" y="2666"/>
                </a:lnTo>
                <a:lnTo>
                  <a:pt x="4994" y="2671"/>
                </a:lnTo>
                <a:lnTo>
                  <a:pt x="4996" y="2676"/>
                </a:lnTo>
                <a:lnTo>
                  <a:pt x="5000" y="2680"/>
                </a:lnTo>
                <a:lnTo>
                  <a:pt x="5004" y="2684"/>
                </a:lnTo>
                <a:lnTo>
                  <a:pt x="5005" y="2688"/>
                </a:lnTo>
                <a:lnTo>
                  <a:pt x="5006" y="2691"/>
                </a:lnTo>
                <a:lnTo>
                  <a:pt x="5005" y="2693"/>
                </a:lnTo>
                <a:lnTo>
                  <a:pt x="5002" y="2695"/>
                </a:lnTo>
                <a:lnTo>
                  <a:pt x="4995" y="2696"/>
                </a:lnTo>
                <a:lnTo>
                  <a:pt x="4985" y="2696"/>
                </a:lnTo>
                <a:lnTo>
                  <a:pt x="4973" y="2695"/>
                </a:lnTo>
                <a:lnTo>
                  <a:pt x="4961" y="2694"/>
                </a:lnTo>
                <a:lnTo>
                  <a:pt x="4951" y="2694"/>
                </a:lnTo>
                <a:lnTo>
                  <a:pt x="4943" y="2695"/>
                </a:lnTo>
                <a:lnTo>
                  <a:pt x="4868" y="2696"/>
                </a:lnTo>
                <a:lnTo>
                  <a:pt x="4795" y="2696"/>
                </a:lnTo>
                <a:lnTo>
                  <a:pt x="4720" y="2696"/>
                </a:lnTo>
                <a:lnTo>
                  <a:pt x="4647" y="2696"/>
                </a:lnTo>
                <a:lnTo>
                  <a:pt x="4573" y="2695"/>
                </a:lnTo>
                <a:lnTo>
                  <a:pt x="4499" y="2695"/>
                </a:lnTo>
                <a:lnTo>
                  <a:pt x="4425" y="2695"/>
                </a:lnTo>
                <a:lnTo>
                  <a:pt x="4351" y="2695"/>
                </a:lnTo>
                <a:lnTo>
                  <a:pt x="4287" y="2695"/>
                </a:lnTo>
                <a:lnTo>
                  <a:pt x="4222" y="2695"/>
                </a:lnTo>
                <a:lnTo>
                  <a:pt x="4158" y="2695"/>
                </a:lnTo>
                <a:lnTo>
                  <a:pt x="4093" y="2695"/>
                </a:lnTo>
                <a:lnTo>
                  <a:pt x="4029" y="2694"/>
                </a:lnTo>
                <a:lnTo>
                  <a:pt x="3964" y="2694"/>
                </a:lnTo>
                <a:lnTo>
                  <a:pt x="3900" y="2694"/>
                </a:lnTo>
                <a:lnTo>
                  <a:pt x="3835" y="2694"/>
                </a:lnTo>
                <a:lnTo>
                  <a:pt x="3771" y="2694"/>
                </a:lnTo>
                <a:lnTo>
                  <a:pt x="3706" y="2694"/>
                </a:lnTo>
                <a:lnTo>
                  <a:pt x="3642" y="2694"/>
                </a:lnTo>
                <a:lnTo>
                  <a:pt x="3577" y="2694"/>
                </a:lnTo>
                <a:lnTo>
                  <a:pt x="3513" y="2694"/>
                </a:lnTo>
                <a:lnTo>
                  <a:pt x="3448" y="2694"/>
                </a:lnTo>
                <a:lnTo>
                  <a:pt x="3384" y="2694"/>
                </a:lnTo>
                <a:lnTo>
                  <a:pt x="3319" y="2694"/>
                </a:lnTo>
                <a:lnTo>
                  <a:pt x="3248" y="2694"/>
                </a:lnTo>
                <a:lnTo>
                  <a:pt x="3178" y="2694"/>
                </a:lnTo>
                <a:lnTo>
                  <a:pt x="3107" y="2694"/>
                </a:lnTo>
                <a:lnTo>
                  <a:pt x="3036" y="2694"/>
                </a:lnTo>
                <a:lnTo>
                  <a:pt x="2966" y="2694"/>
                </a:lnTo>
                <a:lnTo>
                  <a:pt x="2894" y="2694"/>
                </a:lnTo>
                <a:lnTo>
                  <a:pt x="2824" y="2694"/>
                </a:lnTo>
                <a:lnTo>
                  <a:pt x="2753" y="2694"/>
                </a:lnTo>
                <a:lnTo>
                  <a:pt x="2704" y="2694"/>
                </a:lnTo>
                <a:lnTo>
                  <a:pt x="2655" y="2694"/>
                </a:lnTo>
                <a:lnTo>
                  <a:pt x="2606" y="2694"/>
                </a:lnTo>
                <a:lnTo>
                  <a:pt x="2557" y="2694"/>
                </a:lnTo>
                <a:lnTo>
                  <a:pt x="2507" y="2694"/>
                </a:lnTo>
                <a:lnTo>
                  <a:pt x="2458" y="2694"/>
                </a:lnTo>
                <a:lnTo>
                  <a:pt x="2409" y="2694"/>
                </a:lnTo>
                <a:lnTo>
                  <a:pt x="2360" y="2694"/>
                </a:lnTo>
                <a:lnTo>
                  <a:pt x="2310" y="2694"/>
                </a:lnTo>
                <a:lnTo>
                  <a:pt x="2261" y="2695"/>
                </a:lnTo>
                <a:lnTo>
                  <a:pt x="2212" y="2695"/>
                </a:lnTo>
                <a:lnTo>
                  <a:pt x="2163" y="2694"/>
                </a:lnTo>
                <a:lnTo>
                  <a:pt x="2114" y="2694"/>
                </a:lnTo>
                <a:lnTo>
                  <a:pt x="2064" y="2694"/>
                </a:lnTo>
                <a:lnTo>
                  <a:pt x="2015" y="2694"/>
                </a:lnTo>
                <a:lnTo>
                  <a:pt x="1966" y="2693"/>
                </a:lnTo>
                <a:lnTo>
                  <a:pt x="1957" y="2688"/>
                </a:lnTo>
                <a:lnTo>
                  <a:pt x="1949" y="2682"/>
                </a:lnTo>
                <a:lnTo>
                  <a:pt x="1942" y="2675"/>
                </a:lnTo>
                <a:lnTo>
                  <a:pt x="1936" y="2667"/>
                </a:lnTo>
                <a:lnTo>
                  <a:pt x="1933" y="2663"/>
                </a:lnTo>
                <a:lnTo>
                  <a:pt x="1931" y="2659"/>
                </a:lnTo>
                <a:lnTo>
                  <a:pt x="1930" y="2654"/>
                </a:lnTo>
                <a:lnTo>
                  <a:pt x="1929" y="2650"/>
                </a:lnTo>
                <a:lnTo>
                  <a:pt x="1929" y="2645"/>
                </a:lnTo>
                <a:lnTo>
                  <a:pt x="1929" y="2639"/>
                </a:lnTo>
                <a:lnTo>
                  <a:pt x="1931" y="2634"/>
                </a:lnTo>
                <a:lnTo>
                  <a:pt x="1933" y="2628"/>
                </a:lnTo>
                <a:lnTo>
                  <a:pt x="1924" y="2632"/>
                </a:lnTo>
                <a:lnTo>
                  <a:pt x="1913" y="2636"/>
                </a:lnTo>
                <a:lnTo>
                  <a:pt x="1903" y="2639"/>
                </a:lnTo>
                <a:lnTo>
                  <a:pt x="1894" y="2640"/>
                </a:lnTo>
                <a:lnTo>
                  <a:pt x="1889" y="2640"/>
                </a:lnTo>
                <a:lnTo>
                  <a:pt x="1884" y="2639"/>
                </a:lnTo>
                <a:lnTo>
                  <a:pt x="1880" y="2638"/>
                </a:lnTo>
                <a:lnTo>
                  <a:pt x="1876" y="2636"/>
                </a:lnTo>
                <a:lnTo>
                  <a:pt x="1872" y="2633"/>
                </a:lnTo>
                <a:lnTo>
                  <a:pt x="1869" y="2629"/>
                </a:lnTo>
                <a:lnTo>
                  <a:pt x="1866" y="2625"/>
                </a:lnTo>
                <a:lnTo>
                  <a:pt x="1862" y="2619"/>
                </a:lnTo>
                <a:lnTo>
                  <a:pt x="1861" y="2611"/>
                </a:lnTo>
                <a:lnTo>
                  <a:pt x="1860" y="2605"/>
                </a:lnTo>
                <a:lnTo>
                  <a:pt x="1859" y="2600"/>
                </a:lnTo>
                <a:lnTo>
                  <a:pt x="1856" y="2597"/>
                </a:lnTo>
                <a:lnTo>
                  <a:pt x="1854" y="2594"/>
                </a:lnTo>
                <a:lnTo>
                  <a:pt x="1851" y="2592"/>
                </a:lnTo>
                <a:lnTo>
                  <a:pt x="1848" y="2591"/>
                </a:lnTo>
                <a:lnTo>
                  <a:pt x="1844" y="2590"/>
                </a:lnTo>
                <a:lnTo>
                  <a:pt x="1836" y="2591"/>
                </a:lnTo>
                <a:lnTo>
                  <a:pt x="1828" y="2594"/>
                </a:lnTo>
                <a:lnTo>
                  <a:pt x="1820" y="2598"/>
                </a:lnTo>
                <a:lnTo>
                  <a:pt x="1811" y="2603"/>
                </a:lnTo>
                <a:lnTo>
                  <a:pt x="1806" y="2604"/>
                </a:lnTo>
                <a:lnTo>
                  <a:pt x="1802" y="2603"/>
                </a:lnTo>
                <a:lnTo>
                  <a:pt x="1797" y="2603"/>
                </a:lnTo>
                <a:lnTo>
                  <a:pt x="1793" y="2601"/>
                </a:lnTo>
                <a:lnTo>
                  <a:pt x="1784" y="2597"/>
                </a:lnTo>
                <a:lnTo>
                  <a:pt x="1775" y="2592"/>
                </a:lnTo>
                <a:lnTo>
                  <a:pt x="1768" y="2584"/>
                </a:lnTo>
                <a:lnTo>
                  <a:pt x="1762" y="2576"/>
                </a:lnTo>
                <a:lnTo>
                  <a:pt x="1759" y="2572"/>
                </a:lnTo>
                <a:lnTo>
                  <a:pt x="1757" y="2567"/>
                </a:lnTo>
                <a:lnTo>
                  <a:pt x="1756" y="2561"/>
                </a:lnTo>
                <a:lnTo>
                  <a:pt x="1755" y="2556"/>
                </a:lnTo>
                <a:lnTo>
                  <a:pt x="1754" y="2544"/>
                </a:lnTo>
                <a:lnTo>
                  <a:pt x="1752" y="2533"/>
                </a:lnTo>
                <a:lnTo>
                  <a:pt x="1750" y="2529"/>
                </a:lnTo>
                <a:lnTo>
                  <a:pt x="1748" y="2525"/>
                </a:lnTo>
                <a:lnTo>
                  <a:pt x="1746" y="2522"/>
                </a:lnTo>
                <a:lnTo>
                  <a:pt x="1743" y="2519"/>
                </a:lnTo>
                <a:lnTo>
                  <a:pt x="1740" y="2516"/>
                </a:lnTo>
                <a:lnTo>
                  <a:pt x="1736" y="2514"/>
                </a:lnTo>
                <a:lnTo>
                  <a:pt x="1732" y="2513"/>
                </a:lnTo>
                <a:lnTo>
                  <a:pt x="1728" y="2512"/>
                </a:lnTo>
                <a:lnTo>
                  <a:pt x="1724" y="2512"/>
                </a:lnTo>
                <a:lnTo>
                  <a:pt x="1718" y="2513"/>
                </a:lnTo>
                <a:lnTo>
                  <a:pt x="1713" y="2514"/>
                </a:lnTo>
                <a:lnTo>
                  <a:pt x="1706" y="2518"/>
                </a:lnTo>
                <a:lnTo>
                  <a:pt x="1695" y="2517"/>
                </a:lnTo>
                <a:lnTo>
                  <a:pt x="1684" y="2516"/>
                </a:lnTo>
                <a:lnTo>
                  <a:pt x="1673" y="2512"/>
                </a:lnTo>
                <a:lnTo>
                  <a:pt x="1662" y="2509"/>
                </a:lnTo>
                <a:lnTo>
                  <a:pt x="1639" y="2502"/>
                </a:lnTo>
                <a:lnTo>
                  <a:pt x="1618" y="2497"/>
                </a:lnTo>
                <a:lnTo>
                  <a:pt x="1613" y="2489"/>
                </a:lnTo>
                <a:lnTo>
                  <a:pt x="1609" y="2481"/>
                </a:lnTo>
                <a:lnTo>
                  <a:pt x="1602" y="2473"/>
                </a:lnTo>
                <a:lnTo>
                  <a:pt x="1596" y="2465"/>
                </a:lnTo>
                <a:lnTo>
                  <a:pt x="1593" y="2461"/>
                </a:lnTo>
                <a:lnTo>
                  <a:pt x="1589" y="2459"/>
                </a:lnTo>
                <a:lnTo>
                  <a:pt x="1586" y="2457"/>
                </a:lnTo>
                <a:lnTo>
                  <a:pt x="1582" y="2456"/>
                </a:lnTo>
                <a:lnTo>
                  <a:pt x="1578" y="2456"/>
                </a:lnTo>
                <a:lnTo>
                  <a:pt x="1574" y="2457"/>
                </a:lnTo>
                <a:lnTo>
                  <a:pt x="1569" y="2459"/>
                </a:lnTo>
                <a:lnTo>
                  <a:pt x="1564" y="2463"/>
                </a:lnTo>
                <a:lnTo>
                  <a:pt x="1550" y="2466"/>
                </a:lnTo>
                <a:lnTo>
                  <a:pt x="1536" y="2468"/>
                </a:lnTo>
                <a:lnTo>
                  <a:pt x="1522" y="2469"/>
                </a:lnTo>
                <a:lnTo>
                  <a:pt x="1507" y="2469"/>
                </a:lnTo>
                <a:lnTo>
                  <a:pt x="1499" y="2469"/>
                </a:lnTo>
                <a:lnTo>
                  <a:pt x="1492" y="2468"/>
                </a:lnTo>
                <a:lnTo>
                  <a:pt x="1486" y="2467"/>
                </a:lnTo>
                <a:lnTo>
                  <a:pt x="1479" y="2465"/>
                </a:lnTo>
                <a:lnTo>
                  <a:pt x="1473" y="2461"/>
                </a:lnTo>
                <a:lnTo>
                  <a:pt x="1466" y="2458"/>
                </a:lnTo>
                <a:lnTo>
                  <a:pt x="1460" y="2454"/>
                </a:lnTo>
                <a:lnTo>
                  <a:pt x="1454" y="2449"/>
                </a:lnTo>
                <a:lnTo>
                  <a:pt x="1452" y="2444"/>
                </a:lnTo>
                <a:lnTo>
                  <a:pt x="1451" y="2440"/>
                </a:lnTo>
                <a:lnTo>
                  <a:pt x="1450" y="2435"/>
                </a:lnTo>
                <a:lnTo>
                  <a:pt x="1451" y="2430"/>
                </a:lnTo>
                <a:lnTo>
                  <a:pt x="1452" y="2425"/>
                </a:lnTo>
                <a:lnTo>
                  <a:pt x="1454" y="2421"/>
                </a:lnTo>
                <a:lnTo>
                  <a:pt x="1456" y="2416"/>
                </a:lnTo>
                <a:lnTo>
                  <a:pt x="1459" y="2411"/>
                </a:lnTo>
                <a:lnTo>
                  <a:pt x="1471" y="2396"/>
                </a:lnTo>
                <a:lnTo>
                  <a:pt x="1481" y="2386"/>
                </a:lnTo>
                <a:lnTo>
                  <a:pt x="1479" y="2382"/>
                </a:lnTo>
                <a:lnTo>
                  <a:pt x="1476" y="2379"/>
                </a:lnTo>
                <a:lnTo>
                  <a:pt x="1472" y="2376"/>
                </a:lnTo>
                <a:lnTo>
                  <a:pt x="1468" y="2374"/>
                </a:lnTo>
                <a:lnTo>
                  <a:pt x="1458" y="2372"/>
                </a:lnTo>
                <a:lnTo>
                  <a:pt x="1446" y="2372"/>
                </a:lnTo>
                <a:lnTo>
                  <a:pt x="1436" y="2372"/>
                </a:lnTo>
                <a:lnTo>
                  <a:pt x="1427" y="2372"/>
                </a:lnTo>
                <a:lnTo>
                  <a:pt x="1423" y="2372"/>
                </a:lnTo>
                <a:lnTo>
                  <a:pt x="1420" y="2371"/>
                </a:lnTo>
                <a:lnTo>
                  <a:pt x="1417" y="2369"/>
                </a:lnTo>
                <a:lnTo>
                  <a:pt x="1416" y="2367"/>
                </a:lnTo>
                <a:lnTo>
                  <a:pt x="1424" y="2358"/>
                </a:lnTo>
                <a:lnTo>
                  <a:pt x="1432" y="2350"/>
                </a:lnTo>
                <a:lnTo>
                  <a:pt x="1441" y="2343"/>
                </a:lnTo>
                <a:lnTo>
                  <a:pt x="1451" y="2336"/>
                </a:lnTo>
                <a:lnTo>
                  <a:pt x="1461" y="2330"/>
                </a:lnTo>
                <a:lnTo>
                  <a:pt x="1471" y="2325"/>
                </a:lnTo>
                <a:lnTo>
                  <a:pt x="1481" y="2320"/>
                </a:lnTo>
                <a:lnTo>
                  <a:pt x="1491" y="2317"/>
                </a:lnTo>
                <a:lnTo>
                  <a:pt x="1498" y="2312"/>
                </a:lnTo>
                <a:lnTo>
                  <a:pt x="1504" y="2307"/>
                </a:lnTo>
                <a:lnTo>
                  <a:pt x="1508" y="2304"/>
                </a:lnTo>
                <a:lnTo>
                  <a:pt x="1511" y="2301"/>
                </a:lnTo>
                <a:lnTo>
                  <a:pt x="1512" y="2298"/>
                </a:lnTo>
                <a:lnTo>
                  <a:pt x="1512" y="2296"/>
                </a:lnTo>
                <a:lnTo>
                  <a:pt x="1511" y="2295"/>
                </a:lnTo>
                <a:lnTo>
                  <a:pt x="1509" y="2293"/>
                </a:lnTo>
                <a:lnTo>
                  <a:pt x="1503" y="2292"/>
                </a:lnTo>
                <a:lnTo>
                  <a:pt x="1493" y="2292"/>
                </a:lnTo>
                <a:lnTo>
                  <a:pt x="1483" y="2292"/>
                </a:lnTo>
                <a:lnTo>
                  <a:pt x="1471" y="2294"/>
                </a:lnTo>
                <a:lnTo>
                  <a:pt x="1463" y="2297"/>
                </a:lnTo>
                <a:lnTo>
                  <a:pt x="1455" y="2299"/>
                </a:lnTo>
                <a:lnTo>
                  <a:pt x="1445" y="2300"/>
                </a:lnTo>
                <a:lnTo>
                  <a:pt x="1436" y="2300"/>
                </a:lnTo>
                <a:lnTo>
                  <a:pt x="1427" y="2298"/>
                </a:lnTo>
                <a:lnTo>
                  <a:pt x="1419" y="2295"/>
                </a:lnTo>
                <a:lnTo>
                  <a:pt x="1416" y="2293"/>
                </a:lnTo>
                <a:lnTo>
                  <a:pt x="1412" y="2290"/>
                </a:lnTo>
                <a:lnTo>
                  <a:pt x="1410" y="2287"/>
                </a:lnTo>
                <a:lnTo>
                  <a:pt x="1407" y="2284"/>
                </a:lnTo>
                <a:lnTo>
                  <a:pt x="1408" y="2272"/>
                </a:lnTo>
                <a:lnTo>
                  <a:pt x="1408" y="2261"/>
                </a:lnTo>
                <a:lnTo>
                  <a:pt x="1407" y="2251"/>
                </a:lnTo>
                <a:lnTo>
                  <a:pt x="1404" y="2243"/>
                </a:lnTo>
                <a:lnTo>
                  <a:pt x="1402" y="2240"/>
                </a:lnTo>
                <a:lnTo>
                  <a:pt x="1399" y="2237"/>
                </a:lnTo>
                <a:lnTo>
                  <a:pt x="1395" y="2235"/>
                </a:lnTo>
                <a:lnTo>
                  <a:pt x="1392" y="2234"/>
                </a:lnTo>
                <a:lnTo>
                  <a:pt x="1387" y="2234"/>
                </a:lnTo>
                <a:lnTo>
                  <a:pt x="1383" y="2234"/>
                </a:lnTo>
                <a:lnTo>
                  <a:pt x="1377" y="2235"/>
                </a:lnTo>
                <a:lnTo>
                  <a:pt x="1371" y="2236"/>
                </a:lnTo>
                <a:lnTo>
                  <a:pt x="1356" y="2224"/>
                </a:lnTo>
                <a:lnTo>
                  <a:pt x="1341" y="2208"/>
                </a:lnTo>
                <a:lnTo>
                  <a:pt x="1334" y="2200"/>
                </a:lnTo>
                <a:lnTo>
                  <a:pt x="1328" y="2192"/>
                </a:lnTo>
                <a:lnTo>
                  <a:pt x="1323" y="2184"/>
                </a:lnTo>
                <a:lnTo>
                  <a:pt x="1319" y="2176"/>
                </a:lnTo>
                <a:lnTo>
                  <a:pt x="1323" y="2170"/>
                </a:lnTo>
                <a:lnTo>
                  <a:pt x="1325" y="2165"/>
                </a:lnTo>
                <a:lnTo>
                  <a:pt x="1326" y="2160"/>
                </a:lnTo>
                <a:lnTo>
                  <a:pt x="1326" y="2155"/>
                </a:lnTo>
                <a:lnTo>
                  <a:pt x="1326" y="2151"/>
                </a:lnTo>
                <a:lnTo>
                  <a:pt x="1324" y="2147"/>
                </a:lnTo>
                <a:lnTo>
                  <a:pt x="1322" y="2145"/>
                </a:lnTo>
                <a:lnTo>
                  <a:pt x="1320" y="2142"/>
                </a:lnTo>
                <a:lnTo>
                  <a:pt x="1317" y="2141"/>
                </a:lnTo>
                <a:lnTo>
                  <a:pt x="1314" y="2140"/>
                </a:lnTo>
                <a:lnTo>
                  <a:pt x="1310" y="2139"/>
                </a:lnTo>
                <a:lnTo>
                  <a:pt x="1306" y="2140"/>
                </a:lnTo>
                <a:lnTo>
                  <a:pt x="1302" y="2141"/>
                </a:lnTo>
                <a:lnTo>
                  <a:pt x="1297" y="2143"/>
                </a:lnTo>
                <a:lnTo>
                  <a:pt x="1293" y="2145"/>
                </a:lnTo>
                <a:lnTo>
                  <a:pt x="1287" y="2149"/>
                </a:lnTo>
                <a:lnTo>
                  <a:pt x="1283" y="2154"/>
                </a:lnTo>
                <a:lnTo>
                  <a:pt x="1278" y="2157"/>
                </a:lnTo>
                <a:lnTo>
                  <a:pt x="1274" y="2161"/>
                </a:lnTo>
                <a:lnTo>
                  <a:pt x="1270" y="2163"/>
                </a:lnTo>
                <a:lnTo>
                  <a:pt x="1266" y="2164"/>
                </a:lnTo>
                <a:lnTo>
                  <a:pt x="1261" y="2164"/>
                </a:lnTo>
                <a:lnTo>
                  <a:pt x="1257" y="2164"/>
                </a:lnTo>
                <a:lnTo>
                  <a:pt x="1253" y="2162"/>
                </a:lnTo>
                <a:lnTo>
                  <a:pt x="1245" y="2157"/>
                </a:lnTo>
                <a:lnTo>
                  <a:pt x="1236" y="2152"/>
                </a:lnTo>
                <a:lnTo>
                  <a:pt x="1228" y="2145"/>
                </a:lnTo>
                <a:lnTo>
                  <a:pt x="1220" y="2137"/>
                </a:lnTo>
                <a:lnTo>
                  <a:pt x="1209" y="2129"/>
                </a:lnTo>
                <a:lnTo>
                  <a:pt x="1200" y="2120"/>
                </a:lnTo>
                <a:lnTo>
                  <a:pt x="1191" y="2110"/>
                </a:lnTo>
                <a:lnTo>
                  <a:pt x="1182" y="2098"/>
                </a:lnTo>
                <a:lnTo>
                  <a:pt x="1175" y="2087"/>
                </a:lnTo>
                <a:lnTo>
                  <a:pt x="1170" y="2074"/>
                </a:lnTo>
                <a:lnTo>
                  <a:pt x="1166" y="2061"/>
                </a:lnTo>
                <a:lnTo>
                  <a:pt x="1164" y="2046"/>
                </a:lnTo>
                <a:lnTo>
                  <a:pt x="1177" y="2031"/>
                </a:lnTo>
                <a:lnTo>
                  <a:pt x="1193" y="2017"/>
                </a:lnTo>
                <a:lnTo>
                  <a:pt x="1199" y="2010"/>
                </a:lnTo>
                <a:lnTo>
                  <a:pt x="1205" y="2001"/>
                </a:lnTo>
                <a:lnTo>
                  <a:pt x="1207" y="1998"/>
                </a:lnTo>
                <a:lnTo>
                  <a:pt x="1209" y="1994"/>
                </a:lnTo>
                <a:lnTo>
                  <a:pt x="1210" y="1991"/>
                </a:lnTo>
                <a:lnTo>
                  <a:pt x="1210" y="1987"/>
                </a:lnTo>
                <a:lnTo>
                  <a:pt x="1199" y="1963"/>
                </a:lnTo>
                <a:lnTo>
                  <a:pt x="1186" y="1938"/>
                </a:lnTo>
                <a:lnTo>
                  <a:pt x="1183" y="1932"/>
                </a:lnTo>
                <a:lnTo>
                  <a:pt x="1181" y="1926"/>
                </a:lnTo>
                <a:lnTo>
                  <a:pt x="1180" y="1919"/>
                </a:lnTo>
                <a:lnTo>
                  <a:pt x="1179" y="1913"/>
                </a:lnTo>
                <a:lnTo>
                  <a:pt x="1179" y="1906"/>
                </a:lnTo>
                <a:lnTo>
                  <a:pt x="1179" y="1899"/>
                </a:lnTo>
                <a:lnTo>
                  <a:pt x="1181" y="1892"/>
                </a:lnTo>
                <a:lnTo>
                  <a:pt x="1183" y="1885"/>
                </a:lnTo>
                <a:lnTo>
                  <a:pt x="1183" y="1881"/>
                </a:lnTo>
                <a:lnTo>
                  <a:pt x="1182" y="1877"/>
                </a:lnTo>
                <a:lnTo>
                  <a:pt x="1180" y="1873"/>
                </a:lnTo>
                <a:lnTo>
                  <a:pt x="1177" y="1870"/>
                </a:lnTo>
                <a:lnTo>
                  <a:pt x="1170" y="1865"/>
                </a:lnTo>
                <a:lnTo>
                  <a:pt x="1161" y="1860"/>
                </a:lnTo>
                <a:lnTo>
                  <a:pt x="1142" y="1854"/>
                </a:lnTo>
                <a:lnTo>
                  <a:pt x="1125" y="1845"/>
                </a:lnTo>
                <a:lnTo>
                  <a:pt x="1095" y="1833"/>
                </a:lnTo>
                <a:lnTo>
                  <a:pt x="1064" y="1822"/>
                </a:lnTo>
                <a:lnTo>
                  <a:pt x="1034" y="1811"/>
                </a:lnTo>
                <a:lnTo>
                  <a:pt x="1003" y="1798"/>
                </a:lnTo>
                <a:lnTo>
                  <a:pt x="984" y="1779"/>
                </a:lnTo>
                <a:lnTo>
                  <a:pt x="966" y="1760"/>
                </a:lnTo>
                <a:lnTo>
                  <a:pt x="949" y="1739"/>
                </a:lnTo>
                <a:lnTo>
                  <a:pt x="932" y="1718"/>
                </a:lnTo>
                <a:lnTo>
                  <a:pt x="914" y="1696"/>
                </a:lnTo>
                <a:lnTo>
                  <a:pt x="897" y="1676"/>
                </a:lnTo>
                <a:lnTo>
                  <a:pt x="880" y="1656"/>
                </a:lnTo>
                <a:lnTo>
                  <a:pt x="860" y="1636"/>
                </a:lnTo>
                <a:lnTo>
                  <a:pt x="851" y="1624"/>
                </a:lnTo>
                <a:lnTo>
                  <a:pt x="841" y="1613"/>
                </a:lnTo>
                <a:lnTo>
                  <a:pt x="831" y="1603"/>
                </a:lnTo>
                <a:lnTo>
                  <a:pt x="819" y="1592"/>
                </a:lnTo>
                <a:lnTo>
                  <a:pt x="797" y="1574"/>
                </a:lnTo>
                <a:lnTo>
                  <a:pt x="774" y="1557"/>
                </a:lnTo>
                <a:lnTo>
                  <a:pt x="749" y="1540"/>
                </a:lnTo>
                <a:lnTo>
                  <a:pt x="724" y="1524"/>
                </a:lnTo>
                <a:lnTo>
                  <a:pt x="699" y="1509"/>
                </a:lnTo>
                <a:lnTo>
                  <a:pt x="675" y="1492"/>
                </a:lnTo>
                <a:lnTo>
                  <a:pt x="659" y="1475"/>
                </a:lnTo>
                <a:lnTo>
                  <a:pt x="644" y="1457"/>
                </a:lnTo>
                <a:lnTo>
                  <a:pt x="641" y="1453"/>
                </a:lnTo>
                <a:lnTo>
                  <a:pt x="637" y="1449"/>
                </a:lnTo>
                <a:lnTo>
                  <a:pt x="632" y="1446"/>
                </a:lnTo>
                <a:lnTo>
                  <a:pt x="628" y="1443"/>
                </a:lnTo>
                <a:lnTo>
                  <a:pt x="623" y="1441"/>
                </a:lnTo>
                <a:lnTo>
                  <a:pt x="618" y="1439"/>
                </a:lnTo>
                <a:lnTo>
                  <a:pt x="611" y="1439"/>
                </a:lnTo>
                <a:lnTo>
                  <a:pt x="605" y="1440"/>
                </a:lnTo>
                <a:lnTo>
                  <a:pt x="597" y="1438"/>
                </a:lnTo>
                <a:lnTo>
                  <a:pt x="589" y="1438"/>
                </a:lnTo>
                <a:lnTo>
                  <a:pt x="581" y="1439"/>
                </a:lnTo>
                <a:lnTo>
                  <a:pt x="574" y="1441"/>
                </a:lnTo>
                <a:lnTo>
                  <a:pt x="566" y="1445"/>
                </a:lnTo>
                <a:lnTo>
                  <a:pt x="558" y="1449"/>
                </a:lnTo>
                <a:lnTo>
                  <a:pt x="551" y="1453"/>
                </a:lnTo>
                <a:lnTo>
                  <a:pt x="545" y="1457"/>
                </a:lnTo>
                <a:lnTo>
                  <a:pt x="531" y="1467"/>
                </a:lnTo>
                <a:lnTo>
                  <a:pt x="518" y="1477"/>
                </a:lnTo>
                <a:lnTo>
                  <a:pt x="503" y="1486"/>
                </a:lnTo>
                <a:lnTo>
                  <a:pt x="489" y="1494"/>
                </a:lnTo>
                <a:lnTo>
                  <a:pt x="484" y="1498"/>
                </a:lnTo>
                <a:lnTo>
                  <a:pt x="480" y="1501"/>
                </a:lnTo>
                <a:lnTo>
                  <a:pt x="475" y="1504"/>
                </a:lnTo>
                <a:lnTo>
                  <a:pt x="470" y="1506"/>
                </a:lnTo>
                <a:lnTo>
                  <a:pt x="459" y="1509"/>
                </a:lnTo>
                <a:lnTo>
                  <a:pt x="448" y="1511"/>
                </a:lnTo>
                <a:lnTo>
                  <a:pt x="438" y="1514"/>
                </a:lnTo>
                <a:lnTo>
                  <a:pt x="428" y="1519"/>
                </a:lnTo>
                <a:lnTo>
                  <a:pt x="424" y="1521"/>
                </a:lnTo>
                <a:lnTo>
                  <a:pt x="420" y="1525"/>
                </a:lnTo>
                <a:lnTo>
                  <a:pt x="417" y="1530"/>
                </a:lnTo>
                <a:lnTo>
                  <a:pt x="414" y="1535"/>
                </a:lnTo>
                <a:lnTo>
                  <a:pt x="393" y="1519"/>
                </a:lnTo>
                <a:lnTo>
                  <a:pt x="373" y="1503"/>
                </a:lnTo>
                <a:lnTo>
                  <a:pt x="351" y="1488"/>
                </a:lnTo>
                <a:lnTo>
                  <a:pt x="330" y="1474"/>
                </a:lnTo>
                <a:lnTo>
                  <a:pt x="308" y="1460"/>
                </a:lnTo>
                <a:lnTo>
                  <a:pt x="286" y="1446"/>
                </a:lnTo>
                <a:lnTo>
                  <a:pt x="266" y="1430"/>
                </a:lnTo>
                <a:lnTo>
                  <a:pt x="245" y="1414"/>
                </a:lnTo>
                <a:lnTo>
                  <a:pt x="242" y="1403"/>
                </a:lnTo>
                <a:lnTo>
                  <a:pt x="237" y="1394"/>
                </a:lnTo>
                <a:lnTo>
                  <a:pt x="231" y="1385"/>
                </a:lnTo>
                <a:lnTo>
                  <a:pt x="224" y="1378"/>
                </a:lnTo>
                <a:lnTo>
                  <a:pt x="216" y="1373"/>
                </a:lnTo>
                <a:lnTo>
                  <a:pt x="207" y="1370"/>
                </a:lnTo>
                <a:lnTo>
                  <a:pt x="202" y="1369"/>
                </a:lnTo>
                <a:lnTo>
                  <a:pt x="196" y="1369"/>
                </a:lnTo>
                <a:lnTo>
                  <a:pt x="191" y="1369"/>
                </a:lnTo>
                <a:lnTo>
                  <a:pt x="186" y="1370"/>
                </a:lnTo>
                <a:lnTo>
                  <a:pt x="166" y="1370"/>
                </a:lnTo>
                <a:lnTo>
                  <a:pt x="146" y="1371"/>
                </a:lnTo>
                <a:lnTo>
                  <a:pt x="126" y="1373"/>
                </a:lnTo>
                <a:lnTo>
                  <a:pt x="106" y="1374"/>
                </a:lnTo>
                <a:lnTo>
                  <a:pt x="85" y="1375"/>
                </a:lnTo>
                <a:lnTo>
                  <a:pt x="66" y="1375"/>
                </a:lnTo>
                <a:lnTo>
                  <a:pt x="46" y="1374"/>
                </a:lnTo>
                <a:lnTo>
                  <a:pt x="25" y="1372"/>
                </a:lnTo>
                <a:lnTo>
                  <a:pt x="22" y="1366"/>
                </a:lnTo>
                <a:lnTo>
                  <a:pt x="19" y="1359"/>
                </a:lnTo>
                <a:lnTo>
                  <a:pt x="17" y="1352"/>
                </a:lnTo>
                <a:lnTo>
                  <a:pt x="15" y="1346"/>
                </a:lnTo>
                <a:lnTo>
                  <a:pt x="13" y="1330"/>
                </a:lnTo>
                <a:lnTo>
                  <a:pt x="12" y="1315"/>
                </a:lnTo>
                <a:lnTo>
                  <a:pt x="12" y="1284"/>
                </a:lnTo>
                <a:lnTo>
                  <a:pt x="11" y="1255"/>
                </a:lnTo>
                <a:lnTo>
                  <a:pt x="11" y="1183"/>
                </a:lnTo>
                <a:lnTo>
                  <a:pt x="11" y="1112"/>
                </a:lnTo>
                <a:lnTo>
                  <a:pt x="12" y="1041"/>
                </a:lnTo>
                <a:lnTo>
                  <a:pt x="13" y="968"/>
                </a:lnTo>
                <a:lnTo>
                  <a:pt x="13" y="897"/>
                </a:lnTo>
                <a:lnTo>
                  <a:pt x="13" y="825"/>
                </a:lnTo>
                <a:lnTo>
                  <a:pt x="11" y="754"/>
                </a:lnTo>
                <a:lnTo>
                  <a:pt x="7" y="683"/>
                </a:lnTo>
                <a:lnTo>
                  <a:pt x="6" y="634"/>
                </a:lnTo>
                <a:lnTo>
                  <a:pt x="5" y="585"/>
                </a:lnTo>
                <a:lnTo>
                  <a:pt x="5" y="537"/>
                </a:lnTo>
                <a:lnTo>
                  <a:pt x="4" y="488"/>
                </a:lnTo>
                <a:lnTo>
                  <a:pt x="4" y="439"/>
                </a:lnTo>
                <a:lnTo>
                  <a:pt x="3" y="390"/>
                </a:lnTo>
                <a:lnTo>
                  <a:pt x="3" y="341"/>
                </a:lnTo>
                <a:lnTo>
                  <a:pt x="2" y="292"/>
                </a:lnTo>
                <a:lnTo>
                  <a:pt x="0" y="286"/>
                </a:lnTo>
                <a:lnTo>
                  <a:pt x="0" y="281"/>
                </a:lnTo>
                <a:lnTo>
                  <a:pt x="0" y="277"/>
                </a:lnTo>
                <a:lnTo>
                  <a:pt x="2" y="274"/>
                </a:lnTo>
                <a:lnTo>
                  <a:pt x="4" y="272"/>
                </a:lnTo>
                <a:lnTo>
                  <a:pt x="8" y="270"/>
                </a:lnTo>
                <a:lnTo>
                  <a:pt x="12" y="270"/>
                </a:lnTo>
                <a:lnTo>
                  <a:pt x="17" y="270"/>
                </a:lnTo>
                <a:lnTo>
                  <a:pt x="28" y="272"/>
                </a:lnTo>
                <a:lnTo>
                  <a:pt x="39" y="273"/>
                </a:lnTo>
                <a:lnTo>
                  <a:pt x="45" y="273"/>
                </a:lnTo>
                <a:lnTo>
                  <a:pt x="50" y="273"/>
                </a:lnTo>
                <a:lnTo>
                  <a:pt x="55" y="272"/>
                </a:lnTo>
                <a:lnTo>
                  <a:pt x="59" y="269"/>
                </a:lnTo>
                <a:lnTo>
                  <a:pt x="81" y="269"/>
                </a:lnTo>
                <a:lnTo>
                  <a:pt x="105" y="272"/>
                </a:lnTo>
                <a:lnTo>
                  <a:pt x="127" y="275"/>
                </a:lnTo>
                <a:lnTo>
                  <a:pt x="150" y="280"/>
                </a:lnTo>
                <a:lnTo>
                  <a:pt x="172" y="285"/>
                </a:lnTo>
                <a:lnTo>
                  <a:pt x="194" y="291"/>
                </a:lnTo>
                <a:lnTo>
                  <a:pt x="216" y="297"/>
                </a:lnTo>
                <a:lnTo>
                  <a:pt x="238" y="303"/>
                </a:lnTo>
                <a:lnTo>
                  <a:pt x="267" y="314"/>
                </a:lnTo>
                <a:lnTo>
                  <a:pt x="295" y="324"/>
                </a:lnTo>
                <a:lnTo>
                  <a:pt x="324" y="331"/>
                </a:lnTo>
                <a:lnTo>
                  <a:pt x="353" y="337"/>
                </a:lnTo>
                <a:lnTo>
                  <a:pt x="382" y="342"/>
                </a:lnTo>
                <a:lnTo>
                  <a:pt x="412" y="346"/>
                </a:lnTo>
                <a:lnTo>
                  <a:pt x="442" y="348"/>
                </a:lnTo>
                <a:lnTo>
                  <a:pt x="472" y="350"/>
                </a:lnTo>
                <a:lnTo>
                  <a:pt x="487" y="351"/>
                </a:lnTo>
                <a:lnTo>
                  <a:pt x="502" y="353"/>
                </a:lnTo>
                <a:lnTo>
                  <a:pt x="518" y="355"/>
                </a:lnTo>
                <a:lnTo>
                  <a:pt x="533" y="359"/>
                </a:lnTo>
                <a:lnTo>
                  <a:pt x="563" y="367"/>
                </a:lnTo>
                <a:lnTo>
                  <a:pt x="593" y="376"/>
                </a:lnTo>
                <a:lnTo>
                  <a:pt x="595" y="374"/>
                </a:lnTo>
                <a:lnTo>
                  <a:pt x="596" y="370"/>
                </a:lnTo>
                <a:lnTo>
                  <a:pt x="596" y="367"/>
                </a:lnTo>
                <a:lnTo>
                  <a:pt x="595" y="364"/>
                </a:lnTo>
                <a:lnTo>
                  <a:pt x="590" y="356"/>
                </a:lnTo>
                <a:lnTo>
                  <a:pt x="584" y="349"/>
                </a:lnTo>
                <a:lnTo>
                  <a:pt x="576" y="341"/>
                </a:lnTo>
                <a:lnTo>
                  <a:pt x="567" y="334"/>
                </a:lnTo>
                <a:lnTo>
                  <a:pt x="557" y="329"/>
                </a:lnTo>
                <a:lnTo>
                  <a:pt x="550" y="327"/>
                </a:lnTo>
                <a:lnTo>
                  <a:pt x="545" y="321"/>
                </a:lnTo>
                <a:lnTo>
                  <a:pt x="543" y="316"/>
                </a:lnTo>
                <a:lnTo>
                  <a:pt x="542" y="312"/>
                </a:lnTo>
                <a:lnTo>
                  <a:pt x="542" y="308"/>
                </a:lnTo>
                <a:lnTo>
                  <a:pt x="544" y="305"/>
                </a:lnTo>
                <a:lnTo>
                  <a:pt x="546" y="302"/>
                </a:lnTo>
                <a:lnTo>
                  <a:pt x="549" y="300"/>
                </a:lnTo>
                <a:lnTo>
                  <a:pt x="553" y="298"/>
                </a:lnTo>
                <a:lnTo>
                  <a:pt x="573" y="290"/>
                </a:lnTo>
                <a:lnTo>
                  <a:pt x="591" y="285"/>
                </a:lnTo>
                <a:lnTo>
                  <a:pt x="596" y="283"/>
                </a:lnTo>
                <a:lnTo>
                  <a:pt x="602" y="281"/>
                </a:lnTo>
                <a:lnTo>
                  <a:pt x="607" y="281"/>
                </a:lnTo>
                <a:lnTo>
                  <a:pt x="613" y="280"/>
                </a:lnTo>
                <a:lnTo>
                  <a:pt x="625" y="281"/>
                </a:lnTo>
                <a:lnTo>
                  <a:pt x="636" y="282"/>
                </a:lnTo>
                <a:lnTo>
                  <a:pt x="647" y="282"/>
                </a:lnTo>
                <a:lnTo>
                  <a:pt x="658" y="282"/>
                </a:lnTo>
                <a:lnTo>
                  <a:pt x="663" y="281"/>
                </a:lnTo>
                <a:lnTo>
                  <a:pt x="669" y="279"/>
                </a:lnTo>
                <a:lnTo>
                  <a:pt x="675" y="277"/>
                </a:lnTo>
                <a:lnTo>
                  <a:pt x="679" y="274"/>
                </a:lnTo>
                <a:lnTo>
                  <a:pt x="700" y="276"/>
                </a:lnTo>
                <a:lnTo>
                  <a:pt x="722" y="278"/>
                </a:lnTo>
                <a:lnTo>
                  <a:pt x="743" y="280"/>
                </a:lnTo>
                <a:lnTo>
                  <a:pt x="764" y="282"/>
                </a:lnTo>
                <a:lnTo>
                  <a:pt x="775" y="282"/>
                </a:lnTo>
                <a:lnTo>
                  <a:pt x="785" y="282"/>
                </a:lnTo>
                <a:lnTo>
                  <a:pt x="796" y="281"/>
                </a:lnTo>
                <a:lnTo>
                  <a:pt x="806" y="279"/>
                </a:lnTo>
                <a:lnTo>
                  <a:pt x="816" y="277"/>
                </a:lnTo>
                <a:lnTo>
                  <a:pt x="827" y="274"/>
                </a:lnTo>
                <a:lnTo>
                  <a:pt x="837" y="269"/>
                </a:lnTo>
                <a:lnTo>
                  <a:pt x="847" y="265"/>
                </a:lnTo>
                <a:lnTo>
                  <a:pt x="855" y="260"/>
                </a:lnTo>
                <a:lnTo>
                  <a:pt x="863" y="256"/>
                </a:lnTo>
                <a:lnTo>
                  <a:pt x="872" y="254"/>
                </a:lnTo>
                <a:lnTo>
                  <a:pt x="882" y="252"/>
                </a:lnTo>
                <a:lnTo>
                  <a:pt x="891" y="250"/>
                </a:lnTo>
                <a:lnTo>
                  <a:pt x="900" y="249"/>
                </a:lnTo>
                <a:lnTo>
                  <a:pt x="909" y="246"/>
                </a:lnTo>
                <a:lnTo>
                  <a:pt x="917" y="243"/>
                </a:lnTo>
                <a:lnTo>
                  <a:pt x="938" y="239"/>
                </a:lnTo>
                <a:lnTo>
                  <a:pt x="958" y="236"/>
                </a:lnTo>
                <a:lnTo>
                  <a:pt x="979" y="235"/>
                </a:lnTo>
                <a:lnTo>
                  <a:pt x="1000" y="233"/>
                </a:lnTo>
                <a:lnTo>
                  <a:pt x="1020" y="230"/>
                </a:lnTo>
                <a:lnTo>
                  <a:pt x="1041" y="225"/>
                </a:lnTo>
                <a:lnTo>
                  <a:pt x="1051" y="222"/>
                </a:lnTo>
                <a:lnTo>
                  <a:pt x="1060" y="217"/>
                </a:lnTo>
                <a:lnTo>
                  <a:pt x="1069" y="212"/>
                </a:lnTo>
                <a:lnTo>
                  <a:pt x="1078" y="206"/>
                </a:lnTo>
                <a:lnTo>
                  <a:pt x="1095" y="203"/>
                </a:lnTo>
                <a:lnTo>
                  <a:pt x="1112" y="200"/>
                </a:lnTo>
                <a:lnTo>
                  <a:pt x="1128" y="199"/>
                </a:lnTo>
                <a:lnTo>
                  <a:pt x="1146" y="198"/>
                </a:lnTo>
                <a:lnTo>
                  <a:pt x="1163" y="199"/>
                </a:lnTo>
                <a:lnTo>
                  <a:pt x="1179" y="200"/>
                </a:lnTo>
                <a:lnTo>
                  <a:pt x="1197" y="202"/>
                </a:lnTo>
                <a:lnTo>
                  <a:pt x="1213" y="205"/>
                </a:lnTo>
                <a:lnTo>
                  <a:pt x="1207" y="213"/>
                </a:lnTo>
                <a:lnTo>
                  <a:pt x="1201" y="219"/>
                </a:lnTo>
                <a:lnTo>
                  <a:pt x="1194" y="224"/>
                </a:lnTo>
                <a:lnTo>
                  <a:pt x="1186" y="228"/>
                </a:lnTo>
                <a:lnTo>
                  <a:pt x="1178" y="231"/>
                </a:lnTo>
                <a:lnTo>
                  <a:pt x="1171" y="234"/>
                </a:lnTo>
                <a:lnTo>
                  <a:pt x="1162" y="235"/>
                </a:lnTo>
                <a:lnTo>
                  <a:pt x="1154" y="237"/>
                </a:lnTo>
                <a:lnTo>
                  <a:pt x="1137" y="239"/>
                </a:lnTo>
                <a:lnTo>
                  <a:pt x="1120" y="241"/>
                </a:lnTo>
                <a:lnTo>
                  <a:pt x="1112" y="243"/>
                </a:lnTo>
                <a:lnTo>
                  <a:pt x="1103" y="246"/>
                </a:lnTo>
                <a:lnTo>
                  <a:pt x="1096" y="249"/>
                </a:lnTo>
                <a:lnTo>
                  <a:pt x="1088" y="253"/>
                </a:lnTo>
                <a:lnTo>
                  <a:pt x="1069" y="258"/>
                </a:lnTo>
                <a:lnTo>
                  <a:pt x="1051" y="262"/>
                </a:lnTo>
                <a:lnTo>
                  <a:pt x="1033" y="266"/>
                </a:lnTo>
                <a:lnTo>
                  <a:pt x="1013" y="268"/>
                </a:lnTo>
                <a:lnTo>
                  <a:pt x="994" y="272"/>
                </a:lnTo>
                <a:lnTo>
                  <a:pt x="975" y="276"/>
                </a:lnTo>
                <a:lnTo>
                  <a:pt x="966" y="279"/>
                </a:lnTo>
                <a:lnTo>
                  <a:pt x="957" y="282"/>
                </a:lnTo>
                <a:lnTo>
                  <a:pt x="949" y="285"/>
                </a:lnTo>
                <a:lnTo>
                  <a:pt x="940" y="290"/>
                </a:lnTo>
                <a:lnTo>
                  <a:pt x="935" y="296"/>
                </a:lnTo>
                <a:lnTo>
                  <a:pt x="929" y="301"/>
                </a:lnTo>
                <a:lnTo>
                  <a:pt x="921" y="305"/>
                </a:lnTo>
                <a:lnTo>
                  <a:pt x="914" y="308"/>
                </a:lnTo>
                <a:lnTo>
                  <a:pt x="900" y="313"/>
                </a:lnTo>
                <a:lnTo>
                  <a:pt x="885" y="316"/>
                </a:lnTo>
                <a:lnTo>
                  <a:pt x="869" y="318"/>
                </a:lnTo>
                <a:lnTo>
                  <a:pt x="853" y="320"/>
                </a:lnTo>
                <a:lnTo>
                  <a:pt x="838" y="324"/>
                </a:lnTo>
                <a:lnTo>
                  <a:pt x="823" y="328"/>
                </a:lnTo>
                <a:lnTo>
                  <a:pt x="811" y="335"/>
                </a:lnTo>
                <a:lnTo>
                  <a:pt x="803" y="341"/>
                </a:lnTo>
                <a:lnTo>
                  <a:pt x="801" y="344"/>
                </a:lnTo>
                <a:lnTo>
                  <a:pt x="800" y="346"/>
                </a:lnTo>
                <a:lnTo>
                  <a:pt x="800" y="349"/>
                </a:lnTo>
                <a:lnTo>
                  <a:pt x="801" y="351"/>
                </a:lnTo>
                <a:lnTo>
                  <a:pt x="803" y="353"/>
                </a:lnTo>
                <a:lnTo>
                  <a:pt x="806" y="355"/>
                </a:lnTo>
                <a:lnTo>
                  <a:pt x="809" y="357"/>
                </a:lnTo>
                <a:lnTo>
                  <a:pt x="813" y="359"/>
                </a:lnTo>
                <a:lnTo>
                  <a:pt x="822" y="362"/>
                </a:lnTo>
                <a:lnTo>
                  <a:pt x="835" y="365"/>
                </a:lnTo>
                <a:lnTo>
                  <a:pt x="852" y="375"/>
                </a:lnTo>
                <a:lnTo>
                  <a:pt x="870" y="385"/>
                </a:lnTo>
                <a:lnTo>
                  <a:pt x="888" y="395"/>
                </a:lnTo>
                <a:lnTo>
                  <a:pt x="905" y="405"/>
                </a:lnTo>
                <a:lnTo>
                  <a:pt x="902" y="400"/>
                </a:lnTo>
                <a:lnTo>
                  <a:pt x="899" y="395"/>
                </a:lnTo>
                <a:lnTo>
                  <a:pt x="898" y="390"/>
                </a:lnTo>
                <a:lnTo>
                  <a:pt x="897" y="385"/>
                </a:lnTo>
                <a:lnTo>
                  <a:pt x="896" y="380"/>
                </a:lnTo>
                <a:lnTo>
                  <a:pt x="897" y="375"/>
                </a:lnTo>
                <a:lnTo>
                  <a:pt x="898" y="370"/>
                </a:lnTo>
                <a:lnTo>
                  <a:pt x="900" y="366"/>
                </a:lnTo>
                <a:lnTo>
                  <a:pt x="902" y="362"/>
                </a:lnTo>
                <a:lnTo>
                  <a:pt x="905" y="359"/>
                </a:lnTo>
                <a:lnTo>
                  <a:pt x="908" y="356"/>
                </a:lnTo>
                <a:lnTo>
                  <a:pt x="912" y="353"/>
                </a:lnTo>
                <a:lnTo>
                  <a:pt x="916" y="351"/>
                </a:lnTo>
                <a:lnTo>
                  <a:pt x="921" y="350"/>
                </a:lnTo>
                <a:lnTo>
                  <a:pt x="926" y="350"/>
                </a:lnTo>
                <a:lnTo>
                  <a:pt x="933" y="350"/>
                </a:lnTo>
                <a:lnTo>
                  <a:pt x="940" y="349"/>
                </a:lnTo>
                <a:lnTo>
                  <a:pt x="948" y="348"/>
                </a:lnTo>
                <a:lnTo>
                  <a:pt x="955" y="345"/>
                </a:lnTo>
                <a:lnTo>
                  <a:pt x="962" y="342"/>
                </a:lnTo>
                <a:lnTo>
                  <a:pt x="975" y="334"/>
                </a:lnTo>
                <a:lnTo>
                  <a:pt x="989" y="326"/>
                </a:lnTo>
                <a:lnTo>
                  <a:pt x="1002" y="317"/>
                </a:lnTo>
                <a:lnTo>
                  <a:pt x="1015" y="310"/>
                </a:lnTo>
                <a:lnTo>
                  <a:pt x="1022" y="308"/>
                </a:lnTo>
                <a:lnTo>
                  <a:pt x="1030" y="307"/>
                </a:lnTo>
                <a:lnTo>
                  <a:pt x="1038" y="306"/>
                </a:lnTo>
                <a:lnTo>
                  <a:pt x="1046" y="307"/>
                </a:lnTo>
                <a:lnTo>
                  <a:pt x="1059" y="308"/>
                </a:lnTo>
                <a:lnTo>
                  <a:pt x="1072" y="307"/>
                </a:lnTo>
                <a:lnTo>
                  <a:pt x="1085" y="306"/>
                </a:lnTo>
                <a:lnTo>
                  <a:pt x="1098" y="304"/>
                </a:lnTo>
                <a:lnTo>
                  <a:pt x="1110" y="301"/>
                </a:lnTo>
                <a:lnTo>
                  <a:pt x="1122" y="297"/>
                </a:lnTo>
                <a:lnTo>
                  <a:pt x="1134" y="292"/>
                </a:lnTo>
                <a:lnTo>
                  <a:pt x="1147" y="286"/>
                </a:lnTo>
                <a:lnTo>
                  <a:pt x="1165" y="278"/>
                </a:lnTo>
                <a:lnTo>
                  <a:pt x="1184" y="272"/>
                </a:lnTo>
                <a:lnTo>
                  <a:pt x="1204" y="267"/>
                </a:lnTo>
                <a:lnTo>
                  <a:pt x="1224" y="263"/>
                </a:lnTo>
                <a:lnTo>
                  <a:pt x="1244" y="261"/>
                </a:lnTo>
                <a:lnTo>
                  <a:pt x="1264" y="259"/>
                </a:lnTo>
                <a:lnTo>
                  <a:pt x="1283" y="258"/>
                </a:lnTo>
                <a:lnTo>
                  <a:pt x="1304" y="256"/>
                </a:lnTo>
                <a:lnTo>
                  <a:pt x="1312" y="251"/>
                </a:lnTo>
                <a:lnTo>
                  <a:pt x="1320" y="246"/>
                </a:lnTo>
                <a:lnTo>
                  <a:pt x="1328" y="242"/>
                </a:lnTo>
                <a:lnTo>
                  <a:pt x="1337" y="238"/>
                </a:lnTo>
                <a:lnTo>
                  <a:pt x="1355" y="232"/>
                </a:lnTo>
                <a:lnTo>
                  <a:pt x="1373" y="227"/>
                </a:lnTo>
                <a:lnTo>
                  <a:pt x="1391" y="222"/>
                </a:lnTo>
                <a:lnTo>
                  <a:pt x="1409" y="216"/>
                </a:lnTo>
                <a:lnTo>
                  <a:pt x="1418" y="213"/>
                </a:lnTo>
                <a:lnTo>
                  <a:pt x="1426" y="209"/>
                </a:lnTo>
                <a:lnTo>
                  <a:pt x="1435" y="205"/>
                </a:lnTo>
                <a:lnTo>
                  <a:pt x="1443" y="201"/>
                </a:lnTo>
                <a:lnTo>
                  <a:pt x="1440" y="196"/>
                </a:lnTo>
                <a:lnTo>
                  <a:pt x="1436" y="191"/>
                </a:lnTo>
                <a:lnTo>
                  <a:pt x="1432" y="187"/>
                </a:lnTo>
                <a:lnTo>
                  <a:pt x="1428" y="183"/>
                </a:lnTo>
                <a:lnTo>
                  <a:pt x="1418" y="176"/>
                </a:lnTo>
                <a:lnTo>
                  <a:pt x="1408" y="170"/>
                </a:lnTo>
                <a:lnTo>
                  <a:pt x="1398" y="163"/>
                </a:lnTo>
                <a:lnTo>
                  <a:pt x="1387" y="157"/>
                </a:lnTo>
                <a:lnTo>
                  <a:pt x="1377" y="150"/>
                </a:lnTo>
                <a:lnTo>
                  <a:pt x="1368" y="142"/>
                </a:lnTo>
                <a:lnTo>
                  <a:pt x="1387" y="144"/>
                </a:lnTo>
                <a:lnTo>
                  <a:pt x="1406" y="147"/>
                </a:lnTo>
                <a:lnTo>
                  <a:pt x="1424" y="152"/>
                </a:lnTo>
                <a:lnTo>
                  <a:pt x="1442" y="158"/>
                </a:lnTo>
                <a:lnTo>
                  <a:pt x="1460" y="166"/>
                </a:lnTo>
                <a:lnTo>
                  <a:pt x="1476" y="176"/>
                </a:lnTo>
                <a:lnTo>
                  <a:pt x="1484" y="181"/>
                </a:lnTo>
                <a:lnTo>
                  <a:pt x="1492" y="186"/>
                </a:lnTo>
                <a:lnTo>
                  <a:pt x="1499" y="193"/>
                </a:lnTo>
                <a:lnTo>
                  <a:pt x="1507" y="199"/>
                </a:lnTo>
                <a:lnTo>
                  <a:pt x="1515" y="212"/>
                </a:lnTo>
                <a:lnTo>
                  <a:pt x="1524" y="225"/>
                </a:lnTo>
                <a:lnTo>
                  <a:pt x="1534" y="236"/>
                </a:lnTo>
                <a:lnTo>
                  <a:pt x="1544" y="246"/>
                </a:lnTo>
                <a:lnTo>
                  <a:pt x="1556" y="256"/>
                </a:lnTo>
                <a:lnTo>
                  <a:pt x="1568" y="263"/>
                </a:lnTo>
                <a:lnTo>
                  <a:pt x="1581" y="270"/>
                </a:lnTo>
                <a:lnTo>
                  <a:pt x="1595" y="275"/>
                </a:lnTo>
                <a:lnTo>
                  <a:pt x="1609" y="281"/>
                </a:lnTo>
                <a:lnTo>
                  <a:pt x="1623" y="286"/>
                </a:lnTo>
                <a:lnTo>
                  <a:pt x="1637" y="291"/>
                </a:lnTo>
                <a:lnTo>
                  <a:pt x="1650" y="295"/>
                </a:lnTo>
                <a:lnTo>
                  <a:pt x="1666" y="298"/>
                </a:lnTo>
                <a:lnTo>
                  <a:pt x="1680" y="300"/>
                </a:lnTo>
                <a:lnTo>
                  <a:pt x="1694" y="301"/>
                </a:lnTo>
                <a:lnTo>
                  <a:pt x="1709" y="301"/>
                </a:lnTo>
                <a:lnTo>
                  <a:pt x="1713" y="298"/>
                </a:lnTo>
                <a:lnTo>
                  <a:pt x="1715" y="295"/>
                </a:lnTo>
                <a:lnTo>
                  <a:pt x="1716" y="292"/>
                </a:lnTo>
                <a:lnTo>
                  <a:pt x="1715" y="288"/>
                </a:lnTo>
                <a:lnTo>
                  <a:pt x="1710" y="280"/>
                </a:lnTo>
                <a:lnTo>
                  <a:pt x="1703" y="272"/>
                </a:lnTo>
                <a:lnTo>
                  <a:pt x="1699" y="266"/>
                </a:lnTo>
                <a:lnTo>
                  <a:pt x="1697" y="262"/>
                </a:lnTo>
                <a:lnTo>
                  <a:pt x="1695" y="258"/>
                </a:lnTo>
                <a:lnTo>
                  <a:pt x="1694" y="254"/>
                </a:lnTo>
                <a:lnTo>
                  <a:pt x="1694" y="251"/>
                </a:lnTo>
                <a:lnTo>
                  <a:pt x="1696" y="248"/>
                </a:lnTo>
                <a:lnTo>
                  <a:pt x="1699" y="246"/>
                </a:lnTo>
                <a:lnTo>
                  <a:pt x="1705" y="244"/>
                </a:lnTo>
                <a:lnTo>
                  <a:pt x="1711" y="244"/>
                </a:lnTo>
                <a:lnTo>
                  <a:pt x="1716" y="244"/>
                </a:lnTo>
                <a:lnTo>
                  <a:pt x="1721" y="243"/>
                </a:lnTo>
                <a:lnTo>
                  <a:pt x="1726" y="241"/>
                </a:lnTo>
                <a:lnTo>
                  <a:pt x="1736" y="238"/>
                </a:lnTo>
                <a:lnTo>
                  <a:pt x="1746" y="234"/>
                </a:lnTo>
                <a:lnTo>
                  <a:pt x="1751" y="233"/>
                </a:lnTo>
                <a:lnTo>
                  <a:pt x="1756" y="232"/>
                </a:lnTo>
                <a:lnTo>
                  <a:pt x="1762" y="231"/>
                </a:lnTo>
                <a:lnTo>
                  <a:pt x="1767" y="232"/>
                </a:lnTo>
                <a:lnTo>
                  <a:pt x="1771" y="233"/>
                </a:lnTo>
                <a:lnTo>
                  <a:pt x="1775" y="235"/>
                </a:lnTo>
                <a:lnTo>
                  <a:pt x="1779" y="238"/>
                </a:lnTo>
                <a:lnTo>
                  <a:pt x="1783" y="243"/>
                </a:lnTo>
                <a:lnTo>
                  <a:pt x="1786" y="248"/>
                </a:lnTo>
                <a:lnTo>
                  <a:pt x="1788" y="253"/>
                </a:lnTo>
                <a:lnTo>
                  <a:pt x="1789" y="258"/>
                </a:lnTo>
                <a:lnTo>
                  <a:pt x="1789" y="263"/>
                </a:lnTo>
                <a:lnTo>
                  <a:pt x="1789" y="272"/>
                </a:lnTo>
                <a:lnTo>
                  <a:pt x="1789" y="280"/>
                </a:lnTo>
                <a:lnTo>
                  <a:pt x="1789" y="283"/>
                </a:lnTo>
                <a:lnTo>
                  <a:pt x="1790" y="286"/>
                </a:lnTo>
                <a:lnTo>
                  <a:pt x="1791" y="289"/>
                </a:lnTo>
                <a:lnTo>
                  <a:pt x="1793" y="291"/>
                </a:lnTo>
                <a:lnTo>
                  <a:pt x="1797" y="292"/>
                </a:lnTo>
                <a:lnTo>
                  <a:pt x="1802" y="293"/>
                </a:lnTo>
                <a:lnTo>
                  <a:pt x="1808" y="293"/>
                </a:lnTo>
                <a:lnTo>
                  <a:pt x="1817" y="293"/>
                </a:lnTo>
                <a:lnTo>
                  <a:pt x="1835" y="293"/>
                </a:lnTo>
                <a:lnTo>
                  <a:pt x="1853" y="291"/>
                </a:lnTo>
                <a:lnTo>
                  <a:pt x="1861" y="290"/>
                </a:lnTo>
                <a:lnTo>
                  <a:pt x="1871" y="288"/>
                </a:lnTo>
                <a:lnTo>
                  <a:pt x="1880" y="285"/>
                </a:lnTo>
                <a:lnTo>
                  <a:pt x="1889" y="282"/>
                </a:lnTo>
                <a:lnTo>
                  <a:pt x="1897" y="279"/>
                </a:lnTo>
                <a:lnTo>
                  <a:pt x="1905" y="275"/>
                </a:lnTo>
                <a:lnTo>
                  <a:pt x="1913" y="269"/>
                </a:lnTo>
                <a:lnTo>
                  <a:pt x="1922" y="264"/>
                </a:lnTo>
                <a:lnTo>
                  <a:pt x="1930" y="259"/>
                </a:lnTo>
                <a:lnTo>
                  <a:pt x="1937" y="253"/>
                </a:lnTo>
                <a:lnTo>
                  <a:pt x="1943" y="247"/>
                </a:lnTo>
                <a:lnTo>
                  <a:pt x="1950" y="240"/>
                </a:lnTo>
                <a:lnTo>
                  <a:pt x="1973" y="237"/>
                </a:lnTo>
                <a:lnTo>
                  <a:pt x="1995" y="237"/>
                </a:lnTo>
                <a:lnTo>
                  <a:pt x="2017" y="237"/>
                </a:lnTo>
                <a:lnTo>
                  <a:pt x="2040" y="239"/>
                </a:lnTo>
                <a:lnTo>
                  <a:pt x="2061" y="243"/>
                </a:lnTo>
                <a:lnTo>
                  <a:pt x="2084" y="247"/>
                </a:lnTo>
                <a:lnTo>
                  <a:pt x="2106" y="251"/>
                </a:lnTo>
                <a:lnTo>
                  <a:pt x="2128" y="257"/>
                </a:lnTo>
                <a:lnTo>
                  <a:pt x="2171" y="269"/>
                </a:lnTo>
                <a:lnTo>
                  <a:pt x="2215" y="282"/>
                </a:lnTo>
                <a:lnTo>
                  <a:pt x="2238" y="287"/>
                </a:lnTo>
                <a:lnTo>
                  <a:pt x="2259" y="292"/>
                </a:lnTo>
                <a:lnTo>
                  <a:pt x="2282" y="297"/>
                </a:lnTo>
                <a:lnTo>
                  <a:pt x="2304" y="300"/>
                </a:lnTo>
                <a:lnTo>
                  <a:pt x="2333" y="306"/>
                </a:lnTo>
                <a:lnTo>
                  <a:pt x="2362" y="311"/>
                </a:lnTo>
                <a:lnTo>
                  <a:pt x="2391" y="317"/>
                </a:lnTo>
                <a:lnTo>
                  <a:pt x="2420" y="323"/>
                </a:lnTo>
                <a:lnTo>
                  <a:pt x="2450" y="329"/>
                </a:lnTo>
                <a:lnTo>
                  <a:pt x="2478" y="334"/>
                </a:lnTo>
                <a:lnTo>
                  <a:pt x="2508" y="338"/>
                </a:lnTo>
                <a:lnTo>
                  <a:pt x="2537" y="342"/>
                </a:lnTo>
                <a:lnTo>
                  <a:pt x="2563" y="344"/>
                </a:lnTo>
                <a:lnTo>
                  <a:pt x="2587" y="347"/>
                </a:lnTo>
                <a:lnTo>
                  <a:pt x="2613" y="349"/>
                </a:lnTo>
                <a:lnTo>
                  <a:pt x="2638" y="351"/>
                </a:lnTo>
                <a:lnTo>
                  <a:pt x="2664" y="353"/>
                </a:lnTo>
                <a:lnTo>
                  <a:pt x="2689" y="353"/>
                </a:lnTo>
                <a:lnTo>
                  <a:pt x="2715" y="352"/>
                </a:lnTo>
                <a:lnTo>
                  <a:pt x="2740" y="349"/>
                </a:lnTo>
                <a:lnTo>
                  <a:pt x="2762" y="350"/>
                </a:lnTo>
                <a:lnTo>
                  <a:pt x="2784" y="353"/>
                </a:lnTo>
                <a:lnTo>
                  <a:pt x="2807" y="358"/>
                </a:lnTo>
                <a:lnTo>
                  <a:pt x="2828" y="364"/>
                </a:lnTo>
                <a:lnTo>
                  <a:pt x="2849" y="371"/>
                </a:lnTo>
                <a:lnTo>
                  <a:pt x="2870" y="380"/>
                </a:lnTo>
                <a:lnTo>
                  <a:pt x="2890" y="390"/>
                </a:lnTo>
                <a:lnTo>
                  <a:pt x="2910" y="401"/>
                </a:lnTo>
                <a:lnTo>
                  <a:pt x="2914" y="406"/>
                </a:lnTo>
                <a:lnTo>
                  <a:pt x="2916" y="410"/>
                </a:lnTo>
                <a:lnTo>
                  <a:pt x="2917" y="414"/>
                </a:lnTo>
                <a:lnTo>
                  <a:pt x="2916" y="417"/>
                </a:lnTo>
                <a:lnTo>
                  <a:pt x="2914" y="419"/>
                </a:lnTo>
                <a:lnTo>
                  <a:pt x="2911" y="421"/>
                </a:lnTo>
                <a:lnTo>
                  <a:pt x="2907" y="422"/>
                </a:lnTo>
                <a:lnTo>
                  <a:pt x="2902" y="423"/>
                </a:lnTo>
                <a:lnTo>
                  <a:pt x="2881" y="426"/>
                </a:lnTo>
                <a:lnTo>
                  <a:pt x="2864" y="425"/>
                </a:lnTo>
                <a:lnTo>
                  <a:pt x="2841" y="425"/>
                </a:lnTo>
                <a:lnTo>
                  <a:pt x="2819" y="427"/>
                </a:lnTo>
                <a:lnTo>
                  <a:pt x="2808" y="428"/>
                </a:lnTo>
                <a:lnTo>
                  <a:pt x="2796" y="431"/>
                </a:lnTo>
                <a:lnTo>
                  <a:pt x="2786" y="434"/>
                </a:lnTo>
                <a:lnTo>
                  <a:pt x="2777" y="438"/>
                </a:lnTo>
                <a:lnTo>
                  <a:pt x="2772" y="444"/>
                </a:lnTo>
                <a:lnTo>
                  <a:pt x="2769" y="450"/>
                </a:lnTo>
                <a:lnTo>
                  <a:pt x="2767" y="455"/>
                </a:lnTo>
                <a:lnTo>
                  <a:pt x="2766" y="459"/>
                </a:lnTo>
                <a:lnTo>
                  <a:pt x="2766" y="463"/>
                </a:lnTo>
                <a:lnTo>
                  <a:pt x="2767" y="466"/>
                </a:lnTo>
                <a:lnTo>
                  <a:pt x="2768" y="468"/>
                </a:lnTo>
                <a:lnTo>
                  <a:pt x="2771" y="470"/>
                </a:lnTo>
                <a:lnTo>
                  <a:pt x="2778" y="473"/>
                </a:lnTo>
                <a:lnTo>
                  <a:pt x="2787" y="476"/>
                </a:lnTo>
                <a:lnTo>
                  <a:pt x="2797" y="477"/>
                </a:lnTo>
                <a:lnTo>
                  <a:pt x="2810" y="478"/>
                </a:lnTo>
                <a:lnTo>
                  <a:pt x="2864" y="484"/>
                </a:lnTo>
                <a:lnTo>
                  <a:pt x="2918" y="489"/>
                </a:lnTo>
                <a:lnTo>
                  <a:pt x="2972" y="493"/>
                </a:lnTo>
                <a:lnTo>
                  <a:pt x="3027" y="495"/>
                </a:lnTo>
                <a:lnTo>
                  <a:pt x="3053" y="496"/>
                </a:lnTo>
                <a:lnTo>
                  <a:pt x="3081" y="495"/>
                </a:lnTo>
                <a:lnTo>
                  <a:pt x="3108" y="494"/>
                </a:lnTo>
                <a:lnTo>
                  <a:pt x="3135" y="492"/>
                </a:lnTo>
                <a:lnTo>
                  <a:pt x="3162" y="490"/>
                </a:lnTo>
                <a:lnTo>
                  <a:pt x="3190" y="486"/>
                </a:lnTo>
                <a:lnTo>
                  <a:pt x="3217" y="482"/>
                </a:lnTo>
                <a:lnTo>
                  <a:pt x="3243" y="477"/>
                </a:lnTo>
                <a:lnTo>
                  <a:pt x="3263" y="473"/>
                </a:lnTo>
                <a:lnTo>
                  <a:pt x="3283" y="471"/>
                </a:lnTo>
                <a:lnTo>
                  <a:pt x="3303" y="469"/>
                </a:lnTo>
                <a:lnTo>
                  <a:pt x="3323" y="469"/>
                </a:lnTo>
                <a:lnTo>
                  <a:pt x="3342" y="470"/>
                </a:lnTo>
                <a:lnTo>
                  <a:pt x="3361" y="474"/>
                </a:lnTo>
                <a:lnTo>
                  <a:pt x="3371" y="477"/>
                </a:lnTo>
                <a:lnTo>
                  <a:pt x="3381" y="480"/>
                </a:lnTo>
                <a:lnTo>
                  <a:pt x="3390" y="484"/>
                </a:lnTo>
                <a:lnTo>
                  <a:pt x="3400" y="488"/>
                </a:lnTo>
                <a:lnTo>
                  <a:pt x="3418" y="494"/>
                </a:lnTo>
                <a:lnTo>
                  <a:pt x="3437" y="498"/>
                </a:lnTo>
                <a:lnTo>
                  <a:pt x="3456" y="501"/>
                </a:lnTo>
                <a:lnTo>
                  <a:pt x="3474" y="504"/>
                </a:lnTo>
                <a:lnTo>
                  <a:pt x="3494" y="507"/>
                </a:lnTo>
                <a:lnTo>
                  <a:pt x="3512" y="511"/>
                </a:lnTo>
                <a:lnTo>
                  <a:pt x="3521" y="514"/>
                </a:lnTo>
                <a:lnTo>
                  <a:pt x="3531" y="517"/>
                </a:lnTo>
                <a:lnTo>
                  <a:pt x="3540" y="521"/>
                </a:lnTo>
                <a:lnTo>
                  <a:pt x="3548" y="525"/>
                </a:lnTo>
                <a:lnTo>
                  <a:pt x="3555" y="528"/>
                </a:lnTo>
                <a:lnTo>
                  <a:pt x="3561" y="530"/>
                </a:lnTo>
                <a:lnTo>
                  <a:pt x="3565" y="533"/>
                </a:lnTo>
                <a:lnTo>
                  <a:pt x="3568" y="535"/>
                </a:lnTo>
                <a:lnTo>
                  <a:pt x="3569" y="538"/>
                </a:lnTo>
                <a:lnTo>
                  <a:pt x="3569" y="541"/>
                </a:lnTo>
                <a:lnTo>
                  <a:pt x="3569" y="543"/>
                </a:lnTo>
                <a:lnTo>
                  <a:pt x="3567" y="546"/>
                </a:lnTo>
                <a:lnTo>
                  <a:pt x="3562" y="552"/>
                </a:lnTo>
                <a:lnTo>
                  <a:pt x="3554" y="556"/>
                </a:lnTo>
                <a:lnTo>
                  <a:pt x="3545" y="561"/>
                </a:lnTo>
                <a:lnTo>
                  <a:pt x="3536" y="564"/>
                </a:lnTo>
                <a:lnTo>
                  <a:pt x="3535" y="566"/>
                </a:lnTo>
                <a:lnTo>
                  <a:pt x="3536" y="569"/>
                </a:lnTo>
                <a:lnTo>
                  <a:pt x="3537" y="572"/>
                </a:lnTo>
                <a:lnTo>
                  <a:pt x="3540" y="574"/>
                </a:lnTo>
                <a:lnTo>
                  <a:pt x="3547" y="580"/>
                </a:lnTo>
                <a:lnTo>
                  <a:pt x="3556" y="585"/>
                </a:lnTo>
                <a:lnTo>
                  <a:pt x="3566" y="590"/>
                </a:lnTo>
                <a:lnTo>
                  <a:pt x="3576" y="595"/>
                </a:lnTo>
                <a:lnTo>
                  <a:pt x="3587" y="600"/>
                </a:lnTo>
                <a:lnTo>
                  <a:pt x="3594" y="606"/>
                </a:lnTo>
                <a:lnTo>
                  <a:pt x="3604" y="612"/>
                </a:lnTo>
                <a:lnTo>
                  <a:pt x="3613" y="618"/>
                </a:lnTo>
                <a:lnTo>
                  <a:pt x="3620" y="621"/>
                </a:lnTo>
                <a:lnTo>
                  <a:pt x="3625" y="623"/>
                </a:lnTo>
                <a:lnTo>
                  <a:pt x="3627" y="623"/>
                </a:lnTo>
                <a:lnTo>
                  <a:pt x="3628" y="622"/>
                </a:lnTo>
                <a:lnTo>
                  <a:pt x="3629" y="620"/>
                </a:lnTo>
                <a:lnTo>
                  <a:pt x="3629" y="617"/>
                </a:lnTo>
                <a:lnTo>
                  <a:pt x="3628" y="608"/>
                </a:lnTo>
                <a:lnTo>
                  <a:pt x="3623" y="594"/>
                </a:lnTo>
                <a:lnTo>
                  <a:pt x="3625" y="592"/>
                </a:lnTo>
                <a:lnTo>
                  <a:pt x="3628" y="591"/>
                </a:lnTo>
                <a:lnTo>
                  <a:pt x="3633" y="590"/>
                </a:lnTo>
                <a:lnTo>
                  <a:pt x="3638" y="589"/>
                </a:lnTo>
                <a:lnTo>
                  <a:pt x="3647" y="588"/>
                </a:lnTo>
                <a:lnTo>
                  <a:pt x="3657" y="587"/>
                </a:lnTo>
                <a:lnTo>
                  <a:pt x="3662" y="586"/>
                </a:lnTo>
                <a:lnTo>
                  <a:pt x="3666" y="585"/>
                </a:lnTo>
                <a:lnTo>
                  <a:pt x="3669" y="584"/>
                </a:lnTo>
                <a:lnTo>
                  <a:pt x="3672" y="582"/>
                </a:lnTo>
                <a:lnTo>
                  <a:pt x="3673" y="580"/>
                </a:lnTo>
                <a:lnTo>
                  <a:pt x="3673" y="576"/>
                </a:lnTo>
                <a:lnTo>
                  <a:pt x="3672" y="573"/>
                </a:lnTo>
                <a:lnTo>
                  <a:pt x="3669" y="569"/>
                </a:lnTo>
                <a:lnTo>
                  <a:pt x="3659" y="562"/>
                </a:lnTo>
                <a:lnTo>
                  <a:pt x="3649" y="555"/>
                </a:lnTo>
                <a:lnTo>
                  <a:pt x="3638" y="547"/>
                </a:lnTo>
                <a:lnTo>
                  <a:pt x="3628" y="538"/>
                </a:lnTo>
                <a:lnTo>
                  <a:pt x="3624" y="533"/>
                </a:lnTo>
                <a:lnTo>
                  <a:pt x="3620" y="528"/>
                </a:lnTo>
                <a:lnTo>
                  <a:pt x="3617" y="522"/>
                </a:lnTo>
                <a:lnTo>
                  <a:pt x="3615" y="516"/>
                </a:lnTo>
                <a:lnTo>
                  <a:pt x="3613" y="510"/>
                </a:lnTo>
                <a:lnTo>
                  <a:pt x="3613" y="504"/>
                </a:lnTo>
                <a:lnTo>
                  <a:pt x="3613" y="497"/>
                </a:lnTo>
                <a:lnTo>
                  <a:pt x="3614" y="489"/>
                </a:lnTo>
                <a:lnTo>
                  <a:pt x="3614" y="483"/>
                </a:lnTo>
                <a:lnTo>
                  <a:pt x="3614" y="477"/>
                </a:lnTo>
                <a:lnTo>
                  <a:pt x="3616" y="472"/>
                </a:lnTo>
                <a:lnTo>
                  <a:pt x="3618" y="468"/>
                </a:lnTo>
                <a:lnTo>
                  <a:pt x="3621" y="465"/>
                </a:lnTo>
                <a:lnTo>
                  <a:pt x="3624" y="463"/>
                </a:lnTo>
                <a:lnTo>
                  <a:pt x="3628" y="462"/>
                </a:lnTo>
                <a:lnTo>
                  <a:pt x="3634" y="461"/>
                </a:lnTo>
                <a:lnTo>
                  <a:pt x="3654" y="460"/>
                </a:lnTo>
                <a:lnTo>
                  <a:pt x="3674" y="459"/>
                </a:lnTo>
                <a:lnTo>
                  <a:pt x="3701" y="456"/>
                </a:lnTo>
                <a:lnTo>
                  <a:pt x="3727" y="455"/>
                </a:lnTo>
                <a:lnTo>
                  <a:pt x="3741" y="453"/>
                </a:lnTo>
                <a:lnTo>
                  <a:pt x="3754" y="451"/>
                </a:lnTo>
                <a:lnTo>
                  <a:pt x="3766" y="447"/>
                </a:lnTo>
                <a:lnTo>
                  <a:pt x="3777" y="443"/>
                </a:lnTo>
                <a:lnTo>
                  <a:pt x="3782" y="436"/>
                </a:lnTo>
                <a:lnTo>
                  <a:pt x="3789" y="430"/>
                </a:lnTo>
                <a:lnTo>
                  <a:pt x="3795" y="426"/>
                </a:lnTo>
                <a:lnTo>
                  <a:pt x="3801" y="422"/>
                </a:lnTo>
                <a:lnTo>
                  <a:pt x="3808" y="419"/>
                </a:lnTo>
                <a:lnTo>
                  <a:pt x="3815" y="418"/>
                </a:lnTo>
                <a:lnTo>
                  <a:pt x="3823" y="417"/>
                </a:lnTo>
                <a:lnTo>
                  <a:pt x="3830" y="417"/>
                </a:lnTo>
                <a:lnTo>
                  <a:pt x="3847" y="419"/>
                </a:lnTo>
                <a:lnTo>
                  <a:pt x="3862" y="423"/>
                </a:lnTo>
                <a:lnTo>
                  <a:pt x="3877" y="428"/>
                </a:lnTo>
                <a:lnTo>
                  <a:pt x="3891" y="432"/>
                </a:lnTo>
                <a:lnTo>
                  <a:pt x="3912" y="437"/>
                </a:lnTo>
                <a:lnTo>
                  <a:pt x="3933" y="441"/>
                </a:lnTo>
                <a:lnTo>
                  <a:pt x="3955" y="445"/>
                </a:lnTo>
                <a:lnTo>
                  <a:pt x="3975" y="447"/>
                </a:lnTo>
                <a:lnTo>
                  <a:pt x="3997" y="449"/>
                </a:lnTo>
                <a:lnTo>
                  <a:pt x="4018" y="450"/>
                </a:lnTo>
                <a:lnTo>
                  <a:pt x="4039" y="448"/>
                </a:lnTo>
                <a:lnTo>
                  <a:pt x="4061" y="445"/>
                </a:lnTo>
                <a:lnTo>
                  <a:pt x="4070" y="453"/>
                </a:lnTo>
                <a:lnTo>
                  <a:pt x="4080" y="460"/>
                </a:lnTo>
                <a:lnTo>
                  <a:pt x="4091" y="465"/>
                </a:lnTo>
                <a:lnTo>
                  <a:pt x="4103" y="470"/>
                </a:lnTo>
                <a:lnTo>
                  <a:pt x="4114" y="474"/>
                </a:lnTo>
                <a:lnTo>
                  <a:pt x="4125" y="478"/>
                </a:lnTo>
                <a:lnTo>
                  <a:pt x="4137" y="481"/>
                </a:lnTo>
                <a:lnTo>
                  <a:pt x="4149" y="483"/>
                </a:lnTo>
                <a:lnTo>
                  <a:pt x="4173" y="486"/>
                </a:lnTo>
                <a:lnTo>
                  <a:pt x="4197" y="488"/>
                </a:lnTo>
                <a:lnTo>
                  <a:pt x="4222" y="491"/>
                </a:lnTo>
                <a:lnTo>
                  <a:pt x="4245" y="494"/>
                </a:lnTo>
                <a:lnTo>
                  <a:pt x="4260" y="495"/>
                </a:lnTo>
                <a:lnTo>
                  <a:pt x="4273" y="495"/>
                </a:lnTo>
                <a:lnTo>
                  <a:pt x="4286" y="494"/>
                </a:lnTo>
                <a:lnTo>
                  <a:pt x="4299" y="492"/>
                </a:lnTo>
                <a:lnTo>
                  <a:pt x="4326" y="487"/>
                </a:lnTo>
                <a:lnTo>
                  <a:pt x="4353" y="483"/>
                </a:lnTo>
                <a:lnTo>
                  <a:pt x="4387" y="482"/>
                </a:lnTo>
                <a:lnTo>
                  <a:pt x="4422" y="482"/>
                </a:lnTo>
                <a:lnTo>
                  <a:pt x="4456" y="483"/>
                </a:lnTo>
                <a:lnTo>
                  <a:pt x="4491" y="484"/>
                </a:lnTo>
                <a:lnTo>
                  <a:pt x="4526" y="483"/>
                </a:lnTo>
                <a:lnTo>
                  <a:pt x="4559" y="481"/>
                </a:lnTo>
                <a:lnTo>
                  <a:pt x="4577" y="479"/>
                </a:lnTo>
                <a:lnTo>
                  <a:pt x="4593" y="476"/>
                </a:lnTo>
                <a:lnTo>
                  <a:pt x="4610" y="471"/>
                </a:lnTo>
                <a:lnTo>
                  <a:pt x="4627" y="466"/>
                </a:lnTo>
                <a:lnTo>
                  <a:pt x="4655" y="482"/>
                </a:lnTo>
                <a:lnTo>
                  <a:pt x="4684" y="496"/>
                </a:lnTo>
                <a:lnTo>
                  <a:pt x="4699" y="501"/>
                </a:lnTo>
                <a:lnTo>
                  <a:pt x="4714" y="505"/>
                </a:lnTo>
                <a:lnTo>
                  <a:pt x="4721" y="506"/>
                </a:lnTo>
                <a:lnTo>
                  <a:pt x="4730" y="507"/>
                </a:lnTo>
                <a:lnTo>
                  <a:pt x="4738" y="507"/>
                </a:lnTo>
                <a:lnTo>
                  <a:pt x="4746" y="507"/>
                </a:lnTo>
                <a:lnTo>
                  <a:pt x="4750" y="502"/>
                </a:lnTo>
                <a:lnTo>
                  <a:pt x="4753" y="498"/>
                </a:lnTo>
                <a:lnTo>
                  <a:pt x="4755" y="493"/>
                </a:lnTo>
                <a:lnTo>
                  <a:pt x="4757" y="488"/>
                </a:lnTo>
                <a:lnTo>
                  <a:pt x="4758" y="484"/>
                </a:lnTo>
                <a:lnTo>
                  <a:pt x="4758" y="479"/>
                </a:lnTo>
                <a:lnTo>
                  <a:pt x="4757" y="474"/>
                </a:lnTo>
                <a:lnTo>
                  <a:pt x="4756" y="470"/>
                </a:lnTo>
                <a:lnTo>
                  <a:pt x="4753" y="466"/>
                </a:lnTo>
                <a:lnTo>
                  <a:pt x="4751" y="462"/>
                </a:lnTo>
                <a:lnTo>
                  <a:pt x="4748" y="459"/>
                </a:lnTo>
                <a:lnTo>
                  <a:pt x="4744" y="456"/>
                </a:lnTo>
                <a:lnTo>
                  <a:pt x="4740" y="454"/>
                </a:lnTo>
                <a:lnTo>
                  <a:pt x="4735" y="452"/>
                </a:lnTo>
                <a:lnTo>
                  <a:pt x="4730" y="451"/>
                </a:lnTo>
                <a:lnTo>
                  <a:pt x="4725" y="451"/>
                </a:lnTo>
                <a:lnTo>
                  <a:pt x="4711" y="448"/>
                </a:lnTo>
                <a:lnTo>
                  <a:pt x="4699" y="446"/>
                </a:lnTo>
                <a:lnTo>
                  <a:pt x="4686" y="444"/>
                </a:lnTo>
                <a:lnTo>
                  <a:pt x="4673" y="443"/>
                </a:lnTo>
                <a:lnTo>
                  <a:pt x="4647" y="442"/>
                </a:lnTo>
                <a:lnTo>
                  <a:pt x="4622" y="440"/>
                </a:lnTo>
                <a:lnTo>
                  <a:pt x="4621" y="434"/>
                </a:lnTo>
                <a:lnTo>
                  <a:pt x="4622" y="428"/>
                </a:lnTo>
                <a:lnTo>
                  <a:pt x="4624" y="423"/>
                </a:lnTo>
                <a:lnTo>
                  <a:pt x="4626" y="420"/>
                </a:lnTo>
                <a:lnTo>
                  <a:pt x="4629" y="417"/>
                </a:lnTo>
                <a:lnTo>
                  <a:pt x="4633" y="416"/>
                </a:lnTo>
                <a:lnTo>
                  <a:pt x="4637" y="414"/>
                </a:lnTo>
                <a:lnTo>
                  <a:pt x="4642" y="414"/>
                </a:lnTo>
                <a:lnTo>
                  <a:pt x="4662" y="414"/>
                </a:lnTo>
                <a:lnTo>
                  <a:pt x="4682" y="412"/>
                </a:lnTo>
                <a:lnTo>
                  <a:pt x="4701" y="414"/>
                </a:lnTo>
                <a:lnTo>
                  <a:pt x="4720" y="418"/>
                </a:lnTo>
                <a:lnTo>
                  <a:pt x="4739" y="422"/>
                </a:lnTo>
                <a:lnTo>
                  <a:pt x="4758" y="429"/>
                </a:lnTo>
                <a:lnTo>
                  <a:pt x="4778" y="433"/>
                </a:lnTo>
                <a:lnTo>
                  <a:pt x="4796" y="437"/>
                </a:lnTo>
                <a:lnTo>
                  <a:pt x="4806" y="439"/>
                </a:lnTo>
                <a:lnTo>
                  <a:pt x="4815" y="440"/>
                </a:lnTo>
                <a:lnTo>
                  <a:pt x="4825" y="440"/>
                </a:lnTo>
                <a:lnTo>
                  <a:pt x="4836" y="440"/>
                </a:lnTo>
                <a:lnTo>
                  <a:pt x="4842" y="441"/>
                </a:lnTo>
                <a:lnTo>
                  <a:pt x="4847" y="442"/>
                </a:lnTo>
                <a:lnTo>
                  <a:pt x="4851" y="444"/>
                </a:lnTo>
                <a:lnTo>
                  <a:pt x="4855" y="447"/>
                </a:lnTo>
                <a:lnTo>
                  <a:pt x="4857" y="450"/>
                </a:lnTo>
                <a:lnTo>
                  <a:pt x="4859" y="453"/>
                </a:lnTo>
                <a:lnTo>
                  <a:pt x="4860" y="457"/>
                </a:lnTo>
                <a:lnTo>
                  <a:pt x="4860" y="460"/>
                </a:lnTo>
                <a:lnTo>
                  <a:pt x="4859" y="469"/>
                </a:lnTo>
                <a:lnTo>
                  <a:pt x="4857" y="479"/>
                </a:lnTo>
                <a:lnTo>
                  <a:pt x="4854" y="489"/>
                </a:lnTo>
                <a:lnTo>
                  <a:pt x="4850" y="498"/>
                </a:lnTo>
                <a:lnTo>
                  <a:pt x="4848" y="504"/>
                </a:lnTo>
                <a:lnTo>
                  <a:pt x="4847" y="509"/>
                </a:lnTo>
                <a:lnTo>
                  <a:pt x="4846" y="514"/>
                </a:lnTo>
                <a:lnTo>
                  <a:pt x="4847" y="519"/>
                </a:lnTo>
                <a:lnTo>
                  <a:pt x="4848" y="524"/>
                </a:lnTo>
                <a:lnTo>
                  <a:pt x="4850" y="530"/>
                </a:lnTo>
                <a:lnTo>
                  <a:pt x="4852" y="534"/>
                </a:lnTo>
                <a:lnTo>
                  <a:pt x="4855" y="538"/>
                </a:lnTo>
                <a:lnTo>
                  <a:pt x="4858" y="542"/>
                </a:lnTo>
                <a:lnTo>
                  <a:pt x="4862" y="545"/>
                </a:lnTo>
                <a:lnTo>
                  <a:pt x="4866" y="548"/>
                </a:lnTo>
                <a:lnTo>
                  <a:pt x="4870" y="550"/>
                </a:lnTo>
                <a:lnTo>
                  <a:pt x="4875" y="552"/>
                </a:lnTo>
                <a:lnTo>
                  <a:pt x="4881" y="553"/>
                </a:lnTo>
                <a:lnTo>
                  <a:pt x="4886" y="554"/>
                </a:lnTo>
                <a:lnTo>
                  <a:pt x="4891" y="554"/>
                </a:lnTo>
                <a:lnTo>
                  <a:pt x="4900" y="554"/>
                </a:lnTo>
                <a:lnTo>
                  <a:pt x="4909" y="555"/>
                </a:lnTo>
                <a:lnTo>
                  <a:pt x="4919" y="559"/>
                </a:lnTo>
                <a:lnTo>
                  <a:pt x="4929" y="562"/>
                </a:lnTo>
                <a:lnTo>
                  <a:pt x="4940" y="566"/>
                </a:lnTo>
                <a:lnTo>
                  <a:pt x="4948" y="568"/>
                </a:lnTo>
                <a:lnTo>
                  <a:pt x="4952" y="569"/>
                </a:lnTo>
                <a:lnTo>
                  <a:pt x="4956" y="570"/>
                </a:lnTo>
                <a:lnTo>
                  <a:pt x="4959" y="569"/>
                </a:lnTo>
                <a:lnTo>
                  <a:pt x="4962" y="569"/>
                </a:lnTo>
                <a:lnTo>
                  <a:pt x="4962" y="562"/>
                </a:lnTo>
                <a:lnTo>
                  <a:pt x="4961" y="555"/>
                </a:lnTo>
                <a:lnTo>
                  <a:pt x="4960" y="549"/>
                </a:lnTo>
                <a:lnTo>
                  <a:pt x="4958" y="542"/>
                </a:lnTo>
                <a:lnTo>
                  <a:pt x="4953" y="530"/>
                </a:lnTo>
                <a:lnTo>
                  <a:pt x="4947" y="517"/>
                </a:lnTo>
                <a:lnTo>
                  <a:pt x="4942" y="505"/>
                </a:lnTo>
                <a:lnTo>
                  <a:pt x="4939" y="492"/>
                </a:lnTo>
                <a:lnTo>
                  <a:pt x="4938" y="486"/>
                </a:lnTo>
                <a:lnTo>
                  <a:pt x="4939" y="480"/>
                </a:lnTo>
                <a:lnTo>
                  <a:pt x="4940" y="472"/>
                </a:lnTo>
                <a:lnTo>
                  <a:pt x="4943" y="466"/>
                </a:lnTo>
                <a:lnTo>
                  <a:pt x="4946" y="461"/>
                </a:lnTo>
                <a:lnTo>
                  <a:pt x="4950" y="458"/>
                </a:lnTo>
                <a:lnTo>
                  <a:pt x="4954" y="455"/>
                </a:lnTo>
                <a:lnTo>
                  <a:pt x="4958" y="453"/>
                </a:lnTo>
                <a:lnTo>
                  <a:pt x="4967" y="451"/>
                </a:lnTo>
                <a:lnTo>
                  <a:pt x="4976" y="451"/>
                </a:lnTo>
                <a:lnTo>
                  <a:pt x="4987" y="452"/>
                </a:lnTo>
                <a:lnTo>
                  <a:pt x="4997" y="453"/>
                </a:lnTo>
                <a:lnTo>
                  <a:pt x="5007" y="453"/>
                </a:lnTo>
                <a:lnTo>
                  <a:pt x="5016" y="451"/>
                </a:lnTo>
                <a:lnTo>
                  <a:pt x="5023" y="450"/>
                </a:lnTo>
                <a:lnTo>
                  <a:pt x="5029" y="449"/>
                </a:lnTo>
                <a:lnTo>
                  <a:pt x="5035" y="446"/>
                </a:lnTo>
                <a:lnTo>
                  <a:pt x="5042" y="443"/>
                </a:lnTo>
                <a:lnTo>
                  <a:pt x="5053" y="434"/>
                </a:lnTo>
                <a:lnTo>
                  <a:pt x="5064" y="425"/>
                </a:lnTo>
                <a:lnTo>
                  <a:pt x="5075" y="415"/>
                </a:lnTo>
                <a:lnTo>
                  <a:pt x="5087" y="408"/>
                </a:lnTo>
                <a:lnTo>
                  <a:pt x="5094" y="405"/>
                </a:lnTo>
                <a:lnTo>
                  <a:pt x="5100" y="403"/>
                </a:lnTo>
                <a:lnTo>
                  <a:pt x="5107" y="402"/>
                </a:lnTo>
                <a:lnTo>
                  <a:pt x="5114" y="403"/>
                </a:lnTo>
                <a:lnTo>
                  <a:pt x="5122" y="403"/>
                </a:lnTo>
                <a:lnTo>
                  <a:pt x="5132" y="403"/>
                </a:lnTo>
                <a:lnTo>
                  <a:pt x="5142" y="402"/>
                </a:lnTo>
                <a:lnTo>
                  <a:pt x="5152" y="399"/>
                </a:lnTo>
                <a:lnTo>
                  <a:pt x="5155" y="397"/>
                </a:lnTo>
                <a:lnTo>
                  <a:pt x="5159" y="395"/>
                </a:lnTo>
                <a:lnTo>
                  <a:pt x="5161" y="393"/>
                </a:lnTo>
                <a:lnTo>
                  <a:pt x="5163" y="389"/>
                </a:lnTo>
                <a:lnTo>
                  <a:pt x="5163" y="386"/>
                </a:lnTo>
                <a:lnTo>
                  <a:pt x="5163" y="381"/>
                </a:lnTo>
                <a:lnTo>
                  <a:pt x="5161" y="376"/>
                </a:lnTo>
                <a:lnTo>
                  <a:pt x="5158" y="370"/>
                </a:lnTo>
                <a:lnTo>
                  <a:pt x="5155" y="364"/>
                </a:lnTo>
                <a:lnTo>
                  <a:pt x="5151" y="360"/>
                </a:lnTo>
                <a:lnTo>
                  <a:pt x="5147" y="356"/>
                </a:lnTo>
                <a:lnTo>
                  <a:pt x="5143" y="354"/>
                </a:lnTo>
                <a:lnTo>
                  <a:pt x="5138" y="352"/>
                </a:lnTo>
                <a:lnTo>
                  <a:pt x="5134" y="351"/>
                </a:lnTo>
                <a:lnTo>
                  <a:pt x="5129" y="350"/>
                </a:lnTo>
                <a:lnTo>
                  <a:pt x="5124" y="350"/>
                </a:lnTo>
                <a:lnTo>
                  <a:pt x="5104" y="354"/>
                </a:lnTo>
                <a:lnTo>
                  <a:pt x="5083" y="359"/>
                </a:lnTo>
                <a:lnTo>
                  <a:pt x="5063" y="358"/>
                </a:lnTo>
                <a:lnTo>
                  <a:pt x="5046" y="355"/>
                </a:lnTo>
                <a:lnTo>
                  <a:pt x="5043" y="354"/>
                </a:lnTo>
                <a:lnTo>
                  <a:pt x="5041" y="353"/>
                </a:lnTo>
                <a:lnTo>
                  <a:pt x="5041" y="351"/>
                </a:lnTo>
                <a:lnTo>
                  <a:pt x="5041" y="348"/>
                </a:lnTo>
                <a:lnTo>
                  <a:pt x="5043" y="345"/>
                </a:lnTo>
                <a:lnTo>
                  <a:pt x="5046" y="341"/>
                </a:lnTo>
                <a:lnTo>
                  <a:pt x="5051" y="337"/>
                </a:lnTo>
                <a:lnTo>
                  <a:pt x="5058" y="332"/>
                </a:lnTo>
                <a:lnTo>
                  <a:pt x="5065" y="329"/>
                </a:lnTo>
                <a:lnTo>
                  <a:pt x="5074" y="327"/>
                </a:lnTo>
                <a:lnTo>
                  <a:pt x="5082" y="326"/>
                </a:lnTo>
                <a:lnTo>
                  <a:pt x="5092" y="324"/>
                </a:lnTo>
                <a:lnTo>
                  <a:pt x="5101" y="323"/>
                </a:lnTo>
                <a:lnTo>
                  <a:pt x="5110" y="321"/>
                </a:lnTo>
                <a:lnTo>
                  <a:pt x="5118" y="318"/>
                </a:lnTo>
                <a:lnTo>
                  <a:pt x="5126" y="315"/>
                </a:lnTo>
                <a:lnTo>
                  <a:pt x="5132" y="314"/>
                </a:lnTo>
                <a:lnTo>
                  <a:pt x="5138" y="314"/>
                </a:lnTo>
                <a:lnTo>
                  <a:pt x="5144" y="314"/>
                </a:lnTo>
                <a:lnTo>
                  <a:pt x="5149" y="316"/>
                </a:lnTo>
                <a:lnTo>
                  <a:pt x="5159" y="319"/>
                </a:lnTo>
                <a:lnTo>
                  <a:pt x="5168" y="326"/>
                </a:lnTo>
                <a:lnTo>
                  <a:pt x="5178" y="331"/>
                </a:lnTo>
                <a:lnTo>
                  <a:pt x="5188" y="337"/>
                </a:lnTo>
                <a:lnTo>
                  <a:pt x="5199" y="342"/>
                </a:lnTo>
                <a:lnTo>
                  <a:pt x="5209" y="345"/>
                </a:lnTo>
                <a:lnTo>
                  <a:pt x="5211" y="325"/>
                </a:lnTo>
                <a:lnTo>
                  <a:pt x="5212" y="302"/>
                </a:lnTo>
                <a:lnTo>
                  <a:pt x="5211" y="297"/>
                </a:lnTo>
                <a:lnTo>
                  <a:pt x="5210" y="292"/>
                </a:lnTo>
                <a:lnTo>
                  <a:pt x="5209" y="288"/>
                </a:lnTo>
                <a:lnTo>
                  <a:pt x="5207" y="285"/>
                </a:lnTo>
                <a:lnTo>
                  <a:pt x="5204" y="282"/>
                </a:lnTo>
                <a:lnTo>
                  <a:pt x="5201" y="281"/>
                </a:lnTo>
                <a:lnTo>
                  <a:pt x="5196" y="281"/>
                </a:lnTo>
                <a:lnTo>
                  <a:pt x="5190" y="282"/>
                </a:lnTo>
                <a:lnTo>
                  <a:pt x="5173" y="283"/>
                </a:lnTo>
                <a:lnTo>
                  <a:pt x="5156" y="284"/>
                </a:lnTo>
                <a:lnTo>
                  <a:pt x="5138" y="283"/>
                </a:lnTo>
                <a:lnTo>
                  <a:pt x="5120" y="281"/>
                </a:lnTo>
                <a:lnTo>
                  <a:pt x="5103" y="277"/>
                </a:lnTo>
                <a:lnTo>
                  <a:pt x="5086" y="273"/>
                </a:lnTo>
                <a:lnTo>
                  <a:pt x="5069" y="266"/>
                </a:lnTo>
                <a:lnTo>
                  <a:pt x="5053" y="259"/>
                </a:lnTo>
                <a:lnTo>
                  <a:pt x="5041" y="260"/>
                </a:lnTo>
                <a:lnTo>
                  <a:pt x="5029" y="261"/>
                </a:lnTo>
                <a:lnTo>
                  <a:pt x="5017" y="262"/>
                </a:lnTo>
                <a:lnTo>
                  <a:pt x="5005" y="261"/>
                </a:lnTo>
                <a:lnTo>
                  <a:pt x="4981" y="258"/>
                </a:lnTo>
                <a:lnTo>
                  <a:pt x="4958" y="253"/>
                </a:lnTo>
                <a:lnTo>
                  <a:pt x="4935" y="247"/>
                </a:lnTo>
                <a:lnTo>
                  <a:pt x="4911" y="241"/>
                </a:lnTo>
                <a:lnTo>
                  <a:pt x="4888" y="234"/>
                </a:lnTo>
                <a:lnTo>
                  <a:pt x="4864" y="228"/>
                </a:lnTo>
                <a:lnTo>
                  <a:pt x="4860" y="227"/>
                </a:lnTo>
                <a:lnTo>
                  <a:pt x="4856" y="225"/>
                </a:lnTo>
                <a:lnTo>
                  <a:pt x="4852" y="223"/>
                </a:lnTo>
                <a:lnTo>
                  <a:pt x="4848" y="219"/>
                </a:lnTo>
                <a:lnTo>
                  <a:pt x="4840" y="213"/>
                </a:lnTo>
                <a:lnTo>
                  <a:pt x="4835" y="205"/>
                </a:lnTo>
                <a:lnTo>
                  <a:pt x="4833" y="202"/>
                </a:lnTo>
                <a:lnTo>
                  <a:pt x="4832" y="198"/>
                </a:lnTo>
                <a:lnTo>
                  <a:pt x="4831" y="194"/>
                </a:lnTo>
                <a:lnTo>
                  <a:pt x="4832" y="190"/>
                </a:lnTo>
                <a:lnTo>
                  <a:pt x="4834" y="187"/>
                </a:lnTo>
                <a:lnTo>
                  <a:pt x="4837" y="184"/>
                </a:lnTo>
                <a:lnTo>
                  <a:pt x="4841" y="182"/>
                </a:lnTo>
                <a:lnTo>
                  <a:pt x="4847" y="180"/>
                </a:lnTo>
                <a:lnTo>
                  <a:pt x="4856" y="175"/>
                </a:lnTo>
                <a:lnTo>
                  <a:pt x="4865" y="170"/>
                </a:lnTo>
                <a:lnTo>
                  <a:pt x="4873" y="164"/>
                </a:lnTo>
                <a:lnTo>
                  <a:pt x="4879" y="159"/>
                </a:lnTo>
                <a:lnTo>
                  <a:pt x="4881" y="157"/>
                </a:lnTo>
                <a:lnTo>
                  <a:pt x="4882" y="155"/>
                </a:lnTo>
                <a:lnTo>
                  <a:pt x="4882" y="152"/>
                </a:lnTo>
                <a:lnTo>
                  <a:pt x="4879" y="150"/>
                </a:lnTo>
                <a:lnTo>
                  <a:pt x="4877" y="148"/>
                </a:lnTo>
                <a:lnTo>
                  <a:pt x="4873" y="146"/>
                </a:lnTo>
                <a:lnTo>
                  <a:pt x="4867" y="144"/>
                </a:lnTo>
                <a:lnTo>
                  <a:pt x="4860" y="142"/>
                </a:lnTo>
                <a:lnTo>
                  <a:pt x="4843" y="136"/>
                </a:lnTo>
                <a:lnTo>
                  <a:pt x="4821" y="131"/>
                </a:lnTo>
                <a:lnTo>
                  <a:pt x="4817" y="129"/>
                </a:lnTo>
                <a:lnTo>
                  <a:pt x="4813" y="127"/>
                </a:lnTo>
                <a:lnTo>
                  <a:pt x="4811" y="125"/>
                </a:lnTo>
                <a:lnTo>
                  <a:pt x="4809" y="122"/>
                </a:lnTo>
                <a:lnTo>
                  <a:pt x="4808" y="119"/>
                </a:lnTo>
                <a:lnTo>
                  <a:pt x="4809" y="115"/>
                </a:lnTo>
                <a:lnTo>
                  <a:pt x="4812" y="111"/>
                </a:lnTo>
                <a:lnTo>
                  <a:pt x="4816" y="106"/>
                </a:lnTo>
                <a:lnTo>
                  <a:pt x="4821" y="100"/>
                </a:lnTo>
                <a:lnTo>
                  <a:pt x="4825" y="94"/>
                </a:lnTo>
                <a:lnTo>
                  <a:pt x="4831" y="89"/>
                </a:lnTo>
                <a:lnTo>
                  <a:pt x="4837" y="84"/>
                </a:lnTo>
                <a:lnTo>
                  <a:pt x="4842" y="80"/>
                </a:lnTo>
                <a:lnTo>
                  <a:pt x="4848" y="76"/>
                </a:lnTo>
                <a:lnTo>
                  <a:pt x="4855" y="72"/>
                </a:lnTo>
                <a:lnTo>
                  <a:pt x="4861" y="69"/>
                </a:lnTo>
                <a:lnTo>
                  <a:pt x="4867" y="66"/>
                </a:lnTo>
                <a:lnTo>
                  <a:pt x="4874" y="65"/>
                </a:lnTo>
                <a:lnTo>
                  <a:pt x="4882" y="64"/>
                </a:lnTo>
                <a:lnTo>
                  <a:pt x="4889" y="64"/>
                </a:lnTo>
                <a:lnTo>
                  <a:pt x="4895" y="64"/>
                </a:lnTo>
                <a:lnTo>
                  <a:pt x="4902" y="65"/>
                </a:lnTo>
                <a:lnTo>
                  <a:pt x="4909" y="69"/>
                </a:lnTo>
                <a:lnTo>
                  <a:pt x="4916" y="72"/>
                </a:lnTo>
                <a:lnTo>
                  <a:pt x="4922" y="75"/>
                </a:lnTo>
                <a:lnTo>
                  <a:pt x="4927" y="76"/>
                </a:lnTo>
                <a:lnTo>
                  <a:pt x="4933" y="77"/>
                </a:lnTo>
                <a:lnTo>
                  <a:pt x="4937" y="76"/>
                </a:lnTo>
                <a:lnTo>
                  <a:pt x="4941" y="75"/>
                </a:lnTo>
                <a:lnTo>
                  <a:pt x="4944" y="72"/>
                </a:lnTo>
                <a:lnTo>
                  <a:pt x="4946" y="69"/>
                </a:lnTo>
                <a:lnTo>
                  <a:pt x="4948" y="65"/>
                </a:lnTo>
                <a:lnTo>
                  <a:pt x="4948" y="62"/>
                </a:lnTo>
                <a:lnTo>
                  <a:pt x="4948" y="58"/>
                </a:lnTo>
                <a:lnTo>
                  <a:pt x="4947" y="54"/>
                </a:lnTo>
                <a:lnTo>
                  <a:pt x="4945" y="51"/>
                </a:lnTo>
                <a:lnTo>
                  <a:pt x="4942" y="48"/>
                </a:lnTo>
                <a:lnTo>
                  <a:pt x="4938" y="45"/>
                </a:lnTo>
                <a:lnTo>
                  <a:pt x="4931" y="43"/>
                </a:lnTo>
                <a:lnTo>
                  <a:pt x="4925" y="42"/>
                </a:lnTo>
                <a:lnTo>
                  <a:pt x="4919" y="39"/>
                </a:lnTo>
                <a:lnTo>
                  <a:pt x="4915" y="35"/>
                </a:lnTo>
                <a:lnTo>
                  <a:pt x="4913" y="32"/>
                </a:lnTo>
                <a:lnTo>
                  <a:pt x="4912" y="29"/>
                </a:lnTo>
                <a:lnTo>
                  <a:pt x="4912" y="27"/>
                </a:lnTo>
                <a:lnTo>
                  <a:pt x="4913" y="24"/>
                </a:lnTo>
                <a:lnTo>
                  <a:pt x="4916" y="21"/>
                </a:lnTo>
                <a:lnTo>
                  <a:pt x="4919" y="19"/>
                </a:lnTo>
                <a:lnTo>
                  <a:pt x="4937" y="9"/>
                </a:lnTo>
                <a:lnTo>
                  <a:pt x="4955" y="2"/>
                </a:lnTo>
                <a:lnTo>
                  <a:pt x="4978" y="1"/>
                </a:lnTo>
                <a:lnTo>
                  <a:pt x="5003" y="0"/>
                </a:lnTo>
                <a:lnTo>
                  <a:pt x="5027" y="0"/>
                </a:lnTo>
                <a:lnTo>
                  <a:pt x="5052" y="1"/>
                </a:lnTo>
                <a:lnTo>
                  <a:pt x="5075" y="4"/>
                </a:lnTo>
                <a:lnTo>
                  <a:pt x="5099" y="9"/>
                </a:lnTo>
                <a:lnTo>
                  <a:pt x="5111" y="12"/>
                </a:lnTo>
                <a:lnTo>
                  <a:pt x="5122" y="17"/>
                </a:lnTo>
                <a:lnTo>
                  <a:pt x="5133" y="21"/>
                </a:lnTo>
                <a:lnTo>
                  <a:pt x="5145" y="26"/>
                </a:lnTo>
                <a:lnTo>
                  <a:pt x="5155" y="30"/>
                </a:lnTo>
                <a:lnTo>
                  <a:pt x="5165" y="34"/>
                </a:lnTo>
                <a:lnTo>
                  <a:pt x="5175" y="38"/>
                </a:lnTo>
                <a:lnTo>
                  <a:pt x="5185" y="44"/>
                </a:lnTo>
                <a:lnTo>
                  <a:pt x="5189" y="48"/>
                </a:lnTo>
                <a:lnTo>
                  <a:pt x="5194" y="51"/>
                </a:lnTo>
                <a:lnTo>
                  <a:pt x="5198" y="55"/>
                </a:lnTo>
                <a:lnTo>
                  <a:pt x="5201" y="59"/>
                </a:lnTo>
                <a:lnTo>
                  <a:pt x="5203" y="64"/>
                </a:lnTo>
                <a:lnTo>
                  <a:pt x="5205" y="70"/>
                </a:lnTo>
                <a:lnTo>
                  <a:pt x="5207" y="75"/>
                </a:lnTo>
                <a:lnTo>
                  <a:pt x="5207" y="81"/>
                </a:lnTo>
                <a:lnTo>
                  <a:pt x="5203" y="87"/>
                </a:lnTo>
                <a:lnTo>
                  <a:pt x="5200" y="92"/>
                </a:lnTo>
                <a:lnTo>
                  <a:pt x="5199" y="97"/>
                </a:lnTo>
                <a:lnTo>
                  <a:pt x="5199" y="101"/>
                </a:lnTo>
                <a:lnTo>
                  <a:pt x="5200" y="105"/>
                </a:lnTo>
                <a:lnTo>
                  <a:pt x="5202" y="108"/>
                </a:lnTo>
                <a:lnTo>
                  <a:pt x="5204" y="111"/>
                </a:lnTo>
                <a:lnTo>
                  <a:pt x="5208" y="113"/>
                </a:lnTo>
                <a:lnTo>
                  <a:pt x="5225" y="123"/>
                </a:lnTo>
                <a:lnTo>
                  <a:pt x="5245" y="131"/>
                </a:lnTo>
                <a:lnTo>
                  <a:pt x="5271" y="146"/>
                </a:lnTo>
                <a:lnTo>
                  <a:pt x="5298" y="161"/>
                </a:lnTo>
                <a:lnTo>
                  <a:pt x="5311" y="170"/>
                </a:lnTo>
                <a:lnTo>
                  <a:pt x="5325" y="177"/>
                </a:lnTo>
                <a:lnTo>
                  <a:pt x="5338" y="183"/>
                </a:lnTo>
                <a:lnTo>
                  <a:pt x="5353" y="189"/>
                </a:lnTo>
                <a:lnTo>
                  <a:pt x="5349" y="195"/>
                </a:lnTo>
                <a:lnTo>
                  <a:pt x="5344" y="199"/>
                </a:lnTo>
                <a:lnTo>
                  <a:pt x="5339" y="202"/>
                </a:lnTo>
                <a:lnTo>
                  <a:pt x="5334" y="205"/>
                </a:lnTo>
                <a:lnTo>
                  <a:pt x="5324" y="207"/>
                </a:lnTo>
                <a:lnTo>
                  <a:pt x="5312" y="208"/>
                </a:lnTo>
                <a:lnTo>
                  <a:pt x="5301" y="208"/>
                </a:lnTo>
                <a:lnTo>
                  <a:pt x="5288" y="209"/>
                </a:lnTo>
                <a:lnTo>
                  <a:pt x="5283" y="211"/>
                </a:lnTo>
                <a:lnTo>
                  <a:pt x="5277" y="213"/>
                </a:lnTo>
                <a:lnTo>
                  <a:pt x="5272" y="216"/>
                </a:lnTo>
                <a:lnTo>
                  <a:pt x="5268" y="221"/>
                </a:lnTo>
                <a:lnTo>
                  <a:pt x="5259" y="229"/>
                </a:lnTo>
                <a:lnTo>
                  <a:pt x="5253" y="237"/>
                </a:lnTo>
                <a:lnTo>
                  <a:pt x="5251" y="240"/>
                </a:lnTo>
                <a:lnTo>
                  <a:pt x="5250" y="243"/>
                </a:lnTo>
                <a:lnTo>
                  <a:pt x="5249" y="246"/>
                </a:lnTo>
                <a:lnTo>
                  <a:pt x="5249" y="249"/>
                </a:lnTo>
                <a:lnTo>
                  <a:pt x="5250" y="251"/>
                </a:lnTo>
                <a:lnTo>
                  <a:pt x="5252" y="254"/>
                </a:lnTo>
                <a:lnTo>
                  <a:pt x="5255" y="255"/>
                </a:lnTo>
                <a:lnTo>
                  <a:pt x="5258" y="257"/>
                </a:lnTo>
                <a:lnTo>
                  <a:pt x="5267" y="259"/>
                </a:lnTo>
                <a:lnTo>
                  <a:pt x="5278" y="259"/>
                </a:lnTo>
                <a:lnTo>
                  <a:pt x="5291" y="263"/>
                </a:lnTo>
                <a:lnTo>
                  <a:pt x="5305" y="266"/>
                </a:lnTo>
                <a:lnTo>
                  <a:pt x="5319" y="268"/>
                </a:lnTo>
                <a:lnTo>
                  <a:pt x="5332" y="270"/>
                </a:lnTo>
                <a:lnTo>
                  <a:pt x="5345" y="270"/>
                </a:lnTo>
                <a:lnTo>
                  <a:pt x="5359" y="270"/>
                </a:lnTo>
                <a:lnTo>
                  <a:pt x="5372" y="268"/>
                </a:lnTo>
                <a:lnTo>
                  <a:pt x="5385" y="264"/>
                </a:lnTo>
                <a:lnTo>
                  <a:pt x="5396" y="264"/>
                </a:lnTo>
                <a:lnTo>
                  <a:pt x="5409" y="265"/>
                </a:lnTo>
                <a:lnTo>
                  <a:pt x="5420" y="267"/>
                </a:lnTo>
                <a:lnTo>
                  <a:pt x="5431" y="270"/>
                </a:lnTo>
                <a:lnTo>
                  <a:pt x="5455" y="278"/>
                </a:lnTo>
                <a:lnTo>
                  <a:pt x="5477" y="283"/>
                </a:lnTo>
                <a:lnTo>
                  <a:pt x="5475" y="288"/>
                </a:lnTo>
                <a:lnTo>
                  <a:pt x="5472" y="291"/>
                </a:lnTo>
                <a:lnTo>
                  <a:pt x="5468" y="295"/>
                </a:lnTo>
                <a:lnTo>
                  <a:pt x="5464" y="298"/>
                </a:lnTo>
                <a:lnTo>
                  <a:pt x="5455" y="304"/>
                </a:lnTo>
                <a:lnTo>
                  <a:pt x="5445" y="308"/>
                </a:lnTo>
                <a:lnTo>
                  <a:pt x="5442" y="311"/>
                </a:lnTo>
                <a:lnTo>
                  <a:pt x="5439" y="313"/>
                </a:lnTo>
                <a:lnTo>
                  <a:pt x="5437" y="315"/>
                </a:lnTo>
                <a:lnTo>
                  <a:pt x="5437" y="318"/>
                </a:lnTo>
                <a:lnTo>
                  <a:pt x="5438" y="321"/>
                </a:lnTo>
                <a:lnTo>
                  <a:pt x="5441" y="325"/>
                </a:lnTo>
                <a:lnTo>
                  <a:pt x="5446" y="328"/>
                </a:lnTo>
                <a:lnTo>
                  <a:pt x="5454" y="331"/>
                </a:lnTo>
                <a:lnTo>
                  <a:pt x="5460" y="334"/>
                </a:lnTo>
                <a:lnTo>
                  <a:pt x="5465" y="337"/>
                </a:lnTo>
                <a:lnTo>
                  <a:pt x="5470" y="341"/>
                </a:lnTo>
                <a:lnTo>
                  <a:pt x="5475" y="346"/>
                </a:lnTo>
                <a:lnTo>
                  <a:pt x="5479" y="351"/>
                </a:lnTo>
                <a:lnTo>
                  <a:pt x="5483" y="356"/>
                </a:lnTo>
                <a:lnTo>
                  <a:pt x="5486" y="362"/>
                </a:lnTo>
                <a:lnTo>
                  <a:pt x="5489" y="368"/>
                </a:lnTo>
                <a:lnTo>
                  <a:pt x="5493" y="381"/>
                </a:lnTo>
                <a:lnTo>
                  <a:pt x="5495" y="395"/>
                </a:lnTo>
                <a:lnTo>
                  <a:pt x="5496" y="408"/>
                </a:lnTo>
                <a:lnTo>
                  <a:pt x="5495" y="422"/>
                </a:lnTo>
                <a:lnTo>
                  <a:pt x="5509" y="420"/>
                </a:lnTo>
                <a:lnTo>
                  <a:pt x="5521" y="417"/>
                </a:lnTo>
                <a:lnTo>
                  <a:pt x="5533" y="413"/>
                </a:lnTo>
                <a:lnTo>
                  <a:pt x="5544" y="407"/>
                </a:lnTo>
                <a:lnTo>
                  <a:pt x="5549" y="404"/>
                </a:lnTo>
                <a:lnTo>
                  <a:pt x="5554" y="400"/>
                </a:lnTo>
                <a:lnTo>
                  <a:pt x="5559" y="396"/>
                </a:lnTo>
                <a:lnTo>
                  <a:pt x="5564" y="391"/>
                </a:lnTo>
                <a:lnTo>
                  <a:pt x="5568" y="386"/>
                </a:lnTo>
                <a:lnTo>
                  <a:pt x="5571" y="380"/>
                </a:lnTo>
                <a:lnTo>
                  <a:pt x="5574" y="374"/>
                </a:lnTo>
                <a:lnTo>
                  <a:pt x="5576" y="367"/>
                </a:lnTo>
                <a:lnTo>
                  <a:pt x="5579" y="360"/>
                </a:lnTo>
                <a:lnTo>
                  <a:pt x="5582" y="353"/>
                </a:lnTo>
                <a:lnTo>
                  <a:pt x="5586" y="347"/>
                </a:lnTo>
                <a:lnTo>
                  <a:pt x="5591" y="341"/>
                </a:lnTo>
                <a:lnTo>
                  <a:pt x="5596" y="335"/>
                </a:lnTo>
                <a:lnTo>
                  <a:pt x="5601" y="330"/>
                </a:lnTo>
                <a:lnTo>
                  <a:pt x="5607" y="325"/>
                </a:lnTo>
                <a:lnTo>
                  <a:pt x="5613" y="320"/>
                </a:lnTo>
                <a:lnTo>
                  <a:pt x="5620" y="317"/>
                </a:lnTo>
                <a:lnTo>
                  <a:pt x="5626" y="315"/>
                </a:lnTo>
                <a:lnTo>
                  <a:pt x="5633" y="313"/>
                </a:lnTo>
                <a:lnTo>
                  <a:pt x="5639" y="313"/>
                </a:lnTo>
                <a:lnTo>
                  <a:pt x="5646" y="313"/>
                </a:lnTo>
                <a:lnTo>
                  <a:pt x="5653" y="314"/>
                </a:lnTo>
                <a:lnTo>
                  <a:pt x="5661" y="317"/>
                </a:lnTo>
                <a:lnTo>
                  <a:pt x="5668" y="320"/>
                </a:lnTo>
                <a:lnTo>
                  <a:pt x="5697" y="336"/>
                </a:lnTo>
                <a:lnTo>
                  <a:pt x="5728" y="351"/>
                </a:lnTo>
                <a:lnTo>
                  <a:pt x="5735" y="356"/>
                </a:lnTo>
                <a:lnTo>
                  <a:pt x="5742" y="361"/>
                </a:lnTo>
                <a:lnTo>
                  <a:pt x="5748" y="366"/>
                </a:lnTo>
                <a:lnTo>
                  <a:pt x="5754" y="372"/>
                </a:lnTo>
                <a:lnTo>
                  <a:pt x="5759" y="379"/>
                </a:lnTo>
                <a:lnTo>
                  <a:pt x="5765" y="386"/>
                </a:lnTo>
                <a:lnTo>
                  <a:pt x="5769" y="394"/>
                </a:lnTo>
                <a:lnTo>
                  <a:pt x="5772" y="402"/>
                </a:lnTo>
                <a:lnTo>
                  <a:pt x="5772" y="409"/>
                </a:lnTo>
                <a:lnTo>
                  <a:pt x="5770" y="414"/>
                </a:lnTo>
                <a:lnTo>
                  <a:pt x="5768" y="418"/>
                </a:lnTo>
                <a:lnTo>
                  <a:pt x="5765" y="421"/>
                </a:lnTo>
                <a:lnTo>
                  <a:pt x="5761" y="425"/>
                </a:lnTo>
                <a:lnTo>
                  <a:pt x="5757" y="426"/>
                </a:lnTo>
                <a:lnTo>
                  <a:pt x="5753" y="427"/>
                </a:lnTo>
                <a:lnTo>
                  <a:pt x="5748" y="428"/>
                </a:lnTo>
                <a:lnTo>
                  <a:pt x="5729" y="425"/>
                </a:lnTo>
                <a:lnTo>
                  <a:pt x="5709" y="422"/>
                </a:lnTo>
                <a:lnTo>
                  <a:pt x="5705" y="427"/>
                </a:lnTo>
                <a:lnTo>
                  <a:pt x="5702" y="431"/>
                </a:lnTo>
                <a:lnTo>
                  <a:pt x="5700" y="436"/>
                </a:lnTo>
                <a:lnTo>
                  <a:pt x="5699" y="440"/>
                </a:lnTo>
                <a:lnTo>
                  <a:pt x="5698" y="445"/>
                </a:lnTo>
                <a:lnTo>
                  <a:pt x="5698" y="450"/>
                </a:lnTo>
                <a:lnTo>
                  <a:pt x="5698" y="454"/>
                </a:lnTo>
                <a:lnTo>
                  <a:pt x="5699" y="459"/>
                </a:lnTo>
                <a:lnTo>
                  <a:pt x="5701" y="464"/>
                </a:lnTo>
                <a:lnTo>
                  <a:pt x="5703" y="468"/>
                </a:lnTo>
                <a:lnTo>
                  <a:pt x="5706" y="472"/>
                </a:lnTo>
                <a:lnTo>
                  <a:pt x="5709" y="477"/>
                </a:lnTo>
                <a:lnTo>
                  <a:pt x="5713" y="480"/>
                </a:lnTo>
                <a:lnTo>
                  <a:pt x="5717" y="483"/>
                </a:lnTo>
                <a:lnTo>
                  <a:pt x="5721" y="486"/>
                </a:lnTo>
                <a:lnTo>
                  <a:pt x="5726" y="488"/>
                </a:lnTo>
                <a:lnTo>
                  <a:pt x="5738" y="495"/>
                </a:lnTo>
                <a:lnTo>
                  <a:pt x="5751" y="503"/>
                </a:lnTo>
                <a:lnTo>
                  <a:pt x="5762" y="512"/>
                </a:lnTo>
                <a:lnTo>
                  <a:pt x="5775" y="521"/>
                </a:lnTo>
                <a:lnTo>
                  <a:pt x="5798" y="540"/>
                </a:lnTo>
                <a:lnTo>
                  <a:pt x="5823" y="557"/>
                </a:lnTo>
                <a:lnTo>
                  <a:pt x="5834" y="553"/>
                </a:lnTo>
                <a:lnTo>
                  <a:pt x="5845" y="550"/>
                </a:lnTo>
                <a:lnTo>
                  <a:pt x="5856" y="547"/>
                </a:lnTo>
                <a:lnTo>
                  <a:pt x="5867" y="545"/>
                </a:lnTo>
                <a:lnTo>
                  <a:pt x="5880" y="543"/>
                </a:lnTo>
                <a:lnTo>
                  <a:pt x="5891" y="540"/>
                </a:lnTo>
                <a:lnTo>
                  <a:pt x="5902" y="537"/>
                </a:lnTo>
                <a:lnTo>
                  <a:pt x="5913" y="533"/>
                </a:lnTo>
                <a:lnTo>
                  <a:pt x="5913" y="527"/>
                </a:lnTo>
                <a:lnTo>
                  <a:pt x="5914" y="520"/>
                </a:lnTo>
                <a:lnTo>
                  <a:pt x="5916" y="515"/>
                </a:lnTo>
                <a:lnTo>
                  <a:pt x="5918" y="510"/>
                </a:lnTo>
                <a:lnTo>
                  <a:pt x="5924" y="502"/>
                </a:lnTo>
                <a:lnTo>
                  <a:pt x="5930" y="495"/>
                </a:lnTo>
                <a:lnTo>
                  <a:pt x="5938" y="489"/>
                </a:lnTo>
                <a:lnTo>
                  <a:pt x="5946" y="484"/>
                </a:lnTo>
                <a:lnTo>
                  <a:pt x="5955" y="479"/>
                </a:lnTo>
                <a:lnTo>
                  <a:pt x="5964" y="473"/>
                </a:lnTo>
                <a:lnTo>
                  <a:pt x="5969" y="471"/>
                </a:lnTo>
                <a:lnTo>
                  <a:pt x="5974" y="468"/>
                </a:lnTo>
                <a:lnTo>
                  <a:pt x="5978" y="465"/>
                </a:lnTo>
                <a:lnTo>
                  <a:pt x="5981" y="462"/>
                </a:lnTo>
                <a:lnTo>
                  <a:pt x="5987" y="454"/>
                </a:lnTo>
                <a:lnTo>
                  <a:pt x="5992" y="445"/>
                </a:lnTo>
                <a:lnTo>
                  <a:pt x="6000" y="426"/>
                </a:lnTo>
                <a:lnTo>
                  <a:pt x="6007" y="406"/>
                </a:lnTo>
                <a:lnTo>
                  <a:pt x="6009" y="400"/>
                </a:lnTo>
                <a:lnTo>
                  <a:pt x="6010" y="395"/>
                </a:lnTo>
                <a:lnTo>
                  <a:pt x="6013" y="390"/>
                </a:lnTo>
                <a:lnTo>
                  <a:pt x="6015" y="386"/>
                </a:lnTo>
                <a:lnTo>
                  <a:pt x="6018" y="382"/>
                </a:lnTo>
                <a:lnTo>
                  <a:pt x="6021" y="379"/>
                </a:lnTo>
                <a:lnTo>
                  <a:pt x="6025" y="376"/>
                </a:lnTo>
                <a:lnTo>
                  <a:pt x="6029" y="374"/>
                </a:lnTo>
                <a:lnTo>
                  <a:pt x="6033" y="371"/>
                </a:lnTo>
                <a:lnTo>
                  <a:pt x="6037" y="370"/>
                </a:lnTo>
                <a:lnTo>
                  <a:pt x="6042" y="369"/>
                </a:lnTo>
                <a:lnTo>
                  <a:pt x="6046" y="368"/>
                </a:lnTo>
                <a:lnTo>
                  <a:pt x="6056" y="369"/>
                </a:lnTo>
                <a:lnTo>
                  <a:pt x="6065" y="371"/>
                </a:lnTo>
                <a:lnTo>
                  <a:pt x="6075" y="372"/>
                </a:lnTo>
                <a:lnTo>
                  <a:pt x="6085" y="374"/>
                </a:lnTo>
                <a:lnTo>
                  <a:pt x="6095" y="374"/>
                </a:lnTo>
                <a:lnTo>
                  <a:pt x="6104" y="372"/>
                </a:lnTo>
                <a:lnTo>
                  <a:pt x="6108" y="370"/>
                </a:lnTo>
                <a:lnTo>
                  <a:pt x="6111" y="368"/>
                </a:lnTo>
                <a:lnTo>
                  <a:pt x="6114" y="366"/>
                </a:lnTo>
                <a:lnTo>
                  <a:pt x="6117" y="363"/>
                </a:lnTo>
                <a:lnTo>
                  <a:pt x="6119" y="359"/>
                </a:lnTo>
                <a:lnTo>
                  <a:pt x="6121" y="354"/>
                </a:lnTo>
                <a:lnTo>
                  <a:pt x="6121" y="349"/>
                </a:lnTo>
                <a:lnTo>
                  <a:pt x="6121" y="342"/>
                </a:lnTo>
                <a:lnTo>
                  <a:pt x="6098" y="334"/>
                </a:lnTo>
                <a:lnTo>
                  <a:pt x="6075" y="325"/>
                </a:lnTo>
                <a:lnTo>
                  <a:pt x="6052" y="315"/>
                </a:lnTo>
                <a:lnTo>
                  <a:pt x="6029" y="306"/>
                </a:lnTo>
                <a:lnTo>
                  <a:pt x="6030" y="295"/>
                </a:lnTo>
                <a:lnTo>
                  <a:pt x="6030" y="285"/>
                </a:lnTo>
                <a:lnTo>
                  <a:pt x="6032" y="275"/>
                </a:lnTo>
                <a:lnTo>
                  <a:pt x="6034" y="266"/>
                </a:lnTo>
                <a:lnTo>
                  <a:pt x="6036" y="262"/>
                </a:lnTo>
                <a:lnTo>
                  <a:pt x="6038" y="258"/>
                </a:lnTo>
                <a:lnTo>
                  <a:pt x="6041" y="255"/>
                </a:lnTo>
                <a:lnTo>
                  <a:pt x="6044" y="252"/>
                </a:lnTo>
                <a:lnTo>
                  <a:pt x="6047" y="249"/>
                </a:lnTo>
                <a:lnTo>
                  <a:pt x="6052" y="247"/>
                </a:lnTo>
                <a:lnTo>
                  <a:pt x="6056" y="245"/>
                </a:lnTo>
                <a:lnTo>
                  <a:pt x="6062" y="244"/>
                </a:lnTo>
                <a:lnTo>
                  <a:pt x="6095" y="245"/>
                </a:lnTo>
                <a:lnTo>
                  <a:pt x="6127" y="244"/>
                </a:lnTo>
                <a:lnTo>
                  <a:pt x="6144" y="244"/>
                </a:lnTo>
                <a:lnTo>
                  <a:pt x="6159" y="245"/>
                </a:lnTo>
                <a:lnTo>
                  <a:pt x="6175" y="247"/>
                </a:lnTo>
                <a:lnTo>
                  <a:pt x="6192" y="252"/>
                </a:lnTo>
                <a:lnTo>
                  <a:pt x="6214" y="256"/>
                </a:lnTo>
                <a:lnTo>
                  <a:pt x="6236" y="260"/>
                </a:lnTo>
                <a:lnTo>
                  <a:pt x="6258" y="264"/>
                </a:lnTo>
                <a:lnTo>
                  <a:pt x="6280" y="268"/>
                </a:lnTo>
                <a:lnTo>
                  <a:pt x="6302" y="274"/>
                </a:lnTo>
                <a:lnTo>
                  <a:pt x="6323" y="281"/>
                </a:lnTo>
                <a:lnTo>
                  <a:pt x="6334" y="285"/>
                </a:lnTo>
                <a:lnTo>
                  <a:pt x="6345" y="290"/>
                </a:lnTo>
                <a:lnTo>
                  <a:pt x="6355" y="295"/>
                </a:lnTo>
                <a:lnTo>
                  <a:pt x="6364" y="301"/>
                </a:lnTo>
                <a:lnTo>
                  <a:pt x="6369" y="306"/>
                </a:lnTo>
                <a:lnTo>
                  <a:pt x="6375" y="309"/>
                </a:lnTo>
                <a:lnTo>
                  <a:pt x="6381" y="310"/>
                </a:lnTo>
                <a:lnTo>
                  <a:pt x="6387" y="311"/>
                </a:lnTo>
                <a:lnTo>
                  <a:pt x="6400" y="311"/>
                </a:lnTo>
                <a:lnTo>
                  <a:pt x="6413" y="310"/>
                </a:lnTo>
                <a:lnTo>
                  <a:pt x="6425" y="309"/>
                </a:lnTo>
                <a:lnTo>
                  <a:pt x="6437" y="310"/>
                </a:lnTo>
                <a:lnTo>
                  <a:pt x="6443" y="311"/>
                </a:lnTo>
                <a:lnTo>
                  <a:pt x="6448" y="314"/>
                </a:lnTo>
                <a:lnTo>
                  <a:pt x="6453" y="318"/>
                </a:lnTo>
                <a:lnTo>
                  <a:pt x="6457" y="324"/>
                </a:lnTo>
                <a:lnTo>
                  <a:pt x="6460" y="334"/>
                </a:lnTo>
                <a:lnTo>
                  <a:pt x="6463" y="344"/>
                </a:lnTo>
                <a:lnTo>
                  <a:pt x="6465" y="355"/>
                </a:lnTo>
                <a:lnTo>
                  <a:pt x="6465" y="364"/>
                </a:lnTo>
                <a:lnTo>
                  <a:pt x="6465" y="369"/>
                </a:lnTo>
                <a:lnTo>
                  <a:pt x="6464" y="374"/>
                </a:lnTo>
                <a:lnTo>
                  <a:pt x="6462" y="377"/>
                </a:lnTo>
                <a:lnTo>
                  <a:pt x="6460" y="381"/>
                </a:lnTo>
                <a:lnTo>
                  <a:pt x="6456" y="384"/>
                </a:lnTo>
                <a:lnTo>
                  <a:pt x="6452" y="386"/>
                </a:lnTo>
                <a:lnTo>
                  <a:pt x="6447" y="388"/>
                </a:lnTo>
                <a:lnTo>
                  <a:pt x="6441" y="389"/>
                </a:lnTo>
                <a:lnTo>
                  <a:pt x="6434" y="392"/>
                </a:lnTo>
                <a:lnTo>
                  <a:pt x="6428" y="393"/>
                </a:lnTo>
                <a:lnTo>
                  <a:pt x="6422" y="393"/>
                </a:lnTo>
                <a:lnTo>
                  <a:pt x="6417" y="392"/>
                </a:lnTo>
                <a:lnTo>
                  <a:pt x="6406" y="386"/>
                </a:lnTo>
                <a:lnTo>
                  <a:pt x="6396" y="378"/>
                </a:lnTo>
                <a:lnTo>
                  <a:pt x="6385" y="369"/>
                </a:lnTo>
                <a:lnTo>
                  <a:pt x="6375" y="363"/>
                </a:lnTo>
                <a:lnTo>
                  <a:pt x="6370" y="362"/>
                </a:lnTo>
                <a:lnTo>
                  <a:pt x="6364" y="362"/>
                </a:lnTo>
                <a:lnTo>
                  <a:pt x="6358" y="363"/>
                </a:lnTo>
                <a:lnTo>
                  <a:pt x="6352" y="366"/>
                </a:lnTo>
                <a:lnTo>
                  <a:pt x="6345" y="367"/>
                </a:lnTo>
                <a:lnTo>
                  <a:pt x="6340" y="368"/>
                </a:lnTo>
                <a:lnTo>
                  <a:pt x="6335" y="370"/>
                </a:lnTo>
                <a:lnTo>
                  <a:pt x="6332" y="374"/>
                </a:lnTo>
                <a:lnTo>
                  <a:pt x="6330" y="377"/>
                </a:lnTo>
                <a:lnTo>
                  <a:pt x="6329" y="380"/>
                </a:lnTo>
                <a:lnTo>
                  <a:pt x="6329" y="384"/>
                </a:lnTo>
                <a:lnTo>
                  <a:pt x="6329" y="388"/>
                </a:lnTo>
                <a:lnTo>
                  <a:pt x="6332" y="397"/>
                </a:lnTo>
                <a:lnTo>
                  <a:pt x="6338" y="406"/>
                </a:lnTo>
                <a:lnTo>
                  <a:pt x="6344" y="415"/>
                </a:lnTo>
                <a:lnTo>
                  <a:pt x="6350" y="425"/>
                </a:lnTo>
                <a:lnTo>
                  <a:pt x="6356" y="433"/>
                </a:lnTo>
                <a:lnTo>
                  <a:pt x="6362" y="440"/>
                </a:lnTo>
                <a:lnTo>
                  <a:pt x="6369" y="447"/>
                </a:lnTo>
                <a:lnTo>
                  <a:pt x="6376" y="454"/>
                </a:lnTo>
                <a:lnTo>
                  <a:pt x="6392" y="467"/>
                </a:lnTo>
                <a:lnTo>
                  <a:pt x="6408" y="479"/>
                </a:lnTo>
                <a:lnTo>
                  <a:pt x="6442" y="499"/>
                </a:lnTo>
                <a:lnTo>
                  <a:pt x="6476" y="518"/>
                </a:lnTo>
                <a:lnTo>
                  <a:pt x="6476" y="523"/>
                </a:lnTo>
                <a:lnTo>
                  <a:pt x="6476" y="528"/>
                </a:lnTo>
                <a:lnTo>
                  <a:pt x="6475" y="533"/>
                </a:lnTo>
                <a:lnTo>
                  <a:pt x="6474" y="538"/>
                </a:lnTo>
                <a:lnTo>
                  <a:pt x="6470" y="547"/>
                </a:lnTo>
                <a:lnTo>
                  <a:pt x="6465" y="555"/>
                </a:lnTo>
                <a:lnTo>
                  <a:pt x="6459" y="563"/>
                </a:lnTo>
                <a:lnTo>
                  <a:pt x="6451" y="569"/>
                </a:lnTo>
                <a:lnTo>
                  <a:pt x="6443" y="574"/>
                </a:lnTo>
                <a:lnTo>
                  <a:pt x="6434" y="578"/>
                </a:lnTo>
                <a:lnTo>
                  <a:pt x="6409" y="592"/>
                </a:lnTo>
                <a:lnTo>
                  <a:pt x="6384" y="608"/>
                </a:lnTo>
                <a:lnTo>
                  <a:pt x="6372" y="614"/>
                </a:lnTo>
                <a:lnTo>
                  <a:pt x="6359" y="619"/>
                </a:lnTo>
                <a:lnTo>
                  <a:pt x="6352" y="621"/>
                </a:lnTo>
                <a:lnTo>
                  <a:pt x="6346" y="623"/>
                </a:lnTo>
                <a:lnTo>
                  <a:pt x="6339" y="623"/>
                </a:lnTo>
                <a:lnTo>
                  <a:pt x="6331" y="623"/>
                </a:lnTo>
                <a:lnTo>
                  <a:pt x="6311" y="634"/>
                </a:lnTo>
                <a:lnTo>
                  <a:pt x="6292" y="644"/>
                </a:lnTo>
                <a:lnTo>
                  <a:pt x="6287" y="646"/>
                </a:lnTo>
                <a:lnTo>
                  <a:pt x="6282" y="647"/>
                </a:lnTo>
                <a:lnTo>
                  <a:pt x="6277" y="648"/>
                </a:lnTo>
                <a:lnTo>
                  <a:pt x="6272" y="649"/>
                </a:lnTo>
                <a:lnTo>
                  <a:pt x="6267" y="648"/>
                </a:lnTo>
                <a:lnTo>
                  <a:pt x="6262" y="647"/>
                </a:lnTo>
                <a:lnTo>
                  <a:pt x="6257" y="645"/>
                </a:lnTo>
                <a:lnTo>
                  <a:pt x="6252" y="641"/>
                </a:lnTo>
                <a:lnTo>
                  <a:pt x="6243" y="637"/>
                </a:lnTo>
                <a:lnTo>
                  <a:pt x="6234" y="633"/>
                </a:lnTo>
                <a:lnTo>
                  <a:pt x="6224" y="627"/>
                </a:lnTo>
                <a:lnTo>
                  <a:pt x="6215" y="622"/>
                </a:lnTo>
                <a:lnTo>
                  <a:pt x="6198" y="610"/>
                </a:lnTo>
                <a:lnTo>
                  <a:pt x="6181" y="599"/>
                </a:lnTo>
                <a:lnTo>
                  <a:pt x="6163" y="588"/>
                </a:lnTo>
                <a:lnTo>
                  <a:pt x="6145" y="579"/>
                </a:lnTo>
                <a:lnTo>
                  <a:pt x="6136" y="574"/>
                </a:lnTo>
                <a:lnTo>
                  <a:pt x="6125" y="571"/>
                </a:lnTo>
                <a:lnTo>
                  <a:pt x="6116" y="569"/>
                </a:lnTo>
                <a:lnTo>
                  <a:pt x="6106" y="568"/>
                </a:lnTo>
                <a:lnTo>
                  <a:pt x="6092" y="572"/>
                </a:lnTo>
                <a:lnTo>
                  <a:pt x="6084" y="576"/>
                </a:lnTo>
                <a:lnTo>
                  <a:pt x="6081" y="579"/>
                </a:lnTo>
                <a:lnTo>
                  <a:pt x="6080" y="581"/>
                </a:lnTo>
                <a:lnTo>
                  <a:pt x="6080" y="583"/>
                </a:lnTo>
                <a:lnTo>
                  <a:pt x="6080" y="585"/>
                </a:lnTo>
                <a:lnTo>
                  <a:pt x="6084" y="589"/>
                </a:lnTo>
                <a:lnTo>
                  <a:pt x="6091" y="593"/>
                </a:lnTo>
                <a:lnTo>
                  <a:pt x="6101" y="597"/>
                </a:lnTo>
                <a:lnTo>
                  <a:pt x="6112" y="600"/>
                </a:lnTo>
                <a:lnTo>
                  <a:pt x="6125" y="606"/>
                </a:lnTo>
                <a:lnTo>
                  <a:pt x="6139" y="612"/>
                </a:lnTo>
                <a:lnTo>
                  <a:pt x="6151" y="619"/>
                </a:lnTo>
                <a:lnTo>
                  <a:pt x="6163" y="626"/>
                </a:lnTo>
                <a:lnTo>
                  <a:pt x="6187" y="643"/>
                </a:lnTo>
                <a:lnTo>
                  <a:pt x="6211" y="659"/>
                </a:lnTo>
                <a:lnTo>
                  <a:pt x="6195" y="660"/>
                </a:lnTo>
                <a:lnTo>
                  <a:pt x="6178" y="661"/>
                </a:lnTo>
                <a:lnTo>
                  <a:pt x="6163" y="661"/>
                </a:lnTo>
                <a:lnTo>
                  <a:pt x="6147" y="660"/>
                </a:lnTo>
                <a:lnTo>
                  <a:pt x="6131" y="659"/>
                </a:lnTo>
                <a:lnTo>
                  <a:pt x="6114" y="659"/>
                </a:lnTo>
                <a:lnTo>
                  <a:pt x="6099" y="660"/>
                </a:lnTo>
                <a:lnTo>
                  <a:pt x="6083" y="662"/>
                </a:lnTo>
                <a:lnTo>
                  <a:pt x="6077" y="662"/>
                </a:lnTo>
                <a:lnTo>
                  <a:pt x="6071" y="660"/>
                </a:lnTo>
                <a:lnTo>
                  <a:pt x="6067" y="658"/>
                </a:lnTo>
                <a:lnTo>
                  <a:pt x="6062" y="655"/>
                </a:lnTo>
                <a:lnTo>
                  <a:pt x="6055" y="648"/>
                </a:lnTo>
                <a:lnTo>
                  <a:pt x="6047" y="639"/>
                </a:lnTo>
                <a:lnTo>
                  <a:pt x="6040" y="631"/>
                </a:lnTo>
                <a:lnTo>
                  <a:pt x="6032" y="624"/>
                </a:lnTo>
                <a:lnTo>
                  <a:pt x="6028" y="622"/>
                </a:lnTo>
                <a:lnTo>
                  <a:pt x="6022" y="621"/>
                </a:lnTo>
                <a:lnTo>
                  <a:pt x="6017" y="621"/>
                </a:lnTo>
                <a:lnTo>
                  <a:pt x="6011" y="622"/>
                </a:lnTo>
                <a:lnTo>
                  <a:pt x="5979" y="622"/>
                </a:lnTo>
                <a:lnTo>
                  <a:pt x="5946" y="623"/>
                </a:lnTo>
                <a:lnTo>
                  <a:pt x="5930" y="624"/>
                </a:lnTo>
                <a:lnTo>
                  <a:pt x="5914" y="626"/>
                </a:lnTo>
                <a:lnTo>
                  <a:pt x="5898" y="629"/>
                </a:lnTo>
                <a:lnTo>
                  <a:pt x="5883" y="632"/>
                </a:lnTo>
                <a:lnTo>
                  <a:pt x="5881" y="635"/>
                </a:lnTo>
                <a:lnTo>
                  <a:pt x="5880" y="638"/>
                </a:lnTo>
                <a:lnTo>
                  <a:pt x="5880" y="641"/>
                </a:lnTo>
                <a:lnTo>
                  <a:pt x="5882" y="644"/>
                </a:lnTo>
                <a:lnTo>
                  <a:pt x="5888" y="648"/>
                </a:lnTo>
                <a:lnTo>
                  <a:pt x="5897" y="652"/>
                </a:lnTo>
                <a:lnTo>
                  <a:pt x="5919" y="658"/>
                </a:lnTo>
                <a:lnTo>
                  <a:pt x="5937" y="665"/>
                </a:lnTo>
                <a:lnTo>
                  <a:pt x="5944" y="666"/>
                </a:lnTo>
                <a:lnTo>
                  <a:pt x="5950" y="667"/>
                </a:lnTo>
                <a:lnTo>
                  <a:pt x="5955" y="669"/>
                </a:lnTo>
                <a:lnTo>
                  <a:pt x="5958" y="671"/>
                </a:lnTo>
                <a:lnTo>
                  <a:pt x="5960" y="673"/>
                </a:lnTo>
                <a:lnTo>
                  <a:pt x="5961" y="675"/>
                </a:lnTo>
                <a:lnTo>
                  <a:pt x="5962" y="678"/>
                </a:lnTo>
                <a:lnTo>
                  <a:pt x="5961" y="682"/>
                </a:lnTo>
                <a:lnTo>
                  <a:pt x="5956" y="688"/>
                </a:lnTo>
                <a:lnTo>
                  <a:pt x="5950" y="694"/>
                </a:lnTo>
                <a:lnTo>
                  <a:pt x="5941" y="699"/>
                </a:lnTo>
                <a:lnTo>
                  <a:pt x="5930" y="703"/>
                </a:lnTo>
                <a:lnTo>
                  <a:pt x="5910" y="714"/>
                </a:lnTo>
                <a:lnTo>
                  <a:pt x="5890" y="726"/>
                </a:lnTo>
                <a:lnTo>
                  <a:pt x="5871" y="739"/>
                </a:lnTo>
                <a:lnTo>
                  <a:pt x="5850" y="751"/>
                </a:lnTo>
                <a:lnTo>
                  <a:pt x="5840" y="757"/>
                </a:lnTo>
                <a:lnTo>
                  <a:pt x="5830" y="761"/>
                </a:lnTo>
                <a:lnTo>
                  <a:pt x="5820" y="765"/>
                </a:lnTo>
                <a:lnTo>
                  <a:pt x="5809" y="768"/>
                </a:lnTo>
                <a:lnTo>
                  <a:pt x="5798" y="770"/>
                </a:lnTo>
                <a:lnTo>
                  <a:pt x="5787" y="771"/>
                </a:lnTo>
                <a:lnTo>
                  <a:pt x="5776" y="771"/>
                </a:lnTo>
                <a:lnTo>
                  <a:pt x="5765" y="769"/>
                </a:lnTo>
                <a:lnTo>
                  <a:pt x="5756" y="767"/>
                </a:lnTo>
                <a:lnTo>
                  <a:pt x="5749" y="765"/>
                </a:lnTo>
                <a:lnTo>
                  <a:pt x="5742" y="763"/>
                </a:lnTo>
                <a:lnTo>
                  <a:pt x="5735" y="760"/>
                </a:lnTo>
                <a:lnTo>
                  <a:pt x="5721" y="752"/>
                </a:lnTo>
                <a:lnTo>
                  <a:pt x="5707" y="744"/>
                </a:lnTo>
                <a:lnTo>
                  <a:pt x="5694" y="737"/>
                </a:lnTo>
                <a:lnTo>
                  <a:pt x="5680" y="729"/>
                </a:lnTo>
                <a:lnTo>
                  <a:pt x="5673" y="726"/>
                </a:lnTo>
                <a:lnTo>
                  <a:pt x="5666" y="724"/>
                </a:lnTo>
                <a:lnTo>
                  <a:pt x="5658" y="723"/>
                </a:lnTo>
                <a:lnTo>
                  <a:pt x="5650" y="722"/>
                </a:lnTo>
                <a:lnTo>
                  <a:pt x="5618" y="714"/>
                </a:lnTo>
                <a:lnTo>
                  <a:pt x="5585" y="704"/>
                </a:lnTo>
                <a:lnTo>
                  <a:pt x="5569" y="700"/>
                </a:lnTo>
                <a:lnTo>
                  <a:pt x="5551" y="697"/>
                </a:lnTo>
                <a:lnTo>
                  <a:pt x="5543" y="697"/>
                </a:lnTo>
                <a:lnTo>
                  <a:pt x="5535" y="696"/>
                </a:lnTo>
                <a:lnTo>
                  <a:pt x="5527" y="697"/>
                </a:lnTo>
                <a:lnTo>
                  <a:pt x="5518" y="698"/>
                </a:lnTo>
                <a:lnTo>
                  <a:pt x="5497" y="699"/>
                </a:lnTo>
                <a:lnTo>
                  <a:pt x="5477" y="701"/>
                </a:lnTo>
                <a:lnTo>
                  <a:pt x="5458" y="704"/>
                </a:lnTo>
                <a:lnTo>
                  <a:pt x="5437" y="707"/>
                </a:lnTo>
                <a:lnTo>
                  <a:pt x="5461" y="712"/>
                </a:lnTo>
                <a:lnTo>
                  <a:pt x="5484" y="717"/>
                </a:lnTo>
                <a:lnTo>
                  <a:pt x="5509" y="721"/>
                </a:lnTo>
                <a:lnTo>
                  <a:pt x="5532" y="726"/>
                </a:lnTo>
                <a:lnTo>
                  <a:pt x="5554" y="732"/>
                </a:lnTo>
                <a:lnTo>
                  <a:pt x="5578" y="739"/>
                </a:lnTo>
                <a:lnTo>
                  <a:pt x="5589" y="744"/>
                </a:lnTo>
                <a:lnTo>
                  <a:pt x="5600" y="748"/>
                </a:lnTo>
                <a:lnTo>
                  <a:pt x="5611" y="754"/>
                </a:lnTo>
                <a:lnTo>
                  <a:pt x="5622" y="760"/>
                </a:lnTo>
                <a:lnTo>
                  <a:pt x="5634" y="766"/>
                </a:lnTo>
                <a:lnTo>
                  <a:pt x="5647" y="772"/>
                </a:lnTo>
                <a:lnTo>
                  <a:pt x="5661" y="777"/>
                </a:lnTo>
                <a:lnTo>
                  <a:pt x="5674" y="782"/>
                </a:lnTo>
                <a:lnTo>
                  <a:pt x="5701" y="790"/>
                </a:lnTo>
                <a:lnTo>
                  <a:pt x="5729" y="796"/>
                </a:lnTo>
                <a:lnTo>
                  <a:pt x="5756" y="800"/>
                </a:lnTo>
                <a:lnTo>
                  <a:pt x="5785" y="804"/>
                </a:lnTo>
                <a:lnTo>
                  <a:pt x="5812" y="805"/>
                </a:lnTo>
                <a:lnTo>
                  <a:pt x="5841" y="806"/>
                </a:lnTo>
                <a:lnTo>
                  <a:pt x="5830" y="827"/>
                </a:lnTo>
                <a:lnTo>
                  <a:pt x="5819" y="850"/>
                </a:lnTo>
                <a:lnTo>
                  <a:pt x="5812" y="859"/>
                </a:lnTo>
                <a:lnTo>
                  <a:pt x="5804" y="868"/>
                </a:lnTo>
                <a:lnTo>
                  <a:pt x="5800" y="871"/>
                </a:lnTo>
                <a:lnTo>
                  <a:pt x="5795" y="875"/>
                </a:lnTo>
                <a:lnTo>
                  <a:pt x="5790" y="877"/>
                </a:lnTo>
                <a:lnTo>
                  <a:pt x="5784" y="880"/>
                </a:lnTo>
                <a:lnTo>
                  <a:pt x="5766" y="893"/>
                </a:lnTo>
                <a:lnTo>
                  <a:pt x="5745" y="905"/>
                </a:lnTo>
                <a:lnTo>
                  <a:pt x="5725" y="915"/>
                </a:lnTo>
                <a:lnTo>
                  <a:pt x="5704" y="924"/>
                </a:lnTo>
                <a:lnTo>
                  <a:pt x="5693" y="927"/>
                </a:lnTo>
                <a:lnTo>
                  <a:pt x="5683" y="930"/>
                </a:lnTo>
                <a:lnTo>
                  <a:pt x="5672" y="932"/>
                </a:lnTo>
                <a:lnTo>
                  <a:pt x="5661" y="935"/>
                </a:lnTo>
                <a:lnTo>
                  <a:pt x="5649" y="936"/>
                </a:lnTo>
                <a:lnTo>
                  <a:pt x="5638" y="936"/>
                </a:lnTo>
                <a:lnTo>
                  <a:pt x="5627" y="935"/>
                </a:lnTo>
                <a:lnTo>
                  <a:pt x="5616" y="932"/>
                </a:lnTo>
                <a:lnTo>
                  <a:pt x="5605" y="931"/>
                </a:lnTo>
                <a:lnTo>
                  <a:pt x="5595" y="929"/>
                </a:lnTo>
                <a:lnTo>
                  <a:pt x="5585" y="927"/>
                </a:lnTo>
                <a:lnTo>
                  <a:pt x="5575" y="923"/>
                </a:lnTo>
                <a:lnTo>
                  <a:pt x="5555" y="916"/>
                </a:lnTo>
                <a:lnTo>
                  <a:pt x="5535" y="908"/>
                </a:lnTo>
                <a:lnTo>
                  <a:pt x="5533" y="913"/>
                </a:lnTo>
                <a:lnTo>
                  <a:pt x="5531" y="918"/>
                </a:lnTo>
                <a:lnTo>
                  <a:pt x="5531" y="923"/>
                </a:lnTo>
                <a:lnTo>
                  <a:pt x="5531" y="928"/>
                </a:lnTo>
                <a:lnTo>
                  <a:pt x="5533" y="939"/>
                </a:lnTo>
                <a:lnTo>
                  <a:pt x="5537" y="949"/>
                </a:lnTo>
                <a:lnTo>
                  <a:pt x="5541" y="958"/>
                </a:lnTo>
                <a:lnTo>
                  <a:pt x="5544" y="967"/>
                </a:lnTo>
                <a:lnTo>
                  <a:pt x="5544" y="971"/>
                </a:lnTo>
                <a:lnTo>
                  <a:pt x="5544" y="974"/>
                </a:lnTo>
                <a:lnTo>
                  <a:pt x="5544" y="978"/>
                </a:lnTo>
                <a:lnTo>
                  <a:pt x="5542" y="981"/>
                </a:lnTo>
                <a:lnTo>
                  <a:pt x="5519" y="982"/>
                </a:lnTo>
                <a:lnTo>
                  <a:pt x="5495" y="982"/>
                </a:lnTo>
                <a:lnTo>
                  <a:pt x="5472" y="980"/>
                </a:lnTo>
                <a:lnTo>
                  <a:pt x="5448" y="976"/>
                </a:lnTo>
                <a:lnTo>
                  <a:pt x="5425" y="972"/>
                </a:lnTo>
                <a:lnTo>
                  <a:pt x="5403" y="967"/>
                </a:lnTo>
                <a:lnTo>
                  <a:pt x="5379" y="961"/>
                </a:lnTo>
                <a:lnTo>
                  <a:pt x="5357" y="955"/>
                </a:lnTo>
                <a:lnTo>
                  <a:pt x="5333" y="953"/>
                </a:lnTo>
                <a:lnTo>
                  <a:pt x="5311" y="950"/>
                </a:lnTo>
                <a:lnTo>
                  <a:pt x="5287" y="948"/>
                </a:lnTo>
                <a:lnTo>
                  <a:pt x="5265" y="945"/>
                </a:lnTo>
                <a:lnTo>
                  <a:pt x="5241" y="943"/>
                </a:lnTo>
                <a:lnTo>
                  <a:pt x="5219" y="940"/>
                </a:lnTo>
                <a:lnTo>
                  <a:pt x="5196" y="937"/>
                </a:lnTo>
                <a:lnTo>
                  <a:pt x="5173" y="935"/>
                </a:lnTo>
                <a:lnTo>
                  <a:pt x="5193" y="943"/>
                </a:lnTo>
                <a:lnTo>
                  <a:pt x="5211" y="951"/>
                </a:lnTo>
                <a:lnTo>
                  <a:pt x="5230" y="960"/>
                </a:lnTo>
                <a:lnTo>
                  <a:pt x="5250" y="968"/>
                </a:lnTo>
                <a:lnTo>
                  <a:pt x="5269" y="975"/>
                </a:lnTo>
                <a:lnTo>
                  <a:pt x="5288" y="981"/>
                </a:lnTo>
                <a:lnTo>
                  <a:pt x="5299" y="983"/>
                </a:lnTo>
                <a:lnTo>
                  <a:pt x="5309" y="984"/>
                </a:lnTo>
                <a:lnTo>
                  <a:pt x="5319" y="986"/>
                </a:lnTo>
                <a:lnTo>
                  <a:pt x="5329" y="986"/>
                </a:lnTo>
                <a:lnTo>
                  <a:pt x="5365" y="991"/>
                </a:lnTo>
                <a:lnTo>
                  <a:pt x="5401" y="997"/>
                </a:lnTo>
                <a:lnTo>
                  <a:pt x="5418" y="1002"/>
                </a:lnTo>
                <a:lnTo>
                  <a:pt x="5434" y="1008"/>
                </a:lnTo>
                <a:lnTo>
                  <a:pt x="5442" y="1012"/>
                </a:lnTo>
                <a:lnTo>
                  <a:pt x="5450" y="1016"/>
                </a:lnTo>
                <a:lnTo>
                  <a:pt x="5458" y="1021"/>
                </a:lnTo>
                <a:lnTo>
                  <a:pt x="5465" y="1027"/>
                </a:lnTo>
                <a:lnTo>
                  <a:pt x="5464" y="1032"/>
                </a:lnTo>
                <a:lnTo>
                  <a:pt x="5462" y="1037"/>
                </a:lnTo>
                <a:lnTo>
                  <a:pt x="5460" y="1040"/>
                </a:lnTo>
                <a:lnTo>
                  <a:pt x="5457" y="1043"/>
                </a:lnTo>
                <a:lnTo>
                  <a:pt x="5448" y="1048"/>
                </a:lnTo>
                <a:lnTo>
                  <a:pt x="5440" y="1052"/>
                </a:lnTo>
                <a:lnTo>
                  <a:pt x="5421" y="1058"/>
                </a:lnTo>
                <a:lnTo>
                  <a:pt x="5404" y="1061"/>
                </a:lnTo>
                <a:lnTo>
                  <a:pt x="5388" y="1064"/>
                </a:lnTo>
                <a:lnTo>
                  <a:pt x="5373" y="1066"/>
                </a:lnTo>
                <a:lnTo>
                  <a:pt x="5358" y="1065"/>
                </a:lnTo>
                <a:lnTo>
                  <a:pt x="5341" y="1064"/>
                </a:lnTo>
                <a:lnTo>
                  <a:pt x="5326" y="1063"/>
                </a:lnTo>
                <a:lnTo>
                  <a:pt x="5311" y="1062"/>
                </a:lnTo>
                <a:lnTo>
                  <a:pt x="5295" y="1061"/>
                </a:lnTo>
                <a:lnTo>
                  <a:pt x="5281" y="1062"/>
                </a:lnTo>
                <a:lnTo>
                  <a:pt x="5275" y="1065"/>
                </a:lnTo>
                <a:lnTo>
                  <a:pt x="5272" y="1068"/>
                </a:lnTo>
                <a:lnTo>
                  <a:pt x="5271" y="1071"/>
                </a:lnTo>
                <a:lnTo>
                  <a:pt x="5271" y="1073"/>
                </a:lnTo>
                <a:lnTo>
                  <a:pt x="5273" y="1075"/>
                </a:lnTo>
                <a:lnTo>
                  <a:pt x="5276" y="1077"/>
                </a:lnTo>
                <a:lnTo>
                  <a:pt x="5279" y="1079"/>
                </a:lnTo>
                <a:lnTo>
                  <a:pt x="5284" y="1081"/>
                </a:lnTo>
                <a:lnTo>
                  <a:pt x="5295" y="1084"/>
                </a:lnTo>
                <a:lnTo>
                  <a:pt x="5307" y="1088"/>
                </a:lnTo>
                <a:lnTo>
                  <a:pt x="5317" y="1091"/>
                </a:lnTo>
                <a:lnTo>
                  <a:pt x="5324" y="1095"/>
                </a:lnTo>
                <a:lnTo>
                  <a:pt x="5323" y="1098"/>
                </a:lnTo>
                <a:lnTo>
                  <a:pt x="5322" y="1102"/>
                </a:lnTo>
                <a:lnTo>
                  <a:pt x="5320" y="1105"/>
                </a:lnTo>
                <a:lnTo>
                  <a:pt x="5317" y="1108"/>
                </a:lnTo>
                <a:lnTo>
                  <a:pt x="5310" y="1114"/>
                </a:lnTo>
                <a:lnTo>
                  <a:pt x="5301" y="1119"/>
                </a:lnTo>
                <a:lnTo>
                  <a:pt x="5291" y="1123"/>
                </a:lnTo>
                <a:lnTo>
                  <a:pt x="5281" y="1126"/>
                </a:lnTo>
                <a:lnTo>
                  <a:pt x="5272" y="1129"/>
                </a:lnTo>
                <a:lnTo>
                  <a:pt x="5263" y="1131"/>
                </a:lnTo>
                <a:lnTo>
                  <a:pt x="5237" y="1143"/>
                </a:lnTo>
                <a:lnTo>
                  <a:pt x="5212" y="1155"/>
                </a:lnTo>
                <a:lnTo>
                  <a:pt x="5186" y="1169"/>
                </a:lnTo>
                <a:lnTo>
                  <a:pt x="5162" y="1183"/>
                </a:lnTo>
                <a:lnTo>
                  <a:pt x="5165" y="1188"/>
                </a:lnTo>
                <a:lnTo>
                  <a:pt x="5167" y="1195"/>
                </a:lnTo>
                <a:lnTo>
                  <a:pt x="5168" y="1200"/>
                </a:lnTo>
                <a:lnTo>
                  <a:pt x="5169" y="1204"/>
                </a:lnTo>
                <a:lnTo>
                  <a:pt x="5170" y="1209"/>
                </a:lnTo>
                <a:lnTo>
                  <a:pt x="5170" y="1214"/>
                </a:lnTo>
                <a:lnTo>
                  <a:pt x="5169" y="1218"/>
                </a:lnTo>
                <a:lnTo>
                  <a:pt x="5167" y="1222"/>
                </a:lnTo>
                <a:lnTo>
                  <a:pt x="5165" y="1225"/>
                </a:lnTo>
                <a:lnTo>
                  <a:pt x="5163" y="1229"/>
                </a:lnTo>
                <a:lnTo>
                  <a:pt x="5160" y="1231"/>
                </a:lnTo>
                <a:lnTo>
                  <a:pt x="5156" y="1234"/>
                </a:lnTo>
                <a:lnTo>
                  <a:pt x="5152" y="1236"/>
                </a:lnTo>
                <a:lnTo>
                  <a:pt x="5147" y="1237"/>
                </a:lnTo>
                <a:lnTo>
                  <a:pt x="5142" y="1238"/>
                </a:lnTo>
                <a:lnTo>
                  <a:pt x="5135" y="1238"/>
                </a:lnTo>
                <a:lnTo>
                  <a:pt x="5129" y="1239"/>
                </a:lnTo>
                <a:lnTo>
                  <a:pt x="5122" y="1242"/>
                </a:lnTo>
                <a:lnTo>
                  <a:pt x="5116" y="1245"/>
                </a:lnTo>
                <a:lnTo>
                  <a:pt x="5111" y="1248"/>
                </a:lnTo>
                <a:lnTo>
                  <a:pt x="5100" y="1257"/>
                </a:lnTo>
                <a:lnTo>
                  <a:pt x="5091" y="1267"/>
                </a:lnTo>
                <a:lnTo>
                  <a:pt x="5073" y="1290"/>
                </a:lnTo>
                <a:lnTo>
                  <a:pt x="5057" y="1314"/>
                </a:lnTo>
                <a:lnTo>
                  <a:pt x="5053" y="1327"/>
                </a:lnTo>
                <a:lnTo>
                  <a:pt x="5049" y="1340"/>
                </a:lnTo>
                <a:lnTo>
                  <a:pt x="5043" y="1354"/>
                </a:lnTo>
                <a:lnTo>
                  <a:pt x="5037" y="1366"/>
                </a:lnTo>
                <a:lnTo>
                  <a:pt x="5030" y="1379"/>
                </a:lnTo>
                <a:lnTo>
                  <a:pt x="5024" y="1391"/>
                </a:lnTo>
                <a:lnTo>
                  <a:pt x="5021" y="1405"/>
                </a:lnTo>
                <a:lnTo>
                  <a:pt x="5018" y="1418"/>
                </a:lnTo>
                <a:lnTo>
                  <a:pt x="5017" y="1439"/>
                </a:lnTo>
                <a:lnTo>
                  <a:pt x="5014" y="1460"/>
                </a:lnTo>
                <a:lnTo>
                  <a:pt x="5014" y="1470"/>
                </a:lnTo>
                <a:lnTo>
                  <a:pt x="5014" y="1481"/>
                </a:lnTo>
                <a:lnTo>
                  <a:pt x="5015" y="1491"/>
                </a:lnTo>
                <a:lnTo>
                  <a:pt x="5018" y="1503"/>
                </a:lnTo>
                <a:lnTo>
                  <a:pt x="5018" y="1508"/>
                </a:lnTo>
                <a:lnTo>
                  <a:pt x="5018" y="1513"/>
                </a:lnTo>
                <a:lnTo>
                  <a:pt x="5019" y="1518"/>
                </a:lnTo>
                <a:lnTo>
                  <a:pt x="5021" y="1523"/>
                </a:lnTo>
                <a:lnTo>
                  <a:pt x="5025" y="1532"/>
                </a:lnTo>
                <a:lnTo>
                  <a:pt x="5031" y="1539"/>
                </a:lnTo>
                <a:lnTo>
                  <a:pt x="5040" y="1547"/>
                </a:lnTo>
                <a:lnTo>
                  <a:pt x="5048" y="1551"/>
                </a:lnTo>
                <a:lnTo>
                  <a:pt x="5057" y="1554"/>
                </a:lnTo>
                <a:lnTo>
                  <a:pt x="5066" y="1556"/>
                </a:lnTo>
                <a:lnTo>
                  <a:pt x="5073" y="1558"/>
                </a:lnTo>
                <a:lnTo>
                  <a:pt x="5080" y="1560"/>
                </a:lnTo>
                <a:lnTo>
                  <a:pt x="5089" y="1561"/>
                </a:lnTo>
                <a:lnTo>
                  <a:pt x="5096" y="1562"/>
                </a:lnTo>
                <a:lnTo>
                  <a:pt x="5111" y="1561"/>
                </a:lnTo>
                <a:lnTo>
                  <a:pt x="5126" y="1560"/>
                </a:lnTo>
                <a:lnTo>
                  <a:pt x="5141" y="1558"/>
                </a:lnTo>
                <a:lnTo>
                  <a:pt x="5156" y="1557"/>
                </a:lnTo>
                <a:lnTo>
                  <a:pt x="5163" y="1557"/>
                </a:lnTo>
                <a:lnTo>
                  <a:pt x="5171" y="1558"/>
                </a:lnTo>
                <a:lnTo>
                  <a:pt x="5178" y="1559"/>
                </a:lnTo>
                <a:lnTo>
                  <a:pt x="5184" y="1562"/>
                </a:lnTo>
                <a:lnTo>
                  <a:pt x="5189" y="1566"/>
                </a:lnTo>
                <a:lnTo>
                  <a:pt x="5195" y="1571"/>
                </a:lnTo>
                <a:lnTo>
                  <a:pt x="5199" y="1576"/>
                </a:lnTo>
                <a:lnTo>
                  <a:pt x="5203" y="1581"/>
                </a:lnTo>
                <a:lnTo>
                  <a:pt x="5210" y="1593"/>
                </a:lnTo>
                <a:lnTo>
                  <a:pt x="5216" y="1606"/>
                </a:lnTo>
                <a:lnTo>
                  <a:pt x="5222" y="1618"/>
                </a:lnTo>
                <a:lnTo>
                  <a:pt x="5229" y="1630"/>
                </a:lnTo>
                <a:lnTo>
                  <a:pt x="5236" y="1642"/>
                </a:lnTo>
                <a:lnTo>
                  <a:pt x="5245" y="1653"/>
                </a:lnTo>
                <a:lnTo>
                  <a:pt x="5249" y="1659"/>
                </a:lnTo>
                <a:lnTo>
                  <a:pt x="5253" y="1665"/>
                </a:lnTo>
                <a:lnTo>
                  <a:pt x="5256" y="1671"/>
                </a:lnTo>
                <a:lnTo>
                  <a:pt x="5259" y="1677"/>
                </a:lnTo>
                <a:lnTo>
                  <a:pt x="5264" y="1689"/>
                </a:lnTo>
                <a:lnTo>
                  <a:pt x="5267" y="1704"/>
                </a:lnTo>
                <a:lnTo>
                  <a:pt x="5268" y="1717"/>
                </a:lnTo>
                <a:lnTo>
                  <a:pt x="5268" y="1731"/>
                </a:lnTo>
                <a:lnTo>
                  <a:pt x="5266" y="1745"/>
                </a:lnTo>
                <a:lnTo>
                  <a:pt x="5264" y="1760"/>
                </a:lnTo>
                <a:lnTo>
                  <a:pt x="5274" y="1760"/>
                </a:lnTo>
                <a:lnTo>
                  <a:pt x="5285" y="1760"/>
                </a:lnTo>
                <a:lnTo>
                  <a:pt x="5295" y="1759"/>
                </a:lnTo>
                <a:lnTo>
                  <a:pt x="5307" y="1758"/>
                </a:lnTo>
                <a:lnTo>
                  <a:pt x="5328" y="1753"/>
                </a:lnTo>
                <a:lnTo>
                  <a:pt x="5350" y="1747"/>
                </a:lnTo>
                <a:lnTo>
                  <a:pt x="5371" y="1742"/>
                </a:lnTo>
                <a:lnTo>
                  <a:pt x="5391" y="1738"/>
                </a:lnTo>
                <a:lnTo>
                  <a:pt x="5403" y="1736"/>
                </a:lnTo>
                <a:lnTo>
                  <a:pt x="5414" y="1735"/>
                </a:lnTo>
                <a:lnTo>
                  <a:pt x="5424" y="1735"/>
                </a:lnTo>
                <a:lnTo>
                  <a:pt x="5435" y="1736"/>
                </a:lnTo>
                <a:lnTo>
                  <a:pt x="5447" y="1736"/>
                </a:lnTo>
                <a:lnTo>
                  <a:pt x="5460" y="1737"/>
                </a:lnTo>
                <a:lnTo>
                  <a:pt x="5471" y="1738"/>
                </a:lnTo>
                <a:lnTo>
                  <a:pt x="5483" y="1740"/>
                </a:lnTo>
                <a:lnTo>
                  <a:pt x="5506" y="1746"/>
                </a:lnTo>
                <a:lnTo>
                  <a:pt x="5529" y="1754"/>
                </a:lnTo>
                <a:lnTo>
                  <a:pt x="5551" y="1761"/>
                </a:lnTo>
                <a:lnTo>
                  <a:pt x="5575" y="1768"/>
                </a:lnTo>
                <a:lnTo>
                  <a:pt x="5598" y="1774"/>
                </a:lnTo>
                <a:lnTo>
                  <a:pt x="5622" y="1778"/>
                </a:lnTo>
                <a:lnTo>
                  <a:pt x="5640" y="1781"/>
                </a:lnTo>
                <a:lnTo>
                  <a:pt x="5658" y="1786"/>
                </a:lnTo>
                <a:lnTo>
                  <a:pt x="5677" y="1793"/>
                </a:lnTo>
                <a:lnTo>
                  <a:pt x="5694" y="1802"/>
                </a:lnTo>
                <a:lnTo>
                  <a:pt x="5728" y="1820"/>
                </a:lnTo>
                <a:lnTo>
                  <a:pt x="5761" y="1839"/>
                </a:lnTo>
                <a:lnTo>
                  <a:pt x="5779" y="1857"/>
                </a:lnTo>
                <a:lnTo>
                  <a:pt x="5795" y="1874"/>
                </a:lnTo>
                <a:lnTo>
                  <a:pt x="5804" y="1881"/>
                </a:lnTo>
                <a:lnTo>
                  <a:pt x="5814" y="1887"/>
                </a:lnTo>
                <a:lnTo>
                  <a:pt x="5820" y="1889"/>
                </a:lnTo>
                <a:lnTo>
                  <a:pt x="5825" y="1890"/>
                </a:lnTo>
                <a:lnTo>
                  <a:pt x="5831" y="1891"/>
                </a:lnTo>
                <a:lnTo>
                  <a:pt x="5837" y="1891"/>
                </a:lnTo>
                <a:lnTo>
                  <a:pt x="5865" y="1897"/>
                </a:lnTo>
                <a:lnTo>
                  <a:pt x="5893" y="1902"/>
                </a:lnTo>
                <a:lnTo>
                  <a:pt x="5922" y="1909"/>
                </a:lnTo>
                <a:lnTo>
                  <a:pt x="5949" y="1915"/>
                </a:lnTo>
                <a:lnTo>
                  <a:pt x="5977" y="1922"/>
                </a:lnTo>
                <a:lnTo>
                  <a:pt x="6004" y="1931"/>
                </a:lnTo>
                <a:lnTo>
                  <a:pt x="6017" y="1936"/>
                </a:lnTo>
                <a:lnTo>
                  <a:pt x="6031" y="1941"/>
                </a:lnTo>
                <a:lnTo>
                  <a:pt x="6044" y="1947"/>
                </a:lnTo>
                <a:lnTo>
                  <a:pt x="6057" y="1955"/>
                </a:lnTo>
                <a:lnTo>
                  <a:pt x="6086" y="1963"/>
                </a:lnTo>
                <a:lnTo>
                  <a:pt x="6113" y="1969"/>
                </a:lnTo>
                <a:lnTo>
                  <a:pt x="6127" y="1971"/>
                </a:lnTo>
                <a:lnTo>
                  <a:pt x="6142" y="1972"/>
                </a:lnTo>
                <a:lnTo>
                  <a:pt x="6156" y="1971"/>
                </a:lnTo>
                <a:lnTo>
                  <a:pt x="6170" y="1969"/>
                </a:lnTo>
                <a:lnTo>
                  <a:pt x="6197" y="1969"/>
                </a:lnTo>
                <a:lnTo>
                  <a:pt x="6223" y="1968"/>
                </a:lnTo>
                <a:lnTo>
                  <a:pt x="6237" y="1968"/>
                </a:lnTo>
                <a:lnTo>
                  <a:pt x="6250" y="1969"/>
                </a:lnTo>
                <a:lnTo>
                  <a:pt x="6263" y="1970"/>
                </a:lnTo>
                <a:lnTo>
                  <a:pt x="6276" y="1973"/>
                </a:lnTo>
                <a:lnTo>
                  <a:pt x="6302" y="1978"/>
                </a:lnTo>
                <a:lnTo>
                  <a:pt x="6328" y="1981"/>
                </a:lnTo>
                <a:lnTo>
                  <a:pt x="6342" y="1983"/>
                </a:lnTo>
                <a:lnTo>
                  <a:pt x="6354" y="1986"/>
                </a:lnTo>
                <a:lnTo>
                  <a:pt x="6366" y="1990"/>
                </a:lnTo>
                <a:lnTo>
                  <a:pt x="6378" y="1996"/>
                </a:lnTo>
                <a:lnTo>
                  <a:pt x="6369" y="2020"/>
                </a:lnTo>
                <a:lnTo>
                  <a:pt x="6361" y="2045"/>
                </a:lnTo>
                <a:lnTo>
                  <a:pt x="6359" y="2058"/>
                </a:lnTo>
                <a:lnTo>
                  <a:pt x="6358" y="2070"/>
                </a:lnTo>
                <a:lnTo>
                  <a:pt x="6359" y="2076"/>
                </a:lnTo>
                <a:lnTo>
                  <a:pt x="6360" y="2082"/>
                </a:lnTo>
                <a:lnTo>
                  <a:pt x="6361" y="2088"/>
                </a:lnTo>
                <a:lnTo>
                  <a:pt x="6364" y="2094"/>
                </a:lnTo>
                <a:lnTo>
                  <a:pt x="6369" y="2098"/>
                </a:lnTo>
                <a:lnTo>
                  <a:pt x="6373" y="2103"/>
                </a:lnTo>
                <a:lnTo>
                  <a:pt x="6376" y="2109"/>
                </a:lnTo>
                <a:lnTo>
                  <a:pt x="6378" y="2115"/>
                </a:lnTo>
                <a:lnTo>
                  <a:pt x="6380" y="2121"/>
                </a:lnTo>
                <a:lnTo>
                  <a:pt x="6381" y="2127"/>
                </a:lnTo>
                <a:lnTo>
                  <a:pt x="6382" y="2133"/>
                </a:lnTo>
                <a:lnTo>
                  <a:pt x="6382" y="2140"/>
                </a:lnTo>
                <a:lnTo>
                  <a:pt x="6379" y="2167"/>
                </a:lnTo>
                <a:lnTo>
                  <a:pt x="6375" y="2193"/>
                </a:lnTo>
                <a:lnTo>
                  <a:pt x="6371" y="2198"/>
                </a:lnTo>
                <a:lnTo>
                  <a:pt x="6368" y="2202"/>
                </a:lnTo>
                <a:lnTo>
                  <a:pt x="6365" y="2207"/>
                </a:lnTo>
                <a:lnTo>
                  <a:pt x="6364" y="2212"/>
                </a:lnTo>
                <a:lnTo>
                  <a:pt x="6363" y="2217"/>
                </a:lnTo>
                <a:lnTo>
                  <a:pt x="6363" y="2221"/>
                </a:lnTo>
                <a:lnTo>
                  <a:pt x="6364" y="2224"/>
                </a:lnTo>
                <a:lnTo>
                  <a:pt x="6366" y="2228"/>
                </a:lnTo>
                <a:lnTo>
                  <a:pt x="6368" y="2231"/>
                </a:lnTo>
                <a:lnTo>
                  <a:pt x="6370" y="2234"/>
                </a:lnTo>
                <a:lnTo>
                  <a:pt x="6373" y="2237"/>
                </a:lnTo>
                <a:lnTo>
                  <a:pt x="6377" y="2240"/>
                </a:lnTo>
                <a:lnTo>
                  <a:pt x="6385" y="2244"/>
                </a:lnTo>
                <a:lnTo>
                  <a:pt x="6396" y="2248"/>
                </a:lnTo>
                <a:lnTo>
                  <a:pt x="6401" y="2250"/>
                </a:lnTo>
                <a:lnTo>
                  <a:pt x="6406" y="2254"/>
                </a:lnTo>
                <a:lnTo>
                  <a:pt x="6410" y="2257"/>
                </a:lnTo>
                <a:lnTo>
                  <a:pt x="6414" y="2262"/>
                </a:lnTo>
                <a:lnTo>
                  <a:pt x="6421" y="2271"/>
                </a:lnTo>
                <a:lnTo>
                  <a:pt x="6426" y="2281"/>
                </a:lnTo>
                <a:lnTo>
                  <a:pt x="6428" y="2286"/>
                </a:lnTo>
                <a:lnTo>
                  <a:pt x="6429" y="2291"/>
                </a:lnTo>
                <a:lnTo>
                  <a:pt x="6430" y="2297"/>
                </a:lnTo>
                <a:lnTo>
                  <a:pt x="6431" y="2303"/>
                </a:lnTo>
                <a:lnTo>
                  <a:pt x="6430" y="2308"/>
                </a:lnTo>
                <a:lnTo>
                  <a:pt x="6430" y="2315"/>
                </a:lnTo>
                <a:lnTo>
                  <a:pt x="6429" y="2321"/>
                </a:lnTo>
                <a:lnTo>
                  <a:pt x="6427" y="2327"/>
                </a:lnTo>
                <a:lnTo>
                  <a:pt x="6438" y="2328"/>
                </a:lnTo>
                <a:lnTo>
                  <a:pt x="6451" y="2329"/>
                </a:lnTo>
                <a:lnTo>
                  <a:pt x="6462" y="2331"/>
                </a:lnTo>
                <a:lnTo>
                  <a:pt x="6473" y="2334"/>
                </a:lnTo>
                <a:lnTo>
                  <a:pt x="6484" y="2338"/>
                </a:lnTo>
                <a:lnTo>
                  <a:pt x="6495" y="2343"/>
                </a:lnTo>
                <a:lnTo>
                  <a:pt x="6506" y="2348"/>
                </a:lnTo>
                <a:lnTo>
                  <a:pt x="6516" y="2355"/>
                </a:lnTo>
                <a:lnTo>
                  <a:pt x="6525" y="2361"/>
                </a:lnTo>
                <a:lnTo>
                  <a:pt x="6534" y="2370"/>
                </a:lnTo>
                <a:lnTo>
                  <a:pt x="6543" y="2378"/>
                </a:lnTo>
                <a:lnTo>
                  <a:pt x="6552" y="2387"/>
                </a:lnTo>
                <a:lnTo>
                  <a:pt x="6559" y="2396"/>
                </a:lnTo>
                <a:lnTo>
                  <a:pt x="6566" y="2406"/>
                </a:lnTo>
                <a:lnTo>
                  <a:pt x="6572" y="2418"/>
                </a:lnTo>
                <a:lnTo>
                  <a:pt x="6577" y="2429"/>
                </a:lnTo>
                <a:lnTo>
                  <a:pt x="6585" y="2428"/>
                </a:lnTo>
                <a:lnTo>
                  <a:pt x="6593" y="2429"/>
                </a:lnTo>
                <a:lnTo>
                  <a:pt x="6601" y="2430"/>
                </a:lnTo>
                <a:lnTo>
                  <a:pt x="6608" y="2432"/>
                </a:lnTo>
                <a:lnTo>
                  <a:pt x="6615" y="2434"/>
                </a:lnTo>
                <a:lnTo>
                  <a:pt x="6622" y="2438"/>
                </a:lnTo>
                <a:lnTo>
                  <a:pt x="6629" y="2441"/>
                </a:lnTo>
                <a:lnTo>
                  <a:pt x="6636" y="2445"/>
                </a:lnTo>
                <a:lnTo>
                  <a:pt x="6662" y="2465"/>
                </a:lnTo>
                <a:lnTo>
                  <a:pt x="6688" y="2483"/>
                </a:lnTo>
                <a:lnTo>
                  <a:pt x="6685" y="2474"/>
                </a:lnTo>
                <a:lnTo>
                  <a:pt x="6680" y="2466"/>
                </a:lnTo>
                <a:lnTo>
                  <a:pt x="6674" y="2456"/>
                </a:lnTo>
                <a:lnTo>
                  <a:pt x="6669" y="2447"/>
                </a:lnTo>
                <a:lnTo>
                  <a:pt x="6667" y="2443"/>
                </a:lnTo>
                <a:lnTo>
                  <a:pt x="6665" y="2439"/>
                </a:lnTo>
                <a:lnTo>
                  <a:pt x="6664" y="2434"/>
                </a:lnTo>
                <a:lnTo>
                  <a:pt x="6663" y="2430"/>
                </a:lnTo>
                <a:lnTo>
                  <a:pt x="6663" y="2426"/>
                </a:lnTo>
                <a:lnTo>
                  <a:pt x="6665" y="2422"/>
                </a:lnTo>
                <a:lnTo>
                  <a:pt x="6667" y="2417"/>
                </a:lnTo>
                <a:lnTo>
                  <a:pt x="6671" y="2412"/>
                </a:lnTo>
                <a:lnTo>
                  <a:pt x="6674" y="2407"/>
                </a:lnTo>
                <a:lnTo>
                  <a:pt x="6678" y="2403"/>
                </a:lnTo>
                <a:lnTo>
                  <a:pt x="6682" y="2401"/>
                </a:lnTo>
                <a:lnTo>
                  <a:pt x="6686" y="2398"/>
                </a:lnTo>
                <a:lnTo>
                  <a:pt x="6690" y="2397"/>
                </a:lnTo>
                <a:lnTo>
                  <a:pt x="6695" y="2397"/>
                </a:lnTo>
                <a:lnTo>
                  <a:pt x="6699" y="2397"/>
                </a:lnTo>
                <a:lnTo>
                  <a:pt x="6704" y="2399"/>
                </a:lnTo>
                <a:lnTo>
                  <a:pt x="6708" y="2400"/>
                </a:lnTo>
                <a:lnTo>
                  <a:pt x="6712" y="2403"/>
                </a:lnTo>
                <a:lnTo>
                  <a:pt x="6715" y="2406"/>
                </a:lnTo>
                <a:lnTo>
                  <a:pt x="6719" y="2409"/>
                </a:lnTo>
                <a:lnTo>
                  <a:pt x="6726" y="2418"/>
                </a:lnTo>
                <a:lnTo>
                  <a:pt x="6731" y="2427"/>
                </a:lnTo>
                <a:lnTo>
                  <a:pt x="6734" y="2434"/>
                </a:lnTo>
                <a:lnTo>
                  <a:pt x="6737" y="2438"/>
                </a:lnTo>
                <a:lnTo>
                  <a:pt x="6739" y="2441"/>
                </a:lnTo>
                <a:lnTo>
                  <a:pt x="6742" y="2441"/>
                </a:lnTo>
                <a:lnTo>
                  <a:pt x="6744" y="2440"/>
                </a:lnTo>
                <a:lnTo>
                  <a:pt x="6747" y="2438"/>
                </a:lnTo>
                <a:lnTo>
                  <a:pt x="6749" y="2435"/>
                </a:lnTo>
                <a:lnTo>
                  <a:pt x="6751" y="2431"/>
                </a:lnTo>
                <a:lnTo>
                  <a:pt x="6755" y="2421"/>
                </a:lnTo>
                <a:lnTo>
                  <a:pt x="6756" y="2409"/>
                </a:lnTo>
                <a:lnTo>
                  <a:pt x="6756" y="2403"/>
                </a:lnTo>
                <a:lnTo>
                  <a:pt x="6756" y="2398"/>
                </a:lnTo>
                <a:lnTo>
                  <a:pt x="6755" y="2393"/>
                </a:lnTo>
                <a:lnTo>
                  <a:pt x="6754" y="2390"/>
                </a:lnTo>
                <a:lnTo>
                  <a:pt x="6751" y="2385"/>
                </a:lnTo>
                <a:lnTo>
                  <a:pt x="6749" y="2380"/>
                </a:lnTo>
                <a:lnTo>
                  <a:pt x="6749" y="2376"/>
                </a:lnTo>
                <a:lnTo>
                  <a:pt x="6751" y="2372"/>
                </a:lnTo>
                <a:lnTo>
                  <a:pt x="6756" y="2364"/>
                </a:lnTo>
                <a:lnTo>
                  <a:pt x="6763" y="2355"/>
                </a:lnTo>
                <a:lnTo>
                  <a:pt x="6770" y="2348"/>
                </a:lnTo>
                <a:lnTo>
                  <a:pt x="6776" y="2339"/>
                </a:lnTo>
                <a:lnTo>
                  <a:pt x="6778" y="2335"/>
                </a:lnTo>
                <a:lnTo>
                  <a:pt x="6780" y="2330"/>
                </a:lnTo>
                <a:lnTo>
                  <a:pt x="6780" y="2324"/>
                </a:lnTo>
                <a:lnTo>
                  <a:pt x="6780" y="2319"/>
                </a:lnTo>
                <a:lnTo>
                  <a:pt x="6776" y="2304"/>
                </a:lnTo>
                <a:lnTo>
                  <a:pt x="6771" y="2291"/>
                </a:lnTo>
                <a:lnTo>
                  <a:pt x="6764" y="2279"/>
                </a:lnTo>
                <a:lnTo>
                  <a:pt x="6758" y="2266"/>
                </a:lnTo>
                <a:lnTo>
                  <a:pt x="6750" y="2253"/>
                </a:lnTo>
                <a:lnTo>
                  <a:pt x="6745" y="2240"/>
                </a:lnTo>
                <a:lnTo>
                  <a:pt x="6743" y="2233"/>
                </a:lnTo>
                <a:lnTo>
                  <a:pt x="6742" y="2226"/>
                </a:lnTo>
                <a:lnTo>
                  <a:pt x="6741" y="2219"/>
                </a:lnTo>
                <a:lnTo>
                  <a:pt x="6742" y="2211"/>
                </a:lnTo>
                <a:lnTo>
                  <a:pt x="6742" y="2206"/>
                </a:lnTo>
                <a:lnTo>
                  <a:pt x="6742" y="2201"/>
                </a:lnTo>
                <a:lnTo>
                  <a:pt x="6742" y="2196"/>
                </a:lnTo>
                <a:lnTo>
                  <a:pt x="6741" y="2192"/>
                </a:lnTo>
                <a:lnTo>
                  <a:pt x="6738" y="2182"/>
                </a:lnTo>
                <a:lnTo>
                  <a:pt x="6734" y="2172"/>
                </a:lnTo>
                <a:lnTo>
                  <a:pt x="6730" y="2163"/>
                </a:lnTo>
                <a:lnTo>
                  <a:pt x="6727" y="2154"/>
                </a:lnTo>
                <a:lnTo>
                  <a:pt x="6725" y="2147"/>
                </a:lnTo>
                <a:lnTo>
                  <a:pt x="6725" y="2141"/>
                </a:lnTo>
                <a:lnTo>
                  <a:pt x="6732" y="2143"/>
                </a:lnTo>
                <a:lnTo>
                  <a:pt x="6737" y="2143"/>
                </a:lnTo>
                <a:lnTo>
                  <a:pt x="6741" y="2143"/>
                </a:lnTo>
                <a:lnTo>
                  <a:pt x="6745" y="2141"/>
                </a:lnTo>
                <a:lnTo>
                  <a:pt x="6747" y="2138"/>
                </a:lnTo>
                <a:lnTo>
                  <a:pt x="6748" y="2135"/>
                </a:lnTo>
                <a:lnTo>
                  <a:pt x="6749" y="2131"/>
                </a:lnTo>
                <a:lnTo>
                  <a:pt x="6749" y="2127"/>
                </a:lnTo>
                <a:lnTo>
                  <a:pt x="6748" y="2122"/>
                </a:lnTo>
                <a:lnTo>
                  <a:pt x="6746" y="2118"/>
                </a:lnTo>
                <a:lnTo>
                  <a:pt x="6743" y="2114"/>
                </a:lnTo>
                <a:lnTo>
                  <a:pt x="6740" y="2110"/>
                </a:lnTo>
                <a:lnTo>
                  <a:pt x="6737" y="2105"/>
                </a:lnTo>
                <a:lnTo>
                  <a:pt x="6733" y="2102"/>
                </a:lnTo>
                <a:lnTo>
                  <a:pt x="6728" y="2100"/>
                </a:lnTo>
                <a:lnTo>
                  <a:pt x="6724" y="2099"/>
                </a:lnTo>
                <a:lnTo>
                  <a:pt x="6718" y="2099"/>
                </a:lnTo>
                <a:lnTo>
                  <a:pt x="6713" y="2098"/>
                </a:lnTo>
                <a:lnTo>
                  <a:pt x="6708" y="2096"/>
                </a:lnTo>
                <a:lnTo>
                  <a:pt x="6704" y="2094"/>
                </a:lnTo>
                <a:lnTo>
                  <a:pt x="6694" y="2089"/>
                </a:lnTo>
                <a:lnTo>
                  <a:pt x="6687" y="2082"/>
                </a:lnTo>
                <a:lnTo>
                  <a:pt x="6681" y="2074"/>
                </a:lnTo>
                <a:lnTo>
                  <a:pt x="6676" y="2065"/>
                </a:lnTo>
                <a:lnTo>
                  <a:pt x="6672" y="2053"/>
                </a:lnTo>
                <a:lnTo>
                  <a:pt x="6670" y="2042"/>
                </a:lnTo>
                <a:lnTo>
                  <a:pt x="6669" y="2038"/>
                </a:lnTo>
                <a:lnTo>
                  <a:pt x="6669" y="2034"/>
                </a:lnTo>
                <a:lnTo>
                  <a:pt x="6670" y="2031"/>
                </a:lnTo>
                <a:lnTo>
                  <a:pt x="6672" y="2028"/>
                </a:lnTo>
                <a:lnTo>
                  <a:pt x="6675" y="2026"/>
                </a:lnTo>
                <a:lnTo>
                  <a:pt x="6679" y="2025"/>
                </a:lnTo>
                <a:lnTo>
                  <a:pt x="6683" y="2024"/>
                </a:lnTo>
                <a:lnTo>
                  <a:pt x="6688" y="2023"/>
                </a:lnTo>
                <a:lnTo>
                  <a:pt x="6698" y="2021"/>
                </a:lnTo>
                <a:lnTo>
                  <a:pt x="6710" y="2020"/>
                </a:lnTo>
                <a:lnTo>
                  <a:pt x="6719" y="2018"/>
                </a:lnTo>
                <a:lnTo>
                  <a:pt x="6727" y="2015"/>
                </a:lnTo>
                <a:lnTo>
                  <a:pt x="6740" y="2012"/>
                </a:lnTo>
                <a:lnTo>
                  <a:pt x="6753" y="2008"/>
                </a:lnTo>
                <a:lnTo>
                  <a:pt x="6765" y="2002"/>
                </a:lnTo>
                <a:lnTo>
                  <a:pt x="6778" y="1997"/>
                </a:lnTo>
                <a:lnTo>
                  <a:pt x="6801" y="1986"/>
                </a:lnTo>
                <a:lnTo>
                  <a:pt x="6826" y="1973"/>
                </a:lnTo>
                <a:lnTo>
                  <a:pt x="6849" y="1960"/>
                </a:lnTo>
                <a:lnTo>
                  <a:pt x="6873" y="1945"/>
                </a:lnTo>
                <a:lnTo>
                  <a:pt x="6896" y="1931"/>
                </a:lnTo>
                <a:lnTo>
                  <a:pt x="6920" y="1918"/>
                </a:lnTo>
                <a:lnTo>
                  <a:pt x="6935" y="1905"/>
                </a:lnTo>
                <a:lnTo>
                  <a:pt x="6950" y="1889"/>
                </a:lnTo>
                <a:lnTo>
                  <a:pt x="6965" y="1873"/>
                </a:lnTo>
                <a:lnTo>
                  <a:pt x="6978" y="1857"/>
                </a:lnTo>
                <a:lnTo>
                  <a:pt x="6984" y="1847"/>
                </a:lnTo>
                <a:lnTo>
                  <a:pt x="6989" y="1838"/>
                </a:lnTo>
                <a:lnTo>
                  <a:pt x="6993" y="1829"/>
                </a:lnTo>
                <a:lnTo>
                  <a:pt x="6997" y="1819"/>
                </a:lnTo>
                <a:lnTo>
                  <a:pt x="6999" y="1809"/>
                </a:lnTo>
                <a:lnTo>
                  <a:pt x="7001" y="1797"/>
                </a:lnTo>
                <a:lnTo>
                  <a:pt x="7002" y="1786"/>
                </a:lnTo>
                <a:lnTo>
                  <a:pt x="7001" y="1775"/>
                </a:lnTo>
                <a:lnTo>
                  <a:pt x="6998" y="1758"/>
                </a:lnTo>
                <a:lnTo>
                  <a:pt x="6994" y="1740"/>
                </a:lnTo>
                <a:lnTo>
                  <a:pt x="6989" y="1723"/>
                </a:lnTo>
                <a:lnTo>
                  <a:pt x="6983" y="1707"/>
                </a:lnTo>
                <a:lnTo>
                  <a:pt x="6979" y="1698"/>
                </a:lnTo>
                <a:lnTo>
                  <a:pt x="6975" y="1691"/>
                </a:lnTo>
                <a:lnTo>
                  <a:pt x="6970" y="1684"/>
                </a:lnTo>
                <a:lnTo>
                  <a:pt x="6965" y="1678"/>
                </a:lnTo>
                <a:lnTo>
                  <a:pt x="6959" y="1671"/>
                </a:lnTo>
                <a:lnTo>
                  <a:pt x="6953" y="1666"/>
                </a:lnTo>
                <a:lnTo>
                  <a:pt x="6946" y="1661"/>
                </a:lnTo>
                <a:lnTo>
                  <a:pt x="6939" y="1656"/>
                </a:lnTo>
                <a:lnTo>
                  <a:pt x="6931" y="1649"/>
                </a:lnTo>
                <a:lnTo>
                  <a:pt x="6922" y="1641"/>
                </a:lnTo>
                <a:lnTo>
                  <a:pt x="6914" y="1635"/>
                </a:lnTo>
                <a:lnTo>
                  <a:pt x="6904" y="1629"/>
                </a:lnTo>
                <a:lnTo>
                  <a:pt x="6885" y="1619"/>
                </a:lnTo>
                <a:lnTo>
                  <a:pt x="6866" y="1609"/>
                </a:lnTo>
                <a:lnTo>
                  <a:pt x="6846" y="1600"/>
                </a:lnTo>
                <a:lnTo>
                  <a:pt x="6827" y="1589"/>
                </a:lnTo>
                <a:lnTo>
                  <a:pt x="6818" y="1584"/>
                </a:lnTo>
                <a:lnTo>
                  <a:pt x="6809" y="1579"/>
                </a:lnTo>
                <a:lnTo>
                  <a:pt x="6799" y="1573"/>
                </a:lnTo>
                <a:lnTo>
                  <a:pt x="6791" y="1567"/>
                </a:lnTo>
                <a:lnTo>
                  <a:pt x="6787" y="1562"/>
                </a:lnTo>
                <a:lnTo>
                  <a:pt x="6786" y="1558"/>
                </a:lnTo>
                <a:lnTo>
                  <a:pt x="6785" y="1555"/>
                </a:lnTo>
                <a:lnTo>
                  <a:pt x="6786" y="1552"/>
                </a:lnTo>
                <a:lnTo>
                  <a:pt x="6788" y="1549"/>
                </a:lnTo>
                <a:lnTo>
                  <a:pt x="6791" y="1545"/>
                </a:lnTo>
                <a:lnTo>
                  <a:pt x="6794" y="1542"/>
                </a:lnTo>
                <a:lnTo>
                  <a:pt x="6799" y="1540"/>
                </a:lnTo>
                <a:lnTo>
                  <a:pt x="6809" y="1535"/>
                </a:lnTo>
                <a:lnTo>
                  <a:pt x="6818" y="1530"/>
                </a:lnTo>
                <a:lnTo>
                  <a:pt x="6822" y="1527"/>
                </a:lnTo>
                <a:lnTo>
                  <a:pt x="6826" y="1524"/>
                </a:lnTo>
                <a:lnTo>
                  <a:pt x="6829" y="1521"/>
                </a:lnTo>
                <a:lnTo>
                  <a:pt x="6831" y="1518"/>
                </a:lnTo>
                <a:lnTo>
                  <a:pt x="6844" y="1494"/>
                </a:lnTo>
                <a:lnTo>
                  <a:pt x="6858" y="1470"/>
                </a:lnTo>
                <a:lnTo>
                  <a:pt x="6862" y="1465"/>
                </a:lnTo>
                <a:lnTo>
                  <a:pt x="6866" y="1460"/>
                </a:lnTo>
                <a:lnTo>
                  <a:pt x="6870" y="1456"/>
                </a:lnTo>
                <a:lnTo>
                  <a:pt x="6875" y="1452"/>
                </a:lnTo>
                <a:lnTo>
                  <a:pt x="6880" y="1450"/>
                </a:lnTo>
                <a:lnTo>
                  <a:pt x="6886" y="1448"/>
                </a:lnTo>
                <a:lnTo>
                  <a:pt x="6892" y="1447"/>
                </a:lnTo>
                <a:lnTo>
                  <a:pt x="6899" y="1448"/>
                </a:lnTo>
                <a:lnTo>
                  <a:pt x="6904" y="1446"/>
                </a:lnTo>
                <a:lnTo>
                  <a:pt x="6909" y="1443"/>
                </a:lnTo>
                <a:lnTo>
                  <a:pt x="6913" y="1440"/>
                </a:lnTo>
                <a:lnTo>
                  <a:pt x="6915" y="1436"/>
                </a:lnTo>
                <a:lnTo>
                  <a:pt x="6916" y="1432"/>
                </a:lnTo>
                <a:lnTo>
                  <a:pt x="6917" y="1427"/>
                </a:lnTo>
                <a:lnTo>
                  <a:pt x="6917" y="1422"/>
                </a:lnTo>
                <a:lnTo>
                  <a:pt x="6917" y="1417"/>
                </a:lnTo>
                <a:lnTo>
                  <a:pt x="6914" y="1407"/>
                </a:lnTo>
                <a:lnTo>
                  <a:pt x="6910" y="1397"/>
                </a:lnTo>
                <a:lnTo>
                  <a:pt x="6904" y="1386"/>
                </a:lnTo>
                <a:lnTo>
                  <a:pt x="6899" y="1378"/>
                </a:lnTo>
                <a:lnTo>
                  <a:pt x="6893" y="1375"/>
                </a:lnTo>
                <a:lnTo>
                  <a:pt x="6890" y="1371"/>
                </a:lnTo>
                <a:lnTo>
                  <a:pt x="6888" y="1367"/>
                </a:lnTo>
                <a:lnTo>
                  <a:pt x="6888" y="1362"/>
                </a:lnTo>
                <a:lnTo>
                  <a:pt x="6890" y="1352"/>
                </a:lnTo>
                <a:lnTo>
                  <a:pt x="6894" y="1341"/>
                </a:lnTo>
                <a:lnTo>
                  <a:pt x="6896" y="1336"/>
                </a:lnTo>
                <a:lnTo>
                  <a:pt x="6897" y="1332"/>
                </a:lnTo>
                <a:lnTo>
                  <a:pt x="6898" y="1328"/>
                </a:lnTo>
                <a:lnTo>
                  <a:pt x="6898" y="1325"/>
                </a:lnTo>
                <a:lnTo>
                  <a:pt x="6897" y="1322"/>
                </a:lnTo>
                <a:lnTo>
                  <a:pt x="6894" y="1321"/>
                </a:lnTo>
                <a:lnTo>
                  <a:pt x="6889" y="1320"/>
                </a:lnTo>
                <a:lnTo>
                  <a:pt x="6882" y="1320"/>
                </a:lnTo>
                <a:lnTo>
                  <a:pt x="6874" y="1318"/>
                </a:lnTo>
                <a:lnTo>
                  <a:pt x="6864" y="1318"/>
                </a:lnTo>
                <a:lnTo>
                  <a:pt x="6851" y="1318"/>
                </a:lnTo>
                <a:lnTo>
                  <a:pt x="6839" y="1318"/>
                </a:lnTo>
                <a:lnTo>
                  <a:pt x="6829" y="1317"/>
                </a:lnTo>
                <a:lnTo>
                  <a:pt x="6822" y="1316"/>
                </a:lnTo>
                <a:lnTo>
                  <a:pt x="6820" y="1314"/>
                </a:lnTo>
                <a:lnTo>
                  <a:pt x="6820" y="1312"/>
                </a:lnTo>
                <a:lnTo>
                  <a:pt x="6821" y="1310"/>
                </a:lnTo>
                <a:lnTo>
                  <a:pt x="6824" y="1306"/>
                </a:lnTo>
                <a:lnTo>
                  <a:pt x="6844" y="1288"/>
                </a:lnTo>
                <a:lnTo>
                  <a:pt x="6864" y="1269"/>
                </a:lnTo>
                <a:lnTo>
                  <a:pt x="6873" y="1259"/>
                </a:lnTo>
                <a:lnTo>
                  <a:pt x="6880" y="1248"/>
                </a:lnTo>
                <a:lnTo>
                  <a:pt x="6887" y="1235"/>
                </a:lnTo>
                <a:lnTo>
                  <a:pt x="6892" y="1222"/>
                </a:lnTo>
                <a:lnTo>
                  <a:pt x="6873" y="1211"/>
                </a:lnTo>
                <a:lnTo>
                  <a:pt x="6851" y="1200"/>
                </a:lnTo>
                <a:lnTo>
                  <a:pt x="6847" y="1197"/>
                </a:lnTo>
                <a:lnTo>
                  <a:pt x="6843" y="1193"/>
                </a:lnTo>
                <a:lnTo>
                  <a:pt x="6839" y="1188"/>
                </a:lnTo>
                <a:lnTo>
                  <a:pt x="6836" y="1184"/>
                </a:lnTo>
                <a:lnTo>
                  <a:pt x="6834" y="1179"/>
                </a:lnTo>
                <a:lnTo>
                  <a:pt x="6833" y="1173"/>
                </a:lnTo>
                <a:lnTo>
                  <a:pt x="6832" y="1167"/>
                </a:lnTo>
                <a:lnTo>
                  <a:pt x="6833" y="1160"/>
                </a:lnTo>
                <a:lnTo>
                  <a:pt x="6835" y="1154"/>
                </a:lnTo>
                <a:lnTo>
                  <a:pt x="6837" y="1148"/>
                </a:lnTo>
                <a:lnTo>
                  <a:pt x="6841" y="1143"/>
                </a:lnTo>
                <a:lnTo>
                  <a:pt x="6844" y="1137"/>
                </a:lnTo>
                <a:lnTo>
                  <a:pt x="6848" y="1133"/>
                </a:lnTo>
                <a:lnTo>
                  <a:pt x="6853" y="1129"/>
                </a:lnTo>
                <a:lnTo>
                  <a:pt x="6859" y="1125"/>
                </a:lnTo>
                <a:lnTo>
                  <a:pt x="6864" y="1121"/>
                </a:lnTo>
                <a:lnTo>
                  <a:pt x="6875" y="1116"/>
                </a:lnTo>
                <a:lnTo>
                  <a:pt x="6887" y="1111"/>
                </a:lnTo>
                <a:lnTo>
                  <a:pt x="6899" y="1108"/>
                </a:lnTo>
                <a:lnTo>
                  <a:pt x="6911" y="1107"/>
                </a:lnTo>
                <a:lnTo>
                  <a:pt x="6928" y="1108"/>
                </a:lnTo>
                <a:lnTo>
                  <a:pt x="6944" y="1111"/>
                </a:lnTo>
                <a:lnTo>
                  <a:pt x="6959" y="1113"/>
                </a:lnTo>
                <a:lnTo>
                  <a:pt x="6976" y="1117"/>
                </a:lnTo>
                <a:lnTo>
                  <a:pt x="7008" y="1124"/>
                </a:lnTo>
                <a:lnTo>
                  <a:pt x="7041" y="1131"/>
                </a:lnTo>
                <a:lnTo>
                  <a:pt x="7074" y="1139"/>
                </a:lnTo>
                <a:lnTo>
                  <a:pt x="7105" y="1144"/>
                </a:lnTo>
                <a:lnTo>
                  <a:pt x="7123" y="1146"/>
                </a:lnTo>
                <a:lnTo>
                  <a:pt x="7139" y="1147"/>
                </a:lnTo>
                <a:lnTo>
                  <a:pt x="7155" y="1147"/>
                </a:lnTo>
                <a:lnTo>
                  <a:pt x="7172" y="1146"/>
                </a:lnTo>
                <a:lnTo>
                  <a:pt x="7189" y="1146"/>
                </a:lnTo>
                <a:lnTo>
                  <a:pt x="7206" y="1145"/>
                </a:lnTo>
                <a:lnTo>
                  <a:pt x="7224" y="1142"/>
                </a:lnTo>
                <a:lnTo>
                  <a:pt x="7241" y="1139"/>
                </a:lnTo>
                <a:lnTo>
                  <a:pt x="7275" y="1129"/>
                </a:lnTo>
                <a:lnTo>
                  <a:pt x="7308" y="1121"/>
                </a:lnTo>
                <a:lnTo>
                  <a:pt x="7319" y="1123"/>
                </a:lnTo>
                <a:lnTo>
                  <a:pt x="7331" y="1126"/>
                </a:lnTo>
                <a:lnTo>
                  <a:pt x="7342" y="1129"/>
                </a:lnTo>
                <a:lnTo>
                  <a:pt x="7353" y="1133"/>
                </a:lnTo>
                <a:lnTo>
                  <a:pt x="7374" y="1144"/>
                </a:lnTo>
                <a:lnTo>
                  <a:pt x="7395" y="1155"/>
                </a:lnTo>
                <a:lnTo>
                  <a:pt x="7415" y="1167"/>
                </a:lnTo>
                <a:lnTo>
                  <a:pt x="7436" y="1179"/>
                </a:lnTo>
                <a:lnTo>
                  <a:pt x="7457" y="1191"/>
                </a:lnTo>
                <a:lnTo>
                  <a:pt x="7478" y="1200"/>
                </a:lnTo>
                <a:lnTo>
                  <a:pt x="7486" y="1202"/>
                </a:lnTo>
                <a:lnTo>
                  <a:pt x="7492" y="1204"/>
                </a:lnTo>
                <a:lnTo>
                  <a:pt x="7496" y="1206"/>
                </a:lnTo>
                <a:lnTo>
                  <a:pt x="7500" y="1209"/>
                </a:lnTo>
                <a:lnTo>
                  <a:pt x="7502" y="1212"/>
                </a:lnTo>
                <a:lnTo>
                  <a:pt x="7504" y="1215"/>
                </a:lnTo>
                <a:lnTo>
                  <a:pt x="7505" y="1218"/>
                </a:lnTo>
                <a:lnTo>
                  <a:pt x="7506" y="1221"/>
                </a:lnTo>
                <a:lnTo>
                  <a:pt x="7506" y="1228"/>
                </a:lnTo>
                <a:lnTo>
                  <a:pt x="7506" y="1235"/>
                </a:lnTo>
                <a:lnTo>
                  <a:pt x="7507" y="1238"/>
                </a:lnTo>
                <a:lnTo>
                  <a:pt x="7507" y="1242"/>
                </a:lnTo>
                <a:lnTo>
                  <a:pt x="7509" y="1246"/>
                </a:lnTo>
                <a:lnTo>
                  <a:pt x="7510" y="1249"/>
                </a:lnTo>
                <a:lnTo>
                  <a:pt x="7534" y="1258"/>
                </a:lnTo>
                <a:lnTo>
                  <a:pt x="7558" y="1266"/>
                </a:lnTo>
                <a:lnTo>
                  <a:pt x="7582" y="1274"/>
                </a:lnTo>
                <a:lnTo>
                  <a:pt x="7607" y="1280"/>
                </a:lnTo>
                <a:lnTo>
                  <a:pt x="7631" y="1286"/>
                </a:lnTo>
                <a:lnTo>
                  <a:pt x="7656" y="1292"/>
                </a:lnTo>
                <a:lnTo>
                  <a:pt x="7681" y="1296"/>
                </a:lnTo>
                <a:lnTo>
                  <a:pt x="7706" y="1299"/>
                </a:lnTo>
                <a:lnTo>
                  <a:pt x="7710" y="1300"/>
                </a:lnTo>
                <a:lnTo>
                  <a:pt x="7715" y="1300"/>
                </a:lnTo>
                <a:lnTo>
                  <a:pt x="7719" y="1299"/>
                </a:lnTo>
                <a:lnTo>
                  <a:pt x="7724" y="1298"/>
                </a:lnTo>
                <a:lnTo>
                  <a:pt x="7733" y="1295"/>
                </a:lnTo>
                <a:lnTo>
                  <a:pt x="7742" y="1292"/>
                </a:lnTo>
                <a:lnTo>
                  <a:pt x="7746" y="1290"/>
                </a:lnTo>
                <a:lnTo>
                  <a:pt x="7750" y="1290"/>
                </a:lnTo>
                <a:lnTo>
                  <a:pt x="7754" y="1290"/>
                </a:lnTo>
                <a:lnTo>
                  <a:pt x="7757" y="1292"/>
                </a:lnTo>
                <a:lnTo>
                  <a:pt x="7760" y="1294"/>
                </a:lnTo>
                <a:lnTo>
                  <a:pt x="7763" y="1297"/>
                </a:lnTo>
                <a:lnTo>
                  <a:pt x="7765" y="1301"/>
                </a:lnTo>
                <a:lnTo>
                  <a:pt x="7767" y="1307"/>
                </a:lnTo>
                <a:lnTo>
                  <a:pt x="7767" y="1312"/>
                </a:lnTo>
                <a:lnTo>
                  <a:pt x="7767" y="1317"/>
                </a:lnTo>
                <a:lnTo>
                  <a:pt x="7765" y="1321"/>
                </a:lnTo>
                <a:lnTo>
                  <a:pt x="7763" y="1324"/>
                </a:lnTo>
                <a:lnTo>
                  <a:pt x="7756" y="1330"/>
                </a:lnTo>
                <a:lnTo>
                  <a:pt x="7749" y="1336"/>
                </a:lnTo>
                <a:lnTo>
                  <a:pt x="7741" y="1343"/>
                </a:lnTo>
                <a:lnTo>
                  <a:pt x="7735" y="1350"/>
                </a:lnTo>
                <a:lnTo>
                  <a:pt x="7733" y="1354"/>
                </a:lnTo>
                <a:lnTo>
                  <a:pt x="7732" y="1359"/>
                </a:lnTo>
                <a:lnTo>
                  <a:pt x="7732" y="1364"/>
                </a:lnTo>
                <a:lnTo>
                  <a:pt x="7733" y="1370"/>
                </a:lnTo>
                <a:lnTo>
                  <a:pt x="7743" y="1398"/>
                </a:lnTo>
                <a:lnTo>
                  <a:pt x="7750" y="1426"/>
                </a:lnTo>
                <a:lnTo>
                  <a:pt x="7757" y="1455"/>
                </a:lnTo>
                <a:lnTo>
                  <a:pt x="7765" y="1482"/>
                </a:lnTo>
                <a:lnTo>
                  <a:pt x="7768" y="1487"/>
                </a:lnTo>
                <a:lnTo>
                  <a:pt x="7770" y="1491"/>
                </a:lnTo>
                <a:lnTo>
                  <a:pt x="7771" y="1496"/>
                </a:lnTo>
                <a:lnTo>
                  <a:pt x="7772" y="1500"/>
                </a:lnTo>
                <a:lnTo>
                  <a:pt x="7771" y="1505"/>
                </a:lnTo>
                <a:lnTo>
                  <a:pt x="7770" y="1509"/>
                </a:lnTo>
                <a:lnTo>
                  <a:pt x="7769" y="1512"/>
                </a:lnTo>
                <a:lnTo>
                  <a:pt x="7766" y="1516"/>
                </a:lnTo>
                <a:lnTo>
                  <a:pt x="7764" y="1519"/>
                </a:lnTo>
                <a:lnTo>
                  <a:pt x="7761" y="1521"/>
                </a:lnTo>
                <a:lnTo>
                  <a:pt x="7757" y="1523"/>
                </a:lnTo>
                <a:lnTo>
                  <a:pt x="7753" y="1525"/>
                </a:lnTo>
                <a:lnTo>
                  <a:pt x="7749" y="1525"/>
                </a:lnTo>
                <a:lnTo>
                  <a:pt x="7745" y="1525"/>
                </a:lnTo>
                <a:lnTo>
                  <a:pt x="7739" y="1525"/>
                </a:lnTo>
                <a:lnTo>
                  <a:pt x="7735" y="1523"/>
                </a:lnTo>
                <a:lnTo>
                  <a:pt x="7730" y="1522"/>
                </a:lnTo>
                <a:lnTo>
                  <a:pt x="7726" y="1522"/>
                </a:lnTo>
                <a:lnTo>
                  <a:pt x="7722" y="1524"/>
                </a:lnTo>
                <a:lnTo>
                  <a:pt x="7719" y="1527"/>
                </a:lnTo>
                <a:lnTo>
                  <a:pt x="7716" y="1530"/>
                </a:lnTo>
                <a:lnTo>
                  <a:pt x="7715" y="1535"/>
                </a:lnTo>
                <a:lnTo>
                  <a:pt x="7713" y="1539"/>
                </a:lnTo>
                <a:lnTo>
                  <a:pt x="7713" y="1544"/>
                </a:lnTo>
                <a:lnTo>
                  <a:pt x="7713" y="1551"/>
                </a:lnTo>
                <a:lnTo>
                  <a:pt x="7714" y="1556"/>
                </a:lnTo>
                <a:lnTo>
                  <a:pt x="7716" y="1560"/>
                </a:lnTo>
                <a:lnTo>
                  <a:pt x="7718" y="1565"/>
                </a:lnTo>
                <a:lnTo>
                  <a:pt x="7721" y="1568"/>
                </a:lnTo>
                <a:lnTo>
                  <a:pt x="7724" y="1570"/>
                </a:lnTo>
                <a:lnTo>
                  <a:pt x="7729" y="1571"/>
                </a:lnTo>
                <a:lnTo>
                  <a:pt x="7734" y="1571"/>
                </a:lnTo>
                <a:lnTo>
                  <a:pt x="7750" y="1565"/>
                </a:lnTo>
                <a:lnTo>
                  <a:pt x="7765" y="1559"/>
                </a:lnTo>
                <a:lnTo>
                  <a:pt x="7781" y="1554"/>
                </a:lnTo>
                <a:lnTo>
                  <a:pt x="7798" y="1550"/>
                </a:lnTo>
                <a:lnTo>
                  <a:pt x="7814" y="1547"/>
                </a:lnTo>
                <a:lnTo>
                  <a:pt x="7830" y="1545"/>
                </a:lnTo>
                <a:lnTo>
                  <a:pt x="7838" y="1547"/>
                </a:lnTo>
                <a:lnTo>
                  <a:pt x="7847" y="1548"/>
                </a:lnTo>
                <a:lnTo>
                  <a:pt x="7855" y="1549"/>
                </a:lnTo>
                <a:lnTo>
                  <a:pt x="7863" y="1551"/>
                </a:lnTo>
                <a:lnTo>
                  <a:pt x="7872" y="1555"/>
                </a:lnTo>
                <a:lnTo>
                  <a:pt x="7881" y="1559"/>
                </a:lnTo>
                <a:lnTo>
                  <a:pt x="7889" y="1565"/>
                </a:lnTo>
                <a:lnTo>
                  <a:pt x="7897" y="1572"/>
                </a:lnTo>
                <a:lnTo>
                  <a:pt x="7900" y="1575"/>
                </a:lnTo>
                <a:lnTo>
                  <a:pt x="7903" y="1579"/>
                </a:lnTo>
                <a:lnTo>
                  <a:pt x="7905" y="1583"/>
                </a:lnTo>
                <a:lnTo>
                  <a:pt x="7907" y="1587"/>
                </a:lnTo>
                <a:lnTo>
                  <a:pt x="7908" y="1592"/>
                </a:lnTo>
                <a:lnTo>
                  <a:pt x="7908" y="1596"/>
                </a:lnTo>
                <a:lnTo>
                  <a:pt x="7907" y="1602"/>
                </a:lnTo>
                <a:lnTo>
                  <a:pt x="7906" y="1606"/>
                </a:lnTo>
                <a:lnTo>
                  <a:pt x="7909" y="1611"/>
                </a:lnTo>
                <a:lnTo>
                  <a:pt x="7912" y="1614"/>
                </a:lnTo>
                <a:lnTo>
                  <a:pt x="7916" y="1616"/>
                </a:lnTo>
                <a:lnTo>
                  <a:pt x="7919" y="1617"/>
                </a:lnTo>
                <a:lnTo>
                  <a:pt x="7928" y="1616"/>
                </a:lnTo>
                <a:lnTo>
                  <a:pt x="7936" y="1614"/>
                </a:lnTo>
                <a:lnTo>
                  <a:pt x="7945" y="1610"/>
                </a:lnTo>
                <a:lnTo>
                  <a:pt x="7956" y="1607"/>
                </a:lnTo>
                <a:lnTo>
                  <a:pt x="7960" y="1606"/>
                </a:lnTo>
                <a:lnTo>
                  <a:pt x="7965" y="1605"/>
                </a:lnTo>
                <a:lnTo>
                  <a:pt x="7970" y="1605"/>
                </a:lnTo>
                <a:lnTo>
                  <a:pt x="7974" y="1606"/>
                </a:lnTo>
                <a:lnTo>
                  <a:pt x="7989" y="1606"/>
                </a:lnTo>
                <a:lnTo>
                  <a:pt x="8005" y="1605"/>
                </a:lnTo>
                <a:lnTo>
                  <a:pt x="8020" y="1602"/>
                </a:lnTo>
                <a:lnTo>
                  <a:pt x="8034" y="1596"/>
                </a:lnTo>
                <a:lnTo>
                  <a:pt x="8041" y="1593"/>
                </a:lnTo>
                <a:lnTo>
                  <a:pt x="8047" y="1589"/>
                </a:lnTo>
                <a:lnTo>
                  <a:pt x="8054" y="1585"/>
                </a:lnTo>
                <a:lnTo>
                  <a:pt x="8060" y="1580"/>
                </a:lnTo>
                <a:lnTo>
                  <a:pt x="8065" y="1574"/>
                </a:lnTo>
                <a:lnTo>
                  <a:pt x="8070" y="1568"/>
                </a:lnTo>
                <a:lnTo>
                  <a:pt x="8074" y="1561"/>
                </a:lnTo>
                <a:lnTo>
                  <a:pt x="8077" y="1553"/>
                </a:lnTo>
                <a:lnTo>
                  <a:pt x="8081" y="1549"/>
                </a:lnTo>
                <a:lnTo>
                  <a:pt x="8084" y="1545"/>
                </a:lnTo>
                <a:lnTo>
                  <a:pt x="8088" y="1544"/>
                </a:lnTo>
                <a:lnTo>
                  <a:pt x="8092" y="1543"/>
                </a:lnTo>
                <a:lnTo>
                  <a:pt x="8095" y="1544"/>
                </a:lnTo>
                <a:lnTo>
                  <a:pt x="8099" y="1547"/>
                </a:lnTo>
                <a:lnTo>
                  <a:pt x="8103" y="1549"/>
                </a:lnTo>
                <a:lnTo>
                  <a:pt x="8108" y="1552"/>
                </a:lnTo>
                <a:lnTo>
                  <a:pt x="8123" y="1567"/>
                </a:lnTo>
                <a:lnTo>
                  <a:pt x="8135" y="1581"/>
                </a:lnTo>
                <a:lnTo>
                  <a:pt x="8138" y="1583"/>
                </a:lnTo>
                <a:lnTo>
                  <a:pt x="8140" y="1583"/>
                </a:lnTo>
                <a:lnTo>
                  <a:pt x="8142" y="1582"/>
                </a:lnTo>
                <a:lnTo>
                  <a:pt x="8144" y="1580"/>
                </a:lnTo>
                <a:lnTo>
                  <a:pt x="8146" y="1572"/>
                </a:lnTo>
                <a:lnTo>
                  <a:pt x="8147" y="1561"/>
                </a:lnTo>
                <a:lnTo>
                  <a:pt x="8149" y="1549"/>
                </a:lnTo>
                <a:lnTo>
                  <a:pt x="8151" y="1537"/>
                </a:lnTo>
                <a:lnTo>
                  <a:pt x="8153" y="1531"/>
                </a:lnTo>
                <a:lnTo>
                  <a:pt x="8155" y="1527"/>
                </a:lnTo>
                <a:lnTo>
                  <a:pt x="8158" y="1523"/>
                </a:lnTo>
                <a:lnTo>
                  <a:pt x="8162" y="1520"/>
                </a:lnTo>
                <a:lnTo>
                  <a:pt x="8164" y="1517"/>
                </a:lnTo>
                <a:lnTo>
                  <a:pt x="8166" y="1514"/>
                </a:lnTo>
                <a:lnTo>
                  <a:pt x="8170" y="1511"/>
                </a:lnTo>
                <a:lnTo>
                  <a:pt x="8174" y="1508"/>
                </a:lnTo>
                <a:lnTo>
                  <a:pt x="8183" y="1503"/>
                </a:lnTo>
                <a:lnTo>
                  <a:pt x="8192" y="1498"/>
                </a:lnTo>
                <a:lnTo>
                  <a:pt x="8200" y="1492"/>
                </a:lnTo>
                <a:lnTo>
                  <a:pt x="8206" y="1486"/>
                </a:lnTo>
                <a:lnTo>
                  <a:pt x="8209" y="1483"/>
                </a:lnTo>
                <a:lnTo>
                  <a:pt x="8210" y="1480"/>
                </a:lnTo>
                <a:lnTo>
                  <a:pt x="8209" y="1477"/>
                </a:lnTo>
                <a:lnTo>
                  <a:pt x="8207" y="1474"/>
                </a:lnTo>
                <a:lnTo>
                  <a:pt x="8202" y="1472"/>
                </a:lnTo>
                <a:lnTo>
                  <a:pt x="8197" y="1469"/>
                </a:lnTo>
                <a:lnTo>
                  <a:pt x="8193" y="1466"/>
                </a:lnTo>
                <a:lnTo>
                  <a:pt x="8190" y="1463"/>
                </a:lnTo>
                <a:lnTo>
                  <a:pt x="8188" y="1459"/>
                </a:lnTo>
                <a:lnTo>
                  <a:pt x="8186" y="1455"/>
                </a:lnTo>
                <a:lnTo>
                  <a:pt x="8184" y="1451"/>
                </a:lnTo>
                <a:lnTo>
                  <a:pt x="8184" y="1447"/>
                </a:lnTo>
                <a:lnTo>
                  <a:pt x="8184" y="1442"/>
                </a:lnTo>
                <a:lnTo>
                  <a:pt x="8185" y="1438"/>
                </a:lnTo>
                <a:lnTo>
                  <a:pt x="8186" y="1435"/>
                </a:lnTo>
                <a:lnTo>
                  <a:pt x="8189" y="1432"/>
                </a:lnTo>
                <a:lnTo>
                  <a:pt x="8192" y="1430"/>
                </a:lnTo>
                <a:lnTo>
                  <a:pt x="8197" y="1428"/>
                </a:lnTo>
                <a:lnTo>
                  <a:pt x="8202" y="1428"/>
                </a:lnTo>
                <a:lnTo>
                  <a:pt x="8209" y="1428"/>
                </a:lnTo>
                <a:lnTo>
                  <a:pt x="8219" y="1428"/>
                </a:lnTo>
                <a:lnTo>
                  <a:pt x="8229" y="1427"/>
                </a:lnTo>
                <a:lnTo>
                  <a:pt x="8237" y="1425"/>
                </a:lnTo>
                <a:lnTo>
                  <a:pt x="8246" y="1421"/>
                </a:lnTo>
                <a:lnTo>
                  <a:pt x="8253" y="1415"/>
                </a:lnTo>
                <a:lnTo>
                  <a:pt x="8261" y="1409"/>
                </a:lnTo>
                <a:lnTo>
                  <a:pt x="8267" y="1401"/>
                </a:lnTo>
                <a:lnTo>
                  <a:pt x="8272" y="1390"/>
                </a:lnTo>
                <a:lnTo>
                  <a:pt x="8275" y="1388"/>
                </a:lnTo>
                <a:lnTo>
                  <a:pt x="8278" y="1386"/>
                </a:lnTo>
                <a:lnTo>
                  <a:pt x="8282" y="1385"/>
                </a:lnTo>
                <a:lnTo>
                  <a:pt x="8286" y="1386"/>
                </a:lnTo>
                <a:lnTo>
                  <a:pt x="8290" y="1387"/>
                </a:lnTo>
                <a:lnTo>
                  <a:pt x="8294" y="1389"/>
                </a:lnTo>
                <a:lnTo>
                  <a:pt x="8298" y="1392"/>
                </a:lnTo>
                <a:lnTo>
                  <a:pt x="8302" y="1396"/>
                </a:lnTo>
                <a:lnTo>
                  <a:pt x="8319" y="1411"/>
                </a:lnTo>
                <a:lnTo>
                  <a:pt x="8332" y="1424"/>
                </a:lnTo>
                <a:lnTo>
                  <a:pt x="8351" y="1440"/>
                </a:lnTo>
                <a:lnTo>
                  <a:pt x="8371" y="1456"/>
                </a:lnTo>
                <a:lnTo>
                  <a:pt x="8380" y="1464"/>
                </a:lnTo>
                <a:lnTo>
                  <a:pt x="8388" y="1472"/>
                </a:lnTo>
                <a:lnTo>
                  <a:pt x="8395" y="1482"/>
                </a:lnTo>
                <a:lnTo>
                  <a:pt x="8402" y="1494"/>
                </a:lnTo>
                <a:lnTo>
                  <a:pt x="8409" y="1504"/>
                </a:lnTo>
                <a:lnTo>
                  <a:pt x="8419" y="1512"/>
                </a:lnTo>
                <a:lnTo>
                  <a:pt x="8428" y="1519"/>
                </a:lnTo>
                <a:lnTo>
                  <a:pt x="8438" y="1526"/>
                </a:lnTo>
                <a:lnTo>
                  <a:pt x="8447" y="1534"/>
                </a:lnTo>
                <a:lnTo>
                  <a:pt x="8456" y="1541"/>
                </a:lnTo>
                <a:lnTo>
                  <a:pt x="8464" y="1551"/>
                </a:lnTo>
                <a:lnTo>
                  <a:pt x="8472" y="1562"/>
                </a:lnTo>
                <a:lnTo>
                  <a:pt x="8465" y="1566"/>
                </a:lnTo>
                <a:lnTo>
                  <a:pt x="8460" y="1570"/>
                </a:lnTo>
                <a:lnTo>
                  <a:pt x="8457" y="1574"/>
                </a:lnTo>
                <a:lnTo>
                  <a:pt x="8456" y="1577"/>
                </a:lnTo>
                <a:lnTo>
                  <a:pt x="8456" y="1580"/>
                </a:lnTo>
                <a:lnTo>
                  <a:pt x="8456" y="1583"/>
                </a:lnTo>
                <a:lnTo>
                  <a:pt x="8458" y="1586"/>
                </a:lnTo>
                <a:lnTo>
                  <a:pt x="8461" y="1588"/>
                </a:lnTo>
                <a:lnTo>
                  <a:pt x="8476" y="1595"/>
                </a:lnTo>
                <a:lnTo>
                  <a:pt x="8491" y="1602"/>
                </a:lnTo>
                <a:lnTo>
                  <a:pt x="8494" y="1612"/>
                </a:lnTo>
                <a:lnTo>
                  <a:pt x="8499" y="1622"/>
                </a:lnTo>
                <a:lnTo>
                  <a:pt x="8504" y="1631"/>
                </a:lnTo>
                <a:lnTo>
                  <a:pt x="8510" y="1639"/>
                </a:lnTo>
                <a:lnTo>
                  <a:pt x="8518" y="1645"/>
                </a:lnTo>
                <a:lnTo>
                  <a:pt x="8527" y="1651"/>
                </a:lnTo>
                <a:lnTo>
                  <a:pt x="8531" y="1652"/>
                </a:lnTo>
                <a:lnTo>
                  <a:pt x="8536" y="1654"/>
                </a:lnTo>
                <a:lnTo>
                  <a:pt x="8541" y="1654"/>
                </a:lnTo>
                <a:lnTo>
                  <a:pt x="8547" y="1654"/>
                </a:lnTo>
                <a:lnTo>
                  <a:pt x="8551" y="1654"/>
                </a:lnTo>
                <a:lnTo>
                  <a:pt x="8555" y="1654"/>
                </a:lnTo>
                <a:lnTo>
                  <a:pt x="8560" y="1656"/>
                </a:lnTo>
                <a:lnTo>
                  <a:pt x="8564" y="1658"/>
                </a:lnTo>
                <a:lnTo>
                  <a:pt x="8568" y="1661"/>
                </a:lnTo>
                <a:lnTo>
                  <a:pt x="8573" y="1665"/>
                </a:lnTo>
                <a:lnTo>
                  <a:pt x="8577" y="1668"/>
                </a:lnTo>
                <a:lnTo>
                  <a:pt x="8580" y="1673"/>
                </a:lnTo>
                <a:lnTo>
                  <a:pt x="8582" y="1677"/>
                </a:lnTo>
                <a:lnTo>
                  <a:pt x="8584" y="1681"/>
                </a:lnTo>
                <a:lnTo>
                  <a:pt x="8584" y="1685"/>
                </a:lnTo>
                <a:lnTo>
                  <a:pt x="8584" y="1688"/>
                </a:lnTo>
                <a:lnTo>
                  <a:pt x="8582" y="1691"/>
                </a:lnTo>
                <a:lnTo>
                  <a:pt x="8580" y="1694"/>
                </a:lnTo>
                <a:lnTo>
                  <a:pt x="8575" y="1695"/>
                </a:lnTo>
                <a:lnTo>
                  <a:pt x="8569" y="1696"/>
                </a:lnTo>
                <a:lnTo>
                  <a:pt x="8562" y="1697"/>
                </a:lnTo>
                <a:lnTo>
                  <a:pt x="8557" y="1698"/>
                </a:lnTo>
                <a:lnTo>
                  <a:pt x="8554" y="1701"/>
                </a:lnTo>
                <a:lnTo>
                  <a:pt x="8552" y="1703"/>
                </a:lnTo>
                <a:lnTo>
                  <a:pt x="8551" y="1706"/>
                </a:lnTo>
                <a:lnTo>
                  <a:pt x="8552" y="1708"/>
                </a:lnTo>
                <a:lnTo>
                  <a:pt x="8553" y="1711"/>
                </a:lnTo>
                <a:lnTo>
                  <a:pt x="8556" y="1714"/>
                </a:lnTo>
                <a:lnTo>
                  <a:pt x="8570" y="1725"/>
                </a:lnTo>
                <a:lnTo>
                  <a:pt x="8587" y="1734"/>
                </a:lnTo>
                <a:lnTo>
                  <a:pt x="8596" y="1736"/>
                </a:lnTo>
                <a:lnTo>
                  <a:pt x="8605" y="1739"/>
                </a:lnTo>
                <a:lnTo>
                  <a:pt x="8615" y="1742"/>
                </a:lnTo>
                <a:lnTo>
                  <a:pt x="8625" y="1746"/>
                </a:lnTo>
                <a:lnTo>
                  <a:pt x="8628" y="1748"/>
                </a:lnTo>
                <a:lnTo>
                  <a:pt x="8632" y="1752"/>
                </a:lnTo>
                <a:lnTo>
                  <a:pt x="8635" y="1755"/>
                </a:lnTo>
                <a:lnTo>
                  <a:pt x="8637" y="1759"/>
                </a:lnTo>
                <a:lnTo>
                  <a:pt x="8639" y="1763"/>
                </a:lnTo>
                <a:lnTo>
                  <a:pt x="8640" y="1768"/>
                </a:lnTo>
                <a:lnTo>
                  <a:pt x="8640" y="1773"/>
                </a:lnTo>
                <a:lnTo>
                  <a:pt x="8640" y="1779"/>
                </a:lnTo>
                <a:lnTo>
                  <a:pt x="8634" y="1783"/>
                </a:lnTo>
                <a:lnTo>
                  <a:pt x="8628" y="1786"/>
                </a:lnTo>
                <a:lnTo>
                  <a:pt x="8620" y="1788"/>
                </a:lnTo>
                <a:lnTo>
                  <a:pt x="8614" y="1789"/>
                </a:lnTo>
                <a:lnTo>
                  <a:pt x="8601" y="1789"/>
                </a:lnTo>
                <a:lnTo>
                  <a:pt x="8587" y="1787"/>
                </a:lnTo>
                <a:lnTo>
                  <a:pt x="8574" y="1785"/>
                </a:lnTo>
                <a:lnTo>
                  <a:pt x="8559" y="1783"/>
                </a:lnTo>
                <a:lnTo>
                  <a:pt x="8552" y="1782"/>
                </a:lnTo>
                <a:lnTo>
                  <a:pt x="8545" y="1782"/>
                </a:lnTo>
                <a:lnTo>
                  <a:pt x="8539" y="1783"/>
                </a:lnTo>
                <a:lnTo>
                  <a:pt x="8532" y="1784"/>
                </a:lnTo>
                <a:lnTo>
                  <a:pt x="8545" y="1798"/>
                </a:lnTo>
                <a:lnTo>
                  <a:pt x="8556" y="1814"/>
                </a:lnTo>
                <a:lnTo>
                  <a:pt x="8568" y="1829"/>
                </a:lnTo>
                <a:lnTo>
                  <a:pt x="8579" y="1845"/>
                </a:lnTo>
                <a:lnTo>
                  <a:pt x="8584" y="1848"/>
                </a:lnTo>
                <a:lnTo>
                  <a:pt x="8589" y="1850"/>
                </a:lnTo>
                <a:lnTo>
                  <a:pt x="8594" y="1853"/>
                </a:lnTo>
                <a:lnTo>
                  <a:pt x="8599" y="1854"/>
                </a:lnTo>
                <a:lnTo>
                  <a:pt x="8609" y="1856"/>
                </a:lnTo>
                <a:lnTo>
                  <a:pt x="8620" y="1858"/>
                </a:lnTo>
                <a:lnTo>
                  <a:pt x="8631" y="1859"/>
                </a:lnTo>
                <a:lnTo>
                  <a:pt x="8641" y="1862"/>
                </a:lnTo>
                <a:lnTo>
                  <a:pt x="8646" y="1864"/>
                </a:lnTo>
                <a:lnTo>
                  <a:pt x="8651" y="1866"/>
                </a:lnTo>
                <a:lnTo>
                  <a:pt x="8655" y="1869"/>
                </a:lnTo>
                <a:lnTo>
                  <a:pt x="8660" y="1873"/>
                </a:lnTo>
                <a:lnTo>
                  <a:pt x="8670" y="1881"/>
                </a:lnTo>
                <a:lnTo>
                  <a:pt x="8682" y="1888"/>
                </a:lnTo>
                <a:lnTo>
                  <a:pt x="8694" y="1894"/>
                </a:lnTo>
                <a:lnTo>
                  <a:pt x="8706" y="1899"/>
                </a:lnTo>
                <a:lnTo>
                  <a:pt x="8717" y="1906"/>
                </a:lnTo>
                <a:lnTo>
                  <a:pt x="8729" y="1913"/>
                </a:lnTo>
                <a:lnTo>
                  <a:pt x="8733" y="1918"/>
                </a:lnTo>
                <a:lnTo>
                  <a:pt x="8738" y="1922"/>
                </a:lnTo>
                <a:lnTo>
                  <a:pt x="8742" y="1927"/>
                </a:lnTo>
                <a:lnTo>
                  <a:pt x="8746" y="1933"/>
                </a:lnTo>
                <a:lnTo>
                  <a:pt x="8745" y="1937"/>
                </a:lnTo>
                <a:lnTo>
                  <a:pt x="8744" y="1942"/>
                </a:lnTo>
                <a:lnTo>
                  <a:pt x="8742" y="1947"/>
                </a:lnTo>
                <a:lnTo>
                  <a:pt x="8740" y="1951"/>
                </a:lnTo>
                <a:lnTo>
                  <a:pt x="8734" y="1962"/>
                </a:lnTo>
                <a:lnTo>
                  <a:pt x="8729" y="1971"/>
                </a:lnTo>
                <a:lnTo>
                  <a:pt x="8726" y="1975"/>
                </a:lnTo>
                <a:lnTo>
                  <a:pt x="8725" y="1978"/>
                </a:lnTo>
                <a:lnTo>
                  <a:pt x="8725" y="1982"/>
                </a:lnTo>
                <a:lnTo>
                  <a:pt x="8725" y="1984"/>
                </a:lnTo>
                <a:lnTo>
                  <a:pt x="8727" y="1986"/>
                </a:lnTo>
                <a:lnTo>
                  <a:pt x="8732" y="1987"/>
                </a:lnTo>
                <a:lnTo>
                  <a:pt x="8737" y="1988"/>
                </a:lnTo>
                <a:lnTo>
                  <a:pt x="8744" y="1987"/>
                </a:lnTo>
                <a:lnTo>
                  <a:pt x="8760" y="1983"/>
                </a:lnTo>
                <a:lnTo>
                  <a:pt x="8776" y="1980"/>
                </a:lnTo>
                <a:lnTo>
                  <a:pt x="8794" y="1978"/>
                </a:lnTo>
                <a:lnTo>
                  <a:pt x="8810" y="1977"/>
                </a:lnTo>
                <a:lnTo>
                  <a:pt x="8827" y="1978"/>
                </a:lnTo>
                <a:lnTo>
                  <a:pt x="8844" y="1980"/>
                </a:lnTo>
                <a:lnTo>
                  <a:pt x="8852" y="1982"/>
                </a:lnTo>
                <a:lnTo>
                  <a:pt x="8860" y="1984"/>
                </a:lnTo>
                <a:lnTo>
                  <a:pt x="8868" y="1987"/>
                </a:lnTo>
                <a:lnTo>
                  <a:pt x="8876" y="1991"/>
                </a:lnTo>
                <a:lnTo>
                  <a:pt x="8905" y="2004"/>
                </a:lnTo>
                <a:lnTo>
                  <a:pt x="8933" y="2016"/>
                </a:lnTo>
                <a:lnTo>
                  <a:pt x="8948" y="2020"/>
                </a:lnTo>
                <a:lnTo>
                  <a:pt x="8962" y="2024"/>
                </a:lnTo>
                <a:lnTo>
                  <a:pt x="8977" y="2027"/>
                </a:lnTo>
                <a:lnTo>
                  <a:pt x="8993" y="2028"/>
                </a:lnTo>
                <a:lnTo>
                  <a:pt x="9001" y="2031"/>
                </a:lnTo>
                <a:lnTo>
                  <a:pt x="9011" y="2033"/>
                </a:lnTo>
                <a:lnTo>
                  <a:pt x="9022" y="2034"/>
                </a:lnTo>
                <a:lnTo>
                  <a:pt x="9033" y="2035"/>
                </a:lnTo>
                <a:lnTo>
                  <a:pt x="9044" y="2037"/>
                </a:lnTo>
                <a:lnTo>
                  <a:pt x="9052" y="2040"/>
                </a:lnTo>
                <a:lnTo>
                  <a:pt x="9055" y="2042"/>
                </a:lnTo>
                <a:lnTo>
                  <a:pt x="9057" y="2044"/>
                </a:lnTo>
                <a:lnTo>
                  <a:pt x="9058" y="2047"/>
                </a:lnTo>
                <a:lnTo>
                  <a:pt x="9058" y="2050"/>
                </a:lnTo>
                <a:lnTo>
                  <a:pt x="9049" y="2055"/>
                </a:lnTo>
                <a:lnTo>
                  <a:pt x="9039" y="2061"/>
                </a:lnTo>
                <a:lnTo>
                  <a:pt x="9030" y="2065"/>
                </a:lnTo>
                <a:lnTo>
                  <a:pt x="9019" y="2068"/>
                </a:lnTo>
                <a:lnTo>
                  <a:pt x="8999" y="2073"/>
                </a:lnTo>
                <a:lnTo>
                  <a:pt x="8978" y="2079"/>
                </a:lnTo>
                <a:lnTo>
                  <a:pt x="8965" y="2079"/>
                </a:lnTo>
                <a:lnTo>
                  <a:pt x="8951" y="2081"/>
                </a:lnTo>
                <a:lnTo>
                  <a:pt x="8938" y="2084"/>
                </a:lnTo>
                <a:lnTo>
                  <a:pt x="8925" y="2089"/>
                </a:lnTo>
                <a:lnTo>
                  <a:pt x="8912" y="2094"/>
                </a:lnTo>
                <a:lnTo>
                  <a:pt x="8900" y="2100"/>
                </a:lnTo>
                <a:lnTo>
                  <a:pt x="8889" y="2109"/>
                </a:lnTo>
                <a:lnTo>
                  <a:pt x="8877" y="2117"/>
                </a:lnTo>
                <a:lnTo>
                  <a:pt x="8870" y="2120"/>
                </a:lnTo>
                <a:lnTo>
                  <a:pt x="8864" y="2123"/>
                </a:lnTo>
                <a:lnTo>
                  <a:pt x="8857" y="2125"/>
                </a:lnTo>
                <a:lnTo>
                  <a:pt x="8850" y="2126"/>
                </a:lnTo>
                <a:lnTo>
                  <a:pt x="8836" y="2128"/>
                </a:lnTo>
                <a:lnTo>
                  <a:pt x="8821" y="2128"/>
                </a:lnTo>
                <a:lnTo>
                  <a:pt x="8807" y="2129"/>
                </a:lnTo>
                <a:lnTo>
                  <a:pt x="8794" y="2132"/>
                </a:lnTo>
                <a:lnTo>
                  <a:pt x="8787" y="2135"/>
                </a:lnTo>
                <a:lnTo>
                  <a:pt x="8781" y="2138"/>
                </a:lnTo>
                <a:lnTo>
                  <a:pt x="8774" y="2142"/>
                </a:lnTo>
                <a:lnTo>
                  <a:pt x="8769" y="2148"/>
                </a:lnTo>
                <a:lnTo>
                  <a:pt x="8770" y="2153"/>
                </a:lnTo>
                <a:lnTo>
                  <a:pt x="8770" y="2160"/>
                </a:lnTo>
                <a:lnTo>
                  <a:pt x="8769" y="2165"/>
                </a:lnTo>
                <a:lnTo>
                  <a:pt x="8768" y="2170"/>
                </a:lnTo>
                <a:lnTo>
                  <a:pt x="8765" y="2180"/>
                </a:lnTo>
                <a:lnTo>
                  <a:pt x="8763" y="2187"/>
                </a:lnTo>
                <a:lnTo>
                  <a:pt x="8763" y="2190"/>
                </a:lnTo>
                <a:lnTo>
                  <a:pt x="8763" y="2192"/>
                </a:lnTo>
                <a:lnTo>
                  <a:pt x="8764" y="2194"/>
                </a:lnTo>
                <a:lnTo>
                  <a:pt x="8766" y="2195"/>
                </a:lnTo>
                <a:lnTo>
                  <a:pt x="8769" y="2194"/>
                </a:lnTo>
                <a:lnTo>
                  <a:pt x="8773" y="2193"/>
                </a:lnTo>
                <a:lnTo>
                  <a:pt x="8779" y="2191"/>
                </a:lnTo>
                <a:lnTo>
                  <a:pt x="8787" y="2187"/>
                </a:lnTo>
                <a:lnTo>
                  <a:pt x="8802" y="2182"/>
                </a:lnTo>
                <a:lnTo>
                  <a:pt x="8817" y="2178"/>
                </a:lnTo>
                <a:lnTo>
                  <a:pt x="8834" y="2175"/>
                </a:lnTo>
                <a:lnTo>
                  <a:pt x="8849" y="2173"/>
                </a:lnTo>
                <a:lnTo>
                  <a:pt x="8864" y="2169"/>
                </a:lnTo>
                <a:lnTo>
                  <a:pt x="8879" y="2164"/>
                </a:lnTo>
                <a:lnTo>
                  <a:pt x="8887" y="2160"/>
                </a:lnTo>
                <a:lnTo>
                  <a:pt x="8893" y="2155"/>
                </a:lnTo>
                <a:lnTo>
                  <a:pt x="8900" y="2150"/>
                </a:lnTo>
                <a:lnTo>
                  <a:pt x="8906" y="2145"/>
                </a:lnTo>
                <a:lnTo>
                  <a:pt x="8922" y="2134"/>
                </a:lnTo>
                <a:lnTo>
                  <a:pt x="8940" y="2124"/>
                </a:lnTo>
                <a:lnTo>
                  <a:pt x="8958" y="2115"/>
                </a:lnTo>
                <a:lnTo>
                  <a:pt x="8976" y="2108"/>
                </a:lnTo>
                <a:lnTo>
                  <a:pt x="8995" y="2102"/>
                </a:lnTo>
                <a:lnTo>
                  <a:pt x="9014" y="2098"/>
                </a:lnTo>
                <a:lnTo>
                  <a:pt x="9023" y="2097"/>
                </a:lnTo>
                <a:lnTo>
                  <a:pt x="9033" y="2097"/>
                </a:lnTo>
                <a:lnTo>
                  <a:pt x="9043" y="2097"/>
                </a:lnTo>
                <a:lnTo>
                  <a:pt x="9053" y="2097"/>
                </a:lnTo>
                <a:lnTo>
                  <a:pt x="9062" y="2100"/>
                </a:lnTo>
                <a:lnTo>
                  <a:pt x="9072" y="2104"/>
                </a:lnTo>
                <a:lnTo>
                  <a:pt x="9081" y="2110"/>
                </a:lnTo>
                <a:lnTo>
                  <a:pt x="9088" y="2116"/>
                </a:lnTo>
                <a:lnTo>
                  <a:pt x="9091" y="2120"/>
                </a:lnTo>
                <a:lnTo>
                  <a:pt x="9094" y="2123"/>
                </a:lnTo>
                <a:lnTo>
                  <a:pt x="9095" y="2127"/>
                </a:lnTo>
                <a:lnTo>
                  <a:pt x="9095" y="2131"/>
                </a:lnTo>
                <a:lnTo>
                  <a:pt x="9093" y="2135"/>
                </a:lnTo>
                <a:lnTo>
                  <a:pt x="9090" y="2139"/>
                </a:lnTo>
                <a:lnTo>
                  <a:pt x="9086" y="2143"/>
                </a:lnTo>
                <a:lnTo>
                  <a:pt x="9080" y="2147"/>
                </a:lnTo>
                <a:lnTo>
                  <a:pt x="9081" y="2153"/>
                </a:lnTo>
                <a:lnTo>
                  <a:pt x="9082" y="2159"/>
                </a:lnTo>
                <a:lnTo>
                  <a:pt x="9084" y="2163"/>
                </a:lnTo>
                <a:lnTo>
                  <a:pt x="9086" y="2165"/>
                </a:lnTo>
                <a:lnTo>
                  <a:pt x="9089" y="2167"/>
                </a:lnTo>
                <a:lnTo>
                  <a:pt x="9094" y="2168"/>
                </a:lnTo>
                <a:lnTo>
                  <a:pt x="9098" y="2169"/>
                </a:lnTo>
                <a:lnTo>
                  <a:pt x="9102" y="2169"/>
                </a:lnTo>
                <a:lnTo>
                  <a:pt x="9111" y="2167"/>
                </a:lnTo>
                <a:lnTo>
                  <a:pt x="9120" y="2164"/>
                </a:lnTo>
                <a:lnTo>
                  <a:pt x="9129" y="2160"/>
                </a:lnTo>
                <a:lnTo>
                  <a:pt x="9137" y="2155"/>
                </a:lnTo>
                <a:lnTo>
                  <a:pt x="9143" y="2154"/>
                </a:lnTo>
                <a:lnTo>
                  <a:pt x="9150" y="2154"/>
                </a:lnTo>
                <a:lnTo>
                  <a:pt x="9156" y="2154"/>
                </a:lnTo>
                <a:lnTo>
                  <a:pt x="9162" y="2155"/>
                </a:lnTo>
                <a:lnTo>
                  <a:pt x="9173" y="2160"/>
                </a:lnTo>
                <a:lnTo>
                  <a:pt x="9185" y="2165"/>
                </a:lnTo>
                <a:lnTo>
                  <a:pt x="9208" y="2177"/>
                </a:lnTo>
                <a:lnTo>
                  <a:pt x="9231" y="2188"/>
                </a:lnTo>
                <a:lnTo>
                  <a:pt x="9235" y="2191"/>
                </a:lnTo>
                <a:lnTo>
                  <a:pt x="9238" y="2195"/>
                </a:lnTo>
                <a:lnTo>
                  <a:pt x="9240" y="2199"/>
                </a:lnTo>
                <a:lnTo>
                  <a:pt x="9241" y="2203"/>
                </a:lnTo>
                <a:lnTo>
                  <a:pt x="9241" y="2207"/>
                </a:lnTo>
                <a:lnTo>
                  <a:pt x="9240" y="2212"/>
                </a:lnTo>
                <a:lnTo>
                  <a:pt x="9239" y="2216"/>
                </a:lnTo>
                <a:lnTo>
                  <a:pt x="9237" y="2220"/>
                </a:lnTo>
                <a:lnTo>
                  <a:pt x="9233" y="2229"/>
                </a:lnTo>
                <a:lnTo>
                  <a:pt x="9228" y="2238"/>
                </a:lnTo>
                <a:lnTo>
                  <a:pt x="9224" y="2246"/>
                </a:lnTo>
                <a:lnTo>
                  <a:pt x="9223" y="2255"/>
                </a:lnTo>
                <a:lnTo>
                  <a:pt x="9217" y="2259"/>
                </a:lnTo>
                <a:lnTo>
                  <a:pt x="9213" y="2264"/>
                </a:lnTo>
                <a:lnTo>
                  <a:pt x="9211" y="2268"/>
                </a:lnTo>
                <a:lnTo>
                  <a:pt x="9210" y="2272"/>
                </a:lnTo>
                <a:lnTo>
                  <a:pt x="9210" y="2276"/>
                </a:lnTo>
                <a:lnTo>
                  <a:pt x="9212" y="2280"/>
                </a:lnTo>
                <a:lnTo>
                  <a:pt x="9214" y="2284"/>
                </a:lnTo>
                <a:lnTo>
                  <a:pt x="9217" y="2287"/>
                </a:lnTo>
                <a:lnTo>
                  <a:pt x="9232" y="2302"/>
                </a:lnTo>
                <a:lnTo>
                  <a:pt x="9247" y="2318"/>
                </a:lnTo>
                <a:lnTo>
                  <a:pt x="9250" y="2322"/>
                </a:lnTo>
                <a:lnTo>
                  <a:pt x="9251" y="2326"/>
                </a:lnTo>
                <a:lnTo>
                  <a:pt x="9251" y="2329"/>
                </a:lnTo>
                <a:lnTo>
                  <a:pt x="9249" y="2333"/>
                </a:lnTo>
                <a:lnTo>
                  <a:pt x="9246" y="2336"/>
                </a:lnTo>
                <a:lnTo>
                  <a:pt x="9243" y="2339"/>
                </a:lnTo>
                <a:lnTo>
                  <a:pt x="9239" y="2342"/>
                </a:lnTo>
                <a:lnTo>
                  <a:pt x="9235" y="2344"/>
                </a:lnTo>
                <a:lnTo>
                  <a:pt x="9215" y="2353"/>
                </a:lnTo>
                <a:lnTo>
                  <a:pt x="9199" y="2359"/>
                </a:lnTo>
                <a:lnTo>
                  <a:pt x="9168" y="2379"/>
                </a:lnTo>
                <a:lnTo>
                  <a:pt x="9137" y="2396"/>
                </a:lnTo>
                <a:lnTo>
                  <a:pt x="9129" y="2400"/>
                </a:lnTo>
                <a:lnTo>
                  <a:pt x="9121" y="2403"/>
                </a:lnTo>
                <a:lnTo>
                  <a:pt x="9113" y="2406"/>
                </a:lnTo>
                <a:lnTo>
                  <a:pt x="9105" y="2408"/>
                </a:lnTo>
                <a:lnTo>
                  <a:pt x="9097" y="2409"/>
                </a:lnTo>
                <a:lnTo>
                  <a:pt x="9087" y="2410"/>
                </a:lnTo>
                <a:lnTo>
                  <a:pt x="9079" y="2410"/>
                </a:lnTo>
                <a:lnTo>
                  <a:pt x="9070" y="2409"/>
                </a:lnTo>
                <a:lnTo>
                  <a:pt x="9038" y="2414"/>
                </a:lnTo>
                <a:lnTo>
                  <a:pt x="9007" y="2417"/>
                </a:lnTo>
                <a:lnTo>
                  <a:pt x="8975" y="2419"/>
                </a:lnTo>
                <a:lnTo>
                  <a:pt x="8944" y="2421"/>
                </a:lnTo>
                <a:lnTo>
                  <a:pt x="8924" y="2442"/>
                </a:lnTo>
                <a:lnTo>
                  <a:pt x="8903" y="2462"/>
                </a:lnTo>
                <a:lnTo>
                  <a:pt x="8892" y="2472"/>
                </a:lnTo>
                <a:lnTo>
                  <a:pt x="8880" y="2481"/>
                </a:lnTo>
                <a:lnTo>
                  <a:pt x="8869" y="2490"/>
                </a:lnTo>
                <a:lnTo>
                  <a:pt x="8858" y="2498"/>
                </a:lnTo>
                <a:lnTo>
                  <a:pt x="8846" y="2506"/>
                </a:lnTo>
                <a:lnTo>
                  <a:pt x="8834" y="2513"/>
                </a:lnTo>
                <a:lnTo>
                  <a:pt x="8820" y="2520"/>
                </a:lnTo>
                <a:lnTo>
                  <a:pt x="8807" y="2525"/>
                </a:lnTo>
                <a:lnTo>
                  <a:pt x="8794" y="2530"/>
                </a:lnTo>
                <a:lnTo>
                  <a:pt x="8781" y="2533"/>
                </a:lnTo>
                <a:lnTo>
                  <a:pt x="8766" y="2535"/>
                </a:lnTo>
                <a:lnTo>
                  <a:pt x="8752" y="2537"/>
                </a:lnTo>
                <a:lnTo>
                  <a:pt x="8720" y="2541"/>
                </a:lnTo>
                <a:lnTo>
                  <a:pt x="8689" y="2545"/>
                </a:lnTo>
                <a:lnTo>
                  <a:pt x="8656" y="2547"/>
                </a:lnTo>
                <a:lnTo>
                  <a:pt x="8625" y="2548"/>
                </a:lnTo>
                <a:lnTo>
                  <a:pt x="8593" y="2549"/>
                </a:lnTo>
                <a:lnTo>
                  <a:pt x="8560" y="2548"/>
                </a:lnTo>
                <a:lnTo>
                  <a:pt x="8529" y="2547"/>
                </a:lnTo>
                <a:lnTo>
                  <a:pt x="8497" y="2545"/>
                </a:lnTo>
                <a:lnTo>
                  <a:pt x="8467" y="2543"/>
                </a:lnTo>
                <a:lnTo>
                  <a:pt x="8439" y="2543"/>
                </a:lnTo>
                <a:lnTo>
                  <a:pt x="8410" y="2544"/>
                </a:lnTo>
                <a:lnTo>
                  <a:pt x="8382" y="2546"/>
                </a:lnTo>
                <a:lnTo>
                  <a:pt x="8353" y="2547"/>
                </a:lnTo>
                <a:lnTo>
                  <a:pt x="8325" y="2548"/>
                </a:lnTo>
                <a:lnTo>
                  <a:pt x="8296" y="2547"/>
                </a:lnTo>
                <a:lnTo>
                  <a:pt x="8268" y="2544"/>
                </a:lnTo>
                <a:lnTo>
                  <a:pt x="8244" y="2543"/>
                </a:lnTo>
                <a:lnTo>
                  <a:pt x="8221" y="2542"/>
                </a:lnTo>
                <a:lnTo>
                  <a:pt x="8197" y="2541"/>
                </a:lnTo>
                <a:lnTo>
                  <a:pt x="8174" y="2541"/>
                </a:lnTo>
                <a:lnTo>
                  <a:pt x="8150" y="2542"/>
                </a:lnTo>
                <a:lnTo>
                  <a:pt x="8127" y="2543"/>
                </a:lnTo>
                <a:lnTo>
                  <a:pt x="8105" y="2546"/>
                </a:lnTo>
                <a:lnTo>
                  <a:pt x="8081" y="2551"/>
                </a:lnTo>
                <a:lnTo>
                  <a:pt x="8074" y="2553"/>
                </a:lnTo>
                <a:lnTo>
                  <a:pt x="8068" y="2556"/>
                </a:lnTo>
                <a:lnTo>
                  <a:pt x="8061" y="2560"/>
                </a:lnTo>
                <a:lnTo>
                  <a:pt x="8055" y="2563"/>
                </a:lnTo>
                <a:lnTo>
                  <a:pt x="8042" y="2573"/>
                </a:lnTo>
                <a:lnTo>
                  <a:pt x="8032" y="2584"/>
                </a:lnTo>
                <a:lnTo>
                  <a:pt x="8022" y="2595"/>
                </a:lnTo>
                <a:lnTo>
                  <a:pt x="8014" y="2608"/>
                </a:lnTo>
                <a:lnTo>
                  <a:pt x="8008" y="2623"/>
                </a:lnTo>
                <a:lnTo>
                  <a:pt x="8003" y="2637"/>
                </a:lnTo>
                <a:lnTo>
                  <a:pt x="7995" y="2644"/>
                </a:lnTo>
                <a:lnTo>
                  <a:pt x="7988" y="2650"/>
                </a:lnTo>
                <a:lnTo>
                  <a:pt x="7981" y="2654"/>
                </a:lnTo>
                <a:lnTo>
                  <a:pt x="7973" y="2657"/>
                </a:lnTo>
                <a:lnTo>
                  <a:pt x="7965" y="2660"/>
                </a:lnTo>
                <a:lnTo>
                  <a:pt x="7956" y="2661"/>
                </a:lnTo>
                <a:lnTo>
                  <a:pt x="7947" y="2663"/>
                </a:lnTo>
                <a:lnTo>
                  <a:pt x="7938" y="2664"/>
                </a:lnTo>
                <a:lnTo>
                  <a:pt x="7920" y="2665"/>
                </a:lnTo>
                <a:lnTo>
                  <a:pt x="7902" y="2669"/>
                </a:lnTo>
                <a:lnTo>
                  <a:pt x="7892" y="2671"/>
                </a:lnTo>
                <a:lnTo>
                  <a:pt x="7884" y="2674"/>
                </a:lnTo>
                <a:lnTo>
                  <a:pt x="7876" y="2678"/>
                </a:lnTo>
                <a:lnTo>
                  <a:pt x="7868" y="2683"/>
                </a:lnTo>
                <a:lnTo>
                  <a:pt x="7855" y="2690"/>
                </a:lnTo>
                <a:lnTo>
                  <a:pt x="7841" y="2698"/>
                </a:lnTo>
                <a:lnTo>
                  <a:pt x="7828" y="2706"/>
                </a:lnTo>
                <a:lnTo>
                  <a:pt x="7815" y="2715"/>
                </a:lnTo>
                <a:lnTo>
                  <a:pt x="7790" y="2735"/>
                </a:lnTo>
                <a:lnTo>
                  <a:pt x="7766" y="2755"/>
                </a:lnTo>
                <a:lnTo>
                  <a:pt x="7743" y="2777"/>
                </a:lnTo>
                <a:lnTo>
                  <a:pt x="7720" y="2799"/>
                </a:lnTo>
                <a:lnTo>
                  <a:pt x="7699" y="2822"/>
                </a:lnTo>
                <a:lnTo>
                  <a:pt x="7676" y="2845"/>
                </a:lnTo>
                <a:lnTo>
                  <a:pt x="7668" y="2856"/>
                </a:lnTo>
                <a:lnTo>
                  <a:pt x="7658" y="2867"/>
                </a:lnTo>
                <a:lnTo>
                  <a:pt x="7648" y="2877"/>
                </a:lnTo>
                <a:lnTo>
                  <a:pt x="7638" y="2887"/>
                </a:lnTo>
                <a:lnTo>
                  <a:pt x="7628" y="2897"/>
                </a:lnTo>
                <a:lnTo>
                  <a:pt x="7619" y="2908"/>
                </a:lnTo>
                <a:lnTo>
                  <a:pt x="7615" y="2913"/>
                </a:lnTo>
                <a:lnTo>
                  <a:pt x="7611" y="2919"/>
                </a:lnTo>
                <a:lnTo>
                  <a:pt x="7608" y="2927"/>
                </a:lnTo>
                <a:lnTo>
                  <a:pt x="7605" y="2934"/>
                </a:lnTo>
                <a:lnTo>
                  <a:pt x="7598" y="2947"/>
                </a:lnTo>
                <a:lnTo>
                  <a:pt x="7593" y="2956"/>
                </a:lnTo>
                <a:lnTo>
                  <a:pt x="7592" y="2959"/>
                </a:lnTo>
                <a:lnTo>
                  <a:pt x="7592" y="2960"/>
                </a:lnTo>
                <a:lnTo>
                  <a:pt x="7592" y="2961"/>
                </a:lnTo>
                <a:lnTo>
                  <a:pt x="7593" y="2961"/>
                </a:lnTo>
                <a:lnTo>
                  <a:pt x="7603" y="2953"/>
                </a:lnTo>
                <a:lnTo>
                  <a:pt x="7618" y="2936"/>
                </a:lnTo>
                <a:lnTo>
                  <a:pt x="7633" y="2927"/>
                </a:lnTo>
                <a:lnTo>
                  <a:pt x="7648" y="2917"/>
                </a:lnTo>
                <a:lnTo>
                  <a:pt x="7662" y="2907"/>
                </a:lnTo>
                <a:lnTo>
                  <a:pt x="7676" y="2896"/>
                </a:lnTo>
                <a:lnTo>
                  <a:pt x="7703" y="2871"/>
                </a:lnTo>
                <a:lnTo>
                  <a:pt x="7727" y="2847"/>
                </a:lnTo>
                <a:lnTo>
                  <a:pt x="7747" y="2831"/>
                </a:lnTo>
                <a:lnTo>
                  <a:pt x="7766" y="2816"/>
                </a:lnTo>
                <a:lnTo>
                  <a:pt x="7786" y="2804"/>
                </a:lnTo>
                <a:lnTo>
                  <a:pt x="7807" y="2792"/>
                </a:lnTo>
                <a:lnTo>
                  <a:pt x="7828" y="2781"/>
                </a:lnTo>
                <a:lnTo>
                  <a:pt x="7850" y="2771"/>
                </a:lnTo>
                <a:lnTo>
                  <a:pt x="7871" y="2760"/>
                </a:lnTo>
                <a:lnTo>
                  <a:pt x="7892" y="2750"/>
                </a:lnTo>
                <a:lnTo>
                  <a:pt x="7931" y="2738"/>
                </a:lnTo>
                <a:lnTo>
                  <a:pt x="7971" y="2725"/>
                </a:lnTo>
                <a:lnTo>
                  <a:pt x="8011" y="2712"/>
                </a:lnTo>
                <a:lnTo>
                  <a:pt x="8049" y="2701"/>
                </a:lnTo>
                <a:lnTo>
                  <a:pt x="8090" y="2691"/>
                </a:lnTo>
                <a:lnTo>
                  <a:pt x="8130" y="2683"/>
                </a:lnTo>
                <a:lnTo>
                  <a:pt x="8150" y="2680"/>
                </a:lnTo>
                <a:lnTo>
                  <a:pt x="8171" y="2678"/>
                </a:lnTo>
                <a:lnTo>
                  <a:pt x="8191" y="2676"/>
                </a:lnTo>
                <a:lnTo>
                  <a:pt x="8212" y="2675"/>
                </a:lnTo>
                <a:lnTo>
                  <a:pt x="8226" y="2676"/>
                </a:lnTo>
                <a:lnTo>
                  <a:pt x="8241" y="2677"/>
                </a:lnTo>
                <a:lnTo>
                  <a:pt x="8256" y="2680"/>
                </a:lnTo>
                <a:lnTo>
                  <a:pt x="8272" y="2684"/>
                </a:lnTo>
                <a:lnTo>
                  <a:pt x="8286" y="2690"/>
                </a:lnTo>
                <a:lnTo>
                  <a:pt x="8299" y="2697"/>
                </a:lnTo>
                <a:lnTo>
                  <a:pt x="8305" y="2701"/>
                </a:lnTo>
                <a:lnTo>
                  <a:pt x="8311" y="2706"/>
                </a:lnTo>
                <a:lnTo>
                  <a:pt x="8318" y="2711"/>
                </a:lnTo>
                <a:lnTo>
                  <a:pt x="8323" y="2717"/>
                </a:lnTo>
                <a:lnTo>
                  <a:pt x="8326" y="2723"/>
                </a:lnTo>
                <a:lnTo>
                  <a:pt x="8328" y="2728"/>
                </a:lnTo>
                <a:lnTo>
                  <a:pt x="8329" y="2733"/>
                </a:lnTo>
                <a:lnTo>
                  <a:pt x="8329" y="2738"/>
                </a:lnTo>
                <a:lnTo>
                  <a:pt x="8328" y="2742"/>
                </a:lnTo>
                <a:lnTo>
                  <a:pt x="8327" y="2747"/>
                </a:lnTo>
                <a:lnTo>
                  <a:pt x="8324" y="2751"/>
                </a:lnTo>
                <a:lnTo>
                  <a:pt x="8322" y="2754"/>
                </a:lnTo>
                <a:lnTo>
                  <a:pt x="8315" y="2761"/>
                </a:lnTo>
                <a:lnTo>
                  <a:pt x="8305" y="2766"/>
                </a:lnTo>
                <a:lnTo>
                  <a:pt x="8296" y="2769"/>
                </a:lnTo>
                <a:lnTo>
                  <a:pt x="8287" y="2772"/>
                </a:lnTo>
                <a:lnTo>
                  <a:pt x="8280" y="2773"/>
                </a:lnTo>
                <a:lnTo>
                  <a:pt x="8273" y="2775"/>
                </a:lnTo>
                <a:lnTo>
                  <a:pt x="8267" y="2777"/>
                </a:lnTo>
                <a:lnTo>
                  <a:pt x="8261" y="2780"/>
                </a:lnTo>
                <a:lnTo>
                  <a:pt x="8247" y="2787"/>
                </a:lnTo>
                <a:lnTo>
                  <a:pt x="8235" y="2795"/>
                </a:lnTo>
                <a:lnTo>
                  <a:pt x="8223" y="2801"/>
                </a:lnTo>
                <a:lnTo>
                  <a:pt x="8211" y="2806"/>
                </a:lnTo>
                <a:lnTo>
                  <a:pt x="8203" y="2807"/>
                </a:lnTo>
                <a:lnTo>
                  <a:pt x="8197" y="2807"/>
                </a:lnTo>
                <a:lnTo>
                  <a:pt x="8190" y="2806"/>
                </a:lnTo>
                <a:lnTo>
                  <a:pt x="8183" y="2805"/>
                </a:lnTo>
                <a:lnTo>
                  <a:pt x="8171" y="2800"/>
                </a:lnTo>
                <a:lnTo>
                  <a:pt x="8158" y="2797"/>
                </a:lnTo>
                <a:lnTo>
                  <a:pt x="8145" y="2796"/>
                </a:lnTo>
                <a:lnTo>
                  <a:pt x="8133" y="2796"/>
                </a:lnTo>
                <a:lnTo>
                  <a:pt x="8120" y="2797"/>
                </a:lnTo>
                <a:lnTo>
                  <a:pt x="8108" y="2799"/>
                </a:lnTo>
                <a:lnTo>
                  <a:pt x="8095" y="2803"/>
                </a:lnTo>
                <a:lnTo>
                  <a:pt x="8083" y="2807"/>
                </a:lnTo>
                <a:lnTo>
                  <a:pt x="8095" y="2811"/>
                </a:lnTo>
                <a:lnTo>
                  <a:pt x="8109" y="2814"/>
                </a:lnTo>
                <a:lnTo>
                  <a:pt x="8122" y="2816"/>
                </a:lnTo>
                <a:lnTo>
                  <a:pt x="8135" y="2819"/>
                </a:lnTo>
                <a:lnTo>
                  <a:pt x="8141" y="2822"/>
                </a:lnTo>
                <a:lnTo>
                  <a:pt x="8147" y="2824"/>
                </a:lnTo>
                <a:lnTo>
                  <a:pt x="8152" y="2827"/>
                </a:lnTo>
                <a:lnTo>
                  <a:pt x="8158" y="2830"/>
                </a:lnTo>
                <a:lnTo>
                  <a:pt x="8163" y="2835"/>
                </a:lnTo>
                <a:lnTo>
                  <a:pt x="8167" y="2840"/>
                </a:lnTo>
                <a:lnTo>
                  <a:pt x="8170" y="2846"/>
                </a:lnTo>
                <a:lnTo>
                  <a:pt x="8173" y="2854"/>
                </a:lnTo>
                <a:lnTo>
                  <a:pt x="8176" y="2855"/>
                </a:lnTo>
                <a:lnTo>
                  <a:pt x="8180" y="2856"/>
                </a:lnTo>
                <a:lnTo>
                  <a:pt x="8184" y="2856"/>
                </a:lnTo>
                <a:lnTo>
                  <a:pt x="8188" y="2855"/>
                </a:lnTo>
                <a:lnTo>
                  <a:pt x="8197" y="2851"/>
                </a:lnTo>
                <a:lnTo>
                  <a:pt x="8207" y="2846"/>
                </a:lnTo>
                <a:lnTo>
                  <a:pt x="8217" y="2842"/>
                </a:lnTo>
                <a:lnTo>
                  <a:pt x="8226" y="2838"/>
                </a:lnTo>
                <a:lnTo>
                  <a:pt x="8230" y="2837"/>
                </a:lnTo>
                <a:lnTo>
                  <a:pt x="8233" y="2836"/>
                </a:lnTo>
                <a:lnTo>
                  <a:pt x="8236" y="2837"/>
                </a:lnTo>
                <a:lnTo>
                  <a:pt x="8239" y="2838"/>
                </a:lnTo>
                <a:lnTo>
                  <a:pt x="8250" y="2840"/>
                </a:lnTo>
                <a:lnTo>
                  <a:pt x="8268" y="2842"/>
                </a:lnTo>
                <a:lnTo>
                  <a:pt x="8271" y="2843"/>
                </a:lnTo>
                <a:lnTo>
                  <a:pt x="8274" y="2844"/>
                </a:lnTo>
                <a:lnTo>
                  <a:pt x="8275" y="2845"/>
                </a:lnTo>
                <a:lnTo>
                  <a:pt x="8276" y="2847"/>
                </a:lnTo>
                <a:lnTo>
                  <a:pt x="8274" y="2850"/>
                </a:lnTo>
                <a:lnTo>
                  <a:pt x="8271" y="2853"/>
                </a:lnTo>
                <a:lnTo>
                  <a:pt x="8267" y="2856"/>
                </a:lnTo>
                <a:lnTo>
                  <a:pt x="8259" y="2861"/>
                </a:lnTo>
                <a:lnTo>
                  <a:pt x="8256" y="2869"/>
                </a:lnTo>
                <a:lnTo>
                  <a:pt x="8254" y="2878"/>
                </a:lnTo>
                <a:lnTo>
                  <a:pt x="8251" y="2885"/>
                </a:lnTo>
                <a:lnTo>
                  <a:pt x="8247" y="2892"/>
                </a:lnTo>
                <a:lnTo>
                  <a:pt x="8242" y="2898"/>
                </a:lnTo>
                <a:lnTo>
                  <a:pt x="8236" y="2903"/>
                </a:lnTo>
                <a:lnTo>
                  <a:pt x="8228" y="2908"/>
                </a:lnTo>
                <a:lnTo>
                  <a:pt x="8218" y="2913"/>
                </a:lnTo>
                <a:lnTo>
                  <a:pt x="8212" y="2915"/>
                </a:lnTo>
                <a:lnTo>
                  <a:pt x="8207" y="2917"/>
                </a:lnTo>
                <a:lnTo>
                  <a:pt x="8205" y="2919"/>
                </a:lnTo>
                <a:lnTo>
                  <a:pt x="8205" y="2920"/>
                </a:lnTo>
                <a:lnTo>
                  <a:pt x="8210" y="2922"/>
                </a:lnTo>
                <a:lnTo>
                  <a:pt x="8218" y="2922"/>
                </a:lnTo>
                <a:lnTo>
                  <a:pt x="8241" y="2922"/>
                </a:lnTo>
                <a:lnTo>
                  <a:pt x="8259" y="2922"/>
                </a:lnTo>
                <a:lnTo>
                  <a:pt x="8258" y="2933"/>
                </a:lnTo>
                <a:lnTo>
                  <a:pt x="8257" y="2941"/>
                </a:lnTo>
                <a:lnTo>
                  <a:pt x="8257" y="2949"/>
                </a:lnTo>
                <a:lnTo>
                  <a:pt x="8258" y="2957"/>
                </a:lnTo>
                <a:lnTo>
                  <a:pt x="8261" y="2963"/>
                </a:lnTo>
                <a:lnTo>
                  <a:pt x="8264" y="2969"/>
                </a:lnTo>
                <a:lnTo>
                  <a:pt x="8268" y="2973"/>
                </a:lnTo>
                <a:lnTo>
                  <a:pt x="8274" y="2978"/>
                </a:lnTo>
                <a:lnTo>
                  <a:pt x="8276" y="2987"/>
                </a:lnTo>
                <a:lnTo>
                  <a:pt x="8279" y="2996"/>
                </a:lnTo>
                <a:lnTo>
                  <a:pt x="8283" y="3005"/>
                </a:lnTo>
                <a:lnTo>
                  <a:pt x="8288" y="3012"/>
                </a:lnTo>
                <a:lnTo>
                  <a:pt x="8291" y="3016"/>
                </a:lnTo>
                <a:lnTo>
                  <a:pt x="8294" y="3019"/>
                </a:lnTo>
                <a:lnTo>
                  <a:pt x="8297" y="3021"/>
                </a:lnTo>
                <a:lnTo>
                  <a:pt x="8301" y="3023"/>
                </a:lnTo>
                <a:lnTo>
                  <a:pt x="8305" y="3026"/>
                </a:lnTo>
                <a:lnTo>
                  <a:pt x="8309" y="3026"/>
                </a:lnTo>
                <a:lnTo>
                  <a:pt x="8314" y="3026"/>
                </a:lnTo>
                <a:lnTo>
                  <a:pt x="8319" y="3026"/>
                </a:lnTo>
                <a:lnTo>
                  <a:pt x="8334" y="3028"/>
                </a:lnTo>
                <a:lnTo>
                  <a:pt x="8354" y="3030"/>
                </a:lnTo>
                <a:lnTo>
                  <a:pt x="8362" y="3032"/>
                </a:lnTo>
                <a:lnTo>
                  <a:pt x="8369" y="3033"/>
                </a:lnTo>
                <a:lnTo>
                  <a:pt x="8371" y="3035"/>
                </a:lnTo>
                <a:lnTo>
                  <a:pt x="8372" y="3036"/>
                </a:lnTo>
                <a:lnTo>
                  <a:pt x="8372" y="3037"/>
                </a:lnTo>
                <a:lnTo>
                  <a:pt x="8370" y="3039"/>
                </a:lnTo>
                <a:lnTo>
                  <a:pt x="8356" y="3041"/>
                </a:lnTo>
                <a:lnTo>
                  <a:pt x="8349" y="3043"/>
                </a:lnTo>
                <a:lnTo>
                  <a:pt x="8347" y="3044"/>
                </a:lnTo>
                <a:lnTo>
                  <a:pt x="8347" y="3045"/>
                </a:lnTo>
                <a:lnTo>
                  <a:pt x="8347" y="3046"/>
                </a:lnTo>
                <a:lnTo>
                  <a:pt x="8349" y="3048"/>
                </a:lnTo>
                <a:lnTo>
                  <a:pt x="8360" y="3055"/>
                </a:lnTo>
                <a:lnTo>
                  <a:pt x="8377" y="3067"/>
                </a:lnTo>
                <a:lnTo>
                  <a:pt x="8385" y="3066"/>
                </a:lnTo>
                <a:lnTo>
                  <a:pt x="8393" y="3066"/>
                </a:lnTo>
                <a:lnTo>
                  <a:pt x="8401" y="3067"/>
                </a:lnTo>
                <a:lnTo>
                  <a:pt x="8408" y="3069"/>
                </a:lnTo>
                <a:lnTo>
                  <a:pt x="8424" y="3074"/>
                </a:lnTo>
                <a:lnTo>
                  <a:pt x="8438" y="3080"/>
                </a:lnTo>
                <a:lnTo>
                  <a:pt x="8442" y="3078"/>
                </a:lnTo>
                <a:lnTo>
                  <a:pt x="8449" y="3075"/>
                </a:lnTo>
                <a:lnTo>
                  <a:pt x="8457" y="3074"/>
                </a:lnTo>
                <a:lnTo>
                  <a:pt x="8467" y="3073"/>
                </a:lnTo>
                <a:lnTo>
                  <a:pt x="8477" y="3074"/>
                </a:lnTo>
                <a:lnTo>
                  <a:pt x="8485" y="3077"/>
                </a:lnTo>
                <a:lnTo>
                  <a:pt x="8489" y="3079"/>
                </a:lnTo>
                <a:lnTo>
                  <a:pt x="8492" y="3081"/>
                </a:lnTo>
                <a:lnTo>
                  <a:pt x="8494" y="3083"/>
                </a:lnTo>
                <a:lnTo>
                  <a:pt x="8496" y="3086"/>
                </a:lnTo>
                <a:lnTo>
                  <a:pt x="8494" y="3088"/>
                </a:lnTo>
                <a:lnTo>
                  <a:pt x="8494" y="3089"/>
                </a:lnTo>
                <a:lnTo>
                  <a:pt x="8495" y="3090"/>
                </a:lnTo>
                <a:lnTo>
                  <a:pt x="8497" y="3090"/>
                </a:lnTo>
                <a:lnTo>
                  <a:pt x="8505" y="3090"/>
                </a:lnTo>
                <a:lnTo>
                  <a:pt x="8514" y="3089"/>
                </a:lnTo>
                <a:lnTo>
                  <a:pt x="8526" y="3086"/>
                </a:lnTo>
                <a:lnTo>
                  <a:pt x="8537" y="3083"/>
                </a:lnTo>
                <a:lnTo>
                  <a:pt x="8542" y="3080"/>
                </a:lnTo>
                <a:lnTo>
                  <a:pt x="8546" y="3078"/>
                </a:lnTo>
                <a:lnTo>
                  <a:pt x="8549" y="3075"/>
                </a:lnTo>
                <a:lnTo>
                  <a:pt x="8552" y="3072"/>
                </a:lnTo>
                <a:lnTo>
                  <a:pt x="8557" y="3068"/>
                </a:lnTo>
                <a:lnTo>
                  <a:pt x="8561" y="3066"/>
                </a:lnTo>
                <a:lnTo>
                  <a:pt x="8565" y="3065"/>
                </a:lnTo>
                <a:lnTo>
                  <a:pt x="8568" y="3066"/>
                </a:lnTo>
                <a:lnTo>
                  <a:pt x="8571" y="3068"/>
                </a:lnTo>
                <a:lnTo>
                  <a:pt x="8575" y="3070"/>
                </a:lnTo>
                <a:lnTo>
                  <a:pt x="8577" y="3074"/>
                </a:lnTo>
                <a:lnTo>
                  <a:pt x="8580" y="3078"/>
                </a:lnTo>
                <a:lnTo>
                  <a:pt x="8585" y="3085"/>
                </a:lnTo>
                <a:lnTo>
                  <a:pt x="8591" y="3091"/>
                </a:lnTo>
                <a:lnTo>
                  <a:pt x="8595" y="3092"/>
                </a:lnTo>
                <a:lnTo>
                  <a:pt x="8599" y="3093"/>
                </a:lnTo>
                <a:lnTo>
                  <a:pt x="8604" y="3092"/>
                </a:lnTo>
                <a:lnTo>
                  <a:pt x="8610" y="3089"/>
                </a:lnTo>
                <a:lnTo>
                  <a:pt x="8615" y="3088"/>
                </a:lnTo>
                <a:lnTo>
                  <a:pt x="8620" y="3088"/>
                </a:lnTo>
                <a:lnTo>
                  <a:pt x="8625" y="3089"/>
                </a:lnTo>
                <a:lnTo>
                  <a:pt x="8629" y="3090"/>
                </a:lnTo>
                <a:lnTo>
                  <a:pt x="8633" y="3092"/>
                </a:lnTo>
                <a:lnTo>
                  <a:pt x="8635" y="3094"/>
                </a:lnTo>
                <a:lnTo>
                  <a:pt x="8638" y="3097"/>
                </a:lnTo>
                <a:lnTo>
                  <a:pt x="8640" y="3100"/>
                </a:lnTo>
                <a:lnTo>
                  <a:pt x="8641" y="3104"/>
                </a:lnTo>
                <a:lnTo>
                  <a:pt x="8642" y="3107"/>
                </a:lnTo>
                <a:lnTo>
                  <a:pt x="8642" y="3111"/>
                </a:lnTo>
                <a:lnTo>
                  <a:pt x="8641" y="3114"/>
                </a:lnTo>
                <a:lnTo>
                  <a:pt x="8640" y="3117"/>
                </a:lnTo>
                <a:lnTo>
                  <a:pt x="8638" y="3120"/>
                </a:lnTo>
                <a:lnTo>
                  <a:pt x="8635" y="3122"/>
                </a:lnTo>
                <a:lnTo>
                  <a:pt x="8631" y="3124"/>
                </a:lnTo>
                <a:lnTo>
                  <a:pt x="8639" y="3125"/>
                </a:lnTo>
                <a:lnTo>
                  <a:pt x="8649" y="3126"/>
                </a:lnTo>
                <a:lnTo>
                  <a:pt x="8659" y="3129"/>
                </a:lnTo>
                <a:lnTo>
                  <a:pt x="8668" y="3131"/>
                </a:lnTo>
                <a:lnTo>
                  <a:pt x="8672" y="3132"/>
                </a:lnTo>
                <a:lnTo>
                  <a:pt x="8674" y="3133"/>
                </a:lnTo>
                <a:lnTo>
                  <a:pt x="8677" y="3135"/>
                </a:lnTo>
                <a:lnTo>
                  <a:pt x="8677" y="3136"/>
                </a:lnTo>
                <a:lnTo>
                  <a:pt x="8674" y="3138"/>
                </a:lnTo>
                <a:lnTo>
                  <a:pt x="8671" y="3140"/>
                </a:lnTo>
                <a:lnTo>
                  <a:pt x="8666" y="3141"/>
                </a:lnTo>
                <a:lnTo>
                  <a:pt x="8659" y="3143"/>
                </a:lnTo>
                <a:lnTo>
                  <a:pt x="8654" y="3142"/>
                </a:lnTo>
                <a:lnTo>
                  <a:pt x="8650" y="3141"/>
                </a:lnTo>
                <a:lnTo>
                  <a:pt x="8647" y="3141"/>
                </a:lnTo>
                <a:lnTo>
                  <a:pt x="8644" y="3141"/>
                </a:lnTo>
                <a:lnTo>
                  <a:pt x="8639" y="3143"/>
                </a:lnTo>
                <a:lnTo>
                  <a:pt x="8634" y="3146"/>
                </a:lnTo>
                <a:lnTo>
                  <a:pt x="8629" y="3149"/>
                </a:lnTo>
                <a:lnTo>
                  <a:pt x="8623" y="3151"/>
                </a:lnTo>
                <a:lnTo>
                  <a:pt x="8619" y="3151"/>
                </a:lnTo>
                <a:lnTo>
                  <a:pt x="8615" y="3151"/>
                </a:lnTo>
                <a:lnTo>
                  <a:pt x="8610" y="3150"/>
                </a:lnTo>
                <a:lnTo>
                  <a:pt x="8604" y="3148"/>
                </a:lnTo>
                <a:lnTo>
                  <a:pt x="8604" y="3151"/>
                </a:lnTo>
                <a:lnTo>
                  <a:pt x="8604" y="3153"/>
                </a:lnTo>
                <a:lnTo>
                  <a:pt x="8602" y="3155"/>
                </a:lnTo>
                <a:lnTo>
                  <a:pt x="8600" y="3156"/>
                </a:lnTo>
                <a:lnTo>
                  <a:pt x="8595" y="3159"/>
                </a:lnTo>
                <a:lnTo>
                  <a:pt x="8589" y="3160"/>
                </a:lnTo>
                <a:lnTo>
                  <a:pt x="8582" y="3162"/>
                </a:lnTo>
                <a:lnTo>
                  <a:pt x="8575" y="3164"/>
                </a:lnTo>
                <a:lnTo>
                  <a:pt x="8566" y="3167"/>
                </a:lnTo>
                <a:lnTo>
                  <a:pt x="8560" y="3171"/>
                </a:lnTo>
                <a:lnTo>
                  <a:pt x="8551" y="3172"/>
                </a:lnTo>
                <a:lnTo>
                  <a:pt x="8543" y="3174"/>
                </a:lnTo>
                <a:lnTo>
                  <a:pt x="8536" y="3177"/>
                </a:lnTo>
                <a:lnTo>
                  <a:pt x="8529" y="3181"/>
                </a:lnTo>
                <a:lnTo>
                  <a:pt x="8522" y="3184"/>
                </a:lnTo>
                <a:lnTo>
                  <a:pt x="8514" y="3187"/>
                </a:lnTo>
                <a:lnTo>
                  <a:pt x="8507" y="3189"/>
                </a:lnTo>
                <a:lnTo>
                  <a:pt x="8500" y="3190"/>
                </a:lnTo>
                <a:lnTo>
                  <a:pt x="8491" y="3195"/>
                </a:lnTo>
                <a:lnTo>
                  <a:pt x="8483" y="3199"/>
                </a:lnTo>
                <a:lnTo>
                  <a:pt x="8475" y="3201"/>
                </a:lnTo>
                <a:lnTo>
                  <a:pt x="8466" y="3203"/>
                </a:lnTo>
                <a:lnTo>
                  <a:pt x="8458" y="3203"/>
                </a:lnTo>
                <a:lnTo>
                  <a:pt x="8451" y="3202"/>
                </a:lnTo>
                <a:lnTo>
                  <a:pt x="8445" y="3200"/>
                </a:lnTo>
                <a:lnTo>
                  <a:pt x="8439" y="3197"/>
                </a:lnTo>
                <a:lnTo>
                  <a:pt x="8427" y="3206"/>
                </a:lnTo>
                <a:lnTo>
                  <a:pt x="8418" y="3211"/>
                </a:lnTo>
                <a:lnTo>
                  <a:pt x="8412" y="3214"/>
                </a:lnTo>
                <a:lnTo>
                  <a:pt x="8407" y="3218"/>
                </a:lnTo>
                <a:lnTo>
                  <a:pt x="8401" y="3223"/>
                </a:lnTo>
                <a:lnTo>
                  <a:pt x="8394" y="3231"/>
                </a:lnTo>
                <a:lnTo>
                  <a:pt x="8388" y="3233"/>
                </a:lnTo>
                <a:lnTo>
                  <a:pt x="8382" y="3233"/>
                </a:lnTo>
                <a:lnTo>
                  <a:pt x="8378" y="3232"/>
                </a:lnTo>
                <a:lnTo>
                  <a:pt x="8374" y="3230"/>
                </a:lnTo>
                <a:lnTo>
                  <a:pt x="8368" y="3224"/>
                </a:lnTo>
                <a:lnTo>
                  <a:pt x="8365" y="3217"/>
                </a:lnTo>
                <a:lnTo>
                  <a:pt x="8362" y="3215"/>
                </a:lnTo>
                <a:lnTo>
                  <a:pt x="8361" y="3213"/>
                </a:lnTo>
                <a:lnTo>
                  <a:pt x="8359" y="3211"/>
                </a:lnTo>
                <a:lnTo>
                  <a:pt x="8358" y="3211"/>
                </a:lnTo>
                <a:lnTo>
                  <a:pt x="8356" y="3212"/>
                </a:lnTo>
                <a:lnTo>
                  <a:pt x="8353" y="3215"/>
                </a:lnTo>
                <a:lnTo>
                  <a:pt x="8351" y="3219"/>
                </a:lnTo>
                <a:lnTo>
                  <a:pt x="8347" y="3226"/>
                </a:lnTo>
                <a:lnTo>
                  <a:pt x="8345" y="3223"/>
                </a:lnTo>
                <a:lnTo>
                  <a:pt x="8342" y="3221"/>
                </a:lnTo>
                <a:lnTo>
                  <a:pt x="8339" y="3220"/>
                </a:lnTo>
                <a:lnTo>
                  <a:pt x="8335" y="3219"/>
                </a:lnTo>
                <a:lnTo>
                  <a:pt x="8328" y="3220"/>
                </a:lnTo>
                <a:lnTo>
                  <a:pt x="8321" y="3222"/>
                </a:lnTo>
                <a:lnTo>
                  <a:pt x="8318" y="3224"/>
                </a:lnTo>
                <a:lnTo>
                  <a:pt x="8316" y="3226"/>
                </a:lnTo>
                <a:lnTo>
                  <a:pt x="8314" y="3228"/>
                </a:lnTo>
                <a:lnTo>
                  <a:pt x="8314" y="3231"/>
                </a:lnTo>
                <a:lnTo>
                  <a:pt x="8314" y="3233"/>
                </a:lnTo>
                <a:lnTo>
                  <a:pt x="8315" y="3234"/>
                </a:lnTo>
                <a:lnTo>
                  <a:pt x="8317" y="3236"/>
                </a:lnTo>
                <a:lnTo>
                  <a:pt x="8321" y="3237"/>
                </a:lnTo>
                <a:lnTo>
                  <a:pt x="8323" y="3241"/>
                </a:lnTo>
                <a:lnTo>
                  <a:pt x="8323" y="3245"/>
                </a:lnTo>
                <a:lnTo>
                  <a:pt x="8323" y="3248"/>
                </a:lnTo>
                <a:lnTo>
                  <a:pt x="8321" y="3250"/>
                </a:lnTo>
                <a:lnTo>
                  <a:pt x="8316" y="3254"/>
                </a:lnTo>
                <a:lnTo>
                  <a:pt x="8307" y="3257"/>
                </a:lnTo>
                <a:lnTo>
                  <a:pt x="8298" y="3260"/>
                </a:lnTo>
                <a:lnTo>
                  <a:pt x="8289" y="3264"/>
                </a:lnTo>
                <a:lnTo>
                  <a:pt x="8285" y="3266"/>
                </a:lnTo>
                <a:lnTo>
                  <a:pt x="8281" y="3269"/>
                </a:lnTo>
                <a:lnTo>
                  <a:pt x="8277" y="3272"/>
                </a:lnTo>
                <a:lnTo>
                  <a:pt x="8274" y="3275"/>
                </a:lnTo>
                <a:lnTo>
                  <a:pt x="8276" y="3279"/>
                </a:lnTo>
                <a:lnTo>
                  <a:pt x="8277" y="3283"/>
                </a:lnTo>
                <a:lnTo>
                  <a:pt x="8276" y="3285"/>
                </a:lnTo>
                <a:lnTo>
                  <a:pt x="8275" y="3288"/>
                </a:lnTo>
                <a:lnTo>
                  <a:pt x="8270" y="3292"/>
                </a:lnTo>
                <a:lnTo>
                  <a:pt x="8265" y="3295"/>
                </a:lnTo>
                <a:lnTo>
                  <a:pt x="8258" y="3298"/>
                </a:lnTo>
                <a:lnTo>
                  <a:pt x="8254" y="3301"/>
                </a:lnTo>
                <a:lnTo>
                  <a:pt x="8253" y="3302"/>
                </a:lnTo>
                <a:lnTo>
                  <a:pt x="8253" y="3304"/>
                </a:lnTo>
                <a:lnTo>
                  <a:pt x="8254" y="3306"/>
                </a:lnTo>
                <a:lnTo>
                  <a:pt x="8256" y="3308"/>
                </a:lnTo>
                <a:lnTo>
                  <a:pt x="8250" y="3309"/>
                </a:lnTo>
                <a:lnTo>
                  <a:pt x="8245" y="3312"/>
                </a:lnTo>
                <a:lnTo>
                  <a:pt x="8241" y="3314"/>
                </a:lnTo>
                <a:lnTo>
                  <a:pt x="8237" y="3317"/>
                </a:lnTo>
                <a:lnTo>
                  <a:pt x="8232" y="3320"/>
                </a:lnTo>
                <a:lnTo>
                  <a:pt x="8227" y="3322"/>
                </a:lnTo>
                <a:lnTo>
                  <a:pt x="8221" y="3323"/>
                </a:lnTo>
                <a:lnTo>
                  <a:pt x="8212" y="3323"/>
                </a:lnTo>
                <a:lnTo>
                  <a:pt x="8199" y="3333"/>
                </a:lnTo>
                <a:lnTo>
                  <a:pt x="8191" y="3339"/>
                </a:lnTo>
                <a:lnTo>
                  <a:pt x="8186" y="3341"/>
                </a:lnTo>
                <a:lnTo>
                  <a:pt x="8181" y="3342"/>
                </a:lnTo>
                <a:lnTo>
                  <a:pt x="8174" y="3343"/>
                </a:lnTo>
                <a:lnTo>
                  <a:pt x="8165" y="3343"/>
                </a:lnTo>
                <a:lnTo>
                  <a:pt x="8162" y="3337"/>
                </a:lnTo>
                <a:lnTo>
                  <a:pt x="8159" y="3330"/>
                </a:lnTo>
                <a:lnTo>
                  <a:pt x="8155" y="3326"/>
                </a:lnTo>
                <a:lnTo>
                  <a:pt x="8153" y="3323"/>
                </a:lnTo>
                <a:lnTo>
                  <a:pt x="8147" y="3319"/>
                </a:lnTo>
                <a:lnTo>
                  <a:pt x="8142" y="3317"/>
                </a:lnTo>
                <a:lnTo>
                  <a:pt x="8137" y="3315"/>
                </a:lnTo>
                <a:lnTo>
                  <a:pt x="8132" y="3313"/>
                </a:lnTo>
                <a:lnTo>
                  <a:pt x="8130" y="3311"/>
                </a:lnTo>
                <a:lnTo>
                  <a:pt x="8128" y="3308"/>
                </a:lnTo>
                <a:lnTo>
                  <a:pt x="8126" y="3304"/>
                </a:lnTo>
                <a:lnTo>
                  <a:pt x="8124" y="3299"/>
                </a:lnTo>
                <a:lnTo>
                  <a:pt x="8121" y="3295"/>
                </a:lnTo>
                <a:lnTo>
                  <a:pt x="8119" y="3290"/>
                </a:lnTo>
                <a:lnTo>
                  <a:pt x="8117" y="3286"/>
                </a:lnTo>
                <a:lnTo>
                  <a:pt x="8116" y="3281"/>
                </a:lnTo>
                <a:lnTo>
                  <a:pt x="8116" y="3275"/>
                </a:lnTo>
                <a:lnTo>
                  <a:pt x="8117" y="3270"/>
                </a:lnTo>
                <a:lnTo>
                  <a:pt x="8118" y="3266"/>
                </a:lnTo>
                <a:lnTo>
                  <a:pt x="8120" y="3261"/>
                </a:lnTo>
                <a:lnTo>
                  <a:pt x="8124" y="3252"/>
                </a:lnTo>
                <a:lnTo>
                  <a:pt x="8130" y="3243"/>
                </a:lnTo>
                <a:lnTo>
                  <a:pt x="8136" y="3236"/>
                </a:lnTo>
                <a:lnTo>
                  <a:pt x="8143" y="3228"/>
                </a:lnTo>
                <a:lnTo>
                  <a:pt x="8147" y="3224"/>
                </a:lnTo>
                <a:lnTo>
                  <a:pt x="8149" y="3221"/>
                </a:lnTo>
                <a:lnTo>
                  <a:pt x="8149" y="3220"/>
                </a:lnTo>
                <a:lnTo>
                  <a:pt x="8147" y="3220"/>
                </a:lnTo>
                <a:lnTo>
                  <a:pt x="8141" y="3222"/>
                </a:lnTo>
                <a:lnTo>
                  <a:pt x="8132" y="3227"/>
                </a:lnTo>
                <a:lnTo>
                  <a:pt x="8124" y="3233"/>
                </a:lnTo>
                <a:lnTo>
                  <a:pt x="8117" y="3236"/>
                </a:lnTo>
                <a:lnTo>
                  <a:pt x="8116" y="3237"/>
                </a:lnTo>
                <a:lnTo>
                  <a:pt x="8115" y="3236"/>
                </a:lnTo>
                <a:lnTo>
                  <a:pt x="8117" y="3233"/>
                </a:lnTo>
                <a:lnTo>
                  <a:pt x="8121" y="3228"/>
                </a:lnTo>
                <a:lnTo>
                  <a:pt x="8123" y="3225"/>
                </a:lnTo>
                <a:lnTo>
                  <a:pt x="8127" y="3221"/>
                </a:lnTo>
                <a:lnTo>
                  <a:pt x="8131" y="3219"/>
                </a:lnTo>
                <a:lnTo>
                  <a:pt x="8136" y="3217"/>
                </a:lnTo>
                <a:lnTo>
                  <a:pt x="8145" y="3214"/>
                </a:lnTo>
                <a:lnTo>
                  <a:pt x="8155" y="3212"/>
                </a:lnTo>
                <a:lnTo>
                  <a:pt x="8163" y="3211"/>
                </a:lnTo>
                <a:lnTo>
                  <a:pt x="8168" y="3210"/>
                </a:lnTo>
                <a:lnTo>
                  <a:pt x="8169" y="3209"/>
                </a:lnTo>
                <a:lnTo>
                  <a:pt x="8168" y="3207"/>
                </a:lnTo>
                <a:lnTo>
                  <a:pt x="8166" y="3206"/>
                </a:lnTo>
                <a:lnTo>
                  <a:pt x="8162" y="3204"/>
                </a:lnTo>
                <a:lnTo>
                  <a:pt x="8196" y="3186"/>
                </a:lnTo>
                <a:lnTo>
                  <a:pt x="8231" y="3167"/>
                </a:lnTo>
                <a:lnTo>
                  <a:pt x="8267" y="3147"/>
                </a:lnTo>
                <a:lnTo>
                  <a:pt x="8301" y="3126"/>
                </a:lnTo>
                <a:lnTo>
                  <a:pt x="8304" y="3128"/>
                </a:lnTo>
                <a:lnTo>
                  <a:pt x="8307" y="3130"/>
                </a:lnTo>
                <a:lnTo>
                  <a:pt x="8310" y="3132"/>
                </a:lnTo>
                <a:lnTo>
                  <a:pt x="8313" y="3135"/>
                </a:lnTo>
                <a:lnTo>
                  <a:pt x="8317" y="3142"/>
                </a:lnTo>
                <a:lnTo>
                  <a:pt x="8321" y="3150"/>
                </a:lnTo>
                <a:lnTo>
                  <a:pt x="8324" y="3156"/>
                </a:lnTo>
                <a:lnTo>
                  <a:pt x="8327" y="3160"/>
                </a:lnTo>
                <a:lnTo>
                  <a:pt x="8328" y="3161"/>
                </a:lnTo>
                <a:lnTo>
                  <a:pt x="8330" y="3161"/>
                </a:lnTo>
                <a:lnTo>
                  <a:pt x="8332" y="3160"/>
                </a:lnTo>
                <a:lnTo>
                  <a:pt x="8334" y="3157"/>
                </a:lnTo>
                <a:lnTo>
                  <a:pt x="8334" y="3153"/>
                </a:lnTo>
                <a:lnTo>
                  <a:pt x="8336" y="3149"/>
                </a:lnTo>
                <a:lnTo>
                  <a:pt x="8338" y="3146"/>
                </a:lnTo>
                <a:lnTo>
                  <a:pt x="8341" y="3144"/>
                </a:lnTo>
                <a:lnTo>
                  <a:pt x="8349" y="3139"/>
                </a:lnTo>
                <a:lnTo>
                  <a:pt x="8358" y="3137"/>
                </a:lnTo>
                <a:lnTo>
                  <a:pt x="8379" y="3133"/>
                </a:lnTo>
                <a:lnTo>
                  <a:pt x="8397" y="3129"/>
                </a:lnTo>
                <a:lnTo>
                  <a:pt x="8408" y="3130"/>
                </a:lnTo>
                <a:lnTo>
                  <a:pt x="8413" y="3129"/>
                </a:lnTo>
                <a:lnTo>
                  <a:pt x="8413" y="3128"/>
                </a:lnTo>
                <a:lnTo>
                  <a:pt x="8412" y="3126"/>
                </a:lnTo>
                <a:lnTo>
                  <a:pt x="8411" y="3125"/>
                </a:lnTo>
                <a:lnTo>
                  <a:pt x="8408" y="3124"/>
                </a:lnTo>
                <a:lnTo>
                  <a:pt x="8401" y="3121"/>
                </a:lnTo>
                <a:lnTo>
                  <a:pt x="8392" y="3119"/>
                </a:lnTo>
                <a:lnTo>
                  <a:pt x="8383" y="3119"/>
                </a:lnTo>
                <a:lnTo>
                  <a:pt x="8375" y="3120"/>
                </a:lnTo>
                <a:lnTo>
                  <a:pt x="8359" y="3121"/>
                </a:lnTo>
                <a:lnTo>
                  <a:pt x="8343" y="3121"/>
                </a:lnTo>
                <a:lnTo>
                  <a:pt x="8328" y="3120"/>
                </a:lnTo>
                <a:lnTo>
                  <a:pt x="8311" y="3119"/>
                </a:lnTo>
                <a:lnTo>
                  <a:pt x="8296" y="3119"/>
                </a:lnTo>
                <a:lnTo>
                  <a:pt x="8281" y="3120"/>
                </a:lnTo>
                <a:lnTo>
                  <a:pt x="8273" y="3121"/>
                </a:lnTo>
                <a:lnTo>
                  <a:pt x="8266" y="3123"/>
                </a:lnTo>
                <a:lnTo>
                  <a:pt x="8258" y="3126"/>
                </a:lnTo>
                <a:lnTo>
                  <a:pt x="8251" y="3130"/>
                </a:lnTo>
                <a:lnTo>
                  <a:pt x="8252" y="3124"/>
                </a:lnTo>
                <a:lnTo>
                  <a:pt x="8254" y="3120"/>
                </a:lnTo>
                <a:lnTo>
                  <a:pt x="8256" y="3117"/>
                </a:lnTo>
                <a:lnTo>
                  <a:pt x="8259" y="3114"/>
                </a:lnTo>
                <a:lnTo>
                  <a:pt x="8268" y="3109"/>
                </a:lnTo>
                <a:lnTo>
                  <a:pt x="8277" y="3105"/>
                </a:lnTo>
                <a:lnTo>
                  <a:pt x="8286" y="3101"/>
                </a:lnTo>
                <a:lnTo>
                  <a:pt x="8295" y="3096"/>
                </a:lnTo>
                <a:lnTo>
                  <a:pt x="8299" y="3094"/>
                </a:lnTo>
                <a:lnTo>
                  <a:pt x="8303" y="3091"/>
                </a:lnTo>
                <a:lnTo>
                  <a:pt x="8306" y="3088"/>
                </a:lnTo>
                <a:lnTo>
                  <a:pt x="8308" y="3084"/>
                </a:lnTo>
                <a:lnTo>
                  <a:pt x="8318" y="3073"/>
                </a:lnTo>
                <a:lnTo>
                  <a:pt x="8320" y="3069"/>
                </a:lnTo>
                <a:lnTo>
                  <a:pt x="8318" y="3069"/>
                </a:lnTo>
                <a:lnTo>
                  <a:pt x="8313" y="3071"/>
                </a:lnTo>
                <a:lnTo>
                  <a:pt x="8305" y="3073"/>
                </a:lnTo>
                <a:lnTo>
                  <a:pt x="8299" y="3075"/>
                </a:lnTo>
                <a:lnTo>
                  <a:pt x="8296" y="3074"/>
                </a:lnTo>
                <a:lnTo>
                  <a:pt x="8294" y="3072"/>
                </a:lnTo>
                <a:lnTo>
                  <a:pt x="8293" y="3070"/>
                </a:lnTo>
                <a:lnTo>
                  <a:pt x="8293" y="3065"/>
                </a:lnTo>
                <a:lnTo>
                  <a:pt x="8283" y="3054"/>
                </a:lnTo>
                <a:lnTo>
                  <a:pt x="8279" y="3049"/>
                </a:lnTo>
                <a:lnTo>
                  <a:pt x="8279" y="3050"/>
                </a:lnTo>
                <a:lnTo>
                  <a:pt x="8282" y="3054"/>
                </a:lnTo>
                <a:lnTo>
                  <a:pt x="8285" y="3062"/>
                </a:lnTo>
                <a:lnTo>
                  <a:pt x="8287" y="3070"/>
                </a:lnTo>
                <a:lnTo>
                  <a:pt x="8286" y="3075"/>
                </a:lnTo>
                <a:lnTo>
                  <a:pt x="8285" y="3080"/>
                </a:lnTo>
                <a:lnTo>
                  <a:pt x="8282" y="3084"/>
                </a:lnTo>
                <a:lnTo>
                  <a:pt x="8277" y="3088"/>
                </a:lnTo>
                <a:lnTo>
                  <a:pt x="8259" y="3095"/>
                </a:lnTo>
                <a:lnTo>
                  <a:pt x="8241" y="3102"/>
                </a:lnTo>
                <a:lnTo>
                  <a:pt x="8223" y="3109"/>
                </a:lnTo>
                <a:lnTo>
                  <a:pt x="8204" y="3118"/>
                </a:lnTo>
                <a:lnTo>
                  <a:pt x="8185" y="3126"/>
                </a:lnTo>
                <a:lnTo>
                  <a:pt x="8166" y="3137"/>
                </a:lnTo>
                <a:lnTo>
                  <a:pt x="8161" y="3138"/>
                </a:lnTo>
                <a:lnTo>
                  <a:pt x="8157" y="3140"/>
                </a:lnTo>
                <a:lnTo>
                  <a:pt x="8151" y="3141"/>
                </a:lnTo>
                <a:lnTo>
                  <a:pt x="8146" y="3141"/>
                </a:lnTo>
                <a:lnTo>
                  <a:pt x="8142" y="3140"/>
                </a:lnTo>
                <a:lnTo>
                  <a:pt x="8137" y="3138"/>
                </a:lnTo>
                <a:lnTo>
                  <a:pt x="8133" y="3136"/>
                </a:lnTo>
                <a:lnTo>
                  <a:pt x="8128" y="3132"/>
                </a:lnTo>
                <a:lnTo>
                  <a:pt x="8128" y="3131"/>
                </a:lnTo>
                <a:lnTo>
                  <a:pt x="8127" y="3131"/>
                </a:lnTo>
                <a:lnTo>
                  <a:pt x="8126" y="3132"/>
                </a:lnTo>
                <a:lnTo>
                  <a:pt x="8125" y="3134"/>
                </a:lnTo>
                <a:lnTo>
                  <a:pt x="8121" y="3139"/>
                </a:lnTo>
                <a:lnTo>
                  <a:pt x="8116" y="3145"/>
                </a:lnTo>
                <a:lnTo>
                  <a:pt x="8113" y="3149"/>
                </a:lnTo>
                <a:lnTo>
                  <a:pt x="8110" y="3151"/>
                </a:lnTo>
                <a:lnTo>
                  <a:pt x="8106" y="3154"/>
                </a:lnTo>
                <a:lnTo>
                  <a:pt x="8101" y="3156"/>
                </a:lnTo>
                <a:lnTo>
                  <a:pt x="8097" y="3157"/>
                </a:lnTo>
                <a:lnTo>
                  <a:pt x="8093" y="3157"/>
                </a:lnTo>
                <a:lnTo>
                  <a:pt x="8088" y="3156"/>
                </a:lnTo>
                <a:lnTo>
                  <a:pt x="8083" y="3154"/>
                </a:lnTo>
                <a:lnTo>
                  <a:pt x="8075" y="3151"/>
                </a:lnTo>
                <a:lnTo>
                  <a:pt x="8066" y="3149"/>
                </a:lnTo>
                <a:lnTo>
                  <a:pt x="8058" y="3149"/>
                </a:lnTo>
                <a:lnTo>
                  <a:pt x="8048" y="3149"/>
                </a:lnTo>
                <a:lnTo>
                  <a:pt x="8031" y="3151"/>
                </a:lnTo>
                <a:lnTo>
                  <a:pt x="8016" y="3151"/>
                </a:lnTo>
                <a:lnTo>
                  <a:pt x="8010" y="3147"/>
                </a:lnTo>
                <a:lnTo>
                  <a:pt x="8006" y="314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769545" y="1737470"/>
            <a:ext cx="3382512" cy="1809966"/>
          </a:xfrm>
          <a:custGeom>
            <a:avLst/>
            <a:gdLst>
              <a:gd name="T0" fmla="*/ 726036 w 11385"/>
              <a:gd name="T1" fmla="*/ 556529 h 6185"/>
              <a:gd name="T2" fmla="*/ 379589 w 11385"/>
              <a:gd name="T3" fmla="*/ 645355 h 6185"/>
              <a:gd name="T4" fmla="*/ 265131 w 11385"/>
              <a:gd name="T5" fmla="*/ 673370 h 6185"/>
              <a:gd name="T6" fmla="*/ 128124 w 11385"/>
              <a:gd name="T7" fmla="*/ 724957 h 6185"/>
              <a:gd name="T8" fmla="*/ 613970 w 11385"/>
              <a:gd name="T9" fmla="*/ 2100736 h 6185"/>
              <a:gd name="T10" fmla="*/ 84049 w 11385"/>
              <a:gd name="T11" fmla="*/ 328998 h 6185"/>
              <a:gd name="T12" fmla="*/ 1378614 w 11385"/>
              <a:gd name="T13" fmla="*/ 591718 h 6185"/>
              <a:gd name="T14" fmla="*/ 1456514 w 11385"/>
              <a:gd name="T15" fmla="*/ 621782 h 6185"/>
              <a:gd name="T16" fmla="*/ 1948851 w 11385"/>
              <a:gd name="T17" fmla="*/ 1491936 h 6185"/>
              <a:gd name="T18" fmla="*/ 1837810 w 11385"/>
              <a:gd name="T19" fmla="*/ 1376462 h 6185"/>
              <a:gd name="T20" fmla="*/ 1780069 w 11385"/>
              <a:gd name="T21" fmla="*/ 1269871 h 6185"/>
              <a:gd name="T22" fmla="*/ 1777678 w 11385"/>
              <a:gd name="T23" fmla="*/ 1017400 h 6185"/>
              <a:gd name="T24" fmla="*/ 1812527 w 11385"/>
              <a:gd name="T25" fmla="*/ 935065 h 6185"/>
              <a:gd name="T26" fmla="*/ 2136766 w 11385"/>
              <a:gd name="T27" fmla="*/ 898851 h 6185"/>
              <a:gd name="T28" fmla="*/ 2953002 w 11385"/>
              <a:gd name="T29" fmla="*/ 928574 h 6185"/>
              <a:gd name="T30" fmla="*/ 3238291 w 11385"/>
              <a:gd name="T31" fmla="*/ 1004418 h 6185"/>
              <a:gd name="T32" fmla="*/ 3324732 w 11385"/>
              <a:gd name="T33" fmla="*/ 1194369 h 6185"/>
              <a:gd name="T34" fmla="*/ 3602846 w 11385"/>
              <a:gd name="T35" fmla="*/ 1061813 h 6185"/>
              <a:gd name="T36" fmla="*/ 3861828 w 11385"/>
              <a:gd name="T37" fmla="*/ 977770 h 6185"/>
              <a:gd name="T38" fmla="*/ 3850894 w 11385"/>
              <a:gd name="T39" fmla="*/ 1085386 h 6185"/>
              <a:gd name="T40" fmla="*/ 3751812 w 11385"/>
              <a:gd name="T41" fmla="*/ 1140390 h 6185"/>
              <a:gd name="T42" fmla="*/ 3762745 w 11385"/>
              <a:gd name="T43" fmla="*/ 1198810 h 6185"/>
              <a:gd name="T44" fmla="*/ 3624030 w 11385"/>
              <a:gd name="T45" fmla="*/ 1234682 h 6185"/>
              <a:gd name="T46" fmla="*/ 3573805 w 11385"/>
              <a:gd name="T47" fmla="*/ 1284903 h 6185"/>
              <a:gd name="T48" fmla="*/ 3562872 w 11385"/>
              <a:gd name="T49" fmla="*/ 1341273 h 6185"/>
              <a:gd name="T50" fmla="*/ 3558430 w 11385"/>
              <a:gd name="T51" fmla="*/ 1286953 h 6185"/>
              <a:gd name="T52" fmla="*/ 3532805 w 11385"/>
              <a:gd name="T53" fmla="*/ 1333074 h 6185"/>
              <a:gd name="T54" fmla="*/ 3546130 w 11385"/>
              <a:gd name="T55" fmla="*/ 1364505 h 6185"/>
              <a:gd name="T56" fmla="*/ 3567313 w 11385"/>
              <a:gd name="T57" fmla="*/ 1423267 h 6185"/>
              <a:gd name="T58" fmla="*/ 3553647 w 11385"/>
              <a:gd name="T59" fmla="*/ 1432833 h 6185"/>
              <a:gd name="T60" fmla="*/ 3530414 w 11385"/>
              <a:gd name="T61" fmla="*/ 1462555 h 6185"/>
              <a:gd name="T62" fmla="*/ 3422106 w 11385"/>
              <a:gd name="T63" fmla="*/ 1551040 h 6185"/>
              <a:gd name="T64" fmla="*/ 3391015 w 11385"/>
              <a:gd name="T65" fmla="*/ 1864664 h 6185"/>
              <a:gd name="T66" fmla="*/ 3314140 w 11385"/>
              <a:gd name="T67" fmla="*/ 1764222 h 6185"/>
              <a:gd name="T68" fmla="*/ 3208566 w 11385"/>
              <a:gd name="T69" fmla="*/ 1677446 h 6185"/>
              <a:gd name="T70" fmla="*/ 3052426 w 11385"/>
              <a:gd name="T71" fmla="*/ 1659339 h 6185"/>
              <a:gd name="T72" fmla="*/ 3067459 w 11385"/>
              <a:gd name="T73" fmla="*/ 1704777 h 6185"/>
              <a:gd name="T74" fmla="*/ 2961885 w 11385"/>
              <a:gd name="T75" fmla="*/ 1683595 h 6185"/>
              <a:gd name="T76" fmla="*/ 2788661 w 11385"/>
              <a:gd name="T77" fmla="*/ 1723567 h 6185"/>
              <a:gd name="T78" fmla="*/ 2687528 w 11385"/>
              <a:gd name="T79" fmla="*/ 1791553 h 6185"/>
              <a:gd name="T80" fmla="*/ 2457589 w 11385"/>
              <a:gd name="T81" fmla="*/ 1628592 h 6185"/>
              <a:gd name="T82" fmla="*/ 504296 w 11385"/>
              <a:gd name="T83" fmla="*/ 2013960 h 6185"/>
              <a:gd name="T84" fmla="*/ 1540221 w 11385"/>
              <a:gd name="T85" fmla="*/ 659021 h 6185"/>
              <a:gd name="T86" fmla="*/ 1445922 w 11385"/>
              <a:gd name="T87" fmla="*/ 576003 h 6185"/>
              <a:gd name="T88" fmla="*/ 1359139 w 11385"/>
              <a:gd name="T89" fmla="*/ 514508 h 6185"/>
              <a:gd name="T90" fmla="*/ 1204707 w 11385"/>
              <a:gd name="T91" fmla="*/ 463262 h 6185"/>
              <a:gd name="T92" fmla="*/ 974426 w 11385"/>
              <a:gd name="T93" fmla="*/ 440372 h 6185"/>
              <a:gd name="T94" fmla="*/ 849035 w 11385"/>
              <a:gd name="T95" fmla="*/ 457796 h 6185"/>
              <a:gd name="T96" fmla="*/ 799835 w 11385"/>
              <a:gd name="T97" fmla="*/ 421924 h 6185"/>
              <a:gd name="T98" fmla="*/ 656678 w 11385"/>
              <a:gd name="T99" fmla="*/ 491618 h 6185"/>
              <a:gd name="T100" fmla="*/ 558962 w 11385"/>
              <a:gd name="T101" fmla="*/ 580786 h 6185"/>
              <a:gd name="T102" fmla="*/ 519671 w 11385"/>
              <a:gd name="T103" fmla="*/ 562679 h 6185"/>
              <a:gd name="T104" fmla="*/ 466030 w 11385"/>
              <a:gd name="T105" fmla="*/ 510750 h 6185"/>
              <a:gd name="T106" fmla="*/ 275039 w 11385"/>
              <a:gd name="T107" fmla="*/ 449596 h 6185"/>
              <a:gd name="T108" fmla="*/ 226865 w 11385"/>
              <a:gd name="T109" fmla="*/ 384344 h 6185"/>
              <a:gd name="T110" fmla="*/ 397697 w 11385"/>
              <a:gd name="T111" fmla="*/ 281510 h 6185"/>
              <a:gd name="T112" fmla="*/ 224132 w 11385"/>
              <a:gd name="T113" fmla="*/ 243588 h 6185"/>
              <a:gd name="T114" fmla="*/ 430155 w 11385"/>
              <a:gd name="T115" fmla="*/ 203275 h 6185"/>
              <a:gd name="T116" fmla="*/ 209782 w 11385"/>
              <a:gd name="T117" fmla="*/ 108641 h 6185"/>
              <a:gd name="T118" fmla="*/ 436305 w 11385"/>
              <a:gd name="T119" fmla="*/ 22548 h 6185"/>
              <a:gd name="T120" fmla="*/ 722961 w 11385"/>
              <a:gd name="T121" fmla="*/ 25965 h 6185"/>
              <a:gd name="T122" fmla="*/ 1151407 w 11385"/>
              <a:gd name="T123" fmla="*/ 263403 h 6185"/>
              <a:gd name="T124" fmla="*/ 1383056 w 11385"/>
              <a:gd name="T125" fmla="*/ 492643 h 6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385"/>
              <a:gd name="T190" fmla="*/ 0 h 6185"/>
              <a:gd name="T191" fmla="*/ 11385 w 11385"/>
              <a:gd name="T192" fmla="*/ 6185 h 6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385" h="6185">
                <a:moveTo>
                  <a:pt x="2037" y="1651"/>
                </a:moveTo>
                <a:lnTo>
                  <a:pt x="2033" y="1660"/>
                </a:lnTo>
                <a:lnTo>
                  <a:pt x="2028" y="1667"/>
                </a:lnTo>
                <a:lnTo>
                  <a:pt x="2023" y="1674"/>
                </a:lnTo>
                <a:lnTo>
                  <a:pt x="2017" y="1680"/>
                </a:lnTo>
                <a:lnTo>
                  <a:pt x="2010" y="1686"/>
                </a:lnTo>
                <a:lnTo>
                  <a:pt x="2003" y="1691"/>
                </a:lnTo>
                <a:lnTo>
                  <a:pt x="1994" y="1695"/>
                </a:lnTo>
                <a:lnTo>
                  <a:pt x="1987" y="1697"/>
                </a:lnTo>
                <a:lnTo>
                  <a:pt x="1978" y="1699"/>
                </a:lnTo>
                <a:lnTo>
                  <a:pt x="1970" y="1700"/>
                </a:lnTo>
                <a:lnTo>
                  <a:pt x="1962" y="1701"/>
                </a:lnTo>
                <a:lnTo>
                  <a:pt x="1953" y="1700"/>
                </a:lnTo>
                <a:lnTo>
                  <a:pt x="1944" y="1699"/>
                </a:lnTo>
                <a:lnTo>
                  <a:pt x="1936" y="1697"/>
                </a:lnTo>
                <a:lnTo>
                  <a:pt x="1928" y="1694"/>
                </a:lnTo>
                <a:lnTo>
                  <a:pt x="1920" y="1690"/>
                </a:lnTo>
                <a:lnTo>
                  <a:pt x="1914" y="1689"/>
                </a:lnTo>
                <a:lnTo>
                  <a:pt x="1909" y="1688"/>
                </a:lnTo>
                <a:lnTo>
                  <a:pt x="1905" y="1685"/>
                </a:lnTo>
                <a:lnTo>
                  <a:pt x="1900" y="1683"/>
                </a:lnTo>
                <a:lnTo>
                  <a:pt x="1896" y="1680"/>
                </a:lnTo>
                <a:lnTo>
                  <a:pt x="1892" y="1677"/>
                </a:lnTo>
                <a:lnTo>
                  <a:pt x="1889" y="1674"/>
                </a:lnTo>
                <a:lnTo>
                  <a:pt x="1887" y="1670"/>
                </a:lnTo>
                <a:lnTo>
                  <a:pt x="1885" y="1666"/>
                </a:lnTo>
                <a:lnTo>
                  <a:pt x="1885" y="1662"/>
                </a:lnTo>
                <a:lnTo>
                  <a:pt x="1885" y="1659"/>
                </a:lnTo>
                <a:lnTo>
                  <a:pt x="1887" y="1655"/>
                </a:lnTo>
                <a:lnTo>
                  <a:pt x="1889" y="1652"/>
                </a:lnTo>
                <a:lnTo>
                  <a:pt x="1893" y="1648"/>
                </a:lnTo>
                <a:lnTo>
                  <a:pt x="1899" y="1646"/>
                </a:lnTo>
                <a:lnTo>
                  <a:pt x="1906" y="1643"/>
                </a:lnTo>
                <a:lnTo>
                  <a:pt x="1913" y="1635"/>
                </a:lnTo>
                <a:lnTo>
                  <a:pt x="1920" y="1629"/>
                </a:lnTo>
                <a:lnTo>
                  <a:pt x="1928" y="1626"/>
                </a:lnTo>
                <a:lnTo>
                  <a:pt x="1935" y="1624"/>
                </a:lnTo>
                <a:lnTo>
                  <a:pt x="1943" y="1625"/>
                </a:lnTo>
                <a:lnTo>
                  <a:pt x="1951" y="1627"/>
                </a:lnTo>
                <a:lnTo>
                  <a:pt x="1959" y="1632"/>
                </a:lnTo>
                <a:lnTo>
                  <a:pt x="1968" y="1640"/>
                </a:lnTo>
                <a:lnTo>
                  <a:pt x="1972" y="1641"/>
                </a:lnTo>
                <a:lnTo>
                  <a:pt x="1976" y="1642"/>
                </a:lnTo>
                <a:lnTo>
                  <a:pt x="1981" y="1642"/>
                </a:lnTo>
                <a:lnTo>
                  <a:pt x="1985" y="1642"/>
                </a:lnTo>
                <a:lnTo>
                  <a:pt x="1989" y="1641"/>
                </a:lnTo>
                <a:lnTo>
                  <a:pt x="1993" y="1639"/>
                </a:lnTo>
                <a:lnTo>
                  <a:pt x="1997" y="1637"/>
                </a:lnTo>
                <a:lnTo>
                  <a:pt x="2002" y="1633"/>
                </a:lnTo>
                <a:lnTo>
                  <a:pt x="2006" y="1630"/>
                </a:lnTo>
                <a:lnTo>
                  <a:pt x="2009" y="1626"/>
                </a:lnTo>
                <a:lnTo>
                  <a:pt x="2012" y="1622"/>
                </a:lnTo>
                <a:lnTo>
                  <a:pt x="2015" y="1618"/>
                </a:lnTo>
                <a:lnTo>
                  <a:pt x="2016" y="1614"/>
                </a:lnTo>
                <a:lnTo>
                  <a:pt x="2018" y="1609"/>
                </a:lnTo>
                <a:lnTo>
                  <a:pt x="2019" y="1604"/>
                </a:lnTo>
                <a:lnTo>
                  <a:pt x="2019" y="1600"/>
                </a:lnTo>
                <a:lnTo>
                  <a:pt x="2032" y="1599"/>
                </a:lnTo>
                <a:lnTo>
                  <a:pt x="2046" y="1598"/>
                </a:lnTo>
                <a:lnTo>
                  <a:pt x="2061" y="1599"/>
                </a:lnTo>
                <a:lnTo>
                  <a:pt x="2075" y="1600"/>
                </a:lnTo>
                <a:lnTo>
                  <a:pt x="2082" y="1602"/>
                </a:lnTo>
                <a:lnTo>
                  <a:pt x="2089" y="1603"/>
                </a:lnTo>
                <a:lnTo>
                  <a:pt x="2095" y="1606"/>
                </a:lnTo>
                <a:lnTo>
                  <a:pt x="2103" y="1608"/>
                </a:lnTo>
                <a:lnTo>
                  <a:pt x="2109" y="1612"/>
                </a:lnTo>
                <a:lnTo>
                  <a:pt x="2114" y="1616"/>
                </a:lnTo>
                <a:lnTo>
                  <a:pt x="2120" y="1620"/>
                </a:lnTo>
                <a:lnTo>
                  <a:pt x="2125" y="1625"/>
                </a:lnTo>
                <a:lnTo>
                  <a:pt x="2125" y="1629"/>
                </a:lnTo>
                <a:lnTo>
                  <a:pt x="2123" y="1631"/>
                </a:lnTo>
                <a:lnTo>
                  <a:pt x="2121" y="1633"/>
                </a:lnTo>
                <a:lnTo>
                  <a:pt x="2118" y="1634"/>
                </a:lnTo>
                <a:lnTo>
                  <a:pt x="2110" y="1635"/>
                </a:lnTo>
                <a:lnTo>
                  <a:pt x="2099" y="1637"/>
                </a:lnTo>
                <a:lnTo>
                  <a:pt x="2088" y="1635"/>
                </a:lnTo>
                <a:lnTo>
                  <a:pt x="2077" y="1637"/>
                </a:lnTo>
                <a:lnTo>
                  <a:pt x="2072" y="1637"/>
                </a:lnTo>
                <a:lnTo>
                  <a:pt x="2067" y="1638"/>
                </a:lnTo>
                <a:lnTo>
                  <a:pt x="2063" y="1639"/>
                </a:lnTo>
                <a:lnTo>
                  <a:pt x="2059" y="1641"/>
                </a:lnTo>
                <a:lnTo>
                  <a:pt x="2053" y="1643"/>
                </a:lnTo>
                <a:lnTo>
                  <a:pt x="2047" y="1645"/>
                </a:lnTo>
                <a:lnTo>
                  <a:pt x="2041" y="1647"/>
                </a:lnTo>
                <a:lnTo>
                  <a:pt x="2037" y="1651"/>
                </a:lnTo>
                <a:close/>
                <a:moveTo>
                  <a:pt x="1063" y="1915"/>
                </a:moveTo>
                <a:lnTo>
                  <a:pt x="1057" y="1916"/>
                </a:lnTo>
                <a:lnTo>
                  <a:pt x="1052" y="1917"/>
                </a:lnTo>
                <a:lnTo>
                  <a:pt x="1048" y="1917"/>
                </a:lnTo>
                <a:lnTo>
                  <a:pt x="1043" y="1917"/>
                </a:lnTo>
                <a:lnTo>
                  <a:pt x="1038" y="1915"/>
                </a:lnTo>
                <a:lnTo>
                  <a:pt x="1034" y="1913"/>
                </a:lnTo>
                <a:lnTo>
                  <a:pt x="1030" y="1910"/>
                </a:lnTo>
                <a:lnTo>
                  <a:pt x="1027" y="1907"/>
                </a:lnTo>
                <a:lnTo>
                  <a:pt x="1024" y="1904"/>
                </a:lnTo>
                <a:lnTo>
                  <a:pt x="1023" y="1900"/>
                </a:lnTo>
                <a:lnTo>
                  <a:pt x="1022" y="1897"/>
                </a:lnTo>
                <a:lnTo>
                  <a:pt x="1022" y="1893"/>
                </a:lnTo>
                <a:lnTo>
                  <a:pt x="1023" y="1889"/>
                </a:lnTo>
                <a:lnTo>
                  <a:pt x="1026" y="1885"/>
                </a:lnTo>
                <a:lnTo>
                  <a:pt x="1030" y="1882"/>
                </a:lnTo>
                <a:lnTo>
                  <a:pt x="1035" y="1880"/>
                </a:lnTo>
                <a:lnTo>
                  <a:pt x="1043" y="1878"/>
                </a:lnTo>
                <a:lnTo>
                  <a:pt x="1050" y="1876"/>
                </a:lnTo>
                <a:lnTo>
                  <a:pt x="1057" y="1872"/>
                </a:lnTo>
                <a:lnTo>
                  <a:pt x="1065" y="1868"/>
                </a:lnTo>
                <a:lnTo>
                  <a:pt x="1078" y="1860"/>
                </a:lnTo>
                <a:lnTo>
                  <a:pt x="1091" y="1850"/>
                </a:lnTo>
                <a:lnTo>
                  <a:pt x="1104" y="1841"/>
                </a:lnTo>
                <a:lnTo>
                  <a:pt x="1119" y="1833"/>
                </a:lnTo>
                <a:lnTo>
                  <a:pt x="1126" y="1830"/>
                </a:lnTo>
                <a:lnTo>
                  <a:pt x="1134" y="1828"/>
                </a:lnTo>
                <a:lnTo>
                  <a:pt x="1142" y="1827"/>
                </a:lnTo>
                <a:lnTo>
                  <a:pt x="1150" y="1827"/>
                </a:lnTo>
                <a:lnTo>
                  <a:pt x="1164" y="1828"/>
                </a:lnTo>
                <a:lnTo>
                  <a:pt x="1179" y="1830"/>
                </a:lnTo>
                <a:lnTo>
                  <a:pt x="1193" y="1832"/>
                </a:lnTo>
                <a:lnTo>
                  <a:pt x="1208" y="1835"/>
                </a:lnTo>
                <a:lnTo>
                  <a:pt x="1223" y="1838"/>
                </a:lnTo>
                <a:lnTo>
                  <a:pt x="1237" y="1843"/>
                </a:lnTo>
                <a:lnTo>
                  <a:pt x="1250" y="1848"/>
                </a:lnTo>
                <a:lnTo>
                  <a:pt x="1264" y="1853"/>
                </a:lnTo>
                <a:lnTo>
                  <a:pt x="1262" y="1857"/>
                </a:lnTo>
                <a:lnTo>
                  <a:pt x="1259" y="1861"/>
                </a:lnTo>
                <a:lnTo>
                  <a:pt x="1256" y="1864"/>
                </a:lnTo>
                <a:lnTo>
                  <a:pt x="1252" y="1865"/>
                </a:lnTo>
                <a:lnTo>
                  <a:pt x="1244" y="1866"/>
                </a:lnTo>
                <a:lnTo>
                  <a:pt x="1235" y="1866"/>
                </a:lnTo>
                <a:lnTo>
                  <a:pt x="1225" y="1864"/>
                </a:lnTo>
                <a:lnTo>
                  <a:pt x="1214" y="1863"/>
                </a:lnTo>
                <a:lnTo>
                  <a:pt x="1209" y="1862"/>
                </a:lnTo>
                <a:lnTo>
                  <a:pt x="1204" y="1862"/>
                </a:lnTo>
                <a:lnTo>
                  <a:pt x="1200" y="1862"/>
                </a:lnTo>
                <a:lnTo>
                  <a:pt x="1196" y="1863"/>
                </a:lnTo>
                <a:lnTo>
                  <a:pt x="1174" y="1866"/>
                </a:lnTo>
                <a:lnTo>
                  <a:pt x="1151" y="1870"/>
                </a:lnTo>
                <a:lnTo>
                  <a:pt x="1140" y="1872"/>
                </a:lnTo>
                <a:lnTo>
                  <a:pt x="1130" y="1876"/>
                </a:lnTo>
                <a:lnTo>
                  <a:pt x="1121" y="1882"/>
                </a:lnTo>
                <a:lnTo>
                  <a:pt x="1111" y="1889"/>
                </a:lnTo>
                <a:lnTo>
                  <a:pt x="1099" y="1896"/>
                </a:lnTo>
                <a:lnTo>
                  <a:pt x="1087" y="1902"/>
                </a:lnTo>
                <a:lnTo>
                  <a:pt x="1075" y="1908"/>
                </a:lnTo>
                <a:lnTo>
                  <a:pt x="1063" y="1915"/>
                </a:lnTo>
                <a:close/>
                <a:moveTo>
                  <a:pt x="981" y="1936"/>
                </a:moveTo>
                <a:lnTo>
                  <a:pt x="975" y="1935"/>
                </a:lnTo>
                <a:lnTo>
                  <a:pt x="970" y="1934"/>
                </a:lnTo>
                <a:lnTo>
                  <a:pt x="965" y="1932"/>
                </a:lnTo>
                <a:lnTo>
                  <a:pt x="962" y="1929"/>
                </a:lnTo>
                <a:lnTo>
                  <a:pt x="959" y="1925"/>
                </a:lnTo>
                <a:lnTo>
                  <a:pt x="955" y="1922"/>
                </a:lnTo>
                <a:lnTo>
                  <a:pt x="954" y="1918"/>
                </a:lnTo>
                <a:lnTo>
                  <a:pt x="953" y="1914"/>
                </a:lnTo>
                <a:lnTo>
                  <a:pt x="954" y="1910"/>
                </a:lnTo>
                <a:lnTo>
                  <a:pt x="955" y="1907"/>
                </a:lnTo>
                <a:lnTo>
                  <a:pt x="957" y="1904"/>
                </a:lnTo>
                <a:lnTo>
                  <a:pt x="960" y="1902"/>
                </a:lnTo>
                <a:lnTo>
                  <a:pt x="964" y="1901"/>
                </a:lnTo>
                <a:lnTo>
                  <a:pt x="968" y="1900"/>
                </a:lnTo>
                <a:lnTo>
                  <a:pt x="974" y="1901"/>
                </a:lnTo>
                <a:lnTo>
                  <a:pt x="980" y="1903"/>
                </a:lnTo>
                <a:lnTo>
                  <a:pt x="985" y="1905"/>
                </a:lnTo>
                <a:lnTo>
                  <a:pt x="989" y="1906"/>
                </a:lnTo>
                <a:lnTo>
                  <a:pt x="993" y="1908"/>
                </a:lnTo>
                <a:lnTo>
                  <a:pt x="997" y="1910"/>
                </a:lnTo>
                <a:lnTo>
                  <a:pt x="999" y="1913"/>
                </a:lnTo>
                <a:lnTo>
                  <a:pt x="1001" y="1915"/>
                </a:lnTo>
                <a:lnTo>
                  <a:pt x="1003" y="1918"/>
                </a:lnTo>
                <a:lnTo>
                  <a:pt x="1003" y="1920"/>
                </a:lnTo>
                <a:lnTo>
                  <a:pt x="1003" y="1923"/>
                </a:lnTo>
                <a:lnTo>
                  <a:pt x="1003" y="1925"/>
                </a:lnTo>
                <a:lnTo>
                  <a:pt x="1001" y="1928"/>
                </a:lnTo>
                <a:lnTo>
                  <a:pt x="999" y="1930"/>
                </a:lnTo>
                <a:lnTo>
                  <a:pt x="996" y="1932"/>
                </a:lnTo>
                <a:lnTo>
                  <a:pt x="992" y="1934"/>
                </a:lnTo>
                <a:lnTo>
                  <a:pt x="987" y="1935"/>
                </a:lnTo>
                <a:lnTo>
                  <a:pt x="981" y="1936"/>
                </a:lnTo>
                <a:close/>
                <a:moveTo>
                  <a:pt x="955" y="1961"/>
                </a:moveTo>
                <a:lnTo>
                  <a:pt x="943" y="1966"/>
                </a:lnTo>
                <a:lnTo>
                  <a:pt x="932" y="1970"/>
                </a:lnTo>
                <a:lnTo>
                  <a:pt x="920" y="1972"/>
                </a:lnTo>
                <a:lnTo>
                  <a:pt x="907" y="1972"/>
                </a:lnTo>
                <a:lnTo>
                  <a:pt x="882" y="1972"/>
                </a:lnTo>
                <a:lnTo>
                  <a:pt x="858" y="1972"/>
                </a:lnTo>
                <a:lnTo>
                  <a:pt x="852" y="1973"/>
                </a:lnTo>
                <a:lnTo>
                  <a:pt x="848" y="1975"/>
                </a:lnTo>
                <a:lnTo>
                  <a:pt x="844" y="1978"/>
                </a:lnTo>
                <a:lnTo>
                  <a:pt x="840" y="1981"/>
                </a:lnTo>
                <a:lnTo>
                  <a:pt x="833" y="1988"/>
                </a:lnTo>
                <a:lnTo>
                  <a:pt x="826" y="1997"/>
                </a:lnTo>
                <a:lnTo>
                  <a:pt x="822" y="2000"/>
                </a:lnTo>
                <a:lnTo>
                  <a:pt x="819" y="2003"/>
                </a:lnTo>
                <a:lnTo>
                  <a:pt x="815" y="2006"/>
                </a:lnTo>
                <a:lnTo>
                  <a:pt x="811" y="2008"/>
                </a:lnTo>
                <a:lnTo>
                  <a:pt x="807" y="2008"/>
                </a:lnTo>
                <a:lnTo>
                  <a:pt x="801" y="2008"/>
                </a:lnTo>
                <a:lnTo>
                  <a:pt x="796" y="2007"/>
                </a:lnTo>
                <a:lnTo>
                  <a:pt x="791" y="2005"/>
                </a:lnTo>
                <a:lnTo>
                  <a:pt x="784" y="2004"/>
                </a:lnTo>
                <a:lnTo>
                  <a:pt x="778" y="2003"/>
                </a:lnTo>
                <a:lnTo>
                  <a:pt x="773" y="2001"/>
                </a:lnTo>
                <a:lnTo>
                  <a:pt x="769" y="1999"/>
                </a:lnTo>
                <a:lnTo>
                  <a:pt x="767" y="1996"/>
                </a:lnTo>
                <a:lnTo>
                  <a:pt x="766" y="1992"/>
                </a:lnTo>
                <a:lnTo>
                  <a:pt x="765" y="1989"/>
                </a:lnTo>
                <a:lnTo>
                  <a:pt x="766" y="1985"/>
                </a:lnTo>
                <a:lnTo>
                  <a:pt x="767" y="1982"/>
                </a:lnTo>
                <a:lnTo>
                  <a:pt x="770" y="1978"/>
                </a:lnTo>
                <a:lnTo>
                  <a:pt x="773" y="1975"/>
                </a:lnTo>
                <a:lnTo>
                  <a:pt x="776" y="1971"/>
                </a:lnTo>
                <a:lnTo>
                  <a:pt x="785" y="1965"/>
                </a:lnTo>
                <a:lnTo>
                  <a:pt x="795" y="1959"/>
                </a:lnTo>
                <a:lnTo>
                  <a:pt x="807" y="1953"/>
                </a:lnTo>
                <a:lnTo>
                  <a:pt x="818" y="1949"/>
                </a:lnTo>
                <a:lnTo>
                  <a:pt x="830" y="1946"/>
                </a:lnTo>
                <a:lnTo>
                  <a:pt x="843" y="1943"/>
                </a:lnTo>
                <a:lnTo>
                  <a:pt x="856" y="1940"/>
                </a:lnTo>
                <a:lnTo>
                  <a:pt x="868" y="1936"/>
                </a:lnTo>
                <a:lnTo>
                  <a:pt x="880" y="1932"/>
                </a:lnTo>
                <a:lnTo>
                  <a:pt x="891" y="1925"/>
                </a:lnTo>
                <a:lnTo>
                  <a:pt x="896" y="1925"/>
                </a:lnTo>
                <a:lnTo>
                  <a:pt x="900" y="1924"/>
                </a:lnTo>
                <a:lnTo>
                  <a:pt x="905" y="1925"/>
                </a:lnTo>
                <a:lnTo>
                  <a:pt x="910" y="1925"/>
                </a:lnTo>
                <a:lnTo>
                  <a:pt x="919" y="1928"/>
                </a:lnTo>
                <a:lnTo>
                  <a:pt x="928" y="1933"/>
                </a:lnTo>
                <a:lnTo>
                  <a:pt x="936" y="1938"/>
                </a:lnTo>
                <a:lnTo>
                  <a:pt x="943" y="1946"/>
                </a:lnTo>
                <a:lnTo>
                  <a:pt x="950" y="1954"/>
                </a:lnTo>
                <a:lnTo>
                  <a:pt x="955" y="1961"/>
                </a:lnTo>
                <a:close/>
                <a:moveTo>
                  <a:pt x="552" y="2112"/>
                </a:moveTo>
                <a:lnTo>
                  <a:pt x="553" y="2107"/>
                </a:lnTo>
                <a:lnTo>
                  <a:pt x="552" y="2102"/>
                </a:lnTo>
                <a:lnTo>
                  <a:pt x="550" y="2097"/>
                </a:lnTo>
                <a:lnTo>
                  <a:pt x="548" y="2091"/>
                </a:lnTo>
                <a:lnTo>
                  <a:pt x="541" y="2081"/>
                </a:lnTo>
                <a:lnTo>
                  <a:pt x="536" y="2071"/>
                </a:lnTo>
                <a:lnTo>
                  <a:pt x="534" y="2067"/>
                </a:lnTo>
                <a:lnTo>
                  <a:pt x="532" y="2063"/>
                </a:lnTo>
                <a:lnTo>
                  <a:pt x="532" y="2059"/>
                </a:lnTo>
                <a:lnTo>
                  <a:pt x="532" y="2056"/>
                </a:lnTo>
                <a:lnTo>
                  <a:pt x="534" y="2054"/>
                </a:lnTo>
                <a:lnTo>
                  <a:pt x="537" y="2053"/>
                </a:lnTo>
                <a:lnTo>
                  <a:pt x="543" y="2052"/>
                </a:lnTo>
                <a:lnTo>
                  <a:pt x="550" y="2052"/>
                </a:lnTo>
                <a:lnTo>
                  <a:pt x="558" y="2050"/>
                </a:lnTo>
                <a:lnTo>
                  <a:pt x="568" y="2049"/>
                </a:lnTo>
                <a:lnTo>
                  <a:pt x="579" y="2050"/>
                </a:lnTo>
                <a:lnTo>
                  <a:pt x="589" y="2053"/>
                </a:lnTo>
                <a:lnTo>
                  <a:pt x="595" y="2055"/>
                </a:lnTo>
                <a:lnTo>
                  <a:pt x="599" y="2057"/>
                </a:lnTo>
                <a:lnTo>
                  <a:pt x="602" y="2059"/>
                </a:lnTo>
                <a:lnTo>
                  <a:pt x="605" y="2062"/>
                </a:lnTo>
                <a:lnTo>
                  <a:pt x="606" y="2065"/>
                </a:lnTo>
                <a:lnTo>
                  <a:pt x="607" y="2068"/>
                </a:lnTo>
                <a:lnTo>
                  <a:pt x="605" y="2072"/>
                </a:lnTo>
                <a:lnTo>
                  <a:pt x="602" y="2076"/>
                </a:lnTo>
                <a:lnTo>
                  <a:pt x="595" y="2080"/>
                </a:lnTo>
                <a:lnTo>
                  <a:pt x="589" y="2084"/>
                </a:lnTo>
                <a:lnTo>
                  <a:pt x="584" y="2090"/>
                </a:lnTo>
                <a:lnTo>
                  <a:pt x="580" y="2096"/>
                </a:lnTo>
                <a:lnTo>
                  <a:pt x="575" y="2102"/>
                </a:lnTo>
                <a:lnTo>
                  <a:pt x="569" y="2106"/>
                </a:lnTo>
                <a:lnTo>
                  <a:pt x="566" y="2108"/>
                </a:lnTo>
                <a:lnTo>
                  <a:pt x="562" y="2110"/>
                </a:lnTo>
                <a:lnTo>
                  <a:pt x="557" y="2111"/>
                </a:lnTo>
                <a:lnTo>
                  <a:pt x="552" y="2112"/>
                </a:lnTo>
                <a:close/>
                <a:moveTo>
                  <a:pt x="451" y="2128"/>
                </a:moveTo>
                <a:lnTo>
                  <a:pt x="441" y="2128"/>
                </a:lnTo>
                <a:lnTo>
                  <a:pt x="430" y="2130"/>
                </a:lnTo>
                <a:lnTo>
                  <a:pt x="420" y="2133"/>
                </a:lnTo>
                <a:lnTo>
                  <a:pt x="409" y="2135"/>
                </a:lnTo>
                <a:lnTo>
                  <a:pt x="404" y="2136"/>
                </a:lnTo>
                <a:lnTo>
                  <a:pt x="399" y="2137"/>
                </a:lnTo>
                <a:lnTo>
                  <a:pt x="395" y="2137"/>
                </a:lnTo>
                <a:lnTo>
                  <a:pt x="390" y="2136"/>
                </a:lnTo>
                <a:lnTo>
                  <a:pt x="385" y="2134"/>
                </a:lnTo>
                <a:lnTo>
                  <a:pt x="382" y="2131"/>
                </a:lnTo>
                <a:lnTo>
                  <a:pt x="378" y="2127"/>
                </a:lnTo>
                <a:lnTo>
                  <a:pt x="375" y="2122"/>
                </a:lnTo>
                <a:lnTo>
                  <a:pt x="382" y="2114"/>
                </a:lnTo>
                <a:lnTo>
                  <a:pt x="389" y="2107"/>
                </a:lnTo>
                <a:lnTo>
                  <a:pt x="397" y="2103"/>
                </a:lnTo>
                <a:lnTo>
                  <a:pt x="405" y="2100"/>
                </a:lnTo>
                <a:lnTo>
                  <a:pt x="414" y="2099"/>
                </a:lnTo>
                <a:lnTo>
                  <a:pt x="422" y="2100"/>
                </a:lnTo>
                <a:lnTo>
                  <a:pt x="431" y="2103"/>
                </a:lnTo>
                <a:lnTo>
                  <a:pt x="440" y="2109"/>
                </a:lnTo>
                <a:lnTo>
                  <a:pt x="446" y="2118"/>
                </a:lnTo>
                <a:lnTo>
                  <a:pt x="451" y="2128"/>
                </a:lnTo>
                <a:close/>
                <a:moveTo>
                  <a:pt x="1760" y="6185"/>
                </a:moveTo>
                <a:lnTo>
                  <a:pt x="1755" y="6183"/>
                </a:lnTo>
                <a:lnTo>
                  <a:pt x="1750" y="6181"/>
                </a:lnTo>
                <a:lnTo>
                  <a:pt x="1746" y="6178"/>
                </a:lnTo>
                <a:lnTo>
                  <a:pt x="1742" y="6173"/>
                </a:lnTo>
                <a:lnTo>
                  <a:pt x="1739" y="6170"/>
                </a:lnTo>
                <a:lnTo>
                  <a:pt x="1736" y="6166"/>
                </a:lnTo>
                <a:lnTo>
                  <a:pt x="1734" y="6161"/>
                </a:lnTo>
                <a:lnTo>
                  <a:pt x="1733" y="6157"/>
                </a:lnTo>
                <a:lnTo>
                  <a:pt x="1730" y="6137"/>
                </a:lnTo>
                <a:lnTo>
                  <a:pt x="1729" y="6114"/>
                </a:lnTo>
                <a:lnTo>
                  <a:pt x="1725" y="6109"/>
                </a:lnTo>
                <a:lnTo>
                  <a:pt x="1722" y="6104"/>
                </a:lnTo>
                <a:lnTo>
                  <a:pt x="1721" y="6099"/>
                </a:lnTo>
                <a:lnTo>
                  <a:pt x="1720" y="6095"/>
                </a:lnTo>
                <a:lnTo>
                  <a:pt x="1720" y="6091"/>
                </a:lnTo>
                <a:lnTo>
                  <a:pt x="1721" y="6088"/>
                </a:lnTo>
                <a:lnTo>
                  <a:pt x="1723" y="6084"/>
                </a:lnTo>
                <a:lnTo>
                  <a:pt x="1725" y="6081"/>
                </a:lnTo>
                <a:lnTo>
                  <a:pt x="1730" y="6074"/>
                </a:lnTo>
                <a:lnTo>
                  <a:pt x="1735" y="6066"/>
                </a:lnTo>
                <a:lnTo>
                  <a:pt x="1737" y="6063"/>
                </a:lnTo>
                <a:lnTo>
                  <a:pt x="1740" y="6059"/>
                </a:lnTo>
                <a:lnTo>
                  <a:pt x="1741" y="6055"/>
                </a:lnTo>
                <a:lnTo>
                  <a:pt x="1741" y="6051"/>
                </a:lnTo>
                <a:lnTo>
                  <a:pt x="1737" y="6045"/>
                </a:lnTo>
                <a:lnTo>
                  <a:pt x="1735" y="6040"/>
                </a:lnTo>
                <a:lnTo>
                  <a:pt x="1734" y="6036"/>
                </a:lnTo>
                <a:lnTo>
                  <a:pt x="1735" y="6033"/>
                </a:lnTo>
                <a:lnTo>
                  <a:pt x="1737" y="6031"/>
                </a:lnTo>
                <a:lnTo>
                  <a:pt x="1740" y="6030"/>
                </a:lnTo>
                <a:lnTo>
                  <a:pt x="1743" y="6030"/>
                </a:lnTo>
                <a:lnTo>
                  <a:pt x="1747" y="6030"/>
                </a:lnTo>
                <a:lnTo>
                  <a:pt x="1756" y="6032"/>
                </a:lnTo>
                <a:lnTo>
                  <a:pt x="1765" y="6036"/>
                </a:lnTo>
                <a:lnTo>
                  <a:pt x="1774" y="6040"/>
                </a:lnTo>
                <a:lnTo>
                  <a:pt x="1781" y="6044"/>
                </a:lnTo>
                <a:lnTo>
                  <a:pt x="1786" y="6046"/>
                </a:lnTo>
                <a:lnTo>
                  <a:pt x="1791" y="6048"/>
                </a:lnTo>
                <a:lnTo>
                  <a:pt x="1795" y="6050"/>
                </a:lnTo>
                <a:lnTo>
                  <a:pt x="1799" y="6052"/>
                </a:lnTo>
                <a:lnTo>
                  <a:pt x="1806" y="6059"/>
                </a:lnTo>
                <a:lnTo>
                  <a:pt x="1812" y="6065"/>
                </a:lnTo>
                <a:lnTo>
                  <a:pt x="1817" y="6072"/>
                </a:lnTo>
                <a:lnTo>
                  <a:pt x="1822" y="6080"/>
                </a:lnTo>
                <a:lnTo>
                  <a:pt x="1827" y="6086"/>
                </a:lnTo>
                <a:lnTo>
                  <a:pt x="1833" y="6090"/>
                </a:lnTo>
                <a:lnTo>
                  <a:pt x="1839" y="6098"/>
                </a:lnTo>
                <a:lnTo>
                  <a:pt x="1845" y="6105"/>
                </a:lnTo>
                <a:lnTo>
                  <a:pt x="1847" y="6111"/>
                </a:lnTo>
                <a:lnTo>
                  <a:pt x="1848" y="6117"/>
                </a:lnTo>
                <a:lnTo>
                  <a:pt x="1848" y="6120"/>
                </a:lnTo>
                <a:lnTo>
                  <a:pt x="1846" y="6123"/>
                </a:lnTo>
                <a:lnTo>
                  <a:pt x="1845" y="6127"/>
                </a:lnTo>
                <a:lnTo>
                  <a:pt x="1841" y="6129"/>
                </a:lnTo>
                <a:lnTo>
                  <a:pt x="1835" y="6135"/>
                </a:lnTo>
                <a:lnTo>
                  <a:pt x="1826" y="6141"/>
                </a:lnTo>
                <a:lnTo>
                  <a:pt x="1816" y="6143"/>
                </a:lnTo>
                <a:lnTo>
                  <a:pt x="1806" y="6146"/>
                </a:lnTo>
                <a:lnTo>
                  <a:pt x="1797" y="6149"/>
                </a:lnTo>
                <a:lnTo>
                  <a:pt x="1787" y="6154"/>
                </a:lnTo>
                <a:lnTo>
                  <a:pt x="1779" y="6159"/>
                </a:lnTo>
                <a:lnTo>
                  <a:pt x="1772" y="6166"/>
                </a:lnTo>
                <a:lnTo>
                  <a:pt x="1765" y="6174"/>
                </a:lnTo>
                <a:lnTo>
                  <a:pt x="1760" y="6185"/>
                </a:lnTo>
                <a:close/>
                <a:moveTo>
                  <a:pt x="229" y="978"/>
                </a:moveTo>
                <a:lnTo>
                  <a:pt x="206" y="966"/>
                </a:lnTo>
                <a:lnTo>
                  <a:pt x="184" y="956"/>
                </a:lnTo>
                <a:lnTo>
                  <a:pt x="159" y="947"/>
                </a:lnTo>
                <a:lnTo>
                  <a:pt x="136" y="939"/>
                </a:lnTo>
                <a:lnTo>
                  <a:pt x="123" y="936"/>
                </a:lnTo>
                <a:lnTo>
                  <a:pt x="111" y="933"/>
                </a:lnTo>
                <a:lnTo>
                  <a:pt x="99" y="931"/>
                </a:lnTo>
                <a:lnTo>
                  <a:pt x="87" y="930"/>
                </a:lnTo>
                <a:lnTo>
                  <a:pt x="75" y="929"/>
                </a:lnTo>
                <a:lnTo>
                  <a:pt x="62" y="929"/>
                </a:lnTo>
                <a:lnTo>
                  <a:pt x="49" y="930"/>
                </a:lnTo>
                <a:lnTo>
                  <a:pt x="37" y="932"/>
                </a:lnTo>
                <a:lnTo>
                  <a:pt x="32" y="932"/>
                </a:lnTo>
                <a:lnTo>
                  <a:pt x="28" y="932"/>
                </a:lnTo>
                <a:lnTo>
                  <a:pt x="23" y="931"/>
                </a:lnTo>
                <a:lnTo>
                  <a:pt x="18" y="929"/>
                </a:lnTo>
                <a:lnTo>
                  <a:pt x="13" y="927"/>
                </a:lnTo>
                <a:lnTo>
                  <a:pt x="10" y="924"/>
                </a:lnTo>
                <a:lnTo>
                  <a:pt x="6" y="921"/>
                </a:lnTo>
                <a:lnTo>
                  <a:pt x="3" y="918"/>
                </a:lnTo>
                <a:lnTo>
                  <a:pt x="1" y="915"/>
                </a:lnTo>
                <a:lnTo>
                  <a:pt x="0" y="911"/>
                </a:lnTo>
                <a:lnTo>
                  <a:pt x="0" y="909"/>
                </a:lnTo>
                <a:lnTo>
                  <a:pt x="1" y="906"/>
                </a:lnTo>
                <a:lnTo>
                  <a:pt x="3" y="903"/>
                </a:lnTo>
                <a:lnTo>
                  <a:pt x="6" y="901"/>
                </a:lnTo>
                <a:lnTo>
                  <a:pt x="11" y="900"/>
                </a:lnTo>
                <a:lnTo>
                  <a:pt x="18" y="899"/>
                </a:lnTo>
                <a:lnTo>
                  <a:pt x="34" y="900"/>
                </a:lnTo>
                <a:lnTo>
                  <a:pt x="49" y="902"/>
                </a:lnTo>
                <a:lnTo>
                  <a:pt x="64" y="904"/>
                </a:lnTo>
                <a:lnTo>
                  <a:pt x="80" y="907"/>
                </a:lnTo>
                <a:lnTo>
                  <a:pt x="94" y="909"/>
                </a:lnTo>
                <a:lnTo>
                  <a:pt x="110" y="910"/>
                </a:lnTo>
                <a:lnTo>
                  <a:pt x="117" y="909"/>
                </a:lnTo>
                <a:lnTo>
                  <a:pt x="125" y="908"/>
                </a:lnTo>
                <a:lnTo>
                  <a:pt x="133" y="907"/>
                </a:lnTo>
                <a:lnTo>
                  <a:pt x="141" y="905"/>
                </a:lnTo>
                <a:lnTo>
                  <a:pt x="148" y="904"/>
                </a:lnTo>
                <a:lnTo>
                  <a:pt x="155" y="905"/>
                </a:lnTo>
                <a:lnTo>
                  <a:pt x="162" y="906"/>
                </a:lnTo>
                <a:lnTo>
                  <a:pt x="169" y="907"/>
                </a:lnTo>
                <a:lnTo>
                  <a:pt x="184" y="910"/>
                </a:lnTo>
                <a:lnTo>
                  <a:pt x="197" y="915"/>
                </a:lnTo>
                <a:lnTo>
                  <a:pt x="211" y="920"/>
                </a:lnTo>
                <a:lnTo>
                  <a:pt x="225" y="925"/>
                </a:lnTo>
                <a:lnTo>
                  <a:pt x="240" y="929"/>
                </a:lnTo>
                <a:lnTo>
                  <a:pt x="254" y="931"/>
                </a:lnTo>
                <a:lnTo>
                  <a:pt x="261" y="932"/>
                </a:lnTo>
                <a:lnTo>
                  <a:pt x="271" y="934"/>
                </a:lnTo>
                <a:lnTo>
                  <a:pt x="283" y="937"/>
                </a:lnTo>
                <a:lnTo>
                  <a:pt x="293" y="941"/>
                </a:lnTo>
                <a:lnTo>
                  <a:pt x="302" y="945"/>
                </a:lnTo>
                <a:lnTo>
                  <a:pt x="308" y="950"/>
                </a:lnTo>
                <a:lnTo>
                  <a:pt x="310" y="952"/>
                </a:lnTo>
                <a:lnTo>
                  <a:pt x="310" y="954"/>
                </a:lnTo>
                <a:lnTo>
                  <a:pt x="309" y="955"/>
                </a:lnTo>
                <a:lnTo>
                  <a:pt x="306" y="957"/>
                </a:lnTo>
                <a:lnTo>
                  <a:pt x="295" y="956"/>
                </a:lnTo>
                <a:lnTo>
                  <a:pt x="285" y="956"/>
                </a:lnTo>
                <a:lnTo>
                  <a:pt x="274" y="956"/>
                </a:lnTo>
                <a:lnTo>
                  <a:pt x="265" y="957"/>
                </a:lnTo>
                <a:lnTo>
                  <a:pt x="255" y="960"/>
                </a:lnTo>
                <a:lnTo>
                  <a:pt x="246" y="963"/>
                </a:lnTo>
                <a:lnTo>
                  <a:pt x="238" y="969"/>
                </a:lnTo>
                <a:lnTo>
                  <a:pt x="229" y="978"/>
                </a:lnTo>
                <a:close/>
                <a:moveTo>
                  <a:pt x="3978" y="1565"/>
                </a:moveTo>
                <a:lnTo>
                  <a:pt x="3986" y="1582"/>
                </a:lnTo>
                <a:lnTo>
                  <a:pt x="3996" y="1605"/>
                </a:lnTo>
                <a:lnTo>
                  <a:pt x="3997" y="1609"/>
                </a:lnTo>
                <a:lnTo>
                  <a:pt x="3998" y="1613"/>
                </a:lnTo>
                <a:lnTo>
                  <a:pt x="3998" y="1617"/>
                </a:lnTo>
                <a:lnTo>
                  <a:pt x="3997" y="1619"/>
                </a:lnTo>
                <a:lnTo>
                  <a:pt x="3995" y="1621"/>
                </a:lnTo>
                <a:lnTo>
                  <a:pt x="3992" y="1621"/>
                </a:lnTo>
                <a:lnTo>
                  <a:pt x="3987" y="1620"/>
                </a:lnTo>
                <a:lnTo>
                  <a:pt x="3981" y="1618"/>
                </a:lnTo>
                <a:lnTo>
                  <a:pt x="3963" y="1612"/>
                </a:lnTo>
                <a:lnTo>
                  <a:pt x="3943" y="1606"/>
                </a:lnTo>
                <a:lnTo>
                  <a:pt x="3938" y="1605"/>
                </a:lnTo>
                <a:lnTo>
                  <a:pt x="3934" y="1605"/>
                </a:lnTo>
                <a:lnTo>
                  <a:pt x="3930" y="1606"/>
                </a:lnTo>
                <a:lnTo>
                  <a:pt x="3928" y="1607"/>
                </a:lnTo>
                <a:lnTo>
                  <a:pt x="3926" y="1609"/>
                </a:lnTo>
                <a:lnTo>
                  <a:pt x="3925" y="1613"/>
                </a:lnTo>
                <a:lnTo>
                  <a:pt x="3925" y="1617"/>
                </a:lnTo>
                <a:lnTo>
                  <a:pt x="3927" y="1623"/>
                </a:lnTo>
                <a:lnTo>
                  <a:pt x="3927" y="1629"/>
                </a:lnTo>
                <a:lnTo>
                  <a:pt x="3926" y="1633"/>
                </a:lnTo>
                <a:lnTo>
                  <a:pt x="3924" y="1635"/>
                </a:lnTo>
                <a:lnTo>
                  <a:pt x="3921" y="1637"/>
                </a:lnTo>
                <a:lnTo>
                  <a:pt x="3918" y="1637"/>
                </a:lnTo>
                <a:lnTo>
                  <a:pt x="3915" y="1634"/>
                </a:lnTo>
                <a:lnTo>
                  <a:pt x="3911" y="1632"/>
                </a:lnTo>
                <a:lnTo>
                  <a:pt x="3907" y="1630"/>
                </a:lnTo>
                <a:lnTo>
                  <a:pt x="3899" y="1623"/>
                </a:lnTo>
                <a:lnTo>
                  <a:pt x="3890" y="1616"/>
                </a:lnTo>
                <a:lnTo>
                  <a:pt x="3882" y="1610"/>
                </a:lnTo>
                <a:lnTo>
                  <a:pt x="3875" y="1606"/>
                </a:lnTo>
                <a:lnTo>
                  <a:pt x="3863" y="1603"/>
                </a:lnTo>
                <a:lnTo>
                  <a:pt x="3854" y="1598"/>
                </a:lnTo>
                <a:lnTo>
                  <a:pt x="3851" y="1595"/>
                </a:lnTo>
                <a:lnTo>
                  <a:pt x="3849" y="1593"/>
                </a:lnTo>
                <a:lnTo>
                  <a:pt x="3847" y="1590"/>
                </a:lnTo>
                <a:lnTo>
                  <a:pt x="3846" y="1587"/>
                </a:lnTo>
                <a:lnTo>
                  <a:pt x="3845" y="1582"/>
                </a:lnTo>
                <a:lnTo>
                  <a:pt x="3846" y="1579"/>
                </a:lnTo>
                <a:lnTo>
                  <a:pt x="3847" y="1576"/>
                </a:lnTo>
                <a:lnTo>
                  <a:pt x="3849" y="1572"/>
                </a:lnTo>
                <a:lnTo>
                  <a:pt x="3852" y="1569"/>
                </a:lnTo>
                <a:lnTo>
                  <a:pt x="3856" y="1565"/>
                </a:lnTo>
                <a:lnTo>
                  <a:pt x="3861" y="1562"/>
                </a:lnTo>
                <a:lnTo>
                  <a:pt x="3866" y="1558"/>
                </a:lnTo>
                <a:lnTo>
                  <a:pt x="3872" y="1556"/>
                </a:lnTo>
                <a:lnTo>
                  <a:pt x="3876" y="1554"/>
                </a:lnTo>
                <a:lnTo>
                  <a:pt x="3881" y="1553"/>
                </a:lnTo>
                <a:lnTo>
                  <a:pt x="3886" y="1552"/>
                </a:lnTo>
                <a:lnTo>
                  <a:pt x="3895" y="1552"/>
                </a:lnTo>
                <a:lnTo>
                  <a:pt x="3904" y="1554"/>
                </a:lnTo>
                <a:lnTo>
                  <a:pt x="3913" y="1557"/>
                </a:lnTo>
                <a:lnTo>
                  <a:pt x="3923" y="1561"/>
                </a:lnTo>
                <a:lnTo>
                  <a:pt x="3932" y="1566"/>
                </a:lnTo>
                <a:lnTo>
                  <a:pt x="3940" y="1571"/>
                </a:lnTo>
                <a:lnTo>
                  <a:pt x="3949" y="1569"/>
                </a:lnTo>
                <a:lnTo>
                  <a:pt x="3959" y="1568"/>
                </a:lnTo>
                <a:lnTo>
                  <a:pt x="3968" y="1567"/>
                </a:lnTo>
                <a:lnTo>
                  <a:pt x="3978" y="1565"/>
                </a:lnTo>
                <a:close/>
                <a:moveTo>
                  <a:pt x="4033" y="1704"/>
                </a:moveTo>
                <a:lnTo>
                  <a:pt x="4035" y="1708"/>
                </a:lnTo>
                <a:lnTo>
                  <a:pt x="4037" y="1712"/>
                </a:lnTo>
                <a:lnTo>
                  <a:pt x="4037" y="1716"/>
                </a:lnTo>
                <a:lnTo>
                  <a:pt x="4037" y="1721"/>
                </a:lnTo>
                <a:lnTo>
                  <a:pt x="4036" y="1727"/>
                </a:lnTo>
                <a:lnTo>
                  <a:pt x="4035" y="1732"/>
                </a:lnTo>
                <a:lnTo>
                  <a:pt x="4033" y="1737"/>
                </a:lnTo>
                <a:lnTo>
                  <a:pt x="4031" y="1743"/>
                </a:lnTo>
                <a:lnTo>
                  <a:pt x="4028" y="1747"/>
                </a:lnTo>
                <a:lnTo>
                  <a:pt x="4025" y="1751"/>
                </a:lnTo>
                <a:lnTo>
                  <a:pt x="4022" y="1753"/>
                </a:lnTo>
                <a:lnTo>
                  <a:pt x="4019" y="1754"/>
                </a:lnTo>
                <a:lnTo>
                  <a:pt x="4016" y="1754"/>
                </a:lnTo>
                <a:lnTo>
                  <a:pt x="4013" y="1752"/>
                </a:lnTo>
                <a:lnTo>
                  <a:pt x="4011" y="1749"/>
                </a:lnTo>
                <a:lnTo>
                  <a:pt x="4009" y="1743"/>
                </a:lnTo>
                <a:lnTo>
                  <a:pt x="3996" y="1721"/>
                </a:lnTo>
                <a:lnTo>
                  <a:pt x="3982" y="1701"/>
                </a:lnTo>
                <a:lnTo>
                  <a:pt x="3976" y="1690"/>
                </a:lnTo>
                <a:lnTo>
                  <a:pt x="3969" y="1678"/>
                </a:lnTo>
                <a:lnTo>
                  <a:pt x="3964" y="1667"/>
                </a:lnTo>
                <a:lnTo>
                  <a:pt x="3960" y="1655"/>
                </a:lnTo>
                <a:lnTo>
                  <a:pt x="3962" y="1651"/>
                </a:lnTo>
                <a:lnTo>
                  <a:pt x="3965" y="1648"/>
                </a:lnTo>
                <a:lnTo>
                  <a:pt x="3969" y="1646"/>
                </a:lnTo>
                <a:lnTo>
                  <a:pt x="3973" y="1645"/>
                </a:lnTo>
                <a:lnTo>
                  <a:pt x="3978" y="1644"/>
                </a:lnTo>
                <a:lnTo>
                  <a:pt x="3983" y="1644"/>
                </a:lnTo>
                <a:lnTo>
                  <a:pt x="3987" y="1645"/>
                </a:lnTo>
                <a:lnTo>
                  <a:pt x="3992" y="1646"/>
                </a:lnTo>
                <a:lnTo>
                  <a:pt x="3997" y="1648"/>
                </a:lnTo>
                <a:lnTo>
                  <a:pt x="4002" y="1651"/>
                </a:lnTo>
                <a:lnTo>
                  <a:pt x="4006" y="1654"/>
                </a:lnTo>
                <a:lnTo>
                  <a:pt x="4010" y="1657"/>
                </a:lnTo>
                <a:lnTo>
                  <a:pt x="4013" y="1660"/>
                </a:lnTo>
                <a:lnTo>
                  <a:pt x="4016" y="1664"/>
                </a:lnTo>
                <a:lnTo>
                  <a:pt x="4018" y="1668"/>
                </a:lnTo>
                <a:lnTo>
                  <a:pt x="4019" y="1673"/>
                </a:lnTo>
                <a:lnTo>
                  <a:pt x="4022" y="1680"/>
                </a:lnTo>
                <a:lnTo>
                  <a:pt x="4027" y="1689"/>
                </a:lnTo>
                <a:lnTo>
                  <a:pt x="4030" y="1697"/>
                </a:lnTo>
                <a:lnTo>
                  <a:pt x="4033" y="1704"/>
                </a:lnTo>
                <a:close/>
                <a:moveTo>
                  <a:pt x="4319" y="1949"/>
                </a:moveTo>
                <a:lnTo>
                  <a:pt x="4289" y="1927"/>
                </a:lnTo>
                <a:lnTo>
                  <a:pt x="4257" y="1907"/>
                </a:lnTo>
                <a:lnTo>
                  <a:pt x="4242" y="1896"/>
                </a:lnTo>
                <a:lnTo>
                  <a:pt x="4227" y="1884"/>
                </a:lnTo>
                <a:lnTo>
                  <a:pt x="4213" y="1871"/>
                </a:lnTo>
                <a:lnTo>
                  <a:pt x="4201" y="1857"/>
                </a:lnTo>
                <a:lnTo>
                  <a:pt x="4202" y="1852"/>
                </a:lnTo>
                <a:lnTo>
                  <a:pt x="4202" y="1847"/>
                </a:lnTo>
                <a:lnTo>
                  <a:pt x="4202" y="1842"/>
                </a:lnTo>
                <a:lnTo>
                  <a:pt x="4201" y="1836"/>
                </a:lnTo>
                <a:lnTo>
                  <a:pt x="4197" y="1827"/>
                </a:lnTo>
                <a:lnTo>
                  <a:pt x="4192" y="1818"/>
                </a:lnTo>
                <a:lnTo>
                  <a:pt x="4187" y="1809"/>
                </a:lnTo>
                <a:lnTo>
                  <a:pt x="4181" y="1801"/>
                </a:lnTo>
                <a:lnTo>
                  <a:pt x="4179" y="1797"/>
                </a:lnTo>
                <a:lnTo>
                  <a:pt x="4177" y="1793"/>
                </a:lnTo>
                <a:lnTo>
                  <a:pt x="4176" y="1787"/>
                </a:lnTo>
                <a:lnTo>
                  <a:pt x="4176" y="1783"/>
                </a:lnTo>
                <a:lnTo>
                  <a:pt x="4180" y="1782"/>
                </a:lnTo>
                <a:lnTo>
                  <a:pt x="4185" y="1782"/>
                </a:lnTo>
                <a:lnTo>
                  <a:pt x="4189" y="1783"/>
                </a:lnTo>
                <a:lnTo>
                  <a:pt x="4193" y="1784"/>
                </a:lnTo>
                <a:lnTo>
                  <a:pt x="4201" y="1787"/>
                </a:lnTo>
                <a:lnTo>
                  <a:pt x="4208" y="1794"/>
                </a:lnTo>
                <a:lnTo>
                  <a:pt x="4216" y="1799"/>
                </a:lnTo>
                <a:lnTo>
                  <a:pt x="4223" y="1804"/>
                </a:lnTo>
                <a:lnTo>
                  <a:pt x="4231" y="1809"/>
                </a:lnTo>
                <a:lnTo>
                  <a:pt x="4241" y="1811"/>
                </a:lnTo>
                <a:lnTo>
                  <a:pt x="4247" y="1812"/>
                </a:lnTo>
                <a:lnTo>
                  <a:pt x="4252" y="1813"/>
                </a:lnTo>
                <a:lnTo>
                  <a:pt x="4256" y="1815"/>
                </a:lnTo>
                <a:lnTo>
                  <a:pt x="4260" y="1817"/>
                </a:lnTo>
                <a:lnTo>
                  <a:pt x="4263" y="1820"/>
                </a:lnTo>
                <a:lnTo>
                  <a:pt x="4265" y="1823"/>
                </a:lnTo>
                <a:lnTo>
                  <a:pt x="4267" y="1826"/>
                </a:lnTo>
                <a:lnTo>
                  <a:pt x="4268" y="1829"/>
                </a:lnTo>
                <a:lnTo>
                  <a:pt x="4270" y="1836"/>
                </a:lnTo>
                <a:lnTo>
                  <a:pt x="4270" y="1845"/>
                </a:lnTo>
                <a:lnTo>
                  <a:pt x="4269" y="1853"/>
                </a:lnTo>
                <a:lnTo>
                  <a:pt x="4268" y="1862"/>
                </a:lnTo>
                <a:lnTo>
                  <a:pt x="4270" y="1867"/>
                </a:lnTo>
                <a:lnTo>
                  <a:pt x="4273" y="1871"/>
                </a:lnTo>
                <a:lnTo>
                  <a:pt x="4276" y="1875"/>
                </a:lnTo>
                <a:lnTo>
                  <a:pt x="4280" y="1878"/>
                </a:lnTo>
                <a:lnTo>
                  <a:pt x="4290" y="1882"/>
                </a:lnTo>
                <a:lnTo>
                  <a:pt x="4300" y="1886"/>
                </a:lnTo>
                <a:lnTo>
                  <a:pt x="4304" y="1888"/>
                </a:lnTo>
                <a:lnTo>
                  <a:pt x="4308" y="1890"/>
                </a:lnTo>
                <a:lnTo>
                  <a:pt x="4312" y="1894"/>
                </a:lnTo>
                <a:lnTo>
                  <a:pt x="4315" y="1897"/>
                </a:lnTo>
                <a:lnTo>
                  <a:pt x="4318" y="1900"/>
                </a:lnTo>
                <a:lnTo>
                  <a:pt x="4319" y="1904"/>
                </a:lnTo>
                <a:lnTo>
                  <a:pt x="4320" y="1909"/>
                </a:lnTo>
                <a:lnTo>
                  <a:pt x="4319" y="1916"/>
                </a:lnTo>
                <a:lnTo>
                  <a:pt x="4319" y="1924"/>
                </a:lnTo>
                <a:lnTo>
                  <a:pt x="4319" y="1932"/>
                </a:lnTo>
                <a:lnTo>
                  <a:pt x="4319" y="1940"/>
                </a:lnTo>
                <a:lnTo>
                  <a:pt x="4319" y="1949"/>
                </a:lnTo>
                <a:close/>
                <a:moveTo>
                  <a:pt x="5945" y="4582"/>
                </a:moveTo>
                <a:lnTo>
                  <a:pt x="5936" y="4567"/>
                </a:lnTo>
                <a:lnTo>
                  <a:pt x="5929" y="4555"/>
                </a:lnTo>
                <a:lnTo>
                  <a:pt x="5927" y="4550"/>
                </a:lnTo>
                <a:lnTo>
                  <a:pt x="5925" y="4542"/>
                </a:lnTo>
                <a:lnTo>
                  <a:pt x="5925" y="4533"/>
                </a:lnTo>
                <a:lnTo>
                  <a:pt x="5926" y="4522"/>
                </a:lnTo>
                <a:lnTo>
                  <a:pt x="5923" y="4513"/>
                </a:lnTo>
                <a:lnTo>
                  <a:pt x="5919" y="4505"/>
                </a:lnTo>
                <a:lnTo>
                  <a:pt x="5914" y="4497"/>
                </a:lnTo>
                <a:lnTo>
                  <a:pt x="5909" y="4488"/>
                </a:lnTo>
                <a:lnTo>
                  <a:pt x="5904" y="4481"/>
                </a:lnTo>
                <a:lnTo>
                  <a:pt x="5897" y="4474"/>
                </a:lnTo>
                <a:lnTo>
                  <a:pt x="5890" y="4467"/>
                </a:lnTo>
                <a:lnTo>
                  <a:pt x="5884" y="4461"/>
                </a:lnTo>
                <a:lnTo>
                  <a:pt x="5876" y="4455"/>
                </a:lnTo>
                <a:lnTo>
                  <a:pt x="5869" y="4450"/>
                </a:lnTo>
                <a:lnTo>
                  <a:pt x="5861" y="4445"/>
                </a:lnTo>
                <a:lnTo>
                  <a:pt x="5854" y="4439"/>
                </a:lnTo>
                <a:lnTo>
                  <a:pt x="5845" y="4436"/>
                </a:lnTo>
                <a:lnTo>
                  <a:pt x="5837" y="4432"/>
                </a:lnTo>
                <a:lnTo>
                  <a:pt x="5828" y="4430"/>
                </a:lnTo>
                <a:lnTo>
                  <a:pt x="5820" y="4427"/>
                </a:lnTo>
                <a:lnTo>
                  <a:pt x="5817" y="4431"/>
                </a:lnTo>
                <a:lnTo>
                  <a:pt x="5814" y="4432"/>
                </a:lnTo>
                <a:lnTo>
                  <a:pt x="5812" y="4433"/>
                </a:lnTo>
                <a:lnTo>
                  <a:pt x="5810" y="4433"/>
                </a:lnTo>
                <a:lnTo>
                  <a:pt x="5807" y="4429"/>
                </a:lnTo>
                <a:lnTo>
                  <a:pt x="5805" y="4423"/>
                </a:lnTo>
                <a:lnTo>
                  <a:pt x="5802" y="4416"/>
                </a:lnTo>
                <a:lnTo>
                  <a:pt x="5799" y="4409"/>
                </a:lnTo>
                <a:lnTo>
                  <a:pt x="5798" y="4405"/>
                </a:lnTo>
                <a:lnTo>
                  <a:pt x="5796" y="4402"/>
                </a:lnTo>
                <a:lnTo>
                  <a:pt x="5792" y="4399"/>
                </a:lnTo>
                <a:lnTo>
                  <a:pt x="5790" y="4397"/>
                </a:lnTo>
                <a:lnTo>
                  <a:pt x="5780" y="4398"/>
                </a:lnTo>
                <a:lnTo>
                  <a:pt x="5771" y="4398"/>
                </a:lnTo>
                <a:lnTo>
                  <a:pt x="5762" y="4397"/>
                </a:lnTo>
                <a:lnTo>
                  <a:pt x="5753" y="4396"/>
                </a:lnTo>
                <a:lnTo>
                  <a:pt x="5744" y="4394"/>
                </a:lnTo>
                <a:lnTo>
                  <a:pt x="5734" y="4391"/>
                </a:lnTo>
                <a:lnTo>
                  <a:pt x="5725" y="4386"/>
                </a:lnTo>
                <a:lnTo>
                  <a:pt x="5716" y="4382"/>
                </a:lnTo>
                <a:lnTo>
                  <a:pt x="5711" y="4374"/>
                </a:lnTo>
                <a:lnTo>
                  <a:pt x="5704" y="4367"/>
                </a:lnTo>
                <a:lnTo>
                  <a:pt x="5697" y="4361"/>
                </a:lnTo>
                <a:lnTo>
                  <a:pt x="5688" y="4357"/>
                </a:lnTo>
                <a:lnTo>
                  <a:pt x="5680" y="4354"/>
                </a:lnTo>
                <a:lnTo>
                  <a:pt x="5672" y="4352"/>
                </a:lnTo>
                <a:lnTo>
                  <a:pt x="5663" y="4352"/>
                </a:lnTo>
                <a:lnTo>
                  <a:pt x="5654" y="4352"/>
                </a:lnTo>
                <a:lnTo>
                  <a:pt x="5645" y="4350"/>
                </a:lnTo>
                <a:lnTo>
                  <a:pt x="5634" y="4348"/>
                </a:lnTo>
                <a:lnTo>
                  <a:pt x="5625" y="4347"/>
                </a:lnTo>
                <a:lnTo>
                  <a:pt x="5615" y="4347"/>
                </a:lnTo>
                <a:lnTo>
                  <a:pt x="5606" y="4347"/>
                </a:lnTo>
                <a:lnTo>
                  <a:pt x="5597" y="4347"/>
                </a:lnTo>
                <a:lnTo>
                  <a:pt x="5588" y="4346"/>
                </a:lnTo>
                <a:lnTo>
                  <a:pt x="5579" y="4344"/>
                </a:lnTo>
                <a:lnTo>
                  <a:pt x="5575" y="4342"/>
                </a:lnTo>
                <a:lnTo>
                  <a:pt x="5572" y="4340"/>
                </a:lnTo>
                <a:lnTo>
                  <a:pt x="5569" y="4336"/>
                </a:lnTo>
                <a:lnTo>
                  <a:pt x="5567" y="4332"/>
                </a:lnTo>
                <a:lnTo>
                  <a:pt x="5564" y="4325"/>
                </a:lnTo>
                <a:lnTo>
                  <a:pt x="5562" y="4317"/>
                </a:lnTo>
                <a:lnTo>
                  <a:pt x="5562" y="4298"/>
                </a:lnTo>
                <a:lnTo>
                  <a:pt x="5562" y="4278"/>
                </a:lnTo>
                <a:lnTo>
                  <a:pt x="5563" y="4274"/>
                </a:lnTo>
                <a:lnTo>
                  <a:pt x="5563" y="4271"/>
                </a:lnTo>
                <a:lnTo>
                  <a:pt x="5561" y="4268"/>
                </a:lnTo>
                <a:lnTo>
                  <a:pt x="5559" y="4266"/>
                </a:lnTo>
                <a:lnTo>
                  <a:pt x="5554" y="4263"/>
                </a:lnTo>
                <a:lnTo>
                  <a:pt x="5547" y="4260"/>
                </a:lnTo>
                <a:lnTo>
                  <a:pt x="5544" y="4258"/>
                </a:lnTo>
                <a:lnTo>
                  <a:pt x="5541" y="4256"/>
                </a:lnTo>
                <a:lnTo>
                  <a:pt x="5538" y="4254"/>
                </a:lnTo>
                <a:lnTo>
                  <a:pt x="5536" y="4252"/>
                </a:lnTo>
                <a:lnTo>
                  <a:pt x="5535" y="4248"/>
                </a:lnTo>
                <a:lnTo>
                  <a:pt x="5535" y="4245"/>
                </a:lnTo>
                <a:lnTo>
                  <a:pt x="5536" y="4240"/>
                </a:lnTo>
                <a:lnTo>
                  <a:pt x="5539" y="4234"/>
                </a:lnTo>
                <a:lnTo>
                  <a:pt x="5523" y="4223"/>
                </a:lnTo>
                <a:lnTo>
                  <a:pt x="5508" y="4212"/>
                </a:lnTo>
                <a:lnTo>
                  <a:pt x="5501" y="4206"/>
                </a:lnTo>
                <a:lnTo>
                  <a:pt x="5494" y="4199"/>
                </a:lnTo>
                <a:lnTo>
                  <a:pt x="5488" y="4193"/>
                </a:lnTo>
                <a:lnTo>
                  <a:pt x="5481" y="4185"/>
                </a:lnTo>
                <a:lnTo>
                  <a:pt x="5471" y="4169"/>
                </a:lnTo>
                <a:lnTo>
                  <a:pt x="5459" y="4155"/>
                </a:lnTo>
                <a:lnTo>
                  <a:pt x="5453" y="4149"/>
                </a:lnTo>
                <a:lnTo>
                  <a:pt x="5446" y="4143"/>
                </a:lnTo>
                <a:lnTo>
                  <a:pt x="5439" y="4138"/>
                </a:lnTo>
                <a:lnTo>
                  <a:pt x="5431" y="4132"/>
                </a:lnTo>
                <a:lnTo>
                  <a:pt x="5425" y="4122"/>
                </a:lnTo>
                <a:lnTo>
                  <a:pt x="5423" y="4114"/>
                </a:lnTo>
                <a:lnTo>
                  <a:pt x="5423" y="4107"/>
                </a:lnTo>
                <a:lnTo>
                  <a:pt x="5424" y="4100"/>
                </a:lnTo>
                <a:lnTo>
                  <a:pt x="5431" y="4088"/>
                </a:lnTo>
                <a:lnTo>
                  <a:pt x="5439" y="4074"/>
                </a:lnTo>
                <a:lnTo>
                  <a:pt x="5439" y="4068"/>
                </a:lnTo>
                <a:lnTo>
                  <a:pt x="5438" y="4063"/>
                </a:lnTo>
                <a:lnTo>
                  <a:pt x="5436" y="4059"/>
                </a:lnTo>
                <a:lnTo>
                  <a:pt x="5433" y="4057"/>
                </a:lnTo>
                <a:lnTo>
                  <a:pt x="5429" y="4055"/>
                </a:lnTo>
                <a:lnTo>
                  <a:pt x="5425" y="4053"/>
                </a:lnTo>
                <a:lnTo>
                  <a:pt x="5421" y="4052"/>
                </a:lnTo>
                <a:lnTo>
                  <a:pt x="5417" y="4052"/>
                </a:lnTo>
                <a:lnTo>
                  <a:pt x="5408" y="4050"/>
                </a:lnTo>
                <a:lnTo>
                  <a:pt x="5399" y="4048"/>
                </a:lnTo>
                <a:lnTo>
                  <a:pt x="5395" y="4046"/>
                </a:lnTo>
                <a:lnTo>
                  <a:pt x="5391" y="4044"/>
                </a:lnTo>
                <a:lnTo>
                  <a:pt x="5388" y="4041"/>
                </a:lnTo>
                <a:lnTo>
                  <a:pt x="5385" y="4036"/>
                </a:lnTo>
                <a:lnTo>
                  <a:pt x="5382" y="4032"/>
                </a:lnTo>
                <a:lnTo>
                  <a:pt x="5379" y="4029"/>
                </a:lnTo>
                <a:lnTo>
                  <a:pt x="5375" y="4025"/>
                </a:lnTo>
                <a:lnTo>
                  <a:pt x="5373" y="4021"/>
                </a:lnTo>
                <a:lnTo>
                  <a:pt x="5370" y="4013"/>
                </a:lnTo>
                <a:lnTo>
                  <a:pt x="5368" y="4005"/>
                </a:lnTo>
                <a:lnTo>
                  <a:pt x="5365" y="3987"/>
                </a:lnTo>
                <a:lnTo>
                  <a:pt x="5360" y="3968"/>
                </a:lnTo>
                <a:lnTo>
                  <a:pt x="5362" y="3962"/>
                </a:lnTo>
                <a:lnTo>
                  <a:pt x="5363" y="3958"/>
                </a:lnTo>
                <a:lnTo>
                  <a:pt x="5365" y="3956"/>
                </a:lnTo>
                <a:lnTo>
                  <a:pt x="5366" y="3955"/>
                </a:lnTo>
                <a:lnTo>
                  <a:pt x="5368" y="3955"/>
                </a:lnTo>
                <a:lnTo>
                  <a:pt x="5369" y="3957"/>
                </a:lnTo>
                <a:lnTo>
                  <a:pt x="5371" y="3959"/>
                </a:lnTo>
                <a:lnTo>
                  <a:pt x="5372" y="3962"/>
                </a:lnTo>
                <a:lnTo>
                  <a:pt x="5376" y="3968"/>
                </a:lnTo>
                <a:lnTo>
                  <a:pt x="5381" y="3975"/>
                </a:lnTo>
                <a:lnTo>
                  <a:pt x="5384" y="3978"/>
                </a:lnTo>
                <a:lnTo>
                  <a:pt x="5387" y="3981"/>
                </a:lnTo>
                <a:lnTo>
                  <a:pt x="5390" y="3983"/>
                </a:lnTo>
                <a:lnTo>
                  <a:pt x="5394" y="3984"/>
                </a:lnTo>
                <a:lnTo>
                  <a:pt x="5399" y="3987"/>
                </a:lnTo>
                <a:lnTo>
                  <a:pt x="5403" y="3989"/>
                </a:lnTo>
                <a:lnTo>
                  <a:pt x="5405" y="3989"/>
                </a:lnTo>
                <a:lnTo>
                  <a:pt x="5406" y="3988"/>
                </a:lnTo>
                <a:lnTo>
                  <a:pt x="5404" y="3984"/>
                </a:lnTo>
                <a:lnTo>
                  <a:pt x="5399" y="3975"/>
                </a:lnTo>
                <a:lnTo>
                  <a:pt x="5393" y="3966"/>
                </a:lnTo>
                <a:lnTo>
                  <a:pt x="5387" y="3957"/>
                </a:lnTo>
                <a:lnTo>
                  <a:pt x="5384" y="3952"/>
                </a:lnTo>
                <a:lnTo>
                  <a:pt x="5382" y="3948"/>
                </a:lnTo>
                <a:lnTo>
                  <a:pt x="5381" y="3944"/>
                </a:lnTo>
                <a:lnTo>
                  <a:pt x="5381" y="3941"/>
                </a:lnTo>
                <a:lnTo>
                  <a:pt x="5373" y="3930"/>
                </a:lnTo>
                <a:lnTo>
                  <a:pt x="5369" y="3924"/>
                </a:lnTo>
                <a:lnTo>
                  <a:pt x="5367" y="3922"/>
                </a:lnTo>
                <a:lnTo>
                  <a:pt x="5366" y="3922"/>
                </a:lnTo>
                <a:lnTo>
                  <a:pt x="5365" y="3922"/>
                </a:lnTo>
                <a:lnTo>
                  <a:pt x="5363" y="3933"/>
                </a:lnTo>
                <a:lnTo>
                  <a:pt x="5360" y="3949"/>
                </a:lnTo>
                <a:lnTo>
                  <a:pt x="5344" y="3941"/>
                </a:lnTo>
                <a:lnTo>
                  <a:pt x="5329" y="3932"/>
                </a:lnTo>
                <a:lnTo>
                  <a:pt x="5321" y="3926"/>
                </a:lnTo>
                <a:lnTo>
                  <a:pt x="5315" y="3919"/>
                </a:lnTo>
                <a:lnTo>
                  <a:pt x="5312" y="3915"/>
                </a:lnTo>
                <a:lnTo>
                  <a:pt x="5310" y="3911"/>
                </a:lnTo>
                <a:lnTo>
                  <a:pt x="5309" y="3906"/>
                </a:lnTo>
                <a:lnTo>
                  <a:pt x="5308" y="3900"/>
                </a:lnTo>
                <a:lnTo>
                  <a:pt x="5300" y="3888"/>
                </a:lnTo>
                <a:lnTo>
                  <a:pt x="5291" y="3876"/>
                </a:lnTo>
                <a:lnTo>
                  <a:pt x="5280" y="3866"/>
                </a:lnTo>
                <a:lnTo>
                  <a:pt x="5269" y="3856"/>
                </a:lnTo>
                <a:lnTo>
                  <a:pt x="5258" y="3847"/>
                </a:lnTo>
                <a:lnTo>
                  <a:pt x="5247" y="3837"/>
                </a:lnTo>
                <a:lnTo>
                  <a:pt x="5237" y="3826"/>
                </a:lnTo>
                <a:lnTo>
                  <a:pt x="5228" y="3814"/>
                </a:lnTo>
                <a:lnTo>
                  <a:pt x="5229" y="3810"/>
                </a:lnTo>
                <a:lnTo>
                  <a:pt x="5229" y="3807"/>
                </a:lnTo>
                <a:lnTo>
                  <a:pt x="5229" y="3802"/>
                </a:lnTo>
                <a:lnTo>
                  <a:pt x="5228" y="3798"/>
                </a:lnTo>
                <a:lnTo>
                  <a:pt x="5226" y="3789"/>
                </a:lnTo>
                <a:lnTo>
                  <a:pt x="5223" y="3780"/>
                </a:lnTo>
                <a:lnTo>
                  <a:pt x="5219" y="3770"/>
                </a:lnTo>
                <a:lnTo>
                  <a:pt x="5218" y="3761"/>
                </a:lnTo>
                <a:lnTo>
                  <a:pt x="5218" y="3756"/>
                </a:lnTo>
                <a:lnTo>
                  <a:pt x="5219" y="3751"/>
                </a:lnTo>
                <a:lnTo>
                  <a:pt x="5220" y="3747"/>
                </a:lnTo>
                <a:lnTo>
                  <a:pt x="5223" y="3742"/>
                </a:lnTo>
                <a:lnTo>
                  <a:pt x="5217" y="3730"/>
                </a:lnTo>
                <a:lnTo>
                  <a:pt x="5210" y="3717"/>
                </a:lnTo>
                <a:lnTo>
                  <a:pt x="5203" y="3706"/>
                </a:lnTo>
                <a:lnTo>
                  <a:pt x="5195" y="3695"/>
                </a:lnTo>
                <a:lnTo>
                  <a:pt x="5186" y="3685"/>
                </a:lnTo>
                <a:lnTo>
                  <a:pt x="5178" y="3674"/>
                </a:lnTo>
                <a:lnTo>
                  <a:pt x="5169" y="3663"/>
                </a:lnTo>
                <a:lnTo>
                  <a:pt x="5162" y="3652"/>
                </a:lnTo>
                <a:lnTo>
                  <a:pt x="5161" y="3643"/>
                </a:lnTo>
                <a:lnTo>
                  <a:pt x="5161" y="3635"/>
                </a:lnTo>
                <a:lnTo>
                  <a:pt x="5162" y="3627"/>
                </a:lnTo>
                <a:lnTo>
                  <a:pt x="5164" y="3618"/>
                </a:lnTo>
                <a:lnTo>
                  <a:pt x="5168" y="3602"/>
                </a:lnTo>
                <a:lnTo>
                  <a:pt x="5175" y="3587"/>
                </a:lnTo>
                <a:lnTo>
                  <a:pt x="5181" y="3571"/>
                </a:lnTo>
                <a:lnTo>
                  <a:pt x="5185" y="3555"/>
                </a:lnTo>
                <a:lnTo>
                  <a:pt x="5187" y="3547"/>
                </a:lnTo>
                <a:lnTo>
                  <a:pt x="5188" y="3539"/>
                </a:lnTo>
                <a:lnTo>
                  <a:pt x="5189" y="3530"/>
                </a:lnTo>
                <a:lnTo>
                  <a:pt x="5188" y="3521"/>
                </a:lnTo>
                <a:lnTo>
                  <a:pt x="5187" y="3509"/>
                </a:lnTo>
                <a:lnTo>
                  <a:pt x="5185" y="3497"/>
                </a:lnTo>
                <a:lnTo>
                  <a:pt x="5182" y="3486"/>
                </a:lnTo>
                <a:lnTo>
                  <a:pt x="5179" y="3475"/>
                </a:lnTo>
                <a:lnTo>
                  <a:pt x="5169" y="3451"/>
                </a:lnTo>
                <a:lnTo>
                  <a:pt x="5159" y="3429"/>
                </a:lnTo>
                <a:lnTo>
                  <a:pt x="5150" y="3406"/>
                </a:lnTo>
                <a:lnTo>
                  <a:pt x="5143" y="3384"/>
                </a:lnTo>
                <a:lnTo>
                  <a:pt x="5140" y="3372"/>
                </a:lnTo>
                <a:lnTo>
                  <a:pt x="5139" y="3360"/>
                </a:lnTo>
                <a:lnTo>
                  <a:pt x="5139" y="3348"/>
                </a:lnTo>
                <a:lnTo>
                  <a:pt x="5140" y="3336"/>
                </a:lnTo>
                <a:lnTo>
                  <a:pt x="5142" y="3331"/>
                </a:lnTo>
                <a:lnTo>
                  <a:pt x="5144" y="3327"/>
                </a:lnTo>
                <a:lnTo>
                  <a:pt x="5147" y="3324"/>
                </a:lnTo>
                <a:lnTo>
                  <a:pt x="5151" y="3320"/>
                </a:lnTo>
                <a:lnTo>
                  <a:pt x="5158" y="3313"/>
                </a:lnTo>
                <a:lnTo>
                  <a:pt x="5165" y="3308"/>
                </a:lnTo>
                <a:lnTo>
                  <a:pt x="5173" y="3302"/>
                </a:lnTo>
                <a:lnTo>
                  <a:pt x="5179" y="3295"/>
                </a:lnTo>
                <a:lnTo>
                  <a:pt x="5182" y="3291"/>
                </a:lnTo>
                <a:lnTo>
                  <a:pt x="5184" y="3287"/>
                </a:lnTo>
                <a:lnTo>
                  <a:pt x="5185" y="3282"/>
                </a:lnTo>
                <a:lnTo>
                  <a:pt x="5186" y="3276"/>
                </a:lnTo>
                <a:lnTo>
                  <a:pt x="5187" y="3272"/>
                </a:lnTo>
                <a:lnTo>
                  <a:pt x="5187" y="3267"/>
                </a:lnTo>
                <a:lnTo>
                  <a:pt x="5186" y="3262"/>
                </a:lnTo>
                <a:lnTo>
                  <a:pt x="5185" y="3258"/>
                </a:lnTo>
                <a:lnTo>
                  <a:pt x="5181" y="3249"/>
                </a:lnTo>
                <a:lnTo>
                  <a:pt x="5176" y="3240"/>
                </a:lnTo>
                <a:lnTo>
                  <a:pt x="5172" y="3231"/>
                </a:lnTo>
                <a:lnTo>
                  <a:pt x="5168" y="3222"/>
                </a:lnTo>
                <a:lnTo>
                  <a:pt x="5168" y="3216"/>
                </a:lnTo>
                <a:lnTo>
                  <a:pt x="5169" y="3211"/>
                </a:lnTo>
                <a:lnTo>
                  <a:pt x="5171" y="3206"/>
                </a:lnTo>
                <a:lnTo>
                  <a:pt x="5174" y="3201"/>
                </a:lnTo>
                <a:lnTo>
                  <a:pt x="5180" y="3179"/>
                </a:lnTo>
                <a:lnTo>
                  <a:pt x="5185" y="3156"/>
                </a:lnTo>
                <a:lnTo>
                  <a:pt x="5190" y="3134"/>
                </a:lnTo>
                <a:lnTo>
                  <a:pt x="5194" y="3111"/>
                </a:lnTo>
                <a:lnTo>
                  <a:pt x="5198" y="3089"/>
                </a:lnTo>
                <a:lnTo>
                  <a:pt x="5201" y="3066"/>
                </a:lnTo>
                <a:lnTo>
                  <a:pt x="5204" y="3043"/>
                </a:lnTo>
                <a:lnTo>
                  <a:pt x="5205" y="3020"/>
                </a:lnTo>
                <a:lnTo>
                  <a:pt x="5203" y="3017"/>
                </a:lnTo>
                <a:lnTo>
                  <a:pt x="5201" y="3012"/>
                </a:lnTo>
                <a:lnTo>
                  <a:pt x="5200" y="3008"/>
                </a:lnTo>
                <a:lnTo>
                  <a:pt x="5199" y="3005"/>
                </a:lnTo>
                <a:lnTo>
                  <a:pt x="5199" y="2998"/>
                </a:lnTo>
                <a:lnTo>
                  <a:pt x="5200" y="2992"/>
                </a:lnTo>
                <a:lnTo>
                  <a:pt x="5202" y="2985"/>
                </a:lnTo>
                <a:lnTo>
                  <a:pt x="5203" y="2978"/>
                </a:lnTo>
                <a:lnTo>
                  <a:pt x="5203" y="2974"/>
                </a:lnTo>
                <a:lnTo>
                  <a:pt x="5202" y="2970"/>
                </a:lnTo>
                <a:lnTo>
                  <a:pt x="5201" y="2966"/>
                </a:lnTo>
                <a:lnTo>
                  <a:pt x="5199" y="2960"/>
                </a:lnTo>
                <a:lnTo>
                  <a:pt x="5210" y="2961"/>
                </a:lnTo>
                <a:lnTo>
                  <a:pt x="5217" y="2961"/>
                </a:lnTo>
                <a:lnTo>
                  <a:pt x="5221" y="2960"/>
                </a:lnTo>
                <a:lnTo>
                  <a:pt x="5221" y="2959"/>
                </a:lnTo>
                <a:lnTo>
                  <a:pt x="5219" y="2957"/>
                </a:lnTo>
                <a:lnTo>
                  <a:pt x="5213" y="2955"/>
                </a:lnTo>
                <a:lnTo>
                  <a:pt x="5204" y="2953"/>
                </a:lnTo>
                <a:lnTo>
                  <a:pt x="5192" y="2951"/>
                </a:lnTo>
                <a:lnTo>
                  <a:pt x="5190" y="2936"/>
                </a:lnTo>
                <a:lnTo>
                  <a:pt x="5188" y="2916"/>
                </a:lnTo>
                <a:lnTo>
                  <a:pt x="5188" y="2905"/>
                </a:lnTo>
                <a:lnTo>
                  <a:pt x="5188" y="2895"/>
                </a:lnTo>
                <a:lnTo>
                  <a:pt x="5189" y="2887"/>
                </a:lnTo>
                <a:lnTo>
                  <a:pt x="5191" y="2879"/>
                </a:lnTo>
                <a:lnTo>
                  <a:pt x="5199" y="2879"/>
                </a:lnTo>
                <a:lnTo>
                  <a:pt x="5204" y="2877"/>
                </a:lnTo>
                <a:lnTo>
                  <a:pt x="5208" y="2876"/>
                </a:lnTo>
                <a:lnTo>
                  <a:pt x="5210" y="2874"/>
                </a:lnTo>
                <a:lnTo>
                  <a:pt x="5211" y="2872"/>
                </a:lnTo>
                <a:lnTo>
                  <a:pt x="5210" y="2870"/>
                </a:lnTo>
                <a:lnTo>
                  <a:pt x="5208" y="2869"/>
                </a:lnTo>
                <a:lnTo>
                  <a:pt x="5206" y="2867"/>
                </a:lnTo>
                <a:lnTo>
                  <a:pt x="5199" y="2864"/>
                </a:lnTo>
                <a:lnTo>
                  <a:pt x="5192" y="2863"/>
                </a:lnTo>
                <a:lnTo>
                  <a:pt x="5189" y="2864"/>
                </a:lnTo>
                <a:lnTo>
                  <a:pt x="5187" y="2865"/>
                </a:lnTo>
                <a:lnTo>
                  <a:pt x="5185" y="2867"/>
                </a:lnTo>
                <a:lnTo>
                  <a:pt x="5184" y="2869"/>
                </a:lnTo>
                <a:lnTo>
                  <a:pt x="5181" y="2868"/>
                </a:lnTo>
                <a:lnTo>
                  <a:pt x="5179" y="2866"/>
                </a:lnTo>
                <a:lnTo>
                  <a:pt x="5178" y="2863"/>
                </a:lnTo>
                <a:lnTo>
                  <a:pt x="5176" y="2858"/>
                </a:lnTo>
                <a:lnTo>
                  <a:pt x="5175" y="2849"/>
                </a:lnTo>
                <a:lnTo>
                  <a:pt x="5174" y="2839"/>
                </a:lnTo>
                <a:lnTo>
                  <a:pt x="5173" y="2828"/>
                </a:lnTo>
                <a:lnTo>
                  <a:pt x="5171" y="2817"/>
                </a:lnTo>
                <a:lnTo>
                  <a:pt x="5168" y="2812"/>
                </a:lnTo>
                <a:lnTo>
                  <a:pt x="5166" y="2807"/>
                </a:lnTo>
                <a:lnTo>
                  <a:pt x="5163" y="2803"/>
                </a:lnTo>
                <a:lnTo>
                  <a:pt x="5160" y="2800"/>
                </a:lnTo>
                <a:lnTo>
                  <a:pt x="5148" y="2779"/>
                </a:lnTo>
                <a:lnTo>
                  <a:pt x="5135" y="2759"/>
                </a:lnTo>
                <a:lnTo>
                  <a:pt x="5130" y="2748"/>
                </a:lnTo>
                <a:lnTo>
                  <a:pt x="5127" y="2737"/>
                </a:lnTo>
                <a:lnTo>
                  <a:pt x="5126" y="2731"/>
                </a:lnTo>
                <a:lnTo>
                  <a:pt x="5126" y="2726"/>
                </a:lnTo>
                <a:lnTo>
                  <a:pt x="5127" y="2720"/>
                </a:lnTo>
                <a:lnTo>
                  <a:pt x="5129" y="2714"/>
                </a:lnTo>
                <a:lnTo>
                  <a:pt x="5134" y="2713"/>
                </a:lnTo>
                <a:lnTo>
                  <a:pt x="5139" y="2713"/>
                </a:lnTo>
                <a:lnTo>
                  <a:pt x="5144" y="2713"/>
                </a:lnTo>
                <a:lnTo>
                  <a:pt x="5149" y="2713"/>
                </a:lnTo>
                <a:lnTo>
                  <a:pt x="5160" y="2716"/>
                </a:lnTo>
                <a:lnTo>
                  <a:pt x="5171" y="2720"/>
                </a:lnTo>
                <a:lnTo>
                  <a:pt x="5182" y="2724"/>
                </a:lnTo>
                <a:lnTo>
                  <a:pt x="5193" y="2727"/>
                </a:lnTo>
                <a:lnTo>
                  <a:pt x="5204" y="2730"/>
                </a:lnTo>
                <a:lnTo>
                  <a:pt x="5215" y="2731"/>
                </a:lnTo>
                <a:lnTo>
                  <a:pt x="5230" y="2733"/>
                </a:lnTo>
                <a:lnTo>
                  <a:pt x="5245" y="2733"/>
                </a:lnTo>
                <a:lnTo>
                  <a:pt x="5260" y="2733"/>
                </a:lnTo>
                <a:lnTo>
                  <a:pt x="5276" y="2733"/>
                </a:lnTo>
                <a:lnTo>
                  <a:pt x="5284" y="2733"/>
                </a:lnTo>
                <a:lnTo>
                  <a:pt x="5291" y="2734"/>
                </a:lnTo>
                <a:lnTo>
                  <a:pt x="5298" y="2735"/>
                </a:lnTo>
                <a:lnTo>
                  <a:pt x="5305" y="2737"/>
                </a:lnTo>
                <a:lnTo>
                  <a:pt x="5312" y="2739"/>
                </a:lnTo>
                <a:lnTo>
                  <a:pt x="5319" y="2743"/>
                </a:lnTo>
                <a:lnTo>
                  <a:pt x="5325" y="2747"/>
                </a:lnTo>
                <a:lnTo>
                  <a:pt x="5333" y="2753"/>
                </a:lnTo>
                <a:lnTo>
                  <a:pt x="5334" y="2759"/>
                </a:lnTo>
                <a:lnTo>
                  <a:pt x="5335" y="2764"/>
                </a:lnTo>
                <a:lnTo>
                  <a:pt x="5334" y="2769"/>
                </a:lnTo>
                <a:lnTo>
                  <a:pt x="5333" y="2774"/>
                </a:lnTo>
                <a:lnTo>
                  <a:pt x="5332" y="2778"/>
                </a:lnTo>
                <a:lnTo>
                  <a:pt x="5329" y="2782"/>
                </a:lnTo>
                <a:lnTo>
                  <a:pt x="5327" y="2786"/>
                </a:lnTo>
                <a:lnTo>
                  <a:pt x="5322" y="2789"/>
                </a:lnTo>
                <a:lnTo>
                  <a:pt x="5308" y="2803"/>
                </a:lnTo>
                <a:lnTo>
                  <a:pt x="5294" y="2817"/>
                </a:lnTo>
                <a:lnTo>
                  <a:pt x="5298" y="2816"/>
                </a:lnTo>
                <a:lnTo>
                  <a:pt x="5303" y="2817"/>
                </a:lnTo>
                <a:lnTo>
                  <a:pt x="5307" y="2819"/>
                </a:lnTo>
                <a:lnTo>
                  <a:pt x="5311" y="2821"/>
                </a:lnTo>
                <a:lnTo>
                  <a:pt x="5320" y="2827"/>
                </a:lnTo>
                <a:lnTo>
                  <a:pt x="5328" y="2833"/>
                </a:lnTo>
                <a:lnTo>
                  <a:pt x="5331" y="2836"/>
                </a:lnTo>
                <a:lnTo>
                  <a:pt x="5334" y="2838"/>
                </a:lnTo>
                <a:lnTo>
                  <a:pt x="5337" y="2839"/>
                </a:lnTo>
                <a:lnTo>
                  <a:pt x="5340" y="2839"/>
                </a:lnTo>
                <a:lnTo>
                  <a:pt x="5342" y="2837"/>
                </a:lnTo>
                <a:lnTo>
                  <a:pt x="5344" y="2835"/>
                </a:lnTo>
                <a:lnTo>
                  <a:pt x="5346" y="2830"/>
                </a:lnTo>
                <a:lnTo>
                  <a:pt x="5347" y="2823"/>
                </a:lnTo>
                <a:lnTo>
                  <a:pt x="5355" y="2817"/>
                </a:lnTo>
                <a:lnTo>
                  <a:pt x="5361" y="2810"/>
                </a:lnTo>
                <a:lnTo>
                  <a:pt x="5367" y="2801"/>
                </a:lnTo>
                <a:lnTo>
                  <a:pt x="5372" y="2793"/>
                </a:lnTo>
                <a:lnTo>
                  <a:pt x="5376" y="2784"/>
                </a:lnTo>
                <a:lnTo>
                  <a:pt x="5380" y="2774"/>
                </a:lnTo>
                <a:lnTo>
                  <a:pt x="5382" y="2764"/>
                </a:lnTo>
                <a:lnTo>
                  <a:pt x="5384" y="2753"/>
                </a:lnTo>
                <a:lnTo>
                  <a:pt x="5383" y="2740"/>
                </a:lnTo>
                <a:lnTo>
                  <a:pt x="5382" y="2727"/>
                </a:lnTo>
                <a:lnTo>
                  <a:pt x="5379" y="2715"/>
                </a:lnTo>
                <a:lnTo>
                  <a:pt x="5374" y="2701"/>
                </a:lnTo>
                <a:lnTo>
                  <a:pt x="5370" y="2689"/>
                </a:lnTo>
                <a:lnTo>
                  <a:pt x="5364" y="2677"/>
                </a:lnTo>
                <a:lnTo>
                  <a:pt x="5359" y="2666"/>
                </a:lnTo>
                <a:lnTo>
                  <a:pt x="5353" y="2654"/>
                </a:lnTo>
                <a:lnTo>
                  <a:pt x="5342" y="2646"/>
                </a:lnTo>
                <a:lnTo>
                  <a:pt x="5335" y="2640"/>
                </a:lnTo>
                <a:lnTo>
                  <a:pt x="5333" y="2638"/>
                </a:lnTo>
                <a:lnTo>
                  <a:pt x="5332" y="2636"/>
                </a:lnTo>
                <a:lnTo>
                  <a:pt x="5331" y="2634"/>
                </a:lnTo>
                <a:lnTo>
                  <a:pt x="5332" y="2632"/>
                </a:lnTo>
                <a:lnTo>
                  <a:pt x="5335" y="2630"/>
                </a:lnTo>
                <a:lnTo>
                  <a:pt x="5342" y="2630"/>
                </a:lnTo>
                <a:lnTo>
                  <a:pt x="5352" y="2630"/>
                </a:lnTo>
                <a:lnTo>
                  <a:pt x="5364" y="2631"/>
                </a:lnTo>
                <a:lnTo>
                  <a:pt x="5419" y="2631"/>
                </a:lnTo>
                <a:lnTo>
                  <a:pt x="5475" y="2631"/>
                </a:lnTo>
                <a:lnTo>
                  <a:pt x="5530" y="2631"/>
                </a:lnTo>
                <a:lnTo>
                  <a:pt x="5587" y="2631"/>
                </a:lnTo>
                <a:lnTo>
                  <a:pt x="5643" y="2631"/>
                </a:lnTo>
                <a:lnTo>
                  <a:pt x="5698" y="2631"/>
                </a:lnTo>
                <a:lnTo>
                  <a:pt x="5754" y="2631"/>
                </a:lnTo>
                <a:lnTo>
                  <a:pt x="5809" y="2631"/>
                </a:lnTo>
                <a:lnTo>
                  <a:pt x="5865" y="2631"/>
                </a:lnTo>
                <a:lnTo>
                  <a:pt x="5920" y="2631"/>
                </a:lnTo>
                <a:lnTo>
                  <a:pt x="5976" y="2631"/>
                </a:lnTo>
                <a:lnTo>
                  <a:pt x="6031" y="2631"/>
                </a:lnTo>
                <a:lnTo>
                  <a:pt x="6087" y="2631"/>
                </a:lnTo>
                <a:lnTo>
                  <a:pt x="6142" y="2631"/>
                </a:lnTo>
                <a:lnTo>
                  <a:pt x="6198" y="2631"/>
                </a:lnTo>
                <a:lnTo>
                  <a:pt x="6254" y="2631"/>
                </a:lnTo>
                <a:lnTo>
                  <a:pt x="6321" y="2630"/>
                </a:lnTo>
                <a:lnTo>
                  <a:pt x="6387" y="2630"/>
                </a:lnTo>
                <a:lnTo>
                  <a:pt x="6453" y="2630"/>
                </a:lnTo>
                <a:lnTo>
                  <a:pt x="6519" y="2631"/>
                </a:lnTo>
                <a:lnTo>
                  <a:pt x="6586" y="2631"/>
                </a:lnTo>
                <a:lnTo>
                  <a:pt x="6653" y="2631"/>
                </a:lnTo>
                <a:lnTo>
                  <a:pt x="6719" y="2631"/>
                </a:lnTo>
                <a:lnTo>
                  <a:pt x="6786" y="2630"/>
                </a:lnTo>
                <a:lnTo>
                  <a:pt x="6868" y="2630"/>
                </a:lnTo>
                <a:lnTo>
                  <a:pt x="6950" y="2630"/>
                </a:lnTo>
                <a:lnTo>
                  <a:pt x="7032" y="2631"/>
                </a:lnTo>
                <a:lnTo>
                  <a:pt x="7115" y="2631"/>
                </a:lnTo>
                <a:lnTo>
                  <a:pt x="7196" y="2631"/>
                </a:lnTo>
                <a:lnTo>
                  <a:pt x="7279" y="2631"/>
                </a:lnTo>
                <a:lnTo>
                  <a:pt x="7362" y="2631"/>
                </a:lnTo>
                <a:lnTo>
                  <a:pt x="7444" y="2632"/>
                </a:lnTo>
                <a:lnTo>
                  <a:pt x="7526" y="2632"/>
                </a:lnTo>
                <a:lnTo>
                  <a:pt x="7608" y="2632"/>
                </a:lnTo>
                <a:lnTo>
                  <a:pt x="7691" y="2632"/>
                </a:lnTo>
                <a:lnTo>
                  <a:pt x="7773" y="2632"/>
                </a:lnTo>
                <a:lnTo>
                  <a:pt x="7855" y="2632"/>
                </a:lnTo>
                <a:lnTo>
                  <a:pt x="7938" y="2632"/>
                </a:lnTo>
                <a:lnTo>
                  <a:pt x="8020" y="2632"/>
                </a:lnTo>
                <a:lnTo>
                  <a:pt x="8102" y="2632"/>
                </a:lnTo>
                <a:lnTo>
                  <a:pt x="8136" y="2633"/>
                </a:lnTo>
                <a:lnTo>
                  <a:pt x="8168" y="2633"/>
                </a:lnTo>
                <a:lnTo>
                  <a:pt x="8202" y="2633"/>
                </a:lnTo>
                <a:lnTo>
                  <a:pt x="8235" y="2633"/>
                </a:lnTo>
                <a:lnTo>
                  <a:pt x="8268" y="2633"/>
                </a:lnTo>
                <a:lnTo>
                  <a:pt x="8302" y="2632"/>
                </a:lnTo>
                <a:lnTo>
                  <a:pt x="8335" y="2632"/>
                </a:lnTo>
                <a:lnTo>
                  <a:pt x="8368" y="2632"/>
                </a:lnTo>
                <a:lnTo>
                  <a:pt x="8357" y="2615"/>
                </a:lnTo>
                <a:lnTo>
                  <a:pt x="8348" y="2595"/>
                </a:lnTo>
                <a:lnTo>
                  <a:pt x="8347" y="2591"/>
                </a:lnTo>
                <a:lnTo>
                  <a:pt x="8346" y="2588"/>
                </a:lnTo>
                <a:lnTo>
                  <a:pt x="8347" y="2584"/>
                </a:lnTo>
                <a:lnTo>
                  <a:pt x="8348" y="2582"/>
                </a:lnTo>
                <a:lnTo>
                  <a:pt x="8351" y="2580"/>
                </a:lnTo>
                <a:lnTo>
                  <a:pt x="8355" y="2579"/>
                </a:lnTo>
                <a:lnTo>
                  <a:pt x="8360" y="2579"/>
                </a:lnTo>
                <a:lnTo>
                  <a:pt x="8367" y="2580"/>
                </a:lnTo>
                <a:lnTo>
                  <a:pt x="8378" y="2589"/>
                </a:lnTo>
                <a:lnTo>
                  <a:pt x="8389" y="2599"/>
                </a:lnTo>
                <a:lnTo>
                  <a:pt x="8400" y="2610"/>
                </a:lnTo>
                <a:lnTo>
                  <a:pt x="8409" y="2621"/>
                </a:lnTo>
                <a:lnTo>
                  <a:pt x="8428" y="2642"/>
                </a:lnTo>
                <a:lnTo>
                  <a:pt x="8448" y="2665"/>
                </a:lnTo>
                <a:lnTo>
                  <a:pt x="8457" y="2671"/>
                </a:lnTo>
                <a:lnTo>
                  <a:pt x="8465" y="2676"/>
                </a:lnTo>
                <a:lnTo>
                  <a:pt x="8474" y="2680"/>
                </a:lnTo>
                <a:lnTo>
                  <a:pt x="8483" y="2684"/>
                </a:lnTo>
                <a:lnTo>
                  <a:pt x="8492" y="2686"/>
                </a:lnTo>
                <a:lnTo>
                  <a:pt x="8502" y="2687"/>
                </a:lnTo>
                <a:lnTo>
                  <a:pt x="8512" y="2687"/>
                </a:lnTo>
                <a:lnTo>
                  <a:pt x="8522" y="2685"/>
                </a:lnTo>
                <a:lnTo>
                  <a:pt x="8540" y="2689"/>
                </a:lnTo>
                <a:lnTo>
                  <a:pt x="8560" y="2691"/>
                </a:lnTo>
                <a:lnTo>
                  <a:pt x="8569" y="2692"/>
                </a:lnTo>
                <a:lnTo>
                  <a:pt x="8577" y="2695"/>
                </a:lnTo>
                <a:lnTo>
                  <a:pt x="8580" y="2697"/>
                </a:lnTo>
                <a:lnTo>
                  <a:pt x="8583" y="2699"/>
                </a:lnTo>
                <a:lnTo>
                  <a:pt x="8586" y="2701"/>
                </a:lnTo>
                <a:lnTo>
                  <a:pt x="8588" y="2704"/>
                </a:lnTo>
                <a:lnTo>
                  <a:pt x="8603" y="2716"/>
                </a:lnTo>
                <a:lnTo>
                  <a:pt x="8613" y="2721"/>
                </a:lnTo>
                <a:lnTo>
                  <a:pt x="8619" y="2722"/>
                </a:lnTo>
                <a:lnTo>
                  <a:pt x="8625" y="2722"/>
                </a:lnTo>
                <a:lnTo>
                  <a:pt x="8633" y="2720"/>
                </a:lnTo>
                <a:lnTo>
                  <a:pt x="8643" y="2718"/>
                </a:lnTo>
                <a:lnTo>
                  <a:pt x="8649" y="2723"/>
                </a:lnTo>
                <a:lnTo>
                  <a:pt x="8657" y="2728"/>
                </a:lnTo>
                <a:lnTo>
                  <a:pt x="8664" y="2732"/>
                </a:lnTo>
                <a:lnTo>
                  <a:pt x="8671" y="2736"/>
                </a:lnTo>
                <a:lnTo>
                  <a:pt x="8685" y="2743"/>
                </a:lnTo>
                <a:lnTo>
                  <a:pt x="8700" y="2750"/>
                </a:lnTo>
                <a:lnTo>
                  <a:pt x="8712" y="2750"/>
                </a:lnTo>
                <a:lnTo>
                  <a:pt x="8723" y="2748"/>
                </a:lnTo>
                <a:lnTo>
                  <a:pt x="8733" y="2745"/>
                </a:lnTo>
                <a:lnTo>
                  <a:pt x="8743" y="2741"/>
                </a:lnTo>
                <a:lnTo>
                  <a:pt x="8753" y="2737"/>
                </a:lnTo>
                <a:lnTo>
                  <a:pt x="8764" y="2733"/>
                </a:lnTo>
                <a:lnTo>
                  <a:pt x="8775" y="2729"/>
                </a:lnTo>
                <a:lnTo>
                  <a:pt x="8785" y="2727"/>
                </a:lnTo>
                <a:lnTo>
                  <a:pt x="8785" y="2733"/>
                </a:lnTo>
                <a:lnTo>
                  <a:pt x="8787" y="2738"/>
                </a:lnTo>
                <a:lnTo>
                  <a:pt x="8789" y="2741"/>
                </a:lnTo>
                <a:lnTo>
                  <a:pt x="8791" y="2744"/>
                </a:lnTo>
                <a:lnTo>
                  <a:pt x="8795" y="2746"/>
                </a:lnTo>
                <a:lnTo>
                  <a:pt x="8798" y="2747"/>
                </a:lnTo>
                <a:lnTo>
                  <a:pt x="8803" y="2747"/>
                </a:lnTo>
                <a:lnTo>
                  <a:pt x="8807" y="2747"/>
                </a:lnTo>
                <a:lnTo>
                  <a:pt x="8818" y="2746"/>
                </a:lnTo>
                <a:lnTo>
                  <a:pt x="8829" y="2744"/>
                </a:lnTo>
                <a:lnTo>
                  <a:pt x="8838" y="2743"/>
                </a:lnTo>
                <a:lnTo>
                  <a:pt x="8846" y="2744"/>
                </a:lnTo>
                <a:lnTo>
                  <a:pt x="8864" y="2749"/>
                </a:lnTo>
                <a:lnTo>
                  <a:pt x="8879" y="2755"/>
                </a:lnTo>
                <a:lnTo>
                  <a:pt x="8887" y="2757"/>
                </a:lnTo>
                <a:lnTo>
                  <a:pt x="8895" y="2760"/>
                </a:lnTo>
                <a:lnTo>
                  <a:pt x="8904" y="2760"/>
                </a:lnTo>
                <a:lnTo>
                  <a:pt x="8913" y="2757"/>
                </a:lnTo>
                <a:lnTo>
                  <a:pt x="8922" y="2760"/>
                </a:lnTo>
                <a:lnTo>
                  <a:pt x="8930" y="2760"/>
                </a:lnTo>
                <a:lnTo>
                  <a:pt x="8937" y="2759"/>
                </a:lnTo>
                <a:lnTo>
                  <a:pt x="8945" y="2757"/>
                </a:lnTo>
                <a:lnTo>
                  <a:pt x="8960" y="2752"/>
                </a:lnTo>
                <a:lnTo>
                  <a:pt x="8975" y="2746"/>
                </a:lnTo>
                <a:lnTo>
                  <a:pt x="8990" y="2738"/>
                </a:lnTo>
                <a:lnTo>
                  <a:pt x="9005" y="2731"/>
                </a:lnTo>
                <a:lnTo>
                  <a:pt x="9012" y="2728"/>
                </a:lnTo>
                <a:lnTo>
                  <a:pt x="9021" y="2726"/>
                </a:lnTo>
                <a:lnTo>
                  <a:pt x="9028" y="2724"/>
                </a:lnTo>
                <a:lnTo>
                  <a:pt x="9036" y="2723"/>
                </a:lnTo>
                <a:lnTo>
                  <a:pt x="9043" y="2722"/>
                </a:lnTo>
                <a:lnTo>
                  <a:pt x="9051" y="2722"/>
                </a:lnTo>
                <a:lnTo>
                  <a:pt x="9058" y="2722"/>
                </a:lnTo>
                <a:lnTo>
                  <a:pt x="9065" y="2724"/>
                </a:lnTo>
                <a:lnTo>
                  <a:pt x="9080" y="2727"/>
                </a:lnTo>
                <a:lnTo>
                  <a:pt x="9093" y="2733"/>
                </a:lnTo>
                <a:lnTo>
                  <a:pt x="9121" y="2745"/>
                </a:lnTo>
                <a:lnTo>
                  <a:pt x="9149" y="2756"/>
                </a:lnTo>
                <a:lnTo>
                  <a:pt x="9185" y="2773"/>
                </a:lnTo>
                <a:lnTo>
                  <a:pt x="9221" y="2788"/>
                </a:lnTo>
                <a:lnTo>
                  <a:pt x="9258" y="2803"/>
                </a:lnTo>
                <a:lnTo>
                  <a:pt x="9294" y="2820"/>
                </a:lnTo>
                <a:lnTo>
                  <a:pt x="9329" y="2836"/>
                </a:lnTo>
                <a:lnTo>
                  <a:pt x="9365" y="2853"/>
                </a:lnTo>
                <a:lnTo>
                  <a:pt x="9401" y="2872"/>
                </a:lnTo>
                <a:lnTo>
                  <a:pt x="9436" y="2892"/>
                </a:lnTo>
                <a:lnTo>
                  <a:pt x="9438" y="2902"/>
                </a:lnTo>
                <a:lnTo>
                  <a:pt x="9441" y="2913"/>
                </a:lnTo>
                <a:lnTo>
                  <a:pt x="9446" y="2922"/>
                </a:lnTo>
                <a:lnTo>
                  <a:pt x="9453" y="2929"/>
                </a:lnTo>
                <a:lnTo>
                  <a:pt x="9456" y="2933"/>
                </a:lnTo>
                <a:lnTo>
                  <a:pt x="9460" y="2935"/>
                </a:lnTo>
                <a:lnTo>
                  <a:pt x="9464" y="2937"/>
                </a:lnTo>
                <a:lnTo>
                  <a:pt x="9469" y="2939"/>
                </a:lnTo>
                <a:lnTo>
                  <a:pt x="9473" y="2940"/>
                </a:lnTo>
                <a:lnTo>
                  <a:pt x="9478" y="2940"/>
                </a:lnTo>
                <a:lnTo>
                  <a:pt x="9483" y="2940"/>
                </a:lnTo>
                <a:lnTo>
                  <a:pt x="9489" y="2938"/>
                </a:lnTo>
                <a:lnTo>
                  <a:pt x="9503" y="2949"/>
                </a:lnTo>
                <a:lnTo>
                  <a:pt x="9518" y="2959"/>
                </a:lnTo>
                <a:lnTo>
                  <a:pt x="9525" y="2965"/>
                </a:lnTo>
                <a:lnTo>
                  <a:pt x="9534" y="2968"/>
                </a:lnTo>
                <a:lnTo>
                  <a:pt x="9544" y="2970"/>
                </a:lnTo>
                <a:lnTo>
                  <a:pt x="9554" y="2970"/>
                </a:lnTo>
                <a:lnTo>
                  <a:pt x="9558" y="2972"/>
                </a:lnTo>
                <a:lnTo>
                  <a:pt x="9562" y="2975"/>
                </a:lnTo>
                <a:lnTo>
                  <a:pt x="9564" y="2978"/>
                </a:lnTo>
                <a:lnTo>
                  <a:pt x="9566" y="2982"/>
                </a:lnTo>
                <a:lnTo>
                  <a:pt x="9568" y="2990"/>
                </a:lnTo>
                <a:lnTo>
                  <a:pt x="9570" y="2999"/>
                </a:lnTo>
                <a:lnTo>
                  <a:pt x="9571" y="3003"/>
                </a:lnTo>
                <a:lnTo>
                  <a:pt x="9572" y="3008"/>
                </a:lnTo>
                <a:lnTo>
                  <a:pt x="9573" y="3012"/>
                </a:lnTo>
                <a:lnTo>
                  <a:pt x="9575" y="3016"/>
                </a:lnTo>
                <a:lnTo>
                  <a:pt x="9578" y="3019"/>
                </a:lnTo>
                <a:lnTo>
                  <a:pt x="9582" y="3022"/>
                </a:lnTo>
                <a:lnTo>
                  <a:pt x="9587" y="3024"/>
                </a:lnTo>
                <a:lnTo>
                  <a:pt x="9594" y="3025"/>
                </a:lnTo>
                <a:lnTo>
                  <a:pt x="9621" y="3037"/>
                </a:lnTo>
                <a:lnTo>
                  <a:pt x="9648" y="3049"/>
                </a:lnTo>
                <a:lnTo>
                  <a:pt x="9674" y="3060"/>
                </a:lnTo>
                <a:lnTo>
                  <a:pt x="9702" y="3073"/>
                </a:lnTo>
                <a:lnTo>
                  <a:pt x="9707" y="3098"/>
                </a:lnTo>
                <a:lnTo>
                  <a:pt x="9714" y="3124"/>
                </a:lnTo>
                <a:lnTo>
                  <a:pt x="9721" y="3148"/>
                </a:lnTo>
                <a:lnTo>
                  <a:pt x="9727" y="3173"/>
                </a:lnTo>
                <a:lnTo>
                  <a:pt x="9734" y="3198"/>
                </a:lnTo>
                <a:lnTo>
                  <a:pt x="9739" y="3224"/>
                </a:lnTo>
                <a:lnTo>
                  <a:pt x="9743" y="3249"/>
                </a:lnTo>
                <a:lnTo>
                  <a:pt x="9747" y="3275"/>
                </a:lnTo>
                <a:lnTo>
                  <a:pt x="9748" y="3282"/>
                </a:lnTo>
                <a:lnTo>
                  <a:pt x="9748" y="3289"/>
                </a:lnTo>
                <a:lnTo>
                  <a:pt x="9747" y="3295"/>
                </a:lnTo>
                <a:lnTo>
                  <a:pt x="9745" y="3301"/>
                </a:lnTo>
                <a:lnTo>
                  <a:pt x="9741" y="3314"/>
                </a:lnTo>
                <a:lnTo>
                  <a:pt x="9736" y="3326"/>
                </a:lnTo>
                <a:lnTo>
                  <a:pt x="9722" y="3349"/>
                </a:lnTo>
                <a:lnTo>
                  <a:pt x="9711" y="3373"/>
                </a:lnTo>
                <a:lnTo>
                  <a:pt x="9708" y="3379"/>
                </a:lnTo>
                <a:lnTo>
                  <a:pt x="9705" y="3385"/>
                </a:lnTo>
                <a:lnTo>
                  <a:pt x="9701" y="3390"/>
                </a:lnTo>
                <a:lnTo>
                  <a:pt x="9697" y="3394"/>
                </a:lnTo>
                <a:lnTo>
                  <a:pt x="9686" y="3403"/>
                </a:lnTo>
                <a:lnTo>
                  <a:pt x="9676" y="3410"/>
                </a:lnTo>
                <a:lnTo>
                  <a:pt x="9665" y="3417"/>
                </a:lnTo>
                <a:lnTo>
                  <a:pt x="9656" y="3426"/>
                </a:lnTo>
                <a:lnTo>
                  <a:pt x="9652" y="3431"/>
                </a:lnTo>
                <a:lnTo>
                  <a:pt x="9648" y="3436"/>
                </a:lnTo>
                <a:lnTo>
                  <a:pt x="9646" y="3441"/>
                </a:lnTo>
                <a:lnTo>
                  <a:pt x="9643" y="3447"/>
                </a:lnTo>
                <a:lnTo>
                  <a:pt x="9644" y="3455"/>
                </a:lnTo>
                <a:lnTo>
                  <a:pt x="9645" y="3462"/>
                </a:lnTo>
                <a:lnTo>
                  <a:pt x="9648" y="3469"/>
                </a:lnTo>
                <a:lnTo>
                  <a:pt x="9652" y="3476"/>
                </a:lnTo>
                <a:lnTo>
                  <a:pt x="9656" y="3481"/>
                </a:lnTo>
                <a:lnTo>
                  <a:pt x="9662" y="3485"/>
                </a:lnTo>
                <a:lnTo>
                  <a:pt x="9667" y="3489"/>
                </a:lnTo>
                <a:lnTo>
                  <a:pt x="9674" y="3492"/>
                </a:lnTo>
                <a:lnTo>
                  <a:pt x="9681" y="3495"/>
                </a:lnTo>
                <a:lnTo>
                  <a:pt x="9688" y="3497"/>
                </a:lnTo>
                <a:lnTo>
                  <a:pt x="9696" y="3498"/>
                </a:lnTo>
                <a:lnTo>
                  <a:pt x="9703" y="3499"/>
                </a:lnTo>
                <a:lnTo>
                  <a:pt x="9710" y="3499"/>
                </a:lnTo>
                <a:lnTo>
                  <a:pt x="9717" y="3498"/>
                </a:lnTo>
                <a:lnTo>
                  <a:pt x="9724" y="3497"/>
                </a:lnTo>
                <a:lnTo>
                  <a:pt x="9731" y="3496"/>
                </a:lnTo>
                <a:lnTo>
                  <a:pt x="9753" y="3485"/>
                </a:lnTo>
                <a:lnTo>
                  <a:pt x="9773" y="3474"/>
                </a:lnTo>
                <a:lnTo>
                  <a:pt x="9794" y="3461"/>
                </a:lnTo>
                <a:lnTo>
                  <a:pt x="9816" y="3449"/>
                </a:lnTo>
                <a:lnTo>
                  <a:pt x="9827" y="3444"/>
                </a:lnTo>
                <a:lnTo>
                  <a:pt x="9838" y="3439"/>
                </a:lnTo>
                <a:lnTo>
                  <a:pt x="9849" y="3435"/>
                </a:lnTo>
                <a:lnTo>
                  <a:pt x="9861" y="3431"/>
                </a:lnTo>
                <a:lnTo>
                  <a:pt x="9872" y="3428"/>
                </a:lnTo>
                <a:lnTo>
                  <a:pt x="9883" y="3426"/>
                </a:lnTo>
                <a:lnTo>
                  <a:pt x="9895" y="3425"/>
                </a:lnTo>
                <a:lnTo>
                  <a:pt x="9908" y="3425"/>
                </a:lnTo>
                <a:lnTo>
                  <a:pt x="9930" y="3422"/>
                </a:lnTo>
                <a:lnTo>
                  <a:pt x="9952" y="3417"/>
                </a:lnTo>
                <a:lnTo>
                  <a:pt x="9974" y="3412"/>
                </a:lnTo>
                <a:lnTo>
                  <a:pt x="9995" y="3405"/>
                </a:lnTo>
                <a:lnTo>
                  <a:pt x="10017" y="3398"/>
                </a:lnTo>
                <a:lnTo>
                  <a:pt x="10038" y="3389"/>
                </a:lnTo>
                <a:lnTo>
                  <a:pt x="10059" y="3380"/>
                </a:lnTo>
                <a:lnTo>
                  <a:pt x="10078" y="3368"/>
                </a:lnTo>
                <a:lnTo>
                  <a:pt x="10074" y="3346"/>
                </a:lnTo>
                <a:lnTo>
                  <a:pt x="10069" y="3323"/>
                </a:lnTo>
                <a:lnTo>
                  <a:pt x="10068" y="3316"/>
                </a:lnTo>
                <a:lnTo>
                  <a:pt x="10068" y="3311"/>
                </a:lnTo>
                <a:lnTo>
                  <a:pt x="10068" y="3305"/>
                </a:lnTo>
                <a:lnTo>
                  <a:pt x="10069" y="3300"/>
                </a:lnTo>
                <a:lnTo>
                  <a:pt x="10071" y="3296"/>
                </a:lnTo>
                <a:lnTo>
                  <a:pt x="10074" y="3291"/>
                </a:lnTo>
                <a:lnTo>
                  <a:pt x="10078" y="3287"/>
                </a:lnTo>
                <a:lnTo>
                  <a:pt x="10083" y="3284"/>
                </a:lnTo>
                <a:lnTo>
                  <a:pt x="10094" y="3280"/>
                </a:lnTo>
                <a:lnTo>
                  <a:pt x="10105" y="3277"/>
                </a:lnTo>
                <a:lnTo>
                  <a:pt x="10117" y="3275"/>
                </a:lnTo>
                <a:lnTo>
                  <a:pt x="10128" y="3274"/>
                </a:lnTo>
                <a:lnTo>
                  <a:pt x="10150" y="3272"/>
                </a:lnTo>
                <a:lnTo>
                  <a:pt x="10174" y="3272"/>
                </a:lnTo>
                <a:lnTo>
                  <a:pt x="10197" y="3274"/>
                </a:lnTo>
                <a:lnTo>
                  <a:pt x="10221" y="3276"/>
                </a:lnTo>
                <a:lnTo>
                  <a:pt x="10243" y="3278"/>
                </a:lnTo>
                <a:lnTo>
                  <a:pt x="10267" y="3279"/>
                </a:lnTo>
                <a:lnTo>
                  <a:pt x="10279" y="3277"/>
                </a:lnTo>
                <a:lnTo>
                  <a:pt x="10292" y="3275"/>
                </a:lnTo>
                <a:lnTo>
                  <a:pt x="10305" y="3273"/>
                </a:lnTo>
                <a:lnTo>
                  <a:pt x="10317" y="3269"/>
                </a:lnTo>
                <a:lnTo>
                  <a:pt x="10324" y="3265"/>
                </a:lnTo>
                <a:lnTo>
                  <a:pt x="10329" y="3262"/>
                </a:lnTo>
                <a:lnTo>
                  <a:pt x="10334" y="3258"/>
                </a:lnTo>
                <a:lnTo>
                  <a:pt x="10338" y="3254"/>
                </a:lnTo>
                <a:lnTo>
                  <a:pt x="10342" y="3249"/>
                </a:lnTo>
                <a:lnTo>
                  <a:pt x="10345" y="3243"/>
                </a:lnTo>
                <a:lnTo>
                  <a:pt x="10346" y="3236"/>
                </a:lnTo>
                <a:lnTo>
                  <a:pt x="10348" y="3228"/>
                </a:lnTo>
                <a:lnTo>
                  <a:pt x="10348" y="3222"/>
                </a:lnTo>
                <a:lnTo>
                  <a:pt x="10349" y="3216"/>
                </a:lnTo>
                <a:lnTo>
                  <a:pt x="10351" y="3212"/>
                </a:lnTo>
                <a:lnTo>
                  <a:pt x="10353" y="3209"/>
                </a:lnTo>
                <a:lnTo>
                  <a:pt x="10356" y="3206"/>
                </a:lnTo>
                <a:lnTo>
                  <a:pt x="10359" y="3204"/>
                </a:lnTo>
                <a:lnTo>
                  <a:pt x="10363" y="3202"/>
                </a:lnTo>
                <a:lnTo>
                  <a:pt x="10367" y="3200"/>
                </a:lnTo>
                <a:lnTo>
                  <a:pt x="10376" y="3197"/>
                </a:lnTo>
                <a:lnTo>
                  <a:pt x="10385" y="3194"/>
                </a:lnTo>
                <a:lnTo>
                  <a:pt x="10393" y="3191"/>
                </a:lnTo>
                <a:lnTo>
                  <a:pt x="10401" y="3186"/>
                </a:lnTo>
                <a:lnTo>
                  <a:pt x="10419" y="3178"/>
                </a:lnTo>
                <a:lnTo>
                  <a:pt x="10438" y="3168"/>
                </a:lnTo>
                <a:lnTo>
                  <a:pt x="10455" y="3158"/>
                </a:lnTo>
                <a:lnTo>
                  <a:pt x="10473" y="3148"/>
                </a:lnTo>
                <a:lnTo>
                  <a:pt x="10509" y="3128"/>
                </a:lnTo>
                <a:lnTo>
                  <a:pt x="10545" y="3108"/>
                </a:lnTo>
                <a:lnTo>
                  <a:pt x="10585" y="3108"/>
                </a:lnTo>
                <a:lnTo>
                  <a:pt x="10625" y="3108"/>
                </a:lnTo>
                <a:lnTo>
                  <a:pt x="10666" y="3108"/>
                </a:lnTo>
                <a:lnTo>
                  <a:pt x="10707" y="3108"/>
                </a:lnTo>
                <a:lnTo>
                  <a:pt x="10748" y="3109"/>
                </a:lnTo>
                <a:lnTo>
                  <a:pt x="10788" y="3109"/>
                </a:lnTo>
                <a:lnTo>
                  <a:pt x="10828" y="3111"/>
                </a:lnTo>
                <a:lnTo>
                  <a:pt x="10869" y="3112"/>
                </a:lnTo>
                <a:lnTo>
                  <a:pt x="10875" y="3116"/>
                </a:lnTo>
                <a:lnTo>
                  <a:pt x="10879" y="3116"/>
                </a:lnTo>
                <a:lnTo>
                  <a:pt x="10883" y="3116"/>
                </a:lnTo>
                <a:lnTo>
                  <a:pt x="10887" y="3114"/>
                </a:lnTo>
                <a:lnTo>
                  <a:pt x="10891" y="3112"/>
                </a:lnTo>
                <a:lnTo>
                  <a:pt x="10894" y="3109"/>
                </a:lnTo>
                <a:lnTo>
                  <a:pt x="10897" y="3105"/>
                </a:lnTo>
                <a:lnTo>
                  <a:pt x="10899" y="3101"/>
                </a:lnTo>
                <a:lnTo>
                  <a:pt x="10904" y="3092"/>
                </a:lnTo>
                <a:lnTo>
                  <a:pt x="10909" y="3084"/>
                </a:lnTo>
                <a:lnTo>
                  <a:pt x="10912" y="3080"/>
                </a:lnTo>
                <a:lnTo>
                  <a:pt x="10915" y="3076"/>
                </a:lnTo>
                <a:lnTo>
                  <a:pt x="10918" y="3074"/>
                </a:lnTo>
                <a:lnTo>
                  <a:pt x="10923" y="3072"/>
                </a:lnTo>
                <a:lnTo>
                  <a:pt x="10932" y="3070"/>
                </a:lnTo>
                <a:lnTo>
                  <a:pt x="10941" y="3069"/>
                </a:lnTo>
                <a:lnTo>
                  <a:pt x="10952" y="3070"/>
                </a:lnTo>
                <a:lnTo>
                  <a:pt x="10961" y="3072"/>
                </a:lnTo>
                <a:lnTo>
                  <a:pt x="10971" y="3074"/>
                </a:lnTo>
                <a:lnTo>
                  <a:pt x="10980" y="3074"/>
                </a:lnTo>
                <a:lnTo>
                  <a:pt x="10989" y="3074"/>
                </a:lnTo>
                <a:lnTo>
                  <a:pt x="10998" y="3072"/>
                </a:lnTo>
                <a:lnTo>
                  <a:pt x="11011" y="3054"/>
                </a:lnTo>
                <a:lnTo>
                  <a:pt x="11023" y="3037"/>
                </a:lnTo>
                <a:lnTo>
                  <a:pt x="11035" y="3019"/>
                </a:lnTo>
                <a:lnTo>
                  <a:pt x="11047" y="3001"/>
                </a:lnTo>
                <a:lnTo>
                  <a:pt x="11058" y="2982"/>
                </a:lnTo>
                <a:lnTo>
                  <a:pt x="11068" y="2963"/>
                </a:lnTo>
                <a:lnTo>
                  <a:pt x="11077" y="2943"/>
                </a:lnTo>
                <a:lnTo>
                  <a:pt x="11086" y="2923"/>
                </a:lnTo>
                <a:lnTo>
                  <a:pt x="11092" y="2907"/>
                </a:lnTo>
                <a:lnTo>
                  <a:pt x="11100" y="2893"/>
                </a:lnTo>
                <a:lnTo>
                  <a:pt x="11108" y="2879"/>
                </a:lnTo>
                <a:lnTo>
                  <a:pt x="11117" y="2866"/>
                </a:lnTo>
                <a:lnTo>
                  <a:pt x="11127" y="2852"/>
                </a:lnTo>
                <a:lnTo>
                  <a:pt x="11138" y="2841"/>
                </a:lnTo>
                <a:lnTo>
                  <a:pt x="11149" y="2830"/>
                </a:lnTo>
                <a:lnTo>
                  <a:pt x="11162" y="2820"/>
                </a:lnTo>
                <a:lnTo>
                  <a:pt x="11171" y="2823"/>
                </a:lnTo>
                <a:lnTo>
                  <a:pt x="11180" y="2828"/>
                </a:lnTo>
                <a:lnTo>
                  <a:pt x="11188" y="2834"/>
                </a:lnTo>
                <a:lnTo>
                  <a:pt x="11197" y="2840"/>
                </a:lnTo>
                <a:lnTo>
                  <a:pt x="11201" y="2842"/>
                </a:lnTo>
                <a:lnTo>
                  <a:pt x="11206" y="2844"/>
                </a:lnTo>
                <a:lnTo>
                  <a:pt x="11211" y="2846"/>
                </a:lnTo>
                <a:lnTo>
                  <a:pt x="11215" y="2846"/>
                </a:lnTo>
                <a:lnTo>
                  <a:pt x="11220" y="2846"/>
                </a:lnTo>
                <a:lnTo>
                  <a:pt x="11224" y="2845"/>
                </a:lnTo>
                <a:lnTo>
                  <a:pt x="11229" y="2843"/>
                </a:lnTo>
                <a:lnTo>
                  <a:pt x="11234" y="2840"/>
                </a:lnTo>
                <a:lnTo>
                  <a:pt x="11240" y="2839"/>
                </a:lnTo>
                <a:lnTo>
                  <a:pt x="11246" y="2838"/>
                </a:lnTo>
                <a:lnTo>
                  <a:pt x="11252" y="2837"/>
                </a:lnTo>
                <a:lnTo>
                  <a:pt x="11260" y="2838"/>
                </a:lnTo>
                <a:lnTo>
                  <a:pt x="11266" y="2839"/>
                </a:lnTo>
                <a:lnTo>
                  <a:pt x="11272" y="2840"/>
                </a:lnTo>
                <a:lnTo>
                  <a:pt x="11279" y="2842"/>
                </a:lnTo>
                <a:lnTo>
                  <a:pt x="11284" y="2844"/>
                </a:lnTo>
                <a:lnTo>
                  <a:pt x="11290" y="2848"/>
                </a:lnTo>
                <a:lnTo>
                  <a:pt x="11295" y="2851"/>
                </a:lnTo>
                <a:lnTo>
                  <a:pt x="11299" y="2856"/>
                </a:lnTo>
                <a:lnTo>
                  <a:pt x="11303" y="2862"/>
                </a:lnTo>
                <a:lnTo>
                  <a:pt x="11307" y="2867"/>
                </a:lnTo>
                <a:lnTo>
                  <a:pt x="11309" y="2874"/>
                </a:lnTo>
                <a:lnTo>
                  <a:pt x="11310" y="2880"/>
                </a:lnTo>
                <a:lnTo>
                  <a:pt x="11310" y="2888"/>
                </a:lnTo>
                <a:lnTo>
                  <a:pt x="11313" y="2923"/>
                </a:lnTo>
                <a:lnTo>
                  <a:pt x="11318" y="2958"/>
                </a:lnTo>
                <a:lnTo>
                  <a:pt x="11320" y="2976"/>
                </a:lnTo>
                <a:lnTo>
                  <a:pt x="11321" y="2993"/>
                </a:lnTo>
                <a:lnTo>
                  <a:pt x="11321" y="3010"/>
                </a:lnTo>
                <a:lnTo>
                  <a:pt x="11321" y="3028"/>
                </a:lnTo>
                <a:lnTo>
                  <a:pt x="11324" y="3031"/>
                </a:lnTo>
                <a:lnTo>
                  <a:pt x="11327" y="3034"/>
                </a:lnTo>
                <a:lnTo>
                  <a:pt x="11331" y="3036"/>
                </a:lnTo>
                <a:lnTo>
                  <a:pt x="11334" y="3037"/>
                </a:lnTo>
                <a:lnTo>
                  <a:pt x="11343" y="3040"/>
                </a:lnTo>
                <a:lnTo>
                  <a:pt x="11350" y="3043"/>
                </a:lnTo>
                <a:lnTo>
                  <a:pt x="11353" y="3044"/>
                </a:lnTo>
                <a:lnTo>
                  <a:pt x="11356" y="3046"/>
                </a:lnTo>
                <a:lnTo>
                  <a:pt x="11359" y="3048"/>
                </a:lnTo>
                <a:lnTo>
                  <a:pt x="11361" y="3051"/>
                </a:lnTo>
                <a:lnTo>
                  <a:pt x="11361" y="3054"/>
                </a:lnTo>
                <a:lnTo>
                  <a:pt x="11361" y="3058"/>
                </a:lnTo>
                <a:lnTo>
                  <a:pt x="11359" y="3063"/>
                </a:lnTo>
                <a:lnTo>
                  <a:pt x="11356" y="3069"/>
                </a:lnTo>
                <a:lnTo>
                  <a:pt x="11352" y="3072"/>
                </a:lnTo>
                <a:lnTo>
                  <a:pt x="11349" y="3075"/>
                </a:lnTo>
                <a:lnTo>
                  <a:pt x="11349" y="3078"/>
                </a:lnTo>
                <a:lnTo>
                  <a:pt x="11350" y="3080"/>
                </a:lnTo>
                <a:lnTo>
                  <a:pt x="11355" y="3083"/>
                </a:lnTo>
                <a:lnTo>
                  <a:pt x="11363" y="3086"/>
                </a:lnTo>
                <a:lnTo>
                  <a:pt x="11367" y="3088"/>
                </a:lnTo>
                <a:lnTo>
                  <a:pt x="11370" y="3090"/>
                </a:lnTo>
                <a:lnTo>
                  <a:pt x="11374" y="3093"/>
                </a:lnTo>
                <a:lnTo>
                  <a:pt x="11376" y="3096"/>
                </a:lnTo>
                <a:lnTo>
                  <a:pt x="11378" y="3099"/>
                </a:lnTo>
                <a:lnTo>
                  <a:pt x="11378" y="3103"/>
                </a:lnTo>
                <a:lnTo>
                  <a:pt x="11377" y="3107"/>
                </a:lnTo>
                <a:lnTo>
                  <a:pt x="11375" y="3113"/>
                </a:lnTo>
                <a:lnTo>
                  <a:pt x="11374" y="3116"/>
                </a:lnTo>
                <a:lnTo>
                  <a:pt x="11374" y="3117"/>
                </a:lnTo>
                <a:lnTo>
                  <a:pt x="11375" y="3119"/>
                </a:lnTo>
                <a:lnTo>
                  <a:pt x="11377" y="3120"/>
                </a:lnTo>
                <a:lnTo>
                  <a:pt x="11380" y="3122"/>
                </a:lnTo>
                <a:lnTo>
                  <a:pt x="11383" y="3125"/>
                </a:lnTo>
                <a:lnTo>
                  <a:pt x="11384" y="3127"/>
                </a:lnTo>
                <a:lnTo>
                  <a:pt x="11385" y="3128"/>
                </a:lnTo>
                <a:lnTo>
                  <a:pt x="11385" y="3130"/>
                </a:lnTo>
                <a:lnTo>
                  <a:pt x="11383" y="3132"/>
                </a:lnTo>
                <a:lnTo>
                  <a:pt x="11381" y="3135"/>
                </a:lnTo>
                <a:lnTo>
                  <a:pt x="11378" y="3137"/>
                </a:lnTo>
                <a:lnTo>
                  <a:pt x="11373" y="3140"/>
                </a:lnTo>
                <a:lnTo>
                  <a:pt x="11366" y="3144"/>
                </a:lnTo>
                <a:lnTo>
                  <a:pt x="11354" y="3144"/>
                </a:lnTo>
                <a:lnTo>
                  <a:pt x="11345" y="3145"/>
                </a:lnTo>
                <a:lnTo>
                  <a:pt x="11338" y="3147"/>
                </a:lnTo>
                <a:lnTo>
                  <a:pt x="11332" y="3149"/>
                </a:lnTo>
                <a:lnTo>
                  <a:pt x="11326" y="3152"/>
                </a:lnTo>
                <a:lnTo>
                  <a:pt x="11321" y="3153"/>
                </a:lnTo>
                <a:lnTo>
                  <a:pt x="11315" y="3153"/>
                </a:lnTo>
                <a:lnTo>
                  <a:pt x="11307" y="3151"/>
                </a:lnTo>
                <a:lnTo>
                  <a:pt x="11303" y="3151"/>
                </a:lnTo>
                <a:lnTo>
                  <a:pt x="11299" y="3153"/>
                </a:lnTo>
                <a:lnTo>
                  <a:pt x="11296" y="3155"/>
                </a:lnTo>
                <a:lnTo>
                  <a:pt x="11293" y="3158"/>
                </a:lnTo>
                <a:lnTo>
                  <a:pt x="11286" y="3164"/>
                </a:lnTo>
                <a:lnTo>
                  <a:pt x="11281" y="3171"/>
                </a:lnTo>
                <a:lnTo>
                  <a:pt x="11278" y="3174"/>
                </a:lnTo>
                <a:lnTo>
                  <a:pt x="11275" y="3176"/>
                </a:lnTo>
                <a:lnTo>
                  <a:pt x="11273" y="3177"/>
                </a:lnTo>
                <a:lnTo>
                  <a:pt x="11271" y="3177"/>
                </a:lnTo>
                <a:lnTo>
                  <a:pt x="11268" y="3175"/>
                </a:lnTo>
                <a:lnTo>
                  <a:pt x="11266" y="3172"/>
                </a:lnTo>
                <a:lnTo>
                  <a:pt x="11264" y="3168"/>
                </a:lnTo>
                <a:lnTo>
                  <a:pt x="11262" y="3161"/>
                </a:lnTo>
                <a:lnTo>
                  <a:pt x="11240" y="3168"/>
                </a:lnTo>
                <a:lnTo>
                  <a:pt x="11226" y="3174"/>
                </a:lnTo>
                <a:lnTo>
                  <a:pt x="11220" y="3178"/>
                </a:lnTo>
                <a:lnTo>
                  <a:pt x="11217" y="3181"/>
                </a:lnTo>
                <a:lnTo>
                  <a:pt x="11214" y="3185"/>
                </a:lnTo>
                <a:lnTo>
                  <a:pt x="11213" y="3190"/>
                </a:lnTo>
                <a:lnTo>
                  <a:pt x="11206" y="3190"/>
                </a:lnTo>
                <a:lnTo>
                  <a:pt x="11200" y="3189"/>
                </a:lnTo>
                <a:lnTo>
                  <a:pt x="11197" y="3187"/>
                </a:lnTo>
                <a:lnTo>
                  <a:pt x="11194" y="3183"/>
                </a:lnTo>
                <a:lnTo>
                  <a:pt x="11193" y="3179"/>
                </a:lnTo>
                <a:lnTo>
                  <a:pt x="11192" y="3175"/>
                </a:lnTo>
                <a:lnTo>
                  <a:pt x="11192" y="3171"/>
                </a:lnTo>
                <a:lnTo>
                  <a:pt x="11192" y="3167"/>
                </a:lnTo>
                <a:lnTo>
                  <a:pt x="11192" y="3159"/>
                </a:lnTo>
                <a:lnTo>
                  <a:pt x="11191" y="3157"/>
                </a:lnTo>
                <a:lnTo>
                  <a:pt x="11187" y="3160"/>
                </a:lnTo>
                <a:lnTo>
                  <a:pt x="11178" y="3174"/>
                </a:lnTo>
                <a:lnTo>
                  <a:pt x="11169" y="3189"/>
                </a:lnTo>
                <a:lnTo>
                  <a:pt x="11159" y="3208"/>
                </a:lnTo>
                <a:lnTo>
                  <a:pt x="11154" y="3216"/>
                </a:lnTo>
                <a:lnTo>
                  <a:pt x="11147" y="3223"/>
                </a:lnTo>
                <a:lnTo>
                  <a:pt x="11144" y="3224"/>
                </a:lnTo>
                <a:lnTo>
                  <a:pt x="11140" y="3225"/>
                </a:lnTo>
                <a:lnTo>
                  <a:pt x="11137" y="3225"/>
                </a:lnTo>
                <a:lnTo>
                  <a:pt x="11133" y="3224"/>
                </a:lnTo>
                <a:lnTo>
                  <a:pt x="11131" y="3223"/>
                </a:lnTo>
                <a:lnTo>
                  <a:pt x="11128" y="3223"/>
                </a:lnTo>
                <a:lnTo>
                  <a:pt x="11126" y="3223"/>
                </a:lnTo>
                <a:lnTo>
                  <a:pt x="11122" y="3225"/>
                </a:lnTo>
                <a:lnTo>
                  <a:pt x="11116" y="3230"/>
                </a:lnTo>
                <a:lnTo>
                  <a:pt x="11109" y="3235"/>
                </a:lnTo>
                <a:lnTo>
                  <a:pt x="11107" y="3237"/>
                </a:lnTo>
                <a:lnTo>
                  <a:pt x="11104" y="3238"/>
                </a:lnTo>
                <a:lnTo>
                  <a:pt x="11102" y="3239"/>
                </a:lnTo>
                <a:lnTo>
                  <a:pt x="11100" y="3238"/>
                </a:lnTo>
                <a:lnTo>
                  <a:pt x="11099" y="3236"/>
                </a:lnTo>
                <a:lnTo>
                  <a:pt x="11099" y="3233"/>
                </a:lnTo>
                <a:lnTo>
                  <a:pt x="11100" y="3227"/>
                </a:lnTo>
                <a:lnTo>
                  <a:pt x="11102" y="3220"/>
                </a:lnTo>
                <a:lnTo>
                  <a:pt x="11092" y="3233"/>
                </a:lnTo>
                <a:lnTo>
                  <a:pt x="11083" y="3248"/>
                </a:lnTo>
                <a:lnTo>
                  <a:pt x="11081" y="3251"/>
                </a:lnTo>
                <a:lnTo>
                  <a:pt x="11078" y="3253"/>
                </a:lnTo>
                <a:lnTo>
                  <a:pt x="11076" y="3254"/>
                </a:lnTo>
                <a:lnTo>
                  <a:pt x="11074" y="3255"/>
                </a:lnTo>
                <a:lnTo>
                  <a:pt x="11072" y="3254"/>
                </a:lnTo>
                <a:lnTo>
                  <a:pt x="11070" y="3251"/>
                </a:lnTo>
                <a:lnTo>
                  <a:pt x="11068" y="3247"/>
                </a:lnTo>
                <a:lnTo>
                  <a:pt x="11066" y="3242"/>
                </a:lnTo>
                <a:lnTo>
                  <a:pt x="11062" y="3241"/>
                </a:lnTo>
                <a:lnTo>
                  <a:pt x="11058" y="3240"/>
                </a:lnTo>
                <a:lnTo>
                  <a:pt x="11055" y="3241"/>
                </a:lnTo>
                <a:lnTo>
                  <a:pt x="11052" y="3243"/>
                </a:lnTo>
                <a:lnTo>
                  <a:pt x="11047" y="3247"/>
                </a:lnTo>
                <a:lnTo>
                  <a:pt x="11041" y="3253"/>
                </a:lnTo>
                <a:lnTo>
                  <a:pt x="11038" y="3260"/>
                </a:lnTo>
                <a:lnTo>
                  <a:pt x="11034" y="3267"/>
                </a:lnTo>
                <a:lnTo>
                  <a:pt x="11029" y="3274"/>
                </a:lnTo>
                <a:lnTo>
                  <a:pt x="11024" y="3277"/>
                </a:lnTo>
                <a:lnTo>
                  <a:pt x="11013" y="3291"/>
                </a:lnTo>
                <a:lnTo>
                  <a:pt x="11001" y="3304"/>
                </a:lnTo>
                <a:lnTo>
                  <a:pt x="10995" y="3311"/>
                </a:lnTo>
                <a:lnTo>
                  <a:pt x="10989" y="3318"/>
                </a:lnTo>
                <a:lnTo>
                  <a:pt x="10984" y="3328"/>
                </a:lnTo>
                <a:lnTo>
                  <a:pt x="10981" y="3338"/>
                </a:lnTo>
                <a:lnTo>
                  <a:pt x="10977" y="3341"/>
                </a:lnTo>
                <a:lnTo>
                  <a:pt x="10973" y="3345"/>
                </a:lnTo>
                <a:lnTo>
                  <a:pt x="10971" y="3349"/>
                </a:lnTo>
                <a:lnTo>
                  <a:pt x="10969" y="3353"/>
                </a:lnTo>
                <a:lnTo>
                  <a:pt x="10968" y="3357"/>
                </a:lnTo>
                <a:lnTo>
                  <a:pt x="10968" y="3361"/>
                </a:lnTo>
                <a:lnTo>
                  <a:pt x="10969" y="3365"/>
                </a:lnTo>
                <a:lnTo>
                  <a:pt x="10970" y="3368"/>
                </a:lnTo>
                <a:lnTo>
                  <a:pt x="10972" y="3373"/>
                </a:lnTo>
                <a:lnTo>
                  <a:pt x="10974" y="3376"/>
                </a:lnTo>
                <a:lnTo>
                  <a:pt x="10977" y="3378"/>
                </a:lnTo>
                <a:lnTo>
                  <a:pt x="10980" y="3380"/>
                </a:lnTo>
                <a:lnTo>
                  <a:pt x="10984" y="3381"/>
                </a:lnTo>
                <a:lnTo>
                  <a:pt x="10988" y="3382"/>
                </a:lnTo>
                <a:lnTo>
                  <a:pt x="10992" y="3381"/>
                </a:lnTo>
                <a:lnTo>
                  <a:pt x="10997" y="3380"/>
                </a:lnTo>
                <a:lnTo>
                  <a:pt x="10982" y="3388"/>
                </a:lnTo>
                <a:lnTo>
                  <a:pt x="10969" y="3395"/>
                </a:lnTo>
                <a:lnTo>
                  <a:pt x="10963" y="3398"/>
                </a:lnTo>
                <a:lnTo>
                  <a:pt x="10957" y="3403"/>
                </a:lnTo>
                <a:lnTo>
                  <a:pt x="10952" y="3409"/>
                </a:lnTo>
                <a:lnTo>
                  <a:pt x="10946" y="3417"/>
                </a:lnTo>
                <a:lnTo>
                  <a:pt x="10953" y="3419"/>
                </a:lnTo>
                <a:lnTo>
                  <a:pt x="10960" y="3423"/>
                </a:lnTo>
                <a:lnTo>
                  <a:pt x="10968" y="3427"/>
                </a:lnTo>
                <a:lnTo>
                  <a:pt x="10976" y="3433"/>
                </a:lnTo>
                <a:lnTo>
                  <a:pt x="10983" y="3439"/>
                </a:lnTo>
                <a:lnTo>
                  <a:pt x="10990" y="3447"/>
                </a:lnTo>
                <a:lnTo>
                  <a:pt x="10998" y="3455"/>
                </a:lnTo>
                <a:lnTo>
                  <a:pt x="11003" y="3464"/>
                </a:lnTo>
                <a:lnTo>
                  <a:pt x="11003" y="3470"/>
                </a:lnTo>
                <a:lnTo>
                  <a:pt x="11004" y="3476"/>
                </a:lnTo>
                <a:lnTo>
                  <a:pt x="11005" y="3481"/>
                </a:lnTo>
                <a:lnTo>
                  <a:pt x="11007" y="3484"/>
                </a:lnTo>
                <a:lnTo>
                  <a:pt x="11010" y="3487"/>
                </a:lnTo>
                <a:lnTo>
                  <a:pt x="11014" y="3489"/>
                </a:lnTo>
                <a:lnTo>
                  <a:pt x="11018" y="3490"/>
                </a:lnTo>
                <a:lnTo>
                  <a:pt x="11022" y="3490"/>
                </a:lnTo>
                <a:lnTo>
                  <a:pt x="11031" y="3490"/>
                </a:lnTo>
                <a:lnTo>
                  <a:pt x="11040" y="3488"/>
                </a:lnTo>
                <a:lnTo>
                  <a:pt x="11051" y="3484"/>
                </a:lnTo>
                <a:lnTo>
                  <a:pt x="11059" y="3480"/>
                </a:lnTo>
                <a:lnTo>
                  <a:pt x="11059" y="3478"/>
                </a:lnTo>
                <a:lnTo>
                  <a:pt x="11058" y="3475"/>
                </a:lnTo>
                <a:lnTo>
                  <a:pt x="11056" y="3471"/>
                </a:lnTo>
                <a:lnTo>
                  <a:pt x="11054" y="3468"/>
                </a:lnTo>
                <a:lnTo>
                  <a:pt x="11048" y="3461"/>
                </a:lnTo>
                <a:lnTo>
                  <a:pt x="11041" y="3456"/>
                </a:lnTo>
                <a:lnTo>
                  <a:pt x="11037" y="3451"/>
                </a:lnTo>
                <a:lnTo>
                  <a:pt x="11037" y="3449"/>
                </a:lnTo>
                <a:lnTo>
                  <a:pt x="11040" y="3449"/>
                </a:lnTo>
                <a:lnTo>
                  <a:pt x="11052" y="3452"/>
                </a:lnTo>
                <a:lnTo>
                  <a:pt x="11056" y="3456"/>
                </a:lnTo>
                <a:lnTo>
                  <a:pt x="11060" y="3461"/>
                </a:lnTo>
                <a:lnTo>
                  <a:pt x="11062" y="3465"/>
                </a:lnTo>
                <a:lnTo>
                  <a:pt x="11064" y="3470"/>
                </a:lnTo>
                <a:lnTo>
                  <a:pt x="11066" y="3476"/>
                </a:lnTo>
                <a:lnTo>
                  <a:pt x="11066" y="3480"/>
                </a:lnTo>
                <a:lnTo>
                  <a:pt x="11066" y="3484"/>
                </a:lnTo>
                <a:lnTo>
                  <a:pt x="11065" y="3489"/>
                </a:lnTo>
                <a:lnTo>
                  <a:pt x="11064" y="3492"/>
                </a:lnTo>
                <a:lnTo>
                  <a:pt x="11061" y="3496"/>
                </a:lnTo>
                <a:lnTo>
                  <a:pt x="11058" y="3499"/>
                </a:lnTo>
                <a:lnTo>
                  <a:pt x="11055" y="3501"/>
                </a:lnTo>
                <a:lnTo>
                  <a:pt x="11050" y="3503"/>
                </a:lnTo>
                <a:lnTo>
                  <a:pt x="11044" y="3503"/>
                </a:lnTo>
                <a:lnTo>
                  <a:pt x="11039" y="3504"/>
                </a:lnTo>
                <a:lnTo>
                  <a:pt x="11033" y="3503"/>
                </a:lnTo>
                <a:lnTo>
                  <a:pt x="11022" y="3507"/>
                </a:lnTo>
                <a:lnTo>
                  <a:pt x="11013" y="3509"/>
                </a:lnTo>
                <a:lnTo>
                  <a:pt x="11005" y="3509"/>
                </a:lnTo>
                <a:lnTo>
                  <a:pt x="10998" y="3508"/>
                </a:lnTo>
                <a:lnTo>
                  <a:pt x="10991" y="3505"/>
                </a:lnTo>
                <a:lnTo>
                  <a:pt x="10986" y="3501"/>
                </a:lnTo>
                <a:lnTo>
                  <a:pt x="10982" y="3497"/>
                </a:lnTo>
                <a:lnTo>
                  <a:pt x="10979" y="3492"/>
                </a:lnTo>
                <a:lnTo>
                  <a:pt x="10969" y="3502"/>
                </a:lnTo>
                <a:lnTo>
                  <a:pt x="10958" y="3511"/>
                </a:lnTo>
                <a:lnTo>
                  <a:pt x="10951" y="3514"/>
                </a:lnTo>
                <a:lnTo>
                  <a:pt x="10945" y="3516"/>
                </a:lnTo>
                <a:lnTo>
                  <a:pt x="10941" y="3517"/>
                </a:lnTo>
                <a:lnTo>
                  <a:pt x="10937" y="3517"/>
                </a:lnTo>
                <a:lnTo>
                  <a:pt x="10934" y="3516"/>
                </a:lnTo>
                <a:lnTo>
                  <a:pt x="10930" y="3515"/>
                </a:lnTo>
                <a:lnTo>
                  <a:pt x="10933" y="3509"/>
                </a:lnTo>
                <a:lnTo>
                  <a:pt x="10934" y="3504"/>
                </a:lnTo>
                <a:lnTo>
                  <a:pt x="10935" y="3499"/>
                </a:lnTo>
                <a:lnTo>
                  <a:pt x="10935" y="3495"/>
                </a:lnTo>
                <a:lnTo>
                  <a:pt x="10935" y="3492"/>
                </a:lnTo>
                <a:lnTo>
                  <a:pt x="10933" y="3490"/>
                </a:lnTo>
                <a:lnTo>
                  <a:pt x="10932" y="3488"/>
                </a:lnTo>
                <a:lnTo>
                  <a:pt x="10930" y="3487"/>
                </a:lnTo>
                <a:lnTo>
                  <a:pt x="10925" y="3486"/>
                </a:lnTo>
                <a:lnTo>
                  <a:pt x="10919" y="3487"/>
                </a:lnTo>
                <a:lnTo>
                  <a:pt x="10913" y="3489"/>
                </a:lnTo>
                <a:lnTo>
                  <a:pt x="10907" y="3492"/>
                </a:lnTo>
                <a:lnTo>
                  <a:pt x="10908" y="3499"/>
                </a:lnTo>
                <a:lnTo>
                  <a:pt x="10907" y="3505"/>
                </a:lnTo>
                <a:lnTo>
                  <a:pt x="10907" y="3510"/>
                </a:lnTo>
                <a:lnTo>
                  <a:pt x="10906" y="3515"/>
                </a:lnTo>
                <a:lnTo>
                  <a:pt x="10904" y="3519"/>
                </a:lnTo>
                <a:lnTo>
                  <a:pt x="10902" y="3524"/>
                </a:lnTo>
                <a:lnTo>
                  <a:pt x="10899" y="3527"/>
                </a:lnTo>
                <a:lnTo>
                  <a:pt x="10896" y="3530"/>
                </a:lnTo>
                <a:lnTo>
                  <a:pt x="10893" y="3532"/>
                </a:lnTo>
                <a:lnTo>
                  <a:pt x="10888" y="3534"/>
                </a:lnTo>
                <a:lnTo>
                  <a:pt x="10884" y="3535"/>
                </a:lnTo>
                <a:lnTo>
                  <a:pt x="10879" y="3536"/>
                </a:lnTo>
                <a:lnTo>
                  <a:pt x="10870" y="3537"/>
                </a:lnTo>
                <a:lnTo>
                  <a:pt x="10858" y="3536"/>
                </a:lnTo>
                <a:lnTo>
                  <a:pt x="10832" y="3538"/>
                </a:lnTo>
                <a:lnTo>
                  <a:pt x="10806" y="3541"/>
                </a:lnTo>
                <a:lnTo>
                  <a:pt x="10780" y="3544"/>
                </a:lnTo>
                <a:lnTo>
                  <a:pt x="10755" y="3548"/>
                </a:lnTo>
                <a:lnTo>
                  <a:pt x="10729" y="3553"/>
                </a:lnTo>
                <a:lnTo>
                  <a:pt x="10704" y="3561"/>
                </a:lnTo>
                <a:lnTo>
                  <a:pt x="10692" y="3565"/>
                </a:lnTo>
                <a:lnTo>
                  <a:pt x="10679" y="3570"/>
                </a:lnTo>
                <a:lnTo>
                  <a:pt x="10667" y="3577"/>
                </a:lnTo>
                <a:lnTo>
                  <a:pt x="10656" y="3583"/>
                </a:lnTo>
                <a:lnTo>
                  <a:pt x="10649" y="3591"/>
                </a:lnTo>
                <a:lnTo>
                  <a:pt x="10642" y="3597"/>
                </a:lnTo>
                <a:lnTo>
                  <a:pt x="10636" y="3601"/>
                </a:lnTo>
                <a:lnTo>
                  <a:pt x="10631" y="3602"/>
                </a:lnTo>
                <a:lnTo>
                  <a:pt x="10628" y="3602"/>
                </a:lnTo>
                <a:lnTo>
                  <a:pt x="10627" y="3601"/>
                </a:lnTo>
                <a:lnTo>
                  <a:pt x="10626" y="3599"/>
                </a:lnTo>
                <a:lnTo>
                  <a:pt x="10626" y="3596"/>
                </a:lnTo>
                <a:lnTo>
                  <a:pt x="10627" y="3592"/>
                </a:lnTo>
                <a:lnTo>
                  <a:pt x="10628" y="3588"/>
                </a:lnTo>
                <a:lnTo>
                  <a:pt x="10632" y="3582"/>
                </a:lnTo>
                <a:lnTo>
                  <a:pt x="10636" y="3575"/>
                </a:lnTo>
                <a:lnTo>
                  <a:pt x="10638" y="3565"/>
                </a:lnTo>
                <a:lnTo>
                  <a:pt x="10638" y="3563"/>
                </a:lnTo>
                <a:lnTo>
                  <a:pt x="10636" y="3567"/>
                </a:lnTo>
                <a:lnTo>
                  <a:pt x="10632" y="3576"/>
                </a:lnTo>
                <a:lnTo>
                  <a:pt x="10622" y="3597"/>
                </a:lnTo>
                <a:lnTo>
                  <a:pt x="10617" y="3614"/>
                </a:lnTo>
                <a:lnTo>
                  <a:pt x="10611" y="3613"/>
                </a:lnTo>
                <a:lnTo>
                  <a:pt x="10607" y="3614"/>
                </a:lnTo>
                <a:lnTo>
                  <a:pt x="10603" y="3615"/>
                </a:lnTo>
                <a:lnTo>
                  <a:pt x="10600" y="3617"/>
                </a:lnTo>
                <a:lnTo>
                  <a:pt x="10599" y="3620"/>
                </a:lnTo>
                <a:lnTo>
                  <a:pt x="10598" y="3623"/>
                </a:lnTo>
                <a:lnTo>
                  <a:pt x="10598" y="3628"/>
                </a:lnTo>
                <a:lnTo>
                  <a:pt x="10599" y="3632"/>
                </a:lnTo>
                <a:lnTo>
                  <a:pt x="10600" y="3635"/>
                </a:lnTo>
                <a:lnTo>
                  <a:pt x="10603" y="3639"/>
                </a:lnTo>
                <a:lnTo>
                  <a:pt x="10606" y="3642"/>
                </a:lnTo>
                <a:lnTo>
                  <a:pt x="10609" y="3645"/>
                </a:lnTo>
                <a:lnTo>
                  <a:pt x="10613" y="3647"/>
                </a:lnTo>
                <a:lnTo>
                  <a:pt x="10618" y="3648"/>
                </a:lnTo>
                <a:lnTo>
                  <a:pt x="10623" y="3648"/>
                </a:lnTo>
                <a:lnTo>
                  <a:pt x="10629" y="3647"/>
                </a:lnTo>
                <a:lnTo>
                  <a:pt x="10623" y="3672"/>
                </a:lnTo>
                <a:lnTo>
                  <a:pt x="10616" y="3700"/>
                </a:lnTo>
                <a:lnTo>
                  <a:pt x="10612" y="3713"/>
                </a:lnTo>
                <a:lnTo>
                  <a:pt x="10607" y="3726"/>
                </a:lnTo>
                <a:lnTo>
                  <a:pt x="10601" y="3739"/>
                </a:lnTo>
                <a:lnTo>
                  <a:pt x="10594" y="3750"/>
                </a:lnTo>
                <a:lnTo>
                  <a:pt x="10591" y="3749"/>
                </a:lnTo>
                <a:lnTo>
                  <a:pt x="10588" y="3749"/>
                </a:lnTo>
                <a:lnTo>
                  <a:pt x="10586" y="3750"/>
                </a:lnTo>
                <a:lnTo>
                  <a:pt x="10584" y="3752"/>
                </a:lnTo>
                <a:lnTo>
                  <a:pt x="10580" y="3757"/>
                </a:lnTo>
                <a:lnTo>
                  <a:pt x="10576" y="3765"/>
                </a:lnTo>
                <a:lnTo>
                  <a:pt x="10572" y="3773"/>
                </a:lnTo>
                <a:lnTo>
                  <a:pt x="10568" y="3782"/>
                </a:lnTo>
                <a:lnTo>
                  <a:pt x="10565" y="3786"/>
                </a:lnTo>
                <a:lnTo>
                  <a:pt x="10562" y="3789"/>
                </a:lnTo>
                <a:lnTo>
                  <a:pt x="10558" y="3792"/>
                </a:lnTo>
                <a:lnTo>
                  <a:pt x="10554" y="3794"/>
                </a:lnTo>
                <a:lnTo>
                  <a:pt x="10546" y="3804"/>
                </a:lnTo>
                <a:lnTo>
                  <a:pt x="10540" y="3811"/>
                </a:lnTo>
                <a:lnTo>
                  <a:pt x="10537" y="3813"/>
                </a:lnTo>
                <a:lnTo>
                  <a:pt x="10534" y="3815"/>
                </a:lnTo>
                <a:lnTo>
                  <a:pt x="10532" y="3816"/>
                </a:lnTo>
                <a:lnTo>
                  <a:pt x="10529" y="3816"/>
                </a:lnTo>
                <a:lnTo>
                  <a:pt x="10527" y="3815"/>
                </a:lnTo>
                <a:lnTo>
                  <a:pt x="10525" y="3814"/>
                </a:lnTo>
                <a:lnTo>
                  <a:pt x="10524" y="3812"/>
                </a:lnTo>
                <a:lnTo>
                  <a:pt x="10523" y="3809"/>
                </a:lnTo>
                <a:lnTo>
                  <a:pt x="10522" y="3801"/>
                </a:lnTo>
                <a:lnTo>
                  <a:pt x="10523" y="3790"/>
                </a:lnTo>
                <a:lnTo>
                  <a:pt x="10515" y="3790"/>
                </a:lnTo>
                <a:lnTo>
                  <a:pt x="10506" y="3788"/>
                </a:lnTo>
                <a:lnTo>
                  <a:pt x="10498" y="3785"/>
                </a:lnTo>
                <a:lnTo>
                  <a:pt x="10490" y="3780"/>
                </a:lnTo>
                <a:lnTo>
                  <a:pt x="10483" y="3773"/>
                </a:lnTo>
                <a:lnTo>
                  <a:pt x="10476" y="3767"/>
                </a:lnTo>
                <a:lnTo>
                  <a:pt x="10469" y="3760"/>
                </a:lnTo>
                <a:lnTo>
                  <a:pt x="10464" y="3752"/>
                </a:lnTo>
                <a:lnTo>
                  <a:pt x="10461" y="3748"/>
                </a:lnTo>
                <a:lnTo>
                  <a:pt x="10460" y="3745"/>
                </a:lnTo>
                <a:lnTo>
                  <a:pt x="10461" y="3741"/>
                </a:lnTo>
                <a:lnTo>
                  <a:pt x="10462" y="3737"/>
                </a:lnTo>
                <a:lnTo>
                  <a:pt x="10466" y="3729"/>
                </a:lnTo>
                <a:lnTo>
                  <a:pt x="10471" y="3721"/>
                </a:lnTo>
                <a:lnTo>
                  <a:pt x="10476" y="3717"/>
                </a:lnTo>
                <a:lnTo>
                  <a:pt x="10477" y="3715"/>
                </a:lnTo>
                <a:lnTo>
                  <a:pt x="10471" y="3717"/>
                </a:lnTo>
                <a:lnTo>
                  <a:pt x="10460" y="3725"/>
                </a:lnTo>
                <a:lnTo>
                  <a:pt x="10456" y="3730"/>
                </a:lnTo>
                <a:lnTo>
                  <a:pt x="10453" y="3734"/>
                </a:lnTo>
                <a:lnTo>
                  <a:pt x="10452" y="3738"/>
                </a:lnTo>
                <a:lnTo>
                  <a:pt x="10452" y="3742"/>
                </a:lnTo>
                <a:lnTo>
                  <a:pt x="10453" y="3747"/>
                </a:lnTo>
                <a:lnTo>
                  <a:pt x="10455" y="3751"/>
                </a:lnTo>
                <a:lnTo>
                  <a:pt x="10457" y="3756"/>
                </a:lnTo>
                <a:lnTo>
                  <a:pt x="10460" y="3761"/>
                </a:lnTo>
                <a:lnTo>
                  <a:pt x="10466" y="3770"/>
                </a:lnTo>
                <a:lnTo>
                  <a:pt x="10471" y="3781"/>
                </a:lnTo>
                <a:lnTo>
                  <a:pt x="10473" y="3786"/>
                </a:lnTo>
                <a:lnTo>
                  <a:pt x="10475" y="3791"/>
                </a:lnTo>
                <a:lnTo>
                  <a:pt x="10476" y="3797"/>
                </a:lnTo>
                <a:lnTo>
                  <a:pt x="10475" y="3802"/>
                </a:lnTo>
                <a:lnTo>
                  <a:pt x="10477" y="3807"/>
                </a:lnTo>
                <a:lnTo>
                  <a:pt x="10479" y="3812"/>
                </a:lnTo>
                <a:lnTo>
                  <a:pt x="10482" y="3816"/>
                </a:lnTo>
                <a:lnTo>
                  <a:pt x="10485" y="3819"/>
                </a:lnTo>
                <a:lnTo>
                  <a:pt x="10491" y="3826"/>
                </a:lnTo>
                <a:lnTo>
                  <a:pt x="10497" y="3832"/>
                </a:lnTo>
                <a:lnTo>
                  <a:pt x="10503" y="3838"/>
                </a:lnTo>
                <a:lnTo>
                  <a:pt x="10508" y="3845"/>
                </a:lnTo>
                <a:lnTo>
                  <a:pt x="10509" y="3849"/>
                </a:lnTo>
                <a:lnTo>
                  <a:pt x="10510" y="3853"/>
                </a:lnTo>
                <a:lnTo>
                  <a:pt x="10511" y="3859"/>
                </a:lnTo>
                <a:lnTo>
                  <a:pt x="10510" y="3864"/>
                </a:lnTo>
                <a:lnTo>
                  <a:pt x="10511" y="3870"/>
                </a:lnTo>
                <a:lnTo>
                  <a:pt x="10511" y="3875"/>
                </a:lnTo>
                <a:lnTo>
                  <a:pt x="10510" y="3881"/>
                </a:lnTo>
                <a:lnTo>
                  <a:pt x="10509" y="3885"/>
                </a:lnTo>
                <a:lnTo>
                  <a:pt x="10505" y="3893"/>
                </a:lnTo>
                <a:lnTo>
                  <a:pt x="10499" y="3899"/>
                </a:lnTo>
                <a:lnTo>
                  <a:pt x="10493" y="3905"/>
                </a:lnTo>
                <a:lnTo>
                  <a:pt x="10487" y="3912"/>
                </a:lnTo>
                <a:lnTo>
                  <a:pt x="10481" y="3919"/>
                </a:lnTo>
                <a:lnTo>
                  <a:pt x="10476" y="3927"/>
                </a:lnTo>
                <a:lnTo>
                  <a:pt x="10470" y="3935"/>
                </a:lnTo>
                <a:lnTo>
                  <a:pt x="10466" y="3943"/>
                </a:lnTo>
                <a:lnTo>
                  <a:pt x="10462" y="3953"/>
                </a:lnTo>
                <a:lnTo>
                  <a:pt x="10459" y="3962"/>
                </a:lnTo>
                <a:lnTo>
                  <a:pt x="10455" y="3971"/>
                </a:lnTo>
                <a:lnTo>
                  <a:pt x="10452" y="3978"/>
                </a:lnTo>
                <a:lnTo>
                  <a:pt x="10450" y="3981"/>
                </a:lnTo>
                <a:lnTo>
                  <a:pt x="10448" y="3984"/>
                </a:lnTo>
                <a:lnTo>
                  <a:pt x="10445" y="3985"/>
                </a:lnTo>
                <a:lnTo>
                  <a:pt x="10443" y="3986"/>
                </a:lnTo>
                <a:lnTo>
                  <a:pt x="10441" y="3986"/>
                </a:lnTo>
                <a:lnTo>
                  <a:pt x="10438" y="3988"/>
                </a:lnTo>
                <a:lnTo>
                  <a:pt x="10436" y="3992"/>
                </a:lnTo>
                <a:lnTo>
                  <a:pt x="10434" y="3996"/>
                </a:lnTo>
                <a:lnTo>
                  <a:pt x="10430" y="4005"/>
                </a:lnTo>
                <a:lnTo>
                  <a:pt x="10426" y="4015"/>
                </a:lnTo>
                <a:lnTo>
                  <a:pt x="10424" y="4020"/>
                </a:lnTo>
                <a:lnTo>
                  <a:pt x="10421" y="4023"/>
                </a:lnTo>
                <a:lnTo>
                  <a:pt x="10419" y="4026"/>
                </a:lnTo>
                <a:lnTo>
                  <a:pt x="10417" y="4028"/>
                </a:lnTo>
                <a:lnTo>
                  <a:pt x="10415" y="4028"/>
                </a:lnTo>
                <a:lnTo>
                  <a:pt x="10412" y="4026"/>
                </a:lnTo>
                <a:lnTo>
                  <a:pt x="10409" y="4023"/>
                </a:lnTo>
                <a:lnTo>
                  <a:pt x="10406" y="4017"/>
                </a:lnTo>
                <a:lnTo>
                  <a:pt x="10412" y="3998"/>
                </a:lnTo>
                <a:lnTo>
                  <a:pt x="10419" y="3977"/>
                </a:lnTo>
                <a:lnTo>
                  <a:pt x="10424" y="3968"/>
                </a:lnTo>
                <a:lnTo>
                  <a:pt x="10429" y="3960"/>
                </a:lnTo>
                <a:lnTo>
                  <a:pt x="10432" y="3956"/>
                </a:lnTo>
                <a:lnTo>
                  <a:pt x="10436" y="3953"/>
                </a:lnTo>
                <a:lnTo>
                  <a:pt x="10440" y="3950"/>
                </a:lnTo>
                <a:lnTo>
                  <a:pt x="10444" y="3948"/>
                </a:lnTo>
                <a:lnTo>
                  <a:pt x="10444" y="3944"/>
                </a:lnTo>
                <a:lnTo>
                  <a:pt x="10444" y="3941"/>
                </a:lnTo>
                <a:lnTo>
                  <a:pt x="10443" y="3938"/>
                </a:lnTo>
                <a:lnTo>
                  <a:pt x="10441" y="3937"/>
                </a:lnTo>
                <a:lnTo>
                  <a:pt x="10437" y="3935"/>
                </a:lnTo>
                <a:lnTo>
                  <a:pt x="10433" y="3934"/>
                </a:lnTo>
                <a:lnTo>
                  <a:pt x="10430" y="3933"/>
                </a:lnTo>
                <a:lnTo>
                  <a:pt x="10428" y="3930"/>
                </a:lnTo>
                <a:lnTo>
                  <a:pt x="10428" y="3928"/>
                </a:lnTo>
                <a:lnTo>
                  <a:pt x="10428" y="3926"/>
                </a:lnTo>
                <a:lnTo>
                  <a:pt x="10429" y="3923"/>
                </a:lnTo>
                <a:lnTo>
                  <a:pt x="10431" y="3919"/>
                </a:lnTo>
                <a:lnTo>
                  <a:pt x="10426" y="3919"/>
                </a:lnTo>
                <a:lnTo>
                  <a:pt x="10421" y="3918"/>
                </a:lnTo>
                <a:lnTo>
                  <a:pt x="10419" y="3916"/>
                </a:lnTo>
                <a:lnTo>
                  <a:pt x="10418" y="3914"/>
                </a:lnTo>
                <a:lnTo>
                  <a:pt x="10419" y="3907"/>
                </a:lnTo>
                <a:lnTo>
                  <a:pt x="10423" y="3900"/>
                </a:lnTo>
                <a:lnTo>
                  <a:pt x="10426" y="3894"/>
                </a:lnTo>
                <a:lnTo>
                  <a:pt x="10426" y="3890"/>
                </a:lnTo>
                <a:lnTo>
                  <a:pt x="10425" y="3890"/>
                </a:lnTo>
                <a:lnTo>
                  <a:pt x="10421" y="3890"/>
                </a:lnTo>
                <a:lnTo>
                  <a:pt x="10417" y="3893"/>
                </a:lnTo>
                <a:lnTo>
                  <a:pt x="10410" y="3896"/>
                </a:lnTo>
                <a:lnTo>
                  <a:pt x="10407" y="3898"/>
                </a:lnTo>
                <a:lnTo>
                  <a:pt x="10404" y="3898"/>
                </a:lnTo>
                <a:lnTo>
                  <a:pt x="10400" y="3898"/>
                </a:lnTo>
                <a:lnTo>
                  <a:pt x="10396" y="3897"/>
                </a:lnTo>
                <a:lnTo>
                  <a:pt x="10392" y="3895"/>
                </a:lnTo>
                <a:lnTo>
                  <a:pt x="10388" y="3893"/>
                </a:lnTo>
                <a:lnTo>
                  <a:pt x="10384" y="3890"/>
                </a:lnTo>
                <a:lnTo>
                  <a:pt x="10381" y="3887"/>
                </a:lnTo>
                <a:lnTo>
                  <a:pt x="10379" y="3884"/>
                </a:lnTo>
                <a:lnTo>
                  <a:pt x="10377" y="3879"/>
                </a:lnTo>
                <a:lnTo>
                  <a:pt x="10376" y="3876"/>
                </a:lnTo>
                <a:lnTo>
                  <a:pt x="10376" y="3873"/>
                </a:lnTo>
                <a:lnTo>
                  <a:pt x="10377" y="3870"/>
                </a:lnTo>
                <a:lnTo>
                  <a:pt x="10380" y="3867"/>
                </a:lnTo>
                <a:lnTo>
                  <a:pt x="10384" y="3865"/>
                </a:lnTo>
                <a:lnTo>
                  <a:pt x="10390" y="3863"/>
                </a:lnTo>
                <a:lnTo>
                  <a:pt x="10397" y="3862"/>
                </a:lnTo>
                <a:lnTo>
                  <a:pt x="10402" y="3861"/>
                </a:lnTo>
                <a:lnTo>
                  <a:pt x="10404" y="3860"/>
                </a:lnTo>
                <a:lnTo>
                  <a:pt x="10405" y="3858"/>
                </a:lnTo>
                <a:lnTo>
                  <a:pt x="10404" y="3856"/>
                </a:lnTo>
                <a:lnTo>
                  <a:pt x="10402" y="3854"/>
                </a:lnTo>
                <a:lnTo>
                  <a:pt x="10399" y="3852"/>
                </a:lnTo>
                <a:lnTo>
                  <a:pt x="10395" y="3850"/>
                </a:lnTo>
                <a:lnTo>
                  <a:pt x="10387" y="3847"/>
                </a:lnTo>
                <a:lnTo>
                  <a:pt x="10379" y="3844"/>
                </a:lnTo>
                <a:lnTo>
                  <a:pt x="10375" y="3844"/>
                </a:lnTo>
                <a:lnTo>
                  <a:pt x="10373" y="3843"/>
                </a:lnTo>
                <a:lnTo>
                  <a:pt x="10372" y="3844"/>
                </a:lnTo>
                <a:lnTo>
                  <a:pt x="10372" y="3845"/>
                </a:lnTo>
                <a:lnTo>
                  <a:pt x="10377" y="3839"/>
                </a:lnTo>
                <a:lnTo>
                  <a:pt x="10382" y="3835"/>
                </a:lnTo>
                <a:lnTo>
                  <a:pt x="10387" y="3833"/>
                </a:lnTo>
                <a:lnTo>
                  <a:pt x="10390" y="3832"/>
                </a:lnTo>
                <a:lnTo>
                  <a:pt x="10391" y="3831"/>
                </a:lnTo>
                <a:lnTo>
                  <a:pt x="10391" y="3830"/>
                </a:lnTo>
                <a:lnTo>
                  <a:pt x="10391" y="3828"/>
                </a:lnTo>
                <a:lnTo>
                  <a:pt x="10389" y="3827"/>
                </a:lnTo>
                <a:lnTo>
                  <a:pt x="10383" y="3823"/>
                </a:lnTo>
                <a:lnTo>
                  <a:pt x="10372" y="3816"/>
                </a:lnTo>
                <a:lnTo>
                  <a:pt x="10386" y="3809"/>
                </a:lnTo>
                <a:lnTo>
                  <a:pt x="10394" y="3802"/>
                </a:lnTo>
                <a:lnTo>
                  <a:pt x="10395" y="3801"/>
                </a:lnTo>
                <a:lnTo>
                  <a:pt x="10395" y="3800"/>
                </a:lnTo>
                <a:lnTo>
                  <a:pt x="10395" y="3798"/>
                </a:lnTo>
                <a:lnTo>
                  <a:pt x="10394" y="3797"/>
                </a:lnTo>
                <a:lnTo>
                  <a:pt x="10390" y="3794"/>
                </a:lnTo>
                <a:lnTo>
                  <a:pt x="10382" y="3790"/>
                </a:lnTo>
                <a:lnTo>
                  <a:pt x="10386" y="3785"/>
                </a:lnTo>
                <a:lnTo>
                  <a:pt x="10390" y="3781"/>
                </a:lnTo>
                <a:lnTo>
                  <a:pt x="10394" y="3776"/>
                </a:lnTo>
                <a:lnTo>
                  <a:pt x="10397" y="3774"/>
                </a:lnTo>
                <a:lnTo>
                  <a:pt x="10404" y="3771"/>
                </a:lnTo>
                <a:lnTo>
                  <a:pt x="10410" y="3769"/>
                </a:lnTo>
                <a:lnTo>
                  <a:pt x="10413" y="3768"/>
                </a:lnTo>
                <a:lnTo>
                  <a:pt x="10415" y="3767"/>
                </a:lnTo>
                <a:lnTo>
                  <a:pt x="10416" y="3766"/>
                </a:lnTo>
                <a:lnTo>
                  <a:pt x="10417" y="3764"/>
                </a:lnTo>
                <a:lnTo>
                  <a:pt x="10416" y="3759"/>
                </a:lnTo>
                <a:lnTo>
                  <a:pt x="10411" y="3750"/>
                </a:lnTo>
                <a:lnTo>
                  <a:pt x="10410" y="3747"/>
                </a:lnTo>
                <a:lnTo>
                  <a:pt x="10409" y="3745"/>
                </a:lnTo>
                <a:lnTo>
                  <a:pt x="10407" y="3744"/>
                </a:lnTo>
                <a:lnTo>
                  <a:pt x="10406" y="3745"/>
                </a:lnTo>
                <a:lnTo>
                  <a:pt x="10402" y="3749"/>
                </a:lnTo>
                <a:lnTo>
                  <a:pt x="10398" y="3755"/>
                </a:lnTo>
                <a:lnTo>
                  <a:pt x="10394" y="3761"/>
                </a:lnTo>
                <a:lnTo>
                  <a:pt x="10389" y="3765"/>
                </a:lnTo>
                <a:lnTo>
                  <a:pt x="10387" y="3765"/>
                </a:lnTo>
                <a:lnTo>
                  <a:pt x="10385" y="3765"/>
                </a:lnTo>
                <a:lnTo>
                  <a:pt x="10383" y="3762"/>
                </a:lnTo>
                <a:lnTo>
                  <a:pt x="10381" y="3758"/>
                </a:lnTo>
                <a:lnTo>
                  <a:pt x="10381" y="3764"/>
                </a:lnTo>
                <a:lnTo>
                  <a:pt x="10379" y="3768"/>
                </a:lnTo>
                <a:lnTo>
                  <a:pt x="10377" y="3770"/>
                </a:lnTo>
                <a:lnTo>
                  <a:pt x="10375" y="3771"/>
                </a:lnTo>
                <a:lnTo>
                  <a:pt x="10371" y="3772"/>
                </a:lnTo>
                <a:lnTo>
                  <a:pt x="10366" y="3774"/>
                </a:lnTo>
                <a:lnTo>
                  <a:pt x="10362" y="3777"/>
                </a:lnTo>
                <a:lnTo>
                  <a:pt x="10357" y="3784"/>
                </a:lnTo>
                <a:lnTo>
                  <a:pt x="10353" y="3783"/>
                </a:lnTo>
                <a:lnTo>
                  <a:pt x="10350" y="3783"/>
                </a:lnTo>
                <a:lnTo>
                  <a:pt x="10349" y="3784"/>
                </a:lnTo>
                <a:lnTo>
                  <a:pt x="10349" y="3786"/>
                </a:lnTo>
                <a:lnTo>
                  <a:pt x="10352" y="3792"/>
                </a:lnTo>
                <a:lnTo>
                  <a:pt x="10356" y="3800"/>
                </a:lnTo>
                <a:lnTo>
                  <a:pt x="10358" y="3805"/>
                </a:lnTo>
                <a:lnTo>
                  <a:pt x="10360" y="3810"/>
                </a:lnTo>
                <a:lnTo>
                  <a:pt x="10362" y="3815"/>
                </a:lnTo>
                <a:lnTo>
                  <a:pt x="10362" y="3820"/>
                </a:lnTo>
                <a:lnTo>
                  <a:pt x="10362" y="3825"/>
                </a:lnTo>
                <a:lnTo>
                  <a:pt x="10360" y="3830"/>
                </a:lnTo>
                <a:lnTo>
                  <a:pt x="10357" y="3834"/>
                </a:lnTo>
                <a:lnTo>
                  <a:pt x="10352" y="3838"/>
                </a:lnTo>
                <a:lnTo>
                  <a:pt x="10351" y="3842"/>
                </a:lnTo>
                <a:lnTo>
                  <a:pt x="10352" y="3847"/>
                </a:lnTo>
                <a:lnTo>
                  <a:pt x="10353" y="3851"/>
                </a:lnTo>
                <a:lnTo>
                  <a:pt x="10354" y="3856"/>
                </a:lnTo>
                <a:lnTo>
                  <a:pt x="10358" y="3866"/>
                </a:lnTo>
                <a:lnTo>
                  <a:pt x="10361" y="3875"/>
                </a:lnTo>
                <a:lnTo>
                  <a:pt x="10363" y="3879"/>
                </a:lnTo>
                <a:lnTo>
                  <a:pt x="10363" y="3883"/>
                </a:lnTo>
                <a:lnTo>
                  <a:pt x="10363" y="3885"/>
                </a:lnTo>
                <a:lnTo>
                  <a:pt x="10362" y="3886"/>
                </a:lnTo>
                <a:lnTo>
                  <a:pt x="10360" y="3886"/>
                </a:lnTo>
                <a:lnTo>
                  <a:pt x="10357" y="3884"/>
                </a:lnTo>
                <a:lnTo>
                  <a:pt x="10352" y="3881"/>
                </a:lnTo>
                <a:lnTo>
                  <a:pt x="10346" y="3875"/>
                </a:lnTo>
                <a:lnTo>
                  <a:pt x="10339" y="3868"/>
                </a:lnTo>
                <a:lnTo>
                  <a:pt x="10336" y="3867"/>
                </a:lnTo>
                <a:lnTo>
                  <a:pt x="10338" y="3869"/>
                </a:lnTo>
                <a:lnTo>
                  <a:pt x="10342" y="3875"/>
                </a:lnTo>
                <a:lnTo>
                  <a:pt x="10348" y="3883"/>
                </a:lnTo>
                <a:lnTo>
                  <a:pt x="10355" y="3891"/>
                </a:lnTo>
                <a:lnTo>
                  <a:pt x="10361" y="3897"/>
                </a:lnTo>
                <a:lnTo>
                  <a:pt x="10367" y="3901"/>
                </a:lnTo>
                <a:lnTo>
                  <a:pt x="10371" y="3908"/>
                </a:lnTo>
                <a:lnTo>
                  <a:pt x="10372" y="3913"/>
                </a:lnTo>
                <a:lnTo>
                  <a:pt x="10372" y="3916"/>
                </a:lnTo>
                <a:lnTo>
                  <a:pt x="10371" y="3918"/>
                </a:lnTo>
                <a:lnTo>
                  <a:pt x="10368" y="3918"/>
                </a:lnTo>
                <a:lnTo>
                  <a:pt x="10365" y="3918"/>
                </a:lnTo>
                <a:lnTo>
                  <a:pt x="10362" y="3916"/>
                </a:lnTo>
                <a:lnTo>
                  <a:pt x="10358" y="3914"/>
                </a:lnTo>
                <a:lnTo>
                  <a:pt x="10349" y="3908"/>
                </a:lnTo>
                <a:lnTo>
                  <a:pt x="10340" y="3902"/>
                </a:lnTo>
                <a:lnTo>
                  <a:pt x="10335" y="3900"/>
                </a:lnTo>
                <a:lnTo>
                  <a:pt x="10331" y="3898"/>
                </a:lnTo>
                <a:lnTo>
                  <a:pt x="10327" y="3897"/>
                </a:lnTo>
                <a:lnTo>
                  <a:pt x="10324" y="3897"/>
                </a:lnTo>
                <a:lnTo>
                  <a:pt x="10320" y="3893"/>
                </a:lnTo>
                <a:lnTo>
                  <a:pt x="10315" y="3890"/>
                </a:lnTo>
                <a:lnTo>
                  <a:pt x="10311" y="3889"/>
                </a:lnTo>
                <a:lnTo>
                  <a:pt x="10307" y="3888"/>
                </a:lnTo>
                <a:lnTo>
                  <a:pt x="10294" y="3886"/>
                </a:lnTo>
                <a:lnTo>
                  <a:pt x="10276" y="3882"/>
                </a:lnTo>
                <a:lnTo>
                  <a:pt x="10275" y="3877"/>
                </a:lnTo>
                <a:lnTo>
                  <a:pt x="10275" y="3874"/>
                </a:lnTo>
                <a:lnTo>
                  <a:pt x="10276" y="3870"/>
                </a:lnTo>
                <a:lnTo>
                  <a:pt x="10277" y="3866"/>
                </a:lnTo>
                <a:lnTo>
                  <a:pt x="10281" y="3859"/>
                </a:lnTo>
                <a:lnTo>
                  <a:pt x="10285" y="3854"/>
                </a:lnTo>
                <a:lnTo>
                  <a:pt x="10287" y="3850"/>
                </a:lnTo>
                <a:lnTo>
                  <a:pt x="10281" y="3854"/>
                </a:lnTo>
                <a:lnTo>
                  <a:pt x="10270" y="3862"/>
                </a:lnTo>
                <a:lnTo>
                  <a:pt x="10267" y="3868"/>
                </a:lnTo>
                <a:lnTo>
                  <a:pt x="10265" y="3873"/>
                </a:lnTo>
                <a:lnTo>
                  <a:pt x="10265" y="3877"/>
                </a:lnTo>
                <a:lnTo>
                  <a:pt x="10267" y="3881"/>
                </a:lnTo>
                <a:lnTo>
                  <a:pt x="10269" y="3884"/>
                </a:lnTo>
                <a:lnTo>
                  <a:pt x="10272" y="3887"/>
                </a:lnTo>
                <a:lnTo>
                  <a:pt x="10275" y="3888"/>
                </a:lnTo>
                <a:lnTo>
                  <a:pt x="10279" y="3890"/>
                </a:lnTo>
                <a:lnTo>
                  <a:pt x="10288" y="3893"/>
                </a:lnTo>
                <a:lnTo>
                  <a:pt x="10297" y="3896"/>
                </a:lnTo>
                <a:lnTo>
                  <a:pt x="10301" y="3898"/>
                </a:lnTo>
                <a:lnTo>
                  <a:pt x="10304" y="3901"/>
                </a:lnTo>
                <a:lnTo>
                  <a:pt x="10307" y="3904"/>
                </a:lnTo>
                <a:lnTo>
                  <a:pt x="10310" y="3908"/>
                </a:lnTo>
                <a:lnTo>
                  <a:pt x="10321" y="3910"/>
                </a:lnTo>
                <a:lnTo>
                  <a:pt x="10329" y="3913"/>
                </a:lnTo>
                <a:lnTo>
                  <a:pt x="10337" y="3917"/>
                </a:lnTo>
                <a:lnTo>
                  <a:pt x="10344" y="3920"/>
                </a:lnTo>
                <a:lnTo>
                  <a:pt x="10351" y="3924"/>
                </a:lnTo>
                <a:lnTo>
                  <a:pt x="10358" y="3928"/>
                </a:lnTo>
                <a:lnTo>
                  <a:pt x="10366" y="3932"/>
                </a:lnTo>
                <a:lnTo>
                  <a:pt x="10375" y="3935"/>
                </a:lnTo>
                <a:lnTo>
                  <a:pt x="10379" y="3939"/>
                </a:lnTo>
                <a:lnTo>
                  <a:pt x="10382" y="3943"/>
                </a:lnTo>
                <a:lnTo>
                  <a:pt x="10383" y="3947"/>
                </a:lnTo>
                <a:lnTo>
                  <a:pt x="10383" y="3951"/>
                </a:lnTo>
                <a:lnTo>
                  <a:pt x="10382" y="3954"/>
                </a:lnTo>
                <a:lnTo>
                  <a:pt x="10380" y="3958"/>
                </a:lnTo>
                <a:lnTo>
                  <a:pt x="10377" y="3961"/>
                </a:lnTo>
                <a:lnTo>
                  <a:pt x="10374" y="3964"/>
                </a:lnTo>
                <a:lnTo>
                  <a:pt x="10369" y="3966"/>
                </a:lnTo>
                <a:lnTo>
                  <a:pt x="10365" y="3968"/>
                </a:lnTo>
                <a:lnTo>
                  <a:pt x="10361" y="3968"/>
                </a:lnTo>
                <a:lnTo>
                  <a:pt x="10357" y="3968"/>
                </a:lnTo>
                <a:lnTo>
                  <a:pt x="10352" y="3966"/>
                </a:lnTo>
                <a:lnTo>
                  <a:pt x="10349" y="3963"/>
                </a:lnTo>
                <a:lnTo>
                  <a:pt x="10345" y="3959"/>
                </a:lnTo>
                <a:lnTo>
                  <a:pt x="10342" y="3953"/>
                </a:lnTo>
                <a:lnTo>
                  <a:pt x="10331" y="3944"/>
                </a:lnTo>
                <a:lnTo>
                  <a:pt x="10324" y="3937"/>
                </a:lnTo>
                <a:lnTo>
                  <a:pt x="10320" y="3935"/>
                </a:lnTo>
                <a:lnTo>
                  <a:pt x="10319" y="3935"/>
                </a:lnTo>
                <a:lnTo>
                  <a:pt x="10325" y="3945"/>
                </a:lnTo>
                <a:lnTo>
                  <a:pt x="10341" y="3963"/>
                </a:lnTo>
                <a:lnTo>
                  <a:pt x="10358" y="3974"/>
                </a:lnTo>
                <a:lnTo>
                  <a:pt x="10368" y="3979"/>
                </a:lnTo>
                <a:lnTo>
                  <a:pt x="10372" y="3981"/>
                </a:lnTo>
                <a:lnTo>
                  <a:pt x="10375" y="3985"/>
                </a:lnTo>
                <a:lnTo>
                  <a:pt x="10377" y="3989"/>
                </a:lnTo>
                <a:lnTo>
                  <a:pt x="10379" y="3994"/>
                </a:lnTo>
                <a:lnTo>
                  <a:pt x="10380" y="3998"/>
                </a:lnTo>
                <a:lnTo>
                  <a:pt x="10380" y="4001"/>
                </a:lnTo>
                <a:lnTo>
                  <a:pt x="10379" y="4003"/>
                </a:lnTo>
                <a:lnTo>
                  <a:pt x="10378" y="4004"/>
                </a:lnTo>
                <a:lnTo>
                  <a:pt x="10375" y="4005"/>
                </a:lnTo>
                <a:lnTo>
                  <a:pt x="10371" y="4005"/>
                </a:lnTo>
                <a:lnTo>
                  <a:pt x="10365" y="4005"/>
                </a:lnTo>
                <a:lnTo>
                  <a:pt x="10361" y="4006"/>
                </a:lnTo>
                <a:lnTo>
                  <a:pt x="10360" y="4007"/>
                </a:lnTo>
                <a:lnTo>
                  <a:pt x="10359" y="4009"/>
                </a:lnTo>
                <a:lnTo>
                  <a:pt x="10358" y="4012"/>
                </a:lnTo>
                <a:lnTo>
                  <a:pt x="10357" y="4016"/>
                </a:lnTo>
                <a:lnTo>
                  <a:pt x="10341" y="4002"/>
                </a:lnTo>
                <a:lnTo>
                  <a:pt x="10330" y="3993"/>
                </a:lnTo>
                <a:lnTo>
                  <a:pt x="10328" y="3992"/>
                </a:lnTo>
                <a:lnTo>
                  <a:pt x="10327" y="3992"/>
                </a:lnTo>
                <a:lnTo>
                  <a:pt x="10328" y="3994"/>
                </a:lnTo>
                <a:lnTo>
                  <a:pt x="10333" y="4001"/>
                </a:lnTo>
                <a:lnTo>
                  <a:pt x="10343" y="4012"/>
                </a:lnTo>
                <a:lnTo>
                  <a:pt x="10350" y="4014"/>
                </a:lnTo>
                <a:lnTo>
                  <a:pt x="10358" y="4017"/>
                </a:lnTo>
                <a:lnTo>
                  <a:pt x="10366" y="4022"/>
                </a:lnTo>
                <a:lnTo>
                  <a:pt x="10373" y="4028"/>
                </a:lnTo>
                <a:lnTo>
                  <a:pt x="10375" y="4031"/>
                </a:lnTo>
                <a:lnTo>
                  <a:pt x="10377" y="4035"/>
                </a:lnTo>
                <a:lnTo>
                  <a:pt x="10378" y="4038"/>
                </a:lnTo>
                <a:lnTo>
                  <a:pt x="10378" y="4041"/>
                </a:lnTo>
                <a:lnTo>
                  <a:pt x="10376" y="4044"/>
                </a:lnTo>
                <a:lnTo>
                  <a:pt x="10374" y="4046"/>
                </a:lnTo>
                <a:lnTo>
                  <a:pt x="10369" y="4049"/>
                </a:lnTo>
                <a:lnTo>
                  <a:pt x="10364" y="4050"/>
                </a:lnTo>
                <a:lnTo>
                  <a:pt x="10352" y="4038"/>
                </a:lnTo>
                <a:lnTo>
                  <a:pt x="10338" y="4022"/>
                </a:lnTo>
                <a:lnTo>
                  <a:pt x="10334" y="4019"/>
                </a:lnTo>
                <a:lnTo>
                  <a:pt x="10330" y="4017"/>
                </a:lnTo>
                <a:lnTo>
                  <a:pt x="10326" y="4015"/>
                </a:lnTo>
                <a:lnTo>
                  <a:pt x="10322" y="4014"/>
                </a:lnTo>
                <a:lnTo>
                  <a:pt x="10317" y="4014"/>
                </a:lnTo>
                <a:lnTo>
                  <a:pt x="10313" y="4014"/>
                </a:lnTo>
                <a:lnTo>
                  <a:pt x="10310" y="4017"/>
                </a:lnTo>
                <a:lnTo>
                  <a:pt x="10306" y="4020"/>
                </a:lnTo>
                <a:lnTo>
                  <a:pt x="10315" y="4022"/>
                </a:lnTo>
                <a:lnTo>
                  <a:pt x="10324" y="4027"/>
                </a:lnTo>
                <a:lnTo>
                  <a:pt x="10332" y="4032"/>
                </a:lnTo>
                <a:lnTo>
                  <a:pt x="10339" y="4040"/>
                </a:lnTo>
                <a:lnTo>
                  <a:pt x="10351" y="4053"/>
                </a:lnTo>
                <a:lnTo>
                  <a:pt x="10359" y="4062"/>
                </a:lnTo>
                <a:lnTo>
                  <a:pt x="10366" y="4060"/>
                </a:lnTo>
                <a:lnTo>
                  <a:pt x="10376" y="4058"/>
                </a:lnTo>
                <a:lnTo>
                  <a:pt x="10385" y="4057"/>
                </a:lnTo>
                <a:lnTo>
                  <a:pt x="10394" y="4057"/>
                </a:lnTo>
                <a:lnTo>
                  <a:pt x="10398" y="4058"/>
                </a:lnTo>
                <a:lnTo>
                  <a:pt x="10402" y="4059"/>
                </a:lnTo>
                <a:lnTo>
                  <a:pt x="10406" y="4061"/>
                </a:lnTo>
                <a:lnTo>
                  <a:pt x="10409" y="4064"/>
                </a:lnTo>
                <a:lnTo>
                  <a:pt x="10412" y="4067"/>
                </a:lnTo>
                <a:lnTo>
                  <a:pt x="10415" y="4071"/>
                </a:lnTo>
                <a:lnTo>
                  <a:pt x="10416" y="4076"/>
                </a:lnTo>
                <a:lnTo>
                  <a:pt x="10418" y="4081"/>
                </a:lnTo>
                <a:lnTo>
                  <a:pt x="10427" y="4109"/>
                </a:lnTo>
                <a:lnTo>
                  <a:pt x="10436" y="4137"/>
                </a:lnTo>
                <a:lnTo>
                  <a:pt x="10441" y="4150"/>
                </a:lnTo>
                <a:lnTo>
                  <a:pt x="10446" y="4163"/>
                </a:lnTo>
                <a:lnTo>
                  <a:pt x="10452" y="4176"/>
                </a:lnTo>
                <a:lnTo>
                  <a:pt x="10459" y="4189"/>
                </a:lnTo>
                <a:lnTo>
                  <a:pt x="10454" y="4183"/>
                </a:lnTo>
                <a:lnTo>
                  <a:pt x="10449" y="4178"/>
                </a:lnTo>
                <a:lnTo>
                  <a:pt x="10445" y="4172"/>
                </a:lnTo>
                <a:lnTo>
                  <a:pt x="10441" y="4166"/>
                </a:lnTo>
                <a:lnTo>
                  <a:pt x="10436" y="4153"/>
                </a:lnTo>
                <a:lnTo>
                  <a:pt x="10432" y="4139"/>
                </a:lnTo>
                <a:lnTo>
                  <a:pt x="10428" y="4123"/>
                </a:lnTo>
                <a:lnTo>
                  <a:pt x="10424" y="4109"/>
                </a:lnTo>
                <a:lnTo>
                  <a:pt x="10418" y="4095"/>
                </a:lnTo>
                <a:lnTo>
                  <a:pt x="10412" y="4081"/>
                </a:lnTo>
                <a:lnTo>
                  <a:pt x="10414" y="4087"/>
                </a:lnTo>
                <a:lnTo>
                  <a:pt x="10415" y="4092"/>
                </a:lnTo>
                <a:lnTo>
                  <a:pt x="10415" y="4095"/>
                </a:lnTo>
                <a:lnTo>
                  <a:pt x="10415" y="4098"/>
                </a:lnTo>
                <a:lnTo>
                  <a:pt x="10413" y="4102"/>
                </a:lnTo>
                <a:lnTo>
                  <a:pt x="10410" y="4105"/>
                </a:lnTo>
                <a:lnTo>
                  <a:pt x="10409" y="4108"/>
                </a:lnTo>
                <a:lnTo>
                  <a:pt x="10409" y="4111"/>
                </a:lnTo>
                <a:lnTo>
                  <a:pt x="10412" y="4117"/>
                </a:lnTo>
                <a:lnTo>
                  <a:pt x="10419" y="4125"/>
                </a:lnTo>
                <a:lnTo>
                  <a:pt x="10426" y="4140"/>
                </a:lnTo>
                <a:lnTo>
                  <a:pt x="10428" y="4147"/>
                </a:lnTo>
                <a:lnTo>
                  <a:pt x="10428" y="4149"/>
                </a:lnTo>
                <a:lnTo>
                  <a:pt x="10428" y="4150"/>
                </a:lnTo>
                <a:lnTo>
                  <a:pt x="10427" y="4150"/>
                </a:lnTo>
                <a:lnTo>
                  <a:pt x="10426" y="4150"/>
                </a:lnTo>
                <a:lnTo>
                  <a:pt x="10421" y="4147"/>
                </a:lnTo>
                <a:lnTo>
                  <a:pt x="10418" y="4144"/>
                </a:lnTo>
                <a:lnTo>
                  <a:pt x="10416" y="4143"/>
                </a:lnTo>
                <a:lnTo>
                  <a:pt x="10415" y="4142"/>
                </a:lnTo>
                <a:lnTo>
                  <a:pt x="10413" y="4142"/>
                </a:lnTo>
                <a:lnTo>
                  <a:pt x="10400" y="4136"/>
                </a:lnTo>
                <a:lnTo>
                  <a:pt x="10392" y="4133"/>
                </a:lnTo>
                <a:lnTo>
                  <a:pt x="10391" y="4133"/>
                </a:lnTo>
                <a:lnTo>
                  <a:pt x="10390" y="4134"/>
                </a:lnTo>
                <a:lnTo>
                  <a:pt x="10390" y="4136"/>
                </a:lnTo>
                <a:lnTo>
                  <a:pt x="10390" y="4137"/>
                </a:lnTo>
                <a:lnTo>
                  <a:pt x="10391" y="4142"/>
                </a:lnTo>
                <a:lnTo>
                  <a:pt x="10394" y="4150"/>
                </a:lnTo>
                <a:lnTo>
                  <a:pt x="10375" y="4149"/>
                </a:lnTo>
                <a:lnTo>
                  <a:pt x="10367" y="4149"/>
                </a:lnTo>
                <a:lnTo>
                  <a:pt x="10364" y="4153"/>
                </a:lnTo>
                <a:lnTo>
                  <a:pt x="10353" y="4165"/>
                </a:lnTo>
                <a:lnTo>
                  <a:pt x="10348" y="4165"/>
                </a:lnTo>
                <a:lnTo>
                  <a:pt x="10344" y="4164"/>
                </a:lnTo>
                <a:lnTo>
                  <a:pt x="10340" y="4162"/>
                </a:lnTo>
                <a:lnTo>
                  <a:pt x="10338" y="4158"/>
                </a:lnTo>
                <a:lnTo>
                  <a:pt x="10334" y="4150"/>
                </a:lnTo>
                <a:lnTo>
                  <a:pt x="10332" y="4142"/>
                </a:lnTo>
                <a:lnTo>
                  <a:pt x="10331" y="4136"/>
                </a:lnTo>
                <a:lnTo>
                  <a:pt x="10331" y="4133"/>
                </a:lnTo>
                <a:lnTo>
                  <a:pt x="10330" y="4138"/>
                </a:lnTo>
                <a:lnTo>
                  <a:pt x="10329" y="4151"/>
                </a:lnTo>
                <a:lnTo>
                  <a:pt x="10328" y="4156"/>
                </a:lnTo>
                <a:lnTo>
                  <a:pt x="10328" y="4161"/>
                </a:lnTo>
                <a:lnTo>
                  <a:pt x="10329" y="4165"/>
                </a:lnTo>
                <a:lnTo>
                  <a:pt x="10331" y="4168"/>
                </a:lnTo>
                <a:lnTo>
                  <a:pt x="10333" y="4170"/>
                </a:lnTo>
                <a:lnTo>
                  <a:pt x="10335" y="4172"/>
                </a:lnTo>
                <a:lnTo>
                  <a:pt x="10338" y="4173"/>
                </a:lnTo>
                <a:lnTo>
                  <a:pt x="10342" y="4174"/>
                </a:lnTo>
                <a:lnTo>
                  <a:pt x="10358" y="4174"/>
                </a:lnTo>
                <a:lnTo>
                  <a:pt x="10377" y="4173"/>
                </a:lnTo>
                <a:lnTo>
                  <a:pt x="10384" y="4169"/>
                </a:lnTo>
                <a:lnTo>
                  <a:pt x="10390" y="4167"/>
                </a:lnTo>
                <a:lnTo>
                  <a:pt x="10394" y="4166"/>
                </a:lnTo>
                <a:lnTo>
                  <a:pt x="10397" y="4167"/>
                </a:lnTo>
                <a:lnTo>
                  <a:pt x="10399" y="4168"/>
                </a:lnTo>
                <a:lnTo>
                  <a:pt x="10401" y="4170"/>
                </a:lnTo>
                <a:lnTo>
                  <a:pt x="10401" y="4173"/>
                </a:lnTo>
                <a:lnTo>
                  <a:pt x="10402" y="4176"/>
                </a:lnTo>
                <a:lnTo>
                  <a:pt x="10401" y="4184"/>
                </a:lnTo>
                <a:lnTo>
                  <a:pt x="10401" y="4194"/>
                </a:lnTo>
                <a:lnTo>
                  <a:pt x="10401" y="4198"/>
                </a:lnTo>
                <a:lnTo>
                  <a:pt x="10401" y="4202"/>
                </a:lnTo>
                <a:lnTo>
                  <a:pt x="10403" y="4205"/>
                </a:lnTo>
                <a:lnTo>
                  <a:pt x="10404" y="4208"/>
                </a:lnTo>
                <a:lnTo>
                  <a:pt x="10406" y="4198"/>
                </a:lnTo>
                <a:lnTo>
                  <a:pt x="10409" y="4189"/>
                </a:lnTo>
                <a:lnTo>
                  <a:pt x="10412" y="4184"/>
                </a:lnTo>
                <a:lnTo>
                  <a:pt x="10414" y="4180"/>
                </a:lnTo>
                <a:lnTo>
                  <a:pt x="10417" y="4177"/>
                </a:lnTo>
                <a:lnTo>
                  <a:pt x="10419" y="4175"/>
                </a:lnTo>
                <a:lnTo>
                  <a:pt x="10423" y="4174"/>
                </a:lnTo>
                <a:lnTo>
                  <a:pt x="10426" y="4173"/>
                </a:lnTo>
                <a:lnTo>
                  <a:pt x="10429" y="4174"/>
                </a:lnTo>
                <a:lnTo>
                  <a:pt x="10431" y="4175"/>
                </a:lnTo>
                <a:lnTo>
                  <a:pt x="10434" y="4178"/>
                </a:lnTo>
                <a:lnTo>
                  <a:pt x="10436" y="4182"/>
                </a:lnTo>
                <a:lnTo>
                  <a:pt x="10438" y="4189"/>
                </a:lnTo>
                <a:lnTo>
                  <a:pt x="10439" y="4196"/>
                </a:lnTo>
                <a:lnTo>
                  <a:pt x="10438" y="4200"/>
                </a:lnTo>
                <a:lnTo>
                  <a:pt x="10436" y="4204"/>
                </a:lnTo>
                <a:lnTo>
                  <a:pt x="10435" y="4207"/>
                </a:lnTo>
                <a:lnTo>
                  <a:pt x="10432" y="4209"/>
                </a:lnTo>
                <a:lnTo>
                  <a:pt x="10428" y="4213"/>
                </a:lnTo>
                <a:lnTo>
                  <a:pt x="10421" y="4216"/>
                </a:lnTo>
                <a:lnTo>
                  <a:pt x="10415" y="4219"/>
                </a:lnTo>
                <a:lnTo>
                  <a:pt x="10409" y="4223"/>
                </a:lnTo>
                <a:lnTo>
                  <a:pt x="10406" y="4226"/>
                </a:lnTo>
                <a:lnTo>
                  <a:pt x="10403" y="4230"/>
                </a:lnTo>
                <a:lnTo>
                  <a:pt x="10401" y="4234"/>
                </a:lnTo>
                <a:lnTo>
                  <a:pt x="10398" y="4240"/>
                </a:lnTo>
                <a:lnTo>
                  <a:pt x="10394" y="4243"/>
                </a:lnTo>
                <a:lnTo>
                  <a:pt x="10390" y="4244"/>
                </a:lnTo>
                <a:lnTo>
                  <a:pt x="10386" y="4245"/>
                </a:lnTo>
                <a:lnTo>
                  <a:pt x="10382" y="4245"/>
                </a:lnTo>
                <a:lnTo>
                  <a:pt x="10374" y="4244"/>
                </a:lnTo>
                <a:lnTo>
                  <a:pt x="10365" y="4240"/>
                </a:lnTo>
                <a:lnTo>
                  <a:pt x="10350" y="4230"/>
                </a:lnTo>
                <a:lnTo>
                  <a:pt x="10338" y="4222"/>
                </a:lnTo>
                <a:lnTo>
                  <a:pt x="10341" y="4227"/>
                </a:lnTo>
                <a:lnTo>
                  <a:pt x="10343" y="4231"/>
                </a:lnTo>
                <a:lnTo>
                  <a:pt x="10342" y="4234"/>
                </a:lnTo>
                <a:lnTo>
                  <a:pt x="10341" y="4235"/>
                </a:lnTo>
                <a:lnTo>
                  <a:pt x="10334" y="4235"/>
                </a:lnTo>
                <a:lnTo>
                  <a:pt x="10325" y="4232"/>
                </a:lnTo>
                <a:lnTo>
                  <a:pt x="10314" y="4228"/>
                </a:lnTo>
                <a:lnTo>
                  <a:pt x="10305" y="4225"/>
                </a:lnTo>
                <a:lnTo>
                  <a:pt x="10301" y="4224"/>
                </a:lnTo>
                <a:lnTo>
                  <a:pt x="10298" y="4223"/>
                </a:lnTo>
                <a:lnTo>
                  <a:pt x="10297" y="4224"/>
                </a:lnTo>
                <a:lnTo>
                  <a:pt x="10297" y="4225"/>
                </a:lnTo>
                <a:lnTo>
                  <a:pt x="10303" y="4229"/>
                </a:lnTo>
                <a:lnTo>
                  <a:pt x="10311" y="4233"/>
                </a:lnTo>
                <a:lnTo>
                  <a:pt x="10320" y="4235"/>
                </a:lnTo>
                <a:lnTo>
                  <a:pt x="10329" y="4239"/>
                </a:lnTo>
                <a:lnTo>
                  <a:pt x="10338" y="4242"/>
                </a:lnTo>
                <a:lnTo>
                  <a:pt x="10345" y="4245"/>
                </a:lnTo>
                <a:lnTo>
                  <a:pt x="10348" y="4248"/>
                </a:lnTo>
                <a:lnTo>
                  <a:pt x="10351" y="4250"/>
                </a:lnTo>
                <a:lnTo>
                  <a:pt x="10353" y="4253"/>
                </a:lnTo>
                <a:lnTo>
                  <a:pt x="10354" y="4257"/>
                </a:lnTo>
                <a:lnTo>
                  <a:pt x="10349" y="4257"/>
                </a:lnTo>
                <a:lnTo>
                  <a:pt x="10346" y="4258"/>
                </a:lnTo>
                <a:lnTo>
                  <a:pt x="10344" y="4259"/>
                </a:lnTo>
                <a:lnTo>
                  <a:pt x="10342" y="4261"/>
                </a:lnTo>
                <a:lnTo>
                  <a:pt x="10340" y="4266"/>
                </a:lnTo>
                <a:lnTo>
                  <a:pt x="10339" y="4272"/>
                </a:lnTo>
                <a:lnTo>
                  <a:pt x="10338" y="4274"/>
                </a:lnTo>
                <a:lnTo>
                  <a:pt x="10337" y="4277"/>
                </a:lnTo>
                <a:lnTo>
                  <a:pt x="10335" y="4279"/>
                </a:lnTo>
                <a:lnTo>
                  <a:pt x="10333" y="4281"/>
                </a:lnTo>
                <a:lnTo>
                  <a:pt x="10330" y="4282"/>
                </a:lnTo>
                <a:lnTo>
                  <a:pt x="10325" y="4283"/>
                </a:lnTo>
                <a:lnTo>
                  <a:pt x="10320" y="4283"/>
                </a:lnTo>
                <a:lnTo>
                  <a:pt x="10312" y="4282"/>
                </a:lnTo>
                <a:lnTo>
                  <a:pt x="10307" y="4276"/>
                </a:lnTo>
                <a:lnTo>
                  <a:pt x="10302" y="4272"/>
                </a:lnTo>
                <a:lnTo>
                  <a:pt x="10299" y="4270"/>
                </a:lnTo>
                <a:lnTo>
                  <a:pt x="10297" y="4269"/>
                </a:lnTo>
                <a:lnTo>
                  <a:pt x="10296" y="4270"/>
                </a:lnTo>
                <a:lnTo>
                  <a:pt x="10296" y="4271"/>
                </a:lnTo>
                <a:lnTo>
                  <a:pt x="10297" y="4274"/>
                </a:lnTo>
                <a:lnTo>
                  <a:pt x="10299" y="4277"/>
                </a:lnTo>
                <a:lnTo>
                  <a:pt x="10304" y="4283"/>
                </a:lnTo>
                <a:lnTo>
                  <a:pt x="10311" y="4290"/>
                </a:lnTo>
                <a:lnTo>
                  <a:pt x="10315" y="4293"/>
                </a:lnTo>
                <a:lnTo>
                  <a:pt x="10321" y="4294"/>
                </a:lnTo>
                <a:lnTo>
                  <a:pt x="10325" y="4294"/>
                </a:lnTo>
                <a:lnTo>
                  <a:pt x="10330" y="4293"/>
                </a:lnTo>
                <a:lnTo>
                  <a:pt x="10345" y="4286"/>
                </a:lnTo>
                <a:lnTo>
                  <a:pt x="10357" y="4283"/>
                </a:lnTo>
                <a:lnTo>
                  <a:pt x="10362" y="4283"/>
                </a:lnTo>
                <a:lnTo>
                  <a:pt x="10366" y="4285"/>
                </a:lnTo>
                <a:lnTo>
                  <a:pt x="10368" y="4286"/>
                </a:lnTo>
                <a:lnTo>
                  <a:pt x="10369" y="4289"/>
                </a:lnTo>
                <a:lnTo>
                  <a:pt x="10371" y="4292"/>
                </a:lnTo>
                <a:lnTo>
                  <a:pt x="10372" y="4296"/>
                </a:lnTo>
                <a:lnTo>
                  <a:pt x="10364" y="4303"/>
                </a:lnTo>
                <a:lnTo>
                  <a:pt x="10357" y="4308"/>
                </a:lnTo>
                <a:lnTo>
                  <a:pt x="10350" y="4313"/>
                </a:lnTo>
                <a:lnTo>
                  <a:pt x="10342" y="4317"/>
                </a:lnTo>
                <a:lnTo>
                  <a:pt x="10334" y="4319"/>
                </a:lnTo>
                <a:lnTo>
                  <a:pt x="10325" y="4321"/>
                </a:lnTo>
                <a:lnTo>
                  <a:pt x="10315" y="4322"/>
                </a:lnTo>
                <a:lnTo>
                  <a:pt x="10306" y="4323"/>
                </a:lnTo>
                <a:lnTo>
                  <a:pt x="10296" y="4323"/>
                </a:lnTo>
                <a:lnTo>
                  <a:pt x="10286" y="4325"/>
                </a:lnTo>
                <a:lnTo>
                  <a:pt x="10278" y="4327"/>
                </a:lnTo>
                <a:lnTo>
                  <a:pt x="10269" y="4331"/>
                </a:lnTo>
                <a:lnTo>
                  <a:pt x="10260" y="4336"/>
                </a:lnTo>
                <a:lnTo>
                  <a:pt x="10253" y="4344"/>
                </a:lnTo>
                <a:lnTo>
                  <a:pt x="10246" y="4351"/>
                </a:lnTo>
                <a:lnTo>
                  <a:pt x="10240" y="4360"/>
                </a:lnTo>
                <a:lnTo>
                  <a:pt x="10232" y="4368"/>
                </a:lnTo>
                <a:lnTo>
                  <a:pt x="10225" y="4378"/>
                </a:lnTo>
                <a:lnTo>
                  <a:pt x="10217" y="4389"/>
                </a:lnTo>
                <a:lnTo>
                  <a:pt x="10209" y="4400"/>
                </a:lnTo>
                <a:lnTo>
                  <a:pt x="10205" y="4404"/>
                </a:lnTo>
                <a:lnTo>
                  <a:pt x="10201" y="4408"/>
                </a:lnTo>
                <a:lnTo>
                  <a:pt x="10197" y="4412"/>
                </a:lnTo>
                <a:lnTo>
                  <a:pt x="10192" y="4415"/>
                </a:lnTo>
                <a:lnTo>
                  <a:pt x="10188" y="4418"/>
                </a:lnTo>
                <a:lnTo>
                  <a:pt x="10182" y="4420"/>
                </a:lnTo>
                <a:lnTo>
                  <a:pt x="10176" y="4420"/>
                </a:lnTo>
                <a:lnTo>
                  <a:pt x="10170" y="4420"/>
                </a:lnTo>
                <a:lnTo>
                  <a:pt x="10150" y="4423"/>
                </a:lnTo>
                <a:lnTo>
                  <a:pt x="10130" y="4428"/>
                </a:lnTo>
                <a:lnTo>
                  <a:pt x="10120" y="4432"/>
                </a:lnTo>
                <a:lnTo>
                  <a:pt x="10111" y="4435"/>
                </a:lnTo>
                <a:lnTo>
                  <a:pt x="10101" y="4440"/>
                </a:lnTo>
                <a:lnTo>
                  <a:pt x="10092" y="4446"/>
                </a:lnTo>
                <a:lnTo>
                  <a:pt x="10083" y="4452"/>
                </a:lnTo>
                <a:lnTo>
                  <a:pt x="10076" y="4458"/>
                </a:lnTo>
                <a:lnTo>
                  <a:pt x="10068" y="4465"/>
                </a:lnTo>
                <a:lnTo>
                  <a:pt x="10062" y="4473"/>
                </a:lnTo>
                <a:lnTo>
                  <a:pt x="10055" y="4482"/>
                </a:lnTo>
                <a:lnTo>
                  <a:pt x="10051" y="4491"/>
                </a:lnTo>
                <a:lnTo>
                  <a:pt x="10047" y="4502"/>
                </a:lnTo>
                <a:lnTo>
                  <a:pt x="10045" y="4513"/>
                </a:lnTo>
                <a:lnTo>
                  <a:pt x="10031" y="4527"/>
                </a:lnTo>
                <a:lnTo>
                  <a:pt x="10016" y="4540"/>
                </a:lnTo>
                <a:lnTo>
                  <a:pt x="10000" y="4553"/>
                </a:lnTo>
                <a:lnTo>
                  <a:pt x="9984" y="4563"/>
                </a:lnTo>
                <a:lnTo>
                  <a:pt x="9976" y="4568"/>
                </a:lnTo>
                <a:lnTo>
                  <a:pt x="9967" y="4572"/>
                </a:lnTo>
                <a:lnTo>
                  <a:pt x="9959" y="4576"/>
                </a:lnTo>
                <a:lnTo>
                  <a:pt x="9949" y="4579"/>
                </a:lnTo>
                <a:lnTo>
                  <a:pt x="9940" y="4582"/>
                </a:lnTo>
                <a:lnTo>
                  <a:pt x="9931" y="4584"/>
                </a:lnTo>
                <a:lnTo>
                  <a:pt x="9921" y="4585"/>
                </a:lnTo>
                <a:lnTo>
                  <a:pt x="9912" y="4585"/>
                </a:lnTo>
                <a:lnTo>
                  <a:pt x="9900" y="4604"/>
                </a:lnTo>
                <a:lnTo>
                  <a:pt x="9889" y="4622"/>
                </a:lnTo>
                <a:lnTo>
                  <a:pt x="9877" y="4640"/>
                </a:lnTo>
                <a:lnTo>
                  <a:pt x="9865" y="4658"/>
                </a:lnTo>
                <a:lnTo>
                  <a:pt x="9854" y="4676"/>
                </a:lnTo>
                <a:lnTo>
                  <a:pt x="9843" y="4695"/>
                </a:lnTo>
                <a:lnTo>
                  <a:pt x="9839" y="4705"/>
                </a:lnTo>
                <a:lnTo>
                  <a:pt x="9835" y="4715"/>
                </a:lnTo>
                <a:lnTo>
                  <a:pt x="9832" y="4726"/>
                </a:lnTo>
                <a:lnTo>
                  <a:pt x="9830" y="4736"/>
                </a:lnTo>
                <a:lnTo>
                  <a:pt x="9822" y="4760"/>
                </a:lnTo>
                <a:lnTo>
                  <a:pt x="9815" y="4783"/>
                </a:lnTo>
                <a:lnTo>
                  <a:pt x="9813" y="4795"/>
                </a:lnTo>
                <a:lnTo>
                  <a:pt x="9812" y="4807"/>
                </a:lnTo>
                <a:lnTo>
                  <a:pt x="9812" y="4813"/>
                </a:lnTo>
                <a:lnTo>
                  <a:pt x="9813" y="4819"/>
                </a:lnTo>
                <a:lnTo>
                  <a:pt x="9814" y="4825"/>
                </a:lnTo>
                <a:lnTo>
                  <a:pt x="9816" y="4831"/>
                </a:lnTo>
                <a:lnTo>
                  <a:pt x="9818" y="4846"/>
                </a:lnTo>
                <a:lnTo>
                  <a:pt x="9821" y="4862"/>
                </a:lnTo>
                <a:lnTo>
                  <a:pt x="9825" y="4877"/>
                </a:lnTo>
                <a:lnTo>
                  <a:pt x="9829" y="4891"/>
                </a:lnTo>
                <a:lnTo>
                  <a:pt x="9834" y="4906"/>
                </a:lnTo>
                <a:lnTo>
                  <a:pt x="9840" y="4920"/>
                </a:lnTo>
                <a:lnTo>
                  <a:pt x="9846" y="4933"/>
                </a:lnTo>
                <a:lnTo>
                  <a:pt x="9854" y="4947"/>
                </a:lnTo>
                <a:lnTo>
                  <a:pt x="9868" y="4974"/>
                </a:lnTo>
                <a:lnTo>
                  <a:pt x="9882" y="5000"/>
                </a:lnTo>
                <a:lnTo>
                  <a:pt x="9896" y="5028"/>
                </a:lnTo>
                <a:lnTo>
                  <a:pt x="9910" y="5055"/>
                </a:lnTo>
                <a:lnTo>
                  <a:pt x="9917" y="5093"/>
                </a:lnTo>
                <a:lnTo>
                  <a:pt x="9925" y="5132"/>
                </a:lnTo>
                <a:lnTo>
                  <a:pt x="9930" y="5150"/>
                </a:lnTo>
                <a:lnTo>
                  <a:pt x="9935" y="5170"/>
                </a:lnTo>
                <a:lnTo>
                  <a:pt x="9942" y="5188"/>
                </a:lnTo>
                <a:lnTo>
                  <a:pt x="9949" y="5205"/>
                </a:lnTo>
                <a:lnTo>
                  <a:pt x="9956" y="5221"/>
                </a:lnTo>
                <a:lnTo>
                  <a:pt x="9964" y="5239"/>
                </a:lnTo>
                <a:lnTo>
                  <a:pt x="9967" y="5249"/>
                </a:lnTo>
                <a:lnTo>
                  <a:pt x="9969" y="5260"/>
                </a:lnTo>
                <a:lnTo>
                  <a:pt x="9970" y="5270"/>
                </a:lnTo>
                <a:lnTo>
                  <a:pt x="9969" y="5281"/>
                </a:lnTo>
                <a:lnTo>
                  <a:pt x="9965" y="5307"/>
                </a:lnTo>
                <a:lnTo>
                  <a:pt x="9961" y="5335"/>
                </a:lnTo>
                <a:lnTo>
                  <a:pt x="9956" y="5362"/>
                </a:lnTo>
                <a:lnTo>
                  <a:pt x="9948" y="5387"/>
                </a:lnTo>
                <a:lnTo>
                  <a:pt x="9944" y="5391"/>
                </a:lnTo>
                <a:lnTo>
                  <a:pt x="9942" y="5395"/>
                </a:lnTo>
                <a:lnTo>
                  <a:pt x="9940" y="5400"/>
                </a:lnTo>
                <a:lnTo>
                  <a:pt x="9939" y="5405"/>
                </a:lnTo>
                <a:lnTo>
                  <a:pt x="9938" y="5416"/>
                </a:lnTo>
                <a:lnTo>
                  <a:pt x="9939" y="5426"/>
                </a:lnTo>
                <a:lnTo>
                  <a:pt x="9939" y="5436"/>
                </a:lnTo>
                <a:lnTo>
                  <a:pt x="9938" y="5446"/>
                </a:lnTo>
                <a:lnTo>
                  <a:pt x="9936" y="5451"/>
                </a:lnTo>
                <a:lnTo>
                  <a:pt x="9934" y="5456"/>
                </a:lnTo>
                <a:lnTo>
                  <a:pt x="9930" y="5460"/>
                </a:lnTo>
                <a:lnTo>
                  <a:pt x="9925" y="5465"/>
                </a:lnTo>
                <a:lnTo>
                  <a:pt x="9926" y="5463"/>
                </a:lnTo>
                <a:lnTo>
                  <a:pt x="9925" y="5458"/>
                </a:lnTo>
                <a:lnTo>
                  <a:pt x="9923" y="5454"/>
                </a:lnTo>
                <a:lnTo>
                  <a:pt x="9920" y="5451"/>
                </a:lnTo>
                <a:lnTo>
                  <a:pt x="9918" y="5449"/>
                </a:lnTo>
                <a:lnTo>
                  <a:pt x="9916" y="5448"/>
                </a:lnTo>
                <a:lnTo>
                  <a:pt x="9913" y="5447"/>
                </a:lnTo>
                <a:lnTo>
                  <a:pt x="9909" y="5447"/>
                </a:lnTo>
                <a:lnTo>
                  <a:pt x="9906" y="5447"/>
                </a:lnTo>
                <a:lnTo>
                  <a:pt x="9900" y="5448"/>
                </a:lnTo>
                <a:lnTo>
                  <a:pt x="9896" y="5450"/>
                </a:lnTo>
                <a:lnTo>
                  <a:pt x="9890" y="5453"/>
                </a:lnTo>
                <a:lnTo>
                  <a:pt x="9880" y="5453"/>
                </a:lnTo>
                <a:lnTo>
                  <a:pt x="9871" y="5453"/>
                </a:lnTo>
                <a:lnTo>
                  <a:pt x="9863" y="5451"/>
                </a:lnTo>
                <a:lnTo>
                  <a:pt x="9858" y="5448"/>
                </a:lnTo>
                <a:lnTo>
                  <a:pt x="9855" y="5445"/>
                </a:lnTo>
                <a:lnTo>
                  <a:pt x="9853" y="5443"/>
                </a:lnTo>
                <a:lnTo>
                  <a:pt x="9851" y="5439"/>
                </a:lnTo>
                <a:lnTo>
                  <a:pt x="9848" y="5435"/>
                </a:lnTo>
                <a:lnTo>
                  <a:pt x="9846" y="5426"/>
                </a:lnTo>
                <a:lnTo>
                  <a:pt x="9844" y="5413"/>
                </a:lnTo>
                <a:lnTo>
                  <a:pt x="9840" y="5402"/>
                </a:lnTo>
                <a:lnTo>
                  <a:pt x="9835" y="5392"/>
                </a:lnTo>
                <a:lnTo>
                  <a:pt x="9830" y="5384"/>
                </a:lnTo>
                <a:lnTo>
                  <a:pt x="9824" y="5376"/>
                </a:lnTo>
                <a:lnTo>
                  <a:pt x="9821" y="5372"/>
                </a:lnTo>
                <a:lnTo>
                  <a:pt x="9818" y="5370"/>
                </a:lnTo>
                <a:lnTo>
                  <a:pt x="9814" y="5367"/>
                </a:lnTo>
                <a:lnTo>
                  <a:pt x="9810" y="5365"/>
                </a:lnTo>
                <a:lnTo>
                  <a:pt x="9805" y="5364"/>
                </a:lnTo>
                <a:lnTo>
                  <a:pt x="9800" y="5363"/>
                </a:lnTo>
                <a:lnTo>
                  <a:pt x="9794" y="5362"/>
                </a:lnTo>
                <a:lnTo>
                  <a:pt x="9788" y="5363"/>
                </a:lnTo>
                <a:lnTo>
                  <a:pt x="9784" y="5358"/>
                </a:lnTo>
                <a:lnTo>
                  <a:pt x="9781" y="5354"/>
                </a:lnTo>
                <a:lnTo>
                  <a:pt x="9778" y="5350"/>
                </a:lnTo>
                <a:lnTo>
                  <a:pt x="9776" y="5344"/>
                </a:lnTo>
                <a:lnTo>
                  <a:pt x="9774" y="5333"/>
                </a:lnTo>
                <a:lnTo>
                  <a:pt x="9773" y="5322"/>
                </a:lnTo>
                <a:lnTo>
                  <a:pt x="9771" y="5311"/>
                </a:lnTo>
                <a:lnTo>
                  <a:pt x="9768" y="5300"/>
                </a:lnTo>
                <a:lnTo>
                  <a:pt x="9765" y="5296"/>
                </a:lnTo>
                <a:lnTo>
                  <a:pt x="9762" y="5292"/>
                </a:lnTo>
                <a:lnTo>
                  <a:pt x="9757" y="5290"/>
                </a:lnTo>
                <a:lnTo>
                  <a:pt x="9751" y="5288"/>
                </a:lnTo>
                <a:lnTo>
                  <a:pt x="9751" y="5281"/>
                </a:lnTo>
                <a:lnTo>
                  <a:pt x="9751" y="5275"/>
                </a:lnTo>
                <a:lnTo>
                  <a:pt x="9750" y="5271"/>
                </a:lnTo>
                <a:lnTo>
                  <a:pt x="9748" y="5267"/>
                </a:lnTo>
                <a:lnTo>
                  <a:pt x="9745" y="5263"/>
                </a:lnTo>
                <a:lnTo>
                  <a:pt x="9743" y="5261"/>
                </a:lnTo>
                <a:lnTo>
                  <a:pt x="9741" y="5259"/>
                </a:lnTo>
                <a:lnTo>
                  <a:pt x="9739" y="5256"/>
                </a:lnTo>
                <a:lnTo>
                  <a:pt x="9733" y="5253"/>
                </a:lnTo>
                <a:lnTo>
                  <a:pt x="9727" y="5250"/>
                </a:lnTo>
                <a:lnTo>
                  <a:pt x="9721" y="5245"/>
                </a:lnTo>
                <a:lnTo>
                  <a:pt x="9716" y="5238"/>
                </a:lnTo>
                <a:lnTo>
                  <a:pt x="9713" y="5230"/>
                </a:lnTo>
                <a:lnTo>
                  <a:pt x="9707" y="5220"/>
                </a:lnTo>
                <a:lnTo>
                  <a:pt x="9701" y="5210"/>
                </a:lnTo>
                <a:lnTo>
                  <a:pt x="9693" y="5199"/>
                </a:lnTo>
                <a:lnTo>
                  <a:pt x="9687" y="5190"/>
                </a:lnTo>
                <a:lnTo>
                  <a:pt x="9683" y="5182"/>
                </a:lnTo>
                <a:lnTo>
                  <a:pt x="9682" y="5178"/>
                </a:lnTo>
                <a:lnTo>
                  <a:pt x="9682" y="5176"/>
                </a:lnTo>
                <a:lnTo>
                  <a:pt x="9683" y="5174"/>
                </a:lnTo>
                <a:lnTo>
                  <a:pt x="9684" y="5172"/>
                </a:lnTo>
                <a:lnTo>
                  <a:pt x="9689" y="5172"/>
                </a:lnTo>
                <a:lnTo>
                  <a:pt x="9692" y="5170"/>
                </a:lnTo>
                <a:lnTo>
                  <a:pt x="9697" y="5168"/>
                </a:lnTo>
                <a:lnTo>
                  <a:pt x="9700" y="5164"/>
                </a:lnTo>
                <a:lnTo>
                  <a:pt x="9703" y="5160"/>
                </a:lnTo>
                <a:lnTo>
                  <a:pt x="9705" y="5154"/>
                </a:lnTo>
                <a:lnTo>
                  <a:pt x="9707" y="5149"/>
                </a:lnTo>
                <a:lnTo>
                  <a:pt x="9708" y="5144"/>
                </a:lnTo>
                <a:lnTo>
                  <a:pt x="9709" y="5140"/>
                </a:lnTo>
                <a:lnTo>
                  <a:pt x="9709" y="5135"/>
                </a:lnTo>
                <a:lnTo>
                  <a:pt x="9708" y="5132"/>
                </a:lnTo>
                <a:lnTo>
                  <a:pt x="9707" y="5130"/>
                </a:lnTo>
                <a:lnTo>
                  <a:pt x="9705" y="5128"/>
                </a:lnTo>
                <a:lnTo>
                  <a:pt x="9702" y="5128"/>
                </a:lnTo>
                <a:lnTo>
                  <a:pt x="9698" y="5130"/>
                </a:lnTo>
                <a:lnTo>
                  <a:pt x="9693" y="5134"/>
                </a:lnTo>
                <a:lnTo>
                  <a:pt x="9688" y="5139"/>
                </a:lnTo>
                <a:lnTo>
                  <a:pt x="9684" y="5142"/>
                </a:lnTo>
                <a:lnTo>
                  <a:pt x="9680" y="5143"/>
                </a:lnTo>
                <a:lnTo>
                  <a:pt x="9677" y="5143"/>
                </a:lnTo>
                <a:lnTo>
                  <a:pt x="9674" y="5142"/>
                </a:lnTo>
                <a:lnTo>
                  <a:pt x="9672" y="5140"/>
                </a:lnTo>
                <a:lnTo>
                  <a:pt x="9671" y="5136"/>
                </a:lnTo>
                <a:lnTo>
                  <a:pt x="9670" y="5132"/>
                </a:lnTo>
                <a:lnTo>
                  <a:pt x="9669" y="5122"/>
                </a:lnTo>
                <a:lnTo>
                  <a:pt x="9670" y="5111"/>
                </a:lnTo>
                <a:lnTo>
                  <a:pt x="9672" y="5100"/>
                </a:lnTo>
                <a:lnTo>
                  <a:pt x="9675" y="5091"/>
                </a:lnTo>
                <a:lnTo>
                  <a:pt x="9678" y="5069"/>
                </a:lnTo>
                <a:lnTo>
                  <a:pt x="9683" y="5045"/>
                </a:lnTo>
                <a:lnTo>
                  <a:pt x="9685" y="5034"/>
                </a:lnTo>
                <a:lnTo>
                  <a:pt x="9685" y="5023"/>
                </a:lnTo>
                <a:lnTo>
                  <a:pt x="9685" y="5012"/>
                </a:lnTo>
                <a:lnTo>
                  <a:pt x="9683" y="5001"/>
                </a:lnTo>
                <a:lnTo>
                  <a:pt x="9681" y="4995"/>
                </a:lnTo>
                <a:lnTo>
                  <a:pt x="9678" y="4991"/>
                </a:lnTo>
                <a:lnTo>
                  <a:pt x="9675" y="4987"/>
                </a:lnTo>
                <a:lnTo>
                  <a:pt x="9671" y="4984"/>
                </a:lnTo>
                <a:lnTo>
                  <a:pt x="9663" y="4979"/>
                </a:lnTo>
                <a:lnTo>
                  <a:pt x="9654" y="4975"/>
                </a:lnTo>
                <a:lnTo>
                  <a:pt x="9645" y="4971"/>
                </a:lnTo>
                <a:lnTo>
                  <a:pt x="9635" y="4967"/>
                </a:lnTo>
                <a:lnTo>
                  <a:pt x="9631" y="4964"/>
                </a:lnTo>
                <a:lnTo>
                  <a:pt x="9628" y="4961"/>
                </a:lnTo>
                <a:lnTo>
                  <a:pt x="9625" y="4957"/>
                </a:lnTo>
                <a:lnTo>
                  <a:pt x="9622" y="4952"/>
                </a:lnTo>
                <a:lnTo>
                  <a:pt x="9602" y="4926"/>
                </a:lnTo>
                <a:lnTo>
                  <a:pt x="9580" y="4901"/>
                </a:lnTo>
                <a:lnTo>
                  <a:pt x="9569" y="4888"/>
                </a:lnTo>
                <a:lnTo>
                  <a:pt x="9556" y="4879"/>
                </a:lnTo>
                <a:lnTo>
                  <a:pt x="9550" y="4874"/>
                </a:lnTo>
                <a:lnTo>
                  <a:pt x="9543" y="4871"/>
                </a:lnTo>
                <a:lnTo>
                  <a:pt x="9535" y="4868"/>
                </a:lnTo>
                <a:lnTo>
                  <a:pt x="9527" y="4866"/>
                </a:lnTo>
                <a:lnTo>
                  <a:pt x="9520" y="4866"/>
                </a:lnTo>
                <a:lnTo>
                  <a:pt x="9513" y="4868"/>
                </a:lnTo>
                <a:lnTo>
                  <a:pt x="9507" y="4870"/>
                </a:lnTo>
                <a:lnTo>
                  <a:pt x="9500" y="4873"/>
                </a:lnTo>
                <a:lnTo>
                  <a:pt x="9488" y="4881"/>
                </a:lnTo>
                <a:lnTo>
                  <a:pt x="9476" y="4889"/>
                </a:lnTo>
                <a:lnTo>
                  <a:pt x="9464" y="4897"/>
                </a:lnTo>
                <a:lnTo>
                  <a:pt x="9452" y="4906"/>
                </a:lnTo>
                <a:lnTo>
                  <a:pt x="9446" y="4909"/>
                </a:lnTo>
                <a:lnTo>
                  <a:pt x="9439" y="4911"/>
                </a:lnTo>
                <a:lnTo>
                  <a:pt x="9431" y="4913"/>
                </a:lnTo>
                <a:lnTo>
                  <a:pt x="9424" y="4913"/>
                </a:lnTo>
                <a:lnTo>
                  <a:pt x="9419" y="4916"/>
                </a:lnTo>
                <a:lnTo>
                  <a:pt x="9413" y="4918"/>
                </a:lnTo>
                <a:lnTo>
                  <a:pt x="9409" y="4919"/>
                </a:lnTo>
                <a:lnTo>
                  <a:pt x="9404" y="4919"/>
                </a:lnTo>
                <a:lnTo>
                  <a:pt x="9401" y="4918"/>
                </a:lnTo>
                <a:lnTo>
                  <a:pt x="9397" y="4916"/>
                </a:lnTo>
                <a:lnTo>
                  <a:pt x="9394" y="4914"/>
                </a:lnTo>
                <a:lnTo>
                  <a:pt x="9391" y="4910"/>
                </a:lnTo>
                <a:lnTo>
                  <a:pt x="9386" y="4902"/>
                </a:lnTo>
                <a:lnTo>
                  <a:pt x="9383" y="4892"/>
                </a:lnTo>
                <a:lnTo>
                  <a:pt x="9379" y="4882"/>
                </a:lnTo>
                <a:lnTo>
                  <a:pt x="9376" y="4872"/>
                </a:lnTo>
                <a:lnTo>
                  <a:pt x="9372" y="4867"/>
                </a:lnTo>
                <a:lnTo>
                  <a:pt x="9368" y="4864"/>
                </a:lnTo>
                <a:lnTo>
                  <a:pt x="9363" y="4861"/>
                </a:lnTo>
                <a:lnTo>
                  <a:pt x="9358" y="4858"/>
                </a:lnTo>
                <a:lnTo>
                  <a:pt x="9347" y="4856"/>
                </a:lnTo>
                <a:lnTo>
                  <a:pt x="9336" y="4854"/>
                </a:lnTo>
                <a:lnTo>
                  <a:pt x="9324" y="4853"/>
                </a:lnTo>
                <a:lnTo>
                  <a:pt x="9312" y="4850"/>
                </a:lnTo>
                <a:lnTo>
                  <a:pt x="9307" y="4847"/>
                </a:lnTo>
                <a:lnTo>
                  <a:pt x="9302" y="4844"/>
                </a:lnTo>
                <a:lnTo>
                  <a:pt x="9297" y="4841"/>
                </a:lnTo>
                <a:lnTo>
                  <a:pt x="9293" y="4836"/>
                </a:lnTo>
                <a:lnTo>
                  <a:pt x="9290" y="4832"/>
                </a:lnTo>
                <a:lnTo>
                  <a:pt x="9286" y="4830"/>
                </a:lnTo>
                <a:lnTo>
                  <a:pt x="9282" y="4828"/>
                </a:lnTo>
                <a:lnTo>
                  <a:pt x="9277" y="4827"/>
                </a:lnTo>
                <a:lnTo>
                  <a:pt x="9268" y="4827"/>
                </a:lnTo>
                <a:lnTo>
                  <a:pt x="9258" y="4829"/>
                </a:lnTo>
                <a:lnTo>
                  <a:pt x="9249" y="4832"/>
                </a:lnTo>
                <a:lnTo>
                  <a:pt x="9239" y="4835"/>
                </a:lnTo>
                <a:lnTo>
                  <a:pt x="9234" y="4836"/>
                </a:lnTo>
                <a:lnTo>
                  <a:pt x="9229" y="4837"/>
                </a:lnTo>
                <a:lnTo>
                  <a:pt x="9223" y="4837"/>
                </a:lnTo>
                <a:lnTo>
                  <a:pt x="9218" y="4836"/>
                </a:lnTo>
                <a:lnTo>
                  <a:pt x="9207" y="4834"/>
                </a:lnTo>
                <a:lnTo>
                  <a:pt x="9198" y="4833"/>
                </a:lnTo>
                <a:lnTo>
                  <a:pt x="9190" y="4833"/>
                </a:lnTo>
                <a:lnTo>
                  <a:pt x="9183" y="4833"/>
                </a:lnTo>
                <a:lnTo>
                  <a:pt x="9177" y="4835"/>
                </a:lnTo>
                <a:lnTo>
                  <a:pt x="9169" y="4837"/>
                </a:lnTo>
                <a:lnTo>
                  <a:pt x="9162" y="4841"/>
                </a:lnTo>
                <a:lnTo>
                  <a:pt x="9155" y="4846"/>
                </a:lnTo>
                <a:lnTo>
                  <a:pt x="9149" y="4848"/>
                </a:lnTo>
                <a:lnTo>
                  <a:pt x="9145" y="4850"/>
                </a:lnTo>
                <a:lnTo>
                  <a:pt x="9140" y="4850"/>
                </a:lnTo>
                <a:lnTo>
                  <a:pt x="9136" y="4848"/>
                </a:lnTo>
                <a:lnTo>
                  <a:pt x="9133" y="4846"/>
                </a:lnTo>
                <a:lnTo>
                  <a:pt x="9130" y="4844"/>
                </a:lnTo>
                <a:lnTo>
                  <a:pt x="9127" y="4840"/>
                </a:lnTo>
                <a:lnTo>
                  <a:pt x="9124" y="4836"/>
                </a:lnTo>
                <a:lnTo>
                  <a:pt x="9114" y="4818"/>
                </a:lnTo>
                <a:lnTo>
                  <a:pt x="9104" y="4801"/>
                </a:lnTo>
                <a:lnTo>
                  <a:pt x="9102" y="4811"/>
                </a:lnTo>
                <a:lnTo>
                  <a:pt x="9099" y="4820"/>
                </a:lnTo>
                <a:lnTo>
                  <a:pt x="9096" y="4827"/>
                </a:lnTo>
                <a:lnTo>
                  <a:pt x="9092" y="4833"/>
                </a:lnTo>
                <a:lnTo>
                  <a:pt x="9090" y="4836"/>
                </a:lnTo>
                <a:lnTo>
                  <a:pt x="9087" y="4837"/>
                </a:lnTo>
                <a:lnTo>
                  <a:pt x="9084" y="4839"/>
                </a:lnTo>
                <a:lnTo>
                  <a:pt x="9081" y="4839"/>
                </a:lnTo>
                <a:lnTo>
                  <a:pt x="9077" y="4839"/>
                </a:lnTo>
                <a:lnTo>
                  <a:pt x="9072" y="4838"/>
                </a:lnTo>
                <a:lnTo>
                  <a:pt x="9066" y="4837"/>
                </a:lnTo>
                <a:lnTo>
                  <a:pt x="9061" y="4834"/>
                </a:lnTo>
                <a:lnTo>
                  <a:pt x="9049" y="4835"/>
                </a:lnTo>
                <a:lnTo>
                  <a:pt x="9038" y="4834"/>
                </a:lnTo>
                <a:lnTo>
                  <a:pt x="9026" y="4834"/>
                </a:lnTo>
                <a:lnTo>
                  <a:pt x="9013" y="4833"/>
                </a:lnTo>
                <a:lnTo>
                  <a:pt x="9001" y="4832"/>
                </a:lnTo>
                <a:lnTo>
                  <a:pt x="8989" y="4832"/>
                </a:lnTo>
                <a:lnTo>
                  <a:pt x="8978" y="4834"/>
                </a:lnTo>
                <a:lnTo>
                  <a:pt x="8967" y="4837"/>
                </a:lnTo>
                <a:lnTo>
                  <a:pt x="8958" y="4844"/>
                </a:lnTo>
                <a:lnTo>
                  <a:pt x="8951" y="4850"/>
                </a:lnTo>
                <a:lnTo>
                  <a:pt x="8942" y="4854"/>
                </a:lnTo>
                <a:lnTo>
                  <a:pt x="8934" y="4857"/>
                </a:lnTo>
                <a:lnTo>
                  <a:pt x="8925" y="4857"/>
                </a:lnTo>
                <a:lnTo>
                  <a:pt x="8916" y="4856"/>
                </a:lnTo>
                <a:lnTo>
                  <a:pt x="8911" y="4855"/>
                </a:lnTo>
                <a:lnTo>
                  <a:pt x="8906" y="4853"/>
                </a:lnTo>
                <a:lnTo>
                  <a:pt x="8902" y="4850"/>
                </a:lnTo>
                <a:lnTo>
                  <a:pt x="8898" y="4846"/>
                </a:lnTo>
                <a:lnTo>
                  <a:pt x="8894" y="4843"/>
                </a:lnTo>
                <a:lnTo>
                  <a:pt x="8890" y="4840"/>
                </a:lnTo>
                <a:lnTo>
                  <a:pt x="8886" y="4838"/>
                </a:lnTo>
                <a:lnTo>
                  <a:pt x="8882" y="4836"/>
                </a:lnTo>
                <a:lnTo>
                  <a:pt x="8878" y="4835"/>
                </a:lnTo>
                <a:lnTo>
                  <a:pt x="8874" y="4835"/>
                </a:lnTo>
                <a:lnTo>
                  <a:pt x="8870" y="4835"/>
                </a:lnTo>
                <a:lnTo>
                  <a:pt x="8867" y="4836"/>
                </a:lnTo>
                <a:lnTo>
                  <a:pt x="8863" y="4838"/>
                </a:lnTo>
                <a:lnTo>
                  <a:pt x="8859" y="4840"/>
                </a:lnTo>
                <a:lnTo>
                  <a:pt x="8856" y="4842"/>
                </a:lnTo>
                <a:lnTo>
                  <a:pt x="8853" y="4845"/>
                </a:lnTo>
                <a:lnTo>
                  <a:pt x="8848" y="4854"/>
                </a:lnTo>
                <a:lnTo>
                  <a:pt x="8844" y="4863"/>
                </a:lnTo>
                <a:lnTo>
                  <a:pt x="8847" y="4868"/>
                </a:lnTo>
                <a:lnTo>
                  <a:pt x="8850" y="4872"/>
                </a:lnTo>
                <a:lnTo>
                  <a:pt x="8854" y="4874"/>
                </a:lnTo>
                <a:lnTo>
                  <a:pt x="8858" y="4876"/>
                </a:lnTo>
                <a:lnTo>
                  <a:pt x="8863" y="4876"/>
                </a:lnTo>
                <a:lnTo>
                  <a:pt x="8868" y="4876"/>
                </a:lnTo>
                <a:lnTo>
                  <a:pt x="8872" y="4876"/>
                </a:lnTo>
                <a:lnTo>
                  <a:pt x="8877" y="4874"/>
                </a:lnTo>
                <a:lnTo>
                  <a:pt x="8886" y="4872"/>
                </a:lnTo>
                <a:lnTo>
                  <a:pt x="8895" y="4869"/>
                </a:lnTo>
                <a:lnTo>
                  <a:pt x="8900" y="4867"/>
                </a:lnTo>
                <a:lnTo>
                  <a:pt x="8904" y="4867"/>
                </a:lnTo>
                <a:lnTo>
                  <a:pt x="8909" y="4866"/>
                </a:lnTo>
                <a:lnTo>
                  <a:pt x="8913" y="4867"/>
                </a:lnTo>
                <a:lnTo>
                  <a:pt x="8922" y="4870"/>
                </a:lnTo>
                <a:lnTo>
                  <a:pt x="8932" y="4874"/>
                </a:lnTo>
                <a:lnTo>
                  <a:pt x="8941" y="4880"/>
                </a:lnTo>
                <a:lnTo>
                  <a:pt x="8948" y="4886"/>
                </a:lnTo>
                <a:lnTo>
                  <a:pt x="8950" y="4889"/>
                </a:lnTo>
                <a:lnTo>
                  <a:pt x="8952" y="4892"/>
                </a:lnTo>
                <a:lnTo>
                  <a:pt x="8953" y="4895"/>
                </a:lnTo>
                <a:lnTo>
                  <a:pt x="8952" y="4898"/>
                </a:lnTo>
                <a:lnTo>
                  <a:pt x="8950" y="4902"/>
                </a:lnTo>
                <a:lnTo>
                  <a:pt x="8947" y="4905"/>
                </a:lnTo>
                <a:lnTo>
                  <a:pt x="8942" y="4907"/>
                </a:lnTo>
                <a:lnTo>
                  <a:pt x="8935" y="4909"/>
                </a:lnTo>
                <a:lnTo>
                  <a:pt x="8930" y="4913"/>
                </a:lnTo>
                <a:lnTo>
                  <a:pt x="8927" y="4917"/>
                </a:lnTo>
                <a:lnTo>
                  <a:pt x="8926" y="4920"/>
                </a:lnTo>
                <a:lnTo>
                  <a:pt x="8925" y="4924"/>
                </a:lnTo>
                <a:lnTo>
                  <a:pt x="8926" y="4928"/>
                </a:lnTo>
                <a:lnTo>
                  <a:pt x="8928" y="4932"/>
                </a:lnTo>
                <a:lnTo>
                  <a:pt x="8931" y="4936"/>
                </a:lnTo>
                <a:lnTo>
                  <a:pt x="8934" y="4940"/>
                </a:lnTo>
                <a:lnTo>
                  <a:pt x="8943" y="4946"/>
                </a:lnTo>
                <a:lnTo>
                  <a:pt x="8952" y="4952"/>
                </a:lnTo>
                <a:lnTo>
                  <a:pt x="8962" y="4956"/>
                </a:lnTo>
                <a:lnTo>
                  <a:pt x="8971" y="4958"/>
                </a:lnTo>
                <a:lnTo>
                  <a:pt x="8976" y="4962"/>
                </a:lnTo>
                <a:lnTo>
                  <a:pt x="8981" y="4966"/>
                </a:lnTo>
                <a:lnTo>
                  <a:pt x="8984" y="4969"/>
                </a:lnTo>
                <a:lnTo>
                  <a:pt x="8987" y="4972"/>
                </a:lnTo>
                <a:lnTo>
                  <a:pt x="8989" y="4976"/>
                </a:lnTo>
                <a:lnTo>
                  <a:pt x="8989" y="4979"/>
                </a:lnTo>
                <a:lnTo>
                  <a:pt x="8989" y="4981"/>
                </a:lnTo>
                <a:lnTo>
                  <a:pt x="8988" y="4984"/>
                </a:lnTo>
                <a:lnTo>
                  <a:pt x="8987" y="4986"/>
                </a:lnTo>
                <a:lnTo>
                  <a:pt x="8984" y="4988"/>
                </a:lnTo>
                <a:lnTo>
                  <a:pt x="8981" y="4989"/>
                </a:lnTo>
                <a:lnTo>
                  <a:pt x="8978" y="4990"/>
                </a:lnTo>
                <a:lnTo>
                  <a:pt x="8973" y="4990"/>
                </a:lnTo>
                <a:lnTo>
                  <a:pt x="8968" y="4990"/>
                </a:lnTo>
                <a:lnTo>
                  <a:pt x="8962" y="4990"/>
                </a:lnTo>
                <a:lnTo>
                  <a:pt x="8956" y="4989"/>
                </a:lnTo>
                <a:lnTo>
                  <a:pt x="8949" y="4984"/>
                </a:lnTo>
                <a:lnTo>
                  <a:pt x="8942" y="4979"/>
                </a:lnTo>
                <a:lnTo>
                  <a:pt x="8935" y="4973"/>
                </a:lnTo>
                <a:lnTo>
                  <a:pt x="8928" y="4966"/>
                </a:lnTo>
                <a:lnTo>
                  <a:pt x="8921" y="4961"/>
                </a:lnTo>
                <a:lnTo>
                  <a:pt x="8912" y="4956"/>
                </a:lnTo>
                <a:lnTo>
                  <a:pt x="8907" y="4954"/>
                </a:lnTo>
                <a:lnTo>
                  <a:pt x="8903" y="4952"/>
                </a:lnTo>
                <a:lnTo>
                  <a:pt x="8898" y="4950"/>
                </a:lnTo>
                <a:lnTo>
                  <a:pt x="8893" y="4950"/>
                </a:lnTo>
                <a:lnTo>
                  <a:pt x="8890" y="4944"/>
                </a:lnTo>
                <a:lnTo>
                  <a:pt x="8886" y="4940"/>
                </a:lnTo>
                <a:lnTo>
                  <a:pt x="8883" y="4938"/>
                </a:lnTo>
                <a:lnTo>
                  <a:pt x="8879" y="4937"/>
                </a:lnTo>
                <a:lnTo>
                  <a:pt x="8875" y="4937"/>
                </a:lnTo>
                <a:lnTo>
                  <a:pt x="8872" y="4938"/>
                </a:lnTo>
                <a:lnTo>
                  <a:pt x="8868" y="4939"/>
                </a:lnTo>
                <a:lnTo>
                  <a:pt x="8866" y="4942"/>
                </a:lnTo>
                <a:lnTo>
                  <a:pt x="8864" y="4945"/>
                </a:lnTo>
                <a:lnTo>
                  <a:pt x="8861" y="4948"/>
                </a:lnTo>
                <a:lnTo>
                  <a:pt x="8860" y="4953"/>
                </a:lnTo>
                <a:lnTo>
                  <a:pt x="8861" y="4956"/>
                </a:lnTo>
                <a:lnTo>
                  <a:pt x="8863" y="4959"/>
                </a:lnTo>
                <a:lnTo>
                  <a:pt x="8866" y="4963"/>
                </a:lnTo>
                <a:lnTo>
                  <a:pt x="8870" y="4966"/>
                </a:lnTo>
                <a:lnTo>
                  <a:pt x="8876" y="4968"/>
                </a:lnTo>
                <a:lnTo>
                  <a:pt x="8875" y="4974"/>
                </a:lnTo>
                <a:lnTo>
                  <a:pt x="8875" y="4978"/>
                </a:lnTo>
                <a:lnTo>
                  <a:pt x="8873" y="4980"/>
                </a:lnTo>
                <a:lnTo>
                  <a:pt x="8871" y="4981"/>
                </a:lnTo>
                <a:lnTo>
                  <a:pt x="8866" y="4979"/>
                </a:lnTo>
                <a:lnTo>
                  <a:pt x="8858" y="4974"/>
                </a:lnTo>
                <a:lnTo>
                  <a:pt x="8851" y="4968"/>
                </a:lnTo>
                <a:lnTo>
                  <a:pt x="8843" y="4963"/>
                </a:lnTo>
                <a:lnTo>
                  <a:pt x="8839" y="4962"/>
                </a:lnTo>
                <a:lnTo>
                  <a:pt x="8835" y="4962"/>
                </a:lnTo>
                <a:lnTo>
                  <a:pt x="8831" y="4964"/>
                </a:lnTo>
                <a:lnTo>
                  <a:pt x="8827" y="4967"/>
                </a:lnTo>
                <a:lnTo>
                  <a:pt x="8824" y="4972"/>
                </a:lnTo>
                <a:lnTo>
                  <a:pt x="8820" y="4975"/>
                </a:lnTo>
                <a:lnTo>
                  <a:pt x="8816" y="4978"/>
                </a:lnTo>
                <a:lnTo>
                  <a:pt x="8812" y="4980"/>
                </a:lnTo>
                <a:lnTo>
                  <a:pt x="8807" y="4981"/>
                </a:lnTo>
                <a:lnTo>
                  <a:pt x="8803" y="4981"/>
                </a:lnTo>
                <a:lnTo>
                  <a:pt x="8799" y="4981"/>
                </a:lnTo>
                <a:lnTo>
                  <a:pt x="8795" y="4979"/>
                </a:lnTo>
                <a:lnTo>
                  <a:pt x="8777" y="4972"/>
                </a:lnTo>
                <a:lnTo>
                  <a:pt x="8759" y="4962"/>
                </a:lnTo>
                <a:lnTo>
                  <a:pt x="8751" y="4952"/>
                </a:lnTo>
                <a:lnTo>
                  <a:pt x="8742" y="4942"/>
                </a:lnTo>
                <a:lnTo>
                  <a:pt x="8733" y="4933"/>
                </a:lnTo>
                <a:lnTo>
                  <a:pt x="8723" y="4926"/>
                </a:lnTo>
                <a:lnTo>
                  <a:pt x="8701" y="4913"/>
                </a:lnTo>
                <a:lnTo>
                  <a:pt x="8679" y="4899"/>
                </a:lnTo>
                <a:lnTo>
                  <a:pt x="8670" y="4899"/>
                </a:lnTo>
                <a:lnTo>
                  <a:pt x="8663" y="4899"/>
                </a:lnTo>
                <a:lnTo>
                  <a:pt x="8659" y="4901"/>
                </a:lnTo>
                <a:lnTo>
                  <a:pt x="8656" y="4902"/>
                </a:lnTo>
                <a:lnTo>
                  <a:pt x="8656" y="4904"/>
                </a:lnTo>
                <a:lnTo>
                  <a:pt x="8657" y="4906"/>
                </a:lnTo>
                <a:lnTo>
                  <a:pt x="8658" y="4908"/>
                </a:lnTo>
                <a:lnTo>
                  <a:pt x="8661" y="4910"/>
                </a:lnTo>
                <a:lnTo>
                  <a:pt x="8666" y="4916"/>
                </a:lnTo>
                <a:lnTo>
                  <a:pt x="8670" y="4922"/>
                </a:lnTo>
                <a:lnTo>
                  <a:pt x="8671" y="4925"/>
                </a:lnTo>
                <a:lnTo>
                  <a:pt x="8669" y="4928"/>
                </a:lnTo>
                <a:lnTo>
                  <a:pt x="8667" y="4931"/>
                </a:lnTo>
                <a:lnTo>
                  <a:pt x="8662" y="4934"/>
                </a:lnTo>
                <a:lnTo>
                  <a:pt x="8651" y="4934"/>
                </a:lnTo>
                <a:lnTo>
                  <a:pt x="8642" y="4934"/>
                </a:lnTo>
                <a:lnTo>
                  <a:pt x="8633" y="4933"/>
                </a:lnTo>
                <a:lnTo>
                  <a:pt x="8624" y="4932"/>
                </a:lnTo>
                <a:lnTo>
                  <a:pt x="8605" y="4928"/>
                </a:lnTo>
                <a:lnTo>
                  <a:pt x="8586" y="4924"/>
                </a:lnTo>
                <a:lnTo>
                  <a:pt x="8568" y="4919"/>
                </a:lnTo>
                <a:lnTo>
                  <a:pt x="8549" y="4915"/>
                </a:lnTo>
                <a:lnTo>
                  <a:pt x="8531" y="4911"/>
                </a:lnTo>
                <a:lnTo>
                  <a:pt x="8513" y="4908"/>
                </a:lnTo>
                <a:lnTo>
                  <a:pt x="8486" y="4911"/>
                </a:lnTo>
                <a:lnTo>
                  <a:pt x="8460" y="4914"/>
                </a:lnTo>
                <a:lnTo>
                  <a:pt x="8447" y="4917"/>
                </a:lnTo>
                <a:lnTo>
                  <a:pt x="8434" y="4921"/>
                </a:lnTo>
                <a:lnTo>
                  <a:pt x="8428" y="4923"/>
                </a:lnTo>
                <a:lnTo>
                  <a:pt x="8422" y="4926"/>
                </a:lnTo>
                <a:lnTo>
                  <a:pt x="8416" y="4930"/>
                </a:lnTo>
                <a:lnTo>
                  <a:pt x="8411" y="4934"/>
                </a:lnTo>
                <a:lnTo>
                  <a:pt x="8405" y="4936"/>
                </a:lnTo>
                <a:lnTo>
                  <a:pt x="8399" y="4936"/>
                </a:lnTo>
                <a:lnTo>
                  <a:pt x="8395" y="4936"/>
                </a:lnTo>
                <a:lnTo>
                  <a:pt x="8389" y="4935"/>
                </a:lnTo>
                <a:lnTo>
                  <a:pt x="8385" y="4934"/>
                </a:lnTo>
                <a:lnTo>
                  <a:pt x="8382" y="4932"/>
                </a:lnTo>
                <a:lnTo>
                  <a:pt x="8378" y="4929"/>
                </a:lnTo>
                <a:lnTo>
                  <a:pt x="8375" y="4927"/>
                </a:lnTo>
                <a:lnTo>
                  <a:pt x="8370" y="4921"/>
                </a:lnTo>
                <a:lnTo>
                  <a:pt x="8364" y="4915"/>
                </a:lnTo>
                <a:lnTo>
                  <a:pt x="8361" y="4912"/>
                </a:lnTo>
                <a:lnTo>
                  <a:pt x="8358" y="4911"/>
                </a:lnTo>
                <a:lnTo>
                  <a:pt x="8355" y="4909"/>
                </a:lnTo>
                <a:lnTo>
                  <a:pt x="8351" y="4908"/>
                </a:lnTo>
                <a:lnTo>
                  <a:pt x="8348" y="4912"/>
                </a:lnTo>
                <a:lnTo>
                  <a:pt x="8346" y="4915"/>
                </a:lnTo>
                <a:lnTo>
                  <a:pt x="8345" y="4919"/>
                </a:lnTo>
                <a:lnTo>
                  <a:pt x="8346" y="4923"/>
                </a:lnTo>
                <a:lnTo>
                  <a:pt x="8350" y="4932"/>
                </a:lnTo>
                <a:lnTo>
                  <a:pt x="8356" y="4941"/>
                </a:lnTo>
                <a:lnTo>
                  <a:pt x="8359" y="4945"/>
                </a:lnTo>
                <a:lnTo>
                  <a:pt x="8361" y="4950"/>
                </a:lnTo>
                <a:lnTo>
                  <a:pt x="8362" y="4955"/>
                </a:lnTo>
                <a:lnTo>
                  <a:pt x="8363" y="4959"/>
                </a:lnTo>
                <a:lnTo>
                  <a:pt x="8362" y="4962"/>
                </a:lnTo>
                <a:lnTo>
                  <a:pt x="8359" y="4966"/>
                </a:lnTo>
                <a:lnTo>
                  <a:pt x="8355" y="4969"/>
                </a:lnTo>
                <a:lnTo>
                  <a:pt x="8348" y="4971"/>
                </a:lnTo>
                <a:lnTo>
                  <a:pt x="8331" y="4985"/>
                </a:lnTo>
                <a:lnTo>
                  <a:pt x="8314" y="4999"/>
                </a:lnTo>
                <a:lnTo>
                  <a:pt x="8296" y="5012"/>
                </a:lnTo>
                <a:lnTo>
                  <a:pt x="8276" y="5024"/>
                </a:lnTo>
                <a:lnTo>
                  <a:pt x="8267" y="5028"/>
                </a:lnTo>
                <a:lnTo>
                  <a:pt x="8257" y="5033"/>
                </a:lnTo>
                <a:lnTo>
                  <a:pt x="8247" y="5036"/>
                </a:lnTo>
                <a:lnTo>
                  <a:pt x="8236" y="5038"/>
                </a:lnTo>
                <a:lnTo>
                  <a:pt x="8226" y="5040"/>
                </a:lnTo>
                <a:lnTo>
                  <a:pt x="8215" y="5040"/>
                </a:lnTo>
                <a:lnTo>
                  <a:pt x="8205" y="5039"/>
                </a:lnTo>
                <a:lnTo>
                  <a:pt x="8194" y="5037"/>
                </a:lnTo>
                <a:lnTo>
                  <a:pt x="8187" y="5035"/>
                </a:lnTo>
                <a:lnTo>
                  <a:pt x="8180" y="5033"/>
                </a:lnTo>
                <a:lnTo>
                  <a:pt x="8175" y="5032"/>
                </a:lnTo>
                <a:lnTo>
                  <a:pt x="8171" y="5032"/>
                </a:lnTo>
                <a:lnTo>
                  <a:pt x="8168" y="5033"/>
                </a:lnTo>
                <a:lnTo>
                  <a:pt x="8165" y="5035"/>
                </a:lnTo>
                <a:lnTo>
                  <a:pt x="8163" y="5037"/>
                </a:lnTo>
                <a:lnTo>
                  <a:pt x="8162" y="5039"/>
                </a:lnTo>
                <a:lnTo>
                  <a:pt x="8162" y="5042"/>
                </a:lnTo>
                <a:lnTo>
                  <a:pt x="8162" y="5045"/>
                </a:lnTo>
                <a:lnTo>
                  <a:pt x="8163" y="5049"/>
                </a:lnTo>
                <a:lnTo>
                  <a:pt x="8164" y="5054"/>
                </a:lnTo>
                <a:lnTo>
                  <a:pt x="8169" y="5062"/>
                </a:lnTo>
                <a:lnTo>
                  <a:pt x="8175" y="5070"/>
                </a:lnTo>
                <a:lnTo>
                  <a:pt x="8172" y="5077"/>
                </a:lnTo>
                <a:lnTo>
                  <a:pt x="8168" y="5082"/>
                </a:lnTo>
                <a:lnTo>
                  <a:pt x="8164" y="5087"/>
                </a:lnTo>
                <a:lnTo>
                  <a:pt x="8159" y="5091"/>
                </a:lnTo>
                <a:lnTo>
                  <a:pt x="8154" y="5094"/>
                </a:lnTo>
                <a:lnTo>
                  <a:pt x="8149" y="5096"/>
                </a:lnTo>
                <a:lnTo>
                  <a:pt x="8143" y="5099"/>
                </a:lnTo>
                <a:lnTo>
                  <a:pt x="8137" y="5100"/>
                </a:lnTo>
                <a:lnTo>
                  <a:pt x="8123" y="5103"/>
                </a:lnTo>
                <a:lnTo>
                  <a:pt x="8110" y="5107"/>
                </a:lnTo>
                <a:lnTo>
                  <a:pt x="8104" y="5109"/>
                </a:lnTo>
                <a:lnTo>
                  <a:pt x="8098" y="5111"/>
                </a:lnTo>
                <a:lnTo>
                  <a:pt x="8092" y="5113"/>
                </a:lnTo>
                <a:lnTo>
                  <a:pt x="8087" y="5117"/>
                </a:lnTo>
                <a:lnTo>
                  <a:pt x="8079" y="5119"/>
                </a:lnTo>
                <a:lnTo>
                  <a:pt x="8075" y="5122"/>
                </a:lnTo>
                <a:lnTo>
                  <a:pt x="8073" y="5124"/>
                </a:lnTo>
                <a:lnTo>
                  <a:pt x="8073" y="5126"/>
                </a:lnTo>
                <a:lnTo>
                  <a:pt x="8074" y="5129"/>
                </a:lnTo>
                <a:lnTo>
                  <a:pt x="8077" y="5132"/>
                </a:lnTo>
                <a:lnTo>
                  <a:pt x="8081" y="5134"/>
                </a:lnTo>
                <a:lnTo>
                  <a:pt x="8086" y="5137"/>
                </a:lnTo>
                <a:lnTo>
                  <a:pt x="8094" y="5143"/>
                </a:lnTo>
                <a:lnTo>
                  <a:pt x="8100" y="5149"/>
                </a:lnTo>
                <a:lnTo>
                  <a:pt x="8101" y="5153"/>
                </a:lnTo>
                <a:lnTo>
                  <a:pt x="8101" y="5157"/>
                </a:lnTo>
                <a:lnTo>
                  <a:pt x="8099" y="5161"/>
                </a:lnTo>
                <a:lnTo>
                  <a:pt x="8094" y="5165"/>
                </a:lnTo>
                <a:lnTo>
                  <a:pt x="8087" y="5172"/>
                </a:lnTo>
                <a:lnTo>
                  <a:pt x="8079" y="5180"/>
                </a:lnTo>
                <a:lnTo>
                  <a:pt x="8073" y="5189"/>
                </a:lnTo>
                <a:lnTo>
                  <a:pt x="8068" y="5198"/>
                </a:lnTo>
                <a:lnTo>
                  <a:pt x="8064" y="5208"/>
                </a:lnTo>
                <a:lnTo>
                  <a:pt x="8062" y="5218"/>
                </a:lnTo>
                <a:lnTo>
                  <a:pt x="8061" y="5229"/>
                </a:lnTo>
                <a:lnTo>
                  <a:pt x="8063" y="5240"/>
                </a:lnTo>
                <a:lnTo>
                  <a:pt x="8064" y="5258"/>
                </a:lnTo>
                <a:lnTo>
                  <a:pt x="8067" y="5275"/>
                </a:lnTo>
                <a:lnTo>
                  <a:pt x="8071" y="5292"/>
                </a:lnTo>
                <a:lnTo>
                  <a:pt x="8076" y="5310"/>
                </a:lnTo>
                <a:lnTo>
                  <a:pt x="8090" y="5342"/>
                </a:lnTo>
                <a:lnTo>
                  <a:pt x="8104" y="5375"/>
                </a:lnTo>
                <a:lnTo>
                  <a:pt x="8080" y="5365"/>
                </a:lnTo>
                <a:lnTo>
                  <a:pt x="8058" y="5353"/>
                </a:lnTo>
                <a:lnTo>
                  <a:pt x="8053" y="5351"/>
                </a:lnTo>
                <a:lnTo>
                  <a:pt x="8047" y="5349"/>
                </a:lnTo>
                <a:lnTo>
                  <a:pt x="8042" y="5348"/>
                </a:lnTo>
                <a:lnTo>
                  <a:pt x="8036" y="5348"/>
                </a:lnTo>
                <a:lnTo>
                  <a:pt x="8029" y="5348"/>
                </a:lnTo>
                <a:lnTo>
                  <a:pt x="8024" y="5349"/>
                </a:lnTo>
                <a:lnTo>
                  <a:pt x="8018" y="5351"/>
                </a:lnTo>
                <a:lnTo>
                  <a:pt x="8012" y="5354"/>
                </a:lnTo>
                <a:lnTo>
                  <a:pt x="7998" y="5348"/>
                </a:lnTo>
                <a:lnTo>
                  <a:pt x="7985" y="5342"/>
                </a:lnTo>
                <a:lnTo>
                  <a:pt x="7971" y="5335"/>
                </a:lnTo>
                <a:lnTo>
                  <a:pt x="7959" y="5327"/>
                </a:lnTo>
                <a:lnTo>
                  <a:pt x="7946" y="5320"/>
                </a:lnTo>
                <a:lnTo>
                  <a:pt x="7933" y="5314"/>
                </a:lnTo>
                <a:lnTo>
                  <a:pt x="7918" y="5309"/>
                </a:lnTo>
                <a:lnTo>
                  <a:pt x="7904" y="5303"/>
                </a:lnTo>
                <a:lnTo>
                  <a:pt x="7898" y="5297"/>
                </a:lnTo>
                <a:lnTo>
                  <a:pt x="7892" y="5291"/>
                </a:lnTo>
                <a:lnTo>
                  <a:pt x="7887" y="5284"/>
                </a:lnTo>
                <a:lnTo>
                  <a:pt x="7882" y="5277"/>
                </a:lnTo>
                <a:lnTo>
                  <a:pt x="7873" y="5261"/>
                </a:lnTo>
                <a:lnTo>
                  <a:pt x="7866" y="5244"/>
                </a:lnTo>
                <a:lnTo>
                  <a:pt x="7856" y="5210"/>
                </a:lnTo>
                <a:lnTo>
                  <a:pt x="7846" y="5176"/>
                </a:lnTo>
                <a:lnTo>
                  <a:pt x="7827" y="5158"/>
                </a:lnTo>
                <a:lnTo>
                  <a:pt x="7808" y="5138"/>
                </a:lnTo>
                <a:lnTo>
                  <a:pt x="7791" y="5118"/>
                </a:lnTo>
                <a:lnTo>
                  <a:pt x="7776" y="5095"/>
                </a:lnTo>
                <a:lnTo>
                  <a:pt x="7760" y="5073"/>
                </a:lnTo>
                <a:lnTo>
                  <a:pt x="7746" y="5050"/>
                </a:lnTo>
                <a:lnTo>
                  <a:pt x="7733" y="5026"/>
                </a:lnTo>
                <a:lnTo>
                  <a:pt x="7720" y="5003"/>
                </a:lnTo>
                <a:lnTo>
                  <a:pt x="7711" y="4986"/>
                </a:lnTo>
                <a:lnTo>
                  <a:pt x="7702" y="4972"/>
                </a:lnTo>
                <a:lnTo>
                  <a:pt x="7692" y="4959"/>
                </a:lnTo>
                <a:lnTo>
                  <a:pt x="7681" y="4946"/>
                </a:lnTo>
                <a:lnTo>
                  <a:pt x="7669" y="4935"/>
                </a:lnTo>
                <a:lnTo>
                  <a:pt x="7655" y="4926"/>
                </a:lnTo>
                <a:lnTo>
                  <a:pt x="7648" y="4922"/>
                </a:lnTo>
                <a:lnTo>
                  <a:pt x="7640" y="4918"/>
                </a:lnTo>
                <a:lnTo>
                  <a:pt x="7633" y="4915"/>
                </a:lnTo>
                <a:lnTo>
                  <a:pt x="7625" y="4913"/>
                </a:lnTo>
                <a:lnTo>
                  <a:pt x="7618" y="4910"/>
                </a:lnTo>
                <a:lnTo>
                  <a:pt x="7609" y="4908"/>
                </a:lnTo>
                <a:lnTo>
                  <a:pt x="7602" y="4906"/>
                </a:lnTo>
                <a:lnTo>
                  <a:pt x="7595" y="4906"/>
                </a:lnTo>
                <a:lnTo>
                  <a:pt x="7587" y="4905"/>
                </a:lnTo>
                <a:lnTo>
                  <a:pt x="7580" y="4906"/>
                </a:lnTo>
                <a:lnTo>
                  <a:pt x="7573" y="4906"/>
                </a:lnTo>
                <a:lnTo>
                  <a:pt x="7566" y="4908"/>
                </a:lnTo>
                <a:lnTo>
                  <a:pt x="7558" y="4910"/>
                </a:lnTo>
                <a:lnTo>
                  <a:pt x="7551" y="4913"/>
                </a:lnTo>
                <a:lnTo>
                  <a:pt x="7544" y="4916"/>
                </a:lnTo>
                <a:lnTo>
                  <a:pt x="7538" y="4920"/>
                </a:lnTo>
                <a:lnTo>
                  <a:pt x="7532" y="4925"/>
                </a:lnTo>
                <a:lnTo>
                  <a:pt x="7526" y="4930"/>
                </a:lnTo>
                <a:lnTo>
                  <a:pt x="7521" y="4936"/>
                </a:lnTo>
                <a:lnTo>
                  <a:pt x="7516" y="4942"/>
                </a:lnTo>
                <a:lnTo>
                  <a:pt x="7499" y="4961"/>
                </a:lnTo>
                <a:lnTo>
                  <a:pt x="7483" y="4980"/>
                </a:lnTo>
                <a:lnTo>
                  <a:pt x="7479" y="4984"/>
                </a:lnTo>
                <a:lnTo>
                  <a:pt x="7475" y="4988"/>
                </a:lnTo>
                <a:lnTo>
                  <a:pt x="7470" y="4991"/>
                </a:lnTo>
                <a:lnTo>
                  <a:pt x="7465" y="4993"/>
                </a:lnTo>
                <a:lnTo>
                  <a:pt x="7460" y="4995"/>
                </a:lnTo>
                <a:lnTo>
                  <a:pt x="7453" y="4996"/>
                </a:lnTo>
                <a:lnTo>
                  <a:pt x="7447" y="4996"/>
                </a:lnTo>
                <a:lnTo>
                  <a:pt x="7441" y="4995"/>
                </a:lnTo>
                <a:lnTo>
                  <a:pt x="7423" y="4991"/>
                </a:lnTo>
                <a:lnTo>
                  <a:pt x="7405" y="4985"/>
                </a:lnTo>
                <a:lnTo>
                  <a:pt x="7388" y="4978"/>
                </a:lnTo>
                <a:lnTo>
                  <a:pt x="7371" y="4969"/>
                </a:lnTo>
                <a:lnTo>
                  <a:pt x="7355" y="4959"/>
                </a:lnTo>
                <a:lnTo>
                  <a:pt x="7338" y="4948"/>
                </a:lnTo>
                <a:lnTo>
                  <a:pt x="7323" y="4937"/>
                </a:lnTo>
                <a:lnTo>
                  <a:pt x="7308" y="4926"/>
                </a:lnTo>
                <a:lnTo>
                  <a:pt x="7301" y="4919"/>
                </a:lnTo>
                <a:lnTo>
                  <a:pt x="7295" y="4910"/>
                </a:lnTo>
                <a:lnTo>
                  <a:pt x="7290" y="4902"/>
                </a:lnTo>
                <a:lnTo>
                  <a:pt x="7286" y="4892"/>
                </a:lnTo>
                <a:lnTo>
                  <a:pt x="7279" y="4872"/>
                </a:lnTo>
                <a:lnTo>
                  <a:pt x="7272" y="4853"/>
                </a:lnTo>
                <a:lnTo>
                  <a:pt x="7269" y="4842"/>
                </a:lnTo>
                <a:lnTo>
                  <a:pt x="7265" y="4833"/>
                </a:lnTo>
                <a:lnTo>
                  <a:pt x="7261" y="4824"/>
                </a:lnTo>
                <a:lnTo>
                  <a:pt x="7256" y="4815"/>
                </a:lnTo>
                <a:lnTo>
                  <a:pt x="7249" y="4808"/>
                </a:lnTo>
                <a:lnTo>
                  <a:pt x="7242" y="4801"/>
                </a:lnTo>
                <a:lnTo>
                  <a:pt x="7235" y="4794"/>
                </a:lnTo>
                <a:lnTo>
                  <a:pt x="7226" y="4788"/>
                </a:lnTo>
                <a:lnTo>
                  <a:pt x="7210" y="4778"/>
                </a:lnTo>
                <a:lnTo>
                  <a:pt x="7193" y="4767"/>
                </a:lnTo>
                <a:lnTo>
                  <a:pt x="7178" y="4755"/>
                </a:lnTo>
                <a:lnTo>
                  <a:pt x="7163" y="4742"/>
                </a:lnTo>
                <a:lnTo>
                  <a:pt x="7148" y="4729"/>
                </a:lnTo>
                <a:lnTo>
                  <a:pt x="7133" y="4716"/>
                </a:lnTo>
                <a:lnTo>
                  <a:pt x="7120" y="4701"/>
                </a:lnTo>
                <a:lnTo>
                  <a:pt x="7107" y="4685"/>
                </a:lnTo>
                <a:lnTo>
                  <a:pt x="7093" y="4681"/>
                </a:lnTo>
                <a:lnTo>
                  <a:pt x="7080" y="4679"/>
                </a:lnTo>
                <a:lnTo>
                  <a:pt x="7067" y="4678"/>
                </a:lnTo>
                <a:lnTo>
                  <a:pt x="7053" y="4677"/>
                </a:lnTo>
                <a:lnTo>
                  <a:pt x="7024" y="4678"/>
                </a:lnTo>
                <a:lnTo>
                  <a:pt x="6996" y="4677"/>
                </a:lnTo>
                <a:lnTo>
                  <a:pt x="6975" y="4677"/>
                </a:lnTo>
                <a:lnTo>
                  <a:pt x="6955" y="4677"/>
                </a:lnTo>
                <a:lnTo>
                  <a:pt x="6934" y="4677"/>
                </a:lnTo>
                <a:lnTo>
                  <a:pt x="6914" y="4677"/>
                </a:lnTo>
                <a:lnTo>
                  <a:pt x="6914" y="4687"/>
                </a:lnTo>
                <a:lnTo>
                  <a:pt x="6913" y="4699"/>
                </a:lnTo>
                <a:lnTo>
                  <a:pt x="6912" y="4709"/>
                </a:lnTo>
                <a:lnTo>
                  <a:pt x="6909" y="4718"/>
                </a:lnTo>
                <a:lnTo>
                  <a:pt x="6907" y="4722"/>
                </a:lnTo>
                <a:lnTo>
                  <a:pt x="6904" y="4725"/>
                </a:lnTo>
                <a:lnTo>
                  <a:pt x="6902" y="4728"/>
                </a:lnTo>
                <a:lnTo>
                  <a:pt x="6898" y="4730"/>
                </a:lnTo>
                <a:lnTo>
                  <a:pt x="6894" y="4731"/>
                </a:lnTo>
                <a:lnTo>
                  <a:pt x="6889" y="4731"/>
                </a:lnTo>
                <a:lnTo>
                  <a:pt x="6883" y="4731"/>
                </a:lnTo>
                <a:lnTo>
                  <a:pt x="6877" y="4729"/>
                </a:lnTo>
                <a:lnTo>
                  <a:pt x="6842" y="4729"/>
                </a:lnTo>
                <a:lnTo>
                  <a:pt x="6807" y="4729"/>
                </a:lnTo>
                <a:lnTo>
                  <a:pt x="6771" y="4729"/>
                </a:lnTo>
                <a:lnTo>
                  <a:pt x="6737" y="4728"/>
                </a:lnTo>
                <a:lnTo>
                  <a:pt x="6701" y="4727"/>
                </a:lnTo>
                <a:lnTo>
                  <a:pt x="6666" y="4726"/>
                </a:lnTo>
                <a:lnTo>
                  <a:pt x="6631" y="4725"/>
                </a:lnTo>
                <a:lnTo>
                  <a:pt x="6596" y="4724"/>
                </a:lnTo>
                <a:lnTo>
                  <a:pt x="6548" y="4709"/>
                </a:lnTo>
                <a:lnTo>
                  <a:pt x="6501" y="4693"/>
                </a:lnTo>
                <a:lnTo>
                  <a:pt x="6453" y="4677"/>
                </a:lnTo>
                <a:lnTo>
                  <a:pt x="6406" y="4660"/>
                </a:lnTo>
                <a:lnTo>
                  <a:pt x="6358" y="4643"/>
                </a:lnTo>
                <a:lnTo>
                  <a:pt x="6311" y="4626"/>
                </a:lnTo>
                <a:lnTo>
                  <a:pt x="6265" y="4609"/>
                </a:lnTo>
                <a:lnTo>
                  <a:pt x="6218" y="4591"/>
                </a:lnTo>
                <a:lnTo>
                  <a:pt x="6211" y="4583"/>
                </a:lnTo>
                <a:lnTo>
                  <a:pt x="6202" y="4577"/>
                </a:lnTo>
                <a:lnTo>
                  <a:pt x="6193" y="4573"/>
                </a:lnTo>
                <a:lnTo>
                  <a:pt x="6185" y="4571"/>
                </a:lnTo>
                <a:lnTo>
                  <a:pt x="6176" y="4569"/>
                </a:lnTo>
                <a:lnTo>
                  <a:pt x="6166" y="4569"/>
                </a:lnTo>
                <a:lnTo>
                  <a:pt x="6155" y="4570"/>
                </a:lnTo>
                <a:lnTo>
                  <a:pt x="6145" y="4571"/>
                </a:lnTo>
                <a:lnTo>
                  <a:pt x="6121" y="4572"/>
                </a:lnTo>
                <a:lnTo>
                  <a:pt x="6095" y="4573"/>
                </a:lnTo>
                <a:lnTo>
                  <a:pt x="6070" y="4574"/>
                </a:lnTo>
                <a:lnTo>
                  <a:pt x="6044" y="4576"/>
                </a:lnTo>
                <a:lnTo>
                  <a:pt x="6020" y="4577"/>
                </a:lnTo>
                <a:lnTo>
                  <a:pt x="5994" y="4579"/>
                </a:lnTo>
                <a:lnTo>
                  <a:pt x="5970" y="4581"/>
                </a:lnTo>
                <a:lnTo>
                  <a:pt x="5945" y="4582"/>
                </a:lnTo>
                <a:close/>
                <a:moveTo>
                  <a:pt x="1537" y="5908"/>
                </a:moveTo>
                <a:lnTo>
                  <a:pt x="1528" y="5910"/>
                </a:lnTo>
                <a:lnTo>
                  <a:pt x="1520" y="5911"/>
                </a:lnTo>
                <a:lnTo>
                  <a:pt x="1511" y="5911"/>
                </a:lnTo>
                <a:lnTo>
                  <a:pt x="1503" y="5910"/>
                </a:lnTo>
                <a:lnTo>
                  <a:pt x="1494" y="5908"/>
                </a:lnTo>
                <a:lnTo>
                  <a:pt x="1487" y="5904"/>
                </a:lnTo>
                <a:lnTo>
                  <a:pt x="1483" y="5902"/>
                </a:lnTo>
                <a:lnTo>
                  <a:pt x="1480" y="5899"/>
                </a:lnTo>
                <a:lnTo>
                  <a:pt x="1476" y="5895"/>
                </a:lnTo>
                <a:lnTo>
                  <a:pt x="1474" y="5891"/>
                </a:lnTo>
                <a:lnTo>
                  <a:pt x="1472" y="5888"/>
                </a:lnTo>
                <a:lnTo>
                  <a:pt x="1471" y="5885"/>
                </a:lnTo>
                <a:lnTo>
                  <a:pt x="1471" y="5881"/>
                </a:lnTo>
                <a:lnTo>
                  <a:pt x="1472" y="5878"/>
                </a:lnTo>
                <a:lnTo>
                  <a:pt x="1475" y="5875"/>
                </a:lnTo>
                <a:lnTo>
                  <a:pt x="1479" y="5873"/>
                </a:lnTo>
                <a:lnTo>
                  <a:pt x="1482" y="5870"/>
                </a:lnTo>
                <a:lnTo>
                  <a:pt x="1486" y="5867"/>
                </a:lnTo>
                <a:lnTo>
                  <a:pt x="1490" y="5866"/>
                </a:lnTo>
                <a:lnTo>
                  <a:pt x="1494" y="5865"/>
                </a:lnTo>
                <a:lnTo>
                  <a:pt x="1498" y="5865"/>
                </a:lnTo>
                <a:lnTo>
                  <a:pt x="1502" y="5865"/>
                </a:lnTo>
                <a:lnTo>
                  <a:pt x="1505" y="5867"/>
                </a:lnTo>
                <a:lnTo>
                  <a:pt x="1508" y="5870"/>
                </a:lnTo>
                <a:lnTo>
                  <a:pt x="1510" y="5873"/>
                </a:lnTo>
                <a:lnTo>
                  <a:pt x="1511" y="5877"/>
                </a:lnTo>
                <a:lnTo>
                  <a:pt x="1512" y="5883"/>
                </a:lnTo>
                <a:lnTo>
                  <a:pt x="1515" y="5887"/>
                </a:lnTo>
                <a:lnTo>
                  <a:pt x="1518" y="5890"/>
                </a:lnTo>
                <a:lnTo>
                  <a:pt x="1522" y="5893"/>
                </a:lnTo>
                <a:lnTo>
                  <a:pt x="1526" y="5896"/>
                </a:lnTo>
                <a:lnTo>
                  <a:pt x="1531" y="5899"/>
                </a:lnTo>
                <a:lnTo>
                  <a:pt x="1535" y="5903"/>
                </a:lnTo>
                <a:lnTo>
                  <a:pt x="1537" y="5908"/>
                </a:lnTo>
                <a:close/>
                <a:moveTo>
                  <a:pt x="1681" y="5990"/>
                </a:moveTo>
                <a:lnTo>
                  <a:pt x="1680" y="5986"/>
                </a:lnTo>
                <a:lnTo>
                  <a:pt x="1679" y="5982"/>
                </a:lnTo>
                <a:lnTo>
                  <a:pt x="1676" y="5979"/>
                </a:lnTo>
                <a:lnTo>
                  <a:pt x="1673" y="5975"/>
                </a:lnTo>
                <a:lnTo>
                  <a:pt x="1666" y="5967"/>
                </a:lnTo>
                <a:lnTo>
                  <a:pt x="1659" y="5960"/>
                </a:lnTo>
                <a:lnTo>
                  <a:pt x="1656" y="5957"/>
                </a:lnTo>
                <a:lnTo>
                  <a:pt x="1654" y="5953"/>
                </a:lnTo>
                <a:lnTo>
                  <a:pt x="1652" y="5950"/>
                </a:lnTo>
                <a:lnTo>
                  <a:pt x="1651" y="5947"/>
                </a:lnTo>
                <a:lnTo>
                  <a:pt x="1651" y="5944"/>
                </a:lnTo>
                <a:lnTo>
                  <a:pt x="1652" y="5940"/>
                </a:lnTo>
                <a:lnTo>
                  <a:pt x="1655" y="5937"/>
                </a:lnTo>
                <a:lnTo>
                  <a:pt x="1659" y="5934"/>
                </a:lnTo>
                <a:lnTo>
                  <a:pt x="1667" y="5939"/>
                </a:lnTo>
                <a:lnTo>
                  <a:pt x="1675" y="5943"/>
                </a:lnTo>
                <a:lnTo>
                  <a:pt x="1684" y="5947"/>
                </a:lnTo>
                <a:lnTo>
                  <a:pt x="1695" y="5950"/>
                </a:lnTo>
                <a:lnTo>
                  <a:pt x="1703" y="5953"/>
                </a:lnTo>
                <a:lnTo>
                  <a:pt x="1711" y="5958"/>
                </a:lnTo>
                <a:lnTo>
                  <a:pt x="1715" y="5960"/>
                </a:lnTo>
                <a:lnTo>
                  <a:pt x="1718" y="5964"/>
                </a:lnTo>
                <a:lnTo>
                  <a:pt x="1721" y="5967"/>
                </a:lnTo>
                <a:lnTo>
                  <a:pt x="1723" y="5972"/>
                </a:lnTo>
                <a:lnTo>
                  <a:pt x="1722" y="5975"/>
                </a:lnTo>
                <a:lnTo>
                  <a:pt x="1721" y="5978"/>
                </a:lnTo>
                <a:lnTo>
                  <a:pt x="1719" y="5980"/>
                </a:lnTo>
                <a:lnTo>
                  <a:pt x="1717" y="5982"/>
                </a:lnTo>
                <a:lnTo>
                  <a:pt x="1712" y="5984"/>
                </a:lnTo>
                <a:lnTo>
                  <a:pt x="1706" y="5986"/>
                </a:lnTo>
                <a:lnTo>
                  <a:pt x="1694" y="5988"/>
                </a:lnTo>
                <a:lnTo>
                  <a:pt x="1681" y="5990"/>
                </a:lnTo>
                <a:close/>
                <a:moveTo>
                  <a:pt x="4555" y="1897"/>
                </a:moveTo>
                <a:lnTo>
                  <a:pt x="4554" y="1903"/>
                </a:lnTo>
                <a:lnTo>
                  <a:pt x="4553" y="1908"/>
                </a:lnTo>
                <a:lnTo>
                  <a:pt x="4551" y="1912"/>
                </a:lnTo>
                <a:lnTo>
                  <a:pt x="4548" y="1915"/>
                </a:lnTo>
                <a:lnTo>
                  <a:pt x="4544" y="1917"/>
                </a:lnTo>
                <a:lnTo>
                  <a:pt x="4540" y="1919"/>
                </a:lnTo>
                <a:lnTo>
                  <a:pt x="4535" y="1920"/>
                </a:lnTo>
                <a:lnTo>
                  <a:pt x="4531" y="1922"/>
                </a:lnTo>
                <a:lnTo>
                  <a:pt x="4522" y="1924"/>
                </a:lnTo>
                <a:lnTo>
                  <a:pt x="4512" y="1927"/>
                </a:lnTo>
                <a:lnTo>
                  <a:pt x="4508" y="1929"/>
                </a:lnTo>
                <a:lnTo>
                  <a:pt x="4504" y="1932"/>
                </a:lnTo>
                <a:lnTo>
                  <a:pt x="4500" y="1935"/>
                </a:lnTo>
                <a:lnTo>
                  <a:pt x="4497" y="1939"/>
                </a:lnTo>
                <a:lnTo>
                  <a:pt x="4491" y="1939"/>
                </a:lnTo>
                <a:lnTo>
                  <a:pt x="4486" y="1938"/>
                </a:lnTo>
                <a:lnTo>
                  <a:pt x="4482" y="1936"/>
                </a:lnTo>
                <a:lnTo>
                  <a:pt x="4479" y="1933"/>
                </a:lnTo>
                <a:lnTo>
                  <a:pt x="4477" y="1930"/>
                </a:lnTo>
                <a:lnTo>
                  <a:pt x="4475" y="1927"/>
                </a:lnTo>
                <a:lnTo>
                  <a:pt x="4474" y="1923"/>
                </a:lnTo>
                <a:lnTo>
                  <a:pt x="4473" y="1919"/>
                </a:lnTo>
                <a:lnTo>
                  <a:pt x="4473" y="1909"/>
                </a:lnTo>
                <a:lnTo>
                  <a:pt x="4474" y="1900"/>
                </a:lnTo>
                <a:lnTo>
                  <a:pt x="4476" y="1889"/>
                </a:lnTo>
                <a:lnTo>
                  <a:pt x="4478" y="1880"/>
                </a:lnTo>
                <a:lnTo>
                  <a:pt x="4476" y="1872"/>
                </a:lnTo>
                <a:lnTo>
                  <a:pt x="4473" y="1863"/>
                </a:lnTo>
                <a:lnTo>
                  <a:pt x="4468" y="1855"/>
                </a:lnTo>
                <a:lnTo>
                  <a:pt x="4463" y="1847"/>
                </a:lnTo>
                <a:lnTo>
                  <a:pt x="4457" y="1839"/>
                </a:lnTo>
                <a:lnTo>
                  <a:pt x="4451" y="1833"/>
                </a:lnTo>
                <a:lnTo>
                  <a:pt x="4444" y="1827"/>
                </a:lnTo>
                <a:lnTo>
                  <a:pt x="4435" y="1822"/>
                </a:lnTo>
                <a:lnTo>
                  <a:pt x="4432" y="1818"/>
                </a:lnTo>
                <a:lnTo>
                  <a:pt x="4429" y="1814"/>
                </a:lnTo>
                <a:lnTo>
                  <a:pt x="4426" y="1812"/>
                </a:lnTo>
                <a:lnTo>
                  <a:pt x="4422" y="1810"/>
                </a:lnTo>
                <a:lnTo>
                  <a:pt x="4418" y="1809"/>
                </a:lnTo>
                <a:lnTo>
                  <a:pt x="4413" y="1808"/>
                </a:lnTo>
                <a:lnTo>
                  <a:pt x="4408" y="1808"/>
                </a:lnTo>
                <a:lnTo>
                  <a:pt x="4404" y="1808"/>
                </a:lnTo>
                <a:lnTo>
                  <a:pt x="4394" y="1809"/>
                </a:lnTo>
                <a:lnTo>
                  <a:pt x="4382" y="1811"/>
                </a:lnTo>
                <a:lnTo>
                  <a:pt x="4373" y="1812"/>
                </a:lnTo>
                <a:lnTo>
                  <a:pt x="4363" y="1811"/>
                </a:lnTo>
                <a:lnTo>
                  <a:pt x="4360" y="1811"/>
                </a:lnTo>
                <a:lnTo>
                  <a:pt x="4356" y="1812"/>
                </a:lnTo>
                <a:lnTo>
                  <a:pt x="4352" y="1813"/>
                </a:lnTo>
                <a:lnTo>
                  <a:pt x="4348" y="1815"/>
                </a:lnTo>
                <a:lnTo>
                  <a:pt x="4339" y="1820"/>
                </a:lnTo>
                <a:lnTo>
                  <a:pt x="4329" y="1825"/>
                </a:lnTo>
                <a:lnTo>
                  <a:pt x="4325" y="1827"/>
                </a:lnTo>
                <a:lnTo>
                  <a:pt x="4322" y="1828"/>
                </a:lnTo>
                <a:lnTo>
                  <a:pt x="4318" y="1829"/>
                </a:lnTo>
                <a:lnTo>
                  <a:pt x="4315" y="1829"/>
                </a:lnTo>
                <a:lnTo>
                  <a:pt x="4313" y="1827"/>
                </a:lnTo>
                <a:lnTo>
                  <a:pt x="4311" y="1825"/>
                </a:lnTo>
                <a:lnTo>
                  <a:pt x="4310" y="1821"/>
                </a:lnTo>
                <a:lnTo>
                  <a:pt x="4309" y="1815"/>
                </a:lnTo>
                <a:lnTo>
                  <a:pt x="4309" y="1810"/>
                </a:lnTo>
                <a:lnTo>
                  <a:pt x="4309" y="1805"/>
                </a:lnTo>
                <a:lnTo>
                  <a:pt x="4310" y="1800"/>
                </a:lnTo>
                <a:lnTo>
                  <a:pt x="4311" y="1795"/>
                </a:lnTo>
                <a:lnTo>
                  <a:pt x="4316" y="1786"/>
                </a:lnTo>
                <a:lnTo>
                  <a:pt x="4320" y="1778"/>
                </a:lnTo>
                <a:lnTo>
                  <a:pt x="4321" y="1774"/>
                </a:lnTo>
                <a:lnTo>
                  <a:pt x="4322" y="1771"/>
                </a:lnTo>
                <a:lnTo>
                  <a:pt x="4323" y="1767"/>
                </a:lnTo>
                <a:lnTo>
                  <a:pt x="4322" y="1764"/>
                </a:lnTo>
                <a:lnTo>
                  <a:pt x="4320" y="1760"/>
                </a:lnTo>
                <a:lnTo>
                  <a:pt x="4317" y="1757"/>
                </a:lnTo>
                <a:lnTo>
                  <a:pt x="4312" y="1754"/>
                </a:lnTo>
                <a:lnTo>
                  <a:pt x="4305" y="1750"/>
                </a:lnTo>
                <a:lnTo>
                  <a:pt x="4293" y="1742"/>
                </a:lnTo>
                <a:lnTo>
                  <a:pt x="4281" y="1732"/>
                </a:lnTo>
                <a:lnTo>
                  <a:pt x="4270" y="1721"/>
                </a:lnTo>
                <a:lnTo>
                  <a:pt x="4260" y="1710"/>
                </a:lnTo>
                <a:lnTo>
                  <a:pt x="4250" y="1700"/>
                </a:lnTo>
                <a:lnTo>
                  <a:pt x="4239" y="1691"/>
                </a:lnTo>
                <a:lnTo>
                  <a:pt x="4232" y="1686"/>
                </a:lnTo>
                <a:lnTo>
                  <a:pt x="4226" y="1682"/>
                </a:lnTo>
                <a:lnTo>
                  <a:pt x="4219" y="1679"/>
                </a:lnTo>
                <a:lnTo>
                  <a:pt x="4212" y="1677"/>
                </a:lnTo>
                <a:lnTo>
                  <a:pt x="4205" y="1677"/>
                </a:lnTo>
                <a:lnTo>
                  <a:pt x="4201" y="1675"/>
                </a:lnTo>
                <a:lnTo>
                  <a:pt x="4197" y="1674"/>
                </a:lnTo>
                <a:lnTo>
                  <a:pt x="4194" y="1671"/>
                </a:lnTo>
                <a:lnTo>
                  <a:pt x="4192" y="1668"/>
                </a:lnTo>
                <a:lnTo>
                  <a:pt x="4191" y="1665"/>
                </a:lnTo>
                <a:lnTo>
                  <a:pt x="4190" y="1661"/>
                </a:lnTo>
                <a:lnTo>
                  <a:pt x="4190" y="1658"/>
                </a:lnTo>
                <a:lnTo>
                  <a:pt x="4189" y="1649"/>
                </a:lnTo>
                <a:lnTo>
                  <a:pt x="4186" y="1641"/>
                </a:lnTo>
                <a:lnTo>
                  <a:pt x="4184" y="1637"/>
                </a:lnTo>
                <a:lnTo>
                  <a:pt x="4180" y="1632"/>
                </a:lnTo>
                <a:lnTo>
                  <a:pt x="4177" y="1629"/>
                </a:lnTo>
                <a:lnTo>
                  <a:pt x="4171" y="1626"/>
                </a:lnTo>
                <a:lnTo>
                  <a:pt x="4167" y="1622"/>
                </a:lnTo>
                <a:lnTo>
                  <a:pt x="4165" y="1618"/>
                </a:lnTo>
                <a:lnTo>
                  <a:pt x="4164" y="1614"/>
                </a:lnTo>
                <a:lnTo>
                  <a:pt x="4164" y="1611"/>
                </a:lnTo>
                <a:lnTo>
                  <a:pt x="4167" y="1604"/>
                </a:lnTo>
                <a:lnTo>
                  <a:pt x="4170" y="1597"/>
                </a:lnTo>
                <a:lnTo>
                  <a:pt x="4171" y="1594"/>
                </a:lnTo>
                <a:lnTo>
                  <a:pt x="4172" y="1591"/>
                </a:lnTo>
                <a:lnTo>
                  <a:pt x="4172" y="1589"/>
                </a:lnTo>
                <a:lnTo>
                  <a:pt x="4172" y="1586"/>
                </a:lnTo>
                <a:lnTo>
                  <a:pt x="4169" y="1583"/>
                </a:lnTo>
                <a:lnTo>
                  <a:pt x="4165" y="1581"/>
                </a:lnTo>
                <a:lnTo>
                  <a:pt x="4160" y="1580"/>
                </a:lnTo>
                <a:lnTo>
                  <a:pt x="4152" y="1578"/>
                </a:lnTo>
                <a:lnTo>
                  <a:pt x="4146" y="1577"/>
                </a:lnTo>
                <a:lnTo>
                  <a:pt x="4141" y="1575"/>
                </a:lnTo>
                <a:lnTo>
                  <a:pt x="4136" y="1573"/>
                </a:lnTo>
                <a:lnTo>
                  <a:pt x="4131" y="1570"/>
                </a:lnTo>
                <a:lnTo>
                  <a:pt x="4121" y="1563"/>
                </a:lnTo>
                <a:lnTo>
                  <a:pt x="4112" y="1555"/>
                </a:lnTo>
                <a:lnTo>
                  <a:pt x="4103" y="1547"/>
                </a:lnTo>
                <a:lnTo>
                  <a:pt x="4094" y="1539"/>
                </a:lnTo>
                <a:lnTo>
                  <a:pt x="4089" y="1536"/>
                </a:lnTo>
                <a:lnTo>
                  <a:pt x="4084" y="1532"/>
                </a:lnTo>
                <a:lnTo>
                  <a:pt x="4077" y="1530"/>
                </a:lnTo>
                <a:lnTo>
                  <a:pt x="4072" y="1528"/>
                </a:lnTo>
                <a:lnTo>
                  <a:pt x="4062" y="1524"/>
                </a:lnTo>
                <a:lnTo>
                  <a:pt x="4053" y="1521"/>
                </a:lnTo>
                <a:lnTo>
                  <a:pt x="4045" y="1516"/>
                </a:lnTo>
                <a:lnTo>
                  <a:pt x="4037" y="1511"/>
                </a:lnTo>
                <a:lnTo>
                  <a:pt x="4029" y="1505"/>
                </a:lnTo>
                <a:lnTo>
                  <a:pt x="4022" y="1497"/>
                </a:lnTo>
                <a:lnTo>
                  <a:pt x="4017" y="1489"/>
                </a:lnTo>
                <a:lnTo>
                  <a:pt x="4013" y="1478"/>
                </a:lnTo>
                <a:lnTo>
                  <a:pt x="4004" y="1458"/>
                </a:lnTo>
                <a:lnTo>
                  <a:pt x="3995" y="1437"/>
                </a:lnTo>
                <a:lnTo>
                  <a:pt x="3992" y="1431"/>
                </a:lnTo>
                <a:lnTo>
                  <a:pt x="3989" y="1427"/>
                </a:lnTo>
                <a:lnTo>
                  <a:pt x="3986" y="1423"/>
                </a:lnTo>
                <a:lnTo>
                  <a:pt x="3982" y="1420"/>
                </a:lnTo>
                <a:lnTo>
                  <a:pt x="3978" y="1418"/>
                </a:lnTo>
                <a:lnTo>
                  <a:pt x="3973" y="1417"/>
                </a:lnTo>
                <a:lnTo>
                  <a:pt x="3967" y="1417"/>
                </a:lnTo>
                <a:lnTo>
                  <a:pt x="3962" y="1418"/>
                </a:lnTo>
                <a:lnTo>
                  <a:pt x="3959" y="1429"/>
                </a:lnTo>
                <a:lnTo>
                  <a:pt x="3958" y="1440"/>
                </a:lnTo>
                <a:lnTo>
                  <a:pt x="3958" y="1450"/>
                </a:lnTo>
                <a:lnTo>
                  <a:pt x="3959" y="1460"/>
                </a:lnTo>
                <a:lnTo>
                  <a:pt x="3961" y="1470"/>
                </a:lnTo>
                <a:lnTo>
                  <a:pt x="3964" y="1480"/>
                </a:lnTo>
                <a:lnTo>
                  <a:pt x="3968" y="1490"/>
                </a:lnTo>
                <a:lnTo>
                  <a:pt x="3973" y="1500"/>
                </a:lnTo>
                <a:lnTo>
                  <a:pt x="3978" y="1506"/>
                </a:lnTo>
                <a:lnTo>
                  <a:pt x="3981" y="1512"/>
                </a:lnTo>
                <a:lnTo>
                  <a:pt x="3982" y="1516"/>
                </a:lnTo>
                <a:lnTo>
                  <a:pt x="3982" y="1520"/>
                </a:lnTo>
                <a:lnTo>
                  <a:pt x="3982" y="1523"/>
                </a:lnTo>
                <a:lnTo>
                  <a:pt x="3980" y="1526"/>
                </a:lnTo>
                <a:lnTo>
                  <a:pt x="3977" y="1527"/>
                </a:lnTo>
                <a:lnTo>
                  <a:pt x="3973" y="1529"/>
                </a:lnTo>
                <a:lnTo>
                  <a:pt x="3966" y="1529"/>
                </a:lnTo>
                <a:lnTo>
                  <a:pt x="3957" y="1528"/>
                </a:lnTo>
                <a:lnTo>
                  <a:pt x="3947" y="1525"/>
                </a:lnTo>
                <a:lnTo>
                  <a:pt x="3938" y="1522"/>
                </a:lnTo>
                <a:lnTo>
                  <a:pt x="3930" y="1517"/>
                </a:lnTo>
                <a:lnTo>
                  <a:pt x="3923" y="1511"/>
                </a:lnTo>
                <a:lnTo>
                  <a:pt x="3916" y="1504"/>
                </a:lnTo>
                <a:lnTo>
                  <a:pt x="3910" y="1496"/>
                </a:lnTo>
                <a:lnTo>
                  <a:pt x="3904" y="1489"/>
                </a:lnTo>
                <a:lnTo>
                  <a:pt x="3898" y="1481"/>
                </a:lnTo>
                <a:lnTo>
                  <a:pt x="3891" y="1475"/>
                </a:lnTo>
                <a:lnTo>
                  <a:pt x="3884" y="1471"/>
                </a:lnTo>
                <a:lnTo>
                  <a:pt x="3880" y="1473"/>
                </a:lnTo>
                <a:lnTo>
                  <a:pt x="3875" y="1474"/>
                </a:lnTo>
                <a:lnTo>
                  <a:pt x="3869" y="1475"/>
                </a:lnTo>
                <a:lnTo>
                  <a:pt x="3864" y="1475"/>
                </a:lnTo>
                <a:lnTo>
                  <a:pt x="3854" y="1475"/>
                </a:lnTo>
                <a:lnTo>
                  <a:pt x="3844" y="1474"/>
                </a:lnTo>
                <a:lnTo>
                  <a:pt x="3824" y="1469"/>
                </a:lnTo>
                <a:lnTo>
                  <a:pt x="3803" y="1465"/>
                </a:lnTo>
                <a:lnTo>
                  <a:pt x="3810" y="1471"/>
                </a:lnTo>
                <a:lnTo>
                  <a:pt x="3820" y="1476"/>
                </a:lnTo>
                <a:lnTo>
                  <a:pt x="3829" y="1481"/>
                </a:lnTo>
                <a:lnTo>
                  <a:pt x="3838" y="1486"/>
                </a:lnTo>
                <a:lnTo>
                  <a:pt x="3847" y="1491"/>
                </a:lnTo>
                <a:lnTo>
                  <a:pt x="3855" y="1497"/>
                </a:lnTo>
                <a:lnTo>
                  <a:pt x="3858" y="1500"/>
                </a:lnTo>
                <a:lnTo>
                  <a:pt x="3861" y="1504"/>
                </a:lnTo>
                <a:lnTo>
                  <a:pt x="3863" y="1508"/>
                </a:lnTo>
                <a:lnTo>
                  <a:pt x="3865" y="1512"/>
                </a:lnTo>
                <a:lnTo>
                  <a:pt x="3847" y="1516"/>
                </a:lnTo>
                <a:lnTo>
                  <a:pt x="3826" y="1519"/>
                </a:lnTo>
                <a:lnTo>
                  <a:pt x="3803" y="1521"/>
                </a:lnTo>
                <a:lnTo>
                  <a:pt x="3783" y="1522"/>
                </a:lnTo>
                <a:lnTo>
                  <a:pt x="3773" y="1520"/>
                </a:lnTo>
                <a:lnTo>
                  <a:pt x="3762" y="1517"/>
                </a:lnTo>
                <a:lnTo>
                  <a:pt x="3753" y="1513"/>
                </a:lnTo>
                <a:lnTo>
                  <a:pt x="3744" y="1508"/>
                </a:lnTo>
                <a:lnTo>
                  <a:pt x="3726" y="1498"/>
                </a:lnTo>
                <a:lnTo>
                  <a:pt x="3708" y="1487"/>
                </a:lnTo>
                <a:lnTo>
                  <a:pt x="3692" y="1474"/>
                </a:lnTo>
                <a:lnTo>
                  <a:pt x="3675" y="1461"/>
                </a:lnTo>
                <a:lnTo>
                  <a:pt x="3657" y="1450"/>
                </a:lnTo>
                <a:lnTo>
                  <a:pt x="3639" y="1439"/>
                </a:lnTo>
                <a:lnTo>
                  <a:pt x="3621" y="1439"/>
                </a:lnTo>
                <a:lnTo>
                  <a:pt x="3601" y="1436"/>
                </a:lnTo>
                <a:lnTo>
                  <a:pt x="3583" y="1433"/>
                </a:lnTo>
                <a:lnTo>
                  <a:pt x="3565" y="1426"/>
                </a:lnTo>
                <a:lnTo>
                  <a:pt x="3547" y="1420"/>
                </a:lnTo>
                <a:lnTo>
                  <a:pt x="3529" y="1413"/>
                </a:lnTo>
                <a:lnTo>
                  <a:pt x="3512" y="1405"/>
                </a:lnTo>
                <a:lnTo>
                  <a:pt x="3494" y="1397"/>
                </a:lnTo>
                <a:lnTo>
                  <a:pt x="3513" y="1393"/>
                </a:lnTo>
                <a:lnTo>
                  <a:pt x="3533" y="1386"/>
                </a:lnTo>
                <a:lnTo>
                  <a:pt x="3537" y="1383"/>
                </a:lnTo>
                <a:lnTo>
                  <a:pt x="3540" y="1380"/>
                </a:lnTo>
                <a:lnTo>
                  <a:pt x="3542" y="1377"/>
                </a:lnTo>
                <a:lnTo>
                  <a:pt x="3543" y="1374"/>
                </a:lnTo>
                <a:lnTo>
                  <a:pt x="3543" y="1370"/>
                </a:lnTo>
                <a:lnTo>
                  <a:pt x="3541" y="1367"/>
                </a:lnTo>
                <a:lnTo>
                  <a:pt x="3537" y="1363"/>
                </a:lnTo>
                <a:lnTo>
                  <a:pt x="3532" y="1358"/>
                </a:lnTo>
                <a:lnTo>
                  <a:pt x="3526" y="1356"/>
                </a:lnTo>
                <a:lnTo>
                  <a:pt x="3519" y="1355"/>
                </a:lnTo>
                <a:lnTo>
                  <a:pt x="3513" y="1354"/>
                </a:lnTo>
                <a:lnTo>
                  <a:pt x="3505" y="1354"/>
                </a:lnTo>
                <a:lnTo>
                  <a:pt x="3492" y="1357"/>
                </a:lnTo>
                <a:lnTo>
                  <a:pt x="3479" y="1360"/>
                </a:lnTo>
                <a:lnTo>
                  <a:pt x="3466" y="1364"/>
                </a:lnTo>
                <a:lnTo>
                  <a:pt x="3451" y="1368"/>
                </a:lnTo>
                <a:lnTo>
                  <a:pt x="3445" y="1369"/>
                </a:lnTo>
                <a:lnTo>
                  <a:pt x="3438" y="1369"/>
                </a:lnTo>
                <a:lnTo>
                  <a:pt x="3431" y="1369"/>
                </a:lnTo>
                <a:lnTo>
                  <a:pt x="3425" y="1368"/>
                </a:lnTo>
                <a:lnTo>
                  <a:pt x="3398" y="1367"/>
                </a:lnTo>
                <a:lnTo>
                  <a:pt x="3372" y="1364"/>
                </a:lnTo>
                <a:lnTo>
                  <a:pt x="3346" y="1359"/>
                </a:lnTo>
                <a:lnTo>
                  <a:pt x="3321" y="1352"/>
                </a:lnTo>
                <a:lnTo>
                  <a:pt x="3321" y="1346"/>
                </a:lnTo>
                <a:lnTo>
                  <a:pt x="3321" y="1341"/>
                </a:lnTo>
                <a:lnTo>
                  <a:pt x="3319" y="1337"/>
                </a:lnTo>
                <a:lnTo>
                  <a:pt x="3317" y="1333"/>
                </a:lnTo>
                <a:lnTo>
                  <a:pt x="3314" y="1329"/>
                </a:lnTo>
                <a:lnTo>
                  <a:pt x="3310" y="1327"/>
                </a:lnTo>
                <a:lnTo>
                  <a:pt x="3306" y="1325"/>
                </a:lnTo>
                <a:lnTo>
                  <a:pt x="3301" y="1324"/>
                </a:lnTo>
                <a:lnTo>
                  <a:pt x="3295" y="1323"/>
                </a:lnTo>
                <a:lnTo>
                  <a:pt x="3290" y="1323"/>
                </a:lnTo>
                <a:lnTo>
                  <a:pt x="3284" y="1324"/>
                </a:lnTo>
                <a:lnTo>
                  <a:pt x="3279" y="1325"/>
                </a:lnTo>
                <a:lnTo>
                  <a:pt x="3274" y="1327"/>
                </a:lnTo>
                <a:lnTo>
                  <a:pt x="3270" y="1328"/>
                </a:lnTo>
                <a:lnTo>
                  <a:pt x="3265" y="1332"/>
                </a:lnTo>
                <a:lnTo>
                  <a:pt x="3262" y="1334"/>
                </a:lnTo>
                <a:lnTo>
                  <a:pt x="3250" y="1336"/>
                </a:lnTo>
                <a:lnTo>
                  <a:pt x="3237" y="1337"/>
                </a:lnTo>
                <a:lnTo>
                  <a:pt x="3225" y="1337"/>
                </a:lnTo>
                <a:lnTo>
                  <a:pt x="3213" y="1337"/>
                </a:lnTo>
                <a:lnTo>
                  <a:pt x="3189" y="1336"/>
                </a:lnTo>
                <a:lnTo>
                  <a:pt x="3165" y="1335"/>
                </a:lnTo>
                <a:lnTo>
                  <a:pt x="3140" y="1333"/>
                </a:lnTo>
                <a:lnTo>
                  <a:pt x="3116" y="1332"/>
                </a:lnTo>
                <a:lnTo>
                  <a:pt x="3092" y="1332"/>
                </a:lnTo>
                <a:lnTo>
                  <a:pt x="3067" y="1334"/>
                </a:lnTo>
                <a:lnTo>
                  <a:pt x="3049" y="1335"/>
                </a:lnTo>
                <a:lnTo>
                  <a:pt x="3029" y="1334"/>
                </a:lnTo>
                <a:lnTo>
                  <a:pt x="3020" y="1334"/>
                </a:lnTo>
                <a:lnTo>
                  <a:pt x="3011" y="1332"/>
                </a:lnTo>
                <a:lnTo>
                  <a:pt x="3002" y="1329"/>
                </a:lnTo>
                <a:lnTo>
                  <a:pt x="2993" y="1327"/>
                </a:lnTo>
                <a:lnTo>
                  <a:pt x="2983" y="1324"/>
                </a:lnTo>
                <a:lnTo>
                  <a:pt x="2975" y="1320"/>
                </a:lnTo>
                <a:lnTo>
                  <a:pt x="2967" y="1315"/>
                </a:lnTo>
                <a:lnTo>
                  <a:pt x="2959" y="1310"/>
                </a:lnTo>
                <a:lnTo>
                  <a:pt x="2952" y="1304"/>
                </a:lnTo>
                <a:lnTo>
                  <a:pt x="2945" y="1297"/>
                </a:lnTo>
                <a:lnTo>
                  <a:pt x="2939" y="1290"/>
                </a:lnTo>
                <a:lnTo>
                  <a:pt x="2933" y="1281"/>
                </a:lnTo>
                <a:lnTo>
                  <a:pt x="2930" y="1281"/>
                </a:lnTo>
                <a:lnTo>
                  <a:pt x="2927" y="1281"/>
                </a:lnTo>
                <a:lnTo>
                  <a:pt x="2923" y="1281"/>
                </a:lnTo>
                <a:lnTo>
                  <a:pt x="2919" y="1282"/>
                </a:lnTo>
                <a:lnTo>
                  <a:pt x="2912" y="1285"/>
                </a:lnTo>
                <a:lnTo>
                  <a:pt x="2903" y="1289"/>
                </a:lnTo>
                <a:lnTo>
                  <a:pt x="2894" y="1292"/>
                </a:lnTo>
                <a:lnTo>
                  <a:pt x="2885" y="1294"/>
                </a:lnTo>
                <a:lnTo>
                  <a:pt x="2880" y="1295"/>
                </a:lnTo>
                <a:lnTo>
                  <a:pt x="2875" y="1295"/>
                </a:lnTo>
                <a:lnTo>
                  <a:pt x="2871" y="1294"/>
                </a:lnTo>
                <a:lnTo>
                  <a:pt x="2867" y="1292"/>
                </a:lnTo>
                <a:lnTo>
                  <a:pt x="2862" y="1292"/>
                </a:lnTo>
                <a:lnTo>
                  <a:pt x="2857" y="1291"/>
                </a:lnTo>
                <a:lnTo>
                  <a:pt x="2852" y="1289"/>
                </a:lnTo>
                <a:lnTo>
                  <a:pt x="2848" y="1287"/>
                </a:lnTo>
                <a:lnTo>
                  <a:pt x="2840" y="1282"/>
                </a:lnTo>
                <a:lnTo>
                  <a:pt x="2833" y="1275"/>
                </a:lnTo>
                <a:lnTo>
                  <a:pt x="2825" y="1269"/>
                </a:lnTo>
                <a:lnTo>
                  <a:pt x="2817" y="1263"/>
                </a:lnTo>
                <a:lnTo>
                  <a:pt x="2809" y="1258"/>
                </a:lnTo>
                <a:lnTo>
                  <a:pt x="2800" y="1255"/>
                </a:lnTo>
                <a:lnTo>
                  <a:pt x="2789" y="1251"/>
                </a:lnTo>
                <a:lnTo>
                  <a:pt x="2776" y="1247"/>
                </a:lnTo>
                <a:lnTo>
                  <a:pt x="2764" y="1244"/>
                </a:lnTo>
                <a:lnTo>
                  <a:pt x="2752" y="1242"/>
                </a:lnTo>
                <a:lnTo>
                  <a:pt x="2728" y="1237"/>
                </a:lnTo>
                <a:lnTo>
                  <a:pt x="2703" y="1233"/>
                </a:lnTo>
                <a:lnTo>
                  <a:pt x="2679" y="1227"/>
                </a:lnTo>
                <a:lnTo>
                  <a:pt x="2655" y="1220"/>
                </a:lnTo>
                <a:lnTo>
                  <a:pt x="2644" y="1216"/>
                </a:lnTo>
                <a:lnTo>
                  <a:pt x="2632" y="1211"/>
                </a:lnTo>
                <a:lnTo>
                  <a:pt x="2621" y="1205"/>
                </a:lnTo>
                <a:lnTo>
                  <a:pt x="2610" y="1198"/>
                </a:lnTo>
                <a:lnTo>
                  <a:pt x="2606" y="1201"/>
                </a:lnTo>
                <a:lnTo>
                  <a:pt x="2602" y="1204"/>
                </a:lnTo>
                <a:lnTo>
                  <a:pt x="2598" y="1206"/>
                </a:lnTo>
                <a:lnTo>
                  <a:pt x="2593" y="1207"/>
                </a:lnTo>
                <a:lnTo>
                  <a:pt x="2582" y="1209"/>
                </a:lnTo>
                <a:lnTo>
                  <a:pt x="2572" y="1210"/>
                </a:lnTo>
                <a:lnTo>
                  <a:pt x="2566" y="1211"/>
                </a:lnTo>
                <a:lnTo>
                  <a:pt x="2561" y="1212"/>
                </a:lnTo>
                <a:lnTo>
                  <a:pt x="2558" y="1214"/>
                </a:lnTo>
                <a:lnTo>
                  <a:pt x="2554" y="1216"/>
                </a:lnTo>
                <a:lnTo>
                  <a:pt x="2552" y="1219"/>
                </a:lnTo>
                <a:lnTo>
                  <a:pt x="2551" y="1222"/>
                </a:lnTo>
                <a:lnTo>
                  <a:pt x="2551" y="1227"/>
                </a:lnTo>
                <a:lnTo>
                  <a:pt x="2552" y="1234"/>
                </a:lnTo>
                <a:lnTo>
                  <a:pt x="2541" y="1243"/>
                </a:lnTo>
                <a:lnTo>
                  <a:pt x="2525" y="1256"/>
                </a:lnTo>
                <a:lnTo>
                  <a:pt x="2522" y="1260"/>
                </a:lnTo>
                <a:lnTo>
                  <a:pt x="2519" y="1263"/>
                </a:lnTo>
                <a:lnTo>
                  <a:pt x="2516" y="1267"/>
                </a:lnTo>
                <a:lnTo>
                  <a:pt x="2515" y="1270"/>
                </a:lnTo>
                <a:lnTo>
                  <a:pt x="2515" y="1273"/>
                </a:lnTo>
                <a:lnTo>
                  <a:pt x="2517" y="1275"/>
                </a:lnTo>
                <a:lnTo>
                  <a:pt x="2521" y="1277"/>
                </a:lnTo>
                <a:lnTo>
                  <a:pt x="2526" y="1280"/>
                </a:lnTo>
                <a:lnTo>
                  <a:pt x="2534" y="1282"/>
                </a:lnTo>
                <a:lnTo>
                  <a:pt x="2544" y="1284"/>
                </a:lnTo>
                <a:lnTo>
                  <a:pt x="2554" y="1287"/>
                </a:lnTo>
                <a:lnTo>
                  <a:pt x="2562" y="1291"/>
                </a:lnTo>
                <a:lnTo>
                  <a:pt x="2566" y="1294"/>
                </a:lnTo>
                <a:lnTo>
                  <a:pt x="2569" y="1297"/>
                </a:lnTo>
                <a:lnTo>
                  <a:pt x="2573" y="1300"/>
                </a:lnTo>
                <a:lnTo>
                  <a:pt x="2575" y="1304"/>
                </a:lnTo>
                <a:lnTo>
                  <a:pt x="2575" y="1308"/>
                </a:lnTo>
                <a:lnTo>
                  <a:pt x="2575" y="1313"/>
                </a:lnTo>
                <a:lnTo>
                  <a:pt x="2574" y="1319"/>
                </a:lnTo>
                <a:lnTo>
                  <a:pt x="2572" y="1325"/>
                </a:lnTo>
                <a:lnTo>
                  <a:pt x="2569" y="1331"/>
                </a:lnTo>
                <a:lnTo>
                  <a:pt x="2566" y="1335"/>
                </a:lnTo>
                <a:lnTo>
                  <a:pt x="2563" y="1339"/>
                </a:lnTo>
                <a:lnTo>
                  <a:pt x="2560" y="1342"/>
                </a:lnTo>
                <a:lnTo>
                  <a:pt x="2556" y="1345"/>
                </a:lnTo>
                <a:lnTo>
                  <a:pt x="2552" y="1348"/>
                </a:lnTo>
                <a:lnTo>
                  <a:pt x="2548" y="1349"/>
                </a:lnTo>
                <a:lnTo>
                  <a:pt x="2544" y="1351"/>
                </a:lnTo>
                <a:lnTo>
                  <a:pt x="2535" y="1352"/>
                </a:lnTo>
                <a:lnTo>
                  <a:pt x="2526" y="1351"/>
                </a:lnTo>
                <a:lnTo>
                  <a:pt x="2516" y="1349"/>
                </a:lnTo>
                <a:lnTo>
                  <a:pt x="2507" y="1346"/>
                </a:lnTo>
                <a:lnTo>
                  <a:pt x="2499" y="1343"/>
                </a:lnTo>
                <a:lnTo>
                  <a:pt x="2492" y="1341"/>
                </a:lnTo>
                <a:lnTo>
                  <a:pt x="2485" y="1340"/>
                </a:lnTo>
                <a:lnTo>
                  <a:pt x="2478" y="1339"/>
                </a:lnTo>
                <a:lnTo>
                  <a:pt x="2471" y="1338"/>
                </a:lnTo>
                <a:lnTo>
                  <a:pt x="2462" y="1338"/>
                </a:lnTo>
                <a:lnTo>
                  <a:pt x="2455" y="1339"/>
                </a:lnTo>
                <a:lnTo>
                  <a:pt x="2448" y="1340"/>
                </a:lnTo>
                <a:lnTo>
                  <a:pt x="2441" y="1341"/>
                </a:lnTo>
                <a:lnTo>
                  <a:pt x="2434" y="1343"/>
                </a:lnTo>
                <a:lnTo>
                  <a:pt x="2428" y="1346"/>
                </a:lnTo>
                <a:lnTo>
                  <a:pt x="2421" y="1349"/>
                </a:lnTo>
                <a:lnTo>
                  <a:pt x="2413" y="1353"/>
                </a:lnTo>
                <a:lnTo>
                  <a:pt x="2407" y="1357"/>
                </a:lnTo>
                <a:lnTo>
                  <a:pt x="2401" y="1361"/>
                </a:lnTo>
                <a:lnTo>
                  <a:pt x="2395" y="1367"/>
                </a:lnTo>
                <a:lnTo>
                  <a:pt x="2384" y="1372"/>
                </a:lnTo>
                <a:lnTo>
                  <a:pt x="2372" y="1376"/>
                </a:lnTo>
                <a:lnTo>
                  <a:pt x="2358" y="1380"/>
                </a:lnTo>
                <a:lnTo>
                  <a:pt x="2346" y="1384"/>
                </a:lnTo>
                <a:lnTo>
                  <a:pt x="2333" y="1387"/>
                </a:lnTo>
                <a:lnTo>
                  <a:pt x="2321" y="1391"/>
                </a:lnTo>
                <a:lnTo>
                  <a:pt x="2308" y="1397"/>
                </a:lnTo>
                <a:lnTo>
                  <a:pt x="2297" y="1404"/>
                </a:lnTo>
                <a:lnTo>
                  <a:pt x="2284" y="1411"/>
                </a:lnTo>
                <a:lnTo>
                  <a:pt x="2270" y="1418"/>
                </a:lnTo>
                <a:lnTo>
                  <a:pt x="2256" y="1424"/>
                </a:lnTo>
                <a:lnTo>
                  <a:pt x="2242" y="1429"/>
                </a:lnTo>
                <a:lnTo>
                  <a:pt x="2228" y="1434"/>
                </a:lnTo>
                <a:lnTo>
                  <a:pt x="2214" y="1437"/>
                </a:lnTo>
                <a:lnTo>
                  <a:pt x="2198" y="1439"/>
                </a:lnTo>
                <a:lnTo>
                  <a:pt x="2183" y="1439"/>
                </a:lnTo>
                <a:lnTo>
                  <a:pt x="2184" y="1434"/>
                </a:lnTo>
                <a:lnTo>
                  <a:pt x="2186" y="1428"/>
                </a:lnTo>
                <a:lnTo>
                  <a:pt x="2188" y="1424"/>
                </a:lnTo>
                <a:lnTo>
                  <a:pt x="2191" y="1421"/>
                </a:lnTo>
                <a:lnTo>
                  <a:pt x="2198" y="1415"/>
                </a:lnTo>
                <a:lnTo>
                  <a:pt x="2207" y="1410"/>
                </a:lnTo>
                <a:lnTo>
                  <a:pt x="2215" y="1405"/>
                </a:lnTo>
                <a:lnTo>
                  <a:pt x="2222" y="1400"/>
                </a:lnTo>
                <a:lnTo>
                  <a:pt x="2225" y="1397"/>
                </a:lnTo>
                <a:lnTo>
                  <a:pt x="2226" y="1394"/>
                </a:lnTo>
                <a:lnTo>
                  <a:pt x="2228" y="1390"/>
                </a:lnTo>
                <a:lnTo>
                  <a:pt x="2228" y="1386"/>
                </a:lnTo>
                <a:lnTo>
                  <a:pt x="2227" y="1382"/>
                </a:lnTo>
                <a:lnTo>
                  <a:pt x="2226" y="1377"/>
                </a:lnTo>
                <a:lnTo>
                  <a:pt x="2223" y="1373"/>
                </a:lnTo>
                <a:lnTo>
                  <a:pt x="2220" y="1369"/>
                </a:lnTo>
                <a:lnTo>
                  <a:pt x="2212" y="1362"/>
                </a:lnTo>
                <a:lnTo>
                  <a:pt x="2203" y="1356"/>
                </a:lnTo>
                <a:lnTo>
                  <a:pt x="2200" y="1352"/>
                </a:lnTo>
                <a:lnTo>
                  <a:pt x="2197" y="1349"/>
                </a:lnTo>
                <a:lnTo>
                  <a:pt x="2195" y="1346"/>
                </a:lnTo>
                <a:lnTo>
                  <a:pt x="2195" y="1343"/>
                </a:lnTo>
                <a:lnTo>
                  <a:pt x="2195" y="1340"/>
                </a:lnTo>
                <a:lnTo>
                  <a:pt x="2197" y="1337"/>
                </a:lnTo>
                <a:lnTo>
                  <a:pt x="2201" y="1334"/>
                </a:lnTo>
                <a:lnTo>
                  <a:pt x="2208" y="1329"/>
                </a:lnTo>
                <a:lnTo>
                  <a:pt x="2217" y="1323"/>
                </a:lnTo>
                <a:lnTo>
                  <a:pt x="2225" y="1317"/>
                </a:lnTo>
                <a:lnTo>
                  <a:pt x="2233" y="1309"/>
                </a:lnTo>
                <a:lnTo>
                  <a:pt x="2241" y="1302"/>
                </a:lnTo>
                <a:lnTo>
                  <a:pt x="2247" y="1293"/>
                </a:lnTo>
                <a:lnTo>
                  <a:pt x="2253" y="1284"/>
                </a:lnTo>
                <a:lnTo>
                  <a:pt x="2257" y="1273"/>
                </a:lnTo>
                <a:lnTo>
                  <a:pt x="2262" y="1262"/>
                </a:lnTo>
                <a:lnTo>
                  <a:pt x="2272" y="1256"/>
                </a:lnTo>
                <a:lnTo>
                  <a:pt x="2283" y="1251"/>
                </a:lnTo>
                <a:lnTo>
                  <a:pt x="2294" y="1247"/>
                </a:lnTo>
                <a:lnTo>
                  <a:pt x="2306" y="1243"/>
                </a:lnTo>
                <a:lnTo>
                  <a:pt x="2318" y="1240"/>
                </a:lnTo>
                <a:lnTo>
                  <a:pt x="2330" y="1237"/>
                </a:lnTo>
                <a:lnTo>
                  <a:pt x="2341" y="1235"/>
                </a:lnTo>
                <a:lnTo>
                  <a:pt x="2353" y="1234"/>
                </a:lnTo>
                <a:lnTo>
                  <a:pt x="2377" y="1233"/>
                </a:lnTo>
                <a:lnTo>
                  <a:pt x="2401" y="1233"/>
                </a:lnTo>
                <a:lnTo>
                  <a:pt x="2426" y="1236"/>
                </a:lnTo>
                <a:lnTo>
                  <a:pt x="2449" y="1239"/>
                </a:lnTo>
                <a:lnTo>
                  <a:pt x="2453" y="1236"/>
                </a:lnTo>
                <a:lnTo>
                  <a:pt x="2455" y="1234"/>
                </a:lnTo>
                <a:lnTo>
                  <a:pt x="2456" y="1231"/>
                </a:lnTo>
                <a:lnTo>
                  <a:pt x="2455" y="1229"/>
                </a:lnTo>
                <a:lnTo>
                  <a:pt x="2449" y="1224"/>
                </a:lnTo>
                <a:lnTo>
                  <a:pt x="2440" y="1220"/>
                </a:lnTo>
                <a:lnTo>
                  <a:pt x="2429" y="1217"/>
                </a:lnTo>
                <a:lnTo>
                  <a:pt x="2418" y="1213"/>
                </a:lnTo>
                <a:lnTo>
                  <a:pt x="2407" y="1210"/>
                </a:lnTo>
                <a:lnTo>
                  <a:pt x="2400" y="1206"/>
                </a:lnTo>
                <a:lnTo>
                  <a:pt x="2390" y="1200"/>
                </a:lnTo>
                <a:lnTo>
                  <a:pt x="2379" y="1196"/>
                </a:lnTo>
                <a:lnTo>
                  <a:pt x="2368" y="1192"/>
                </a:lnTo>
                <a:lnTo>
                  <a:pt x="2356" y="1189"/>
                </a:lnTo>
                <a:lnTo>
                  <a:pt x="2345" y="1186"/>
                </a:lnTo>
                <a:lnTo>
                  <a:pt x="2334" y="1186"/>
                </a:lnTo>
                <a:lnTo>
                  <a:pt x="2322" y="1186"/>
                </a:lnTo>
                <a:lnTo>
                  <a:pt x="2309" y="1188"/>
                </a:lnTo>
                <a:lnTo>
                  <a:pt x="2294" y="1196"/>
                </a:lnTo>
                <a:lnTo>
                  <a:pt x="2277" y="1203"/>
                </a:lnTo>
                <a:lnTo>
                  <a:pt x="2269" y="1207"/>
                </a:lnTo>
                <a:lnTo>
                  <a:pt x="2261" y="1212"/>
                </a:lnTo>
                <a:lnTo>
                  <a:pt x="2252" y="1217"/>
                </a:lnTo>
                <a:lnTo>
                  <a:pt x="2245" y="1224"/>
                </a:lnTo>
                <a:lnTo>
                  <a:pt x="2238" y="1230"/>
                </a:lnTo>
                <a:lnTo>
                  <a:pt x="2230" y="1234"/>
                </a:lnTo>
                <a:lnTo>
                  <a:pt x="2222" y="1238"/>
                </a:lnTo>
                <a:lnTo>
                  <a:pt x="2214" y="1242"/>
                </a:lnTo>
                <a:lnTo>
                  <a:pt x="2197" y="1247"/>
                </a:lnTo>
                <a:lnTo>
                  <a:pt x="2180" y="1253"/>
                </a:lnTo>
                <a:lnTo>
                  <a:pt x="2164" y="1259"/>
                </a:lnTo>
                <a:lnTo>
                  <a:pt x="2147" y="1266"/>
                </a:lnTo>
                <a:lnTo>
                  <a:pt x="2139" y="1270"/>
                </a:lnTo>
                <a:lnTo>
                  <a:pt x="2132" y="1275"/>
                </a:lnTo>
                <a:lnTo>
                  <a:pt x="2125" y="1282"/>
                </a:lnTo>
                <a:lnTo>
                  <a:pt x="2118" y="1288"/>
                </a:lnTo>
                <a:lnTo>
                  <a:pt x="2099" y="1296"/>
                </a:lnTo>
                <a:lnTo>
                  <a:pt x="2085" y="1304"/>
                </a:lnTo>
                <a:lnTo>
                  <a:pt x="2082" y="1307"/>
                </a:lnTo>
                <a:lnTo>
                  <a:pt x="2080" y="1310"/>
                </a:lnTo>
                <a:lnTo>
                  <a:pt x="2078" y="1313"/>
                </a:lnTo>
                <a:lnTo>
                  <a:pt x="2077" y="1317"/>
                </a:lnTo>
                <a:lnTo>
                  <a:pt x="2076" y="1321"/>
                </a:lnTo>
                <a:lnTo>
                  <a:pt x="2076" y="1326"/>
                </a:lnTo>
                <a:lnTo>
                  <a:pt x="2076" y="1332"/>
                </a:lnTo>
                <a:lnTo>
                  <a:pt x="2077" y="1338"/>
                </a:lnTo>
                <a:lnTo>
                  <a:pt x="2075" y="1345"/>
                </a:lnTo>
                <a:lnTo>
                  <a:pt x="2072" y="1351"/>
                </a:lnTo>
                <a:lnTo>
                  <a:pt x="2068" y="1355"/>
                </a:lnTo>
                <a:lnTo>
                  <a:pt x="2064" y="1359"/>
                </a:lnTo>
                <a:lnTo>
                  <a:pt x="2059" y="1363"/>
                </a:lnTo>
                <a:lnTo>
                  <a:pt x="2054" y="1366"/>
                </a:lnTo>
                <a:lnTo>
                  <a:pt x="2047" y="1368"/>
                </a:lnTo>
                <a:lnTo>
                  <a:pt x="2041" y="1370"/>
                </a:lnTo>
                <a:lnTo>
                  <a:pt x="2017" y="1375"/>
                </a:lnTo>
                <a:lnTo>
                  <a:pt x="1992" y="1380"/>
                </a:lnTo>
                <a:lnTo>
                  <a:pt x="1982" y="1384"/>
                </a:lnTo>
                <a:lnTo>
                  <a:pt x="1972" y="1389"/>
                </a:lnTo>
                <a:lnTo>
                  <a:pt x="1962" y="1394"/>
                </a:lnTo>
                <a:lnTo>
                  <a:pt x="1953" y="1401"/>
                </a:lnTo>
                <a:lnTo>
                  <a:pt x="1943" y="1408"/>
                </a:lnTo>
                <a:lnTo>
                  <a:pt x="1935" y="1416"/>
                </a:lnTo>
                <a:lnTo>
                  <a:pt x="1928" y="1424"/>
                </a:lnTo>
                <a:lnTo>
                  <a:pt x="1922" y="1434"/>
                </a:lnTo>
                <a:lnTo>
                  <a:pt x="1922" y="1439"/>
                </a:lnTo>
                <a:lnTo>
                  <a:pt x="1924" y="1443"/>
                </a:lnTo>
                <a:lnTo>
                  <a:pt x="1926" y="1446"/>
                </a:lnTo>
                <a:lnTo>
                  <a:pt x="1928" y="1449"/>
                </a:lnTo>
                <a:lnTo>
                  <a:pt x="1932" y="1451"/>
                </a:lnTo>
                <a:lnTo>
                  <a:pt x="1936" y="1452"/>
                </a:lnTo>
                <a:lnTo>
                  <a:pt x="1940" y="1453"/>
                </a:lnTo>
                <a:lnTo>
                  <a:pt x="1945" y="1454"/>
                </a:lnTo>
                <a:lnTo>
                  <a:pt x="1956" y="1455"/>
                </a:lnTo>
                <a:lnTo>
                  <a:pt x="1965" y="1456"/>
                </a:lnTo>
                <a:lnTo>
                  <a:pt x="1975" y="1457"/>
                </a:lnTo>
                <a:lnTo>
                  <a:pt x="1983" y="1459"/>
                </a:lnTo>
                <a:lnTo>
                  <a:pt x="1989" y="1460"/>
                </a:lnTo>
                <a:lnTo>
                  <a:pt x="1994" y="1461"/>
                </a:lnTo>
                <a:lnTo>
                  <a:pt x="1999" y="1463"/>
                </a:lnTo>
                <a:lnTo>
                  <a:pt x="2003" y="1465"/>
                </a:lnTo>
                <a:lnTo>
                  <a:pt x="2005" y="1468"/>
                </a:lnTo>
                <a:lnTo>
                  <a:pt x="2007" y="1471"/>
                </a:lnTo>
                <a:lnTo>
                  <a:pt x="2008" y="1474"/>
                </a:lnTo>
                <a:lnTo>
                  <a:pt x="2008" y="1477"/>
                </a:lnTo>
                <a:lnTo>
                  <a:pt x="2007" y="1480"/>
                </a:lnTo>
                <a:lnTo>
                  <a:pt x="2006" y="1485"/>
                </a:lnTo>
                <a:lnTo>
                  <a:pt x="2004" y="1488"/>
                </a:lnTo>
                <a:lnTo>
                  <a:pt x="2001" y="1491"/>
                </a:lnTo>
                <a:lnTo>
                  <a:pt x="1997" y="1495"/>
                </a:lnTo>
                <a:lnTo>
                  <a:pt x="1993" y="1497"/>
                </a:lnTo>
                <a:lnTo>
                  <a:pt x="1988" y="1500"/>
                </a:lnTo>
                <a:lnTo>
                  <a:pt x="1983" y="1502"/>
                </a:lnTo>
                <a:lnTo>
                  <a:pt x="1970" y="1505"/>
                </a:lnTo>
                <a:lnTo>
                  <a:pt x="1958" y="1510"/>
                </a:lnTo>
                <a:lnTo>
                  <a:pt x="1945" y="1517"/>
                </a:lnTo>
                <a:lnTo>
                  <a:pt x="1934" y="1524"/>
                </a:lnTo>
                <a:lnTo>
                  <a:pt x="1913" y="1542"/>
                </a:lnTo>
                <a:lnTo>
                  <a:pt x="1891" y="1560"/>
                </a:lnTo>
                <a:lnTo>
                  <a:pt x="1881" y="1565"/>
                </a:lnTo>
                <a:lnTo>
                  <a:pt x="1870" y="1569"/>
                </a:lnTo>
                <a:lnTo>
                  <a:pt x="1858" y="1571"/>
                </a:lnTo>
                <a:lnTo>
                  <a:pt x="1847" y="1574"/>
                </a:lnTo>
                <a:lnTo>
                  <a:pt x="1834" y="1575"/>
                </a:lnTo>
                <a:lnTo>
                  <a:pt x="1822" y="1577"/>
                </a:lnTo>
                <a:lnTo>
                  <a:pt x="1811" y="1580"/>
                </a:lnTo>
                <a:lnTo>
                  <a:pt x="1799" y="1583"/>
                </a:lnTo>
                <a:lnTo>
                  <a:pt x="1786" y="1588"/>
                </a:lnTo>
                <a:lnTo>
                  <a:pt x="1775" y="1593"/>
                </a:lnTo>
                <a:lnTo>
                  <a:pt x="1764" y="1598"/>
                </a:lnTo>
                <a:lnTo>
                  <a:pt x="1753" y="1605"/>
                </a:lnTo>
                <a:lnTo>
                  <a:pt x="1742" y="1611"/>
                </a:lnTo>
                <a:lnTo>
                  <a:pt x="1730" y="1616"/>
                </a:lnTo>
                <a:lnTo>
                  <a:pt x="1718" y="1621"/>
                </a:lnTo>
                <a:lnTo>
                  <a:pt x="1706" y="1624"/>
                </a:lnTo>
                <a:lnTo>
                  <a:pt x="1696" y="1628"/>
                </a:lnTo>
                <a:lnTo>
                  <a:pt x="1687" y="1632"/>
                </a:lnTo>
                <a:lnTo>
                  <a:pt x="1677" y="1637"/>
                </a:lnTo>
                <a:lnTo>
                  <a:pt x="1671" y="1643"/>
                </a:lnTo>
                <a:lnTo>
                  <a:pt x="1669" y="1646"/>
                </a:lnTo>
                <a:lnTo>
                  <a:pt x="1668" y="1649"/>
                </a:lnTo>
                <a:lnTo>
                  <a:pt x="1667" y="1652"/>
                </a:lnTo>
                <a:lnTo>
                  <a:pt x="1668" y="1655"/>
                </a:lnTo>
                <a:lnTo>
                  <a:pt x="1670" y="1658"/>
                </a:lnTo>
                <a:lnTo>
                  <a:pt x="1673" y="1662"/>
                </a:lnTo>
                <a:lnTo>
                  <a:pt x="1678" y="1666"/>
                </a:lnTo>
                <a:lnTo>
                  <a:pt x="1684" y="1670"/>
                </a:lnTo>
                <a:lnTo>
                  <a:pt x="1684" y="1674"/>
                </a:lnTo>
                <a:lnTo>
                  <a:pt x="1683" y="1677"/>
                </a:lnTo>
                <a:lnTo>
                  <a:pt x="1681" y="1680"/>
                </a:lnTo>
                <a:lnTo>
                  <a:pt x="1679" y="1683"/>
                </a:lnTo>
                <a:lnTo>
                  <a:pt x="1672" y="1688"/>
                </a:lnTo>
                <a:lnTo>
                  <a:pt x="1664" y="1692"/>
                </a:lnTo>
                <a:lnTo>
                  <a:pt x="1654" y="1694"/>
                </a:lnTo>
                <a:lnTo>
                  <a:pt x="1645" y="1697"/>
                </a:lnTo>
                <a:lnTo>
                  <a:pt x="1636" y="1700"/>
                </a:lnTo>
                <a:lnTo>
                  <a:pt x="1628" y="1704"/>
                </a:lnTo>
                <a:lnTo>
                  <a:pt x="1612" y="1707"/>
                </a:lnTo>
                <a:lnTo>
                  <a:pt x="1596" y="1710"/>
                </a:lnTo>
                <a:lnTo>
                  <a:pt x="1579" y="1713"/>
                </a:lnTo>
                <a:lnTo>
                  <a:pt x="1563" y="1718"/>
                </a:lnTo>
                <a:lnTo>
                  <a:pt x="1548" y="1723"/>
                </a:lnTo>
                <a:lnTo>
                  <a:pt x="1533" y="1729"/>
                </a:lnTo>
                <a:lnTo>
                  <a:pt x="1516" y="1735"/>
                </a:lnTo>
                <a:lnTo>
                  <a:pt x="1502" y="1744"/>
                </a:lnTo>
                <a:lnTo>
                  <a:pt x="1492" y="1747"/>
                </a:lnTo>
                <a:lnTo>
                  <a:pt x="1483" y="1750"/>
                </a:lnTo>
                <a:lnTo>
                  <a:pt x="1474" y="1755"/>
                </a:lnTo>
                <a:lnTo>
                  <a:pt x="1465" y="1759"/>
                </a:lnTo>
                <a:lnTo>
                  <a:pt x="1458" y="1765"/>
                </a:lnTo>
                <a:lnTo>
                  <a:pt x="1451" y="1772"/>
                </a:lnTo>
                <a:lnTo>
                  <a:pt x="1445" y="1780"/>
                </a:lnTo>
                <a:lnTo>
                  <a:pt x="1440" y="1790"/>
                </a:lnTo>
                <a:lnTo>
                  <a:pt x="1432" y="1797"/>
                </a:lnTo>
                <a:lnTo>
                  <a:pt x="1422" y="1802"/>
                </a:lnTo>
                <a:lnTo>
                  <a:pt x="1413" y="1807"/>
                </a:lnTo>
                <a:lnTo>
                  <a:pt x="1404" y="1811"/>
                </a:lnTo>
                <a:lnTo>
                  <a:pt x="1385" y="1817"/>
                </a:lnTo>
                <a:lnTo>
                  <a:pt x="1365" y="1822"/>
                </a:lnTo>
                <a:lnTo>
                  <a:pt x="1345" y="1825"/>
                </a:lnTo>
                <a:lnTo>
                  <a:pt x="1325" y="1828"/>
                </a:lnTo>
                <a:lnTo>
                  <a:pt x="1304" y="1831"/>
                </a:lnTo>
                <a:lnTo>
                  <a:pt x="1285" y="1835"/>
                </a:lnTo>
                <a:lnTo>
                  <a:pt x="1266" y="1828"/>
                </a:lnTo>
                <a:lnTo>
                  <a:pt x="1247" y="1821"/>
                </a:lnTo>
                <a:lnTo>
                  <a:pt x="1244" y="1818"/>
                </a:lnTo>
                <a:lnTo>
                  <a:pt x="1241" y="1816"/>
                </a:lnTo>
                <a:lnTo>
                  <a:pt x="1239" y="1813"/>
                </a:lnTo>
                <a:lnTo>
                  <a:pt x="1238" y="1810"/>
                </a:lnTo>
                <a:lnTo>
                  <a:pt x="1238" y="1806"/>
                </a:lnTo>
                <a:lnTo>
                  <a:pt x="1240" y="1803"/>
                </a:lnTo>
                <a:lnTo>
                  <a:pt x="1244" y="1798"/>
                </a:lnTo>
                <a:lnTo>
                  <a:pt x="1249" y="1794"/>
                </a:lnTo>
                <a:lnTo>
                  <a:pt x="1267" y="1783"/>
                </a:lnTo>
                <a:lnTo>
                  <a:pt x="1288" y="1774"/>
                </a:lnTo>
                <a:lnTo>
                  <a:pt x="1297" y="1769"/>
                </a:lnTo>
                <a:lnTo>
                  <a:pt x="1306" y="1763"/>
                </a:lnTo>
                <a:lnTo>
                  <a:pt x="1314" y="1757"/>
                </a:lnTo>
                <a:lnTo>
                  <a:pt x="1323" y="1748"/>
                </a:lnTo>
                <a:lnTo>
                  <a:pt x="1334" y="1742"/>
                </a:lnTo>
                <a:lnTo>
                  <a:pt x="1346" y="1735"/>
                </a:lnTo>
                <a:lnTo>
                  <a:pt x="1358" y="1730"/>
                </a:lnTo>
                <a:lnTo>
                  <a:pt x="1371" y="1725"/>
                </a:lnTo>
                <a:lnTo>
                  <a:pt x="1384" y="1722"/>
                </a:lnTo>
                <a:lnTo>
                  <a:pt x="1397" y="1720"/>
                </a:lnTo>
                <a:lnTo>
                  <a:pt x="1410" y="1720"/>
                </a:lnTo>
                <a:lnTo>
                  <a:pt x="1423" y="1722"/>
                </a:lnTo>
                <a:lnTo>
                  <a:pt x="1431" y="1725"/>
                </a:lnTo>
                <a:lnTo>
                  <a:pt x="1437" y="1726"/>
                </a:lnTo>
                <a:lnTo>
                  <a:pt x="1442" y="1726"/>
                </a:lnTo>
                <a:lnTo>
                  <a:pt x="1445" y="1725"/>
                </a:lnTo>
                <a:lnTo>
                  <a:pt x="1447" y="1723"/>
                </a:lnTo>
                <a:lnTo>
                  <a:pt x="1448" y="1720"/>
                </a:lnTo>
                <a:lnTo>
                  <a:pt x="1448" y="1717"/>
                </a:lnTo>
                <a:lnTo>
                  <a:pt x="1448" y="1713"/>
                </a:lnTo>
                <a:lnTo>
                  <a:pt x="1448" y="1704"/>
                </a:lnTo>
                <a:lnTo>
                  <a:pt x="1448" y="1694"/>
                </a:lnTo>
                <a:lnTo>
                  <a:pt x="1449" y="1690"/>
                </a:lnTo>
                <a:lnTo>
                  <a:pt x="1451" y="1685"/>
                </a:lnTo>
                <a:lnTo>
                  <a:pt x="1454" y="1681"/>
                </a:lnTo>
                <a:lnTo>
                  <a:pt x="1459" y="1677"/>
                </a:lnTo>
                <a:lnTo>
                  <a:pt x="1470" y="1670"/>
                </a:lnTo>
                <a:lnTo>
                  <a:pt x="1483" y="1664"/>
                </a:lnTo>
                <a:lnTo>
                  <a:pt x="1496" y="1658"/>
                </a:lnTo>
                <a:lnTo>
                  <a:pt x="1508" y="1652"/>
                </a:lnTo>
                <a:lnTo>
                  <a:pt x="1521" y="1647"/>
                </a:lnTo>
                <a:lnTo>
                  <a:pt x="1534" y="1640"/>
                </a:lnTo>
                <a:lnTo>
                  <a:pt x="1545" y="1632"/>
                </a:lnTo>
                <a:lnTo>
                  <a:pt x="1556" y="1623"/>
                </a:lnTo>
                <a:lnTo>
                  <a:pt x="1556" y="1609"/>
                </a:lnTo>
                <a:lnTo>
                  <a:pt x="1556" y="1595"/>
                </a:lnTo>
                <a:lnTo>
                  <a:pt x="1558" y="1580"/>
                </a:lnTo>
                <a:lnTo>
                  <a:pt x="1560" y="1566"/>
                </a:lnTo>
                <a:lnTo>
                  <a:pt x="1563" y="1560"/>
                </a:lnTo>
                <a:lnTo>
                  <a:pt x="1565" y="1554"/>
                </a:lnTo>
                <a:lnTo>
                  <a:pt x="1568" y="1548"/>
                </a:lnTo>
                <a:lnTo>
                  <a:pt x="1572" y="1543"/>
                </a:lnTo>
                <a:lnTo>
                  <a:pt x="1576" y="1538"/>
                </a:lnTo>
                <a:lnTo>
                  <a:pt x="1581" y="1532"/>
                </a:lnTo>
                <a:lnTo>
                  <a:pt x="1587" y="1528"/>
                </a:lnTo>
                <a:lnTo>
                  <a:pt x="1593" y="1525"/>
                </a:lnTo>
                <a:lnTo>
                  <a:pt x="1597" y="1522"/>
                </a:lnTo>
                <a:lnTo>
                  <a:pt x="1601" y="1519"/>
                </a:lnTo>
                <a:lnTo>
                  <a:pt x="1604" y="1514"/>
                </a:lnTo>
                <a:lnTo>
                  <a:pt x="1606" y="1510"/>
                </a:lnTo>
                <a:lnTo>
                  <a:pt x="1609" y="1505"/>
                </a:lnTo>
                <a:lnTo>
                  <a:pt x="1610" y="1500"/>
                </a:lnTo>
                <a:lnTo>
                  <a:pt x="1612" y="1495"/>
                </a:lnTo>
                <a:lnTo>
                  <a:pt x="1612" y="1490"/>
                </a:lnTo>
                <a:lnTo>
                  <a:pt x="1612" y="1486"/>
                </a:lnTo>
                <a:lnTo>
                  <a:pt x="1611" y="1481"/>
                </a:lnTo>
                <a:lnTo>
                  <a:pt x="1610" y="1478"/>
                </a:lnTo>
                <a:lnTo>
                  <a:pt x="1607" y="1476"/>
                </a:lnTo>
                <a:lnTo>
                  <a:pt x="1604" y="1475"/>
                </a:lnTo>
                <a:lnTo>
                  <a:pt x="1599" y="1475"/>
                </a:lnTo>
                <a:lnTo>
                  <a:pt x="1594" y="1477"/>
                </a:lnTo>
                <a:lnTo>
                  <a:pt x="1588" y="1480"/>
                </a:lnTo>
                <a:lnTo>
                  <a:pt x="1562" y="1485"/>
                </a:lnTo>
                <a:lnTo>
                  <a:pt x="1536" y="1490"/>
                </a:lnTo>
                <a:lnTo>
                  <a:pt x="1522" y="1492"/>
                </a:lnTo>
                <a:lnTo>
                  <a:pt x="1510" y="1492"/>
                </a:lnTo>
                <a:lnTo>
                  <a:pt x="1504" y="1491"/>
                </a:lnTo>
                <a:lnTo>
                  <a:pt x="1497" y="1491"/>
                </a:lnTo>
                <a:lnTo>
                  <a:pt x="1492" y="1489"/>
                </a:lnTo>
                <a:lnTo>
                  <a:pt x="1486" y="1487"/>
                </a:lnTo>
                <a:lnTo>
                  <a:pt x="1483" y="1480"/>
                </a:lnTo>
                <a:lnTo>
                  <a:pt x="1480" y="1476"/>
                </a:lnTo>
                <a:lnTo>
                  <a:pt x="1476" y="1472"/>
                </a:lnTo>
                <a:lnTo>
                  <a:pt x="1473" y="1468"/>
                </a:lnTo>
                <a:lnTo>
                  <a:pt x="1470" y="1466"/>
                </a:lnTo>
                <a:lnTo>
                  <a:pt x="1466" y="1464"/>
                </a:lnTo>
                <a:lnTo>
                  <a:pt x="1462" y="1463"/>
                </a:lnTo>
                <a:lnTo>
                  <a:pt x="1458" y="1462"/>
                </a:lnTo>
                <a:lnTo>
                  <a:pt x="1450" y="1462"/>
                </a:lnTo>
                <a:lnTo>
                  <a:pt x="1441" y="1464"/>
                </a:lnTo>
                <a:lnTo>
                  <a:pt x="1432" y="1468"/>
                </a:lnTo>
                <a:lnTo>
                  <a:pt x="1422" y="1472"/>
                </a:lnTo>
                <a:lnTo>
                  <a:pt x="1419" y="1475"/>
                </a:lnTo>
                <a:lnTo>
                  <a:pt x="1417" y="1479"/>
                </a:lnTo>
                <a:lnTo>
                  <a:pt x="1417" y="1484"/>
                </a:lnTo>
                <a:lnTo>
                  <a:pt x="1417" y="1489"/>
                </a:lnTo>
                <a:lnTo>
                  <a:pt x="1420" y="1498"/>
                </a:lnTo>
                <a:lnTo>
                  <a:pt x="1423" y="1508"/>
                </a:lnTo>
                <a:lnTo>
                  <a:pt x="1424" y="1512"/>
                </a:lnTo>
                <a:lnTo>
                  <a:pt x="1425" y="1516"/>
                </a:lnTo>
                <a:lnTo>
                  <a:pt x="1425" y="1519"/>
                </a:lnTo>
                <a:lnTo>
                  <a:pt x="1424" y="1522"/>
                </a:lnTo>
                <a:lnTo>
                  <a:pt x="1422" y="1523"/>
                </a:lnTo>
                <a:lnTo>
                  <a:pt x="1419" y="1524"/>
                </a:lnTo>
                <a:lnTo>
                  <a:pt x="1413" y="1523"/>
                </a:lnTo>
                <a:lnTo>
                  <a:pt x="1406" y="1521"/>
                </a:lnTo>
                <a:lnTo>
                  <a:pt x="1399" y="1518"/>
                </a:lnTo>
                <a:lnTo>
                  <a:pt x="1392" y="1514"/>
                </a:lnTo>
                <a:lnTo>
                  <a:pt x="1385" y="1510"/>
                </a:lnTo>
                <a:lnTo>
                  <a:pt x="1378" y="1505"/>
                </a:lnTo>
                <a:lnTo>
                  <a:pt x="1364" y="1495"/>
                </a:lnTo>
                <a:lnTo>
                  <a:pt x="1351" y="1484"/>
                </a:lnTo>
                <a:lnTo>
                  <a:pt x="1345" y="1479"/>
                </a:lnTo>
                <a:lnTo>
                  <a:pt x="1338" y="1474"/>
                </a:lnTo>
                <a:lnTo>
                  <a:pt x="1331" y="1470"/>
                </a:lnTo>
                <a:lnTo>
                  <a:pt x="1324" y="1467"/>
                </a:lnTo>
                <a:lnTo>
                  <a:pt x="1316" y="1464"/>
                </a:lnTo>
                <a:lnTo>
                  <a:pt x="1308" y="1463"/>
                </a:lnTo>
                <a:lnTo>
                  <a:pt x="1300" y="1462"/>
                </a:lnTo>
                <a:lnTo>
                  <a:pt x="1292" y="1463"/>
                </a:lnTo>
                <a:lnTo>
                  <a:pt x="1282" y="1461"/>
                </a:lnTo>
                <a:lnTo>
                  <a:pt x="1272" y="1460"/>
                </a:lnTo>
                <a:lnTo>
                  <a:pt x="1261" y="1459"/>
                </a:lnTo>
                <a:lnTo>
                  <a:pt x="1252" y="1459"/>
                </a:lnTo>
                <a:lnTo>
                  <a:pt x="1232" y="1460"/>
                </a:lnTo>
                <a:lnTo>
                  <a:pt x="1211" y="1463"/>
                </a:lnTo>
                <a:lnTo>
                  <a:pt x="1210" y="1467"/>
                </a:lnTo>
                <a:lnTo>
                  <a:pt x="1208" y="1471"/>
                </a:lnTo>
                <a:lnTo>
                  <a:pt x="1206" y="1474"/>
                </a:lnTo>
                <a:lnTo>
                  <a:pt x="1202" y="1477"/>
                </a:lnTo>
                <a:lnTo>
                  <a:pt x="1195" y="1482"/>
                </a:lnTo>
                <a:lnTo>
                  <a:pt x="1186" y="1486"/>
                </a:lnTo>
                <a:lnTo>
                  <a:pt x="1176" y="1489"/>
                </a:lnTo>
                <a:lnTo>
                  <a:pt x="1165" y="1491"/>
                </a:lnTo>
                <a:lnTo>
                  <a:pt x="1156" y="1492"/>
                </a:lnTo>
                <a:lnTo>
                  <a:pt x="1147" y="1493"/>
                </a:lnTo>
                <a:lnTo>
                  <a:pt x="1138" y="1494"/>
                </a:lnTo>
                <a:lnTo>
                  <a:pt x="1128" y="1495"/>
                </a:lnTo>
                <a:lnTo>
                  <a:pt x="1117" y="1495"/>
                </a:lnTo>
                <a:lnTo>
                  <a:pt x="1106" y="1494"/>
                </a:lnTo>
                <a:lnTo>
                  <a:pt x="1101" y="1493"/>
                </a:lnTo>
                <a:lnTo>
                  <a:pt x="1097" y="1491"/>
                </a:lnTo>
                <a:lnTo>
                  <a:pt x="1093" y="1489"/>
                </a:lnTo>
                <a:lnTo>
                  <a:pt x="1090" y="1486"/>
                </a:lnTo>
                <a:lnTo>
                  <a:pt x="1087" y="1481"/>
                </a:lnTo>
                <a:lnTo>
                  <a:pt x="1085" y="1476"/>
                </a:lnTo>
                <a:lnTo>
                  <a:pt x="1084" y="1471"/>
                </a:lnTo>
                <a:lnTo>
                  <a:pt x="1084" y="1464"/>
                </a:lnTo>
                <a:lnTo>
                  <a:pt x="1082" y="1459"/>
                </a:lnTo>
                <a:lnTo>
                  <a:pt x="1081" y="1453"/>
                </a:lnTo>
                <a:lnTo>
                  <a:pt x="1080" y="1448"/>
                </a:lnTo>
                <a:lnTo>
                  <a:pt x="1080" y="1443"/>
                </a:lnTo>
                <a:lnTo>
                  <a:pt x="1081" y="1433"/>
                </a:lnTo>
                <a:lnTo>
                  <a:pt x="1084" y="1422"/>
                </a:lnTo>
                <a:lnTo>
                  <a:pt x="1087" y="1413"/>
                </a:lnTo>
                <a:lnTo>
                  <a:pt x="1089" y="1403"/>
                </a:lnTo>
                <a:lnTo>
                  <a:pt x="1090" y="1398"/>
                </a:lnTo>
                <a:lnTo>
                  <a:pt x="1091" y="1394"/>
                </a:lnTo>
                <a:lnTo>
                  <a:pt x="1091" y="1389"/>
                </a:lnTo>
                <a:lnTo>
                  <a:pt x="1090" y="1384"/>
                </a:lnTo>
                <a:lnTo>
                  <a:pt x="1086" y="1375"/>
                </a:lnTo>
                <a:lnTo>
                  <a:pt x="1081" y="1366"/>
                </a:lnTo>
                <a:lnTo>
                  <a:pt x="1075" y="1357"/>
                </a:lnTo>
                <a:lnTo>
                  <a:pt x="1069" y="1349"/>
                </a:lnTo>
                <a:lnTo>
                  <a:pt x="1061" y="1341"/>
                </a:lnTo>
                <a:lnTo>
                  <a:pt x="1054" y="1334"/>
                </a:lnTo>
                <a:lnTo>
                  <a:pt x="1048" y="1327"/>
                </a:lnTo>
                <a:lnTo>
                  <a:pt x="1041" y="1322"/>
                </a:lnTo>
                <a:lnTo>
                  <a:pt x="1015" y="1332"/>
                </a:lnTo>
                <a:lnTo>
                  <a:pt x="989" y="1340"/>
                </a:lnTo>
                <a:lnTo>
                  <a:pt x="963" y="1346"/>
                </a:lnTo>
                <a:lnTo>
                  <a:pt x="935" y="1351"/>
                </a:lnTo>
                <a:lnTo>
                  <a:pt x="927" y="1355"/>
                </a:lnTo>
                <a:lnTo>
                  <a:pt x="919" y="1358"/>
                </a:lnTo>
                <a:lnTo>
                  <a:pt x="910" y="1360"/>
                </a:lnTo>
                <a:lnTo>
                  <a:pt x="899" y="1362"/>
                </a:lnTo>
                <a:lnTo>
                  <a:pt x="881" y="1362"/>
                </a:lnTo>
                <a:lnTo>
                  <a:pt x="863" y="1362"/>
                </a:lnTo>
                <a:lnTo>
                  <a:pt x="839" y="1344"/>
                </a:lnTo>
                <a:lnTo>
                  <a:pt x="816" y="1325"/>
                </a:lnTo>
                <a:lnTo>
                  <a:pt x="805" y="1316"/>
                </a:lnTo>
                <a:lnTo>
                  <a:pt x="792" y="1308"/>
                </a:lnTo>
                <a:lnTo>
                  <a:pt x="779" y="1302"/>
                </a:lnTo>
                <a:lnTo>
                  <a:pt x="766" y="1296"/>
                </a:lnTo>
                <a:lnTo>
                  <a:pt x="760" y="1294"/>
                </a:lnTo>
                <a:lnTo>
                  <a:pt x="756" y="1291"/>
                </a:lnTo>
                <a:lnTo>
                  <a:pt x="753" y="1288"/>
                </a:lnTo>
                <a:lnTo>
                  <a:pt x="752" y="1285"/>
                </a:lnTo>
                <a:lnTo>
                  <a:pt x="751" y="1281"/>
                </a:lnTo>
                <a:lnTo>
                  <a:pt x="752" y="1277"/>
                </a:lnTo>
                <a:lnTo>
                  <a:pt x="754" y="1273"/>
                </a:lnTo>
                <a:lnTo>
                  <a:pt x="756" y="1270"/>
                </a:lnTo>
                <a:lnTo>
                  <a:pt x="762" y="1263"/>
                </a:lnTo>
                <a:lnTo>
                  <a:pt x="769" y="1256"/>
                </a:lnTo>
                <a:lnTo>
                  <a:pt x="776" y="1250"/>
                </a:lnTo>
                <a:lnTo>
                  <a:pt x="782" y="1245"/>
                </a:lnTo>
                <a:lnTo>
                  <a:pt x="798" y="1248"/>
                </a:lnTo>
                <a:lnTo>
                  <a:pt x="815" y="1252"/>
                </a:lnTo>
                <a:lnTo>
                  <a:pt x="831" y="1256"/>
                </a:lnTo>
                <a:lnTo>
                  <a:pt x="847" y="1261"/>
                </a:lnTo>
                <a:lnTo>
                  <a:pt x="865" y="1265"/>
                </a:lnTo>
                <a:lnTo>
                  <a:pt x="881" y="1267"/>
                </a:lnTo>
                <a:lnTo>
                  <a:pt x="889" y="1268"/>
                </a:lnTo>
                <a:lnTo>
                  <a:pt x="897" y="1268"/>
                </a:lnTo>
                <a:lnTo>
                  <a:pt x="904" y="1267"/>
                </a:lnTo>
                <a:lnTo>
                  <a:pt x="913" y="1266"/>
                </a:lnTo>
                <a:lnTo>
                  <a:pt x="916" y="1262"/>
                </a:lnTo>
                <a:lnTo>
                  <a:pt x="917" y="1258"/>
                </a:lnTo>
                <a:lnTo>
                  <a:pt x="917" y="1254"/>
                </a:lnTo>
                <a:lnTo>
                  <a:pt x="917" y="1250"/>
                </a:lnTo>
                <a:lnTo>
                  <a:pt x="915" y="1246"/>
                </a:lnTo>
                <a:lnTo>
                  <a:pt x="912" y="1241"/>
                </a:lnTo>
                <a:lnTo>
                  <a:pt x="909" y="1237"/>
                </a:lnTo>
                <a:lnTo>
                  <a:pt x="904" y="1234"/>
                </a:lnTo>
                <a:lnTo>
                  <a:pt x="896" y="1226"/>
                </a:lnTo>
                <a:lnTo>
                  <a:pt x="886" y="1220"/>
                </a:lnTo>
                <a:lnTo>
                  <a:pt x="881" y="1219"/>
                </a:lnTo>
                <a:lnTo>
                  <a:pt x="876" y="1217"/>
                </a:lnTo>
                <a:lnTo>
                  <a:pt x="872" y="1217"/>
                </a:lnTo>
                <a:lnTo>
                  <a:pt x="868" y="1217"/>
                </a:lnTo>
                <a:lnTo>
                  <a:pt x="859" y="1221"/>
                </a:lnTo>
                <a:lnTo>
                  <a:pt x="848" y="1224"/>
                </a:lnTo>
                <a:lnTo>
                  <a:pt x="839" y="1226"/>
                </a:lnTo>
                <a:lnTo>
                  <a:pt x="829" y="1229"/>
                </a:lnTo>
                <a:lnTo>
                  <a:pt x="820" y="1229"/>
                </a:lnTo>
                <a:lnTo>
                  <a:pt x="810" y="1227"/>
                </a:lnTo>
                <a:lnTo>
                  <a:pt x="800" y="1224"/>
                </a:lnTo>
                <a:lnTo>
                  <a:pt x="790" y="1219"/>
                </a:lnTo>
                <a:lnTo>
                  <a:pt x="776" y="1213"/>
                </a:lnTo>
                <a:lnTo>
                  <a:pt x="762" y="1207"/>
                </a:lnTo>
                <a:lnTo>
                  <a:pt x="747" y="1202"/>
                </a:lnTo>
                <a:lnTo>
                  <a:pt x="732" y="1197"/>
                </a:lnTo>
                <a:lnTo>
                  <a:pt x="717" y="1194"/>
                </a:lnTo>
                <a:lnTo>
                  <a:pt x="702" y="1191"/>
                </a:lnTo>
                <a:lnTo>
                  <a:pt x="686" y="1190"/>
                </a:lnTo>
                <a:lnTo>
                  <a:pt x="671" y="1191"/>
                </a:lnTo>
                <a:lnTo>
                  <a:pt x="666" y="1187"/>
                </a:lnTo>
                <a:lnTo>
                  <a:pt x="660" y="1180"/>
                </a:lnTo>
                <a:lnTo>
                  <a:pt x="653" y="1171"/>
                </a:lnTo>
                <a:lnTo>
                  <a:pt x="645" y="1161"/>
                </a:lnTo>
                <a:lnTo>
                  <a:pt x="640" y="1152"/>
                </a:lnTo>
                <a:lnTo>
                  <a:pt x="637" y="1143"/>
                </a:lnTo>
                <a:lnTo>
                  <a:pt x="636" y="1139"/>
                </a:lnTo>
                <a:lnTo>
                  <a:pt x="637" y="1136"/>
                </a:lnTo>
                <a:lnTo>
                  <a:pt x="638" y="1134"/>
                </a:lnTo>
                <a:lnTo>
                  <a:pt x="640" y="1132"/>
                </a:lnTo>
                <a:lnTo>
                  <a:pt x="647" y="1133"/>
                </a:lnTo>
                <a:lnTo>
                  <a:pt x="653" y="1132"/>
                </a:lnTo>
                <a:lnTo>
                  <a:pt x="657" y="1131"/>
                </a:lnTo>
                <a:lnTo>
                  <a:pt x="661" y="1129"/>
                </a:lnTo>
                <a:lnTo>
                  <a:pt x="664" y="1125"/>
                </a:lnTo>
                <a:lnTo>
                  <a:pt x="666" y="1122"/>
                </a:lnTo>
                <a:lnTo>
                  <a:pt x="668" y="1119"/>
                </a:lnTo>
                <a:lnTo>
                  <a:pt x="670" y="1115"/>
                </a:lnTo>
                <a:lnTo>
                  <a:pt x="674" y="1107"/>
                </a:lnTo>
                <a:lnTo>
                  <a:pt x="678" y="1100"/>
                </a:lnTo>
                <a:lnTo>
                  <a:pt x="681" y="1097"/>
                </a:lnTo>
                <a:lnTo>
                  <a:pt x="684" y="1094"/>
                </a:lnTo>
                <a:lnTo>
                  <a:pt x="688" y="1092"/>
                </a:lnTo>
                <a:lnTo>
                  <a:pt x="693" y="1090"/>
                </a:lnTo>
                <a:lnTo>
                  <a:pt x="703" y="1073"/>
                </a:lnTo>
                <a:lnTo>
                  <a:pt x="714" y="1057"/>
                </a:lnTo>
                <a:lnTo>
                  <a:pt x="720" y="1050"/>
                </a:lnTo>
                <a:lnTo>
                  <a:pt x="727" y="1044"/>
                </a:lnTo>
                <a:lnTo>
                  <a:pt x="735" y="1039"/>
                </a:lnTo>
                <a:lnTo>
                  <a:pt x="744" y="1036"/>
                </a:lnTo>
                <a:lnTo>
                  <a:pt x="757" y="1027"/>
                </a:lnTo>
                <a:lnTo>
                  <a:pt x="768" y="1016"/>
                </a:lnTo>
                <a:lnTo>
                  <a:pt x="779" y="1005"/>
                </a:lnTo>
                <a:lnTo>
                  <a:pt x="789" y="994"/>
                </a:lnTo>
                <a:lnTo>
                  <a:pt x="800" y="983"/>
                </a:lnTo>
                <a:lnTo>
                  <a:pt x="812" y="972"/>
                </a:lnTo>
                <a:lnTo>
                  <a:pt x="818" y="968"/>
                </a:lnTo>
                <a:lnTo>
                  <a:pt x="824" y="964"/>
                </a:lnTo>
                <a:lnTo>
                  <a:pt x="831" y="960"/>
                </a:lnTo>
                <a:lnTo>
                  <a:pt x="838" y="957"/>
                </a:lnTo>
                <a:lnTo>
                  <a:pt x="847" y="957"/>
                </a:lnTo>
                <a:lnTo>
                  <a:pt x="858" y="959"/>
                </a:lnTo>
                <a:lnTo>
                  <a:pt x="867" y="961"/>
                </a:lnTo>
                <a:lnTo>
                  <a:pt x="877" y="964"/>
                </a:lnTo>
                <a:lnTo>
                  <a:pt x="896" y="970"/>
                </a:lnTo>
                <a:lnTo>
                  <a:pt x="916" y="976"/>
                </a:lnTo>
                <a:lnTo>
                  <a:pt x="926" y="978"/>
                </a:lnTo>
                <a:lnTo>
                  <a:pt x="935" y="980"/>
                </a:lnTo>
                <a:lnTo>
                  <a:pt x="945" y="980"/>
                </a:lnTo>
                <a:lnTo>
                  <a:pt x="954" y="980"/>
                </a:lnTo>
                <a:lnTo>
                  <a:pt x="964" y="979"/>
                </a:lnTo>
                <a:lnTo>
                  <a:pt x="974" y="977"/>
                </a:lnTo>
                <a:lnTo>
                  <a:pt x="983" y="972"/>
                </a:lnTo>
                <a:lnTo>
                  <a:pt x="992" y="967"/>
                </a:lnTo>
                <a:lnTo>
                  <a:pt x="1002" y="959"/>
                </a:lnTo>
                <a:lnTo>
                  <a:pt x="1012" y="953"/>
                </a:lnTo>
                <a:lnTo>
                  <a:pt x="1022" y="947"/>
                </a:lnTo>
                <a:lnTo>
                  <a:pt x="1032" y="941"/>
                </a:lnTo>
                <a:lnTo>
                  <a:pt x="1043" y="937"/>
                </a:lnTo>
                <a:lnTo>
                  <a:pt x="1054" y="933"/>
                </a:lnTo>
                <a:lnTo>
                  <a:pt x="1066" y="930"/>
                </a:lnTo>
                <a:lnTo>
                  <a:pt x="1077" y="929"/>
                </a:lnTo>
                <a:lnTo>
                  <a:pt x="1092" y="925"/>
                </a:lnTo>
                <a:lnTo>
                  <a:pt x="1107" y="924"/>
                </a:lnTo>
                <a:lnTo>
                  <a:pt x="1123" y="923"/>
                </a:lnTo>
                <a:lnTo>
                  <a:pt x="1138" y="923"/>
                </a:lnTo>
                <a:lnTo>
                  <a:pt x="1153" y="923"/>
                </a:lnTo>
                <a:lnTo>
                  <a:pt x="1169" y="920"/>
                </a:lnTo>
                <a:lnTo>
                  <a:pt x="1176" y="919"/>
                </a:lnTo>
                <a:lnTo>
                  <a:pt x="1184" y="917"/>
                </a:lnTo>
                <a:lnTo>
                  <a:pt x="1191" y="914"/>
                </a:lnTo>
                <a:lnTo>
                  <a:pt x="1197" y="910"/>
                </a:lnTo>
                <a:lnTo>
                  <a:pt x="1200" y="905"/>
                </a:lnTo>
                <a:lnTo>
                  <a:pt x="1202" y="899"/>
                </a:lnTo>
                <a:lnTo>
                  <a:pt x="1204" y="894"/>
                </a:lnTo>
                <a:lnTo>
                  <a:pt x="1204" y="888"/>
                </a:lnTo>
                <a:lnTo>
                  <a:pt x="1204" y="882"/>
                </a:lnTo>
                <a:lnTo>
                  <a:pt x="1203" y="876"/>
                </a:lnTo>
                <a:lnTo>
                  <a:pt x="1202" y="870"/>
                </a:lnTo>
                <a:lnTo>
                  <a:pt x="1200" y="864"/>
                </a:lnTo>
                <a:lnTo>
                  <a:pt x="1195" y="854"/>
                </a:lnTo>
                <a:lnTo>
                  <a:pt x="1188" y="844"/>
                </a:lnTo>
                <a:lnTo>
                  <a:pt x="1180" y="836"/>
                </a:lnTo>
                <a:lnTo>
                  <a:pt x="1171" y="829"/>
                </a:lnTo>
                <a:lnTo>
                  <a:pt x="1164" y="824"/>
                </a:lnTo>
                <a:lnTo>
                  <a:pt x="1160" y="819"/>
                </a:lnTo>
                <a:lnTo>
                  <a:pt x="1157" y="816"/>
                </a:lnTo>
                <a:lnTo>
                  <a:pt x="1156" y="813"/>
                </a:lnTo>
                <a:lnTo>
                  <a:pt x="1157" y="811"/>
                </a:lnTo>
                <a:lnTo>
                  <a:pt x="1159" y="810"/>
                </a:lnTo>
                <a:lnTo>
                  <a:pt x="1162" y="809"/>
                </a:lnTo>
                <a:lnTo>
                  <a:pt x="1165" y="808"/>
                </a:lnTo>
                <a:lnTo>
                  <a:pt x="1186" y="806"/>
                </a:lnTo>
                <a:lnTo>
                  <a:pt x="1204" y="803"/>
                </a:lnTo>
                <a:lnTo>
                  <a:pt x="1209" y="800"/>
                </a:lnTo>
                <a:lnTo>
                  <a:pt x="1212" y="797"/>
                </a:lnTo>
                <a:lnTo>
                  <a:pt x="1213" y="794"/>
                </a:lnTo>
                <a:lnTo>
                  <a:pt x="1214" y="790"/>
                </a:lnTo>
                <a:lnTo>
                  <a:pt x="1213" y="786"/>
                </a:lnTo>
                <a:lnTo>
                  <a:pt x="1212" y="783"/>
                </a:lnTo>
                <a:lnTo>
                  <a:pt x="1209" y="779"/>
                </a:lnTo>
                <a:lnTo>
                  <a:pt x="1206" y="775"/>
                </a:lnTo>
                <a:lnTo>
                  <a:pt x="1199" y="768"/>
                </a:lnTo>
                <a:lnTo>
                  <a:pt x="1190" y="762"/>
                </a:lnTo>
                <a:lnTo>
                  <a:pt x="1181" y="759"/>
                </a:lnTo>
                <a:lnTo>
                  <a:pt x="1173" y="757"/>
                </a:lnTo>
                <a:lnTo>
                  <a:pt x="1159" y="757"/>
                </a:lnTo>
                <a:lnTo>
                  <a:pt x="1146" y="758"/>
                </a:lnTo>
                <a:lnTo>
                  <a:pt x="1133" y="760"/>
                </a:lnTo>
                <a:lnTo>
                  <a:pt x="1120" y="763"/>
                </a:lnTo>
                <a:lnTo>
                  <a:pt x="1093" y="771"/>
                </a:lnTo>
                <a:lnTo>
                  <a:pt x="1068" y="777"/>
                </a:lnTo>
                <a:lnTo>
                  <a:pt x="1039" y="791"/>
                </a:lnTo>
                <a:lnTo>
                  <a:pt x="1011" y="806"/>
                </a:lnTo>
                <a:lnTo>
                  <a:pt x="1003" y="809"/>
                </a:lnTo>
                <a:lnTo>
                  <a:pt x="995" y="812"/>
                </a:lnTo>
                <a:lnTo>
                  <a:pt x="988" y="814"/>
                </a:lnTo>
                <a:lnTo>
                  <a:pt x="981" y="815"/>
                </a:lnTo>
                <a:lnTo>
                  <a:pt x="973" y="815"/>
                </a:lnTo>
                <a:lnTo>
                  <a:pt x="966" y="815"/>
                </a:lnTo>
                <a:lnTo>
                  <a:pt x="957" y="813"/>
                </a:lnTo>
                <a:lnTo>
                  <a:pt x="949" y="811"/>
                </a:lnTo>
                <a:lnTo>
                  <a:pt x="923" y="805"/>
                </a:lnTo>
                <a:lnTo>
                  <a:pt x="897" y="801"/>
                </a:lnTo>
                <a:lnTo>
                  <a:pt x="871" y="798"/>
                </a:lnTo>
                <a:lnTo>
                  <a:pt x="844" y="796"/>
                </a:lnTo>
                <a:lnTo>
                  <a:pt x="818" y="796"/>
                </a:lnTo>
                <a:lnTo>
                  <a:pt x="791" y="797"/>
                </a:lnTo>
                <a:lnTo>
                  <a:pt x="765" y="800"/>
                </a:lnTo>
                <a:lnTo>
                  <a:pt x="738" y="803"/>
                </a:lnTo>
                <a:lnTo>
                  <a:pt x="701" y="802"/>
                </a:lnTo>
                <a:lnTo>
                  <a:pt x="663" y="800"/>
                </a:lnTo>
                <a:lnTo>
                  <a:pt x="643" y="798"/>
                </a:lnTo>
                <a:lnTo>
                  <a:pt x="625" y="794"/>
                </a:lnTo>
                <a:lnTo>
                  <a:pt x="607" y="789"/>
                </a:lnTo>
                <a:lnTo>
                  <a:pt x="589" y="782"/>
                </a:lnTo>
                <a:lnTo>
                  <a:pt x="585" y="772"/>
                </a:lnTo>
                <a:lnTo>
                  <a:pt x="583" y="761"/>
                </a:lnTo>
                <a:lnTo>
                  <a:pt x="582" y="751"/>
                </a:lnTo>
                <a:lnTo>
                  <a:pt x="583" y="743"/>
                </a:lnTo>
                <a:lnTo>
                  <a:pt x="584" y="739"/>
                </a:lnTo>
                <a:lnTo>
                  <a:pt x="586" y="736"/>
                </a:lnTo>
                <a:lnTo>
                  <a:pt x="589" y="733"/>
                </a:lnTo>
                <a:lnTo>
                  <a:pt x="592" y="731"/>
                </a:lnTo>
                <a:lnTo>
                  <a:pt x="597" y="730"/>
                </a:lnTo>
                <a:lnTo>
                  <a:pt x="601" y="729"/>
                </a:lnTo>
                <a:lnTo>
                  <a:pt x="607" y="730"/>
                </a:lnTo>
                <a:lnTo>
                  <a:pt x="613" y="731"/>
                </a:lnTo>
                <a:lnTo>
                  <a:pt x="632" y="731"/>
                </a:lnTo>
                <a:lnTo>
                  <a:pt x="652" y="731"/>
                </a:lnTo>
                <a:lnTo>
                  <a:pt x="662" y="731"/>
                </a:lnTo>
                <a:lnTo>
                  <a:pt x="671" y="729"/>
                </a:lnTo>
                <a:lnTo>
                  <a:pt x="680" y="726"/>
                </a:lnTo>
                <a:lnTo>
                  <a:pt x="689" y="721"/>
                </a:lnTo>
                <a:lnTo>
                  <a:pt x="656" y="713"/>
                </a:lnTo>
                <a:lnTo>
                  <a:pt x="621" y="706"/>
                </a:lnTo>
                <a:lnTo>
                  <a:pt x="587" y="699"/>
                </a:lnTo>
                <a:lnTo>
                  <a:pt x="553" y="693"/>
                </a:lnTo>
                <a:lnTo>
                  <a:pt x="519" y="687"/>
                </a:lnTo>
                <a:lnTo>
                  <a:pt x="484" y="681"/>
                </a:lnTo>
                <a:lnTo>
                  <a:pt x="451" y="675"/>
                </a:lnTo>
                <a:lnTo>
                  <a:pt x="416" y="669"/>
                </a:lnTo>
                <a:lnTo>
                  <a:pt x="427" y="662"/>
                </a:lnTo>
                <a:lnTo>
                  <a:pt x="439" y="658"/>
                </a:lnTo>
                <a:lnTo>
                  <a:pt x="450" y="654"/>
                </a:lnTo>
                <a:lnTo>
                  <a:pt x="461" y="651"/>
                </a:lnTo>
                <a:lnTo>
                  <a:pt x="483" y="645"/>
                </a:lnTo>
                <a:lnTo>
                  <a:pt x="507" y="642"/>
                </a:lnTo>
                <a:lnTo>
                  <a:pt x="531" y="638"/>
                </a:lnTo>
                <a:lnTo>
                  <a:pt x="555" y="634"/>
                </a:lnTo>
                <a:lnTo>
                  <a:pt x="566" y="632"/>
                </a:lnTo>
                <a:lnTo>
                  <a:pt x="577" y="629"/>
                </a:lnTo>
                <a:lnTo>
                  <a:pt x="589" y="625"/>
                </a:lnTo>
                <a:lnTo>
                  <a:pt x="601" y="622"/>
                </a:lnTo>
                <a:lnTo>
                  <a:pt x="626" y="614"/>
                </a:lnTo>
                <a:lnTo>
                  <a:pt x="651" y="607"/>
                </a:lnTo>
                <a:lnTo>
                  <a:pt x="676" y="600"/>
                </a:lnTo>
                <a:lnTo>
                  <a:pt x="701" y="592"/>
                </a:lnTo>
                <a:lnTo>
                  <a:pt x="726" y="584"/>
                </a:lnTo>
                <a:lnTo>
                  <a:pt x="751" y="577"/>
                </a:lnTo>
                <a:lnTo>
                  <a:pt x="776" y="571"/>
                </a:lnTo>
                <a:lnTo>
                  <a:pt x="801" y="566"/>
                </a:lnTo>
                <a:lnTo>
                  <a:pt x="814" y="563"/>
                </a:lnTo>
                <a:lnTo>
                  <a:pt x="825" y="562"/>
                </a:lnTo>
                <a:lnTo>
                  <a:pt x="836" y="563"/>
                </a:lnTo>
                <a:lnTo>
                  <a:pt x="847" y="564"/>
                </a:lnTo>
                <a:lnTo>
                  <a:pt x="870" y="567"/>
                </a:lnTo>
                <a:lnTo>
                  <a:pt x="893" y="569"/>
                </a:lnTo>
                <a:lnTo>
                  <a:pt x="890" y="575"/>
                </a:lnTo>
                <a:lnTo>
                  <a:pt x="888" y="580"/>
                </a:lnTo>
                <a:lnTo>
                  <a:pt x="887" y="585"/>
                </a:lnTo>
                <a:lnTo>
                  <a:pt x="886" y="590"/>
                </a:lnTo>
                <a:lnTo>
                  <a:pt x="886" y="594"/>
                </a:lnTo>
                <a:lnTo>
                  <a:pt x="886" y="598"/>
                </a:lnTo>
                <a:lnTo>
                  <a:pt x="887" y="602"/>
                </a:lnTo>
                <a:lnTo>
                  <a:pt x="888" y="606"/>
                </a:lnTo>
                <a:lnTo>
                  <a:pt x="890" y="609"/>
                </a:lnTo>
                <a:lnTo>
                  <a:pt x="893" y="611"/>
                </a:lnTo>
                <a:lnTo>
                  <a:pt x="896" y="613"/>
                </a:lnTo>
                <a:lnTo>
                  <a:pt x="900" y="615"/>
                </a:lnTo>
                <a:lnTo>
                  <a:pt x="904" y="617"/>
                </a:lnTo>
                <a:lnTo>
                  <a:pt x="910" y="618"/>
                </a:lnTo>
                <a:lnTo>
                  <a:pt x="915" y="618"/>
                </a:lnTo>
                <a:lnTo>
                  <a:pt x="921" y="617"/>
                </a:lnTo>
                <a:lnTo>
                  <a:pt x="950" y="621"/>
                </a:lnTo>
                <a:lnTo>
                  <a:pt x="981" y="624"/>
                </a:lnTo>
                <a:lnTo>
                  <a:pt x="996" y="625"/>
                </a:lnTo>
                <a:lnTo>
                  <a:pt x="1012" y="625"/>
                </a:lnTo>
                <a:lnTo>
                  <a:pt x="1027" y="625"/>
                </a:lnTo>
                <a:lnTo>
                  <a:pt x="1042" y="625"/>
                </a:lnTo>
                <a:lnTo>
                  <a:pt x="1057" y="623"/>
                </a:lnTo>
                <a:lnTo>
                  <a:pt x="1073" y="621"/>
                </a:lnTo>
                <a:lnTo>
                  <a:pt x="1087" y="618"/>
                </a:lnTo>
                <a:lnTo>
                  <a:pt x="1102" y="614"/>
                </a:lnTo>
                <a:lnTo>
                  <a:pt x="1117" y="609"/>
                </a:lnTo>
                <a:lnTo>
                  <a:pt x="1131" y="603"/>
                </a:lnTo>
                <a:lnTo>
                  <a:pt x="1144" y="596"/>
                </a:lnTo>
                <a:lnTo>
                  <a:pt x="1157" y="588"/>
                </a:lnTo>
                <a:lnTo>
                  <a:pt x="1174" y="587"/>
                </a:lnTo>
                <a:lnTo>
                  <a:pt x="1189" y="587"/>
                </a:lnTo>
                <a:lnTo>
                  <a:pt x="1204" y="589"/>
                </a:lnTo>
                <a:lnTo>
                  <a:pt x="1220" y="591"/>
                </a:lnTo>
                <a:lnTo>
                  <a:pt x="1236" y="593"/>
                </a:lnTo>
                <a:lnTo>
                  <a:pt x="1251" y="595"/>
                </a:lnTo>
                <a:lnTo>
                  <a:pt x="1259" y="595"/>
                </a:lnTo>
                <a:lnTo>
                  <a:pt x="1267" y="595"/>
                </a:lnTo>
                <a:lnTo>
                  <a:pt x="1275" y="594"/>
                </a:lnTo>
                <a:lnTo>
                  <a:pt x="1283" y="592"/>
                </a:lnTo>
                <a:lnTo>
                  <a:pt x="1289" y="589"/>
                </a:lnTo>
                <a:lnTo>
                  <a:pt x="1293" y="586"/>
                </a:lnTo>
                <a:lnTo>
                  <a:pt x="1296" y="583"/>
                </a:lnTo>
                <a:lnTo>
                  <a:pt x="1298" y="580"/>
                </a:lnTo>
                <a:lnTo>
                  <a:pt x="1298" y="577"/>
                </a:lnTo>
                <a:lnTo>
                  <a:pt x="1298" y="574"/>
                </a:lnTo>
                <a:lnTo>
                  <a:pt x="1297" y="571"/>
                </a:lnTo>
                <a:lnTo>
                  <a:pt x="1295" y="569"/>
                </a:lnTo>
                <a:lnTo>
                  <a:pt x="1293" y="566"/>
                </a:lnTo>
                <a:lnTo>
                  <a:pt x="1289" y="563"/>
                </a:lnTo>
                <a:lnTo>
                  <a:pt x="1286" y="562"/>
                </a:lnTo>
                <a:lnTo>
                  <a:pt x="1281" y="561"/>
                </a:lnTo>
                <a:lnTo>
                  <a:pt x="1277" y="560"/>
                </a:lnTo>
                <a:lnTo>
                  <a:pt x="1272" y="559"/>
                </a:lnTo>
                <a:lnTo>
                  <a:pt x="1266" y="560"/>
                </a:lnTo>
                <a:lnTo>
                  <a:pt x="1261" y="561"/>
                </a:lnTo>
                <a:lnTo>
                  <a:pt x="1243" y="557"/>
                </a:lnTo>
                <a:lnTo>
                  <a:pt x="1224" y="554"/>
                </a:lnTo>
                <a:lnTo>
                  <a:pt x="1204" y="551"/>
                </a:lnTo>
                <a:lnTo>
                  <a:pt x="1185" y="549"/>
                </a:lnTo>
                <a:lnTo>
                  <a:pt x="1167" y="546"/>
                </a:lnTo>
                <a:lnTo>
                  <a:pt x="1147" y="545"/>
                </a:lnTo>
                <a:lnTo>
                  <a:pt x="1128" y="544"/>
                </a:lnTo>
                <a:lnTo>
                  <a:pt x="1108" y="544"/>
                </a:lnTo>
                <a:lnTo>
                  <a:pt x="1105" y="532"/>
                </a:lnTo>
                <a:lnTo>
                  <a:pt x="1102" y="523"/>
                </a:lnTo>
                <a:lnTo>
                  <a:pt x="1097" y="513"/>
                </a:lnTo>
                <a:lnTo>
                  <a:pt x="1091" y="507"/>
                </a:lnTo>
                <a:lnTo>
                  <a:pt x="1088" y="505"/>
                </a:lnTo>
                <a:lnTo>
                  <a:pt x="1084" y="502"/>
                </a:lnTo>
                <a:lnTo>
                  <a:pt x="1080" y="501"/>
                </a:lnTo>
                <a:lnTo>
                  <a:pt x="1075" y="499"/>
                </a:lnTo>
                <a:lnTo>
                  <a:pt x="1066" y="498"/>
                </a:lnTo>
                <a:lnTo>
                  <a:pt x="1054" y="499"/>
                </a:lnTo>
                <a:lnTo>
                  <a:pt x="1035" y="497"/>
                </a:lnTo>
                <a:lnTo>
                  <a:pt x="1016" y="495"/>
                </a:lnTo>
                <a:lnTo>
                  <a:pt x="996" y="494"/>
                </a:lnTo>
                <a:lnTo>
                  <a:pt x="976" y="493"/>
                </a:lnTo>
                <a:lnTo>
                  <a:pt x="956" y="492"/>
                </a:lnTo>
                <a:lnTo>
                  <a:pt x="937" y="491"/>
                </a:lnTo>
                <a:lnTo>
                  <a:pt x="918" y="490"/>
                </a:lnTo>
                <a:lnTo>
                  <a:pt x="897" y="488"/>
                </a:lnTo>
                <a:lnTo>
                  <a:pt x="896" y="480"/>
                </a:lnTo>
                <a:lnTo>
                  <a:pt x="893" y="473"/>
                </a:lnTo>
                <a:lnTo>
                  <a:pt x="889" y="467"/>
                </a:lnTo>
                <a:lnTo>
                  <a:pt x="885" y="460"/>
                </a:lnTo>
                <a:lnTo>
                  <a:pt x="881" y="455"/>
                </a:lnTo>
                <a:lnTo>
                  <a:pt x="875" y="451"/>
                </a:lnTo>
                <a:lnTo>
                  <a:pt x="869" y="447"/>
                </a:lnTo>
                <a:lnTo>
                  <a:pt x="863" y="443"/>
                </a:lnTo>
                <a:lnTo>
                  <a:pt x="836" y="431"/>
                </a:lnTo>
                <a:lnTo>
                  <a:pt x="810" y="419"/>
                </a:lnTo>
                <a:lnTo>
                  <a:pt x="779" y="409"/>
                </a:lnTo>
                <a:lnTo>
                  <a:pt x="747" y="401"/>
                </a:lnTo>
                <a:lnTo>
                  <a:pt x="717" y="393"/>
                </a:lnTo>
                <a:lnTo>
                  <a:pt x="685" y="384"/>
                </a:lnTo>
                <a:lnTo>
                  <a:pt x="655" y="376"/>
                </a:lnTo>
                <a:lnTo>
                  <a:pt x="623" y="367"/>
                </a:lnTo>
                <a:lnTo>
                  <a:pt x="592" y="357"/>
                </a:lnTo>
                <a:lnTo>
                  <a:pt x="561" y="348"/>
                </a:lnTo>
                <a:lnTo>
                  <a:pt x="569" y="343"/>
                </a:lnTo>
                <a:lnTo>
                  <a:pt x="577" y="338"/>
                </a:lnTo>
                <a:lnTo>
                  <a:pt x="586" y="335"/>
                </a:lnTo>
                <a:lnTo>
                  <a:pt x="596" y="331"/>
                </a:lnTo>
                <a:lnTo>
                  <a:pt x="604" y="326"/>
                </a:lnTo>
                <a:lnTo>
                  <a:pt x="611" y="321"/>
                </a:lnTo>
                <a:lnTo>
                  <a:pt x="614" y="318"/>
                </a:lnTo>
                <a:lnTo>
                  <a:pt x="616" y="314"/>
                </a:lnTo>
                <a:lnTo>
                  <a:pt x="618" y="309"/>
                </a:lnTo>
                <a:lnTo>
                  <a:pt x="619" y="304"/>
                </a:lnTo>
                <a:lnTo>
                  <a:pt x="620" y="300"/>
                </a:lnTo>
                <a:lnTo>
                  <a:pt x="623" y="296"/>
                </a:lnTo>
                <a:lnTo>
                  <a:pt x="626" y="294"/>
                </a:lnTo>
                <a:lnTo>
                  <a:pt x="629" y="292"/>
                </a:lnTo>
                <a:lnTo>
                  <a:pt x="638" y="290"/>
                </a:lnTo>
                <a:lnTo>
                  <a:pt x="649" y="290"/>
                </a:lnTo>
                <a:lnTo>
                  <a:pt x="660" y="291"/>
                </a:lnTo>
                <a:lnTo>
                  <a:pt x="671" y="292"/>
                </a:lnTo>
                <a:lnTo>
                  <a:pt x="681" y="292"/>
                </a:lnTo>
                <a:lnTo>
                  <a:pt x="689" y="290"/>
                </a:lnTo>
                <a:lnTo>
                  <a:pt x="713" y="290"/>
                </a:lnTo>
                <a:lnTo>
                  <a:pt x="736" y="288"/>
                </a:lnTo>
                <a:lnTo>
                  <a:pt x="760" y="287"/>
                </a:lnTo>
                <a:lnTo>
                  <a:pt x="783" y="284"/>
                </a:lnTo>
                <a:lnTo>
                  <a:pt x="806" y="281"/>
                </a:lnTo>
                <a:lnTo>
                  <a:pt x="829" y="277"/>
                </a:lnTo>
                <a:lnTo>
                  <a:pt x="851" y="272"/>
                </a:lnTo>
                <a:lnTo>
                  <a:pt x="874" y="265"/>
                </a:lnTo>
                <a:lnTo>
                  <a:pt x="880" y="263"/>
                </a:lnTo>
                <a:lnTo>
                  <a:pt x="886" y="261"/>
                </a:lnTo>
                <a:lnTo>
                  <a:pt x="891" y="257"/>
                </a:lnTo>
                <a:lnTo>
                  <a:pt x="895" y="253"/>
                </a:lnTo>
                <a:lnTo>
                  <a:pt x="904" y="245"/>
                </a:lnTo>
                <a:lnTo>
                  <a:pt x="912" y="235"/>
                </a:lnTo>
                <a:lnTo>
                  <a:pt x="920" y="225"/>
                </a:lnTo>
                <a:lnTo>
                  <a:pt x="928" y="215"/>
                </a:lnTo>
                <a:lnTo>
                  <a:pt x="932" y="211"/>
                </a:lnTo>
                <a:lnTo>
                  <a:pt x="936" y="206"/>
                </a:lnTo>
                <a:lnTo>
                  <a:pt x="941" y="202"/>
                </a:lnTo>
                <a:lnTo>
                  <a:pt x="947" y="199"/>
                </a:lnTo>
                <a:lnTo>
                  <a:pt x="963" y="184"/>
                </a:lnTo>
                <a:lnTo>
                  <a:pt x="980" y="171"/>
                </a:lnTo>
                <a:lnTo>
                  <a:pt x="997" y="158"/>
                </a:lnTo>
                <a:lnTo>
                  <a:pt x="1016" y="146"/>
                </a:lnTo>
                <a:lnTo>
                  <a:pt x="1026" y="141"/>
                </a:lnTo>
                <a:lnTo>
                  <a:pt x="1035" y="137"/>
                </a:lnTo>
                <a:lnTo>
                  <a:pt x="1045" y="133"/>
                </a:lnTo>
                <a:lnTo>
                  <a:pt x="1055" y="130"/>
                </a:lnTo>
                <a:lnTo>
                  <a:pt x="1066" y="127"/>
                </a:lnTo>
                <a:lnTo>
                  <a:pt x="1076" y="125"/>
                </a:lnTo>
                <a:lnTo>
                  <a:pt x="1087" y="124"/>
                </a:lnTo>
                <a:lnTo>
                  <a:pt x="1097" y="124"/>
                </a:lnTo>
                <a:lnTo>
                  <a:pt x="1134" y="118"/>
                </a:lnTo>
                <a:lnTo>
                  <a:pt x="1170" y="111"/>
                </a:lnTo>
                <a:lnTo>
                  <a:pt x="1188" y="108"/>
                </a:lnTo>
                <a:lnTo>
                  <a:pt x="1206" y="107"/>
                </a:lnTo>
                <a:lnTo>
                  <a:pt x="1225" y="105"/>
                </a:lnTo>
                <a:lnTo>
                  <a:pt x="1243" y="108"/>
                </a:lnTo>
                <a:lnTo>
                  <a:pt x="1252" y="107"/>
                </a:lnTo>
                <a:lnTo>
                  <a:pt x="1262" y="108"/>
                </a:lnTo>
                <a:lnTo>
                  <a:pt x="1273" y="109"/>
                </a:lnTo>
                <a:lnTo>
                  <a:pt x="1283" y="110"/>
                </a:lnTo>
                <a:lnTo>
                  <a:pt x="1293" y="111"/>
                </a:lnTo>
                <a:lnTo>
                  <a:pt x="1302" y="110"/>
                </a:lnTo>
                <a:lnTo>
                  <a:pt x="1307" y="109"/>
                </a:lnTo>
                <a:lnTo>
                  <a:pt x="1311" y="108"/>
                </a:lnTo>
                <a:lnTo>
                  <a:pt x="1315" y="105"/>
                </a:lnTo>
                <a:lnTo>
                  <a:pt x="1318" y="102"/>
                </a:lnTo>
                <a:lnTo>
                  <a:pt x="1318" y="98"/>
                </a:lnTo>
                <a:lnTo>
                  <a:pt x="1317" y="95"/>
                </a:lnTo>
                <a:lnTo>
                  <a:pt x="1314" y="91"/>
                </a:lnTo>
                <a:lnTo>
                  <a:pt x="1311" y="88"/>
                </a:lnTo>
                <a:lnTo>
                  <a:pt x="1302" y="83"/>
                </a:lnTo>
                <a:lnTo>
                  <a:pt x="1292" y="78"/>
                </a:lnTo>
                <a:lnTo>
                  <a:pt x="1283" y="73"/>
                </a:lnTo>
                <a:lnTo>
                  <a:pt x="1278" y="69"/>
                </a:lnTo>
                <a:lnTo>
                  <a:pt x="1277" y="66"/>
                </a:lnTo>
                <a:lnTo>
                  <a:pt x="1278" y="64"/>
                </a:lnTo>
                <a:lnTo>
                  <a:pt x="1281" y="61"/>
                </a:lnTo>
                <a:lnTo>
                  <a:pt x="1286" y="59"/>
                </a:lnTo>
                <a:lnTo>
                  <a:pt x="1318" y="57"/>
                </a:lnTo>
                <a:lnTo>
                  <a:pt x="1351" y="56"/>
                </a:lnTo>
                <a:lnTo>
                  <a:pt x="1385" y="56"/>
                </a:lnTo>
                <a:lnTo>
                  <a:pt x="1417" y="54"/>
                </a:lnTo>
                <a:lnTo>
                  <a:pt x="1450" y="54"/>
                </a:lnTo>
                <a:lnTo>
                  <a:pt x="1484" y="52"/>
                </a:lnTo>
                <a:lnTo>
                  <a:pt x="1500" y="50"/>
                </a:lnTo>
                <a:lnTo>
                  <a:pt x="1516" y="48"/>
                </a:lnTo>
                <a:lnTo>
                  <a:pt x="1533" y="45"/>
                </a:lnTo>
                <a:lnTo>
                  <a:pt x="1548" y="42"/>
                </a:lnTo>
                <a:lnTo>
                  <a:pt x="1561" y="38"/>
                </a:lnTo>
                <a:lnTo>
                  <a:pt x="1574" y="32"/>
                </a:lnTo>
                <a:lnTo>
                  <a:pt x="1587" y="26"/>
                </a:lnTo>
                <a:lnTo>
                  <a:pt x="1600" y="20"/>
                </a:lnTo>
                <a:lnTo>
                  <a:pt x="1612" y="14"/>
                </a:lnTo>
                <a:lnTo>
                  <a:pt x="1625" y="8"/>
                </a:lnTo>
                <a:lnTo>
                  <a:pt x="1639" y="3"/>
                </a:lnTo>
                <a:lnTo>
                  <a:pt x="1652" y="1"/>
                </a:lnTo>
                <a:lnTo>
                  <a:pt x="1663" y="0"/>
                </a:lnTo>
                <a:lnTo>
                  <a:pt x="1674" y="0"/>
                </a:lnTo>
                <a:lnTo>
                  <a:pt x="1687" y="1"/>
                </a:lnTo>
                <a:lnTo>
                  <a:pt x="1699" y="3"/>
                </a:lnTo>
                <a:lnTo>
                  <a:pt x="1710" y="7"/>
                </a:lnTo>
                <a:lnTo>
                  <a:pt x="1720" y="11"/>
                </a:lnTo>
                <a:lnTo>
                  <a:pt x="1725" y="14"/>
                </a:lnTo>
                <a:lnTo>
                  <a:pt x="1730" y="17"/>
                </a:lnTo>
                <a:lnTo>
                  <a:pt x="1735" y="21"/>
                </a:lnTo>
                <a:lnTo>
                  <a:pt x="1740" y="25"/>
                </a:lnTo>
                <a:lnTo>
                  <a:pt x="1732" y="27"/>
                </a:lnTo>
                <a:lnTo>
                  <a:pt x="1727" y="30"/>
                </a:lnTo>
                <a:lnTo>
                  <a:pt x="1723" y="33"/>
                </a:lnTo>
                <a:lnTo>
                  <a:pt x="1722" y="36"/>
                </a:lnTo>
                <a:lnTo>
                  <a:pt x="1721" y="39"/>
                </a:lnTo>
                <a:lnTo>
                  <a:pt x="1722" y="42"/>
                </a:lnTo>
                <a:lnTo>
                  <a:pt x="1723" y="44"/>
                </a:lnTo>
                <a:lnTo>
                  <a:pt x="1726" y="47"/>
                </a:lnTo>
                <a:lnTo>
                  <a:pt x="1730" y="50"/>
                </a:lnTo>
                <a:lnTo>
                  <a:pt x="1734" y="52"/>
                </a:lnTo>
                <a:lnTo>
                  <a:pt x="1739" y="54"/>
                </a:lnTo>
                <a:lnTo>
                  <a:pt x="1744" y="56"/>
                </a:lnTo>
                <a:lnTo>
                  <a:pt x="1749" y="57"/>
                </a:lnTo>
                <a:lnTo>
                  <a:pt x="1755" y="58"/>
                </a:lnTo>
                <a:lnTo>
                  <a:pt x="1760" y="58"/>
                </a:lnTo>
                <a:lnTo>
                  <a:pt x="1765" y="57"/>
                </a:lnTo>
                <a:lnTo>
                  <a:pt x="1769" y="59"/>
                </a:lnTo>
                <a:lnTo>
                  <a:pt x="1774" y="60"/>
                </a:lnTo>
                <a:lnTo>
                  <a:pt x="1779" y="60"/>
                </a:lnTo>
                <a:lnTo>
                  <a:pt x="1783" y="60"/>
                </a:lnTo>
                <a:lnTo>
                  <a:pt x="1793" y="58"/>
                </a:lnTo>
                <a:lnTo>
                  <a:pt x="1802" y="54"/>
                </a:lnTo>
                <a:lnTo>
                  <a:pt x="1810" y="50"/>
                </a:lnTo>
                <a:lnTo>
                  <a:pt x="1818" y="45"/>
                </a:lnTo>
                <a:lnTo>
                  <a:pt x="1826" y="39"/>
                </a:lnTo>
                <a:lnTo>
                  <a:pt x="1834" y="33"/>
                </a:lnTo>
                <a:lnTo>
                  <a:pt x="1863" y="38"/>
                </a:lnTo>
                <a:lnTo>
                  <a:pt x="1892" y="41"/>
                </a:lnTo>
                <a:lnTo>
                  <a:pt x="1922" y="43"/>
                </a:lnTo>
                <a:lnTo>
                  <a:pt x="1952" y="44"/>
                </a:lnTo>
                <a:lnTo>
                  <a:pt x="1981" y="45"/>
                </a:lnTo>
                <a:lnTo>
                  <a:pt x="2011" y="47"/>
                </a:lnTo>
                <a:lnTo>
                  <a:pt x="2039" y="48"/>
                </a:lnTo>
                <a:lnTo>
                  <a:pt x="2069" y="51"/>
                </a:lnTo>
                <a:lnTo>
                  <a:pt x="2077" y="54"/>
                </a:lnTo>
                <a:lnTo>
                  <a:pt x="2085" y="58"/>
                </a:lnTo>
                <a:lnTo>
                  <a:pt x="2092" y="62"/>
                </a:lnTo>
                <a:lnTo>
                  <a:pt x="2100" y="66"/>
                </a:lnTo>
                <a:lnTo>
                  <a:pt x="2116" y="76"/>
                </a:lnTo>
                <a:lnTo>
                  <a:pt x="2131" y="85"/>
                </a:lnTo>
                <a:lnTo>
                  <a:pt x="2138" y="89"/>
                </a:lnTo>
                <a:lnTo>
                  <a:pt x="2146" y="93"/>
                </a:lnTo>
                <a:lnTo>
                  <a:pt x="2155" y="96"/>
                </a:lnTo>
                <a:lnTo>
                  <a:pt x="2162" y="98"/>
                </a:lnTo>
                <a:lnTo>
                  <a:pt x="2170" y="100"/>
                </a:lnTo>
                <a:lnTo>
                  <a:pt x="2179" y="100"/>
                </a:lnTo>
                <a:lnTo>
                  <a:pt x="2187" y="100"/>
                </a:lnTo>
                <a:lnTo>
                  <a:pt x="2196" y="98"/>
                </a:lnTo>
                <a:lnTo>
                  <a:pt x="2230" y="101"/>
                </a:lnTo>
                <a:lnTo>
                  <a:pt x="2265" y="102"/>
                </a:lnTo>
                <a:lnTo>
                  <a:pt x="2298" y="103"/>
                </a:lnTo>
                <a:lnTo>
                  <a:pt x="2332" y="103"/>
                </a:lnTo>
                <a:lnTo>
                  <a:pt x="2367" y="102"/>
                </a:lnTo>
                <a:lnTo>
                  <a:pt x="2400" y="100"/>
                </a:lnTo>
                <a:lnTo>
                  <a:pt x="2435" y="99"/>
                </a:lnTo>
                <a:lnTo>
                  <a:pt x="2469" y="97"/>
                </a:lnTo>
                <a:lnTo>
                  <a:pt x="2498" y="99"/>
                </a:lnTo>
                <a:lnTo>
                  <a:pt x="2528" y="103"/>
                </a:lnTo>
                <a:lnTo>
                  <a:pt x="2556" y="109"/>
                </a:lnTo>
                <a:lnTo>
                  <a:pt x="2586" y="114"/>
                </a:lnTo>
                <a:lnTo>
                  <a:pt x="2614" y="119"/>
                </a:lnTo>
                <a:lnTo>
                  <a:pt x="2644" y="122"/>
                </a:lnTo>
                <a:lnTo>
                  <a:pt x="2658" y="124"/>
                </a:lnTo>
                <a:lnTo>
                  <a:pt x="2673" y="125"/>
                </a:lnTo>
                <a:lnTo>
                  <a:pt x="2688" y="125"/>
                </a:lnTo>
                <a:lnTo>
                  <a:pt x="2703" y="125"/>
                </a:lnTo>
                <a:lnTo>
                  <a:pt x="2729" y="125"/>
                </a:lnTo>
                <a:lnTo>
                  <a:pt x="2754" y="126"/>
                </a:lnTo>
                <a:lnTo>
                  <a:pt x="2779" y="128"/>
                </a:lnTo>
                <a:lnTo>
                  <a:pt x="2804" y="130"/>
                </a:lnTo>
                <a:lnTo>
                  <a:pt x="2829" y="132"/>
                </a:lnTo>
                <a:lnTo>
                  <a:pt x="2854" y="136"/>
                </a:lnTo>
                <a:lnTo>
                  <a:pt x="2879" y="140"/>
                </a:lnTo>
                <a:lnTo>
                  <a:pt x="2904" y="146"/>
                </a:lnTo>
                <a:lnTo>
                  <a:pt x="2930" y="146"/>
                </a:lnTo>
                <a:lnTo>
                  <a:pt x="2957" y="145"/>
                </a:lnTo>
                <a:lnTo>
                  <a:pt x="2983" y="144"/>
                </a:lnTo>
                <a:lnTo>
                  <a:pt x="3010" y="143"/>
                </a:lnTo>
                <a:lnTo>
                  <a:pt x="3036" y="141"/>
                </a:lnTo>
                <a:lnTo>
                  <a:pt x="3063" y="140"/>
                </a:lnTo>
                <a:lnTo>
                  <a:pt x="3091" y="139"/>
                </a:lnTo>
                <a:lnTo>
                  <a:pt x="3117" y="138"/>
                </a:lnTo>
                <a:lnTo>
                  <a:pt x="3132" y="141"/>
                </a:lnTo>
                <a:lnTo>
                  <a:pt x="3147" y="144"/>
                </a:lnTo>
                <a:lnTo>
                  <a:pt x="3162" y="148"/>
                </a:lnTo>
                <a:lnTo>
                  <a:pt x="3177" y="153"/>
                </a:lnTo>
                <a:lnTo>
                  <a:pt x="3207" y="164"/>
                </a:lnTo>
                <a:lnTo>
                  <a:pt x="3236" y="174"/>
                </a:lnTo>
                <a:lnTo>
                  <a:pt x="3266" y="184"/>
                </a:lnTo>
                <a:lnTo>
                  <a:pt x="3295" y="194"/>
                </a:lnTo>
                <a:lnTo>
                  <a:pt x="3311" y="198"/>
                </a:lnTo>
                <a:lnTo>
                  <a:pt x="3325" y="202"/>
                </a:lnTo>
                <a:lnTo>
                  <a:pt x="3340" y="205"/>
                </a:lnTo>
                <a:lnTo>
                  <a:pt x="3356" y="207"/>
                </a:lnTo>
                <a:lnTo>
                  <a:pt x="3360" y="235"/>
                </a:lnTo>
                <a:lnTo>
                  <a:pt x="3361" y="263"/>
                </a:lnTo>
                <a:lnTo>
                  <a:pt x="3362" y="290"/>
                </a:lnTo>
                <a:lnTo>
                  <a:pt x="3362" y="318"/>
                </a:lnTo>
                <a:lnTo>
                  <a:pt x="3361" y="345"/>
                </a:lnTo>
                <a:lnTo>
                  <a:pt x="3361" y="373"/>
                </a:lnTo>
                <a:lnTo>
                  <a:pt x="3361" y="400"/>
                </a:lnTo>
                <a:lnTo>
                  <a:pt x="3362" y="428"/>
                </a:lnTo>
                <a:lnTo>
                  <a:pt x="3362" y="477"/>
                </a:lnTo>
                <a:lnTo>
                  <a:pt x="3363" y="526"/>
                </a:lnTo>
                <a:lnTo>
                  <a:pt x="3364" y="575"/>
                </a:lnTo>
                <a:lnTo>
                  <a:pt x="3366" y="624"/>
                </a:lnTo>
                <a:lnTo>
                  <a:pt x="3368" y="673"/>
                </a:lnTo>
                <a:lnTo>
                  <a:pt x="3369" y="722"/>
                </a:lnTo>
                <a:lnTo>
                  <a:pt x="3370" y="771"/>
                </a:lnTo>
                <a:lnTo>
                  <a:pt x="3371" y="819"/>
                </a:lnTo>
                <a:lnTo>
                  <a:pt x="3371" y="880"/>
                </a:lnTo>
                <a:lnTo>
                  <a:pt x="3370" y="939"/>
                </a:lnTo>
                <a:lnTo>
                  <a:pt x="3369" y="998"/>
                </a:lnTo>
                <a:lnTo>
                  <a:pt x="3369" y="1057"/>
                </a:lnTo>
                <a:lnTo>
                  <a:pt x="3368" y="1116"/>
                </a:lnTo>
                <a:lnTo>
                  <a:pt x="3369" y="1175"/>
                </a:lnTo>
                <a:lnTo>
                  <a:pt x="3371" y="1235"/>
                </a:lnTo>
                <a:lnTo>
                  <a:pt x="3374" y="1294"/>
                </a:lnTo>
                <a:lnTo>
                  <a:pt x="3377" y="1299"/>
                </a:lnTo>
                <a:lnTo>
                  <a:pt x="3380" y="1303"/>
                </a:lnTo>
                <a:lnTo>
                  <a:pt x="3383" y="1306"/>
                </a:lnTo>
                <a:lnTo>
                  <a:pt x="3387" y="1308"/>
                </a:lnTo>
                <a:lnTo>
                  <a:pt x="3396" y="1311"/>
                </a:lnTo>
                <a:lnTo>
                  <a:pt x="3406" y="1312"/>
                </a:lnTo>
                <a:lnTo>
                  <a:pt x="3427" y="1312"/>
                </a:lnTo>
                <a:lnTo>
                  <a:pt x="3446" y="1312"/>
                </a:lnTo>
                <a:lnTo>
                  <a:pt x="3479" y="1310"/>
                </a:lnTo>
                <a:lnTo>
                  <a:pt x="3513" y="1308"/>
                </a:lnTo>
                <a:lnTo>
                  <a:pt x="3529" y="1307"/>
                </a:lnTo>
                <a:lnTo>
                  <a:pt x="3545" y="1307"/>
                </a:lnTo>
                <a:lnTo>
                  <a:pt x="3563" y="1308"/>
                </a:lnTo>
                <a:lnTo>
                  <a:pt x="3579" y="1309"/>
                </a:lnTo>
                <a:lnTo>
                  <a:pt x="3592" y="1327"/>
                </a:lnTo>
                <a:lnTo>
                  <a:pt x="3603" y="1347"/>
                </a:lnTo>
                <a:lnTo>
                  <a:pt x="3609" y="1356"/>
                </a:lnTo>
                <a:lnTo>
                  <a:pt x="3617" y="1364"/>
                </a:lnTo>
                <a:lnTo>
                  <a:pt x="3621" y="1367"/>
                </a:lnTo>
                <a:lnTo>
                  <a:pt x="3625" y="1370"/>
                </a:lnTo>
                <a:lnTo>
                  <a:pt x="3630" y="1373"/>
                </a:lnTo>
                <a:lnTo>
                  <a:pt x="3635" y="1376"/>
                </a:lnTo>
                <a:lnTo>
                  <a:pt x="3670" y="1399"/>
                </a:lnTo>
                <a:lnTo>
                  <a:pt x="3704" y="1422"/>
                </a:lnTo>
                <a:lnTo>
                  <a:pt x="3739" y="1446"/>
                </a:lnTo>
                <a:lnTo>
                  <a:pt x="3772" y="1472"/>
                </a:lnTo>
                <a:lnTo>
                  <a:pt x="3775" y="1466"/>
                </a:lnTo>
                <a:lnTo>
                  <a:pt x="3779" y="1462"/>
                </a:lnTo>
                <a:lnTo>
                  <a:pt x="3782" y="1458"/>
                </a:lnTo>
                <a:lnTo>
                  <a:pt x="3787" y="1455"/>
                </a:lnTo>
                <a:lnTo>
                  <a:pt x="3796" y="1451"/>
                </a:lnTo>
                <a:lnTo>
                  <a:pt x="3806" y="1448"/>
                </a:lnTo>
                <a:lnTo>
                  <a:pt x="3817" y="1445"/>
                </a:lnTo>
                <a:lnTo>
                  <a:pt x="3829" y="1442"/>
                </a:lnTo>
                <a:lnTo>
                  <a:pt x="3834" y="1440"/>
                </a:lnTo>
                <a:lnTo>
                  <a:pt x="3839" y="1438"/>
                </a:lnTo>
                <a:lnTo>
                  <a:pt x="3843" y="1435"/>
                </a:lnTo>
                <a:lnTo>
                  <a:pt x="3848" y="1430"/>
                </a:lnTo>
                <a:lnTo>
                  <a:pt x="3862" y="1422"/>
                </a:lnTo>
                <a:lnTo>
                  <a:pt x="3878" y="1412"/>
                </a:lnTo>
                <a:lnTo>
                  <a:pt x="3892" y="1402"/>
                </a:lnTo>
                <a:lnTo>
                  <a:pt x="3906" y="1392"/>
                </a:lnTo>
                <a:lnTo>
                  <a:pt x="3913" y="1388"/>
                </a:lnTo>
                <a:lnTo>
                  <a:pt x="3921" y="1384"/>
                </a:lnTo>
                <a:lnTo>
                  <a:pt x="3929" y="1379"/>
                </a:lnTo>
                <a:lnTo>
                  <a:pt x="3937" y="1377"/>
                </a:lnTo>
                <a:lnTo>
                  <a:pt x="3945" y="1375"/>
                </a:lnTo>
                <a:lnTo>
                  <a:pt x="3953" y="1375"/>
                </a:lnTo>
                <a:lnTo>
                  <a:pt x="3961" y="1375"/>
                </a:lnTo>
                <a:lnTo>
                  <a:pt x="3970" y="1377"/>
                </a:lnTo>
                <a:lnTo>
                  <a:pt x="3978" y="1378"/>
                </a:lnTo>
                <a:lnTo>
                  <a:pt x="3984" y="1379"/>
                </a:lnTo>
                <a:lnTo>
                  <a:pt x="3990" y="1383"/>
                </a:lnTo>
                <a:lnTo>
                  <a:pt x="3995" y="1387"/>
                </a:lnTo>
                <a:lnTo>
                  <a:pt x="4005" y="1396"/>
                </a:lnTo>
                <a:lnTo>
                  <a:pt x="4013" y="1407"/>
                </a:lnTo>
                <a:lnTo>
                  <a:pt x="4022" y="1418"/>
                </a:lnTo>
                <a:lnTo>
                  <a:pt x="4032" y="1429"/>
                </a:lnTo>
                <a:lnTo>
                  <a:pt x="4037" y="1435"/>
                </a:lnTo>
                <a:lnTo>
                  <a:pt x="4042" y="1439"/>
                </a:lnTo>
                <a:lnTo>
                  <a:pt x="4048" y="1442"/>
                </a:lnTo>
                <a:lnTo>
                  <a:pt x="4054" y="1445"/>
                </a:lnTo>
                <a:lnTo>
                  <a:pt x="4077" y="1458"/>
                </a:lnTo>
                <a:lnTo>
                  <a:pt x="4100" y="1472"/>
                </a:lnTo>
                <a:lnTo>
                  <a:pt x="4121" y="1487"/>
                </a:lnTo>
                <a:lnTo>
                  <a:pt x="4144" y="1502"/>
                </a:lnTo>
                <a:lnTo>
                  <a:pt x="4164" y="1518"/>
                </a:lnTo>
                <a:lnTo>
                  <a:pt x="4185" y="1536"/>
                </a:lnTo>
                <a:lnTo>
                  <a:pt x="4195" y="1546"/>
                </a:lnTo>
                <a:lnTo>
                  <a:pt x="4204" y="1555"/>
                </a:lnTo>
                <a:lnTo>
                  <a:pt x="4212" y="1565"/>
                </a:lnTo>
                <a:lnTo>
                  <a:pt x="4221" y="1576"/>
                </a:lnTo>
                <a:lnTo>
                  <a:pt x="4241" y="1596"/>
                </a:lnTo>
                <a:lnTo>
                  <a:pt x="4259" y="1616"/>
                </a:lnTo>
                <a:lnTo>
                  <a:pt x="4276" y="1638"/>
                </a:lnTo>
                <a:lnTo>
                  <a:pt x="4294" y="1660"/>
                </a:lnTo>
                <a:lnTo>
                  <a:pt x="4311" y="1681"/>
                </a:lnTo>
                <a:lnTo>
                  <a:pt x="4329" y="1703"/>
                </a:lnTo>
                <a:lnTo>
                  <a:pt x="4348" y="1722"/>
                </a:lnTo>
                <a:lnTo>
                  <a:pt x="4368" y="1741"/>
                </a:lnTo>
                <a:lnTo>
                  <a:pt x="4389" y="1747"/>
                </a:lnTo>
                <a:lnTo>
                  <a:pt x="4411" y="1754"/>
                </a:lnTo>
                <a:lnTo>
                  <a:pt x="4431" y="1762"/>
                </a:lnTo>
                <a:lnTo>
                  <a:pt x="4453" y="1769"/>
                </a:lnTo>
                <a:lnTo>
                  <a:pt x="4473" y="1778"/>
                </a:lnTo>
                <a:lnTo>
                  <a:pt x="4495" y="1787"/>
                </a:lnTo>
                <a:lnTo>
                  <a:pt x="4515" y="1797"/>
                </a:lnTo>
                <a:lnTo>
                  <a:pt x="4534" y="1807"/>
                </a:lnTo>
                <a:lnTo>
                  <a:pt x="4537" y="1810"/>
                </a:lnTo>
                <a:lnTo>
                  <a:pt x="4539" y="1814"/>
                </a:lnTo>
                <a:lnTo>
                  <a:pt x="4541" y="1818"/>
                </a:lnTo>
                <a:lnTo>
                  <a:pt x="4541" y="1822"/>
                </a:lnTo>
                <a:lnTo>
                  <a:pt x="4540" y="1831"/>
                </a:lnTo>
                <a:lnTo>
                  <a:pt x="4538" y="1842"/>
                </a:lnTo>
                <a:lnTo>
                  <a:pt x="4537" y="1852"/>
                </a:lnTo>
                <a:lnTo>
                  <a:pt x="4537" y="1862"/>
                </a:lnTo>
                <a:lnTo>
                  <a:pt x="4538" y="1867"/>
                </a:lnTo>
                <a:lnTo>
                  <a:pt x="4540" y="1871"/>
                </a:lnTo>
                <a:lnTo>
                  <a:pt x="4543" y="1876"/>
                </a:lnTo>
                <a:lnTo>
                  <a:pt x="4548" y="1880"/>
                </a:lnTo>
                <a:lnTo>
                  <a:pt x="4551" y="1888"/>
                </a:lnTo>
                <a:lnTo>
                  <a:pt x="4555" y="1897"/>
                </a:lnTo>
                <a:close/>
              </a:path>
            </a:pathLst>
          </a:custGeom>
          <a:solidFill>
            <a:srgbClr val="EEAF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 36"/>
          <p:cNvSpPr>
            <a:spLocks/>
          </p:cNvSpPr>
          <p:nvPr/>
        </p:nvSpPr>
        <p:spPr bwMode="auto">
          <a:xfrm>
            <a:off x="1280374" y="3501200"/>
            <a:ext cx="37278" cy="46234"/>
          </a:xfrm>
          <a:custGeom>
            <a:avLst/>
            <a:gdLst>
              <a:gd name="T0" fmla="*/ 11959 w 128"/>
              <a:gd name="T1" fmla="*/ 52617 h 155"/>
              <a:gd name="T2" fmla="*/ 8884 w 128"/>
              <a:gd name="T3" fmla="*/ 50898 h 155"/>
              <a:gd name="T4" fmla="*/ 6492 w 128"/>
              <a:gd name="T5" fmla="*/ 48146 h 155"/>
              <a:gd name="T6" fmla="*/ 4784 w 128"/>
              <a:gd name="T7" fmla="*/ 45051 h 155"/>
              <a:gd name="T8" fmla="*/ 3417 w 128"/>
              <a:gd name="T9" fmla="*/ 36798 h 155"/>
              <a:gd name="T10" fmla="*/ 1708 w 128"/>
              <a:gd name="T11" fmla="*/ 27168 h 155"/>
              <a:gd name="T12" fmla="*/ 342 w 128"/>
              <a:gd name="T13" fmla="*/ 23729 h 155"/>
              <a:gd name="T14" fmla="*/ 0 w 128"/>
              <a:gd name="T15" fmla="*/ 20978 h 155"/>
              <a:gd name="T16" fmla="*/ 1025 w 128"/>
              <a:gd name="T17" fmla="*/ 18571 h 155"/>
              <a:gd name="T18" fmla="*/ 3417 w 128"/>
              <a:gd name="T19" fmla="*/ 15132 h 155"/>
              <a:gd name="T20" fmla="*/ 5809 w 128"/>
              <a:gd name="T21" fmla="*/ 11349 h 155"/>
              <a:gd name="T22" fmla="*/ 7176 w 128"/>
              <a:gd name="T23" fmla="*/ 8598 h 155"/>
              <a:gd name="T24" fmla="*/ 5809 w 128"/>
              <a:gd name="T25" fmla="*/ 5159 h 155"/>
              <a:gd name="T26" fmla="*/ 4784 w 128"/>
              <a:gd name="T27" fmla="*/ 2063 h 155"/>
              <a:gd name="T28" fmla="*/ 5809 w 128"/>
              <a:gd name="T29" fmla="*/ 344 h 155"/>
              <a:gd name="T30" fmla="*/ 7859 w 128"/>
              <a:gd name="T31" fmla="*/ 0 h 155"/>
              <a:gd name="T32" fmla="*/ 12301 w 128"/>
              <a:gd name="T33" fmla="*/ 688 h 155"/>
              <a:gd name="T34" fmla="*/ 18452 w 128"/>
              <a:gd name="T35" fmla="*/ 3439 h 155"/>
              <a:gd name="T36" fmla="*/ 22552 w 128"/>
              <a:gd name="T37" fmla="*/ 5502 h 155"/>
              <a:gd name="T38" fmla="*/ 25627 w 128"/>
              <a:gd name="T39" fmla="*/ 6878 h 155"/>
              <a:gd name="T40" fmla="*/ 29386 w 128"/>
              <a:gd name="T41" fmla="*/ 9973 h 155"/>
              <a:gd name="T42" fmla="*/ 33144 w 128"/>
              <a:gd name="T43" fmla="*/ 14444 h 155"/>
              <a:gd name="T44" fmla="*/ 36561 w 128"/>
              <a:gd name="T45" fmla="*/ 19259 h 155"/>
              <a:gd name="T46" fmla="*/ 40662 w 128"/>
              <a:gd name="T47" fmla="*/ 23385 h 155"/>
              <a:gd name="T48" fmla="*/ 43395 w 128"/>
              <a:gd name="T49" fmla="*/ 27856 h 155"/>
              <a:gd name="T50" fmla="*/ 43737 w 128"/>
              <a:gd name="T51" fmla="*/ 30951 h 155"/>
              <a:gd name="T52" fmla="*/ 42712 w 128"/>
              <a:gd name="T53" fmla="*/ 33359 h 155"/>
              <a:gd name="T54" fmla="*/ 39295 w 128"/>
              <a:gd name="T55" fmla="*/ 36110 h 155"/>
              <a:gd name="T56" fmla="*/ 32803 w 128"/>
              <a:gd name="T57" fmla="*/ 38861 h 155"/>
              <a:gd name="T58" fmla="*/ 26311 w 128"/>
              <a:gd name="T59" fmla="*/ 40924 h 155"/>
              <a:gd name="T60" fmla="*/ 20160 w 128"/>
              <a:gd name="T61" fmla="*/ 44364 h 155"/>
              <a:gd name="T62" fmla="*/ 15376 w 128"/>
              <a:gd name="T63" fmla="*/ 49522 h 1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8"/>
              <a:gd name="T97" fmla="*/ 0 h 155"/>
              <a:gd name="T98" fmla="*/ 128 w 128"/>
              <a:gd name="T99" fmla="*/ 155 h 1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8" h="155">
                <a:moveTo>
                  <a:pt x="40" y="155"/>
                </a:moveTo>
                <a:lnTo>
                  <a:pt x="35" y="153"/>
                </a:lnTo>
                <a:lnTo>
                  <a:pt x="30" y="151"/>
                </a:lnTo>
                <a:lnTo>
                  <a:pt x="26" y="148"/>
                </a:lnTo>
                <a:lnTo>
                  <a:pt x="22" y="143"/>
                </a:lnTo>
                <a:lnTo>
                  <a:pt x="19" y="140"/>
                </a:lnTo>
                <a:lnTo>
                  <a:pt x="16" y="136"/>
                </a:lnTo>
                <a:lnTo>
                  <a:pt x="14" y="131"/>
                </a:lnTo>
                <a:lnTo>
                  <a:pt x="13" y="127"/>
                </a:lnTo>
                <a:lnTo>
                  <a:pt x="10" y="107"/>
                </a:lnTo>
                <a:lnTo>
                  <a:pt x="9" y="84"/>
                </a:lnTo>
                <a:lnTo>
                  <a:pt x="5" y="79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0" y="61"/>
                </a:lnTo>
                <a:lnTo>
                  <a:pt x="1" y="58"/>
                </a:lnTo>
                <a:lnTo>
                  <a:pt x="3" y="54"/>
                </a:lnTo>
                <a:lnTo>
                  <a:pt x="5" y="51"/>
                </a:lnTo>
                <a:lnTo>
                  <a:pt x="10" y="44"/>
                </a:lnTo>
                <a:lnTo>
                  <a:pt x="15" y="36"/>
                </a:lnTo>
                <a:lnTo>
                  <a:pt x="17" y="33"/>
                </a:lnTo>
                <a:lnTo>
                  <a:pt x="20" y="29"/>
                </a:lnTo>
                <a:lnTo>
                  <a:pt x="21" y="25"/>
                </a:lnTo>
                <a:lnTo>
                  <a:pt x="21" y="21"/>
                </a:lnTo>
                <a:lnTo>
                  <a:pt x="17" y="15"/>
                </a:lnTo>
                <a:lnTo>
                  <a:pt x="15" y="10"/>
                </a:lnTo>
                <a:lnTo>
                  <a:pt x="14" y="6"/>
                </a:lnTo>
                <a:lnTo>
                  <a:pt x="15" y="3"/>
                </a:lnTo>
                <a:lnTo>
                  <a:pt x="17" y="1"/>
                </a:lnTo>
                <a:lnTo>
                  <a:pt x="20" y="0"/>
                </a:lnTo>
                <a:lnTo>
                  <a:pt x="23" y="0"/>
                </a:lnTo>
                <a:lnTo>
                  <a:pt x="27" y="0"/>
                </a:lnTo>
                <a:lnTo>
                  <a:pt x="36" y="2"/>
                </a:lnTo>
                <a:lnTo>
                  <a:pt x="45" y="6"/>
                </a:lnTo>
                <a:lnTo>
                  <a:pt x="54" y="10"/>
                </a:lnTo>
                <a:lnTo>
                  <a:pt x="61" y="14"/>
                </a:lnTo>
                <a:lnTo>
                  <a:pt x="66" y="16"/>
                </a:lnTo>
                <a:lnTo>
                  <a:pt x="71" y="18"/>
                </a:lnTo>
                <a:lnTo>
                  <a:pt x="75" y="20"/>
                </a:lnTo>
                <a:lnTo>
                  <a:pt x="79" y="22"/>
                </a:lnTo>
                <a:lnTo>
                  <a:pt x="86" y="29"/>
                </a:lnTo>
                <a:lnTo>
                  <a:pt x="92" y="35"/>
                </a:lnTo>
                <a:lnTo>
                  <a:pt x="97" y="42"/>
                </a:lnTo>
                <a:lnTo>
                  <a:pt x="102" y="50"/>
                </a:lnTo>
                <a:lnTo>
                  <a:pt x="107" y="56"/>
                </a:lnTo>
                <a:lnTo>
                  <a:pt x="113" y="60"/>
                </a:lnTo>
                <a:lnTo>
                  <a:pt x="119" y="68"/>
                </a:lnTo>
                <a:lnTo>
                  <a:pt x="125" y="75"/>
                </a:lnTo>
                <a:lnTo>
                  <a:pt x="127" y="81"/>
                </a:lnTo>
                <a:lnTo>
                  <a:pt x="128" y="87"/>
                </a:lnTo>
                <a:lnTo>
                  <a:pt x="128" y="90"/>
                </a:lnTo>
                <a:lnTo>
                  <a:pt x="126" y="93"/>
                </a:lnTo>
                <a:lnTo>
                  <a:pt x="125" y="97"/>
                </a:lnTo>
                <a:lnTo>
                  <a:pt x="121" y="99"/>
                </a:lnTo>
                <a:lnTo>
                  <a:pt x="115" y="105"/>
                </a:lnTo>
                <a:lnTo>
                  <a:pt x="106" y="111"/>
                </a:lnTo>
                <a:lnTo>
                  <a:pt x="96" y="113"/>
                </a:lnTo>
                <a:lnTo>
                  <a:pt x="86" y="116"/>
                </a:lnTo>
                <a:lnTo>
                  <a:pt x="77" y="119"/>
                </a:lnTo>
                <a:lnTo>
                  <a:pt x="67" y="124"/>
                </a:lnTo>
                <a:lnTo>
                  <a:pt x="59" y="129"/>
                </a:lnTo>
                <a:lnTo>
                  <a:pt x="52" y="136"/>
                </a:lnTo>
                <a:lnTo>
                  <a:pt x="45" y="144"/>
                </a:lnTo>
                <a:lnTo>
                  <a:pt x="40" y="15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1205819" y="3453607"/>
            <a:ext cx="19329" cy="13599"/>
          </a:xfrm>
          <a:custGeom>
            <a:avLst/>
            <a:gdLst>
              <a:gd name="T0" fmla="*/ 21868 w 66"/>
              <a:gd name="T1" fmla="*/ 14054 h 46"/>
              <a:gd name="T2" fmla="*/ 18886 w 66"/>
              <a:gd name="T3" fmla="*/ 14708 h 46"/>
              <a:gd name="T4" fmla="*/ 16235 w 66"/>
              <a:gd name="T5" fmla="*/ 15035 h 46"/>
              <a:gd name="T6" fmla="*/ 13253 w 66"/>
              <a:gd name="T7" fmla="*/ 15035 h 46"/>
              <a:gd name="T8" fmla="*/ 10603 w 66"/>
              <a:gd name="T9" fmla="*/ 14708 h 46"/>
              <a:gd name="T10" fmla="*/ 7621 w 66"/>
              <a:gd name="T11" fmla="*/ 14054 h 46"/>
              <a:gd name="T12" fmla="*/ 5301 w 66"/>
              <a:gd name="T13" fmla="*/ 12747 h 46"/>
              <a:gd name="T14" fmla="*/ 3976 w 66"/>
              <a:gd name="T15" fmla="*/ 12093 h 46"/>
              <a:gd name="T16" fmla="*/ 2982 w 66"/>
              <a:gd name="T17" fmla="*/ 11113 h 46"/>
              <a:gd name="T18" fmla="*/ 1657 w 66"/>
              <a:gd name="T19" fmla="*/ 9805 h 46"/>
              <a:gd name="T20" fmla="*/ 994 w 66"/>
              <a:gd name="T21" fmla="*/ 8498 h 46"/>
              <a:gd name="T22" fmla="*/ 331 w 66"/>
              <a:gd name="T23" fmla="*/ 7518 h 46"/>
              <a:gd name="T24" fmla="*/ 0 w 66"/>
              <a:gd name="T25" fmla="*/ 6537 h 46"/>
              <a:gd name="T26" fmla="*/ 0 w 66"/>
              <a:gd name="T27" fmla="*/ 5230 h 46"/>
              <a:gd name="T28" fmla="*/ 331 w 66"/>
              <a:gd name="T29" fmla="*/ 4249 h 46"/>
              <a:gd name="T30" fmla="*/ 1325 w 66"/>
              <a:gd name="T31" fmla="*/ 3268 h 46"/>
              <a:gd name="T32" fmla="*/ 2651 w 66"/>
              <a:gd name="T33" fmla="*/ 2615 h 46"/>
              <a:gd name="T34" fmla="*/ 3645 w 66"/>
              <a:gd name="T35" fmla="*/ 1634 h 46"/>
              <a:gd name="T36" fmla="*/ 4970 w 66"/>
              <a:gd name="T37" fmla="*/ 654 h 46"/>
              <a:gd name="T38" fmla="*/ 6295 w 66"/>
              <a:gd name="T39" fmla="*/ 327 h 46"/>
              <a:gd name="T40" fmla="*/ 7621 w 66"/>
              <a:gd name="T41" fmla="*/ 0 h 46"/>
              <a:gd name="T42" fmla="*/ 8946 w 66"/>
              <a:gd name="T43" fmla="*/ 0 h 46"/>
              <a:gd name="T44" fmla="*/ 10271 w 66"/>
              <a:gd name="T45" fmla="*/ 0 h 46"/>
              <a:gd name="T46" fmla="*/ 11265 w 66"/>
              <a:gd name="T47" fmla="*/ 654 h 46"/>
              <a:gd name="T48" fmla="*/ 12259 w 66"/>
              <a:gd name="T49" fmla="*/ 1634 h 46"/>
              <a:gd name="T50" fmla="*/ 12922 w 66"/>
              <a:gd name="T51" fmla="*/ 2615 h 46"/>
              <a:gd name="T52" fmla="*/ 13253 w 66"/>
              <a:gd name="T53" fmla="*/ 3922 h 46"/>
              <a:gd name="T54" fmla="*/ 13585 w 66"/>
              <a:gd name="T55" fmla="*/ 5883 h 46"/>
              <a:gd name="T56" fmla="*/ 14579 w 66"/>
              <a:gd name="T57" fmla="*/ 7191 h 46"/>
              <a:gd name="T58" fmla="*/ 15573 w 66"/>
              <a:gd name="T59" fmla="*/ 8171 h 46"/>
              <a:gd name="T60" fmla="*/ 16898 w 66"/>
              <a:gd name="T61" fmla="*/ 9152 h 46"/>
              <a:gd name="T62" fmla="*/ 18223 w 66"/>
              <a:gd name="T63" fmla="*/ 10132 h 46"/>
              <a:gd name="T64" fmla="*/ 19880 w 66"/>
              <a:gd name="T65" fmla="*/ 11113 h 46"/>
              <a:gd name="T66" fmla="*/ 21205 w 66"/>
              <a:gd name="T67" fmla="*/ 12420 h 46"/>
              <a:gd name="T68" fmla="*/ 21868 w 66"/>
              <a:gd name="T69" fmla="*/ 1405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46"/>
              <a:gd name="T107" fmla="*/ 66 w 66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46">
                <a:moveTo>
                  <a:pt x="66" y="43"/>
                </a:moveTo>
                <a:lnTo>
                  <a:pt x="57" y="45"/>
                </a:lnTo>
                <a:lnTo>
                  <a:pt x="49" y="46"/>
                </a:lnTo>
                <a:lnTo>
                  <a:pt x="40" y="46"/>
                </a:lnTo>
                <a:lnTo>
                  <a:pt x="32" y="45"/>
                </a:lnTo>
                <a:lnTo>
                  <a:pt x="23" y="43"/>
                </a:lnTo>
                <a:lnTo>
                  <a:pt x="16" y="39"/>
                </a:lnTo>
                <a:lnTo>
                  <a:pt x="12" y="37"/>
                </a:lnTo>
                <a:lnTo>
                  <a:pt x="9" y="34"/>
                </a:lnTo>
                <a:lnTo>
                  <a:pt x="5" y="30"/>
                </a:lnTo>
                <a:lnTo>
                  <a:pt x="3" y="26"/>
                </a:lnTo>
                <a:lnTo>
                  <a:pt x="1" y="23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4" y="10"/>
                </a:lnTo>
                <a:lnTo>
                  <a:pt x="8" y="8"/>
                </a:lnTo>
                <a:lnTo>
                  <a:pt x="11" y="5"/>
                </a:lnTo>
                <a:lnTo>
                  <a:pt x="15" y="2"/>
                </a:lnTo>
                <a:lnTo>
                  <a:pt x="19" y="1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4" y="2"/>
                </a:lnTo>
                <a:lnTo>
                  <a:pt x="37" y="5"/>
                </a:lnTo>
                <a:lnTo>
                  <a:pt x="39" y="8"/>
                </a:lnTo>
                <a:lnTo>
                  <a:pt x="40" y="12"/>
                </a:lnTo>
                <a:lnTo>
                  <a:pt x="41" y="18"/>
                </a:lnTo>
                <a:lnTo>
                  <a:pt x="44" y="22"/>
                </a:lnTo>
                <a:lnTo>
                  <a:pt x="47" y="25"/>
                </a:lnTo>
                <a:lnTo>
                  <a:pt x="51" y="28"/>
                </a:lnTo>
                <a:lnTo>
                  <a:pt x="55" y="31"/>
                </a:lnTo>
                <a:lnTo>
                  <a:pt x="60" y="34"/>
                </a:lnTo>
                <a:lnTo>
                  <a:pt x="64" y="38"/>
                </a:lnTo>
                <a:lnTo>
                  <a:pt x="66" y="4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Freeform 43"/>
          <p:cNvSpPr>
            <a:spLocks/>
          </p:cNvSpPr>
          <p:nvPr/>
        </p:nvSpPr>
        <p:spPr bwMode="auto">
          <a:xfrm>
            <a:off x="1259665" y="3474004"/>
            <a:ext cx="22091" cy="16318"/>
          </a:xfrm>
          <a:custGeom>
            <a:avLst/>
            <a:gdLst>
              <a:gd name="T0" fmla="*/ 10251 w 72"/>
              <a:gd name="T1" fmla="*/ 19135 h 56"/>
              <a:gd name="T2" fmla="*/ 9909 w 72"/>
              <a:gd name="T3" fmla="*/ 17768 h 56"/>
              <a:gd name="T4" fmla="*/ 9567 w 72"/>
              <a:gd name="T5" fmla="*/ 16401 h 56"/>
              <a:gd name="T6" fmla="*/ 8542 w 72"/>
              <a:gd name="T7" fmla="*/ 15376 h 56"/>
              <a:gd name="T8" fmla="*/ 7517 w 72"/>
              <a:gd name="T9" fmla="*/ 14010 h 56"/>
              <a:gd name="T10" fmla="*/ 5125 w 72"/>
              <a:gd name="T11" fmla="*/ 11276 h 56"/>
              <a:gd name="T12" fmla="*/ 2734 w 72"/>
              <a:gd name="T13" fmla="*/ 8884 h 56"/>
              <a:gd name="T14" fmla="*/ 1708 w 72"/>
              <a:gd name="T15" fmla="*/ 7859 h 56"/>
              <a:gd name="T16" fmla="*/ 1025 w 72"/>
              <a:gd name="T17" fmla="*/ 6492 h 56"/>
              <a:gd name="T18" fmla="*/ 342 w 72"/>
              <a:gd name="T19" fmla="*/ 5467 h 56"/>
              <a:gd name="T20" fmla="*/ 0 w 72"/>
              <a:gd name="T21" fmla="*/ 4442 h 56"/>
              <a:gd name="T22" fmla="*/ 0 w 72"/>
              <a:gd name="T23" fmla="*/ 3417 h 56"/>
              <a:gd name="T24" fmla="*/ 342 w 72"/>
              <a:gd name="T25" fmla="*/ 2050 h 56"/>
              <a:gd name="T26" fmla="*/ 1367 w 72"/>
              <a:gd name="T27" fmla="*/ 1025 h 56"/>
              <a:gd name="T28" fmla="*/ 2734 w 72"/>
              <a:gd name="T29" fmla="*/ 0 h 56"/>
              <a:gd name="T30" fmla="*/ 5467 w 72"/>
              <a:gd name="T31" fmla="*/ 1708 h 56"/>
              <a:gd name="T32" fmla="*/ 8201 w 72"/>
              <a:gd name="T33" fmla="*/ 3075 h 56"/>
              <a:gd name="T34" fmla="*/ 11276 w 72"/>
              <a:gd name="T35" fmla="*/ 4442 h 56"/>
              <a:gd name="T36" fmla="*/ 15035 w 72"/>
              <a:gd name="T37" fmla="*/ 5467 h 56"/>
              <a:gd name="T38" fmla="*/ 17768 w 72"/>
              <a:gd name="T39" fmla="*/ 6492 h 56"/>
              <a:gd name="T40" fmla="*/ 20502 w 72"/>
              <a:gd name="T41" fmla="*/ 8201 h 56"/>
              <a:gd name="T42" fmla="*/ 21868 w 72"/>
              <a:gd name="T43" fmla="*/ 8884 h 56"/>
              <a:gd name="T44" fmla="*/ 22894 w 72"/>
              <a:gd name="T45" fmla="*/ 10251 h 56"/>
              <a:gd name="T46" fmla="*/ 23919 w 72"/>
              <a:gd name="T47" fmla="*/ 11276 h 56"/>
              <a:gd name="T48" fmla="*/ 24602 w 72"/>
              <a:gd name="T49" fmla="*/ 12984 h 56"/>
              <a:gd name="T50" fmla="*/ 24260 w 72"/>
              <a:gd name="T51" fmla="*/ 14010 h 56"/>
              <a:gd name="T52" fmla="*/ 23919 w 72"/>
              <a:gd name="T53" fmla="*/ 15035 h 56"/>
              <a:gd name="T54" fmla="*/ 23235 w 72"/>
              <a:gd name="T55" fmla="*/ 15718 h 56"/>
              <a:gd name="T56" fmla="*/ 22552 w 72"/>
              <a:gd name="T57" fmla="*/ 16401 h 56"/>
              <a:gd name="T58" fmla="*/ 20843 w 72"/>
              <a:gd name="T59" fmla="*/ 17085 h 56"/>
              <a:gd name="T60" fmla="*/ 18793 w 72"/>
              <a:gd name="T61" fmla="*/ 17768 h 56"/>
              <a:gd name="T62" fmla="*/ 14693 w 72"/>
              <a:gd name="T63" fmla="*/ 18452 h 56"/>
              <a:gd name="T64" fmla="*/ 10251 w 72"/>
              <a:gd name="T65" fmla="*/ 19135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56"/>
              <a:gd name="T101" fmla="*/ 72 w 72"/>
              <a:gd name="T102" fmla="*/ 56 h 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56">
                <a:moveTo>
                  <a:pt x="30" y="56"/>
                </a:moveTo>
                <a:lnTo>
                  <a:pt x="29" y="52"/>
                </a:lnTo>
                <a:lnTo>
                  <a:pt x="28" y="48"/>
                </a:lnTo>
                <a:lnTo>
                  <a:pt x="25" y="45"/>
                </a:lnTo>
                <a:lnTo>
                  <a:pt x="22" y="41"/>
                </a:lnTo>
                <a:lnTo>
                  <a:pt x="15" y="33"/>
                </a:lnTo>
                <a:lnTo>
                  <a:pt x="8" y="26"/>
                </a:lnTo>
                <a:lnTo>
                  <a:pt x="5" y="23"/>
                </a:lnTo>
                <a:lnTo>
                  <a:pt x="3" y="19"/>
                </a:lnTo>
                <a:lnTo>
                  <a:pt x="1" y="16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8" y="0"/>
                </a:lnTo>
                <a:lnTo>
                  <a:pt x="16" y="5"/>
                </a:lnTo>
                <a:lnTo>
                  <a:pt x="24" y="9"/>
                </a:lnTo>
                <a:lnTo>
                  <a:pt x="33" y="13"/>
                </a:lnTo>
                <a:lnTo>
                  <a:pt x="44" y="16"/>
                </a:lnTo>
                <a:lnTo>
                  <a:pt x="52" y="19"/>
                </a:lnTo>
                <a:lnTo>
                  <a:pt x="60" y="24"/>
                </a:lnTo>
                <a:lnTo>
                  <a:pt x="64" y="26"/>
                </a:lnTo>
                <a:lnTo>
                  <a:pt x="67" y="30"/>
                </a:lnTo>
                <a:lnTo>
                  <a:pt x="70" y="33"/>
                </a:lnTo>
                <a:lnTo>
                  <a:pt x="72" y="38"/>
                </a:lnTo>
                <a:lnTo>
                  <a:pt x="71" y="41"/>
                </a:lnTo>
                <a:lnTo>
                  <a:pt x="70" y="44"/>
                </a:lnTo>
                <a:lnTo>
                  <a:pt x="68" y="46"/>
                </a:lnTo>
                <a:lnTo>
                  <a:pt x="66" y="48"/>
                </a:lnTo>
                <a:lnTo>
                  <a:pt x="61" y="50"/>
                </a:lnTo>
                <a:lnTo>
                  <a:pt x="55" y="52"/>
                </a:lnTo>
                <a:lnTo>
                  <a:pt x="43" y="54"/>
                </a:lnTo>
                <a:lnTo>
                  <a:pt x="30" y="5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Freeform 45"/>
          <p:cNvSpPr>
            <a:spLocks/>
          </p:cNvSpPr>
          <p:nvPr/>
        </p:nvSpPr>
        <p:spPr bwMode="auto">
          <a:xfrm>
            <a:off x="2536736" y="3074206"/>
            <a:ext cx="973335" cy="622814"/>
          </a:xfrm>
          <a:custGeom>
            <a:avLst/>
            <a:gdLst>
              <a:gd name="T0" fmla="*/ 715508 w 3276"/>
              <a:gd name="T1" fmla="*/ 367145 h 2131"/>
              <a:gd name="T2" fmla="*/ 739768 w 3276"/>
              <a:gd name="T3" fmla="*/ 481110 h 2131"/>
              <a:gd name="T4" fmla="*/ 791364 w 3276"/>
              <a:gd name="T5" fmla="*/ 557542 h 2131"/>
              <a:gd name="T6" fmla="*/ 842276 w 3276"/>
              <a:gd name="T7" fmla="*/ 579380 h 2131"/>
              <a:gd name="T8" fmla="*/ 927700 w 3276"/>
              <a:gd name="T9" fmla="*/ 561295 h 2131"/>
              <a:gd name="T10" fmla="*/ 948543 w 3276"/>
              <a:gd name="T11" fmla="*/ 561637 h 2131"/>
              <a:gd name="T12" fmla="*/ 969728 w 3276"/>
              <a:gd name="T13" fmla="*/ 533657 h 2131"/>
              <a:gd name="T14" fmla="*/ 983396 w 3276"/>
              <a:gd name="T15" fmla="*/ 471898 h 2131"/>
              <a:gd name="T16" fmla="*/ 1059594 w 3276"/>
              <a:gd name="T17" fmla="*/ 445283 h 2131"/>
              <a:gd name="T18" fmla="*/ 1112556 w 3276"/>
              <a:gd name="T19" fmla="*/ 450401 h 2131"/>
              <a:gd name="T20" fmla="*/ 1092396 w 3276"/>
              <a:gd name="T21" fmla="*/ 504995 h 2131"/>
              <a:gd name="T22" fmla="*/ 1091713 w 3276"/>
              <a:gd name="T23" fmla="*/ 537069 h 2131"/>
              <a:gd name="T24" fmla="*/ 1069844 w 3276"/>
              <a:gd name="T25" fmla="*/ 560272 h 2131"/>
              <a:gd name="T26" fmla="*/ 1031575 w 3276"/>
              <a:gd name="T27" fmla="*/ 596099 h 2131"/>
              <a:gd name="T28" fmla="*/ 964944 w 3276"/>
              <a:gd name="T29" fmla="*/ 618619 h 2131"/>
              <a:gd name="T30" fmla="*/ 979637 w 3276"/>
              <a:gd name="T31" fmla="*/ 643186 h 2131"/>
              <a:gd name="T32" fmla="*/ 985446 w 3276"/>
              <a:gd name="T33" fmla="*/ 665365 h 2131"/>
              <a:gd name="T34" fmla="*/ 923599 w 3276"/>
              <a:gd name="T35" fmla="*/ 717912 h 2131"/>
              <a:gd name="T36" fmla="*/ 859019 w 3276"/>
              <a:gd name="T37" fmla="*/ 669460 h 2131"/>
              <a:gd name="T38" fmla="*/ 771887 w 3276"/>
              <a:gd name="T39" fmla="*/ 679014 h 2131"/>
              <a:gd name="T40" fmla="*/ 669720 w 3276"/>
              <a:gd name="T41" fmla="*/ 642504 h 2131"/>
              <a:gd name="T42" fmla="*/ 565504 w 3276"/>
              <a:gd name="T43" fmla="*/ 592687 h 2131"/>
              <a:gd name="T44" fmla="*/ 496482 w 3276"/>
              <a:gd name="T45" fmla="*/ 566755 h 2131"/>
              <a:gd name="T46" fmla="*/ 429510 w 3276"/>
              <a:gd name="T47" fmla="*/ 489641 h 2131"/>
              <a:gd name="T48" fmla="*/ 441811 w 3276"/>
              <a:gd name="T49" fmla="*/ 457908 h 2131"/>
              <a:gd name="T50" fmla="*/ 429510 w 3276"/>
              <a:gd name="T51" fmla="*/ 417986 h 2131"/>
              <a:gd name="T52" fmla="*/ 339302 w 3276"/>
              <a:gd name="T53" fmla="*/ 315622 h 2131"/>
              <a:gd name="T54" fmla="*/ 297957 w 3276"/>
              <a:gd name="T55" fmla="*/ 283207 h 2131"/>
              <a:gd name="T56" fmla="*/ 295565 w 3276"/>
              <a:gd name="T57" fmla="*/ 255910 h 2131"/>
              <a:gd name="T58" fmla="*/ 273355 w 3276"/>
              <a:gd name="T59" fmla="*/ 239532 h 2131"/>
              <a:gd name="T60" fmla="*/ 243970 w 3276"/>
              <a:gd name="T61" fmla="*/ 209846 h 2131"/>
              <a:gd name="T62" fmla="*/ 214584 w 3276"/>
              <a:gd name="T63" fmla="*/ 179819 h 2131"/>
              <a:gd name="T64" fmla="*/ 151029 w 3276"/>
              <a:gd name="T65" fmla="*/ 80526 h 2131"/>
              <a:gd name="T66" fmla="*/ 131894 w 3276"/>
              <a:gd name="T67" fmla="*/ 53229 h 2131"/>
              <a:gd name="T68" fmla="*/ 110709 w 3276"/>
              <a:gd name="T69" fmla="*/ 44016 h 2131"/>
              <a:gd name="T70" fmla="*/ 79956 w 3276"/>
              <a:gd name="T71" fmla="*/ 55618 h 2131"/>
              <a:gd name="T72" fmla="*/ 92257 w 3276"/>
              <a:gd name="T73" fmla="*/ 102364 h 2131"/>
              <a:gd name="T74" fmla="*/ 142828 w 3276"/>
              <a:gd name="T75" fmla="*/ 165488 h 2131"/>
              <a:gd name="T76" fmla="*/ 165722 w 3276"/>
              <a:gd name="T77" fmla="*/ 201657 h 2131"/>
              <a:gd name="T78" fmla="*/ 187932 w 3276"/>
              <a:gd name="T79" fmla="*/ 229978 h 2131"/>
              <a:gd name="T80" fmla="*/ 212192 w 3276"/>
              <a:gd name="T81" fmla="*/ 258639 h 2131"/>
              <a:gd name="T82" fmla="*/ 237819 w 3276"/>
              <a:gd name="T83" fmla="*/ 336095 h 2131"/>
              <a:gd name="T84" fmla="*/ 266180 w 3276"/>
              <a:gd name="T85" fmla="*/ 349743 h 2131"/>
              <a:gd name="T86" fmla="*/ 268572 w 3276"/>
              <a:gd name="T87" fmla="*/ 392395 h 2131"/>
              <a:gd name="T88" fmla="*/ 228935 w 3276"/>
              <a:gd name="T89" fmla="*/ 350085 h 2131"/>
              <a:gd name="T90" fmla="*/ 181781 w 3276"/>
              <a:gd name="T91" fmla="*/ 272288 h 2131"/>
              <a:gd name="T92" fmla="*/ 144195 w 3276"/>
              <a:gd name="T93" fmla="*/ 236802 h 2131"/>
              <a:gd name="T94" fmla="*/ 96358 w 3276"/>
              <a:gd name="T95" fmla="*/ 213941 h 2131"/>
              <a:gd name="T96" fmla="*/ 113784 w 3276"/>
              <a:gd name="T97" fmla="*/ 174019 h 2131"/>
              <a:gd name="T98" fmla="*/ 55013 w 3276"/>
              <a:gd name="T99" fmla="*/ 113965 h 2131"/>
              <a:gd name="T100" fmla="*/ 36561 w 3276"/>
              <a:gd name="T101" fmla="*/ 74384 h 2131"/>
              <a:gd name="T102" fmla="*/ 16060 w 3276"/>
              <a:gd name="T103" fmla="*/ 27638 h 2131"/>
              <a:gd name="T104" fmla="*/ 4100 w 3276"/>
              <a:gd name="T105" fmla="*/ 3753 h 2131"/>
              <a:gd name="T106" fmla="*/ 110026 w 3276"/>
              <a:gd name="T107" fmla="*/ 14672 h 2131"/>
              <a:gd name="T108" fmla="*/ 311967 w 3276"/>
              <a:gd name="T109" fmla="*/ 54935 h 2131"/>
              <a:gd name="T110" fmla="*/ 358437 w 3276"/>
              <a:gd name="T111" fmla="*/ 36851 h 2131"/>
              <a:gd name="T112" fmla="*/ 451378 w 3276"/>
              <a:gd name="T113" fmla="*/ 93492 h 2131"/>
              <a:gd name="T114" fmla="*/ 507758 w 3276"/>
              <a:gd name="T115" fmla="*/ 145016 h 2131"/>
              <a:gd name="T116" fmla="*/ 572338 w 3276"/>
              <a:gd name="T117" fmla="*/ 117036 h 2131"/>
              <a:gd name="T118" fmla="*/ 637943 w 3276"/>
              <a:gd name="T119" fmla="*/ 196880 h 2131"/>
              <a:gd name="T120" fmla="*/ 700473 w 3276"/>
              <a:gd name="T121" fmla="*/ 265805 h 21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76"/>
              <a:gd name="T184" fmla="*/ 0 h 2131"/>
              <a:gd name="T185" fmla="*/ 3276 w 3276"/>
              <a:gd name="T186" fmla="*/ 2131 h 21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76" h="2131">
                <a:moveTo>
                  <a:pt x="2155" y="806"/>
                </a:moveTo>
                <a:lnTo>
                  <a:pt x="2149" y="823"/>
                </a:lnTo>
                <a:lnTo>
                  <a:pt x="2141" y="839"/>
                </a:lnTo>
                <a:lnTo>
                  <a:pt x="2132" y="856"/>
                </a:lnTo>
                <a:lnTo>
                  <a:pt x="2123" y="872"/>
                </a:lnTo>
                <a:lnTo>
                  <a:pt x="2115" y="888"/>
                </a:lnTo>
                <a:lnTo>
                  <a:pt x="2109" y="906"/>
                </a:lnTo>
                <a:lnTo>
                  <a:pt x="2106" y="915"/>
                </a:lnTo>
                <a:lnTo>
                  <a:pt x="2104" y="923"/>
                </a:lnTo>
                <a:lnTo>
                  <a:pt x="2102" y="933"/>
                </a:lnTo>
                <a:lnTo>
                  <a:pt x="2101" y="942"/>
                </a:lnTo>
                <a:lnTo>
                  <a:pt x="2099" y="956"/>
                </a:lnTo>
                <a:lnTo>
                  <a:pt x="2097" y="969"/>
                </a:lnTo>
                <a:lnTo>
                  <a:pt x="2096" y="982"/>
                </a:lnTo>
                <a:lnTo>
                  <a:pt x="2095" y="996"/>
                </a:lnTo>
                <a:lnTo>
                  <a:pt x="2094" y="1022"/>
                </a:lnTo>
                <a:lnTo>
                  <a:pt x="2094" y="1049"/>
                </a:lnTo>
                <a:lnTo>
                  <a:pt x="2094" y="1076"/>
                </a:lnTo>
                <a:lnTo>
                  <a:pt x="2094" y="1103"/>
                </a:lnTo>
                <a:lnTo>
                  <a:pt x="2092" y="1129"/>
                </a:lnTo>
                <a:lnTo>
                  <a:pt x="2089" y="1156"/>
                </a:lnTo>
                <a:lnTo>
                  <a:pt x="2088" y="1171"/>
                </a:lnTo>
                <a:lnTo>
                  <a:pt x="2087" y="1186"/>
                </a:lnTo>
                <a:lnTo>
                  <a:pt x="2088" y="1202"/>
                </a:lnTo>
                <a:lnTo>
                  <a:pt x="2090" y="1216"/>
                </a:lnTo>
                <a:lnTo>
                  <a:pt x="2092" y="1231"/>
                </a:lnTo>
                <a:lnTo>
                  <a:pt x="2096" y="1245"/>
                </a:lnTo>
                <a:lnTo>
                  <a:pt x="2100" y="1260"/>
                </a:lnTo>
                <a:lnTo>
                  <a:pt x="2105" y="1274"/>
                </a:lnTo>
                <a:lnTo>
                  <a:pt x="2110" y="1295"/>
                </a:lnTo>
                <a:lnTo>
                  <a:pt x="2117" y="1316"/>
                </a:lnTo>
                <a:lnTo>
                  <a:pt x="2124" y="1336"/>
                </a:lnTo>
                <a:lnTo>
                  <a:pt x="2132" y="1356"/>
                </a:lnTo>
                <a:lnTo>
                  <a:pt x="2143" y="1375"/>
                </a:lnTo>
                <a:lnTo>
                  <a:pt x="2153" y="1392"/>
                </a:lnTo>
                <a:lnTo>
                  <a:pt x="2165" y="1410"/>
                </a:lnTo>
                <a:lnTo>
                  <a:pt x="2178" y="1426"/>
                </a:lnTo>
                <a:lnTo>
                  <a:pt x="2186" y="1435"/>
                </a:lnTo>
                <a:lnTo>
                  <a:pt x="2192" y="1444"/>
                </a:lnTo>
                <a:lnTo>
                  <a:pt x="2198" y="1455"/>
                </a:lnTo>
                <a:lnTo>
                  <a:pt x="2203" y="1465"/>
                </a:lnTo>
                <a:lnTo>
                  <a:pt x="2208" y="1474"/>
                </a:lnTo>
                <a:lnTo>
                  <a:pt x="2214" y="1484"/>
                </a:lnTo>
                <a:lnTo>
                  <a:pt x="2220" y="1493"/>
                </a:lnTo>
                <a:lnTo>
                  <a:pt x="2228" y="1500"/>
                </a:lnTo>
                <a:lnTo>
                  <a:pt x="2245" y="1532"/>
                </a:lnTo>
                <a:lnTo>
                  <a:pt x="2261" y="1564"/>
                </a:lnTo>
                <a:lnTo>
                  <a:pt x="2269" y="1580"/>
                </a:lnTo>
                <a:lnTo>
                  <a:pt x="2277" y="1595"/>
                </a:lnTo>
                <a:lnTo>
                  <a:pt x="2286" y="1610"/>
                </a:lnTo>
                <a:lnTo>
                  <a:pt x="2297" y="1624"/>
                </a:lnTo>
                <a:lnTo>
                  <a:pt x="2303" y="1628"/>
                </a:lnTo>
                <a:lnTo>
                  <a:pt x="2309" y="1631"/>
                </a:lnTo>
                <a:lnTo>
                  <a:pt x="2316" y="1634"/>
                </a:lnTo>
                <a:lnTo>
                  <a:pt x="2322" y="1635"/>
                </a:lnTo>
                <a:lnTo>
                  <a:pt x="2336" y="1637"/>
                </a:lnTo>
                <a:lnTo>
                  <a:pt x="2352" y="1637"/>
                </a:lnTo>
                <a:lnTo>
                  <a:pt x="2366" y="1638"/>
                </a:lnTo>
                <a:lnTo>
                  <a:pt x="2380" y="1640"/>
                </a:lnTo>
                <a:lnTo>
                  <a:pt x="2386" y="1642"/>
                </a:lnTo>
                <a:lnTo>
                  <a:pt x="2392" y="1646"/>
                </a:lnTo>
                <a:lnTo>
                  <a:pt x="2399" y="1650"/>
                </a:lnTo>
                <a:lnTo>
                  <a:pt x="2405" y="1655"/>
                </a:lnTo>
                <a:lnTo>
                  <a:pt x="2413" y="1663"/>
                </a:lnTo>
                <a:lnTo>
                  <a:pt x="2420" y="1670"/>
                </a:lnTo>
                <a:lnTo>
                  <a:pt x="2427" y="1677"/>
                </a:lnTo>
                <a:lnTo>
                  <a:pt x="2434" y="1685"/>
                </a:lnTo>
                <a:lnTo>
                  <a:pt x="2441" y="1691"/>
                </a:lnTo>
                <a:lnTo>
                  <a:pt x="2451" y="1696"/>
                </a:lnTo>
                <a:lnTo>
                  <a:pt x="2455" y="1697"/>
                </a:lnTo>
                <a:lnTo>
                  <a:pt x="2460" y="1698"/>
                </a:lnTo>
                <a:lnTo>
                  <a:pt x="2465" y="1698"/>
                </a:lnTo>
                <a:lnTo>
                  <a:pt x="2470" y="1698"/>
                </a:lnTo>
                <a:lnTo>
                  <a:pt x="2482" y="1696"/>
                </a:lnTo>
                <a:lnTo>
                  <a:pt x="2494" y="1695"/>
                </a:lnTo>
                <a:lnTo>
                  <a:pt x="2507" y="1692"/>
                </a:lnTo>
                <a:lnTo>
                  <a:pt x="2519" y="1690"/>
                </a:lnTo>
                <a:lnTo>
                  <a:pt x="2542" y="1683"/>
                </a:lnTo>
                <a:lnTo>
                  <a:pt x="2566" y="1676"/>
                </a:lnTo>
                <a:lnTo>
                  <a:pt x="2590" y="1668"/>
                </a:lnTo>
                <a:lnTo>
                  <a:pt x="2614" y="1661"/>
                </a:lnTo>
                <a:lnTo>
                  <a:pt x="2638" y="1653"/>
                </a:lnTo>
                <a:lnTo>
                  <a:pt x="2663" y="1649"/>
                </a:lnTo>
                <a:lnTo>
                  <a:pt x="2680" y="1645"/>
                </a:lnTo>
                <a:lnTo>
                  <a:pt x="2700" y="1640"/>
                </a:lnTo>
                <a:lnTo>
                  <a:pt x="2704" y="1639"/>
                </a:lnTo>
                <a:lnTo>
                  <a:pt x="2708" y="1639"/>
                </a:lnTo>
                <a:lnTo>
                  <a:pt x="2711" y="1640"/>
                </a:lnTo>
                <a:lnTo>
                  <a:pt x="2714" y="1642"/>
                </a:lnTo>
                <a:lnTo>
                  <a:pt x="2715" y="1645"/>
                </a:lnTo>
                <a:lnTo>
                  <a:pt x="2716" y="1649"/>
                </a:lnTo>
                <a:lnTo>
                  <a:pt x="2715" y="1654"/>
                </a:lnTo>
                <a:lnTo>
                  <a:pt x="2714" y="1662"/>
                </a:lnTo>
                <a:lnTo>
                  <a:pt x="2720" y="1667"/>
                </a:lnTo>
                <a:lnTo>
                  <a:pt x="2727" y="1672"/>
                </a:lnTo>
                <a:lnTo>
                  <a:pt x="2735" y="1675"/>
                </a:lnTo>
                <a:lnTo>
                  <a:pt x="2744" y="1676"/>
                </a:lnTo>
                <a:lnTo>
                  <a:pt x="2748" y="1676"/>
                </a:lnTo>
                <a:lnTo>
                  <a:pt x="2752" y="1675"/>
                </a:lnTo>
                <a:lnTo>
                  <a:pt x="2758" y="1674"/>
                </a:lnTo>
                <a:lnTo>
                  <a:pt x="2762" y="1672"/>
                </a:lnTo>
                <a:lnTo>
                  <a:pt x="2765" y="1669"/>
                </a:lnTo>
                <a:lnTo>
                  <a:pt x="2769" y="1666"/>
                </a:lnTo>
                <a:lnTo>
                  <a:pt x="2772" y="1663"/>
                </a:lnTo>
                <a:lnTo>
                  <a:pt x="2775" y="1658"/>
                </a:lnTo>
                <a:lnTo>
                  <a:pt x="2776" y="1653"/>
                </a:lnTo>
                <a:lnTo>
                  <a:pt x="2776" y="1649"/>
                </a:lnTo>
                <a:lnTo>
                  <a:pt x="2776" y="1646"/>
                </a:lnTo>
                <a:lnTo>
                  <a:pt x="2775" y="1642"/>
                </a:lnTo>
                <a:lnTo>
                  <a:pt x="2771" y="1637"/>
                </a:lnTo>
                <a:lnTo>
                  <a:pt x="2767" y="1631"/>
                </a:lnTo>
                <a:lnTo>
                  <a:pt x="2766" y="1629"/>
                </a:lnTo>
                <a:lnTo>
                  <a:pt x="2765" y="1627"/>
                </a:lnTo>
                <a:lnTo>
                  <a:pt x="2765" y="1624"/>
                </a:lnTo>
                <a:lnTo>
                  <a:pt x="2767" y="1622"/>
                </a:lnTo>
                <a:lnTo>
                  <a:pt x="2769" y="1620"/>
                </a:lnTo>
                <a:lnTo>
                  <a:pt x="2773" y="1617"/>
                </a:lnTo>
                <a:lnTo>
                  <a:pt x="2779" y="1615"/>
                </a:lnTo>
                <a:lnTo>
                  <a:pt x="2787" y="1612"/>
                </a:lnTo>
                <a:lnTo>
                  <a:pt x="2797" y="1604"/>
                </a:lnTo>
                <a:lnTo>
                  <a:pt x="2808" y="1597"/>
                </a:lnTo>
                <a:lnTo>
                  <a:pt x="2819" y="1589"/>
                </a:lnTo>
                <a:lnTo>
                  <a:pt x="2827" y="1580"/>
                </a:lnTo>
                <a:lnTo>
                  <a:pt x="2831" y="1575"/>
                </a:lnTo>
                <a:lnTo>
                  <a:pt x="2835" y="1570"/>
                </a:lnTo>
                <a:lnTo>
                  <a:pt x="2838" y="1564"/>
                </a:lnTo>
                <a:lnTo>
                  <a:pt x="2840" y="1558"/>
                </a:lnTo>
                <a:lnTo>
                  <a:pt x="2842" y="1551"/>
                </a:lnTo>
                <a:lnTo>
                  <a:pt x="2843" y="1545"/>
                </a:lnTo>
                <a:lnTo>
                  <a:pt x="2844" y="1538"/>
                </a:lnTo>
                <a:lnTo>
                  <a:pt x="2843" y="1531"/>
                </a:lnTo>
                <a:lnTo>
                  <a:pt x="2852" y="1515"/>
                </a:lnTo>
                <a:lnTo>
                  <a:pt x="2863" y="1500"/>
                </a:lnTo>
                <a:lnTo>
                  <a:pt x="2867" y="1492"/>
                </a:lnTo>
                <a:lnTo>
                  <a:pt x="2869" y="1484"/>
                </a:lnTo>
                <a:lnTo>
                  <a:pt x="2869" y="1479"/>
                </a:lnTo>
                <a:lnTo>
                  <a:pt x="2869" y="1474"/>
                </a:lnTo>
                <a:lnTo>
                  <a:pt x="2867" y="1469"/>
                </a:lnTo>
                <a:lnTo>
                  <a:pt x="2865" y="1463"/>
                </a:lnTo>
                <a:lnTo>
                  <a:pt x="2867" y="1433"/>
                </a:lnTo>
                <a:lnTo>
                  <a:pt x="2871" y="1404"/>
                </a:lnTo>
                <a:lnTo>
                  <a:pt x="2873" y="1396"/>
                </a:lnTo>
                <a:lnTo>
                  <a:pt x="2876" y="1389"/>
                </a:lnTo>
                <a:lnTo>
                  <a:pt x="2878" y="1383"/>
                </a:lnTo>
                <a:lnTo>
                  <a:pt x="2882" y="1377"/>
                </a:lnTo>
                <a:lnTo>
                  <a:pt x="2886" y="1372"/>
                </a:lnTo>
                <a:lnTo>
                  <a:pt x="2891" y="1368"/>
                </a:lnTo>
                <a:lnTo>
                  <a:pt x="2897" y="1364"/>
                </a:lnTo>
                <a:lnTo>
                  <a:pt x="2904" y="1361"/>
                </a:lnTo>
                <a:lnTo>
                  <a:pt x="2916" y="1357"/>
                </a:lnTo>
                <a:lnTo>
                  <a:pt x="2928" y="1353"/>
                </a:lnTo>
                <a:lnTo>
                  <a:pt x="2939" y="1349"/>
                </a:lnTo>
                <a:lnTo>
                  <a:pt x="2951" y="1346"/>
                </a:lnTo>
                <a:lnTo>
                  <a:pt x="2975" y="1340"/>
                </a:lnTo>
                <a:lnTo>
                  <a:pt x="2999" y="1336"/>
                </a:lnTo>
                <a:lnTo>
                  <a:pt x="3024" y="1331"/>
                </a:lnTo>
                <a:lnTo>
                  <a:pt x="3047" y="1325"/>
                </a:lnTo>
                <a:lnTo>
                  <a:pt x="3059" y="1321"/>
                </a:lnTo>
                <a:lnTo>
                  <a:pt x="3071" y="1317"/>
                </a:lnTo>
                <a:lnTo>
                  <a:pt x="3082" y="1313"/>
                </a:lnTo>
                <a:lnTo>
                  <a:pt x="3093" y="1307"/>
                </a:lnTo>
                <a:lnTo>
                  <a:pt x="3101" y="1305"/>
                </a:lnTo>
                <a:lnTo>
                  <a:pt x="3108" y="1305"/>
                </a:lnTo>
                <a:lnTo>
                  <a:pt x="3115" y="1304"/>
                </a:lnTo>
                <a:lnTo>
                  <a:pt x="3123" y="1304"/>
                </a:lnTo>
                <a:lnTo>
                  <a:pt x="3138" y="1306"/>
                </a:lnTo>
                <a:lnTo>
                  <a:pt x="3152" y="1308"/>
                </a:lnTo>
                <a:lnTo>
                  <a:pt x="3167" y="1311"/>
                </a:lnTo>
                <a:lnTo>
                  <a:pt x="3182" y="1313"/>
                </a:lnTo>
                <a:lnTo>
                  <a:pt x="3196" y="1314"/>
                </a:lnTo>
                <a:lnTo>
                  <a:pt x="3210" y="1313"/>
                </a:lnTo>
                <a:lnTo>
                  <a:pt x="3215" y="1310"/>
                </a:lnTo>
                <a:lnTo>
                  <a:pt x="3219" y="1308"/>
                </a:lnTo>
                <a:lnTo>
                  <a:pt x="3224" y="1308"/>
                </a:lnTo>
                <a:lnTo>
                  <a:pt x="3230" y="1307"/>
                </a:lnTo>
                <a:lnTo>
                  <a:pt x="3234" y="1308"/>
                </a:lnTo>
                <a:lnTo>
                  <a:pt x="3239" y="1309"/>
                </a:lnTo>
                <a:lnTo>
                  <a:pt x="3243" y="1311"/>
                </a:lnTo>
                <a:lnTo>
                  <a:pt x="3248" y="1314"/>
                </a:lnTo>
                <a:lnTo>
                  <a:pt x="3256" y="1320"/>
                </a:lnTo>
                <a:lnTo>
                  <a:pt x="3264" y="1327"/>
                </a:lnTo>
                <a:lnTo>
                  <a:pt x="3270" y="1334"/>
                </a:lnTo>
                <a:lnTo>
                  <a:pt x="3276" y="1342"/>
                </a:lnTo>
                <a:lnTo>
                  <a:pt x="3276" y="1353"/>
                </a:lnTo>
                <a:lnTo>
                  <a:pt x="3276" y="1362"/>
                </a:lnTo>
                <a:lnTo>
                  <a:pt x="3274" y="1370"/>
                </a:lnTo>
                <a:lnTo>
                  <a:pt x="3271" y="1378"/>
                </a:lnTo>
                <a:lnTo>
                  <a:pt x="3267" y="1386"/>
                </a:lnTo>
                <a:lnTo>
                  <a:pt x="3262" y="1393"/>
                </a:lnTo>
                <a:lnTo>
                  <a:pt x="3256" y="1400"/>
                </a:lnTo>
                <a:lnTo>
                  <a:pt x="3250" y="1407"/>
                </a:lnTo>
                <a:lnTo>
                  <a:pt x="3237" y="1420"/>
                </a:lnTo>
                <a:lnTo>
                  <a:pt x="3223" y="1432"/>
                </a:lnTo>
                <a:lnTo>
                  <a:pt x="3217" y="1439"/>
                </a:lnTo>
                <a:lnTo>
                  <a:pt x="3211" y="1445"/>
                </a:lnTo>
                <a:lnTo>
                  <a:pt x="3206" y="1452"/>
                </a:lnTo>
                <a:lnTo>
                  <a:pt x="3202" y="1461"/>
                </a:lnTo>
                <a:lnTo>
                  <a:pt x="3197" y="1480"/>
                </a:lnTo>
                <a:lnTo>
                  <a:pt x="3194" y="1499"/>
                </a:lnTo>
                <a:lnTo>
                  <a:pt x="3192" y="1509"/>
                </a:lnTo>
                <a:lnTo>
                  <a:pt x="3189" y="1518"/>
                </a:lnTo>
                <a:lnTo>
                  <a:pt x="3184" y="1526"/>
                </a:lnTo>
                <a:lnTo>
                  <a:pt x="3177" y="1534"/>
                </a:lnTo>
                <a:lnTo>
                  <a:pt x="3179" y="1537"/>
                </a:lnTo>
                <a:lnTo>
                  <a:pt x="3180" y="1540"/>
                </a:lnTo>
                <a:lnTo>
                  <a:pt x="3182" y="1542"/>
                </a:lnTo>
                <a:lnTo>
                  <a:pt x="3184" y="1543"/>
                </a:lnTo>
                <a:lnTo>
                  <a:pt x="3189" y="1546"/>
                </a:lnTo>
                <a:lnTo>
                  <a:pt x="3193" y="1548"/>
                </a:lnTo>
                <a:lnTo>
                  <a:pt x="3195" y="1550"/>
                </a:lnTo>
                <a:lnTo>
                  <a:pt x="3197" y="1552"/>
                </a:lnTo>
                <a:lnTo>
                  <a:pt x="3198" y="1554"/>
                </a:lnTo>
                <a:lnTo>
                  <a:pt x="3198" y="1559"/>
                </a:lnTo>
                <a:lnTo>
                  <a:pt x="3198" y="1563"/>
                </a:lnTo>
                <a:lnTo>
                  <a:pt x="3197" y="1568"/>
                </a:lnTo>
                <a:lnTo>
                  <a:pt x="3195" y="1574"/>
                </a:lnTo>
                <a:lnTo>
                  <a:pt x="3192" y="1581"/>
                </a:lnTo>
                <a:lnTo>
                  <a:pt x="3187" y="1607"/>
                </a:lnTo>
                <a:lnTo>
                  <a:pt x="3182" y="1631"/>
                </a:lnTo>
                <a:lnTo>
                  <a:pt x="3178" y="1656"/>
                </a:lnTo>
                <a:lnTo>
                  <a:pt x="3171" y="1682"/>
                </a:lnTo>
                <a:lnTo>
                  <a:pt x="3168" y="1680"/>
                </a:lnTo>
                <a:lnTo>
                  <a:pt x="3166" y="1676"/>
                </a:lnTo>
                <a:lnTo>
                  <a:pt x="3163" y="1672"/>
                </a:lnTo>
                <a:lnTo>
                  <a:pt x="3161" y="1667"/>
                </a:lnTo>
                <a:lnTo>
                  <a:pt x="3157" y="1655"/>
                </a:lnTo>
                <a:lnTo>
                  <a:pt x="3153" y="1644"/>
                </a:lnTo>
                <a:lnTo>
                  <a:pt x="3150" y="1635"/>
                </a:lnTo>
                <a:lnTo>
                  <a:pt x="3146" y="1629"/>
                </a:lnTo>
                <a:lnTo>
                  <a:pt x="3143" y="1627"/>
                </a:lnTo>
                <a:lnTo>
                  <a:pt x="3141" y="1627"/>
                </a:lnTo>
                <a:lnTo>
                  <a:pt x="3138" y="1628"/>
                </a:lnTo>
                <a:lnTo>
                  <a:pt x="3134" y="1631"/>
                </a:lnTo>
                <a:lnTo>
                  <a:pt x="3131" y="1642"/>
                </a:lnTo>
                <a:lnTo>
                  <a:pt x="3128" y="1650"/>
                </a:lnTo>
                <a:lnTo>
                  <a:pt x="3124" y="1658"/>
                </a:lnTo>
                <a:lnTo>
                  <a:pt x="3118" y="1664"/>
                </a:lnTo>
                <a:lnTo>
                  <a:pt x="3108" y="1674"/>
                </a:lnTo>
                <a:lnTo>
                  <a:pt x="3096" y="1687"/>
                </a:lnTo>
                <a:lnTo>
                  <a:pt x="3086" y="1705"/>
                </a:lnTo>
                <a:lnTo>
                  <a:pt x="3076" y="1725"/>
                </a:lnTo>
                <a:lnTo>
                  <a:pt x="3073" y="1729"/>
                </a:lnTo>
                <a:lnTo>
                  <a:pt x="3070" y="1732"/>
                </a:lnTo>
                <a:lnTo>
                  <a:pt x="3065" y="1734"/>
                </a:lnTo>
                <a:lnTo>
                  <a:pt x="3062" y="1735"/>
                </a:lnTo>
                <a:lnTo>
                  <a:pt x="3059" y="1735"/>
                </a:lnTo>
                <a:lnTo>
                  <a:pt x="3055" y="1733"/>
                </a:lnTo>
                <a:lnTo>
                  <a:pt x="3051" y="1730"/>
                </a:lnTo>
                <a:lnTo>
                  <a:pt x="3047" y="1726"/>
                </a:lnTo>
                <a:lnTo>
                  <a:pt x="3035" y="1735"/>
                </a:lnTo>
                <a:lnTo>
                  <a:pt x="3025" y="1744"/>
                </a:lnTo>
                <a:lnTo>
                  <a:pt x="3019" y="1747"/>
                </a:lnTo>
                <a:lnTo>
                  <a:pt x="3011" y="1749"/>
                </a:lnTo>
                <a:lnTo>
                  <a:pt x="3002" y="1749"/>
                </a:lnTo>
                <a:lnTo>
                  <a:pt x="2990" y="1747"/>
                </a:lnTo>
                <a:lnTo>
                  <a:pt x="2971" y="1747"/>
                </a:lnTo>
                <a:lnTo>
                  <a:pt x="2950" y="1747"/>
                </a:lnTo>
                <a:lnTo>
                  <a:pt x="2931" y="1747"/>
                </a:lnTo>
                <a:lnTo>
                  <a:pt x="2911" y="1746"/>
                </a:lnTo>
                <a:lnTo>
                  <a:pt x="2891" y="1746"/>
                </a:lnTo>
                <a:lnTo>
                  <a:pt x="2872" y="1746"/>
                </a:lnTo>
                <a:lnTo>
                  <a:pt x="2852" y="1746"/>
                </a:lnTo>
                <a:lnTo>
                  <a:pt x="2832" y="1746"/>
                </a:lnTo>
                <a:lnTo>
                  <a:pt x="2831" y="1769"/>
                </a:lnTo>
                <a:lnTo>
                  <a:pt x="2832" y="1792"/>
                </a:lnTo>
                <a:lnTo>
                  <a:pt x="2832" y="1797"/>
                </a:lnTo>
                <a:lnTo>
                  <a:pt x="2831" y="1802"/>
                </a:lnTo>
                <a:lnTo>
                  <a:pt x="2829" y="1806"/>
                </a:lnTo>
                <a:lnTo>
                  <a:pt x="2827" y="1811"/>
                </a:lnTo>
                <a:lnTo>
                  <a:pt x="2824" y="1813"/>
                </a:lnTo>
                <a:lnTo>
                  <a:pt x="2820" y="1814"/>
                </a:lnTo>
                <a:lnTo>
                  <a:pt x="2815" y="1815"/>
                </a:lnTo>
                <a:lnTo>
                  <a:pt x="2808" y="1814"/>
                </a:lnTo>
                <a:lnTo>
                  <a:pt x="2794" y="1813"/>
                </a:lnTo>
                <a:lnTo>
                  <a:pt x="2788" y="1814"/>
                </a:lnTo>
                <a:lnTo>
                  <a:pt x="2787" y="1815"/>
                </a:lnTo>
                <a:lnTo>
                  <a:pt x="2787" y="1816"/>
                </a:lnTo>
                <a:lnTo>
                  <a:pt x="2789" y="1818"/>
                </a:lnTo>
                <a:lnTo>
                  <a:pt x="2791" y="1820"/>
                </a:lnTo>
                <a:lnTo>
                  <a:pt x="2797" y="1825"/>
                </a:lnTo>
                <a:lnTo>
                  <a:pt x="2805" y="1831"/>
                </a:lnTo>
                <a:lnTo>
                  <a:pt x="2813" y="1839"/>
                </a:lnTo>
                <a:lnTo>
                  <a:pt x="2819" y="1847"/>
                </a:lnTo>
                <a:lnTo>
                  <a:pt x="2835" y="1857"/>
                </a:lnTo>
                <a:lnTo>
                  <a:pt x="2850" y="1868"/>
                </a:lnTo>
                <a:lnTo>
                  <a:pt x="2857" y="1873"/>
                </a:lnTo>
                <a:lnTo>
                  <a:pt x="2864" y="1880"/>
                </a:lnTo>
                <a:lnTo>
                  <a:pt x="2867" y="1885"/>
                </a:lnTo>
                <a:lnTo>
                  <a:pt x="2869" y="1889"/>
                </a:lnTo>
                <a:lnTo>
                  <a:pt x="2871" y="1894"/>
                </a:lnTo>
                <a:lnTo>
                  <a:pt x="2872" y="1900"/>
                </a:lnTo>
                <a:lnTo>
                  <a:pt x="2877" y="1901"/>
                </a:lnTo>
                <a:lnTo>
                  <a:pt x="2881" y="1902"/>
                </a:lnTo>
                <a:lnTo>
                  <a:pt x="2885" y="1905"/>
                </a:lnTo>
                <a:lnTo>
                  <a:pt x="2889" y="1908"/>
                </a:lnTo>
                <a:lnTo>
                  <a:pt x="2891" y="1911"/>
                </a:lnTo>
                <a:lnTo>
                  <a:pt x="2894" y="1916"/>
                </a:lnTo>
                <a:lnTo>
                  <a:pt x="2895" y="1920"/>
                </a:lnTo>
                <a:lnTo>
                  <a:pt x="2896" y="1924"/>
                </a:lnTo>
                <a:lnTo>
                  <a:pt x="2896" y="1928"/>
                </a:lnTo>
                <a:lnTo>
                  <a:pt x="2896" y="1933"/>
                </a:lnTo>
                <a:lnTo>
                  <a:pt x="2895" y="1937"/>
                </a:lnTo>
                <a:lnTo>
                  <a:pt x="2893" y="1941"/>
                </a:lnTo>
                <a:lnTo>
                  <a:pt x="2891" y="1944"/>
                </a:lnTo>
                <a:lnTo>
                  <a:pt x="2888" y="1947"/>
                </a:lnTo>
                <a:lnTo>
                  <a:pt x="2884" y="1950"/>
                </a:lnTo>
                <a:lnTo>
                  <a:pt x="2880" y="1951"/>
                </a:lnTo>
                <a:lnTo>
                  <a:pt x="2848" y="1951"/>
                </a:lnTo>
                <a:lnTo>
                  <a:pt x="2816" y="1951"/>
                </a:lnTo>
                <a:lnTo>
                  <a:pt x="2783" y="1951"/>
                </a:lnTo>
                <a:lnTo>
                  <a:pt x="2751" y="1951"/>
                </a:lnTo>
                <a:lnTo>
                  <a:pt x="2738" y="1976"/>
                </a:lnTo>
                <a:lnTo>
                  <a:pt x="2725" y="2000"/>
                </a:lnTo>
                <a:lnTo>
                  <a:pt x="2712" y="2024"/>
                </a:lnTo>
                <a:lnTo>
                  <a:pt x="2698" y="2048"/>
                </a:lnTo>
                <a:lnTo>
                  <a:pt x="2702" y="2052"/>
                </a:lnTo>
                <a:lnTo>
                  <a:pt x="2706" y="2055"/>
                </a:lnTo>
                <a:lnTo>
                  <a:pt x="2708" y="2059"/>
                </a:lnTo>
                <a:lnTo>
                  <a:pt x="2709" y="2063"/>
                </a:lnTo>
                <a:lnTo>
                  <a:pt x="2709" y="2072"/>
                </a:lnTo>
                <a:lnTo>
                  <a:pt x="2708" y="2081"/>
                </a:lnTo>
                <a:lnTo>
                  <a:pt x="2706" y="2090"/>
                </a:lnTo>
                <a:lnTo>
                  <a:pt x="2703" y="2099"/>
                </a:lnTo>
                <a:lnTo>
                  <a:pt x="2703" y="2104"/>
                </a:lnTo>
                <a:lnTo>
                  <a:pt x="2704" y="2109"/>
                </a:lnTo>
                <a:lnTo>
                  <a:pt x="2706" y="2114"/>
                </a:lnTo>
                <a:lnTo>
                  <a:pt x="2707" y="2121"/>
                </a:lnTo>
                <a:lnTo>
                  <a:pt x="2708" y="2126"/>
                </a:lnTo>
                <a:lnTo>
                  <a:pt x="2707" y="2129"/>
                </a:lnTo>
                <a:lnTo>
                  <a:pt x="2706" y="2131"/>
                </a:lnTo>
                <a:lnTo>
                  <a:pt x="2703" y="2131"/>
                </a:lnTo>
                <a:lnTo>
                  <a:pt x="2698" y="2128"/>
                </a:lnTo>
                <a:lnTo>
                  <a:pt x="2690" y="2122"/>
                </a:lnTo>
                <a:lnTo>
                  <a:pt x="2674" y="2105"/>
                </a:lnTo>
                <a:lnTo>
                  <a:pt x="2661" y="2093"/>
                </a:lnTo>
                <a:lnTo>
                  <a:pt x="2641" y="2073"/>
                </a:lnTo>
                <a:lnTo>
                  <a:pt x="2621" y="2053"/>
                </a:lnTo>
                <a:lnTo>
                  <a:pt x="2600" y="2034"/>
                </a:lnTo>
                <a:lnTo>
                  <a:pt x="2579" y="2016"/>
                </a:lnTo>
                <a:lnTo>
                  <a:pt x="2558" y="1997"/>
                </a:lnTo>
                <a:lnTo>
                  <a:pt x="2536" y="1980"/>
                </a:lnTo>
                <a:lnTo>
                  <a:pt x="2514" y="1962"/>
                </a:lnTo>
                <a:lnTo>
                  <a:pt x="2491" y="1946"/>
                </a:lnTo>
                <a:lnTo>
                  <a:pt x="2475" y="1940"/>
                </a:lnTo>
                <a:lnTo>
                  <a:pt x="2458" y="1934"/>
                </a:lnTo>
                <a:lnTo>
                  <a:pt x="2440" y="1930"/>
                </a:lnTo>
                <a:lnTo>
                  <a:pt x="2422" y="1927"/>
                </a:lnTo>
                <a:lnTo>
                  <a:pt x="2414" y="1926"/>
                </a:lnTo>
                <a:lnTo>
                  <a:pt x="2405" y="1927"/>
                </a:lnTo>
                <a:lnTo>
                  <a:pt x="2396" y="1927"/>
                </a:lnTo>
                <a:lnTo>
                  <a:pt x="2387" y="1929"/>
                </a:lnTo>
                <a:lnTo>
                  <a:pt x="2379" y="1931"/>
                </a:lnTo>
                <a:lnTo>
                  <a:pt x="2370" y="1935"/>
                </a:lnTo>
                <a:lnTo>
                  <a:pt x="2362" y="1939"/>
                </a:lnTo>
                <a:lnTo>
                  <a:pt x="2355" y="1944"/>
                </a:lnTo>
                <a:lnTo>
                  <a:pt x="2321" y="1964"/>
                </a:lnTo>
                <a:lnTo>
                  <a:pt x="2286" y="1981"/>
                </a:lnTo>
                <a:lnTo>
                  <a:pt x="2277" y="1985"/>
                </a:lnTo>
                <a:lnTo>
                  <a:pt x="2268" y="1987"/>
                </a:lnTo>
                <a:lnTo>
                  <a:pt x="2259" y="1990"/>
                </a:lnTo>
                <a:lnTo>
                  <a:pt x="2250" y="1991"/>
                </a:lnTo>
                <a:lnTo>
                  <a:pt x="2241" y="1992"/>
                </a:lnTo>
                <a:lnTo>
                  <a:pt x="2231" y="1992"/>
                </a:lnTo>
                <a:lnTo>
                  <a:pt x="2222" y="1991"/>
                </a:lnTo>
                <a:lnTo>
                  <a:pt x="2212" y="1989"/>
                </a:lnTo>
                <a:lnTo>
                  <a:pt x="2182" y="1980"/>
                </a:lnTo>
                <a:lnTo>
                  <a:pt x="2152" y="1970"/>
                </a:lnTo>
                <a:lnTo>
                  <a:pt x="2138" y="1966"/>
                </a:lnTo>
                <a:lnTo>
                  <a:pt x="2122" y="1961"/>
                </a:lnTo>
                <a:lnTo>
                  <a:pt x="2107" y="1959"/>
                </a:lnTo>
                <a:lnTo>
                  <a:pt x="2091" y="1957"/>
                </a:lnTo>
                <a:lnTo>
                  <a:pt x="2070" y="1947"/>
                </a:lnTo>
                <a:lnTo>
                  <a:pt x="2050" y="1936"/>
                </a:lnTo>
                <a:lnTo>
                  <a:pt x="2031" y="1924"/>
                </a:lnTo>
                <a:lnTo>
                  <a:pt x="2011" y="1910"/>
                </a:lnTo>
                <a:lnTo>
                  <a:pt x="1991" y="1898"/>
                </a:lnTo>
                <a:lnTo>
                  <a:pt x="1970" y="1888"/>
                </a:lnTo>
                <a:lnTo>
                  <a:pt x="1960" y="1883"/>
                </a:lnTo>
                <a:lnTo>
                  <a:pt x="1949" y="1880"/>
                </a:lnTo>
                <a:lnTo>
                  <a:pt x="1938" y="1877"/>
                </a:lnTo>
                <a:lnTo>
                  <a:pt x="1927" y="1874"/>
                </a:lnTo>
                <a:lnTo>
                  <a:pt x="1905" y="1870"/>
                </a:lnTo>
                <a:lnTo>
                  <a:pt x="1884" y="1865"/>
                </a:lnTo>
                <a:lnTo>
                  <a:pt x="1862" y="1857"/>
                </a:lnTo>
                <a:lnTo>
                  <a:pt x="1842" y="1850"/>
                </a:lnTo>
                <a:lnTo>
                  <a:pt x="1822" y="1841"/>
                </a:lnTo>
                <a:lnTo>
                  <a:pt x="1801" y="1832"/>
                </a:lnTo>
                <a:lnTo>
                  <a:pt x="1782" y="1822"/>
                </a:lnTo>
                <a:lnTo>
                  <a:pt x="1761" y="1812"/>
                </a:lnTo>
                <a:lnTo>
                  <a:pt x="1744" y="1805"/>
                </a:lnTo>
                <a:lnTo>
                  <a:pt x="1728" y="1797"/>
                </a:lnTo>
                <a:lnTo>
                  <a:pt x="1712" y="1787"/>
                </a:lnTo>
                <a:lnTo>
                  <a:pt x="1697" y="1776"/>
                </a:lnTo>
                <a:lnTo>
                  <a:pt x="1683" y="1764"/>
                </a:lnTo>
                <a:lnTo>
                  <a:pt x="1669" y="1750"/>
                </a:lnTo>
                <a:lnTo>
                  <a:pt x="1655" y="1737"/>
                </a:lnTo>
                <a:lnTo>
                  <a:pt x="1642" y="1724"/>
                </a:lnTo>
                <a:lnTo>
                  <a:pt x="1632" y="1722"/>
                </a:lnTo>
                <a:lnTo>
                  <a:pt x="1623" y="1722"/>
                </a:lnTo>
                <a:lnTo>
                  <a:pt x="1612" y="1722"/>
                </a:lnTo>
                <a:lnTo>
                  <a:pt x="1603" y="1722"/>
                </a:lnTo>
                <a:lnTo>
                  <a:pt x="1593" y="1721"/>
                </a:lnTo>
                <a:lnTo>
                  <a:pt x="1584" y="1720"/>
                </a:lnTo>
                <a:lnTo>
                  <a:pt x="1574" y="1718"/>
                </a:lnTo>
                <a:lnTo>
                  <a:pt x="1565" y="1715"/>
                </a:lnTo>
                <a:lnTo>
                  <a:pt x="1533" y="1703"/>
                </a:lnTo>
                <a:lnTo>
                  <a:pt x="1501" y="1693"/>
                </a:lnTo>
                <a:lnTo>
                  <a:pt x="1493" y="1690"/>
                </a:lnTo>
                <a:lnTo>
                  <a:pt x="1486" y="1687"/>
                </a:lnTo>
                <a:lnTo>
                  <a:pt x="1479" y="1683"/>
                </a:lnTo>
                <a:lnTo>
                  <a:pt x="1472" y="1678"/>
                </a:lnTo>
                <a:lnTo>
                  <a:pt x="1466" y="1673"/>
                </a:lnTo>
                <a:lnTo>
                  <a:pt x="1460" y="1668"/>
                </a:lnTo>
                <a:lnTo>
                  <a:pt x="1453" y="1661"/>
                </a:lnTo>
                <a:lnTo>
                  <a:pt x="1448" y="1653"/>
                </a:lnTo>
                <a:lnTo>
                  <a:pt x="1443" y="1644"/>
                </a:lnTo>
                <a:lnTo>
                  <a:pt x="1437" y="1635"/>
                </a:lnTo>
                <a:lnTo>
                  <a:pt x="1430" y="1627"/>
                </a:lnTo>
                <a:lnTo>
                  <a:pt x="1423" y="1620"/>
                </a:lnTo>
                <a:lnTo>
                  <a:pt x="1407" y="1607"/>
                </a:lnTo>
                <a:lnTo>
                  <a:pt x="1390" y="1594"/>
                </a:lnTo>
                <a:lnTo>
                  <a:pt x="1355" y="1574"/>
                </a:lnTo>
                <a:lnTo>
                  <a:pt x="1318" y="1554"/>
                </a:lnTo>
                <a:lnTo>
                  <a:pt x="1307" y="1541"/>
                </a:lnTo>
                <a:lnTo>
                  <a:pt x="1296" y="1529"/>
                </a:lnTo>
                <a:lnTo>
                  <a:pt x="1286" y="1516"/>
                </a:lnTo>
                <a:lnTo>
                  <a:pt x="1276" y="1501"/>
                </a:lnTo>
                <a:lnTo>
                  <a:pt x="1267" y="1487"/>
                </a:lnTo>
                <a:lnTo>
                  <a:pt x="1258" y="1473"/>
                </a:lnTo>
                <a:lnTo>
                  <a:pt x="1250" y="1459"/>
                </a:lnTo>
                <a:lnTo>
                  <a:pt x="1241" y="1443"/>
                </a:lnTo>
                <a:lnTo>
                  <a:pt x="1257" y="1435"/>
                </a:lnTo>
                <a:lnTo>
                  <a:pt x="1274" y="1427"/>
                </a:lnTo>
                <a:lnTo>
                  <a:pt x="1278" y="1424"/>
                </a:lnTo>
                <a:lnTo>
                  <a:pt x="1280" y="1422"/>
                </a:lnTo>
                <a:lnTo>
                  <a:pt x="1282" y="1419"/>
                </a:lnTo>
                <a:lnTo>
                  <a:pt x="1283" y="1415"/>
                </a:lnTo>
                <a:lnTo>
                  <a:pt x="1283" y="1412"/>
                </a:lnTo>
                <a:lnTo>
                  <a:pt x="1281" y="1408"/>
                </a:lnTo>
                <a:lnTo>
                  <a:pt x="1278" y="1403"/>
                </a:lnTo>
                <a:lnTo>
                  <a:pt x="1273" y="1397"/>
                </a:lnTo>
                <a:lnTo>
                  <a:pt x="1272" y="1394"/>
                </a:lnTo>
                <a:lnTo>
                  <a:pt x="1272" y="1390"/>
                </a:lnTo>
                <a:lnTo>
                  <a:pt x="1273" y="1386"/>
                </a:lnTo>
                <a:lnTo>
                  <a:pt x="1274" y="1382"/>
                </a:lnTo>
                <a:lnTo>
                  <a:pt x="1279" y="1374"/>
                </a:lnTo>
                <a:lnTo>
                  <a:pt x="1284" y="1365"/>
                </a:lnTo>
                <a:lnTo>
                  <a:pt x="1289" y="1357"/>
                </a:lnTo>
                <a:lnTo>
                  <a:pt x="1292" y="1347"/>
                </a:lnTo>
                <a:lnTo>
                  <a:pt x="1293" y="1342"/>
                </a:lnTo>
                <a:lnTo>
                  <a:pt x="1293" y="1337"/>
                </a:lnTo>
                <a:lnTo>
                  <a:pt x="1291" y="1332"/>
                </a:lnTo>
                <a:lnTo>
                  <a:pt x="1289" y="1327"/>
                </a:lnTo>
                <a:lnTo>
                  <a:pt x="1286" y="1317"/>
                </a:lnTo>
                <a:lnTo>
                  <a:pt x="1281" y="1308"/>
                </a:lnTo>
                <a:lnTo>
                  <a:pt x="1276" y="1299"/>
                </a:lnTo>
                <a:lnTo>
                  <a:pt x="1269" y="1290"/>
                </a:lnTo>
                <a:lnTo>
                  <a:pt x="1263" y="1282"/>
                </a:lnTo>
                <a:lnTo>
                  <a:pt x="1257" y="1274"/>
                </a:lnTo>
                <a:lnTo>
                  <a:pt x="1252" y="1265"/>
                </a:lnTo>
                <a:lnTo>
                  <a:pt x="1250" y="1256"/>
                </a:lnTo>
                <a:lnTo>
                  <a:pt x="1253" y="1252"/>
                </a:lnTo>
                <a:lnTo>
                  <a:pt x="1256" y="1246"/>
                </a:lnTo>
                <a:lnTo>
                  <a:pt x="1258" y="1242"/>
                </a:lnTo>
                <a:lnTo>
                  <a:pt x="1259" y="1238"/>
                </a:lnTo>
                <a:lnTo>
                  <a:pt x="1259" y="1233"/>
                </a:lnTo>
                <a:lnTo>
                  <a:pt x="1258" y="1229"/>
                </a:lnTo>
                <a:lnTo>
                  <a:pt x="1257" y="1225"/>
                </a:lnTo>
                <a:lnTo>
                  <a:pt x="1255" y="1221"/>
                </a:lnTo>
                <a:lnTo>
                  <a:pt x="1250" y="1214"/>
                </a:lnTo>
                <a:lnTo>
                  <a:pt x="1243" y="1206"/>
                </a:lnTo>
                <a:lnTo>
                  <a:pt x="1236" y="1199"/>
                </a:lnTo>
                <a:lnTo>
                  <a:pt x="1229" y="1192"/>
                </a:lnTo>
                <a:lnTo>
                  <a:pt x="1200" y="1156"/>
                </a:lnTo>
                <a:lnTo>
                  <a:pt x="1171" y="1120"/>
                </a:lnTo>
                <a:lnTo>
                  <a:pt x="1157" y="1102"/>
                </a:lnTo>
                <a:lnTo>
                  <a:pt x="1141" y="1084"/>
                </a:lnTo>
                <a:lnTo>
                  <a:pt x="1126" y="1067"/>
                </a:lnTo>
                <a:lnTo>
                  <a:pt x="1111" y="1051"/>
                </a:lnTo>
                <a:lnTo>
                  <a:pt x="1085" y="1020"/>
                </a:lnTo>
                <a:lnTo>
                  <a:pt x="1060" y="991"/>
                </a:lnTo>
                <a:lnTo>
                  <a:pt x="1046" y="977"/>
                </a:lnTo>
                <a:lnTo>
                  <a:pt x="1031" y="965"/>
                </a:lnTo>
                <a:lnTo>
                  <a:pt x="1016" y="954"/>
                </a:lnTo>
                <a:lnTo>
                  <a:pt x="1000" y="942"/>
                </a:lnTo>
                <a:lnTo>
                  <a:pt x="993" y="925"/>
                </a:lnTo>
                <a:lnTo>
                  <a:pt x="987" y="906"/>
                </a:lnTo>
                <a:lnTo>
                  <a:pt x="984" y="898"/>
                </a:lnTo>
                <a:lnTo>
                  <a:pt x="979" y="890"/>
                </a:lnTo>
                <a:lnTo>
                  <a:pt x="976" y="887"/>
                </a:lnTo>
                <a:lnTo>
                  <a:pt x="972" y="885"/>
                </a:lnTo>
                <a:lnTo>
                  <a:pt x="967" y="883"/>
                </a:lnTo>
                <a:lnTo>
                  <a:pt x="962" y="881"/>
                </a:lnTo>
                <a:lnTo>
                  <a:pt x="952" y="879"/>
                </a:lnTo>
                <a:lnTo>
                  <a:pt x="942" y="875"/>
                </a:lnTo>
                <a:lnTo>
                  <a:pt x="933" y="869"/>
                </a:lnTo>
                <a:lnTo>
                  <a:pt x="925" y="863"/>
                </a:lnTo>
                <a:lnTo>
                  <a:pt x="917" y="856"/>
                </a:lnTo>
                <a:lnTo>
                  <a:pt x="910" y="848"/>
                </a:lnTo>
                <a:lnTo>
                  <a:pt x="904" y="838"/>
                </a:lnTo>
                <a:lnTo>
                  <a:pt x="899" y="828"/>
                </a:lnTo>
                <a:lnTo>
                  <a:pt x="890" y="829"/>
                </a:lnTo>
                <a:lnTo>
                  <a:pt x="880" y="830"/>
                </a:lnTo>
                <a:lnTo>
                  <a:pt x="872" y="830"/>
                </a:lnTo>
                <a:lnTo>
                  <a:pt x="864" y="829"/>
                </a:lnTo>
                <a:lnTo>
                  <a:pt x="860" y="827"/>
                </a:lnTo>
                <a:lnTo>
                  <a:pt x="857" y="826"/>
                </a:lnTo>
                <a:lnTo>
                  <a:pt x="854" y="823"/>
                </a:lnTo>
                <a:lnTo>
                  <a:pt x="851" y="821"/>
                </a:lnTo>
                <a:lnTo>
                  <a:pt x="849" y="817"/>
                </a:lnTo>
                <a:lnTo>
                  <a:pt x="847" y="812"/>
                </a:lnTo>
                <a:lnTo>
                  <a:pt x="846" y="807"/>
                </a:lnTo>
                <a:lnTo>
                  <a:pt x="846" y="801"/>
                </a:lnTo>
                <a:lnTo>
                  <a:pt x="846" y="796"/>
                </a:lnTo>
                <a:lnTo>
                  <a:pt x="846" y="791"/>
                </a:lnTo>
                <a:lnTo>
                  <a:pt x="847" y="786"/>
                </a:lnTo>
                <a:lnTo>
                  <a:pt x="849" y="781"/>
                </a:lnTo>
                <a:lnTo>
                  <a:pt x="854" y="772"/>
                </a:lnTo>
                <a:lnTo>
                  <a:pt x="860" y="763"/>
                </a:lnTo>
                <a:lnTo>
                  <a:pt x="862" y="759"/>
                </a:lnTo>
                <a:lnTo>
                  <a:pt x="864" y="755"/>
                </a:lnTo>
                <a:lnTo>
                  <a:pt x="865" y="750"/>
                </a:lnTo>
                <a:lnTo>
                  <a:pt x="866" y="746"/>
                </a:lnTo>
                <a:lnTo>
                  <a:pt x="866" y="742"/>
                </a:lnTo>
                <a:lnTo>
                  <a:pt x="865" y="736"/>
                </a:lnTo>
                <a:lnTo>
                  <a:pt x="862" y="732"/>
                </a:lnTo>
                <a:lnTo>
                  <a:pt x="858" y="728"/>
                </a:lnTo>
                <a:lnTo>
                  <a:pt x="855" y="722"/>
                </a:lnTo>
                <a:lnTo>
                  <a:pt x="851" y="717"/>
                </a:lnTo>
                <a:lnTo>
                  <a:pt x="847" y="713"/>
                </a:lnTo>
                <a:lnTo>
                  <a:pt x="843" y="711"/>
                </a:lnTo>
                <a:lnTo>
                  <a:pt x="839" y="709"/>
                </a:lnTo>
                <a:lnTo>
                  <a:pt x="835" y="707"/>
                </a:lnTo>
                <a:lnTo>
                  <a:pt x="830" y="706"/>
                </a:lnTo>
                <a:lnTo>
                  <a:pt x="826" y="706"/>
                </a:lnTo>
                <a:lnTo>
                  <a:pt x="818" y="705"/>
                </a:lnTo>
                <a:lnTo>
                  <a:pt x="810" y="705"/>
                </a:lnTo>
                <a:lnTo>
                  <a:pt x="806" y="704"/>
                </a:lnTo>
                <a:lnTo>
                  <a:pt x="803" y="703"/>
                </a:lnTo>
                <a:lnTo>
                  <a:pt x="800" y="702"/>
                </a:lnTo>
                <a:lnTo>
                  <a:pt x="797" y="700"/>
                </a:lnTo>
                <a:lnTo>
                  <a:pt x="788" y="681"/>
                </a:lnTo>
                <a:lnTo>
                  <a:pt x="779" y="664"/>
                </a:lnTo>
                <a:lnTo>
                  <a:pt x="774" y="657"/>
                </a:lnTo>
                <a:lnTo>
                  <a:pt x="767" y="651"/>
                </a:lnTo>
                <a:lnTo>
                  <a:pt x="764" y="649"/>
                </a:lnTo>
                <a:lnTo>
                  <a:pt x="760" y="647"/>
                </a:lnTo>
                <a:lnTo>
                  <a:pt x="755" y="646"/>
                </a:lnTo>
                <a:lnTo>
                  <a:pt x="750" y="645"/>
                </a:lnTo>
                <a:lnTo>
                  <a:pt x="744" y="644"/>
                </a:lnTo>
                <a:lnTo>
                  <a:pt x="739" y="643"/>
                </a:lnTo>
                <a:lnTo>
                  <a:pt x="734" y="640"/>
                </a:lnTo>
                <a:lnTo>
                  <a:pt x="730" y="638"/>
                </a:lnTo>
                <a:lnTo>
                  <a:pt x="725" y="633"/>
                </a:lnTo>
                <a:lnTo>
                  <a:pt x="721" y="629"/>
                </a:lnTo>
                <a:lnTo>
                  <a:pt x="718" y="625"/>
                </a:lnTo>
                <a:lnTo>
                  <a:pt x="716" y="620"/>
                </a:lnTo>
                <a:lnTo>
                  <a:pt x="714" y="615"/>
                </a:lnTo>
                <a:lnTo>
                  <a:pt x="712" y="610"/>
                </a:lnTo>
                <a:lnTo>
                  <a:pt x="711" y="604"/>
                </a:lnTo>
                <a:lnTo>
                  <a:pt x="711" y="599"/>
                </a:lnTo>
                <a:lnTo>
                  <a:pt x="711" y="593"/>
                </a:lnTo>
                <a:lnTo>
                  <a:pt x="713" y="588"/>
                </a:lnTo>
                <a:lnTo>
                  <a:pt x="714" y="581"/>
                </a:lnTo>
                <a:lnTo>
                  <a:pt x="717" y="576"/>
                </a:lnTo>
                <a:lnTo>
                  <a:pt x="712" y="570"/>
                </a:lnTo>
                <a:lnTo>
                  <a:pt x="707" y="566"/>
                </a:lnTo>
                <a:lnTo>
                  <a:pt x="702" y="562"/>
                </a:lnTo>
                <a:lnTo>
                  <a:pt x="696" y="559"/>
                </a:lnTo>
                <a:lnTo>
                  <a:pt x="684" y="554"/>
                </a:lnTo>
                <a:lnTo>
                  <a:pt x="670" y="550"/>
                </a:lnTo>
                <a:lnTo>
                  <a:pt x="657" y="546"/>
                </a:lnTo>
                <a:lnTo>
                  <a:pt x="644" y="541"/>
                </a:lnTo>
                <a:lnTo>
                  <a:pt x="639" y="537"/>
                </a:lnTo>
                <a:lnTo>
                  <a:pt x="633" y="532"/>
                </a:lnTo>
                <a:lnTo>
                  <a:pt x="628" y="527"/>
                </a:lnTo>
                <a:lnTo>
                  <a:pt x="623" y="521"/>
                </a:lnTo>
                <a:lnTo>
                  <a:pt x="614" y="514"/>
                </a:lnTo>
                <a:lnTo>
                  <a:pt x="607" y="507"/>
                </a:lnTo>
                <a:lnTo>
                  <a:pt x="600" y="499"/>
                </a:lnTo>
                <a:lnTo>
                  <a:pt x="593" y="491"/>
                </a:lnTo>
                <a:lnTo>
                  <a:pt x="581" y="473"/>
                </a:lnTo>
                <a:lnTo>
                  <a:pt x="569" y="455"/>
                </a:lnTo>
                <a:lnTo>
                  <a:pt x="559" y="436"/>
                </a:lnTo>
                <a:lnTo>
                  <a:pt x="548" y="416"/>
                </a:lnTo>
                <a:lnTo>
                  <a:pt x="537" y="398"/>
                </a:lnTo>
                <a:lnTo>
                  <a:pt x="524" y="380"/>
                </a:lnTo>
                <a:lnTo>
                  <a:pt x="512" y="364"/>
                </a:lnTo>
                <a:lnTo>
                  <a:pt x="502" y="347"/>
                </a:lnTo>
                <a:lnTo>
                  <a:pt x="492" y="329"/>
                </a:lnTo>
                <a:lnTo>
                  <a:pt x="483" y="311"/>
                </a:lnTo>
                <a:lnTo>
                  <a:pt x="464" y="275"/>
                </a:lnTo>
                <a:lnTo>
                  <a:pt x="445" y="240"/>
                </a:lnTo>
                <a:lnTo>
                  <a:pt x="442" y="236"/>
                </a:lnTo>
                <a:lnTo>
                  <a:pt x="441" y="231"/>
                </a:lnTo>
                <a:lnTo>
                  <a:pt x="440" y="225"/>
                </a:lnTo>
                <a:lnTo>
                  <a:pt x="439" y="220"/>
                </a:lnTo>
                <a:lnTo>
                  <a:pt x="440" y="209"/>
                </a:lnTo>
                <a:lnTo>
                  <a:pt x="442" y="199"/>
                </a:lnTo>
                <a:lnTo>
                  <a:pt x="442" y="194"/>
                </a:lnTo>
                <a:lnTo>
                  <a:pt x="442" y="189"/>
                </a:lnTo>
                <a:lnTo>
                  <a:pt x="442" y="184"/>
                </a:lnTo>
                <a:lnTo>
                  <a:pt x="441" y="180"/>
                </a:lnTo>
                <a:lnTo>
                  <a:pt x="439" y="176"/>
                </a:lnTo>
                <a:lnTo>
                  <a:pt x="436" y="173"/>
                </a:lnTo>
                <a:lnTo>
                  <a:pt x="432" y="170"/>
                </a:lnTo>
                <a:lnTo>
                  <a:pt x="427" y="169"/>
                </a:lnTo>
                <a:lnTo>
                  <a:pt x="419" y="165"/>
                </a:lnTo>
                <a:lnTo>
                  <a:pt x="409" y="162"/>
                </a:lnTo>
                <a:lnTo>
                  <a:pt x="400" y="160"/>
                </a:lnTo>
                <a:lnTo>
                  <a:pt x="391" y="158"/>
                </a:lnTo>
                <a:lnTo>
                  <a:pt x="386" y="156"/>
                </a:lnTo>
                <a:lnTo>
                  <a:pt x="383" y="155"/>
                </a:lnTo>
                <a:lnTo>
                  <a:pt x="379" y="152"/>
                </a:lnTo>
                <a:lnTo>
                  <a:pt x="377" y="149"/>
                </a:lnTo>
                <a:lnTo>
                  <a:pt x="375" y="146"/>
                </a:lnTo>
                <a:lnTo>
                  <a:pt x="374" y="142"/>
                </a:lnTo>
                <a:lnTo>
                  <a:pt x="373" y="136"/>
                </a:lnTo>
                <a:lnTo>
                  <a:pt x="374" y="130"/>
                </a:lnTo>
                <a:lnTo>
                  <a:pt x="370" y="123"/>
                </a:lnTo>
                <a:lnTo>
                  <a:pt x="366" y="119"/>
                </a:lnTo>
                <a:lnTo>
                  <a:pt x="362" y="116"/>
                </a:lnTo>
                <a:lnTo>
                  <a:pt x="358" y="115"/>
                </a:lnTo>
                <a:lnTo>
                  <a:pt x="354" y="114"/>
                </a:lnTo>
                <a:lnTo>
                  <a:pt x="351" y="115"/>
                </a:lnTo>
                <a:lnTo>
                  <a:pt x="347" y="116"/>
                </a:lnTo>
                <a:lnTo>
                  <a:pt x="343" y="118"/>
                </a:lnTo>
                <a:lnTo>
                  <a:pt x="336" y="122"/>
                </a:lnTo>
                <a:lnTo>
                  <a:pt x="328" y="126"/>
                </a:lnTo>
                <a:lnTo>
                  <a:pt x="324" y="129"/>
                </a:lnTo>
                <a:lnTo>
                  <a:pt x="320" y="129"/>
                </a:lnTo>
                <a:lnTo>
                  <a:pt x="316" y="129"/>
                </a:lnTo>
                <a:lnTo>
                  <a:pt x="310" y="128"/>
                </a:lnTo>
                <a:lnTo>
                  <a:pt x="302" y="124"/>
                </a:lnTo>
                <a:lnTo>
                  <a:pt x="293" y="119"/>
                </a:lnTo>
                <a:lnTo>
                  <a:pt x="283" y="113"/>
                </a:lnTo>
                <a:lnTo>
                  <a:pt x="273" y="107"/>
                </a:lnTo>
                <a:lnTo>
                  <a:pt x="269" y="105"/>
                </a:lnTo>
                <a:lnTo>
                  <a:pt x="264" y="103"/>
                </a:lnTo>
                <a:lnTo>
                  <a:pt x="259" y="101"/>
                </a:lnTo>
                <a:lnTo>
                  <a:pt x="255" y="101"/>
                </a:lnTo>
                <a:lnTo>
                  <a:pt x="252" y="101"/>
                </a:lnTo>
                <a:lnTo>
                  <a:pt x="249" y="103"/>
                </a:lnTo>
                <a:lnTo>
                  <a:pt x="247" y="106"/>
                </a:lnTo>
                <a:lnTo>
                  <a:pt x="245" y="110"/>
                </a:lnTo>
                <a:lnTo>
                  <a:pt x="239" y="134"/>
                </a:lnTo>
                <a:lnTo>
                  <a:pt x="234" y="158"/>
                </a:lnTo>
                <a:lnTo>
                  <a:pt x="234" y="163"/>
                </a:lnTo>
                <a:lnTo>
                  <a:pt x="234" y="169"/>
                </a:lnTo>
                <a:lnTo>
                  <a:pt x="235" y="174"/>
                </a:lnTo>
                <a:lnTo>
                  <a:pt x="236" y="181"/>
                </a:lnTo>
                <a:lnTo>
                  <a:pt x="238" y="186"/>
                </a:lnTo>
                <a:lnTo>
                  <a:pt x="241" y="191"/>
                </a:lnTo>
                <a:lnTo>
                  <a:pt x="245" y="195"/>
                </a:lnTo>
                <a:lnTo>
                  <a:pt x="250" y="199"/>
                </a:lnTo>
                <a:lnTo>
                  <a:pt x="254" y="205"/>
                </a:lnTo>
                <a:lnTo>
                  <a:pt x="257" y="211"/>
                </a:lnTo>
                <a:lnTo>
                  <a:pt x="259" y="217"/>
                </a:lnTo>
                <a:lnTo>
                  <a:pt x="260" y="223"/>
                </a:lnTo>
                <a:lnTo>
                  <a:pt x="262" y="238"/>
                </a:lnTo>
                <a:lnTo>
                  <a:pt x="262" y="252"/>
                </a:lnTo>
                <a:lnTo>
                  <a:pt x="262" y="266"/>
                </a:lnTo>
                <a:lnTo>
                  <a:pt x="263" y="281"/>
                </a:lnTo>
                <a:lnTo>
                  <a:pt x="265" y="288"/>
                </a:lnTo>
                <a:lnTo>
                  <a:pt x="267" y="294"/>
                </a:lnTo>
                <a:lnTo>
                  <a:pt x="270" y="300"/>
                </a:lnTo>
                <a:lnTo>
                  <a:pt x="274" y="305"/>
                </a:lnTo>
                <a:lnTo>
                  <a:pt x="279" y="315"/>
                </a:lnTo>
                <a:lnTo>
                  <a:pt x="285" y="323"/>
                </a:lnTo>
                <a:lnTo>
                  <a:pt x="291" y="330"/>
                </a:lnTo>
                <a:lnTo>
                  <a:pt x="299" y="337"/>
                </a:lnTo>
                <a:lnTo>
                  <a:pt x="306" y="343"/>
                </a:lnTo>
                <a:lnTo>
                  <a:pt x="315" y="348"/>
                </a:lnTo>
                <a:lnTo>
                  <a:pt x="324" y="352"/>
                </a:lnTo>
                <a:lnTo>
                  <a:pt x="333" y="356"/>
                </a:lnTo>
                <a:lnTo>
                  <a:pt x="346" y="369"/>
                </a:lnTo>
                <a:lnTo>
                  <a:pt x="358" y="383"/>
                </a:lnTo>
                <a:lnTo>
                  <a:pt x="371" y="397"/>
                </a:lnTo>
                <a:lnTo>
                  <a:pt x="381" y="413"/>
                </a:lnTo>
                <a:lnTo>
                  <a:pt x="390" y="429"/>
                </a:lnTo>
                <a:lnTo>
                  <a:pt x="398" y="447"/>
                </a:lnTo>
                <a:lnTo>
                  <a:pt x="406" y="464"/>
                </a:lnTo>
                <a:lnTo>
                  <a:pt x="413" y="481"/>
                </a:lnTo>
                <a:lnTo>
                  <a:pt x="418" y="485"/>
                </a:lnTo>
                <a:lnTo>
                  <a:pt x="422" y="488"/>
                </a:lnTo>
                <a:lnTo>
                  <a:pt x="426" y="490"/>
                </a:lnTo>
                <a:lnTo>
                  <a:pt x="430" y="493"/>
                </a:lnTo>
                <a:lnTo>
                  <a:pt x="439" y="496"/>
                </a:lnTo>
                <a:lnTo>
                  <a:pt x="448" y="500"/>
                </a:lnTo>
                <a:lnTo>
                  <a:pt x="452" y="502"/>
                </a:lnTo>
                <a:lnTo>
                  <a:pt x="456" y="504"/>
                </a:lnTo>
                <a:lnTo>
                  <a:pt x="459" y="507"/>
                </a:lnTo>
                <a:lnTo>
                  <a:pt x="462" y="510"/>
                </a:lnTo>
                <a:lnTo>
                  <a:pt x="464" y="514"/>
                </a:lnTo>
                <a:lnTo>
                  <a:pt x="466" y="518"/>
                </a:lnTo>
                <a:lnTo>
                  <a:pt x="467" y="524"/>
                </a:lnTo>
                <a:lnTo>
                  <a:pt x="467" y="530"/>
                </a:lnTo>
                <a:lnTo>
                  <a:pt x="472" y="553"/>
                </a:lnTo>
                <a:lnTo>
                  <a:pt x="478" y="576"/>
                </a:lnTo>
                <a:lnTo>
                  <a:pt x="480" y="581"/>
                </a:lnTo>
                <a:lnTo>
                  <a:pt x="482" y="587"/>
                </a:lnTo>
                <a:lnTo>
                  <a:pt x="485" y="591"/>
                </a:lnTo>
                <a:lnTo>
                  <a:pt x="488" y="595"/>
                </a:lnTo>
                <a:lnTo>
                  <a:pt x="492" y="597"/>
                </a:lnTo>
                <a:lnTo>
                  <a:pt x="497" y="600"/>
                </a:lnTo>
                <a:lnTo>
                  <a:pt x="502" y="601"/>
                </a:lnTo>
                <a:lnTo>
                  <a:pt x="508" y="601"/>
                </a:lnTo>
                <a:lnTo>
                  <a:pt x="514" y="602"/>
                </a:lnTo>
                <a:lnTo>
                  <a:pt x="519" y="603"/>
                </a:lnTo>
                <a:lnTo>
                  <a:pt x="525" y="606"/>
                </a:lnTo>
                <a:lnTo>
                  <a:pt x="528" y="610"/>
                </a:lnTo>
                <a:lnTo>
                  <a:pt x="531" y="614"/>
                </a:lnTo>
                <a:lnTo>
                  <a:pt x="534" y="620"/>
                </a:lnTo>
                <a:lnTo>
                  <a:pt x="536" y="625"/>
                </a:lnTo>
                <a:lnTo>
                  <a:pt x="538" y="631"/>
                </a:lnTo>
                <a:lnTo>
                  <a:pt x="540" y="645"/>
                </a:lnTo>
                <a:lnTo>
                  <a:pt x="543" y="657"/>
                </a:lnTo>
                <a:lnTo>
                  <a:pt x="545" y="663"/>
                </a:lnTo>
                <a:lnTo>
                  <a:pt x="547" y="669"/>
                </a:lnTo>
                <a:lnTo>
                  <a:pt x="550" y="674"/>
                </a:lnTo>
                <a:lnTo>
                  <a:pt x="553" y="679"/>
                </a:lnTo>
                <a:lnTo>
                  <a:pt x="554" y="686"/>
                </a:lnTo>
                <a:lnTo>
                  <a:pt x="556" y="693"/>
                </a:lnTo>
                <a:lnTo>
                  <a:pt x="558" y="697"/>
                </a:lnTo>
                <a:lnTo>
                  <a:pt x="561" y="700"/>
                </a:lnTo>
                <a:lnTo>
                  <a:pt x="565" y="702"/>
                </a:lnTo>
                <a:lnTo>
                  <a:pt x="569" y="702"/>
                </a:lnTo>
                <a:lnTo>
                  <a:pt x="574" y="702"/>
                </a:lnTo>
                <a:lnTo>
                  <a:pt x="578" y="702"/>
                </a:lnTo>
                <a:lnTo>
                  <a:pt x="587" y="700"/>
                </a:lnTo>
                <a:lnTo>
                  <a:pt x="595" y="699"/>
                </a:lnTo>
                <a:lnTo>
                  <a:pt x="599" y="699"/>
                </a:lnTo>
                <a:lnTo>
                  <a:pt x="602" y="700"/>
                </a:lnTo>
                <a:lnTo>
                  <a:pt x="605" y="703"/>
                </a:lnTo>
                <a:lnTo>
                  <a:pt x="607" y="706"/>
                </a:lnTo>
                <a:lnTo>
                  <a:pt x="613" y="722"/>
                </a:lnTo>
                <a:lnTo>
                  <a:pt x="617" y="740"/>
                </a:lnTo>
                <a:lnTo>
                  <a:pt x="621" y="758"/>
                </a:lnTo>
                <a:lnTo>
                  <a:pt x="626" y="775"/>
                </a:lnTo>
                <a:lnTo>
                  <a:pt x="631" y="793"/>
                </a:lnTo>
                <a:lnTo>
                  <a:pt x="636" y="810"/>
                </a:lnTo>
                <a:lnTo>
                  <a:pt x="639" y="818"/>
                </a:lnTo>
                <a:lnTo>
                  <a:pt x="642" y="826"/>
                </a:lnTo>
                <a:lnTo>
                  <a:pt x="646" y="834"/>
                </a:lnTo>
                <a:lnTo>
                  <a:pt x="651" y="842"/>
                </a:lnTo>
                <a:lnTo>
                  <a:pt x="666" y="872"/>
                </a:lnTo>
                <a:lnTo>
                  <a:pt x="681" y="903"/>
                </a:lnTo>
                <a:lnTo>
                  <a:pt x="687" y="919"/>
                </a:lnTo>
                <a:lnTo>
                  <a:pt x="690" y="935"/>
                </a:lnTo>
                <a:lnTo>
                  <a:pt x="691" y="944"/>
                </a:lnTo>
                <a:lnTo>
                  <a:pt x="692" y="953"/>
                </a:lnTo>
                <a:lnTo>
                  <a:pt x="691" y="962"/>
                </a:lnTo>
                <a:lnTo>
                  <a:pt x="690" y="970"/>
                </a:lnTo>
                <a:lnTo>
                  <a:pt x="692" y="976"/>
                </a:lnTo>
                <a:lnTo>
                  <a:pt x="694" y="981"/>
                </a:lnTo>
                <a:lnTo>
                  <a:pt x="696" y="985"/>
                </a:lnTo>
                <a:lnTo>
                  <a:pt x="699" y="989"/>
                </a:lnTo>
                <a:lnTo>
                  <a:pt x="703" y="992"/>
                </a:lnTo>
                <a:lnTo>
                  <a:pt x="707" y="996"/>
                </a:lnTo>
                <a:lnTo>
                  <a:pt x="711" y="997"/>
                </a:lnTo>
                <a:lnTo>
                  <a:pt x="715" y="999"/>
                </a:lnTo>
                <a:lnTo>
                  <a:pt x="720" y="999"/>
                </a:lnTo>
                <a:lnTo>
                  <a:pt x="724" y="999"/>
                </a:lnTo>
                <a:lnTo>
                  <a:pt x="730" y="998"/>
                </a:lnTo>
                <a:lnTo>
                  <a:pt x="734" y="997"/>
                </a:lnTo>
                <a:lnTo>
                  <a:pt x="739" y="995"/>
                </a:lnTo>
                <a:lnTo>
                  <a:pt x="743" y="991"/>
                </a:lnTo>
                <a:lnTo>
                  <a:pt x="747" y="987"/>
                </a:lnTo>
                <a:lnTo>
                  <a:pt x="750" y="983"/>
                </a:lnTo>
                <a:lnTo>
                  <a:pt x="756" y="990"/>
                </a:lnTo>
                <a:lnTo>
                  <a:pt x="762" y="998"/>
                </a:lnTo>
                <a:lnTo>
                  <a:pt x="768" y="1007"/>
                </a:lnTo>
                <a:lnTo>
                  <a:pt x="774" y="1016"/>
                </a:lnTo>
                <a:lnTo>
                  <a:pt x="779" y="1025"/>
                </a:lnTo>
                <a:lnTo>
                  <a:pt x="785" y="1035"/>
                </a:lnTo>
                <a:lnTo>
                  <a:pt x="789" y="1046"/>
                </a:lnTo>
                <a:lnTo>
                  <a:pt x="793" y="1056"/>
                </a:lnTo>
                <a:lnTo>
                  <a:pt x="811" y="1064"/>
                </a:lnTo>
                <a:lnTo>
                  <a:pt x="826" y="1073"/>
                </a:lnTo>
                <a:lnTo>
                  <a:pt x="829" y="1076"/>
                </a:lnTo>
                <a:lnTo>
                  <a:pt x="832" y="1079"/>
                </a:lnTo>
                <a:lnTo>
                  <a:pt x="834" y="1082"/>
                </a:lnTo>
                <a:lnTo>
                  <a:pt x="835" y="1086"/>
                </a:lnTo>
                <a:lnTo>
                  <a:pt x="835" y="1091"/>
                </a:lnTo>
                <a:lnTo>
                  <a:pt x="834" y="1097"/>
                </a:lnTo>
                <a:lnTo>
                  <a:pt x="831" y="1102"/>
                </a:lnTo>
                <a:lnTo>
                  <a:pt x="828" y="1108"/>
                </a:lnTo>
                <a:lnTo>
                  <a:pt x="817" y="1123"/>
                </a:lnTo>
                <a:lnTo>
                  <a:pt x="804" y="1137"/>
                </a:lnTo>
                <a:lnTo>
                  <a:pt x="797" y="1143"/>
                </a:lnTo>
                <a:lnTo>
                  <a:pt x="790" y="1149"/>
                </a:lnTo>
                <a:lnTo>
                  <a:pt x="786" y="1150"/>
                </a:lnTo>
                <a:lnTo>
                  <a:pt x="782" y="1151"/>
                </a:lnTo>
                <a:lnTo>
                  <a:pt x="777" y="1152"/>
                </a:lnTo>
                <a:lnTo>
                  <a:pt x="773" y="1151"/>
                </a:lnTo>
                <a:lnTo>
                  <a:pt x="767" y="1140"/>
                </a:lnTo>
                <a:lnTo>
                  <a:pt x="762" y="1129"/>
                </a:lnTo>
                <a:lnTo>
                  <a:pt x="758" y="1118"/>
                </a:lnTo>
                <a:lnTo>
                  <a:pt x="754" y="1106"/>
                </a:lnTo>
                <a:lnTo>
                  <a:pt x="750" y="1094"/>
                </a:lnTo>
                <a:lnTo>
                  <a:pt x="744" y="1084"/>
                </a:lnTo>
                <a:lnTo>
                  <a:pt x="741" y="1079"/>
                </a:lnTo>
                <a:lnTo>
                  <a:pt x="737" y="1075"/>
                </a:lnTo>
                <a:lnTo>
                  <a:pt x="733" y="1071"/>
                </a:lnTo>
                <a:lnTo>
                  <a:pt x="727" y="1067"/>
                </a:lnTo>
                <a:lnTo>
                  <a:pt x="711" y="1056"/>
                </a:lnTo>
                <a:lnTo>
                  <a:pt x="694" y="1044"/>
                </a:lnTo>
                <a:lnTo>
                  <a:pt x="686" y="1039"/>
                </a:lnTo>
                <a:lnTo>
                  <a:pt x="678" y="1033"/>
                </a:lnTo>
                <a:lnTo>
                  <a:pt x="670" y="1026"/>
                </a:lnTo>
                <a:lnTo>
                  <a:pt x="663" y="1017"/>
                </a:lnTo>
                <a:lnTo>
                  <a:pt x="646" y="1006"/>
                </a:lnTo>
                <a:lnTo>
                  <a:pt x="629" y="993"/>
                </a:lnTo>
                <a:lnTo>
                  <a:pt x="611" y="980"/>
                </a:lnTo>
                <a:lnTo>
                  <a:pt x="595" y="966"/>
                </a:lnTo>
                <a:lnTo>
                  <a:pt x="580" y="951"/>
                </a:lnTo>
                <a:lnTo>
                  <a:pt x="565" y="935"/>
                </a:lnTo>
                <a:lnTo>
                  <a:pt x="551" y="918"/>
                </a:lnTo>
                <a:lnTo>
                  <a:pt x="539" y="900"/>
                </a:lnTo>
                <a:lnTo>
                  <a:pt x="544" y="876"/>
                </a:lnTo>
                <a:lnTo>
                  <a:pt x="548" y="853"/>
                </a:lnTo>
                <a:lnTo>
                  <a:pt x="548" y="842"/>
                </a:lnTo>
                <a:lnTo>
                  <a:pt x="546" y="830"/>
                </a:lnTo>
                <a:lnTo>
                  <a:pt x="545" y="824"/>
                </a:lnTo>
                <a:lnTo>
                  <a:pt x="543" y="819"/>
                </a:lnTo>
                <a:lnTo>
                  <a:pt x="540" y="814"/>
                </a:lnTo>
                <a:lnTo>
                  <a:pt x="537" y="809"/>
                </a:lnTo>
                <a:lnTo>
                  <a:pt x="532" y="798"/>
                </a:lnTo>
                <a:lnTo>
                  <a:pt x="527" y="785"/>
                </a:lnTo>
                <a:lnTo>
                  <a:pt x="520" y="774"/>
                </a:lnTo>
                <a:lnTo>
                  <a:pt x="514" y="764"/>
                </a:lnTo>
                <a:lnTo>
                  <a:pt x="510" y="759"/>
                </a:lnTo>
                <a:lnTo>
                  <a:pt x="506" y="755"/>
                </a:lnTo>
                <a:lnTo>
                  <a:pt x="502" y="751"/>
                </a:lnTo>
                <a:lnTo>
                  <a:pt x="497" y="748"/>
                </a:lnTo>
                <a:lnTo>
                  <a:pt x="492" y="745"/>
                </a:lnTo>
                <a:lnTo>
                  <a:pt x="487" y="743"/>
                </a:lnTo>
                <a:lnTo>
                  <a:pt x="481" y="741"/>
                </a:lnTo>
                <a:lnTo>
                  <a:pt x="475" y="741"/>
                </a:lnTo>
                <a:lnTo>
                  <a:pt x="466" y="735"/>
                </a:lnTo>
                <a:lnTo>
                  <a:pt x="457" y="729"/>
                </a:lnTo>
                <a:lnTo>
                  <a:pt x="450" y="722"/>
                </a:lnTo>
                <a:lnTo>
                  <a:pt x="443" y="715"/>
                </a:lnTo>
                <a:lnTo>
                  <a:pt x="436" y="707"/>
                </a:lnTo>
                <a:lnTo>
                  <a:pt x="429" y="700"/>
                </a:lnTo>
                <a:lnTo>
                  <a:pt x="422" y="694"/>
                </a:lnTo>
                <a:lnTo>
                  <a:pt x="413" y="690"/>
                </a:lnTo>
                <a:lnTo>
                  <a:pt x="407" y="693"/>
                </a:lnTo>
                <a:lnTo>
                  <a:pt x="401" y="694"/>
                </a:lnTo>
                <a:lnTo>
                  <a:pt x="395" y="694"/>
                </a:lnTo>
                <a:lnTo>
                  <a:pt x="390" y="693"/>
                </a:lnTo>
                <a:lnTo>
                  <a:pt x="384" y="692"/>
                </a:lnTo>
                <a:lnTo>
                  <a:pt x="378" y="689"/>
                </a:lnTo>
                <a:lnTo>
                  <a:pt x="373" y="685"/>
                </a:lnTo>
                <a:lnTo>
                  <a:pt x="368" y="682"/>
                </a:lnTo>
                <a:lnTo>
                  <a:pt x="356" y="674"/>
                </a:lnTo>
                <a:lnTo>
                  <a:pt x="345" y="666"/>
                </a:lnTo>
                <a:lnTo>
                  <a:pt x="334" y="659"/>
                </a:lnTo>
                <a:lnTo>
                  <a:pt x="324" y="653"/>
                </a:lnTo>
                <a:lnTo>
                  <a:pt x="316" y="651"/>
                </a:lnTo>
                <a:lnTo>
                  <a:pt x="307" y="647"/>
                </a:lnTo>
                <a:lnTo>
                  <a:pt x="301" y="643"/>
                </a:lnTo>
                <a:lnTo>
                  <a:pt x="294" y="639"/>
                </a:lnTo>
                <a:lnTo>
                  <a:pt x="282" y="627"/>
                </a:lnTo>
                <a:lnTo>
                  <a:pt x="270" y="616"/>
                </a:lnTo>
                <a:lnTo>
                  <a:pt x="248" y="590"/>
                </a:lnTo>
                <a:lnTo>
                  <a:pt x="226" y="564"/>
                </a:lnTo>
                <a:lnTo>
                  <a:pt x="239" y="568"/>
                </a:lnTo>
                <a:lnTo>
                  <a:pt x="253" y="571"/>
                </a:lnTo>
                <a:lnTo>
                  <a:pt x="269" y="573"/>
                </a:lnTo>
                <a:lnTo>
                  <a:pt x="283" y="572"/>
                </a:lnTo>
                <a:lnTo>
                  <a:pt x="289" y="571"/>
                </a:lnTo>
                <a:lnTo>
                  <a:pt x="296" y="569"/>
                </a:lnTo>
                <a:lnTo>
                  <a:pt x="302" y="566"/>
                </a:lnTo>
                <a:lnTo>
                  <a:pt x="308" y="563"/>
                </a:lnTo>
                <a:lnTo>
                  <a:pt x="315" y="559"/>
                </a:lnTo>
                <a:lnTo>
                  <a:pt x="320" y="554"/>
                </a:lnTo>
                <a:lnTo>
                  <a:pt x="325" y="548"/>
                </a:lnTo>
                <a:lnTo>
                  <a:pt x="329" y="541"/>
                </a:lnTo>
                <a:lnTo>
                  <a:pt x="331" y="530"/>
                </a:lnTo>
                <a:lnTo>
                  <a:pt x="333" y="520"/>
                </a:lnTo>
                <a:lnTo>
                  <a:pt x="333" y="510"/>
                </a:lnTo>
                <a:lnTo>
                  <a:pt x="331" y="501"/>
                </a:lnTo>
                <a:lnTo>
                  <a:pt x="329" y="492"/>
                </a:lnTo>
                <a:lnTo>
                  <a:pt x="325" y="482"/>
                </a:lnTo>
                <a:lnTo>
                  <a:pt x="320" y="474"/>
                </a:lnTo>
                <a:lnTo>
                  <a:pt x="312" y="466"/>
                </a:lnTo>
                <a:lnTo>
                  <a:pt x="298" y="451"/>
                </a:lnTo>
                <a:lnTo>
                  <a:pt x="284" y="436"/>
                </a:lnTo>
                <a:lnTo>
                  <a:pt x="268" y="421"/>
                </a:lnTo>
                <a:lnTo>
                  <a:pt x="252" y="408"/>
                </a:lnTo>
                <a:lnTo>
                  <a:pt x="235" y="396"/>
                </a:lnTo>
                <a:lnTo>
                  <a:pt x="219" y="384"/>
                </a:lnTo>
                <a:lnTo>
                  <a:pt x="200" y="373"/>
                </a:lnTo>
                <a:lnTo>
                  <a:pt x="183" y="363"/>
                </a:lnTo>
                <a:lnTo>
                  <a:pt x="177" y="359"/>
                </a:lnTo>
                <a:lnTo>
                  <a:pt x="173" y="355"/>
                </a:lnTo>
                <a:lnTo>
                  <a:pt x="169" y="351"/>
                </a:lnTo>
                <a:lnTo>
                  <a:pt x="166" y="345"/>
                </a:lnTo>
                <a:lnTo>
                  <a:pt x="161" y="334"/>
                </a:lnTo>
                <a:lnTo>
                  <a:pt x="156" y="321"/>
                </a:lnTo>
                <a:lnTo>
                  <a:pt x="152" y="309"/>
                </a:lnTo>
                <a:lnTo>
                  <a:pt x="147" y="297"/>
                </a:lnTo>
                <a:lnTo>
                  <a:pt x="145" y="291"/>
                </a:lnTo>
                <a:lnTo>
                  <a:pt x="142" y="286"/>
                </a:lnTo>
                <a:lnTo>
                  <a:pt x="138" y="281"/>
                </a:lnTo>
                <a:lnTo>
                  <a:pt x="134" y="276"/>
                </a:lnTo>
                <a:lnTo>
                  <a:pt x="128" y="275"/>
                </a:lnTo>
                <a:lnTo>
                  <a:pt x="123" y="274"/>
                </a:lnTo>
                <a:lnTo>
                  <a:pt x="119" y="271"/>
                </a:lnTo>
                <a:lnTo>
                  <a:pt x="116" y="267"/>
                </a:lnTo>
                <a:lnTo>
                  <a:pt x="114" y="263"/>
                </a:lnTo>
                <a:lnTo>
                  <a:pt x="112" y="259"/>
                </a:lnTo>
                <a:lnTo>
                  <a:pt x="111" y="254"/>
                </a:lnTo>
                <a:lnTo>
                  <a:pt x="110" y="248"/>
                </a:lnTo>
                <a:lnTo>
                  <a:pt x="109" y="237"/>
                </a:lnTo>
                <a:lnTo>
                  <a:pt x="108" y="224"/>
                </a:lnTo>
                <a:lnTo>
                  <a:pt x="107" y="218"/>
                </a:lnTo>
                <a:lnTo>
                  <a:pt x="106" y="213"/>
                </a:lnTo>
                <a:lnTo>
                  <a:pt x="103" y="208"/>
                </a:lnTo>
                <a:lnTo>
                  <a:pt x="100" y="204"/>
                </a:lnTo>
                <a:lnTo>
                  <a:pt x="85" y="182"/>
                </a:lnTo>
                <a:lnTo>
                  <a:pt x="68" y="160"/>
                </a:lnTo>
                <a:lnTo>
                  <a:pt x="60" y="148"/>
                </a:lnTo>
                <a:lnTo>
                  <a:pt x="54" y="137"/>
                </a:lnTo>
                <a:lnTo>
                  <a:pt x="50" y="131"/>
                </a:lnTo>
                <a:lnTo>
                  <a:pt x="48" y="123"/>
                </a:lnTo>
                <a:lnTo>
                  <a:pt x="47" y="117"/>
                </a:lnTo>
                <a:lnTo>
                  <a:pt x="46" y="110"/>
                </a:lnTo>
                <a:lnTo>
                  <a:pt x="50" y="105"/>
                </a:lnTo>
                <a:lnTo>
                  <a:pt x="54" y="100"/>
                </a:lnTo>
                <a:lnTo>
                  <a:pt x="55" y="96"/>
                </a:lnTo>
                <a:lnTo>
                  <a:pt x="54" y="92"/>
                </a:lnTo>
                <a:lnTo>
                  <a:pt x="52" y="88"/>
                </a:lnTo>
                <a:lnTo>
                  <a:pt x="50" y="84"/>
                </a:lnTo>
                <a:lnTo>
                  <a:pt x="47" y="81"/>
                </a:lnTo>
                <a:lnTo>
                  <a:pt x="44" y="78"/>
                </a:lnTo>
                <a:lnTo>
                  <a:pt x="36" y="70"/>
                </a:lnTo>
                <a:lnTo>
                  <a:pt x="27" y="64"/>
                </a:lnTo>
                <a:lnTo>
                  <a:pt x="23" y="61"/>
                </a:lnTo>
                <a:lnTo>
                  <a:pt x="20" y="57"/>
                </a:lnTo>
                <a:lnTo>
                  <a:pt x="16" y="53"/>
                </a:lnTo>
                <a:lnTo>
                  <a:pt x="14" y="49"/>
                </a:lnTo>
                <a:lnTo>
                  <a:pt x="9" y="44"/>
                </a:lnTo>
                <a:lnTo>
                  <a:pt x="6" y="39"/>
                </a:lnTo>
                <a:lnTo>
                  <a:pt x="3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2" y="19"/>
                </a:lnTo>
                <a:lnTo>
                  <a:pt x="3" y="16"/>
                </a:lnTo>
                <a:lnTo>
                  <a:pt x="6" y="14"/>
                </a:lnTo>
                <a:lnTo>
                  <a:pt x="9" y="13"/>
                </a:lnTo>
                <a:lnTo>
                  <a:pt x="12" y="11"/>
                </a:lnTo>
                <a:lnTo>
                  <a:pt x="17" y="11"/>
                </a:lnTo>
                <a:lnTo>
                  <a:pt x="27" y="10"/>
                </a:lnTo>
                <a:lnTo>
                  <a:pt x="38" y="11"/>
                </a:lnTo>
                <a:lnTo>
                  <a:pt x="64" y="9"/>
                </a:lnTo>
                <a:lnTo>
                  <a:pt x="90" y="7"/>
                </a:lnTo>
                <a:lnTo>
                  <a:pt x="116" y="5"/>
                </a:lnTo>
                <a:lnTo>
                  <a:pt x="141" y="4"/>
                </a:lnTo>
                <a:lnTo>
                  <a:pt x="167" y="3"/>
                </a:lnTo>
                <a:lnTo>
                  <a:pt x="193" y="2"/>
                </a:lnTo>
                <a:lnTo>
                  <a:pt x="219" y="1"/>
                </a:lnTo>
                <a:lnTo>
                  <a:pt x="244" y="0"/>
                </a:lnTo>
                <a:lnTo>
                  <a:pt x="250" y="7"/>
                </a:lnTo>
                <a:lnTo>
                  <a:pt x="257" y="13"/>
                </a:lnTo>
                <a:lnTo>
                  <a:pt x="265" y="18"/>
                </a:lnTo>
                <a:lnTo>
                  <a:pt x="272" y="23"/>
                </a:lnTo>
                <a:lnTo>
                  <a:pt x="288" y="31"/>
                </a:lnTo>
                <a:lnTo>
                  <a:pt x="304" y="37"/>
                </a:lnTo>
                <a:lnTo>
                  <a:pt x="322" y="43"/>
                </a:lnTo>
                <a:lnTo>
                  <a:pt x="338" y="48"/>
                </a:lnTo>
                <a:lnTo>
                  <a:pt x="355" y="53"/>
                </a:lnTo>
                <a:lnTo>
                  <a:pt x="372" y="60"/>
                </a:lnTo>
                <a:lnTo>
                  <a:pt x="407" y="72"/>
                </a:lnTo>
                <a:lnTo>
                  <a:pt x="442" y="86"/>
                </a:lnTo>
                <a:lnTo>
                  <a:pt x="478" y="98"/>
                </a:lnTo>
                <a:lnTo>
                  <a:pt x="513" y="111"/>
                </a:lnTo>
                <a:lnTo>
                  <a:pt x="548" y="123"/>
                </a:lnTo>
                <a:lnTo>
                  <a:pt x="584" y="136"/>
                </a:lnTo>
                <a:lnTo>
                  <a:pt x="619" y="147"/>
                </a:lnTo>
                <a:lnTo>
                  <a:pt x="655" y="157"/>
                </a:lnTo>
                <a:lnTo>
                  <a:pt x="693" y="157"/>
                </a:lnTo>
                <a:lnTo>
                  <a:pt x="730" y="158"/>
                </a:lnTo>
                <a:lnTo>
                  <a:pt x="766" y="158"/>
                </a:lnTo>
                <a:lnTo>
                  <a:pt x="803" y="159"/>
                </a:lnTo>
                <a:lnTo>
                  <a:pt x="840" y="160"/>
                </a:lnTo>
                <a:lnTo>
                  <a:pt x="876" y="160"/>
                </a:lnTo>
                <a:lnTo>
                  <a:pt x="913" y="161"/>
                </a:lnTo>
                <a:lnTo>
                  <a:pt x="950" y="160"/>
                </a:lnTo>
                <a:lnTo>
                  <a:pt x="955" y="158"/>
                </a:lnTo>
                <a:lnTo>
                  <a:pt x="958" y="155"/>
                </a:lnTo>
                <a:lnTo>
                  <a:pt x="960" y="151"/>
                </a:lnTo>
                <a:lnTo>
                  <a:pt x="961" y="147"/>
                </a:lnTo>
                <a:lnTo>
                  <a:pt x="963" y="137"/>
                </a:lnTo>
                <a:lnTo>
                  <a:pt x="963" y="125"/>
                </a:lnTo>
                <a:lnTo>
                  <a:pt x="964" y="120"/>
                </a:lnTo>
                <a:lnTo>
                  <a:pt x="965" y="115"/>
                </a:lnTo>
                <a:lnTo>
                  <a:pt x="966" y="111"/>
                </a:lnTo>
                <a:lnTo>
                  <a:pt x="968" y="108"/>
                </a:lnTo>
                <a:lnTo>
                  <a:pt x="971" y="106"/>
                </a:lnTo>
                <a:lnTo>
                  <a:pt x="975" y="105"/>
                </a:lnTo>
                <a:lnTo>
                  <a:pt x="980" y="106"/>
                </a:lnTo>
                <a:lnTo>
                  <a:pt x="986" y="108"/>
                </a:lnTo>
                <a:lnTo>
                  <a:pt x="1008" y="108"/>
                </a:lnTo>
                <a:lnTo>
                  <a:pt x="1028" y="108"/>
                </a:lnTo>
                <a:lnTo>
                  <a:pt x="1049" y="108"/>
                </a:lnTo>
                <a:lnTo>
                  <a:pt x="1070" y="108"/>
                </a:lnTo>
                <a:lnTo>
                  <a:pt x="1090" y="108"/>
                </a:lnTo>
                <a:lnTo>
                  <a:pt x="1111" y="109"/>
                </a:lnTo>
                <a:lnTo>
                  <a:pt x="1131" y="110"/>
                </a:lnTo>
                <a:lnTo>
                  <a:pt x="1152" y="112"/>
                </a:lnTo>
                <a:lnTo>
                  <a:pt x="1179" y="140"/>
                </a:lnTo>
                <a:lnTo>
                  <a:pt x="1207" y="166"/>
                </a:lnTo>
                <a:lnTo>
                  <a:pt x="1221" y="180"/>
                </a:lnTo>
                <a:lnTo>
                  <a:pt x="1235" y="192"/>
                </a:lnTo>
                <a:lnTo>
                  <a:pt x="1252" y="203"/>
                </a:lnTo>
                <a:lnTo>
                  <a:pt x="1267" y="212"/>
                </a:lnTo>
                <a:lnTo>
                  <a:pt x="1277" y="219"/>
                </a:lnTo>
                <a:lnTo>
                  <a:pt x="1287" y="226"/>
                </a:lnTo>
                <a:lnTo>
                  <a:pt x="1295" y="234"/>
                </a:lnTo>
                <a:lnTo>
                  <a:pt x="1304" y="243"/>
                </a:lnTo>
                <a:lnTo>
                  <a:pt x="1311" y="252"/>
                </a:lnTo>
                <a:lnTo>
                  <a:pt x="1317" y="263"/>
                </a:lnTo>
                <a:lnTo>
                  <a:pt x="1321" y="274"/>
                </a:lnTo>
                <a:lnTo>
                  <a:pt x="1324" y="287"/>
                </a:lnTo>
                <a:lnTo>
                  <a:pt x="1329" y="302"/>
                </a:lnTo>
                <a:lnTo>
                  <a:pt x="1334" y="317"/>
                </a:lnTo>
                <a:lnTo>
                  <a:pt x="1341" y="330"/>
                </a:lnTo>
                <a:lnTo>
                  <a:pt x="1349" y="344"/>
                </a:lnTo>
                <a:lnTo>
                  <a:pt x="1359" y="356"/>
                </a:lnTo>
                <a:lnTo>
                  <a:pt x="1370" y="366"/>
                </a:lnTo>
                <a:lnTo>
                  <a:pt x="1375" y="371"/>
                </a:lnTo>
                <a:lnTo>
                  <a:pt x="1382" y="375"/>
                </a:lnTo>
                <a:lnTo>
                  <a:pt x="1388" y="379"/>
                </a:lnTo>
                <a:lnTo>
                  <a:pt x="1395" y="383"/>
                </a:lnTo>
                <a:lnTo>
                  <a:pt x="1411" y="392"/>
                </a:lnTo>
                <a:lnTo>
                  <a:pt x="1427" y="402"/>
                </a:lnTo>
                <a:lnTo>
                  <a:pt x="1443" y="411"/>
                </a:lnTo>
                <a:lnTo>
                  <a:pt x="1461" y="418"/>
                </a:lnTo>
                <a:lnTo>
                  <a:pt x="1469" y="421"/>
                </a:lnTo>
                <a:lnTo>
                  <a:pt x="1478" y="424"/>
                </a:lnTo>
                <a:lnTo>
                  <a:pt x="1486" y="425"/>
                </a:lnTo>
                <a:lnTo>
                  <a:pt x="1495" y="426"/>
                </a:lnTo>
                <a:lnTo>
                  <a:pt x="1503" y="426"/>
                </a:lnTo>
                <a:lnTo>
                  <a:pt x="1513" y="424"/>
                </a:lnTo>
                <a:lnTo>
                  <a:pt x="1521" y="422"/>
                </a:lnTo>
                <a:lnTo>
                  <a:pt x="1530" y="418"/>
                </a:lnTo>
                <a:lnTo>
                  <a:pt x="1549" y="394"/>
                </a:lnTo>
                <a:lnTo>
                  <a:pt x="1570" y="369"/>
                </a:lnTo>
                <a:lnTo>
                  <a:pt x="1581" y="359"/>
                </a:lnTo>
                <a:lnTo>
                  <a:pt x="1592" y="350"/>
                </a:lnTo>
                <a:lnTo>
                  <a:pt x="1599" y="346"/>
                </a:lnTo>
                <a:lnTo>
                  <a:pt x="1605" y="343"/>
                </a:lnTo>
                <a:lnTo>
                  <a:pt x="1612" y="340"/>
                </a:lnTo>
                <a:lnTo>
                  <a:pt x="1620" y="338"/>
                </a:lnTo>
                <a:lnTo>
                  <a:pt x="1631" y="337"/>
                </a:lnTo>
                <a:lnTo>
                  <a:pt x="1642" y="337"/>
                </a:lnTo>
                <a:lnTo>
                  <a:pt x="1653" y="338"/>
                </a:lnTo>
                <a:lnTo>
                  <a:pt x="1663" y="340"/>
                </a:lnTo>
                <a:lnTo>
                  <a:pt x="1675" y="343"/>
                </a:lnTo>
                <a:lnTo>
                  <a:pt x="1686" y="347"/>
                </a:lnTo>
                <a:lnTo>
                  <a:pt x="1696" y="351"/>
                </a:lnTo>
                <a:lnTo>
                  <a:pt x="1706" y="357"/>
                </a:lnTo>
                <a:lnTo>
                  <a:pt x="1715" y="363"/>
                </a:lnTo>
                <a:lnTo>
                  <a:pt x="1725" y="370"/>
                </a:lnTo>
                <a:lnTo>
                  <a:pt x="1733" y="377"/>
                </a:lnTo>
                <a:lnTo>
                  <a:pt x="1741" y="387"/>
                </a:lnTo>
                <a:lnTo>
                  <a:pt x="1749" y="395"/>
                </a:lnTo>
                <a:lnTo>
                  <a:pt x="1755" y="405"/>
                </a:lnTo>
                <a:lnTo>
                  <a:pt x="1761" y="415"/>
                </a:lnTo>
                <a:lnTo>
                  <a:pt x="1766" y="426"/>
                </a:lnTo>
                <a:lnTo>
                  <a:pt x="1781" y="451"/>
                </a:lnTo>
                <a:lnTo>
                  <a:pt x="1794" y="475"/>
                </a:lnTo>
                <a:lnTo>
                  <a:pt x="1808" y="500"/>
                </a:lnTo>
                <a:lnTo>
                  <a:pt x="1824" y="523"/>
                </a:lnTo>
                <a:lnTo>
                  <a:pt x="1840" y="546"/>
                </a:lnTo>
                <a:lnTo>
                  <a:pt x="1858" y="567"/>
                </a:lnTo>
                <a:lnTo>
                  <a:pt x="1867" y="577"/>
                </a:lnTo>
                <a:lnTo>
                  <a:pt x="1877" y="588"/>
                </a:lnTo>
                <a:lnTo>
                  <a:pt x="1887" y="597"/>
                </a:lnTo>
                <a:lnTo>
                  <a:pt x="1897" y="606"/>
                </a:lnTo>
                <a:lnTo>
                  <a:pt x="1907" y="640"/>
                </a:lnTo>
                <a:lnTo>
                  <a:pt x="1917" y="675"/>
                </a:lnTo>
                <a:lnTo>
                  <a:pt x="1924" y="692"/>
                </a:lnTo>
                <a:lnTo>
                  <a:pt x="1933" y="708"/>
                </a:lnTo>
                <a:lnTo>
                  <a:pt x="1938" y="715"/>
                </a:lnTo>
                <a:lnTo>
                  <a:pt x="1943" y="722"/>
                </a:lnTo>
                <a:lnTo>
                  <a:pt x="1949" y="728"/>
                </a:lnTo>
                <a:lnTo>
                  <a:pt x="1955" y="734"/>
                </a:lnTo>
                <a:lnTo>
                  <a:pt x="1969" y="740"/>
                </a:lnTo>
                <a:lnTo>
                  <a:pt x="1984" y="745"/>
                </a:lnTo>
                <a:lnTo>
                  <a:pt x="1997" y="752"/>
                </a:lnTo>
                <a:lnTo>
                  <a:pt x="2010" y="759"/>
                </a:lnTo>
                <a:lnTo>
                  <a:pt x="2023" y="766"/>
                </a:lnTo>
                <a:lnTo>
                  <a:pt x="2037" y="773"/>
                </a:lnTo>
                <a:lnTo>
                  <a:pt x="2050" y="779"/>
                </a:lnTo>
                <a:lnTo>
                  <a:pt x="2063" y="785"/>
                </a:lnTo>
                <a:lnTo>
                  <a:pt x="2069" y="782"/>
                </a:lnTo>
                <a:lnTo>
                  <a:pt x="2075" y="780"/>
                </a:lnTo>
                <a:lnTo>
                  <a:pt x="2082" y="779"/>
                </a:lnTo>
                <a:lnTo>
                  <a:pt x="2088" y="779"/>
                </a:lnTo>
                <a:lnTo>
                  <a:pt x="2093" y="779"/>
                </a:lnTo>
                <a:lnTo>
                  <a:pt x="2099" y="780"/>
                </a:lnTo>
                <a:lnTo>
                  <a:pt x="2104" y="782"/>
                </a:lnTo>
                <a:lnTo>
                  <a:pt x="2110" y="784"/>
                </a:lnTo>
                <a:lnTo>
                  <a:pt x="2131" y="796"/>
                </a:lnTo>
                <a:lnTo>
                  <a:pt x="2155" y="80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Freeform 47"/>
          <p:cNvSpPr>
            <a:spLocks/>
          </p:cNvSpPr>
          <p:nvPr/>
        </p:nvSpPr>
        <p:spPr bwMode="auto">
          <a:xfrm>
            <a:off x="3583242" y="3401932"/>
            <a:ext cx="336870" cy="112869"/>
          </a:xfrm>
          <a:custGeom>
            <a:avLst/>
            <a:gdLst>
              <a:gd name="T0" fmla="*/ 108754 w 1135"/>
              <a:gd name="T1" fmla="*/ 26310 h 384"/>
              <a:gd name="T2" fmla="*/ 109096 w 1135"/>
              <a:gd name="T3" fmla="*/ 21185 h 384"/>
              <a:gd name="T4" fmla="*/ 91655 w 1135"/>
              <a:gd name="T5" fmla="*/ 17426 h 384"/>
              <a:gd name="T6" fmla="*/ 67715 w 1135"/>
              <a:gd name="T7" fmla="*/ 20160 h 384"/>
              <a:gd name="T8" fmla="*/ 52325 w 1135"/>
              <a:gd name="T9" fmla="*/ 32803 h 384"/>
              <a:gd name="T10" fmla="*/ 40013 w 1135"/>
              <a:gd name="T11" fmla="*/ 37245 h 384"/>
              <a:gd name="T12" fmla="*/ 30438 w 1135"/>
              <a:gd name="T13" fmla="*/ 37245 h 384"/>
              <a:gd name="T14" fmla="*/ 24966 w 1135"/>
              <a:gd name="T15" fmla="*/ 44762 h 384"/>
              <a:gd name="T16" fmla="*/ 17784 w 1135"/>
              <a:gd name="T17" fmla="*/ 51937 h 384"/>
              <a:gd name="T18" fmla="*/ 684 w 1135"/>
              <a:gd name="T19" fmla="*/ 54329 h 384"/>
              <a:gd name="T20" fmla="*/ 3078 w 1135"/>
              <a:gd name="T21" fmla="*/ 48862 h 384"/>
              <a:gd name="T22" fmla="*/ 9918 w 1135"/>
              <a:gd name="T23" fmla="*/ 43737 h 384"/>
              <a:gd name="T24" fmla="*/ 9918 w 1135"/>
              <a:gd name="T25" fmla="*/ 32119 h 384"/>
              <a:gd name="T26" fmla="*/ 19494 w 1135"/>
              <a:gd name="T27" fmla="*/ 21527 h 384"/>
              <a:gd name="T28" fmla="*/ 53693 w 1135"/>
              <a:gd name="T29" fmla="*/ 6834 h 384"/>
              <a:gd name="T30" fmla="*/ 84815 w 1135"/>
              <a:gd name="T31" fmla="*/ 2050 h 384"/>
              <a:gd name="T32" fmla="*/ 112174 w 1135"/>
              <a:gd name="T33" fmla="*/ 342 h 384"/>
              <a:gd name="T34" fmla="*/ 134746 w 1135"/>
              <a:gd name="T35" fmla="*/ 2734 h 384"/>
              <a:gd name="T36" fmla="*/ 154924 w 1135"/>
              <a:gd name="T37" fmla="*/ 7176 h 384"/>
              <a:gd name="T38" fmla="*/ 180573 w 1135"/>
              <a:gd name="T39" fmla="*/ 14351 h 384"/>
              <a:gd name="T40" fmla="*/ 199725 w 1135"/>
              <a:gd name="T41" fmla="*/ 30069 h 384"/>
              <a:gd name="T42" fmla="*/ 216825 w 1135"/>
              <a:gd name="T43" fmla="*/ 33828 h 384"/>
              <a:gd name="T44" fmla="*/ 253760 w 1135"/>
              <a:gd name="T45" fmla="*/ 47154 h 384"/>
              <a:gd name="T46" fmla="*/ 268124 w 1135"/>
              <a:gd name="T47" fmla="*/ 59796 h 384"/>
              <a:gd name="T48" fmla="*/ 280778 w 1135"/>
              <a:gd name="T49" fmla="*/ 68339 h 384"/>
              <a:gd name="T50" fmla="*/ 314293 w 1135"/>
              <a:gd name="T51" fmla="*/ 77564 h 384"/>
              <a:gd name="T52" fmla="*/ 334471 w 1135"/>
              <a:gd name="T53" fmla="*/ 82690 h 384"/>
              <a:gd name="T54" fmla="*/ 332761 w 1135"/>
              <a:gd name="T55" fmla="*/ 92599 h 384"/>
              <a:gd name="T56" fmla="*/ 333445 w 1135"/>
              <a:gd name="T57" fmla="*/ 98408 h 384"/>
              <a:gd name="T58" fmla="*/ 358410 w 1135"/>
              <a:gd name="T59" fmla="*/ 99091 h 384"/>
              <a:gd name="T60" fmla="*/ 369354 w 1135"/>
              <a:gd name="T61" fmla="*/ 104900 h 384"/>
              <a:gd name="T62" fmla="*/ 383718 w 1135"/>
              <a:gd name="T63" fmla="*/ 113784 h 384"/>
              <a:gd name="T64" fmla="*/ 388164 w 1135"/>
              <a:gd name="T65" fmla="*/ 119251 h 384"/>
              <a:gd name="T66" fmla="*/ 357726 w 1135"/>
              <a:gd name="T67" fmla="*/ 125401 h 384"/>
              <a:gd name="T68" fmla="*/ 340285 w 1135"/>
              <a:gd name="T69" fmla="*/ 129160 h 384"/>
              <a:gd name="T70" fmla="*/ 309847 w 1135"/>
              <a:gd name="T71" fmla="*/ 125060 h 384"/>
              <a:gd name="T72" fmla="*/ 280094 w 1135"/>
              <a:gd name="T73" fmla="*/ 130185 h 384"/>
              <a:gd name="T74" fmla="*/ 262652 w 1135"/>
              <a:gd name="T75" fmla="*/ 126768 h 384"/>
              <a:gd name="T76" fmla="*/ 277358 w 1135"/>
              <a:gd name="T77" fmla="*/ 112075 h 384"/>
              <a:gd name="T78" fmla="*/ 278726 w 1135"/>
              <a:gd name="T79" fmla="*/ 101824 h 384"/>
              <a:gd name="T80" fmla="*/ 264704 w 1135"/>
              <a:gd name="T81" fmla="*/ 95332 h 384"/>
              <a:gd name="T82" fmla="*/ 242474 w 1135"/>
              <a:gd name="T83" fmla="*/ 93282 h 384"/>
              <a:gd name="T84" fmla="*/ 231530 w 1135"/>
              <a:gd name="T85" fmla="*/ 86448 h 384"/>
              <a:gd name="T86" fmla="*/ 228110 w 1135"/>
              <a:gd name="T87" fmla="*/ 73464 h 384"/>
              <a:gd name="T88" fmla="*/ 224349 w 1135"/>
              <a:gd name="T89" fmla="*/ 63897 h 384"/>
              <a:gd name="T90" fmla="*/ 211353 w 1135"/>
              <a:gd name="T91" fmla="*/ 60138 h 384"/>
              <a:gd name="T92" fmla="*/ 192885 w 1135"/>
              <a:gd name="T93" fmla="*/ 61163 h 384"/>
              <a:gd name="T94" fmla="*/ 177837 w 1135"/>
              <a:gd name="T95" fmla="*/ 56379 h 384"/>
              <a:gd name="T96" fmla="*/ 147400 w 1135"/>
              <a:gd name="T97" fmla="*/ 42028 h 384"/>
              <a:gd name="T98" fmla="*/ 127564 w 1135"/>
              <a:gd name="T99" fmla="*/ 39978 h 384"/>
              <a:gd name="T100" fmla="*/ 102256 w 1135"/>
              <a:gd name="T101" fmla="*/ 35194 h 3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5"/>
              <a:gd name="T154" fmla="*/ 0 h 384"/>
              <a:gd name="T155" fmla="*/ 1135 w 1135"/>
              <a:gd name="T156" fmla="*/ 384 h 3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5" h="384">
                <a:moveTo>
                  <a:pt x="270" y="90"/>
                </a:moveTo>
                <a:lnTo>
                  <a:pt x="289" y="86"/>
                </a:lnTo>
                <a:lnTo>
                  <a:pt x="310" y="81"/>
                </a:lnTo>
                <a:lnTo>
                  <a:pt x="314" y="79"/>
                </a:lnTo>
                <a:lnTo>
                  <a:pt x="318" y="77"/>
                </a:lnTo>
                <a:lnTo>
                  <a:pt x="321" y="74"/>
                </a:lnTo>
                <a:lnTo>
                  <a:pt x="322" y="71"/>
                </a:lnTo>
                <a:lnTo>
                  <a:pt x="323" y="68"/>
                </a:lnTo>
                <a:lnTo>
                  <a:pt x="321" y="65"/>
                </a:lnTo>
                <a:lnTo>
                  <a:pt x="319" y="62"/>
                </a:lnTo>
                <a:lnTo>
                  <a:pt x="314" y="58"/>
                </a:lnTo>
                <a:lnTo>
                  <a:pt x="303" y="55"/>
                </a:lnTo>
                <a:lnTo>
                  <a:pt x="292" y="52"/>
                </a:lnTo>
                <a:lnTo>
                  <a:pt x="280" y="51"/>
                </a:lnTo>
                <a:lnTo>
                  <a:pt x="268" y="51"/>
                </a:lnTo>
                <a:lnTo>
                  <a:pt x="244" y="51"/>
                </a:lnTo>
                <a:lnTo>
                  <a:pt x="220" y="52"/>
                </a:lnTo>
                <a:lnTo>
                  <a:pt x="212" y="53"/>
                </a:lnTo>
                <a:lnTo>
                  <a:pt x="205" y="56"/>
                </a:lnTo>
                <a:lnTo>
                  <a:pt x="198" y="59"/>
                </a:lnTo>
                <a:lnTo>
                  <a:pt x="191" y="63"/>
                </a:lnTo>
                <a:lnTo>
                  <a:pt x="179" y="73"/>
                </a:lnTo>
                <a:lnTo>
                  <a:pt x="165" y="86"/>
                </a:lnTo>
                <a:lnTo>
                  <a:pt x="159" y="91"/>
                </a:lnTo>
                <a:lnTo>
                  <a:pt x="153" y="96"/>
                </a:lnTo>
                <a:lnTo>
                  <a:pt x="146" y="100"/>
                </a:lnTo>
                <a:lnTo>
                  <a:pt x="140" y="104"/>
                </a:lnTo>
                <a:lnTo>
                  <a:pt x="133" y="107"/>
                </a:lnTo>
                <a:lnTo>
                  <a:pt x="125" y="109"/>
                </a:lnTo>
                <a:lnTo>
                  <a:pt x="117" y="109"/>
                </a:lnTo>
                <a:lnTo>
                  <a:pt x="108" y="108"/>
                </a:lnTo>
                <a:lnTo>
                  <a:pt x="102" y="107"/>
                </a:lnTo>
                <a:lnTo>
                  <a:pt x="97" y="106"/>
                </a:lnTo>
                <a:lnTo>
                  <a:pt x="93" y="107"/>
                </a:lnTo>
                <a:lnTo>
                  <a:pt x="89" y="109"/>
                </a:lnTo>
                <a:lnTo>
                  <a:pt x="86" y="111"/>
                </a:lnTo>
                <a:lnTo>
                  <a:pt x="83" y="114"/>
                </a:lnTo>
                <a:lnTo>
                  <a:pt x="80" y="118"/>
                </a:lnTo>
                <a:lnTo>
                  <a:pt x="77" y="122"/>
                </a:lnTo>
                <a:lnTo>
                  <a:pt x="73" y="131"/>
                </a:lnTo>
                <a:lnTo>
                  <a:pt x="67" y="140"/>
                </a:lnTo>
                <a:lnTo>
                  <a:pt x="64" y="144"/>
                </a:lnTo>
                <a:lnTo>
                  <a:pt x="60" y="147"/>
                </a:lnTo>
                <a:lnTo>
                  <a:pt x="57" y="150"/>
                </a:lnTo>
                <a:lnTo>
                  <a:pt x="52" y="152"/>
                </a:lnTo>
                <a:lnTo>
                  <a:pt x="35" y="156"/>
                </a:lnTo>
                <a:lnTo>
                  <a:pt x="13" y="159"/>
                </a:lnTo>
                <a:lnTo>
                  <a:pt x="8" y="159"/>
                </a:lnTo>
                <a:lnTo>
                  <a:pt x="5" y="159"/>
                </a:lnTo>
                <a:lnTo>
                  <a:pt x="2" y="159"/>
                </a:lnTo>
                <a:lnTo>
                  <a:pt x="0" y="157"/>
                </a:lnTo>
                <a:lnTo>
                  <a:pt x="0" y="155"/>
                </a:lnTo>
                <a:lnTo>
                  <a:pt x="1" y="152"/>
                </a:lnTo>
                <a:lnTo>
                  <a:pt x="4" y="148"/>
                </a:lnTo>
                <a:lnTo>
                  <a:pt x="9" y="143"/>
                </a:lnTo>
                <a:lnTo>
                  <a:pt x="15" y="141"/>
                </a:lnTo>
                <a:lnTo>
                  <a:pt x="21" y="139"/>
                </a:lnTo>
                <a:lnTo>
                  <a:pt x="25" y="136"/>
                </a:lnTo>
                <a:lnTo>
                  <a:pt x="27" y="132"/>
                </a:lnTo>
                <a:lnTo>
                  <a:pt x="29" y="128"/>
                </a:lnTo>
                <a:lnTo>
                  <a:pt x="30" y="123"/>
                </a:lnTo>
                <a:lnTo>
                  <a:pt x="30" y="118"/>
                </a:lnTo>
                <a:lnTo>
                  <a:pt x="30" y="114"/>
                </a:lnTo>
                <a:lnTo>
                  <a:pt x="29" y="104"/>
                </a:lnTo>
                <a:lnTo>
                  <a:pt x="29" y="94"/>
                </a:lnTo>
                <a:lnTo>
                  <a:pt x="30" y="89"/>
                </a:lnTo>
                <a:lnTo>
                  <a:pt x="32" y="85"/>
                </a:lnTo>
                <a:lnTo>
                  <a:pt x="35" y="80"/>
                </a:lnTo>
                <a:lnTo>
                  <a:pt x="39" y="77"/>
                </a:lnTo>
                <a:lnTo>
                  <a:pt x="57" y="63"/>
                </a:lnTo>
                <a:lnTo>
                  <a:pt x="77" y="53"/>
                </a:lnTo>
                <a:lnTo>
                  <a:pt x="96" y="43"/>
                </a:lnTo>
                <a:lnTo>
                  <a:pt x="115" y="35"/>
                </a:lnTo>
                <a:lnTo>
                  <a:pt x="137" y="28"/>
                </a:lnTo>
                <a:lnTo>
                  <a:pt x="157" y="20"/>
                </a:lnTo>
                <a:lnTo>
                  <a:pt x="179" y="15"/>
                </a:lnTo>
                <a:lnTo>
                  <a:pt x="199" y="11"/>
                </a:lnTo>
                <a:lnTo>
                  <a:pt x="215" y="10"/>
                </a:lnTo>
                <a:lnTo>
                  <a:pt x="232" y="8"/>
                </a:lnTo>
                <a:lnTo>
                  <a:pt x="248" y="6"/>
                </a:lnTo>
                <a:lnTo>
                  <a:pt x="264" y="3"/>
                </a:lnTo>
                <a:lnTo>
                  <a:pt x="280" y="1"/>
                </a:lnTo>
                <a:lnTo>
                  <a:pt x="296" y="0"/>
                </a:lnTo>
                <a:lnTo>
                  <a:pt x="312" y="0"/>
                </a:lnTo>
                <a:lnTo>
                  <a:pt x="328" y="1"/>
                </a:lnTo>
                <a:lnTo>
                  <a:pt x="342" y="0"/>
                </a:lnTo>
                <a:lnTo>
                  <a:pt x="355" y="1"/>
                </a:lnTo>
                <a:lnTo>
                  <a:pt x="368" y="3"/>
                </a:lnTo>
                <a:lnTo>
                  <a:pt x="380" y="5"/>
                </a:lnTo>
                <a:lnTo>
                  <a:pt x="394" y="8"/>
                </a:lnTo>
                <a:lnTo>
                  <a:pt x="407" y="10"/>
                </a:lnTo>
                <a:lnTo>
                  <a:pt x="420" y="12"/>
                </a:lnTo>
                <a:lnTo>
                  <a:pt x="432" y="14"/>
                </a:lnTo>
                <a:lnTo>
                  <a:pt x="443" y="18"/>
                </a:lnTo>
                <a:lnTo>
                  <a:pt x="453" y="21"/>
                </a:lnTo>
                <a:lnTo>
                  <a:pt x="464" y="24"/>
                </a:lnTo>
                <a:lnTo>
                  <a:pt x="474" y="26"/>
                </a:lnTo>
                <a:lnTo>
                  <a:pt x="496" y="30"/>
                </a:lnTo>
                <a:lnTo>
                  <a:pt x="516" y="34"/>
                </a:lnTo>
                <a:lnTo>
                  <a:pt x="528" y="42"/>
                </a:lnTo>
                <a:lnTo>
                  <a:pt x="540" y="51"/>
                </a:lnTo>
                <a:lnTo>
                  <a:pt x="551" y="61"/>
                </a:lnTo>
                <a:lnTo>
                  <a:pt x="561" y="70"/>
                </a:lnTo>
                <a:lnTo>
                  <a:pt x="572" y="80"/>
                </a:lnTo>
                <a:lnTo>
                  <a:pt x="584" y="88"/>
                </a:lnTo>
                <a:lnTo>
                  <a:pt x="591" y="91"/>
                </a:lnTo>
                <a:lnTo>
                  <a:pt x="598" y="93"/>
                </a:lnTo>
                <a:lnTo>
                  <a:pt x="605" y="95"/>
                </a:lnTo>
                <a:lnTo>
                  <a:pt x="612" y="95"/>
                </a:lnTo>
                <a:lnTo>
                  <a:pt x="634" y="99"/>
                </a:lnTo>
                <a:lnTo>
                  <a:pt x="657" y="104"/>
                </a:lnTo>
                <a:lnTo>
                  <a:pt x="679" y="110"/>
                </a:lnTo>
                <a:lnTo>
                  <a:pt x="701" y="118"/>
                </a:lnTo>
                <a:lnTo>
                  <a:pt x="722" y="128"/>
                </a:lnTo>
                <a:lnTo>
                  <a:pt x="742" y="138"/>
                </a:lnTo>
                <a:lnTo>
                  <a:pt x="752" y="144"/>
                </a:lnTo>
                <a:lnTo>
                  <a:pt x="762" y="151"/>
                </a:lnTo>
                <a:lnTo>
                  <a:pt x="771" y="158"/>
                </a:lnTo>
                <a:lnTo>
                  <a:pt x="780" y="165"/>
                </a:lnTo>
                <a:lnTo>
                  <a:pt x="784" y="175"/>
                </a:lnTo>
                <a:lnTo>
                  <a:pt x="789" y="183"/>
                </a:lnTo>
                <a:lnTo>
                  <a:pt x="796" y="189"/>
                </a:lnTo>
                <a:lnTo>
                  <a:pt x="804" y="194"/>
                </a:lnTo>
                <a:lnTo>
                  <a:pt x="812" y="198"/>
                </a:lnTo>
                <a:lnTo>
                  <a:pt x="821" y="200"/>
                </a:lnTo>
                <a:lnTo>
                  <a:pt x="830" y="201"/>
                </a:lnTo>
                <a:lnTo>
                  <a:pt x="839" y="202"/>
                </a:lnTo>
                <a:lnTo>
                  <a:pt x="871" y="212"/>
                </a:lnTo>
                <a:lnTo>
                  <a:pt x="903" y="222"/>
                </a:lnTo>
                <a:lnTo>
                  <a:pt x="919" y="227"/>
                </a:lnTo>
                <a:lnTo>
                  <a:pt x="935" y="232"/>
                </a:lnTo>
                <a:lnTo>
                  <a:pt x="951" y="235"/>
                </a:lnTo>
                <a:lnTo>
                  <a:pt x="968" y="237"/>
                </a:lnTo>
                <a:lnTo>
                  <a:pt x="974" y="239"/>
                </a:lnTo>
                <a:lnTo>
                  <a:pt x="978" y="242"/>
                </a:lnTo>
                <a:lnTo>
                  <a:pt x="980" y="245"/>
                </a:lnTo>
                <a:lnTo>
                  <a:pt x="980" y="249"/>
                </a:lnTo>
                <a:lnTo>
                  <a:pt x="979" y="258"/>
                </a:lnTo>
                <a:lnTo>
                  <a:pt x="975" y="266"/>
                </a:lnTo>
                <a:lnTo>
                  <a:pt x="973" y="271"/>
                </a:lnTo>
                <a:lnTo>
                  <a:pt x="972" y="275"/>
                </a:lnTo>
                <a:lnTo>
                  <a:pt x="971" y="279"/>
                </a:lnTo>
                <a:lnTo>
                  <a:pt x="971" y="283"/>
                </a:lnTo>
                <a:lnTo>
                  <a:pt x="972" y="286"/>
                </a:lnTo>
                <a:lnTo>
                  <a:pt x="975" y="288"/>
                </a:lnTo>
                <a:lnTo>
                  <a:pt x="980" y="289"/>
                </a:lnTo>
                <a:lnTo>
                  <a:pt x="987" y="290"/>
                </a:lnTo>
                <a:lnTo>
                  <a:pt x="1012" y="290"/>
                </a:lnTo>
                <a:lnTo>
                  <a:pt x="1036" y="289"/>
                </a:lnTo>
                <a:lnTo>
                  <a:pt x="1048" y="290"/>
                </a:lnTo>
                <a:lnTo>
                  <a:pt x="1060" y="293"/>
                </a:lnTo>
                <a:lnTo>
                  <a:pt x="1065" y="295"/>
                </a:lnTo>
                <a:lnTo>
                  <a:pt x="1071" y="298"/>
                </a:lnTo>
                <a:lnTo>
                  <a:pt x="1076" y="302"/>
                </a:lnTo>
                <a:lnTo>
                  <a:pt x="1080" y="307"/>
                </a:lnTo>
                <a:lnTo>
                  <a:pt x="1087" y="313"/>
                </a:lnTo>
                <a:lnTo>
                  <a:pt x="1095" y="318"/>
                </a:lnTo>
                <a:lnTo>
                  <a:pt x="1103" y="322"/>
                </a:lnTo>
                <a:lnTo>
                  <a:pt x="1113" y="327"/>
                </a:lnTo>
                <a:lnTo>
                  <a:pt x="1122" y="333"/>
                </a:lnTo>
                <a:lnTo>
                  <a:pt x="1128" y="337"/>
                </a:lnTo>
                <a:lnTo>
                  <a:pt x="1131" y="340"/>
                </a:lnTo>
                <a:lnTo>
                  <a:pt x="1133" y="343"/>
                </a:lnTo>
                <a:lnTo>
                  <a:pt x="1134" y="346"/>
                </a:lnTo>
                <a:lnTo>
                  <a:pt x="1135" y="349"/>
                </a:lnTo>
                <a:lnTo>
                  <a:pt x="1109" y="353"/>
                </a:lnTo>
                <a:lnTo>
                  <a:pt x="1084" y="357"/>
                </a:lnTo>
                <a:lnTo>
                  <a:pt x="1071" y="359"/>
                </a:lnTo>
                <a:lnTo>
                  <a:pt x="1059" y="363"/>
                </a:lnTo>
                <a:lnTo>
                  <a:pt x="1046" y="367"/>
                </a:lnTo>
                <a:lnTo>
                  <a:pt x="1034" y="373"/>
                </a:lnTo>
                <a:lnTo>
                  <a:pt x="1025" y="376"/>
                </a:lnTo>
                <a:lnTo>
                  <a:pt x="1015" y="378"/>
                </a:lnTo>
                <a:lnTo>
                  <a:pt x="1005" y="378"/>
                </a:lnTo>
                <a:lnTo>
                  <a:pt x="995" y="378"/>
                </a:lnTo>
                <a:lnTo>
                  <a:pt x="976" y="376"/>
                </a:lnTo>
                <a:lnTo>
                  <a:pt x="956" y="373"/>
                </a:lnTo>
                <a:lnTo>
                  <a:pt x="936" y="369"/>
                </a:lnTo>
                <a:lnTo>
                  <a:pt x="916" y="367"/>
                </a:lnTo>
                <a:lnTo>
                  <a:pt x="906" y="366"/>
                </a:lnTo>
                <a:lnTo>
                  <a:pt x="896" y="367"/>
                </a:lnTo>
                <a:lnTo>
                  <a:pt x="886" y="368"/>
                </a:lnTo>
                <a:lnTo>
                  <a:pt x="876" y="371"/>
                </a:lnTo>
                <a:lnTo>
                  <a:pt x="847" y="377"/>
                </a:lnTo>
                <a:lnTo>
                  <a:pt x="819" y="381"/>
                </a:lnTo>
                <a:lnTo>
                  <a:pt x="804" y="384"/>
                </a:lnTo>
                <a:lnTo>
                  <a:pt x="789" y="384"/>
                </a:lnTo>
                <a:lnTo>
                  <a:pt x="775" y="383"/>
                </a:lnTo>
                <a:lnTo>
                  <a:pt x="761" y="380"/>
                </a:lnTo>
                <a:lnTo>
                  <a:pt x="768" y="371"/>
                </a:lnTo>
                <a:lnTo>
                  <a:pt x="776" y="362"/>
                </a:lnTo>
                <a:lnTo>
                  <a:pt x="785" y="354"/>
                </a:lnTo>
                <a:lnTo>
                  <a:pt x="794" y="346"/>
                </a:lnTo>
                <a:lnTo>
                  <a:pt x="803" y="338"/>
                </a:lnTo>
                <a:lnTo>
                  <a:pt x="811" y="328"/>
                </a:lnTo>
                <a:lnTo>
                  <a:pt x="814" y="323"/>
                </a:lnTo>
                <a:lnTo>
                  <a:pt x="817" y="318"/>
                </a:lnTo>
                <a:lnTo>
                  <a:pt x="820" y="312"/>
                </a:lnTo>
                <a:lnTo>
                  <a:pt x="822" y="306"/>
                </a:lnTo>
                <a:lnTo>
                  <a:pt x="815" y="298"/>
                </a:lnTo>
                <a:lnTo>
                  <a:pt x="808" y="292"/>
                </a:lnTo>
                <a:lnTo>
                  <a:pt x="800" y="288"/>
                </a:lnTo>
                <a:lnTo>
                  <a:pt x="791" y="284"/>
                </a:lnTo>
                <a:lnTo>
                  <a:pt x="783" y="282"/>
                </a:lnTo>
                <a:lnTo>
                  <a:pt x="774" y="279"/>
                </a:lnTo>
                <a:lnTo>
                  <a:pt x="765" y="278"/>
                </a:lnTo>
                <a:lnTo>
                  <a:pt x="755" y="278"/>
                </a:lnTo>
                <a:lnTo>
                  <a:pt x="736" y="277"/>
                </a:lnTo>
                <a:lnTo>
                  <a:pt x="717" y="275"/>
                </a:lnTo>
                <a:lnTo>
                  <a:pt x="709" y="273"/>
                </a:lnTo>
                <a:lnTo>
                  <a:pt x="700" y="270"/>
                </a:lnTo>
                <a:lnTo>
                  <a:pt x="691" y="265"/>
                </a:lnTo>
                <a:lnTo>
                  <a:pt x="683" y="260"/>
                </a:lnTo>
                <a:lnTo>
                  <a:pt x="680" y="257"/>
                </a:lnTo>
                <a:lnTo>
                  <a:pt x="677" y="253"/>
                </a:lnTo>
                <a:lnTo>
                  <a:pt x="675" y="249"/>
                </a:lnTo>
                <a:lnTo>
                  <a:pt x="673" y="245"/>
                </a:lnTo>
                <a:lnTo>
                  <a:pt x="671" y="236"/>
                </a:lnTo>
                <a:lnTo>
                  <a:pt x="669" y="225"/>
                </a:lnTo>
                <a:lnTo>
                  <a:pt x="667" y="215"/>
                </a:lnTo>
                <a:lnTo>
                  <a:pt x="665" y="205"/>
                </a:lnTo>
                <a:lnTo>
                  <a:pt x="663" y="200"/>
                </a:lnTo>
                <a:lnTo>
                  <a:pt x="661" y="195"/>
                </a:lnTo>
                <a:lnTo>
                  <a:pt x="659" y="191"/>
                </a:lnTo>
                <a:lnTo>
                  <a:pt x="656" y="187"/>
                </a:lnTo>
                <a:lnTo>
                  <a:pt x="650" y="183"/>
                </a:lnTo>
                <a:lnTo>
                  <a:pt x="644" y="181"/>
                </a:lnTo>
                <a:lnTo>
                  <a:pt x="637" y="179"/>
                </a:lnTo>
                <a:lnTo>
                  <a:pt x="631" y="177"/>
                </a:lnTo>
                <a:lnTo>
                  <a:pt x="618" y="176"/>
                </a:lnTo>
                <a:lnTo>
                  <a:pt x="605" y="177"/>
                </a:lnTo>
                <a:lnTo>
                  <a:pt x="591" y="179"/>
                </a:lnTo>
                <a:lnTo>
                  <a:pt x="577" y="180"/>
                </a:lnTo>
                <a:lnTo>
                  <a:pt x="570" y="179"/>
                </a:lnTo>
                <a:lnTo>
                  <a:pt x="564" y="179"/>
                </a:lnTo>
                <a:lnTo>
                  <a:pt x="557" y="176"/>
                </a:lnTo>
                <a:lnTo>
                  <a:pt x="551" y="174"/>
                </a:lnTo>
                <a:lnTo>
                  <a:pt x="541" y="172"/>
                </a:lnTo>
                <a:lnTo>
                  <a:pt x="530" y="169"/>
                </a:lnTo>
                <a:lnTo>
                  <a:pt x="520" y="165"/>
                </a:lnTo>
                <a:lnTo>
                  <a:pt x="510" y="161"/>
                </a:lnTo>
                <a:lnTo>
                  <a:pt x="491" y="151"/>
                </a:lnTo>
                <a:lnTo>
                  <a:pt x="470" y="141"/>
                </a:lnTo>
                <a:lnTo>
                  <a:pt x="451" y="132"/>
                </a:lnTo>
                <a:lnTo>
                  <a:pt x="431" y="123"/>
                </a:lnTo>
                <a:lnTo>
                  <a:pt x="420" y="120"/>
                </a:lnTo>
                <a:lnTo>
                  <a:pt x="410" y="118"/>
                </a:lnTo>
                <a:lnTo>
                  <a:pt x="400" y="117"/>
                </a:lnTo>
                <a:lnTo>
                  <a:pt x="389" y="117"/>
                </a:lnTo>
                <a:lnTo>
                  <a:pt x="373" y="117"/>
                </a:lnTo>
                <a:lnTo>
                  <a:pt x="358" y="116"/>
                </a:lnTo>
                <a:lnTo>
                  <a:pt x="343" y="114"/>
                </a:lnTo>
                <a:lnTo>
                  <a:pt x="327" y="111"/>
                </a:lnTo>
                <a:lnTo>
                  <a:pt x="313" y="108"/>
                </a:lnTo>
                <a:lnTo>
                  <a:pt x="299" y="103"/>
                </a:lnTo>
                <a:lnTo>
                  <a:pt x="285" y="97"/>
                </a:lnTo>
                <a:lnTo>
                  <a:pt x="270" y="9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Freeform 49"/>
          <p:cNvSpPr>
            <a:spLocks/>
          </p:cNvSpPr>
          <p:nvPr/>
        </p:nvSpPr>
        <p:spPr bwMode="auto">
          <a:xfrm>
            <a:off x="3787574" y="3562394"/>
            <a:ext cx="64889" cy="23118"/>
          </a:xfrm>
          <a:custGeom>
            <a:avLst/>
            <a:gdLst>
              <a:gd name="T0" fmla="*/ 37586 w 216"/>
              <a:gd name="T1" fmla="*/ 27336 h 81"/>
              <a:gd name="T2" fmla="*/ 34169 w 216"/>
              <a:gd name="T3" fmla="*/ 26661 h 81"/>
              <a:gd name="T4" fmla="*/ 31094 w 216"/>
              <a:gd name="T5" fmla="*/ 25986 h 81"/>
              <a:gd name="T6" fmla="*/ 28019 w 216"/>
              <a:gd name="T7" fmla="*/ 24974 h 81"/>
              <a:gd name="T8" fmla="*/ 24944 w 216"/>
              <a:gd name="T9" fmla="*/ 23624 h 81"/>
              <a:gd name="T10" fmla="*/ 22210 w 216"/>
              <a:gd name="T11" fmla="*/ 22274 h 81"/>
              <a:gd name="T12" fmla="*/ 19477 w 216"/>
              <a:gd name="T13" fmla="*/ 20586 h 81"/>
              <a:gd name="T14" fmla="*/ 16743 w 216"/>
              <a:gd name="T15" fmla="*/ 18224 h 81"/>
              <a:gd name="T16" fmla="*/ 14693 w 216"/>
              <a:gd name="T17" fmla="*/ 15862 h 81"/>
              <a:gd name="T18" fmla="*/ 13668 w 216"/>
              <a:gd name="T19" fmla="*/ 14849 h 81"/>
              <a:gd name="T20" fmla="*/ 12301 w 216"/>
              <a:gd name="T21" fmla="*/ 13837 h 81"/>
              <a:gd name="T22" fmla="*/ 10934 w 216"/>
              <a:gd name="T23" fmla="*/ 12487 h 81"/>
              <a:gd name="T24" fmla="*/ 9226 w 216"/>
              <a:gd name="T25" fmla="*/ 11812 h 81"/>
              <a:gd name="T26" fmla="*/ 6151 w 216"/>
              <a:gd name="T27" fmla="*/ 10462 h 81"/>
              <a:gd name="T28" fmla="*/ 3075 w 216"/>
              <a:gd name="T29" fmla="*/ 9112 h 81"/>
              <a:gd name="T30" fmla="*/ 2050 w 216"/>
              <a:gd name="T31" fmla="*/ 8437 h 81"/>
              <a:gd name="T32" fmla="*/ 683 w 216"/>
              <a:gd name="T33" fmla="*/ 7425 h 81"/>
              <a:gd name="T34" fmla="*/ 342 w 216"/>
              <a:gd name="T35" fmla="*/ 6750 h 81"/>
              <a:gd name="T36" fmla="*/ 0 w 216"/>
              <a:gd name="T37" fmla="*/ 6075 h 81"/>
              <a:gd name="T38" fmla="*/ 342 w 216"/>
              <a:gd name="T39" fmla="*/ 5062 h 81"/>
              <a:gd name="T40" fmla="*/ 1708 w 216"/>
              <a:gd name="T41" fmla="*/ 4050 h 81"/>
              <a:gd name="T42" fmla="*/ 3417 w 216"/>
              <a:gd name="T43" fmla="*/ 3037 h 81"/>
              <a:gd name="T44" fmla="*/ 5809 w 216"/>
              <a:gd name="T45" fmla="*/ 2025 h 81"/>
              <a:gd name="T46" fmla="*/ 8542 w 216"/>
              <a:gd name="T47" fmla="*/ 1012 h 81"/>
              <a:gd name="T48" fmla="*/ 11276 w 216"/>
              <a:gd name="T49" fmla="*/ 337 h 81"/>
              <a:gd name="T50" fmla="*/ 14009 w 216"/>
              <a:gd name="T51" fmla="*/ 0 h 81"/>
              <a:gd name="T52" fmla="*/ 16743 w 216"/>
              <a:gd name="T53" fmla="*/ 0 h 81"/>
              <a:gd name="T54" fmla="*/ 22552 w 216"/>
              <a:gd name="T55" fmla="*/ 0 h 81"/>
              <a:gd name="T56" fmla="*/ 28361 w 216"/>
              <a:gd name="T57" fmla="*/ 675 h 81"/>
              <a:gd name="T58" fmla="*/ 33828 w 216"/>
              <a:gd name="T59" fmla="*/ 2025 h 81"/>
              <a:gd name="T60" fmla="*/ 39978 w 216"/>
              <a:gd name="T61" fmla="*/ 3375 h 81"/>
              <a:gd name="T62" fmla="*/ 45445 w 216"/>
              <a:gd name="T63" fmla="*/ 5400 h 81"/>
              <a:gd name="T64" fmla="*/ 50571 w 216"/>
              <a:gd name="T65" fmla="*/ 7087 h 81"/>
              <a:gd name="T66" fmla="*/ 57405 w 216"/>
              <a:gd name="T67" fmla="*/ 9787 h 81"/>
              <a:gd name="T68" fmla="*/ 64239 w 216"/>
              <a:gd name="T69" fmla="*/ 12149 h 81"/>
              <a:gd name="T70" fmla="*/ 67314 w 216"/>
              <a:gd name="T71" fmla="*/ 14174 h 81"/>
              <a:gd name="T72" fmla="*/ 70047 w 216"/>
              <a:gd name="T73" fmla="*/ 15862 h 81"/>
              <a:gd name="T74" fmla="*/ 71072 w 216"/>
              <a:gd name="T75" fmla="*/ 17212 h 81"/>
              <a:gd name="T76" fmla="*/ 72439 w 216"/>
              <a:gd name="T77" fmla="*/ 18561 h 81"/>
              <a:gd name="T78" fmla="*/ 73464 w 216"/>
              <a:gd name="T79" fmla="*/ 19911 h 81"/>
              <a:gd name="T80" fmla="*/ 73806 w 216"/>
              <a:gd name="T81" fmla="*/ 21599 h 81"/>
              <a:gd name="T82" fmla="*/ 72781 w 216"/>
              <a:gd name="T83" fmla="*/ 22949 h 81"/>
              <a:gd name="T84" fmla="*/ 71414 w 216"/>
              <a:gd name="T85" fmla="*/ 23961 h 81"/>
              <a:gd name="T86" fmla="*/ 70389 w 216"/>
              <a:gd name="T87" fmla="*/ 24299 h 81"/>
              <a:gd name="T88" fmla="*/ 69022 w 216"/>
              <a:gd name="T89" fmla="*/ 24636 h 81"/>
              <a:gd name="T90" fmla="*/ 66289 w 216"/>
              <a:gd name="T91" fmla="*/ 23961 h 81"/>
              <a:gd name="T92" fmla="*/ 63213 w 216"/>
              <a:gd name="T93" fmla="*/ 22949 h 81"/>
              <a:gd name="T94" fmla="*/ 60138 w 216"/>
              <a:gd name="T95" fmla="*/ 21261 h 81"/>
              <a:gd name="T96" fmla="*/ 57063 w 216"/>
              <a:gd name="T97" fmla="*/ 20249 h 81"/>
              <a:gd name="T98" fmla="*/ 55696 w 216"/>
              <a:gd name="T99" fmla="*/ 19911 h 81"/>
              <a:gd name="T100" fmla="*/ 53646 w 216"/>
              <a:gd name="T101" fmla="*/ 19574 h 81"/>
              <a:gd name="T102" fmla="*/ 52279 w 216"/>
              <a:gd name="T103" fmla="*/ 19574 h 81"/>
              <a:gd name="T104" fmla="*/ 50912 w 216"/>
              <a:gd name="T105" fmla="*/ 19911 h 81"/>
              <a:gd name="T106" fmla="*/ 49887 w 216"/>
              <a:gd name="T107" fmla="*/ 19911 h 81"/>
              <a:gd name="T108" fmla="*/ 48862 w 216"/>
              <a:gd name="T109" fmla="*/ 19911 h 81"/>
              <a:gd name="T110" fmla="*/ 47837 w 216"/>
              <a:gd name="T111" fmla="*/ 20249 h 81"/>
              <a:gd name="T112" fmla="*/ 46812 w 216"/>
              <a:gd name="T113" fmla="*/ 20586 h 81"/>
              <a:gd name="T114" fmla="*/ 45445 w 216"/>
              <a:gd name="T115" fmla="*/ 21599 h 81"/>
              <a:gd name="T116" fmla="*/ 44079 w 216"/>
              <a:gd name="T117" fmla="*/ 22949 h 81"/>
              <a:gd name="T118" fmla="*/ 42712 w 216"/>
              <a:gd name="T119" fmla="*/ 24299 h 81"/>
              <a:gd name="T120" fmla="*/ 41345 w 216"/>
              <a:gd name="T121" fmla="*/ 25649 h 81"/>
              <a:gd name="T122" fmla="*/ 39637 w 216"/>
              <a:gd name="T123" fmla="*/ 26661 h 81"/>
              <a:gd name="T124" fmla="*/ 37586 w 216"/>
              <a:gd name="T125" fmla="*/ 27336 h 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6"/>
              <a:gd name="T190" fmla="*/ 0 h 81"/>
              <a:gd name="T191" fmla="*/ 216 w 216"/>
              <a:gd name="T192" fmla="*/ 81 h 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6" h="81">
                <a:moveTo>
                  <a:pt x="110" y="81"/>
                </a:moveTo>
                <a:lnTo>
                  <a:pt x="100" y="79"/>
                </a:lnTo>
                <a:lnTo>
                  <a:pt x="91" y="77"/>
                </a:lnTo>
                <a:lnTo>
                  <a:pt x="82" y="74"/>
                </a:lnTo>
                <a:lnTo>
                  <a:pt x="73" y="70"/>
                </a:lnTo>
                <a:lnTo>
                  <a:pt x="65" y="66"/>
                </a:lnTo>
                <a:lnTo>
                  <a:pt x="57" y="61"/>
                </a:lnTo>
                <a:lnTo>
                  <a:pt x="49" y="54"/>
                </a:lnTo>
                <a:lnTo>
                  <a:pt x="43" y="47"/>
                </a:lnTo>
                <a:lnTo>
                  <a:pt x="40" y="44"/>
                </a:lnTo>
                <a:lnTo>
                  <a:pt x="36" y="41"/>
                </a:lnTo>
                <a:lnTo>
                  <a:pt x="32" y="37"/>
                </a:lnTo>
                <a:lnTo>
                  <a:pt x="27" y="35"/>
                </a:lnTo>
                <a:lnTo>
                  <a:pt x="18" y="31"/>
                </a:lnTo>
                <a:lnTo>
                  <a:pt x="9" y="27"/>
                </a:lnTo>
                <a:lnTo>
                  <a:pt x="6" y="25"/>
                </a:lnTo>
                <a:lnTo>
                  <a:pt x="2" y="22"/>
                </a:lnTo>
                <a:lnTo>
                  <a:pt x="1" y="20"/>
                </a:lnTo>
                <a:lnTo>
                  <a:pt x="0" y="18"/>
                </a:lnTo>
                <a:lnTo>
                  <a:pt x="1" y="15"/>
                </a:lnTo>
                <a:lnTo>
                  <a:pt x="5" y="12"/>
                </a:lnTo>
                <a:lnTo>
                  <a:pt x="10" y="9"/>
                </a:lnTo>
                <a:lnTo>
                  <a:pt x="17" y="6"/>
                </a:lnTo>
                <a:lnTo>
                  <a:pt x="25" y="3"/>
                </a:lnTo>
                <a:lnTo>
                  <a:pt x="33" y="1"/>
                </a:lnTo>
                <a:lnTo>
                  <a:pt x="41" y="0"/>
                </a:lnTo>
                <a:lnTo>
                  <a:pt x="49" y="0"/>
                </a:lnTo>
                <a:lnTo>
                  <a:pt x="66" y="0"/>
                </a:lnTo>
                <a:lnTo>
                  <a:pt x="83" y="2"/>
                </a:lnTo>
                <a:lnTo>
                  <a:pt x="99" y="6"/>
                </a:lnTo>
                <a:lnTo>
                  <a:pt x="117" y="10"/>
                </a:lnTo>
                <a:lnTo>
                  <a:pt x="133" y="16"/>
                </a:lnTo>
                <a:lnTo>
                  <a:pt x="148" y="21"/>
                </a:lnTo>
                <a:lnTo>
                  <a:pt x="168" y="29"/>
                </a:lnTo>
                <a:lnTo>
                  <a:pt x="188" y="36"/>
                </a:lnTo>
                <a:lnTo>
                  <a:pt x="197" y="42"/>
                </a:lnTo>
                <a:lnTo>
                  <a:pt x="205" y="47"/>
                </a:lnTo>
                <a:lnTo>
                  <a:pt x="208" y="51"/>
                </a:lnTo>
                <a:lnTo>
                  <a:pt x="212" y="55"/>
                </a:lnTo>
                <a:lnTo>
                  <a:pt x="215" y="59"/>
                </a:lnTo>
                <a:lnTo>
                  <a:pt x="216" y="64"/>
                </a:lnTo>
                <a:lnTo>
                  <a:pt x="213" y="68"/>
                </a:lnTo>
                <a:lnTo>
                  <a:pt x="209" y="71"/>
                </a:lnTo>
                <a:lnTo>
                  <a:pt x="206" y="72"/>
                </a:lnTo>
                <a:lnTo>
                  <a:pt x="202" y="73"/>
                </a:lnTo>
                <a:lnTo>
                  <a:pt x="194" y="71"/>
                </a:lnTo>
                <a:lnTo>
                  <a:pt x="185" y="68"/>
                </a:lnTo>
                <a:lnTo>
                  <a:pt x="176" y="63"/>
                </a:lnTo>
                <a:lnTo>
                  <a:pt x="167" y="60"/>
                </a:lnTo>
                <a:lnTo>
                  <a:pt x="163" y="59"/>
                </a:lnTo>
                <a:lnTo>
                  <a:pt x="157" y="58"/>
                </a:lnTo>
                <a:lnTo>
                  <a:pt x="153" y="58"/>
                </a:lnTo>
                <a:lnTo>
                  <a:pt x="149" y="59"/>
                </a:lnTo>
                <a:lnTo>
                  <a:pt x="146" y="59"/>
                </a:lnTo>
                <a:lnTo>
                  <a:pt x="143" y="59"/>
                </a:lnTo>
                <a:lnTo>
                  <a:pt x="140" y="60"/>
                </a:lnTo>
                <a:lnTo>
                  <a:pt x="137" y="61"/>
                </a:lnTo>
                <a:lnTo>
                  <a:pt x="133" y="64"/>
                </a:lnTo>
                <a:lnTo>
                  <a:pt x="129" y="68"/>
                </a:lnTo>
                <a:lnTo>
                  <a:pt x="125" y="72"/>
                </a:lnTo>
                <a:lnTo>
                  <a:pt x="121" y="76"/>
                </a:lnTo>
                <a:lnTo>
                  <a:pt x="116" y="79"/>
                </a:lnTo>
                <a:lnTo>
                  <a:pt x="110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Freeform 51"/>
          <p:cNvSpPr>
            <a:spLocks/>
          </p:cNvSpPr>
          <p:nvPr/>
        </p:nvSpPr>
        <p:spPr bwMode="auto">
          <a:xfrm>
            <a:off x="3911829" y="3512080"/>
            <a:ext cx="89742" cy="65274"/>
          </a:xfrm>
          <a:custGeom>
            <a:avLst/>
            <a:gdLst>
              <a:gd name="T0" fmla="*/ 99757 w 298"/>
              <a:gd name="T1" fmla="*/ 15988 h 225"/>
              <a:gd name="T2" fmla="*/ 100789 w 298"/>
              <a:gd name="T3" fmla="*/ 29935 h 225"/>
              <a:gd name="T4" fmla="*/ 101133 w 298"/>
              <a:gd name="T5" fmla="*/ 39120 h 225"/>
              <a:gd name="T6" fmla="*/ 99069 w 298"/>
              <a:gd name="T7" fmla="*/ 44563 h 225"/>
              <a:gd name="T8" fmla="*/ 96661 w 298"/>
              <a:gd name="T9" fmla="*/ 47624 h 225"/>
              <a:gd name="T10" fmla="*/ 95973 w 298"/>
              <a:gd name="T11" fmla="*/ 50686 h 225"/>
              <a:gd name="T12" fmla="*/ 95629 w 298"/>
              <a:gd name="T13" fmla="*/ 54428 h 225"/>
              <a:gd name="T14" fmla="*/ 98037 w 298"/>
              <a:gd name="T15" fmla="*/ 62932 h 225"/>
              <a:gd name="T16" fmla="*/ 102165 w 298"/>
              <a:gd name="T17" fmla="*/ 74838 h 225"/>
              <a:gd name="T18" fmla="*/ 101477 w 298"/>
              <a:gd name="T19" fmla="*/ 76199 h 225"/>
              <a:gd name="T20" fmla="*/ 96661 w 298"/>
              <a:gd name="T21" fmla="*/ 71777 h 225"/>
              <a:gd name="T22" fmla="*/ 92189 w 298"/>
              <a:gd name="T23" fmla="*/ 68035 h 225"/>
              <a:gd name="T24" fmla="*/ 88749 w 298"/>
              <a:gd name="T25" fmla="*/ 66674 h 225"/>
              <a:gd name="T26" fmla="*/ 77398 w 298"/>
              <a:gd name="T27" fmla="*/ 67694 h 225"/>
              <a:gd name="T28" fmla="*/ 61918 w 298"/>
              <a:gd name="T29" fmla="*/ 68715 h 225"/>
              <a:gd name="T30" fmla="*/ 51598 w 298"/>
              <a:gd name="T31" fmla="*/ 67694 h 225"/>
              <a:gd name="T32" fmla="*/ 43343 w 298"/>
              <a:gd name="T33" fmla="*/ 65653 h 225"/>
              <a:gd name="T34" fmla="*/ 36807 w 298"/>
              <a:gd name="T35" fmla="*/ 65313 h 225"/>
              <a:gd name="T36" fmla="*/ 29927 w 298"/>
              <a:gd name="T37" fmla="*/ 66674 h 225"/>
              <a:gd name="T38" fmla="*/ 25455 w 298"/>
              <a:gd name="T39" fmla="*/ 69395 h 225"/>
              <a:gd name="T40" fmla="*/ 23047 w 298"/>
              <a:gd name="T41" fmla="*/ 72117 h 225"/>
              <a:gd name="T42" fmla="*/ 15824 w 298"/>
              <a:gd name="T43" fmla="*/ 70076 h 225"/>
              <a:gd name="T44" fmla="*/ 6536 w 298"/>
              <a:gd name="T45" fmla="*/ 64973 h 225"/>
              <a:gd name="T46" fmla="*/ 2752 w 298"/>
              <a:gd name="T47" fmla="*/ 61571 h 225"/>
              <a:gd name="T48" fmla="*/ 1032 w 298"/>
              <a:gd name="T49" fmla="*/ 58850 h 225"/>
              <a:gd name="T50" fmla="*/ 688 w 298"/>
              <a:gd name="T51" fmla="*/ 55108 h 225"/>
              <a:gd name="T52" fmla="*/ 2408 w 298"/>
              <a:gd name="T53" fmla="*/ 52047 h 225"/>
              <a:gd name="T54" fmla="*/ 4816 w 298"/>
              <a:gd name="T55" fmla="*/ 50686 h 225"/>
              <a:gd name="T56" fmla="*/ 7912 w 298"/>
              <a:gd name="T57" fmla="*/ 50005 h 225"/>
              <a:gd name="T58" fmla="*/ 16512 w 298"/>
              <a:gd name="T59" fmla="*/ 51026 h 225"/>
              <a:gd name="T60" fmla="*/ 29927 w 298"/>
              <a:gd name="T61" fmla="*/ 52727 h 225"/>
              <a:gd name="T62" fmla="*/ 44375 w 298"/>
              <a:gd name="T63" fmla="*/ 55788 h 225"/>
              <a:gd name="T64" fmla="*/ 55038 w 298"/>
              <a:gd name="T65" fmla="*/ 57149 h 225"/>
              <a:gd name="T66" fmla="*/ 61918 w 298"/>
              <a:gd name="T67" fmla="*/ 57149 h 225"/>
              <a:gd name="T68" fmla="*/ 68798 w 298"/>
              <a:gd name="T69" fmla="*/ 56129 h 225"/>
              <a:gd name="T70" fmla="*/ 76022 w 298"/>
              <a:gd name="T71" fmla="*/ 53407 h 225"/>
              <a:gd name="T72" fmla="*/ 78774 w 298"/>
              <a:gd name="T73" fmla="*/ 50686 h 225"/>
              <a:gd name="T74" fmla="*/ 77054 w 298"/>
              <a:gd name="T75" fmla="*/ 48645 h 225"/>
              <a:gd name="T76" fmla="*/ 73270 w 298"/>
              <a:gd name="T77" fmla="*/ 45923 h 225"/>
              <a:gd name="T78" fmla="*/ 67422 w 298"/>
              <a:gd name="T79" fmla="*/ 42181 h 225"/>
              <a:gd name="T80" fmla="*/ 63982 w 298"/>
              <a:gd name="T81" fmla="*/ 38440 h 225"/>
              <a:gd name="T82" fmla="*/ 63294 w 298"/>
              <a:gd name="T83" fmla="*/ 35038 h 225"/>
              <a:gd name="T84" fmla="*/ 63982 w 298"/>
              <a:gd name="T85" fmla="*/ 31636 h 225"/>
              <a:gd name="T86" fmla="*/ 65014 w 298"/>
              <a:gd name="T87" fmla="*/ 28234 h 225"/>
              <a:gd name="T88" fmla="*/ 65358 w 298"/>
              <a:gd name="T89" fmla="*/ 25173 h 225"/>
              <a:gd name="T90" fmla="*/ 65014 w 298"/>
              <a:gd name="T91" fmla="*/ 21771 h 225"/>
              <a:gd name="T92" fmla="*/ 63982 w 298"/>
              <a:gd name="T93" fmla="*/ 18710 h 225"/>
              <a:gd name="T94" fmla="*/ 61918 w 298"/>
              <a:gd name="T95" fmla="*/ 16668 h 225"/>
              <a:gd name="T96" fmla="*/ 59510 w 298"/>
              <a:gd name="T97" fmla="*/ 14968 h 225"/>
              <a:gd name="T98" fmla="*/ 56414 w 298"/>
              <a:gd name="T99" fmla="*/ 13947 h 225"/>
              <a:gd name="T100" fmla="*/ 48503 w 298"/>
              <a:gd name="T101" fmla="*/ 12927 h 225"/>
              <a:gd name="T102" fmla="*/ 40247 w 298"/>
              <a:gd name="T103" fmla="*/ 10886 h 225"/>
              <a:gd name="T104" fmla="*/ 37839 w 298"/>
              <a:gd name="T105" fmla="*/ 9525 h 225"/>
              <a:gd name="T106" fmla="*/ 36463 w 298"/>
              <a:gd name="T107" fmla="*/ 7484 h 225"/>
              <a:gd name="T108" fmla="*/ 36807 w 298"/>
              <a:gd name="T109" fmla="*/ 5103 h 225"/>
              <a:gd name="T110" fmla="*/ 41279 w 298"/>
              <a:gd name="T111" fmla="*/ 1701 h 225"/>
              <a:gd name="T112" fmla="*/ 48503 w 298"/>
              <a:gd name="T113" fmla="*/ 0 h 225"/>
              <a:gd name="T114" fmla="*/ 56070 w 298"/>
              <a:gd name="T115" fmla="*/ 0 h 225"/>
              <a:gd name="T116" fmla="*/ 63294 w 298"/>
              <a:gd name="T117" fmla="*/ 1021 h 225"/>
              <a:gd name="T118" fmla="*/ 74646 w 298"/>
              <a:gd name="T119" fmla="*/ 4082 h 225"/>
              <a:gd name="T120" fmla="*/ 85653 w 298"/>
              <a:gd name="T121" fmla="*/ 6803 h 225"/>
              <a:gd name="T122" fmla="*/ 93565 w 298"/>
              <a:gd name="T123" fmla="*/ 8164 h 225"/>
              <a:gd name="T124" fmla="*/ 98381 w 298"/>
              <a:gd name="T125" fmla="*/ 7824 h 2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8"/>
              <a:gd name="T190" fmla="*/ 0 h 225"/>
              <a:gd name="T191" fmla="*/ 298 w 298"/>
              <a:gd name="T192" fmla="*/ 225 h 2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8" h="225">
                <a:moveTo>
                  <a:pt x="289" y="20"/>
                </a:moveTo>
                <a:lnTo>
                  <a:pt x="290" y="47"/>
                </a:lnTo>
                <a:lnTo>
                  <a:pt x="292" y="75"/>
                </a:lnTo>
                <a:lnTo>
                  <a:pt x="293" y="88"/>
                </a:lnTo>
                <a:lnTo>
                  <a:pt x="294" y="101"/>
                </a:lnTo>
                <a:lnTo>
                  <a:pt x="294" y="115"/>
                </a:lnTo>
                <a:lnTo>
                  <a:pt x="293" y="127"/>
                </a:lnTo>
                <a:lnTo>
                  <a:pt x="288" y="131"/>
                </a:lnTo>
                <a:lnTo>
                  <a:pt x="284" y="135"/>
                </a:lnTo>
                <a:lnTo>
                  <a:pt x="281" y="140"/>
                </a:lnTo>
                <a:lnTo>
                  <a:pt x="280" y="144"/>
                </a:lnTo>
                <a:lnTo>
                  <a:pt x="279" y="149"/>
                </a:lnTo>
                <a:lnTo>
                  <a:pt x="278" y="154"/>
                </a:lnTo>
                <a:lnTo>
                  <a:pt x="278" y="160"/>
                </a:lnTo>
                <a:lnTo>
                  <a:pt x="279" y="165"/>
                </a:lnTo>
                <a:lnTo>
                  <a:pt x="285" y="185"/>
                </a:lnTo>
                <a:lnTo>
                  <a:pt x="292" y="205"/>
                </a:lnTo>
                <a:lnTo>
                  <a:pt x="297" y="220"/>
                </a:lnTo>
                <a:lnTo>
                  <a:pt x="298" y="225"/>
                </a:lnTo>
                <a:lnTo>
                  <a:pt x="295" y="224"/>
                </a:lnTo>
                <a:lnTo>
                  <a:pt x="289" y="218"/>
                </a:lnTo>
                <a:lnTo>
                  <a:pt x="281" y="211"/>
                </a:lnTo>
                <a:lnTo>
                  <a:pt x="272" y="203"/>
                </a:lnTo>
                <a:lnTo>
                  <a:pt x="268" y="200"/>
                </a:lnTo>
                <a:lnTo>
                  <a:pt x="263" y="197"/>
                </a:lnTo>
                <a:lnTo>
                  <a:pt x="258" y="196"/>
                </a:lnTo>
                <a:lnTo>
                  <a:pt x="254" y="196"/>
                </a:lnTo>
                <a:lnTo>
                  <a:pt x="225" y="199"/>
                </a:lnTo>
                <a:lnTo>
                  <a:pt x="195" y="202"/>
                </a:lnTo>
                <a:lnTo>
                  <a:pt x="180" y="202"/>
                </a:lnTo>
                <a:lnTo>
                  <a:pt x="166" y="202"/>
                </a:lnTo>
                <a:lnTo>
                  <a:pt x="150" y="199"/>
                </a:lnTo>
                <a:lnTo>
                  <a:pt x="136" y="195"/>
                </a:lnTo>
                <a:lnTo>
                  <a:pt x="126" y="193"/>
                </a:lnTo>
                <a:lnTo>
                  <a:pt x="117" y="192"/>
                </a:lnTo>
                <a:lnTo>
                  <a:pt x="107" y="192"/>
                </a:lnTo>
                <a:lnTo>
                  <a:pt x="96" y="194"/>
                </a:lnTo>
                <a:lnTo>
                  <a:pt x="87" y="196"/>
                </a:lnTo>
                <a:lnTo>
                  <a:pt x="78" y="201"/>
                </a:lnTo>
                <a:lnTo>
                  <a:pt x="74" y="204"/>
                </a:lnTo>
                <a:lnTo>
                  <a:pt x="71" y="207"/>
                </a:lnTo>
                <a:lnTo>
                  <a:pt x="67" y="212"/>
                </a:lnTo>
                <a:lnTo>
                  <a:pt x="64" y="216"/>
                </a:lnTo>
                <a:lnTo>
                  <a:pt x="46" y="206"/>
                </a:lnTo>
                <a:lnTo>
                  <a:pt x="28" y="197"/>
                </a:lnTo>
                <a:lnTo>
                  <a:pt x="19" y="191"/>
                </a:lnTo>
                <a:lnTo>
                  <a:pt x="12" y="185"/>
                </a:lnTo>
                <a:lnTo>
                  <a:pt x="8" y="181"/>
                </a:lnTo>
                <a:lnTo>
                  <a:pt x="6" y="177"/>
                </a:lnTo>
                <a:lnTo>
                  <a:pt x="3" y="173"/>
                </a:lnTo>
                <a:lnTo>
                  <a:pt x="0" y="168"/>
                </a:lnTo>
                <a:lnTo>
                  <a:pt x="2" y="162"/>
                </a:lnTo>
                <a:lnTo>
                  <a:pt x="4" y="157"/>
                </a:lnTo>
                <a:lnTo>
                  <a:pt x="7" y="153"/>
                </a:lnTo>
                <a:lnTo>
                  <a:pt x="10" y="151"/>
                </a:lnTo>
                <a:lnTo>
                  <a:pt x="14" y="149"/>
                </a:lnTo>
                <a:lnTo>
                  <a:pt x="18" y="148"/>
                </a:lnTo>
                <a:lnTo>
                  <a:pt x="23" y="147"/>
                </a:lnTo>
                <a:lnTo>
                  <a:pt x="28" y="147"/>
                </a:lnTo>
                <a:lnTo>
                  <a:pt x="48" y="150"/>
                </a:lnTo>
                <a:lnTo>
                  <a:pt x="67" y="152"/>
                </a:lnTo>
                <a:lnTo>
                  <a:pt x="87" y="155"/>
                </a:lnTo>
                <a:lnTo>
                  <a:pt x="108" y="160"/>
                </a:lnTo>
                <a:lnTo>
                  <a:pt x="129" y="164"/>
                </a:lnTo>
                <a:lnTo>
                  <a:pt x="149" y="167"/>
                </a:lnTo>
                <a:lnTo>
                  <a:pt x="160" y="168"/>
                </a:lnTo>
                <a:lnTo>
                  <a:pt x="170" y="168"/>
                </a:lnTo>
                <a:lnTo>
                  <a:pt x="180" y="168"/>
                </a:lnTo>
                <a:lnTo>
                  <a:pt x="190" y="167"/>
                </a:lnTo>
                <a:lnTo>
                  <a:pt x="200" y="165"/>
                </a:lnTo>
                <a:lnTo>
                  <a:pt x="211" y="162"/>
                </a:lnTo>
                <a:lnTo>
                  <a:pt x="221" y="157"/>
                </a:lnTo>
                <a:lnTo>
                  <a:pt x="230" y="152"/>
                </a:lnTo>
                <a:lnTo>
                  <a:pt x="229" y="149"/>
                </a:lnTo>
                <a:lnTo>
                  <a:pt x="227" y="146"/>
                </a:lnTo>
                <a:lnTo>
                  <a:pt x="224" y="143"/>
                </a:lnTo>
                <a:lnTo>
                  <a:pt x="221" y="140"/>
                </a:lnTo>
                <a:lnTo>
                  <a:pt x="213" y="135"/>
                </a:lnTo>
                <a:lnTo>
                  <a:pt x="204" y="130"/>
                </a:lnTo>
                <a:lnTo>
                  <a:pt x="196" y="124"/>
                </a:lnTo>
                <a:lnTo>
                  <a:pt x="189" y="117"/>
                </a:lnTo>
                <a:lnTo>
                  <a:pt x="186" y="113"/>
                </a:lnTo>
                <a:lnTo>
                  <a:pt x="185" y="107"/>
                </a:lnTo>
                <a:lnTo>
                  <a:pt x="184" y="103"/>
                </a:lnTo>
                <a:lnTo>
                  <a:pt x="184" y="98"/>
                </a:lnTo>
                <a:lnTo>
                  <a:pt x="186" y="93"/>
                </a:lnTo>
                <a:lnTo>
                  <a:pt x="188" y="88"/>
                </a:lnTo>
                <a:lnTo>
                  <a:pt x="189" y="83"/>
                </a:lnTo>
                <a:lnTo>
                  <a:pt x="190" y="78"/>
                </a:lnTo>
                <a:lnTo>
                  <a:pt x="190" y="74"/>
                </a:lnTo>
                <a:lnTo>
                  <a:pt x="190" y="69"/>
                </a:lnTo>
                <a:lnTo>
                  <a:pt x="189" y="64"/>
                </a:lnTo>
                <a:lnTo>
                  <a:pt x="188" y="60"/>
                </a:lnTo>
                <a:lnTo>
                  <a:pt x="186" y="55"/>
                </a:lnTo>
                <a:lnTo>
                  <a:pt x="183" y="52"/>
                </a:lnTo>
                <a:lnTo>
                  <a:pt x="180" y="49"/>
                </a:lnTo>
                <a:lnTo>
                  <a:pt x="177" y="46"/>
                </a:lnTo>
                <a:lnTo>
                  <a:pt x="173" y="44"/>
                </a:lnTo>
                <a:lnTo>
                  <a:pt x="169" y="42"/>
                </a:lnTo>
                <a:lnTo>
                  <a:pt x="164" y="41"/>
                </a:lnTo>
                <a:lnTo>
                  <a:pt x="159" y="40"/>
                </a:lnTo>
                <a:lnTo>
                  <a:pt x="141" y="38"/>
                </a:lnTo>
                <a:lnTo>
                  <a:pt x="122" y="34"/>
                </a:lnTo>
                <a:lnTo>
                  <a:pt x="117" y="32"/>
                </a:lnTo>
                <a:lnTo>
                  <a:pt x="113" y="30"/>
                </a:lnTo>
                <a:lnTo>
                  <a:pt x="110" y="28"/>
                </a:lnTo>
                <a:lnTo>
                  <a:pt x="108" y="26"/>
                </a:lnTo>
                <a:lnTo>
                  <a:pt x="106" y="22"/>
                </a:lnTo>
                <a:lnTo>
                  <a:pt x="106" y="19"/>
                </a:lnTo>
                <a:lnTo>
                  <a:pt x="107" y="15"/>
                </a:lnTo>
                <a:lnTo>
                  <a:pt x="109" y="10"/>
                </a:lnTo>
                <a:lnTo>
                  <a:pt x="120" y="5"/>
                </a:lnTo>
                <a:lnTo>
                  <a:pt x="130" y="2"/>
                </a:lnTo>
                <a:lnTo>
                  <a:pt x="141" y="0"/>
                </a:lnTo>
                <a:lnTo>
                  <a:pt x="151" y="0"/>
                </a:lnTo>
                <a:lnTo>
                  <a:pt x="163" y="0"/>
                </a:lnTo>
                <a:lnTo>
                  <a:pt x="174" y="1"/>
                </a:lnTo>
                <a:lnTo>
                  <a:pt x="184" y="3"/>
                </a:lnTo>
                <a:lnTo>
                  <a:pt x="195" y="5"/>
                </a:lnTo>
                <a:lnTo>
                  <a:pt x="217" y="12"/>
                </a:lnTo>
                <a:lnTo>
                  <a:pt x="239" y="17"/>
                </a:lnTo>
                <a:lnTo>
                  <a:pt x="249" y="20"/>
                </a:lnTo>
                <a:lnTo>
                  <a:pt x="260" y="22"/>
                </a:lnTo>
                <a:lnTo>
                  <a:pt x="272" y="24"/>
                </a:lnTo>
                <a:lnTo>
                  <a:pt x="282" y="25"/>
                </a:lnTo>
                <a:lnTo>
                  <a:pt x="286" y="23"/>
                </a:lnTo>
                <a:lnTo>
                  <a:pt x="289" y="2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Freeform 53"/>
          <p:cNvSpPr>
            <a:spLocks/>
          </p:cNvSpPr>
          <p:nvPr/>
        </p:nvSpPr>
        <p:spPr bwMode="auto">
          <a:xfrm>
            <a:off x="3993286" y="3513440"/>
            <a:ext cx="113210" cy="76152"/>
          </a:xfrm>
          <a:custGeom>
            <a:avLst/>
            <a:gdLst>
              <a:gd name="T0" fmla="*/ 3100 w 377"/>
              <a:gd name="T1" fmla="*/ 63801 h 259"/>
              <a:gd name="T2" fmla="*/ 344 w 377"/>
              <a:gd name="T3" fmla="*/ 53167 h 259"/>
              <a:gd name="T4" fmla="*/ 2755 w 377"/>
              <a:gd name="T5" fmla="*/ 46993 h 259"/>
              <a:gd name="T6" fmla="*/ 5511 w 377"/>
              <a:gd name="T7" fmla="*/ 41162 h 259"/>
              <a:gd name="T8" fmla="*/ 5166 w 377"/>
              <a:gd name="T9" fmla="*/ 22982 h 259"/>
              <a:gd name="T10" fmla="*/ 4133 w 377"/>
              <a:gd name="T11" fmla="*/ 12006 h 259"/>
              <a:gd name="T12" fmla="*/ 5855 w 377"/>
              <a:gd name="T13" fmla="*/ 5488 h 259"/>
              <a:gd name="T14" fmla="*/ 8610 w 377"/>
              <a:gd name="T15" fmla="*/ 2401 h 259"/>
              <a:gd name="T16" fmla="*/ 14121 w 377"/>
              <a:gd name="T17" fmla="*/ 1372 h 259"/>
              <a:gd name="T18" fmla="*/ 18598 w 377"/>
              <a:gd name="T19" fmla="*/ 3773 h 259"/>
              <a:gd name="T20" fmla="*/ 26520 w 377"/>
              <a:gd name="T21" fmla="*/ 2401 h 259"/>
              <a:gd name="T22" fmla="*/ 34441 w 377"/>
              <a:gd name="T23" fmla="*/ 0 h 259"/>
              <a:gd name="T24" fmla="*/ 38574 w 377"/>
              <a:gd name="T25" fmla="*/ 686 h 259"/>
              <a:gd name="T26" fmla="*/ 46496 w 377"/>
              <a:gd name="T27" fmla="*/ 6517 h 259"/>
              <a:gd name="T28" fmla="*/ 62683 w 377"/>
              <a:gd name="T29" fmla="*/ 10290 h 259"/>
              <a:gd name="T30" fmla="*/ 67850 w 377"/>
              <a:gd name="T31" fmla="*/ 9261 h 259"/>
              <a:gd name="T32" fmla="*/ 71294 w 377"/>
              <a:gd name="T33" fmla="*/ 11320 h 259"/>
              <a:gd name="T34" fmla="*/ 74738 w 377"/>
              <a:gd name="T35" fmla="*/ 16122 h 259"/>
              <a:gd name="T36" fmla="*/ 78526 w 377"/>
              <a:gd name="T37" fmla="*/ 21953 h 259"/>
              <a:gd name="T38" fmla="*/ 84381 w 377"/>
              <a:gd name="T39" fmla="*/ 25383 h 259"/>
              <a:gd name="T40" fmla="*/ 93336 w 377"/>
              <a:gd name="T41" fmla="*/ 29842 h 259"/>
              <a:gd name="T42" fmla="*/ 112279 w 377"/>
              <a:gd name="T43" fmla="*/ 37732 h 259"/>
              <a:gd name="T44" fmla="*/ 123645 w 377"/>
              <a:gd name="T45" fmla="*/ 44935 h 259"/>
              <a:gd name="T46" fmla="*/ 129155 w 377"/>
              <a:gd name="T47" fmla="*/ 50766 h 259"/>
              <a:gd name="T48" fmla="*/ 129844 w 377"/>
              <a:gd name="T49" fmla="*/ 55225 h 259"/>
              <a:gd name="T50" fmla="*/ 128122 w 377"/>
              <a:gd name="T51" fmla="*/ 60028 h 259"/>
              <a:gd name="T52" fmla="*/ 122611 w 377"/>
              <a:gd name="T53" fmla="*/ 66545 h 259"/>
              <a:gd name="T54" fmla="*/ 118478 w 377"/>
              <a:gd name="T55" fmla="*/ 68260 h 259"/>
              <a:gd name="T56" fmla="*/ 113312 w 377"/>
              <a:gd name="T57" fmla="*/ 63115 h 259"/>
              <a:gd name="T58" fmla="*/ 107457 w 377"/>
              <a:gd name="T59" fmla="*/ 57627 h 259"/>
              <a:gd name="T60" fmla="*/ 102980 w 377"/>
              <a:gd name="T61" fmla="*/ 55912 h 259"/>
              <a:gd name="T62" fmla="*/ 97814 w 377"/>
              <a:gd name="T63" fmla="*/ 56255 h 259"/>
              <a:gd name="T64" fmla="*/ 80937 w 377"/>
              <a:gd name="T65" fmla="*/ 55912 h 259"/>
              <a:gd name="T66" fmla="*/ 72327 w 377"/>
              <a:gd name="T67" fmla="*/ 57284 h 259"/>
              <a:gd name="T68" fmla="*/ 67505 w 377"/>
              <a:gd name="T69" fmla="*/ 61057 h 259"/>
              <a:gd name="T70" fmla="*/ 63372 w 377"/>
              <a:gd name="T71" fmla="*/ 64830 h 259"/>
              <a:gd name="T72" fmla="*/ 58895 w 377"/>
              <a:gd name="T73" fmla="*/ 66545 h 259"/>
              <a:gd name="T74" fmla="*/ 54762 w 377"/>
              <a:gd name="T75" fmla="*/ 65859 h 259"/>
              <a:gd name="T76" fmla="*/ 50973 w 377"/>
              <a:gd name="T77" fmla="*/ 63458 h 259"/>
              <a:gd name="T78" fmla="*/ 47874 w 377"/>
              <a:gd name="T79" fmla="*/ 58999 h 259"/>
              <a:gd name="T80" fmla="*/ 40985 w 377"/>
              <a:gd name="T81" fmla="*/ 58313 h 259"/>
              <a:gd name="T82" fmla="*/ 32375 w 377"/>
              <a:gd name="T83" fmla="*/ 63115 h 259"/>
              <a:gd name="T84" fmla="*/ 28242 w 377"/>
              <a:gd name="T85" fmla="*/ 68946 h 259"/>
              <a:gd name="T86" fmla="*/ 24453 w 377"/>
              <a:gd name="T87" fmla="*/ 78894 h 259"/>
              <a:gd name="T88" fmla="*/ 18943 w 377"/>
              <a:gd name="T89" fmla="*/ 87469 h 259"/>
              <a:gd name="T90" fmla="*/ 15499 w 377"/>
              <a:gd name="T91" fmla="*/ 88841 h 259"/>
              <a:gd name="T92" fmla="*/ 11710 w 377"/>
              <a:gd name="T93" fmla="*/ 84725 h 2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7"/>
              <a:gd name="T142" fmla="*/ 0 h 259"/>
              <a:gd name="T143" fmla="*/ 377 w 377"/>
              <a:gd name="T144" fmla="*/ 259 h 2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7" h="259">
                <a:moveTo>
                  <a:pt x="23" y="226"/>
                </a:moveTo>
                <a:lnTo>
                  <a:pt x="17" y="205"/>
                </a:lnTo>
                <a:lnTo>
                  <a:pt x="9" y="186"/>
                </a:lnTo>
                <a:lnTo>
                  <a:pt x="6" y="176"/>
                </a:lnTo>
                <a:lnTo>
                  <a:pt x="3" y="166"/>
                </a:lnTo>
                <a:lnTo>
                  <a:pt x="1" y="155"/>
                </a:lnTo>
                <a:lnTo>
                  <a:pt x="0" y="145"/>
                </a:lnTo>
                <a:lnTo>
                  <a:pt x="4" y="141"/>
                </a:lnTo>
                <a:lnTo>
                  <a:pt x="8" y="137"/>
                </a:lnTo>
                <a:lnTo>
                  <a:pt x="11" y="133"/>
                </a:lnTo>
                <a:lnTo>
                  <a:pt x="13" y="129"/>
                </a:lnTo>
                <a:lnTo>
                  <a:pt x="16" y="120"/>
                </a:lnTo>
                <a:lnTo>
                  <a:pt x="17" y="110"/>
                </a:lnTo>
                <a:lnTo>
                  <a:pt x="17" y="88"/>
                </a:lnTo>
                <a:lnTo>
                  <a:pt x="15" y="67"/>
                </a:lnTo>
                <a:lnTo>
                  <a:pt x="13" y="57"/>
                </a:lnTo>
                <a:lnTo>
                  <a:pt x="12" y="45"/>
                </a:lnTo>
                <a:lnTo>
                  <a:pt x="12" y="35"/>
                </a:lnTo>
                <a:lnTo>
                  <a:pt x="14" y="25"/>
                </a:lnTo>
                <a:lnTo>
                  <a:pt x="15" y="20"/>
                </a:lnTo>
                <a:lnTo>
                  <a:pt x="17" y="16"/>
                </a:lnTo>
                <a:lnTo>
                  <a:pt x="19" y="13"/>
                </a:lnTo>
                <a:lnTo>
                  <a:pt x="22" y="10"/>
                </a:lnTo>
                <a:lnTo>
                  <a:pt x="25" y="7"/>
                </a:lnTo>
                <a:lnTo>
                  <a:pt x="30" y="6"/>
                </a:lnTo>
                <a:lnTo>
                  <a:pt x="35" y="5"/>
                </a:lnTo>
                <a:lnTo>
                  <a:pt x="41" y="4"/>
                </a:lnTo>
                <a:lnTo>
                  <a:pt x="46" y="8"/>
                </a:lnTo>
                <a:lnTo>
                  <a:pt x="50" y="10"/>
                </a:lnTo>
                <a:lnTo>
                  <a:pt x="54" y="11"/>
                </a:lnTo>
                <a:lnTo>
                  <a:pt x="59" y="11"/>
                </a:lnTo>
                <a:lnTo>
                  <a:pt x="68" y="10"/>
                </a:lnTo>
                <a:lnTo>
                  <a:pt x="77" y="7"/>
                </a:lnTo>
                <a:lnTo>
                  <a:pt x="86" y="4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9" y="10"/>
                </a:lnTo>
                <a:lnTo>
                  <a:pt x="126" y="15"/>
                </a:lnTo>
                <a:lnTo>
                  <a:pt x="135" y="19"/>
                </a:lnTo>
                <a:lnTo>
                  <a:pt x="145" y="23"/>
                </a:lnTo>
                <a:lnTo>
                  <a:pt x="164" y="28"/>
                </a:lnTo>
                <a:lnTo>
                  <a:pt x="182" y="30"/>
                </a:lnTo>
                <a:lnTo>
                  <a:pt x="187" y="28"/>
                </a:lnTo>
                <a:lnTo>
                  <a:pt x="193" y="27"/>
                </a:lnTo>
                <a:lnTo>
                  <a:pt x="197" y="27"/>
                </a:lnTo>
                <a:lnTo>
                  <a:pt x="201" y="28"/>
                </a:lnTo>
                <a:lnTo>
                  <a:pt x="204" y="30"/>
                </a:lnTo>
                <a:lnTo>
                  <a:pt x="207" y="33"/>
                </a:lnTo>
                <a:lnTo>
                  <a:pt x="210" y="36"/>
                </a:lnTo>
                <a:lnTo>
                  <a:pt x="212" y="39"/>
                </a:lnTo>
                <a:lnTo>
                  <a:pt x="217" y="47"/>
                </a:lnTo>
                <a:lnTo>
                  <a:pt x="222" y="56"/>
                </a:lnTo>
                <a:lnTo>
                  <a:pt x="225" y="60"/>
                </a:lnTo>
                <a:lnTo>
                  <a:pt x="228" y="64"/>
                </a:lnTo>
                <a:lnTo>
                  <a:pt x="232" y="67"/>
                </a:lnTo>
                <a:lnTo>
                  <a:pt x="236" y="69"/>
                </a:lnTo>
                <a:lnTo>
                  <a:pt x="245" y="74"/>
                </a:lnTo>
                <a:lnTo>
                  <a:pt x="253" y="79"/>
                </a:lnTo>
                <a:lnTo>
                  <a:pt x="262" y="83"/>
                </a:lnTo>
                <a:lnTo>
                  <a:pt x="271" y="87"/>
                </a:lnTo>
                <a:lnTo>
                  <a:pt x="289" y="94"/>
                </a:lnTo>
                <a:lnTo>
                  <a:pt x="308" y="101"/>
                </a:lnTo>
                <a:lnTo>
                  <a:pt x="326" y="110"/>
                </a:lnTo>
                <a:lnTo>
                  <a:pt x="342" y="119"/>
                </a:lnTo>
                <a:lnTo>
                  <a:pt x="351" y="124"/>
                </a:lnTo>
                <a:lnTo>
                  <a:pt x="359" y="131"/>
                </a:lnTo>
                <a:lnTo>
                  <a:pt x="366" y="138"/>
                </a:lnTo>
                <a:lnTo>
                  <a:pt x="373" y="145"/>
                </a:lnTo>
                <a:lnTo>
                  <a:pt x="375" y="148"/>
                </a:lnTo>
                <a:lnTo>
                  <a:pt x="376" y="152"/>
                </a:lnTo>
                <a:lnTo>
                  <a:pt x="377" y="157"/>
                </a:lnTo>
                <a:lnTo>
                  <a:pt x="377" y="161"/>
                </a:lnTo>
                <a:lnTo>
                  <a:pt x="376" y="165"/>
                </a:lnTo>
                <a:lnTo>
                  <a:pt x="374" y="170"/>
                </a:lnTo>
                <a:lnTo>
                  <a:pt x="372" y="175"/>
                </a:lnTo>
                <a:lnTo>
                  <a:pt x="369" y="179"/>
                </a:lnTo>
                <a:lnTo>
                  <a:pt x="363" y="188"/>
                </a:lnTo>
                <a:lnTo>
                  <a:pt x="356" y="194"/>
                </a:lnTo>
                <a:lnTo>
                  <a:pt x="352" y="197"/>
                </a:lnTo>
                <a:lnTo>
                  <a:pt x="349" y="198"/>
                </a:lnTo>
                <a:lnTo>
                  <a:pt x="344" y="199"/>
                </a:lnTo>
                <a:lnTo>
                  <a:pt x="341" y="199"/>
                </a:lnTo>
                <a:lnTo>
                  <a:pt x="335" y="191"/>
                </a:lnTo>
                <a:lnTo>
                  <a:pt x="329" y="184"/>
                </a:lnTo>
                <a:lnTo>
                  <a:pt x="322" y="177"/>
                </a:lnTo>
                <a:lnTo>
                  <a:pt x="315" y="171"/>
                </a:lnTo>
                <a:lnTo>
                  <a:pt x="312" y="168"/>
                </a:lnTo>
                <a:lnTo>
                  <a:pt x="308" y="166"/>
                </a:lnTo>
                <a:lnTo>
                  <a:pt x="304" y="165"/>
                </a:lnTo>
                <a:lnTo>
                  <a:pt x="299" y="163"/>
                </a:lnTo>
                <a:lnTo>
                  <a:pt x="294" y="163"/>
                </a:lnTo>
                <a:lnTo>
                  <a:pt x="289" y="163"/>
                </a:lnTo>
                <a:lnTo>
                  <a:pt x="284" y="164"/>
                </a:lnTo>
                <a:lnTo>
                  <a:pt x="279" y="166"/>
                </a:lnTo>
                <a:lnTo>
                  <a:pt x="258" y="165"/>
                </a:lnTo>
                <a:lnTo>
                  <a:pt x="235" y="163"/>
                </a:lnTo>
                <a:lnTo>
                  <a:pt x="225" y="163"/>
                </a:lnTo>
                <a:lnTo>
                  <a:pt x="214" y="165"/>
                </a:lnTo>
                <a:lnTo>
                  <a:pt x="210" y="167"/>
                </a:lnTo>
                <a:lnTo>
                  <a:pt x="205" y="170"/>
                </a:lnTo>
                <a:lnTo>
                  <a:pt x="200" y="173"/>
                </a:lnTo>
                <a:lnTo>
                  <a:pt x="196" y="178"/>
                </a:lnTo>
                <a:lnTo>
                  <a:pt x="191" y="182"/>
                </a:lnTo>
                <a:lnTo>
                  <a:pt x="188" y="186"/>
                </a:lnTo>
                <a:lnTo>
                  <a:pt x="184" y="189"/>
                </a:lnTo>
                <a:lnTo>
                  <a:pt x="179" y="191"/>
                </a:lnTo>
                <a:lnTo>
                  <a:pt x="175" y="193"/>
                </a:lnTo>
                <a:lnTo>
                  <a:pt x="171" y="194"/>
                </a:lnTo>
                <a:lnTo>
                  <a:pt x="167" y="194"/>
                </a:lnTo>
                <a:lnTo>
                  <a:pt x="163" y="193"/>
                </a:lnTo>
                <a:lnTo>
                  <a:pt x="159" y="192"/>
                </a:lnTo>
                <a:lnTo>
                  <a:pt x="155" y="191"/>
                </a:lnTo>
                <a:lnTo>
                  <a:pt x="151" y="188"/>
                </a:lnTo>
                <a:lnTo>
                  <a:pt x="148" y="185"/>
                </a:lnTo>
                <a:lnTo>
                  <a:pt x="145" y="182"/>
                </a:lnTo>
                <a:lnTo>
                  <a:pt x="142" y="177"/>
                </a:lnTo>
                <a:lnTo>
                  <a:pt x="139" y="172"/>
                </a:lnTo>
                <a:lnTo>
                  <a:pt x="137" y="167"/>
                </a:lnTo>
                <a:lnTo>
                  <a:pt x="128" y="168"/>
                </a:lnTo>
                <a:lnTo>
                  <a:pt x="119" y="170"/>
                </a:lnTo>
                <a:lnTo>
                  <a:pt x="110" y="173"/>
                </a:lnTo>
                <a:lnTo>
                  <a:pt x="101" y="178"/>
                </a:lnTo>
                <a:lnTo>
                  <a:pt x="94" y="184"/>
                </a:lnTo>
                <a:lnTo>
                  <a:pt x="86" y="192"/>
                </a:lnTo>
                <a:lnTo>
                  <a:pt x="84" y="196"/>
                </a:lnTo>
                <a:lnTo>
                  <a:pt x="82" y="201"/>
                </a:lnTo>
                <a:lnTo>
                  <a:pt x="80" y="205"/>
                </a:lnTo>
                <a:lnTo>
                  <a:pt x="79" y="212"/>
                </a:lnTo>
                <a:lnTo>
                  <a:pt x="71" y="230"/>
                </a:lnTo>
                <a:lnTo>
                  <a:pt x="61" y="249"/>
                </a:lnTo>
                <a:lnTo>
                  <a:pt x="58" y="253"/>
                </a:lnTo>
                <a:lnTo>
                  <a:pt x="55" y="255"/>
                </a:lnTo>
                <a:lnTo>
                  <a:pt x="52" y="257"/>
                </a:lnTo>
                <a:lnTo>
                  <a:pt x="49" y="259"/>
                </a:lnTo>
                <a:lnTo>
                  <a:pt x="45" y="259"/>
                </a:lnTo>
                <a:lnTo>
                  <a:pt x="42" y="256"/>
                </a:lnTo>
                <a:lnTo>
                  <a:pt x="38" y="252"/>
                </a:lnTo>
                <a:lnTo>
                  <a:pt x="34" y="247"/>
                </a:lnTo>
                <a:lnTo>
                  <a:pt x="28" y="236"/>
                </a:lnTo>
                <a:lnTo>
                  <a:pt x="23" y="22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Freeform 55"/>
          <p:cNvSpPr>
            <a:spLocks/>
          </p:cNvSpPr>
          <p:nvPr/>
        </p:nvSpPr>
        <p:spPr bwMode="auto">
          <a:xfrm>
            <a:off x="4313589" y="3827566"/>
            <a:ext cx="28993" cy="27196"/>
          </a:xfrm>
          <a:custGeom>
            <a:avLst/>
            <a:gdLst>
              <a:gd name="T0" fmla="*/ 32803 w 96"/>
              <a:gd name="T1" fmla="*/ 338 h 93"/>
              <a:gd name="T2" fmla="*/ 31436 w 96"/>
              <a:gd name="T3" fmla="*/ 1690 h 93"/>
              <a:gd name="T4" fmla="*/ 30753 w 96"/>
              <a:gd name="T5" fmla="*/ 3042 h 93"/>
              <a:gd name="T6" fmla="*/ 29728 w 96"/>
              <a:gd name="T7" fmla="*/ 4394 h 93"/>
              <a:gd name="T8" fmla="*/ 29386 w 96"/>
              <a:gd name="T9" fmla="*/ 5746 h 93"/>
              <a:gd name="T10" fmla="*/ 28703 w 96"/>
              <a:gd name="T11" fmla="*/ 8451 h 93"/>
              <a:gd name="T12" fmla="*/ 28361 w 96"/>
              <a:gd name="T13" fmla="*/ 11493 h 93"/>
              <a:gd name="T14" fmla="*/ 29044 w 96"/>
              <a:gd name="T15" fmla="*/ 17577 h 93"/>
              <a:gd name="T16" fmla="*/ 29728 w 96"/>
              <a:gd name="T17" fmla="*/ 24000 h 93"/>
              <a:gd name="T18" fmla="*/ 29386 w 96"/>
              <a:gd name="T19" fmla="*/ 25690 h 93"/>
              <a:gd name="T20" fmla="*/ 29044 w 96"/>
              <a:gd name="T21" fmla="*/ 27042 h 93"/>
              <a:gd name="T22" fmla="*/ 28361 w 96"/>
              <a:gd name="T23" fmla="*/ 28056 h 93"/>
              <a:gd name="T24" fmla="*/ 27336 w 96"/>
              <a:gd name="T25" fmla="*/ 29070 h 93"/>
              <a:gd name="T26" fmla="*/ 26311 w 96"/>
              <a:gd name="T27" fmla="*/ 29746 h 93"/>
              <a:gd name="T28" fmla="*/ 24944 w 96"/>
              <a:gd name="T29" fmla="*/ 30422 h 93"/>
              <a:gd name="T30" fmla="*/ 23577 w 96"/>
              <a:gd name="T31" fmla="*/ 30760 h 93"/>
              <a:gd name="T32" fmla="*/ 21869 w 96"/>
              <a:gd name="T33" fmla="*/ 31098 h 93"/>
              <a:gd name="T34" fmla="*/ 15035 w 96"/>
              <a:gd name="T35" fmla="*/ 31436 h 93"/>
              <a:gd name="T36" fmla="*/ 9226 w 96"/>
              <a:gd name="T37" fmla="*/ 31098 h 93"/>
              <a:gd name="T38" fmla="*/ 5809 w 96"/>
              <a:gd name="T39" fmla="*/ 31098 h 93"/>
              <a:gd name="T40" fmla="*/ 3075 w 96"/>
              <a:gd name="T41" fmla="*/ 31098 h 93"/>
              <a:gd name="T42" fmla="*/ 1025 w 96"/>
              <a:gd name="T43" fmla="*/ 30760 h 93"/>
              <a:gd name="T44" fmla="*/ 0 w 96"/>
              <a:gd name="T45" fmla="*/ 30084 h 93"/>
              <a:gd name="T46" fmla="*/ 0 w 96"/>
              <a:gd name="T47" fmla="*/ 29746 h 93"/>
              <a:gd name="T48" fmla="*/ 0 w 96"/>
              <a:gd name="T49" fmla="*/ 29070 h 93"/>
              <a:gd name="T50" fmla="*/ 342 w 96"/>
              <a:gd name="T51" fmla="*/ 28394 h 93"/>
              <a:gd name="T52" fmla="*/ 1025 w 96"/>
              <a:gd name="T53" fmla="*/ 27718 h 93"/>
              <a:gd name="T54" fmla="*/ 3417 w 96"/>
              <a:gd name="T55" fmla="*/ 26028 h 93"/>
              <a:gd name="T56" fmla="*/ 6492 w 96"/>
              <a:gd name="T57" fmla="*/ 24338 h 93"/>
              <a:gd name="T58" fmla="*/ 7859 w 96"/>
              <a:gd name="T59" fmla="*/ 24676 h 93"/>
              <a:gd name="T60" fmla="*/ 9226 w 96"/>
              <a:gd name="T61" fmla="*/ 24676 h 93"/>
              <a:gd name="T62" fmla="*/ 10251 w 96"/>
              <a:gd name="T63" fmla="*/ 24338 h 93"/>
              <a:gd name="T64" fmla="*/ 10934 w 96"/>
              <a:gd name="T65" fmla="*/ 24000 h 93"/>
              <a:gd name="T66" fmla="*/ 11618 w 96"/>
              <a:gd name="T67" fmla="*/ 23323 h 93"/>
              <a:gd name="T68" fmla="*/ 11959 w 96"/>
              <a:gd name="T69" fmla="*/ 22309 h 93"/>
              <a:gd name="T70" fmla="*/ 12301 w 96"/>
              <a:gd name="T71" fmla="*/ 21295 h 93"/>
              <a:gd name="T72" fmla="*/ 12301 w 96"/>
              <a:gd name="T73" fmla="*/ 19943 h 93"/>
              <a:gd name="T74" fmla="*/ 11959 w 96"/>
              <a:gd name="T75" fmla="*/ 14197 h 93"/>
              <a:gd name="T76" fmla="*/ 11276 w 96"/>
              <a:gd name="T77" fmla="*/ 9465 h 93"/>
              <a:gd name="T78" fmla="*/ 9226 w 96"/>
              <a:gd name="T79" fmla="*/ 8451 h 93"/>
              <a:gd name="T80" fmla="*/ 7859 w 96"/>
              <a:gd name="T81" fmla="*/ 7774 h 93"/>
              <a:gd name="T82" fmla="*/ 7176 w 96"/>
              <a:gd name="T83" fmla="*/ 6760 h 93"/>
              <a:gd name="T84" fmla="*/ 6834 w 96"/>
              <a:gd name="T85" fmla="*/ 6084 h 93"/>
              <a:gd name="T86" fmla="*/ 6834 w 96"/>
              <a:gd name="T87" fmla="*/ 5408 h 93"/>
              <a:gd name="T88" fmla="*/ 7176 w 96"/>
              <a:gd name="T89" fmla="*/ 5070 h 93"/>
              <a:gd name="T90" fmla="*/ 8201 w 96"/>
              <a:gd name="T91" fmla="*/ 4394 h 93"/>
              <a:gd name="T92" fmla="*/ 9226 w 96"/>
              <a:gd name="T93" fmla="*/ 4056 h 93"/>
              <a:gd name="T94" fmla="*/ 11959 w 96"/>
              <a:gd name="T95" fmla="*/ 3380 h 93"/>
              <a:gd name="T96" fmla="*/ 15376 w 96"/>
              <a:gd name="T97" fmla="*/ 2704 h 93"/>
              <a:gd name="T98" fmla="*/ 18452 w 96"/>
              <a:gd name="T99" fmla="*/ 2366 h 93"/>
              <a:gd name="T100" fmla="*/ 21527 w 96"/>
              <a:gd name="T101" fmla="*/ 2366 h 93"/>
              <a:gd name="T102" fmla="*/ 24261 w 96"/>
              <a:gd name="T103" fmla="*/ 1690 h 93"/>
              <a:gd name="T104" fmla="*/ 26994 w 96"/>
              <a:gd name="T105" fmla="*/ 1014 h 93"/>
              <a:gd name="T106" fmla="*/ 30069 w 96"/>
              <a:gd name="T107" fmla="*/ 0 h 93"/>
              <a:gd name="T108" fmla="*/ 32803 w 96"/>
              <a:gd name="T109" fmla="*/ 338 h 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"/>
              <a:gd name="T166" fmla="*/ 0 h 93"/>
              <a:gd name="T167" fmla="*/ 96 w 96"/>
              <a:gd name="T168" fmla="*/ 93 h 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" h="93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Freeform 56"/>
          <p:cNvSpPr>
            <a:spLocks/>
          </p:cNvSpPr>
          <p:nvPr/>
        </p:nvSpPr>
        <p:spPr bwMode="auto">
          <a:xfrm>
            <a:off x="4313589" y="3827566"/>
            <a:ext cx="28993" cy="27196"/>
          </a:xfrm>
          <a:custGeom>
            <a:avLst/>
            <a:gdLst>
              <a:gd name="T0" fmla="*/ 32803 w 96"/>
              <a:gd name="T1" fmla="*/ 338 h 93"/>
              <a:gd name="T2" fmla="*/ 31436 w 96"/>
              <a:gd name="T3" fmla="*/ 1690 h 93"/>
              <a:gd name="T4" fmla="*/ 30753 w 96"/>
              <a:gd name="T5" fmla="*/ 3042 h 93"/>
              <a:gd name="T6" fmla="*/ 29728 w 96"/>
              <a:gd name="T7" fmla="*/ 4394 h 93"/>
              <a:gd name="T8" fmla="*/ 29386 w 96"/>
              <a:gd name="T9" fmla="*/ 5746 h 93"/>
              <a:gd name="T10" fmla="*/ 28703 w 96"/>
              <a:gd name="T11" fmla="*/ 8451 h 93"/>
              <a:gd name="T12" fmla="*/ 28361 w 96"/>
              <a:gd name="T13" fmla="*/ 11493 h 93"/>
              <a:gd name="T14" fmla="*/ 29044 w 96"/>
              <a:gd name="T15" fmla="*/ 17577 h 93"/>
              <a:gd name="T16" fmla="*/ 29728 w 96"/>
              <a:gd name="T17" fmla="*/ 24000 h 93"/>
              <a:gd name="T18" fmla="*/ 29386 w 96"/>
              <a:gd name="T19" fmla="*/ 25690 h 93"/>
              <a:gd name="T20" fmla="*/ 29044 w 96"/>
              <a:gd name="T21" fmla="*/ 27042 h 93"/>
              <a:gd name="T22" fmla="*/ 28361 w 96"/>
              <a:gd name="T23" fmla="*/ 28056 h 93"/>
              <a:gd name="T24" fmla="*/ 27336 w 96"/>
              <a:gd name="T25" fmla="*/ 29070 h 93"/>
              <a:gd name="T26" fmla="*/ 26311 w 96"/>
              <a:gd name="T27" fmla="*/ 29746 h 93"/>
              <a:gd name="T28" fmla="*/ 24944 w 96"/>
              <a:gd name="T29" fmla="*/ 30422 h 93"/>
              <a:gd name="T30" fmla="*/ 23577 w 96"/>
              <a:gd name="T31" fmla="*/ 30760 h 93"/>
              <a:gd name="T32" fmla="*/ 21869 w 96"/>
              <a:gd name="T33" fmla="*/ 31098 h 93"/>
              <a:gd name="T34" fmla="*/ 15035 w 96"/>
              <a:gd name="T35" fmla="*/ 31436 h 93"/>
              <a:gd name="T36" fmla="*/ 9226 w 96"/>
              <a:gd name="T37" fmla="*/ 31098 h 93"/>
              <a:gd name="T38" fmla="*/ 5809 w 96"/>
              <a:gd name="T39" fmla="*/ 31098 h 93"/>
              <a:gd name="T40" fmla="*/ 3075 w 96"/>
              <a:gd name="T41" fmla="*/ 31098 h 93"/>
              <a:gd name="T42" fmla="*/ 1025 w 96"/>
              <a:gd name="T43" fmla="*/ 30760 h 93"/>
              <a:gd name="T44" fmla="*/ 0 w 96"/>
              <a:gd name="T45" fmla="*/ 30084 h 93"/>
              <a:gd name="T46" fmla="*/ 0 w 96"/>
              <a:gd name="T47" fmla="*/ 29746 h 93"/>
              <a:gd name="T48" fmla="*/ 0 w 96"/>
              <a:gd name="T49" fmla="*/ 29070 h 93"/>
              <a:gd name="T50" fmla="*/ 342 w 96"/>
              <a:gd name="T51" fmla="*/ 28394 h 93"/>
              <a:gd name="T52" fmla="*/ 1025 w 96"/>
              <a:gd name="T53" fmla="*/ 27718 h 93"/>
              <a:gd name="T54" fmla="*/ 3417 w 96"/>
              <a:gd name="T55" fmla="*/ 26028 h 93"/>
              <a:gd name="T56" fmla="*/ 6492 w 96"/>
              <a:gd name="T57" fmla="*/ 24338 h 93"/>
              <a:gd name="T58" fmla="*/ 7859 w 96"/>
              <a:gd name="T59" fmla="*/ 24676 h 93"/>
              <a:gd name="T60" fmla="*/ 9226 w 96"/>
              <a:gd name="T61" fmla="*/ 24676 h 93"/>
              <a:gd name="T62" fmla="*/ 10251 w 96"/>
              <a:gd name="T63" fmla="*/ 24338 h 93"/>
              <a:gd name="T64" fmla="*/ 10934 w 96"/>
              <a:gd name="T65" fmla="*/ 24000 h 93"/>
              <a:gd name="T66" fmla="*/ 11618 w 96"/>
              <a:gd name="T67" fmla="*/ 23323 h 93"/>
              <a:gd name="T68" fmla="*/ 11959 w 96"/>
              <a:gd name="T69" fmla="*/ 22309 h 93"/>
              <a:gd name="T70" fmla="*/ 12301 w 96"/>
              <a:gd name="T71" fmla="*/ 21295 h 93"/>
              <a:gd name="T72" fmla="*/ 12301 w 96"/>
              <a:gd name="T73" fmla="*/ 19943 h 93"/>
              <a:gd name="T74" fmla="*/ 11959 w 96"/>
              <a:gd name="T75" fmla="*/ 14197 h 93"/>
              <a:gd name="T76" fmla="*/ 11276 w 96"/>
              <a:gd name="T77" fmla="*/ 9465 h 93"/>
              <a:gd name="T78" fmla="*/ 9226 w 96"/>
              <a:gd name="T79" fmla="*/ 8451 h 93"/>
              <a:gd name="T80" fmla="*/ 7859 w 96"/>
              <a:gd name="T81" fmla="*/ 7774 h 93"/>
              <a:gd name="T82" fmla="*/ 7176 w 96"/>
              <a:gd name="T83" fmla="*/ 6760 h 93"/>
              <a:gd name="T84" fmla="*/ 6834 w 96"/>
              <a:gd name="T85" fmla="*/ 6084 h 93"/>
              <a:gd name="T86" fmla="*/ 6834 w 96"/>
              <a:gd name="T87" fmla="*/ 5408 h 93"/>
              <a:gd name="T88" fmla="*/ 7176 w 96"/>
              <a:gd name="T89" fmla="*/ 5070 h 93"/>
              <a:gd name="T90" fmla="*/ 8201 w 96"/>
              <a:gd name="T91" fmla="*/ 4394 h 93"/>
              <a:gd name="T92" fmla="*/ 9226 w 96"/>
              <a:gd name="T93" fmla="*/ 4056 h 93"/>
              <a:gd name="T94" fmla="*/ 11959 w 96"/>
              <a:gd name="T95" fmla="*/ 3380 h 93"/>
              <a:gd name="T96" fmla="*/ 15376 w 96"/>
              <a:gd name="T97" fmla="*/ 2704 h 93"/>
              <a:gd name="T98" fmla="*/ 18452 w 96"/>
              <a:gd name="T99" fmla="*/ 2366 h 93"/>
              <a:gd name="T100" fmla="*/ 21527 w 96"/>
              <a:gd name="T101" fmla="*/ 2366 h 93"/>
              <a:gd name="T102" fmla="*/ 24261 w 96"/>
              <a:gd name="T103" fmla="*/ 1690 h 93"/>
              <a:gd name="T104" fmla="*/ 26994 w 96"/>
              <a:gd name="T105" fmla="*/ 1014 h 93"/>
              <a:gd name="T106" fmla="*/ 30069 w 96"/>
              <a:gd name="T107" fmla="*/ 0 h 93"/>
              <a:gd name="T108" fmla="*/ 32803 w 96"/>
              <a:gd name="T109" fmla="*/ 338 h 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"/>
              <a:gd name="T166" fmla="*/ 0 h 93"/>
              <a:gd name="T167" fmla="*/ 96 w 96"/>
              <a:gd name="T168" fmla="*/ 93 h 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" h="93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Freeform 57"/>
          <p:cNvSpPr>
            <a:spLocks/>
          </p:cNvSpPr>
          <p:nvPr/>
        </p:nvSpPr>
        <p:spPr bwMode="auto">
          <a:xfrm>
            <a:off x="4146535" y="3561034"/>
            <a:ext cx="46940" cy="21757"/>
          </a:xfrm>
          <a:custGeom>
            <a:avLst/>
            <a:gdLst>
              <a:gd name="T0" fmla="*/ 10593 w 160"/>
              <a:gd name="T1" fmla="*/ 24602 h 71"/>
              <a:gd name="T2" fmla="*/ 8542 w 160"/>
              <a:gd name="T3" fmla="*/ 24602 h 71"/>
              <a:gd name="T4" fmla="*/ 6492 w 160"/>
              <a:gd name="T5" fmla="*/ 24602 h 71"/>
              <a:gd name="T6" fmla="*/ 5125 w 160"/>
              <a:gd name="T7" fmla="*/ 24255 h 71"/>
              <a:gd name="T8" fmla="*/ 3759 w 160"/>
              <a:gd name="T9" fmla="*/ 23562 h 71"/>
              <a:gd name="T10" fmla="*/ 3075 w 160"/>
              <a:gd name="T11" fmla="*/ 22523 h 71"/>
              <a:gd name="T12" fmla="*/ 2050 w 160"/>
              <a:gd name="T13" fmla="*/ 21483 h 71"/>
              <a:gd name="T14" fmla="*/ 1708 w 160"/>
              <a:gd name="T15" fmla="*/ 20444 h 71"/>
              <a:gd name="T16" fmla="*/ 1367 w 160"/>
              <a:gd name="T17" fmla="*/ 19058 h 71"/>
              <a:gd name="T18" fmla="*/ 683 w 160"/>
              <a:gd name="T19" fmla="*/ 12128 h 71"/>
              <a:gd name="T20" fmla="*/ 0 w 160"/>
              <a:gd name="T21" fmla="*/ 5544 h 71"/>
              <a:gd name="T22" fmla="*/ 342 w 160"/>
              <a:gd name="T23" fmla="*/ 3812 h 71"/>
              <a:gd name="T24" fmla="*/ 1025 w 160"/>
              <a:gd name="T25" fmla="*/ 2426 h 71"/>
              <a:gd name="T26" fmla="*/ 1708 w 160"/>
              <a:gd name="T27" fmla="*/ 1386 h 71"/>
              <a:gd name="T28" fmla="*/ 2734 w 160"/>
              <a:gd name="T29" fmla="*/ 693 h 71"/>
              <a:gd name="T30" fmla="*/ 3759 w 160"/>
              <a:gd name="T31" fmla="*/ 0 h 71"/>
              <a:gd name="T32" fmla="*/ 5125 w 160"/>
              <a:gd name="T33" fmla="*/ 0 h 71"/>
              <a:gd name="T34" fmla="*/ 6492 w 160"/>
              <a:gd name="T35" fmla="*/ 0 h 71"/>
              <a:gd name="T36" fmla="*/ 8201 w 160"/>
              <a:gd name="T37" fmla="*/ 0 h 71"/>
              <a:gd name="T38" fmla="*/ 11618 w 160"/>
              <a:gd name="T39" fmla="*/ 347 h 71"/>
              <a:gd name="T40" fmla="*/ 14693 w 160"/>
              <a:gd name="T41" fmla="*/ 1040 h 71"/>
              <a:gd name="T42" fmla="*/ 18451 w 160"/>
              <a:gd name="T43" fmla="*/ 1040 h 71"/>
              <a:gd name="T44" fmla="*/ 20843 w 160"/>
              <a:gd name="T45" fmla="*/ 693 h 71"/>
              <a:gd name="T46" fmla="*/ 29386 w 160"/>
              <a:gd name="T47" fmla="*/ 1386 h 71"/>
              <a:gd name="T48" fmla="*/ 38611 w 160"/>
              <a:gd name="T49" fmla="*/ 1733 h 71"/>
              <a:gd name="T50" fmla="*/ 43053 w 160"/>
              <a:gd name="T51" fmla="*/ 2426 h 71"/>
              <a:gd name="T52" fmla="*/ 47154 w 160"/>
              <a:gd name="T53" fmla="*/ 3465 h 71"/>
              <a:gd name="T54" fmla="*/ 48862 w 160"/>
              <a:gd name="T55" fmla="*/ 4158 h 71"/>
              <a:gd name="T56" fmla="*/ 50912 w 160"/>
              <a:gd name="T57" fmla="*/ 5198 h 71"/>
              <a:gd name="T58" fmla="*/ 52963 w 160"/>
              <a:gd name="T59" fmla="*/ 6584 h 71"/>
              <a:gd name="T60" fmla="*/ 54671 w 160"/>
              <a:gd name="T61" fmla="*/ 8316 h 71"/>
              <a:gd name="T62" fmla="*/ 53988 w 160"/>
              <a:gd name="T63" fmla="*/ 10049 h 71"/>
              <a:gd name="T64" fmla="*/ 53304 w 160"/>
              <a:gd name="T65" fmla="*/ 11781 h 71"/>
              <a:gd name="T66" fmla="*/ 52279 w 160"/>
              <a:gd name="T67" fmla="*/ 13514 h 71"/>
              <a:gd name="T68" fmla="*/ 50912 w 160"/>
              <a:gd name="T69" fmla="*/ 14900 h 71"/>
              <a:gd name="T70" fmla="*/ 49887 w 160"/>
              <a:gd name="T71" fmla="*/ 16632 h 71"/>
              <a:gd name="T72" fmla="*/ 48521 w 160"/>
              <a:gd name="T73" fmla="*/ 18018 h 71"/>
              <a:gd name="T74" fmla="*/ 47154 w 160"/>
              <a:gd name="T75" fmla="*/ 19058 h 71"/>
              <a:gd name="T76" fmla="*/ 45787 w 160"/>
              <a:gd name="T77" fmla="*/ 19751 h 71"/>
              <a:gd name="T78" fmla="*/ 44420 w 160"/>
              <a:gd name="T79" fmla="*/ 20444 h 71"/>
              <a:gd name="T80" fmla="*/ 42712 w 160"/>
              <a:gd name="T81" fmla="*/ 21137 h 71"/>
              <a:gd name="T82" fmla="*/ 41345 w 160"/>
              <a:gd name="T83" fmla="*/ 21483 h 71"/>
              <a:gd name="T84" fmla="*/ 39636 w 160"/>
              <a:gd name="T85" fmla="*/ 21830 h 71"/>
              <a:gd name="T86" fmla="*/ 37928 w 160"/>
              <a:gd name="T87" fmla="*/ 21830 h 71"/>
              <a:gd name="T88" fmla="*/ 36220 w 160"/>
              <a:gd name="T89" fmla="*/ 21483 h 71"/>
              <a:gd name="T90" fmla="*/ 34511 w 160"/>
              <a:gd name="T91" fmla="*/ 21137 h 71"/>
              <a:gd name="T92" fmla="*/ 32461 w 160"/>
              <a:gd name="T93" fmla="*/ 20790 h 71"/>
              <a:gd name="T94" fmla="*/ 29727 w 160"/>
              <a:gd name="T95" fmla="*/ 20444 h 71"/>
              <a:gd name="T96" fmla="*/ 26994 w 160"/>
              <a:gd name="T97" fmla="*/ 20444 h 71"/>
              <a:gd name="T98" fmla="*/ 23919 w 160"/>
              <a:gd name="T99" fmla="*/ 20444 h 71"/>
              <a:gd name="T100" fmla="*/ 21185 w 160"/>
              <a:gd name="T101" fmla="*/ 20790 h 71"/>
              <a:gd name="T102" fmla="*/ 18451 w 160"/>
              <a:gd name="T103" fmla="*/ 21137 h 71"/>
              <a:gd name="T104" fmla="*/ 15718 w 160"/>
              <a:gd name="T105" fmla="*/ 21830 h 71"/>
              <a:gd name="T106" fmla="*/ 12984 w 160"/>
              <a:gd name="T107" fmla="*/ 23216 h 71"/>
              <a:gd name="T108" fmla="*/ 10593 w 160"/>
              <a:gd name="T109" fmla="*/ 24602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0"/>
              <a:gd name="T166" fmla="*/ 0 h 71"/>
              <a:gd name="T167" fmla="*/ 160 w 160"/>
              <a:gd name="T168" fmla="*/ 71 h 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0" h="71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Freeform 58"/>
          <p:cNvSpPr>
            <a:spLocks/>
          </p:cNvSpPr>
          <p:nvPr/>
        </p:nvSpPr>
        <p:spPr bwMode="auto">
          <a:xfrm>
            <a:off x="4146535" y="3561034"/>
            <a:ext cx="46940" cy="21757"/>
          </a:xfrm>
          <a:custGeom>
            <a:avLst/>
            <a:gdLst>
              <a:gd name="T0" fmla="*/ 10593 w 160"/>
              <a:gd name="T1" fmla="*/ 24602 h 71"/>
              <a:gd name="T2" fmla="*/ 8542 w 160"/>
              <a:gd name="T3" fmla="*/ 24602 h 71"/>
              <a:gd name="T4" fmla="*/ 6492 w 160"/>
              <a:gd name="T5" fmla="*/ 24602 h 71"/>
              <a:gd name="T6" fmla="*/ 5125 w 160"/>
              <a:gd name="T7" fmla="*/ 24255 h 71"/>
              <a:gd name="T8" fmla="*/ 3759 w 160"/>
              <a:gd name="T9" fmla="*/ 23562 h 71"/>
              <a:gd name="T10" fmla="*/ 3075 w 160"/>
              <a:gd name="T11" fmla="*/ 22523 h 71"/>
              <a:gd name="T12" fmla="*/ 2050 w 160"/>
              <a:gd name="T13" fmla="*/ 21483 h 71"/>
              <a:gd name="T14" fmla="*/ 1708 w 160"/>
              <a:gd name="T15" fmla="*/ 20444 h 71"/>
              <a:gd name="T16" fmla="*/ 1367 w 160"/>
              <a:gd name="T17" fmla="*/ 19058 h 71"/>
              <a:gd name="T18" fmla="*/ 683 w 160"/>
              <a:gd name="T19" fmla="*/ 12128 h 71"/>
              <a:gd name="T20" fmla="*/ 0 w 160"/>
              <a:gd name="T21" fmla="*/ 5544 h 71"/>
              <a:gd name="T22" fmla="*/ 342 w 160"/>
              <a:gd name="T23" fmla="*/ 3812 h 71"/>
              <a:gd name="T24" fmla="*/ 1025 w 160"/>
              <a:gd name="T25" fmla="*/ 2426 h 71"/>
              <a:gd name="T26" fmla="*/ 1708 w 160"/>
              <a:gd name="T27" fmla="*/ 1386 h 71"/>
              <a:gd name="T28" fmla="*/ 2734 w 160"/>
              <a:gd name="T29" fmla="*/ 693 h 71"/>
              <a:gd name="T30" fmla="*/ 3759 w 160"/>
              <a:gd name="T31" fmla="*/ 0 h 71"/>
              <a:gd name="T32" fmla="*/ 5125 w 160"/>
              <a:gd name="T33" fmla="*/ 0 h 71"/>
              <a:gd name="T34" fmla="*/ 6492 w 160"/>
              <a:gd name="T35" fmla="*/ 0 h 71"/>
              <a:gd name="T36" fmla="*/ 8201 w 160"/>
              <a:gd name="T37" fmla="*/ 0 h 71"/>
              <a:gd name="T38" fmla="*/ 11618 w 160"/>
              <a:gd name="T39" fmla="*/ 347 h 71"/>
              <a:gd name="T40" fmla="*/ 14693 w 160"/>
              <a:gd name="T41" fmla="*/ 1040 h 71"/>
              <a:gd name="T42" fmla="*/ 18451 w 160"/>
              <a:gd name="T43" fmla="*/ 1040 h 71"/>
              <a:gd name="T44" fmla="*/ 20843 w 160"/>
              <a:gd name="T45" fmla="*/ 693 h 71"/>
              <a:gd name="T46" fmla="*/ 29386 w 160"/>
              <a:gd name="T47" fmla="*/ 1386 h 71"/>
              <a:gd name="T48" fmla="*/ 38611 w 160"/>
              <a:gd name="T49" fmla="*/ 1733 h 71"/>
              <a:gd name="T50" fmla="*/ 43053 w 160"/>
              <a:gd name="T51" fmla="*/ 2426 h 71"/>
              <a:gd name="T52" fmla="*/ 47154 w 160"/>
              <a:gd name="T53" fmla="*/ 3465 h 71"/>
              <a:gd name="T54" fmla="*/ 48862 w 160"/>
              <a:gd name="T55" fmla="*/ 4158 h 71"/>
              <a:gd name="T56" fmla="*/ 50912 w 160"/>
              <a:gd name="T57" fmla="*/ 5198 h 71"/>
              <a:gd name="T58" fmla="*/ 52963 w 160"/>
              <a:gd name="T59" fmla="*/ 6584 h 71"/>
              <a:gd name="T60" fmla="*/ 54671 w 160"/>
              <a:gd name="T61" fmla="*/ 8316 h 71"/>
              <a:gd name="T62" fmla="*/ 53988 w 160"/>
              <a:gd name="T63" fmla="*/ 10049 h 71"/>
              <a:gd name="T64" fmla="*/ 53304 w 160"/>
              <a:gd name="T65" fmla="*/ 11781 h 71"/>
              <a:gd name="T66" fmla="*/ 52279 w 160"/>
              <a:gd name="T67" fmla="*/ 13514 h 71"/>
              <a:gd name="T68" fmla="*/ 50912 w 160"/>
              <a:gd name="T69" fmla="*/ 14900 h 71"/>
              <a:gd name="T70" fmla="*/ 49887 w 160"/>
              <a:gd name="T71" fmla="*/ 16632 h 71"/>
              <a:gd name="T72" fmla="*/ 48521 w 160"/>
              <a:gd name="T73" fmla="*/ 18018 h 71"/>
              <a:gd name="T74" fmla="*/ 47154 w 160"/>
              <a:gd name="T75" fmla="*/ 19058 h 71"/>
              <a:gd name="T76" fmla="*/ 45787 w 160"/>
              <a:gd name="T77" fmla="*/ 19751 h 71"/>
              <a:gd name="T78" fmla="*/ 44420 w 160"/>
              <a:gd name="T79" fmla="*/ 20444 h 71"/>
              <a:gd name="T80" fmla="*/ 42712 w 160"/>
              <a:gd name="T81" fmla="*/ 21137 h 71"/>
              <a:gd name="T82" fmla="*/ 41345 w 160"/>
              <a:gd name="T83" fmla="*/ 21483 h 71"/>
              <a:gd name="T84" fmla="*/ 39636 w 160"/>
              <a:gd name="T85" fmla="*/ 21830 h 71"/>
              <a:gd name="T86" fmla="*/ 37928 w 160"/>
              <a:gd name="T87" fmla="*/ 21830 h 71"/>
              <a:gd name="T88" fmla="*/ 36220 w 160"/>
              <a:gd name="T89" fmla="*/ 21483 h 71"/>
              <a:gd name="T90" fmla="*/ 34511 w 160"/>
              <a:gd name="T91" fmla="*/ 21137 h 71"/>
              <a:gd name="T92" fmla="*/ 32461 w 160"/>
              <a:gd name="T93" fmla="*/ 20790 h 71"/>
              <a:gd name="T94" fmla="*/ 29727 w 160"/>
              <a:gd name="T95" fmla="*/ 20444 h 71"/>
              <a:gd name="T96" fmla="*/ 26994 w 160"/>
              <a:gd name="T97" fmla="*/ 20444 h 71"/>
              <a:gd name="T98" fmla="*/ 23919 w 160"/>
              <a:gd name="T99" fmla="*/ 20444 h 71"/>
              <a:gd name="T100" fmla="*/ 21185 w 160"/>
              <a:gd name="T101" fmla="*/ 20790 h 71"/>
              <a:gd name="T102" fmla="*/ 18451 w 160"/>
              <a:gd name="T103" fmla="*/ 21137 h 71"/>
              <a:gd name="T104" fmla="*/ 15718 w 160"/>
              <a:gd name="T105" fmla="*/ 21830 h 71"/>
              <a:gd name="T106" fmla="*/ 12984 w 160"/>
              <a:gd name="T107" fmla="*/ 23216 h 71"/>
              <a:gd name="T108" fmla="*/ 10593 w 160"/>
              <a:gd name="T109" fmla="*/ 24602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0"/>
              <a:gd name="T166" fmla="*/ 0 h 71"/>
              <a:gd name="T167" fmla="*/ 160 w 160"/>
              <a:gd name="T168" fmla="*/ 71 h 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0" h="71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Freeform 59"/>
          <p:cNvSpPr>
            <a:spLocks/>
          </p:cNvSpPr>
          <p:nvPr/>
        </p:nvSpPr>
        <p:spPr bwMode="auto">
          <a:xfrm>
            <a:off x="3545967" y="3815326"/>
            <a:ext cx="104928" cy="106069"/>
          </a:xfrm>
          <a:custGeom>
            <a:avLst/>
            <a:gdLst>
              <a:gd name="T0" fmla="*/ 86448 w 352"/>
              <a:gd name="T1" fmla="*/ 22830 h 361"/>
              <a:gd name="T2" fmla="*/ 102850 w 352"/>
              <a:gd name="T3" fmla="*/ 43956 h 361"/>
              <a:gd name="T4" fmla="*/ 111392 w 352"/>
              <a:gd name="T5" fmla="*/ 53838 h 361"/>
              <a:gd name="T6" fmla="*/ 119251 w 352"/>
              <a:gd name="T7" fmla="*/ 62698 h 361"/>
              <a:gd name="T8" fmla="*/ 117201 w 352"/>
              <a:gd name="T9" fmla="*/ 64401 h 361"/>
              <a:gd name="T10" fmla="*/ 110025 w 352"/>
              <a:gd name="T11" fmla="*/ 64061 h 361"/>
              <a:gd name="T12" fmla="*/ 107292 w 352"/>
              <a:gd name="T13" fmla="*/ 68831 h 361"/>
              <a:gd name="T14" fmla="*/ 106608 w 352"/>
              <a:gd name="T15" fmla="*/ 77009 h 361"/>
              <a:gd name="T16" fmla="*/ 113100 w 352"/>
              <a:gd name="T17" fmla="*/ 86209 h 361"/>
              <a:gd name="T18" fmla="*/ 113100 w 352"/>
              <a:gd name="T19" fmla="*/ 91661 h 361"/>
              <a:gd name="T20" fmla="*/ 110367 w 352"/>
              <a:gd name="T21" fmla="*/ 101884 h 361"/>
              <a:gd name="T22" fmla="*/ 107975 w 352"/>
              <a:gd name="T23" fmla="*/ 111084 h 361"/>
              <a:gd name="T24" fmla="*/ 107975 w 352"/>
              <a:gd name="T25" fmla="*/ 119262 h 361"/>
              <a:gd name="T26" fmla="*/ 106950 w 352"/>
              <a:gd name="T27" fmla="*/ 123010 h 361"/>
              <a:gd name="T28" fmla="*/ 104216 w 352"/>
              <a:gd name="T29" fmla="*/ 115514 h 361"/>
              <a:gd name="T30" fmla="*/ 102508 w 352"/>
              <a:gd name="T31" fmla="*/ 107676 h 361"/>
              <a:gd name="T32" fmla="*/ 99433 w 352"/>
              <a:gd name="T33" fmla="*/ 101884 h 361"/>
              <a:gd name="T34" fmla="*/ 94991 w 352"/>
              <a:gd name="T35" fmla="*/ 97795 h 361"/>
              <a:gd name="T36" fmla="*/ 90890 w 352"/>
              <a:gd name="T37" fmla="*/ 98476 h 361"/>
              <a:gd name="T38" fmla="*/ 94307 w 352"/>
              <a:gd name="T39" fmla="*/ 104950 h 361"/>
              <a:gd name="T40" fmla="*/ 94307 w 352"/>
              <a:gd name="T41" fmla="*/ 109039 h 361"/>
              <a:gd name="T42" fmla="*/ 90207 w 352"/>
              <a:gd name="T43" fmla="*/ 109380 h 361"/>
              <a:gd name="T44" fmla="*/ 81323 w 352"/>
              <a:gd name="T45" fmla="*/ 104269 h 361"/>
              <a:gd name="T46" fmla="*/ 82006 w 352"/>
              <a:gd name="T47" fmla="*/ 96432 h 361"/>
              <a:gd name="T48" fmla="*/ 84740 w 352"/>
              <a:gd name="T49" fmla="*/ 85868 h 361"/>
              <a:gd name="T50" fmla="*/ 78931 w 352"/>
              <a:gd name="T51" fmla="*/ 79054 h 361"/>
              <a:gd name="T52" fmla="*/ 67314 w 352"/>
              <a:gd name="T53" fmla="*/ 72579 h 361"/>
              <a:gd name="T54" fmla="*/ 57404 w 352"/>
              <a:gd name="T55" fmla="*/ 67468 h 361"/>
              <a:gd name="T56" fmla="*/ 51254 w 352"/>
              <a:gd name="T57" fmla="*/ 65764 h 361"/>
              <a:gd name="T58" fmla="*/ 46129 w 352"/>
              <a:gd name="T59" fmla="*/ 62016 h 361"/>
              <a:gd name="T60" fmla="*/ 43395 w 352"/>
              <a:gd name="T61" fmla="*/ 56223 h 361"/>
              <a:gd name="T62" fmla="*/ 41345 w 352"/>
              <a:gd name="T63" fmla="*/ 48386 h 361"/>
              <a:gd name="T64" fmla="*/ 31094 w 352"/>
              <a:gd name="T65" fmla="*/ 41230 h 361"/>
              <a:gd name="T66" fmla="*/ 22210 w 352"/>
              <a:gd name="T67" fmla="*/ 36460 h 361"/>
              <a:gd name="T68" fmla="*/ 23235 w 352"/>
              <a:gd name="T69" fmla="*/ 41571 h 361"/>
              <a:gd name="T70" fmla="*/ 31094 w 352"/>
              <a:gd name="T71" fmla="*/ 50090 h 361"/>
              <a:gd name="T72" fmla="*/ 34853 w 352"/>
              <a:gd name="T73" fmla="*/ 53157 h 361"/>
              <a:gd name="T74" fmla="*/ 32461 w 352"/>
              <a:gd name="T75" fmla="*/ 58609 h 361"/>
              <a:gd name="T76" fmla="*/ 28019 w 352"/>
              <a:gd name="T77" fmla="*/ 61335 h 361"/>
              <a:gd name="T78" fmla="*/ 23235 w 352"/>
              <a:gd name="T79" fmla="*/ 59972 h 361"/>
              <a:gd name="T80" fmla="*/ 16743 w 352"/>
              <a:gd name="T81" fmla="*/ 53838 h 361"/>
              <a:gd name="T82" fmla="*/ 5125 w 352"/>
              <a:gd name="T83" fmla="*/ 46342 h 361"/>
              <a:gd name="T84" fmla="*/ 1025 w 352"/>
              <a:gd name="T85" fmla="*/ 40208 h 361"/>
              <a:gd name="T86" fmla="*/ 0 w 352"/>
              <a:gd name="T87" fmla="*/ 32371 h 361"/>
              <a:gd name="T88" fmla="*/ 3417 w 352"/>
              <a:gd name="T89" fmla="*/ 24193 h 361"/>
              <a:gd name="T90" fmla="*/ 7517 w 352"/>
              <a:gd name="T91" fmla="*/ 17719 h 361"/>
              <a:gd name="T92" fmla="*/ 5125 w 352"/>
              <a:gd name="T93" fmla="*/ 12948 h 361"/>
              <a:gd name="T94" fmla="*/ 1025 w 352"/>
              <a:gd name="T95" fmla="*/ 10563 h 361"/>
              <a:gd name="T96" fmla="*/ 2392 w 352"/>
              <a:gd name="T97" fmla="*/ 5452 h 361"/>
              <a:gd name="T98" fmla="*/ 2392 w 352"/>
              <a:gd name="T99" fmla="*/ 2385 h 361"/>
              <a:gd name="T100" fmla="*/ 6150 w 352"/>
              <a:gd name="T101" fmla="*/ 0 h 361"/>
              <a:gd name="T102" fmla="*/ 17768 w 352"/>
              <a:gd name="T103" fmla="*/ 3067 h 361"/>
              <a:gd name="T104" fmla="*/ 28702 w 352"/>
              <a:gd name="T105" fmla="*/ 7837 h 361"/>
              <a:gd name="T106" fmla="*/ 36561 w 352"/>
              <a:gd name="T107" fmla="*/ 8178 h 361"/>
              <a:gd name="T108" fmla="*/ 47154 w 352"/>
              <a:gd name="T109" fmla="*/ 5452 h 361"/>
              <a:gd name="T110" fmla="*/ 53304 w 352"/>
              <a:gd name="T111" fmla="*/ 6815 h 361"/>
              <a:gd name="T112" fmla="*/ 58771 w 352"/>
              <a:gd name="T113" fmla="*/ 10904 h 361"/>
              <a:gd name="T114" fmla="*/ 68339 w 352"/>
              <a:gd name="T115" fmla="*/ 17037 h 361"/>
              <a:gd name="T116" fmla="*/ 75172 w 352"/>
              <a:gd name="T117" fmla="*/ 13630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2"/>
              <a:gd name="T178" fmla="*/ 0 h 361"/>
              <a:gd name="T179" fmla="*/ 352 w 352"/>
              <a:gd name="T180" fmla="*/ 361 h 3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2" h="361">
                <a:moveTo>
                  <a:pt x="225" y="34"/>
                </a:moveTo>
                <a:lnTo>
                  <a:pt x="234" y="45"/>
                </a:lnTo>
                <a:lnTo>
                  <a:pt x="243" y="56"/>
                </a:lnTo>
                <a:lnTo>
                  <a:pt x="253" y="67"/>
                </a:lnTo>
                <a:lnTo>
                  <a:pt x="261" y="78"/>
                </a:lnTo>
                <a:lnTo>
                  <a:pt x="276" y="102"/>
                </a:lnTo>
                <a:lnTo>
                  <a:pt x="292" y="125"/>
                </a:lnTo>
                <a:lnTo>
                  <a:pt x="301" y="129"/>
                </a:lnTo>
                <a:lnTo>
                  <a:pt x="308" y="135"/>
                </a:lnTo>
                <a:lnTo>
                  <a:pt x="315" y="142"/>
                </a:lnTo>
                <a:lnTo>
                  <a:pt x="320" y="151"/>
                </a:lnTo>
                <a:lnTo>
                  <a:pt x="326" y="158"/>
                </a:lnTo>
                <a:lnTo>
                  <a:pt x="332" y="166"/>
                </a:lnTo>
                <a:lnTo>
                  <a:pt x="338" y="174"/>
                </a:lnTo>
                <a:lnTo>
                  <a:pt x="346" y="180"/>
                </a:lnTo>
                <a:lnTo>
                  <a:pt x="349" y="184"/>
                </a:lnTo>
                <a:lnTo>
                  <a:pt x="352" y="187"/>
                </a:lnTo>
                <a:lnTo>
                  <a:pt x="352" y="189"/>
                </a:lnTo>
                <a:lnTo>
                  <a:pt x="349" y="190"/>
                </a:lnTo>
                <a:lnTo>
                  <a:pt x="343" y="189"/>
                </a:lnTo>
                <a:lnTo>
                  <a:pt x="335" y="188"/>
                </a:lnTo>
                <a:lnTo>
                  <a:pt x="330" y="188"/>
                </a:lnTo>
                <a:lnTo>
                  <a:pt x="326" y="188"/>
                </a:lnTo>
                <a:lnTo>
                  <a:pt x="322" y="188"/>
                </a:lnTo>
                <a:lnTo>
                  <a:pt x="318" y="190"/>
                </a:lnTo>
                <a:lnTo>
                  <a:pt x="316" y="192"/>
                </a:lnTo>
                <a:lnTo>
                  <a:pt x="314" y="197"/>
                </a:lnTo>
                <a:lnTo>
                  <a:pt x="314" y="202"/>
                </a:lnTo>
                <a:lnTo>
                  <a:pt x="315" y="209"/>
                </a:lnTo>
                <a:lnTo>
                  <a:pt x="313" y="216"/>
                </a:lnTo>
                <a:lnTo>
                  <a:pt x="311" y="221"/>
                </a:lnTo>
                <a:lnTo>
                  <a:pt x="312" y="226"/>
                </a:lnTo>
                <a:lnTo>
                  <a:pt x="313" y="231"/>
                </a:lnTo>
                <a:lnTo>
                  <a:pt x="318" y="239"/>
                </a:lnTo>
                <a:lnTo>
                  <a:pt x="324" y="247"/>
                </a:lnTo>
                <a:lnTo>
                  <a:pt x="331" y="253"/>
                </a:lnTo>
                <a:lnTo>
                  <a:pt x="334" y="259"/>
                </a:lnTo>
                <a:lnTo>
                  <a:pt x="335" y="262"/>
                </a:lnTo>
                <a:lnTo>
                  <a:pt x="334" y="265"/>
                </a:lnTo>
                <a:lnTo>
                  <a:pt x="331" y="269"/>
                </a:lnTo>
                <a:lnTo>
                  <a:pt x="327" y="272"/>
                </a:lnTo>
                <a:lnTo>
                  <a:pt x="327" y="280"/>
                </a:lnTo>
                <a:lnTo>
                  <a:pt x="325" y="289"/>
                </a:lnTo>
                <a:lnTo>
                  <a:pt x="323" y="299"/>
                </a:lnTo>
                <a:lnTo>
                  <a:pt x="320" y="307"/>
                </a:lnTo>
                <a:lnTo>
                  <a:pt x="318" y="316"/>
                </a:lnTo>
                <a:lnTo>
                  <a:pt x="316" y="323"/>
                </a:lnTo>
                <a:lnTo>
                  <a:pt x="316" y="326"/>
                </a:lnTo>
                <a:lnTo>
                  <a:pt x="316" y="330"/>
                </a:lnTo>
                <a:lnTo>
                  <a:pt x="317" y="332"/>
                </a:lnTo>
                <a:lnTo>
                  <a:pt x="319" y="335"/>
                </a:lnTo>
                <a:lnTo>
                  <a:pt x="316" y="350"/>
                </a:lnTo>
                <a:lnTo>
                  <a:pt x="314" y="358"/>
                </a:lnTo>
                <a:lnTo>
                  <a:pt x="314" y="360"/>
                </a:lnTo>
                <a:lnTo>
                  <a:pt x="313" y="361"/>
                </a:lnTo>
                <a:lnTo>
                  <a:pt x="312" y="360"/>
                </a:lnTo>
                <a:lnTo>
                  <a:pt x="311" y="356"/>
                </a:lnTo>
                <a:lnTo>
                  <a:pt x="309" y="349"/>
                </a:lnTo>
                <a:lnTo>
                  <a:pt x="305" y="339"/>
                </a:lnTo>
                <a:lnTo>
                  <a:pt x="299" y="330"/>
                </a:lnTo>
                <a:lnTo>
                  <a:pt x="300" y="325"/>
                </a:lnTo>
                <a:lnTo>
                  <a:pt x="301" y="321"/>
                </a:lnTo>
                <a:lnTo>
                  <a:pt x="300" y="316"/>
                </a:lnTo>
                <a:lnTo>
                  <a:pt x="299" y="311"/>
                </a:lnTo>
                <a:lnTo>
                  <a:pt x="296" y="307"/>
                </a:lnTo>
                <a:lnTo>
                  <a:pt x="294" y="303"/>
                </a:lnTo>
                <a:lnTo>
                  <a:pt x="291" y="299"/>
                </a:lnTo>
                <a:lnTo>
                  <a:pt x="288" y="294"/>
                </a:lnTo>
                <a:lnTo>
                  <a:pt x="285" y="291"/>
                </a:lnTo>
                <a:lnTo>
                  <a:pt x="281" y="289"/>
                </a:lnTo>
                <a:lnTo>
                  <a:pt x="278" y="287"/>
                </a:lnTo>
                <a:lnTo>
                  <a:pt x="274" y="287"/>
                </a:lnTo>
                <a:lnTo>
                  <a:pt x="271" y="286"/>
                </a:lnTo>
                <a:lnTo>
                  <a:pt x="268" y="287"/>
                </a:lnTo>
                <a:lnTo>
                  <a:pt x="266" y="289"/>
                </a:lnTo>
                <a:lnTo>
                  <a:pt x="264" y="292"/>
                </a:lnTo>
                <a:lnTo>
                  <a:pt x="269" y="299"/>
                </a:lnTo>
                <a:lnTo>
                  <a:pt x="273" y="304"/>
                </a:lnTo>
                <a:lnTo>
                  <a:pt x="276" y="308"/>
                </a:lnTo>
                <a:lnTo>
                  <a:pt x="277" y="312"/>
                </a:lnTo>
                <a:lnTo>
                  <a:pt x="278" y="315"/>
                </a:lnTo>
                <a:lnTo>
                  <a:pt x="277" y="318"/>
                </a:lnTo>
                <a:lnTo>
                  <a:pt x="276" y="320"/>
                </a:lnTo>
                <a:lnTo>
                  <a:pt x="274" y="321"/>
                </a:lnTo>
                <a:lnTo>
                  <a:pt x="271" y="322"/>
                </a:lnTo>
                <a:lnTo>
                  <a:pt x="268" y="322"/>
                </a:lnTo>
                <a:lnTo>
                  <a:pt x="264" y="321"/>
                </a:lnTo>
                <a:lnTo>
                  <a:pt x="260" y="320"/>
                </a:lnTo>
                <a:lnTo>
                  <a:pt x="250" y="316"/>
                </a:lnTo>
                <a:lnTo>
                  <a:pt x="240" y="310"/>
                </a:lnTo>
                <a:lnTo>
                  <a:pt x="238" y="306"/>
                </a:lnTo>
                <a:lnTo>
                  <a:pt x="237" y="302"/>
                </a:lnTo>
                <a:lnTo>
                  <a:pt x="236" y="296"/>
                </a:lnTo>
                <a:lnTo>
                  <a:pt x="237" y="292"/>
                </a:lnTo>
                <a:lnTo>
                  <a:pt x="240" y="283"/>
                </a:lnTo>
                <a:lnTo>
                  <a:pt x="243" y="275"/>
                </a:lnTo>
                <a:lnTo>
                  <a:pt x="247" y="266"/>
                </a:lnTo>
                <a:lnTo>
                  <a:pt x="248" y="257"/>
                </a:lnTo>
                <a:lnTo>
                  <a:pt x="248" y="252"/>
                </a:lnTo>
                <a:lnTo>
                  <a:pt x="245" y="248"/>
                </a:lnTo>
                <a:lnTo>
                  <a:pt x="243" y="243"/>
                </a:lnTo>
                <a:lnTo>
                  <a:pt x="239" y="238"/>
                </a:lnTo>
                <a:lnTo>
                  <a:pt x="231" y="232"/>
                </a:lnTo>
                <a:lnTo>
                  <a:pt x="223" y="226"/>
                </a:lnTo>
                <a:lnTo>
                  <a:pt x="215" y="222"/>
                </a:lnTo>
                <a:lnTo>
                  <a:pt x="206" y="217"/>
                </a:lnTo>
                <a:lnTo>
                  <a:pt x="197" y="213"/>
                </a:lnTo>
                <a:lnTo>
                  <a:pt x="188" y="209"/>
                </a:lnTo>
                <a:lnTo>
                  <a:pt x="180" y="204"/>
                </a:lnTo>
                <a:lnTo>
                  <a:pt x="173" y="198"/>
                </a:lnTo>
                <a:lnTo>
                  <a:pt x="168" y="198"/>
                </a:lnTo>
                <a:lnTo>
                  <a:pt x="163" y="198"/>
                </a:lnTo>
                <a:lnTo>
                  <a:pt x="158" y="197"/>
                </a:lnTo>
                <a:lnTo>
                  <a:pt x="154" y="196"/>
                </a:lnTo>
                <a:lnTo>
                  <a:pt x="150" y="193"/>
                </a:lnTo>
                <a:lnTo>
                  <a:pt x="146" y="191"/>
                </a:lnTo>
                <a:lnTo>
                  <a:pt x="141" y="188"/>
                </a:lnTo>
                <a:lnTo>
                  <a:pt x="138" y="185"/>
                </a:lnTo>
                <a:lnTo>
                  <a:pt x="135" y="182"/>
                </a:lnTo>
                <a:lnTo>
                  <a:pt x="132" y="178"/>
                </a:lnTo>
                <a:lnTo>
                  <a:pt x="130" y="174"/>
                </a:lnTo>
                <a:lnTo>
                  <a:pt x="128" y="170"/>
                </a:lnTo>
                <a:lnTo>
                  <a:pt x="127" y="165"/>
                </a:lnTo>
                <a:lnTo>
                  <a:pt x="126" y="160"/>
                </a:lnTo>
                <a:lnTo>
                  <a:pt x="126" y="155"/>
                </a:lnTo>
                <a:lnTo>
                  <a:pt x="127" y="149"/>
                </a:lnTo>
                <a:lnTo>
                  <a:pt x="121" y="142"/>
                </a:lnTo>
                <a:lnTo>
                  <a:pt x="114" y="136"/>
                </a:lnTo>
                <a:lnTo>
                  <a:pt x="107" y="131"/>
                </a:lnTo>
                <a:lnTo>
                  <a:pt x="99" y="126"/>
                </a:lnTo>
                <a:lnTo>
                  <a:pt x="91" y="121"/>
                </a:lnTo>
                <a:lnTo>
                  <a:pt x="82" y="117"/>
                </a:lnTo>
                <a:lnTo>
                  <a:pt x="74" y="112"/>
                </a:lnTo>
                <a:lnTo>
                  <a:pt x="67" y="106"/>
                </a:lnTo>
                <a:lnTo>
                  <a:pt x="65" y="107"/>
                </a:lnTo>
                <a:lnTo>
                  <a:pt x="64" y="109"/>
                </a:lnTo>
                <a:lnTo>
                  <a:pt x="64" y="112"/>
                </a:lnTo>
                <a:lnTo>
                  <a:pt x="65" y="115"/>
                </a:lnTo>
                <a:lnTo>
                  <a:pt x="68" y="122"/>
                </a:lnTo>
                <a:lnTo>
                  <a:pt x="73" y="129"/>
                </a:lnTo>
                <a:lnTo>
                  <a:pt x="80" y="137"/>
                </a:lnTo>
                <a:lnTo>
                  <a:pt x="87" y="143"/>
                </a:lnTo>
                <a:lnTo>
                  <a:pt x="91" y="147"/>
                </a:lnTo>
                <a:lnTo>
                  <a:pt x="95" y="149"/>
                </a:lnTo>
                <a:lnTo>
                  <a:pt x="99" y="150"/>
                </a:lnTo>
                <a:lnTo>
                  <a:pt x="102" y="151"/>
                </a:lnTo>
                <a:lnTo>
                  <a:pt x="102" y="156"/>
                </a:lnTo>
                <a:lnTo>
                  <a:pt x="101" y="161"/>
                </a:lnTo>
                <a:lnTo>
                  <a:pt x="99" y="165"/>
                </a:lnTo>
                <a:lnTo>
                  <a:pt x="97" y="169"/>
                </a:lnTo>
                <a:lnTo>
                  <a:pt x="95" y="172"/>
                </a:lnTo>
                <a:lnTo>
                  <a:pt x="92" y="175"/>
                </a:lnTo>
                <a:lnTo>
                  <a:pt x="89" y="178"/>
                </a:lnTo>
                <a:lnTo>
                  <a:pt x="85" y="179"/>
                </a:lnTo>
                <a:lnTo>
                  <a:pt x="82" y="180"/>
                </a:lnTo>
                <a:lnTo>
                  <a:pt x="79" y="180"/>
                </a:lnTo>
                <a:lnTo>
                  <a:pt x="75" y="180"/>
                </a:lnTo>
                <a:lnTo>
                  <a:pt x="72" y="178"/>
                </a:lnTo>
                <a:lnTo>
                  <a:pt x="68" y="176"/>
                </a:lnTo>
                <a:lnTo>
                  <a:pt x="65" y="172"/>
                </a:lnTo>
                <a:lnTo>
                  <a:pt x="62" y="168"/>
                </a:lnTo>
                <a:lnTo>
                  <a:pt x="59" y="162"/>
                </a:lnTo>
                <a:lnTo>
                  <a:pt x="49" y="158"/>
                </a:lnTo>
                <a:lnTo>
                  <a:pt x="39" y="153"/>
                </a:lnTo>
                <a:lnTo>
                  <a:pt x="28" y="147"/>
                </a:lnTo>
                <a:lnTo>
                  <a:pt x="19" y="140"/>
                </a:lnTo>
                <a:lnTo>
                  <a:pt x="15" y="136"/>
                </a:lnTo>
                <a:lnTo>
                  <a:pt x="11" y="132"/>
                </a:lnTo>
                <a:lnTo>
                  <a:pt x="8" y="128"/>
                </a:lnTo>
                <a:lnTo>
                  <a:pt x="5" y="123"/>
                </a:lnTo>
                <a:lnTo>
                  <a:pt x="3" y="118"/>
                </a:lnTo>
                <a:lnTo>
                  <a:pt x="1" y="112"/>
                </a:lnTo>
                <a:lnTo>
                  <a:pt x="1" y="106"/>
                </a:lnTo>
                <a:lnTo>
                  <a:pt x="0" y="99"/>
                </a:lnTo>
                <a:lnTo>
                  <a:pt x="0" y="95"/>
                </a:lnTo>
                <a:lnTo>
                  <a:pt x="1" y="89"/>
                </a:lnTo>
                <a:lnTo>
                  <a:pt x="2" y="84"/>
                </a:lnTo>
                <a:lnTo>
                  <a:pt x="5" y="80"/>
                </a:lnTo>
                <a:lnTo>
                  <a:pt x="10" y="71"/>
                </a:lnTo>
                <a:lnTo>
                  <a:pt x="16" y="63"/>
                </a:lnTo>
                <a:lnTo>
                  <a:pt x="19" y="59"/>
                </a:lnTo>
                <a:lnTo>
                  <a:pt x="21" y="56"/>
                </a:lnTo>
                <a:lnTo>
                  <a:pt x="22" y="52"/>
                </a:lnTo>
                <a:lnTo>
                  <a:pt x="22" y="49"/>
                </a:lnTo>
                <a:lnTo>
                  <a:pt x="21" y="45"/>
                </a:lnTo>
                <a:lnTo>
                  <a:pt x="19" y="41"/>
                </a:lnTo>
                <a:lnTo>
                  <a:pt x="15" y="38"/>
                </a:lnTo>
                <a:lnTo>
                  <a:pt x="10" y="35"/>
                </a:lnTo>
                <a:lnTo>
                  <a:pt x="6" y="34"/>
                </a:lnTo>
                <a:lnTo>
                  <a:pt x="4" y="32"/>
                </a:lnTo>
                <a:lnTo>
                  <a:pt x="3" y="31"/>
                </a:lnTo>
                <a:lnTo>
                  <a:pt x="2" y="29"/>
                </a:lnTo>
                <a:lnTo>
                  <a:pt x="3" y="25"/>
                </a:lnTo>
                <a:lnTo>
                  <a:pt x="5" y="21"/>
                </a:lnTo>
                <a:lnTo>
                  <a:pt x="7" y="16"/>
                </a:lnTo>
                <a:lnTo>
                  <a:pt x="9" y="12"/>
                </a:lnTo>
                <a:lnTo>
                  <a:pt x="9" y="10"/>
                </a:lnTo>
                <a:lnTo>
                  <a:pt x="8" y="9"/>
                </a:lnTo>
                <a:lnTo>
                  <a:pt x="7" y="7"/>
                </a:lnTo>
                <a:lnTo>
                  <a:pt x="5" y="6"/>
                </a:lnTo>
                <a:lnTo>
                  <a:pt x="10" y="3"/>
                </a:lnTo>
                <a:lnTo>
                  <a:pt x="14" y="1"/>
                </a:lnTo>
                <a:lnTo>
                  <a:pt x="18" y="0"/>
                </a:lnTo>
                <a:lnTo>
                  <a:pt x="23" y="0"/>
                </a:lnTo>
                <a:lnTo>
                  <a:pt x="32" y="1"/>
                </a:lnTo>
                <a:lnTo>
                  <a:pt x="42" y="5"/>
                </a:lnTo>
                <a:lnTo>
                  <a:pt x="52" y="9"/>
                </a:lnTo>
                <a:lnTo>
                  <a:pt x="61" y="14"/>
                </a:lnTo>
                <a:lnTo>
                  <a:pt x="70" y="18"/>
                </a:lnTo>
                <a:lnTo>
                  <a:pt x="80" y="21"/>
                </a:lnTo>
                <a:lnTo>
                  <a:pt x="84" y="23"/>
                </a:lnTo>
                <a:lnTo>
                  <a:pt x="89" y="25"/>
                </a:lnTo>
                <a:lnTo>
                  <a:pt x="94" y="26"/>
                </a:lnTo>
                <a:lnTo>
                  <a:pt x="98" y="26"/>
                </a:lnTo>
                <a:lnTo>
                  <a:pt x="107" y="24"/>
                </a:lnTo>
                <a:lnTo>
                  <a:pt x="116" y="22"/>
                </a:lnTo>
                <a:lnTo>
                  <a:pt x="124" y="19"/>
                </a:lnTo>
                <a:lnTo>
                  <a:pt x="133" y="17"/>
                </a:lnTo>
                <a:lnTo>
                  <a:pt x="138" y="16"/>
                </a:lnTo>
                <a:lnTo>
                  <a:pt x="143" y="17"/>
                </a:lnTo>
                <a:lnTo>
                  <a:pt x="148" y="18"/>
                </a:lnTo>
                <a:lnTo>
                  <a:pt x="152" y="20"/>
                </a:lnTo>
                <a:lnTo>
                  <a:pt x="156" y="20"/>
                </a:lnTo>
                <a:lnTo>
                  <a:pt x="159" y="22"/>
                </a:lnTo>
                <a:lnTo>
                  <a:pt x="162" y="24"/>
                </a:lnTo>
                <a:lnTo>
                  <a:pt x="165" y="26"/>
                </a:lnTo>
                <a:lnTo>
                  <a:pt x="172" y="32"/>
                </a:lnTo>
                <a:lnTo>
                  <a:pt x="179" y="39"/>
                </a:lnTo>
                <a:lnTo>
                  <a:pt x="186" y="45"/>
                </a:lnTo>
                <a:lnTo>
                  <a:pt x="196" y="49"/>
                </a:lnTo>
                <a:lnTo>
                  <a:pt x="200" y="50"/>
                </a:lnTo>
                <a:lnTo>
                  <a:pt x="204" y="50"/>
                </a:lnTo>
                <a:lnTo>
                  <a:pt x="209" y="49"/>
                </a:lnTo>
                <a:lnTo>
                  <a:pt x="214" y="46"/>
                </a:lnTo>
                <a:lnTo>
                  <a:pt x="220" y="40"/>
                </a:lnTo>
                <a:lnTo>
                  <a:pt x="225" y="3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Freeform 61"/>
          <p:cNvSpPr>
            <a:spLocks/>
          </p:cNvSpPr>
          <p:nvPr/>
        </p:nvSpPr>
        <p:spPr bwMode="auto">
          <a:xfrm>
            <a:off x="3435517" y="3562394"/>
            <a:ext cx="35896" cy="89750"/>
          </a:xfrm>
          <a:custGeom>
            <a:avLst/>
            <a:gdLst>
              <a:gd name="T0" fmla="*/ 32540 w 125"/>
              <a:gd name="T1" fmla="*/ 2734 h 308"/>
              <a:gd name="T2" fmla="*/ 31523 w 125"/>
              <a:gd name="T3" fmla="*/ 5809 h 308"/>
              <a:gd name="T4" fmla="*/ 32540 w 125"/>
              <a:gd name="T5" fmla="*/ 6834 h 308"/>
              <a:gd name="T6" fmla="*/ 34913 w 125"/>
              <a:gd name="T7" fmla="*/ 6492 h 308"/>
              <a:gd name="T8" fmla="*/ 37625 w 125"/>
              <a:gd name="T9" fmla="*/ 5809 h 308"/>
              <a:gd name="T10" fmla="*/ 40336 w 125"/>
              <a:gd name="T11" fmla="*/ 5467 h 308"/>
              <a:gd name="T12" fmla="*/ 42031 w 125"/>
              <a:gd name="T13" fmla="*/ 6492 h 308"/>
              <a:gd name="T14" fmla="*/ 42370 w 125"/>
              <a:gd name="T15" fmla="*/ 9567 h 308"/>
              <a:gd name="T16" fmla="*/ 41014 w 125"/>
              <a:gd name="T17" fmla="*/ 16060 h 308"/>
              <a:gd name="T18" fmla="*/ 38641 w 125"/>
              <a:gd name="T19" fmla="*/ 22894 h 308"/>
              <a:gd name="T20" fmla="*/ 36269 w 125"/>
              <a:gd name="T21" fmla="*/ 29727 h 308"/>
              <a:gd name="T22" fmla="*/ 35930 w 125"/>
              <a:gd name="T23" fmla="*/ 35195 h 308"/>
              <a:gd name="T24" fmla="*/ 36947 w 125"/>
              <a:gd name="T25" fmla="*/ 38270 h 308"/>
              <a:gd name="T26" fmla="*/ 36947 w 125"/>
              <a:gd name="T27" fmla="*/ 41687 h 308"/>
              <a:gd name="T28" fmla="*/ 35930 w 125"/>
              <a:gd name="T29" fmla="*/ 44762 h 308"/>
              <a:gd name="T30" fmla="*/ 35252 w 125"/>
              <a:gd name="T31" fmla="*/ 50229 h 308"/>
              <a:gd name="T32" fmla="*/ 35591 w 125"/>
              <a:gd name="T33" fmla="*/ 56380 h 308"/>
              <a:gd name="T34" fmla="*/ 36269 w 125"/>
              <a:gd name="T35" fmla="*/ 62872 h 308"/>
              <a:gd name="T36" fmla="*/ 32879 w 125"/>
              <a:gd name="T37" fmla="*/ 73806 h 308"/>
              <a:gd name="T38" fmla="*/ 29151 w 125"/>
              <a:gd name="T39" fmla="*/ 83715 h 308"/>
              <a:gd name="T40" fmla="*/ 27117 w 125"/>
              <a:gd name="T41" fmla="*/ 86790 h 308"/>
              <a:gd name="T42" fmla="*/ 24405 w 125"/>
              <a:gd name="T43" fmla="*/ 89182 h 308"/>
              <a:gd name="T44" fmla="*/ 21016 w 125"/>
              <a:gd name="T45" fmla="*/ 90207 h 308"/>
              <a:gd name="T46" fmla="*/ 16270 w 125"/>
              <a:gd name="T47" fmla="*/ 95333 h 308"/>
              <a:gd name="T48" fmla="*/ 11186 w 125"/>
              <a:gd name="T49" fmla="*/ 102850 h 308"/>
              <a:gd name="T50" fmla="*/ 8135 w 125"/>
              <a:gd name="T51" fmla="*/ 104559 h 308"/>
              <a:gd name="T52" fmla="*/ 5423 w 125"/>
              <a:gd name="T53" fmla="*/ 105242 h 308"/>
              <a:gd name="T54" fmla="*/ 2712 w 125"/>
              <a:gd name="T55" fmla="*/ 104900 h 308"/>
              <a:gd name="T56" fmla="*/ 1017 w 125"/>
              <a:gd name="T57" fmla="*/ 103192 h 308"/>
              <a:gd name="T58" fmla="*/ 0 w 125"/>
              <a:gd name="T59" fmla="*/ 98408 h 308"/>
              <a:gd name="T60" fmla="*/ 678 w 125"/>
              <a:gd name="T61" fmla="*/ 90549 h 308"/>
              <a:gd name="T62" fmla="*/ 1695 w 125"/>
              <a:gd name="T63" fmla="*/ 82348 h 308"/>
              <a:gd name="T64" fmla="*/ 1695 w 125"/>
              <a:gd name="T65" fmla="*/ 72098 h 308"/>
              <a:gd name="T66" fmla="*/ 2373 w 125"/>
              <a:gd name="T67" fmla="*/ 57405 h 308"/>
              <a:gd name="T68" fmla="*/ 3051 w 125"/>
              <a:gd name="T69" fmla="*/ 42712 h 308"/>
              <a:gd name="T70" fmla="*/ 3390 w 125"/>
              <a:gd name="T71" fmla="*/ 28361 h 308"/>
              <a:gd name="T72" fmla="*/ 9152 w 125"/>
              <a:gd name="T73" fmla="*/ 21527 h 308"/>
              <a:gd name="T74" fmla="*/ 14914 w 125"/>
              <a:gd name="T75" fmla="*/ 21527 h 308"/>
              <a:gd name="T76" fmla="*/ 17287 w 125"/>
              <a:gd name="T77" fmla="*/ 20502 h 308"/>
              <a:gd name="T78" fmla="*/ 19321 w 125"/>
              <a:gd name="T79" fmla="*/ 18452 h 308"/>
              <a:gd name="T80" fmla="*/ 21016 w 125"/>
              <a:gd name="T81" fmla="*/ 15035 h 308"/>
              <a:gd name="T82" fmla="*/ 24405 w 125"/>
              <a:gd name="T83" fmla="*/ 7517 h 308"/>
              <a:gd name="T84" fmla="*/ 26439 w 125"/>
              <a:gd name="T85" fmla="*/ 2392 h 308"/>
              <a:gd name="T86" fmla="*/ 27795 w 125"/>
              <a:gd name="T87" fmla="*/ 683 h 308"/>
              <a:gd name="T88" fmla="*/ 29828 w 125"/>
              <a:gd name="T89" fmla="*/ 0 h 308"/>
              <a:gd name="T90" fmla="*/ 32201 w 125"/>
              <a:gd name="T91" fmla="*/ 0 h 3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"/>
              <a:gd name="T139" fmla="*/ 0 h 308"/>
              <a:gd name="T140" fmla="*/ 125 w 125"/>
              <a:gd name="T141" fmla="*/ 308 h 3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" h="308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4" name="Freeform 62"/>
          <p:cNvSpPr>
            <a:spLocks/>
          </p:cNvSpPr>
          <p:nvPr/>
        </p:nvSpPr>
        <p:spPr bwMode="auto">
          <a:xfrm>
            <a:off x="3435517" y="3562394"/>
            <a:ext cx="35896" cy="89750"/>
          </a:xfrm>
          <a:custGeom>
            <a:avLst/>
            <a:gdLst>
              <a:gd name="T0" fmla="*/ 32540 w 125"/>
              <a:gd name="T1" fmla="*/ 2734 h 308"/>
              <a:gd name="T2" fmla="*/ 31523 w 125"/>
              <a:gd name="T3" fmla="*/ 5809 h 308"/>
              <a:gd name="T4" fmla="*/ 32540 w 125"/>
              <a:gd name="T5" fmla="*/ 6834 h 308"/>
              <a:gd name="T6" fmla="*/ 34913 w 125"/>
              <a:gd name="T7" fmla="*/ 6492 h 308"/>
              <a:gd name="T8" fmla="*/ 37625 w 125"/>
              <a:gd name="T9" fmla="*/ 5809 h 308"/>
              <a:gd name="T10" fmla="*/ 40336 w 125"/>
              <a:gd name="T11" fmla="*/ 5467 h 308"/>
              <a:gd name="T12" fmla="*/ 42031 w 125"/>
              <a:gd name="T13" fmla="*/ 6492 h 308"/>
              <a:gd name="T14" fmla="*/ 42370 w 125"/>
              <a:gd name="T15" fmla="*/ 9567 h 308"/>
              <a:gd name="T16" fmla="*/ 41014 w 125"/>
              <a:gd name="T17" fmla="*/ 16060 h 308"/>
              <a:gd name="T18" fmla="*/ 38641 w 125"/>
              <a:gd name="T19" fmla="*/ 22894 h 308"/>
              <a:gd name="T20" fmla="*/ 36269 w 125"/>
              <a:gd name="T21" fmla="*/ 29727 h 308"/>
              <a:gd name="T22" fmla="*/ 35930 w 125"/>
              <a:gd name="T23" fmla="*/ 35195 h 308"/>
              <a:gd name="T24" fmla="*/ 36947 w 125"/>
              <a:gd name="T25" fmla="*/ 38270 h 308"/>
              <a:gd name="T26" fmla="*/ 36947 w 125"/>
              <a:gd name="T27" fmla="*/ 41687 h 308"/>
              <a:gd name="T28" fmla="*/ 35930 w 125"/>
              <a:gd name="T29" fmla="*/ 44762 h 308"/>
              <a:gd name="T30" fmla="*/ 35252 w 125"/>
              <a:gd name="T31" fmla="*/ 50229 h 308"/>
              <a:gd name="T32" fmla="*/ 35591 w 125"/>
              <a:gd name="T33" fmla="*/ 56380 h 308"/>
              <a:gd name="T34" fmla="*/ 36269 w 125"/>
              <a:gd name="T35" fmla="*/ 62872 h 308"/>
              <a:gd name="T36" fmla="*/ 32879 w 125"/>
              <a:gd name="T37" fmla="*/ 73806 h 308"/>
              <a:gd name="T38" fmla="*/ 29151 w 125"/>
              <a:gd name="T39" fmla="*/ 83715 h 308"/>
              <a:gd name="T40" fmla="*/ 27117 w 125"/>
              <a:gd name="T41" fmla="*/ 86790 h 308"/>
              <a:gd name="T42" fmla="*/ 24405 w 125"/>
              <a:gd name="T43" fmla="*/ 89182 h 308"/>
              <a:gd name="T44" fmla="*/ 21016 w 125"/>
              <a:gd name="T45" fmla="*/ 90207 h 308"/>
              <a:gd name="T46" fmla="*/ 16270 w 125"/>
              <a:gd name="T47" fmla="*/ 95333 h 308"/>
              <a:gd name="T48" fmla="*/ 11186 w 125"/>
              <a:gd name="T49" fmla="*/ 102850 h 308"/>
              <a:gd name="T50" fmla="*/ 8135 w 125"/>
              <a:gd name="T51" fmla="*/ 104559 h 308"/>
              <a:gd name="T52" fmla="*/ 5423 w 125"/>
              <a:gd name="T53" fmla="*/ 105242 h 308"/>
              <a:gd name="T54" fmla="*/ 2712 w 125"/>
              <a:gd name="T55" fmla="*/ 104900 h 308"/>
              <a:gd name="T56" fmla="*/ 1017 w 125"/>
              <a:gd name="T57" fmla="*/ 103192 h 308"/>
              <a:gd name="T58" fmla="*/ 0 w 125"/>
              <a:gd name="T59" fmla="*/ 98408 h 308"/>
              <a:gd name="T60" fmla="*/ 678 w 125"/>
              <a:gd name="T61" fmla="*/ 90549 h 308"/>
              <a:gd name="T62" fmla="*/ 1695 w 125"/>
              <a:gd name="T63" fmla="*/ 82348 h 308"/>
              <a:gd name="T64" fmla="*/ 1695 w 125"/>
              <a:gd name="T65" fmla="*/ 72098 h 308"/>
              <a:gd name="T66" fmla="*/ 2373 w 125"/>
              <a:gd name="T67" fmla="*/ 57405 h 308"/>
              <a:gd name="T68" fmla="*/ 3051 w 125"/>
              <a:gd name="T69" fmla="*/ 42712 h 308"/>
              <a:gd name="T70" fmla="*/ 3390 w 125"/>
              <a:gd name="T71" fmla="*/ 28361 h 308"/>
              <a:gd name="T72" fmla="*/ 9152 w 125"/>
              <a:gd name="T73" fmla="*/ 21527 h 308"/>
              <a:gd name="T74" fmla="*/ 14914 w 125"/>
              <a:gd name="T75" fmla="*/ 21527 h 308"/>
              <a:gd name="T76" fmla="*/ 17287 w 125"/>
              <a:gd name="T77" fmla="*/ 20502 h 308"/>
              <a:gd name="T78" fmla="*/ 19321 w 125"/>
              <a:gd name="T79" fmla="*/ 18452 h 308"/>
              <a:gd name="T80" fmla="*/ 21016 w 125"/>
              <a:gd name="T81" fmla="*/ 15035 h 308"/>
              <a:gd name="T82" fmla="*/ 24405 w 125"/>
              <a:gd name="T83" fmla="*/ 7517 h 308"/>
              <a:gd name="T84" fmla="*/ 26439 w 125"/>
              <a:gd name="T85" fmla="*/ 2392 h 308"/>
              <a:gd name="T86" fmla="*/ 27795 w 125"/>
              <a:gd name="T87" fmla="*/ 683 h 308"/>
              <a:gd name="T88" fmla="*/ 29828 w 125"/>
              <a:gd name="T89" fmla="*/ 0 h 308"/>
              <a:gd name="T90" fmla="*/ 32201 w 125"/>
              <a:gd name="T91" fmla="*/ 0 h 3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"/>
              <a:gd name="T139" fmla="*/ 0 h 308"/>
              <a:gd name="T140" fmla="*/ 125 w 125"/>
              <a:gd name="T141" fmla="*/ 308 h 3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" h="308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Freeform 63"/>
          <p:cNvSpPr>
            <a:spLocks/>
          </p:cNvSpPr>
          <p:nvPr/>
        </p:nvSpPr>
        <p:spPr bwMode="auto">
          <a:xfrm>
            <a:off x="3340253" y="3585512"/>
            <a:ext cx="125636" cy="140064"/>
          </a:xfrm>
          <a:custGeom>
            <a:avLst/>
            <a:gdLst>
              <a:gd name="T0" fmla="*/ 62530 w 424"/>
              <a:gd name="T1" fmla="*/ 158204 h 480"/>
              <a:gd name="T2" fmla="*/ 50912 w 424"/>
              <a:gd name="T3" fmla="*/ 156837 h 480"/>
              <a:gd name="T4" fmla="*/ 40662 w 424"/>
              <a:gd name="T5" fmla="*/ 157179 h 480"/>
              <a:gd name="T6" fmla="*/ 31436 w 424"/>
              <a:gd name="T7" fmla="*/ 154787 h 480"/>
              <a:gd name="T8" fmla="*/ 22893 w 424"/>
              <a:gd name="T9" fmla="*/ 150004 h 480"/>
              <a:gd name="T10" fmla="*/ 7176 w 424"/>
              <a:gd name="T11" fmla="*/ 137361 h 480"/>
              <a:gd name="T12" fmla="*/ 1367 w 424"/>
              <a:gd name="T13" fmla="*/ 126085 h 480"/>
              <a:gd name="T14" fmla="*/ 2050 w 424"/>
              <a:gd name="T15" fmla="*/ 113101 h 480"/>
              <a:gd name="T16" fmla="*/ 0 w 424"/>
              <a:gd name="T17" fmla="*/ 104558 h 480"/>
              <a:gd name="T18" fmla="*/ 342 w 424"/>
              <a:gd name="T19" fmla="*/ 100116 h 480"/>
              <a:gd name="T20" fmla="*/ 2734 w 424"/>
              <a:gd name="T21" fmla="*/ 95333 h 480"/>
              <a:gd name="T22" fmla="*/ 8884 w 424"/>
              <a:gd name="T23" fmla="*/ 85423 h 480"/>
              <a:gd name="T24" fmla="*/ 11618 w 424"/>
              <a:gd name="T25" fmla="*/ 78590 h 480"/>
              <a:gd name="T26" fmla="*/ 14351 w 424"/>
              <a:gd name="T27" fmla="*/ 73806 h 480"/>
              <a:gd name="T28" fmla="*/ 18110 w 424"/>
              <a:gd name="T29" fmla="*/ 71072 h 480"/>
              <a:gd name="T30" fmla="*/ 28019 w 424"/>
              <a:gd name="T31" fmla="*/ 69706 h 480"/>
              <a:gd name="T32" fmla="*/ 47495 w 424"/>
              <a:gd name="T33" fmla="*/ 70047 h 480"/>
              <a:gd name="T34" fmla="*/ 64922 w 424"/>
              <a:gd name="T35" fmla="*/ 67997 h 480"/>
              <a:gd name="T36" fmla="*/ 66630 w 424"/>
              <a:gd name="T37" fmla="*/ 62872 h 480"/>
              <a:gd name="T38" fmla="*/ 65947 w 424"/>
              <a:gd name="T39" fmla="*/ 59455 h 480"/>
              <a:gd name="T40" fmla="*/ 56721 w 424"/>
              <a:gd name="T41" fmla="*/ 49546 h 480"/>
              <a:gd name="T42" fmla="*/ 54671 w 424"/>
              <a:gd name="T43" fmla="*/ 44420 h 480"/>
              <a:gd name="T44" fmla="*/ 47837 w 424"/>
              <a:gd name="T45" fmla="*/ 39636 h 480"/>
              <a:gd name="T46" fmla="*/ 40662 w 424"/>
              <a:gd name="T47" fmla="*/ 35194 h 480"/>
              <a:gd name="T48" fmla="*/ 37245 w 424"/>
              <a:gd name="T49" fmla="*/ 31094 h 480"/>
              <a:gd name="T50" fmla="*/ 30411 w 424"/>
              <a:gd name="T51" fmla="*/ 25627 h 480"/>
              <a:gd name="T52" fmla="*/ 29727 w 424"/>
              <a:gd name="T53" fmla="*/ 23919 h 480"/>
              <a:gd name="T54" fmla="*/ 35878 w 424"/>
              <a:gd name="T55" fmla="*/ 22893 h 480"/>
              <a:gd name="T56" fmla="*/ 43053 w 424"/>
              <a:gd name="T57" fmla="*/ 21527 h 480"/>
              <a:gd name="T58" fmla="*/ 44420 w 424"/>
              <a:gd name="T59" fmla="*/ 15718 h 480"/>
              <a:gd name="T60" fmla="*/ 44078 w 424"/>
              <a:gd name="T61" fmla="*/ 3759 h 480"/>
              <a:gd name="T62" fmla="*/ 46129 w 424"/>
              <a:gd name="T63" fmla="*/ 342 h 480"/>
              <a:gd name="T64" fmla="*/ 63897 w 424"/>
              <a:gd name="T65" fmla="*/ 0 h 480"/>
              <a:gd name="T66" fmla="*/ 88499 w 424"/>
              <a:gd name="T67" fmla="*/ 342 h 480"/>
              <a:gd name="T68" fmla="*/ 113442 w 424"/>
              <a:gd name="T69" fmla="*/ 342 h 480"/>
              <a:gd name="T70" fmla="*/ 112075 w 424"/>
              <a:gd name="T71" fmla="*/ 29727 h 480"/>
              <a:gd name="T72" fmla="*/ 110709 w 424"/>
              <a:gd name="T73" fmla="*/ 59113 h 480"/>
              <a:gd name="T74" fmla="*/ 111392 w 424"/>
              <a:gd name="T75" fmla="*/ 77906 h 480"/>
              <a:gd name="T76" fmla="*/ 116517 w 424"/>
              <a:gd name="T77" fmla="*/ 77564 h 480"/>
              <a:gd name="T78" fmla="*/ 126427 w 424"/>
              <a:gd name="T79" fmla="*/ 80981 h 480"/>
              <a:gd name="T80" fmla="*/ 131210 w 424"/>
              <a:gd name="T81" fmla="*/ 82690 h 480"/>
              <a:gd name="T82" fmla="*/ 132577 w 424"/>
              <a:gd name="T83" fmla="*/ 80298 h 480"/>
              <a:gd name="T84" fmla="*/ 132919 w 424"/>
              <a:gd name="T85" fmla="*/ 76539 h 480"/>
              <a:gd name="T86" fmla="*/ 135994 w 424"/>
              <a:gd name="T87" fmla="*/ 76539 h 480"/>
              <a:gd name="T88" fmla="*/ 142144 w 424"/>
              <a:gd name="T89" fmla="*/ 80981 h 480"/>
              <a:gd name="T90" fmla="*/ 144878 w 424"/>
              <a:gd name="T91" fmla="*/ 84398 h 480"/>
              <a:gd name="T92" fmla="*/ 129502 w 424"/>
              <a:gd name="T93" fmla="*/ 99091 h 480"/>
              <a:gd name="T94" fmla="*/ 116859 w 424"/>
              <a:gd name="T95" fmla="*/ 108317 h 480"/>
              <a:gd name="T96" fmla="*/ 110709 w 424"/>
              <a:gd name="T97" fmla="*/ 114126 h 480"/>
              <a:gd name="T98" fmla="*/ 110367 w 424"/>
              <a:gd name="T99" fmla="*/ 120960 h 480"/>
              <a:gd name="T100" fmla="*/ 111392 w 424"/>
              <a:gd name="T101" fmla="*/ 128135 h 480"/>
              <a:gd name="T102" fmla="*/ 110709 w 424"/>
              <a:gd name="T103" fmla="*/ 132235 h 480"/>
              <a:gd name="T104" fmla="*/ 105925 w 424"/>
              <a:gd name="T105" fmla="*/ 134969 h 480"/>
              <a:gd name="T106" fmla="*/ 100458 w 424"/>
              <a:gd name="T107" fmla="*/ 135652 h 480"/>
              <a:gd name="T108" fmla="*/ 98408 w 424"/>
              <a:gd name="T109" fmla="*/ 138044 h 480"/>
              <a:gd name="T110" fmla="*/ 97383 w 424"/>
              <a:gd name="T111" fmla="*/ 142145 h 480"/>
              <a:gd name="T112" fmla="*/ 95332 w 424"/>
              <a:gd name="T113" fmla="*/ 146587 h 480"/>
              <a:gd name="T114" fmla="*/ 91916 w 424"/>
              <a:gd name="T115" fmla="*/ 148978 h 480"/>
              <a:gd name="T116" fmla="*/ 88499 w 424"/>
              <a:gd name="T117" fmla="*/ 151370 h 480"/>
              <a:gd name="T118" fmla="*/ 80981 w 424"/>
              <a:gd name="T119" fmla="*/ 156154 h 480"/>
              <a:gd name="T120" fmla="*/ 77223 w 424"/>
              <a:gd name="T121" fmla="*/ 160596 h 4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"/>
              <a:gd name="T184" fmla="*/ 0 h 480"/>
              <a:gd name="T185" fmla="*/ 424 w 424"/>
              <a:gd name="T186" fmla="*/ 480 h 4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" h="480">
                <a:moveTo>
                  <a:pt x="225" y="480"/>
                </a:moveTo>
                <a:lnTo>
                  <a:pt x="204" y="471"/>
                </a:lnTo>
                <a:lnTo>
                  <a:pt x="183" y="463"/>
                </a:lnTo>
                <a:lnTo>
                  <a:pt x="172" y="460"/>
                </a:lnTo>
                <a:lnTo>
                  <a:pt x="161" y="459"/>
                </a:lnTo>
                <a:lnTo>
                  <a:pt x="149" y="459"/>
                </a:lnTo>
                <a:lnTo>
                  <a:pt x="138" y="460"/>
                </a:lnTo>
                <a:lnTo>
                  <a:pt x="128" y="461"/>
                </a:lnTo>
                <a:lnTo>
                  <a:pt x="119" y="460"/>
                </a:lnTo>
                <a:lnTo>
                  <a:pt x="110" y="459"/>
                </a:lnTo>
                <a:lnTo>
                  <a:pt x="100" y="456"/>
                </a:lnTo>
                <a:lnTo>
                  <a:pt x="92" y="453"/>
                </a:lnTo>
                <a:lnTo>
                  <a:pt x="83" y="449"/>
                </a:lnTo>
                <a:lnTo>
                  <a:pt x="75" y="445"/>
                </a:lnTo>
                <a:lnTo>
                  <a:pt x="67" y="439"/>
                </a:lnTo>
                <a:lnTo>
                  <a:pt x="51" y="428"/>
                </a:lnTo>
                <a:lnTo>
                  <a:pt x="36" y="415"/>
                </a:lnTo>
                <a:lnTo>
                  <a:pt x="21" y="402"/>
                </a:lnTo>
                <a:lnTo>
                  <a:pt x="7" y="389"/>
                </a:lnTo>
                <a:lnTo>
                  <a:pt x="5" y="380"/>
                </a:lnTo>
                <a:lnTo>
                  <a:pt x="4" y="369"/>
                </a:lnTo>
                <a:lnTo>
                  <a:pt x="4" y="359"/>
                </a:lnTo>
                <a:lnTo>
                  <a:pt x="4" y="349"/>
                </a:lnTo>
                <a:lnTo>
                  <a:pt x="6" y="331"/>
                </a:lnTo>
                <a:lnTo>
                  <a:pt x="7" y="315"/>
                </a:lnTo>
                <a:lnTo>
                  <a:pt x="2" y="311"/>
                </a:lnTo>
                <a:lnTo>
                  <a:pt x="0" y="306"/>
                </a:lnTo>
                <a:lnTo>
                  <a:pt x="0" y="302"/>
                </a:lnTo>
                <a:lnTo>
                  <a:pt x="0" y="298"/>
                </a:lnTo>
                <a:lnTo>
                  <a:pt x="1" y="293"/>
                </a:lnTo>
                <a:lnTo>
                  <a:pt x="2" y="288"/>
                </a:lnTo>
                <a:lnTo>
                  <a:pt x="5" y="284"/>
                </a:lnTo>
                <a:lnTo>
                  <a:pt x="8" y="279"/>
                </a:lnTo>
                <a:lnTo>
                  <a:pt x="14" y="270"/>
                </a:lnTo>
                <a:lnTo>
                  <a:pt x="21" y="260"/>
                </a:lnTo>
                <a:lnTo>
                  <a:pt x="26" y="250"/>
                </a:lnTo>
                <a:lnTo>
                  <a:pt x="30" y="241"/>
                </a:lnTo>
                <a:lnTo>
                  <a:pt x="32" y="235"/>
                </a:lnTo>
                <a:lnTo>
                  <a:pt x="34" y="230"/>
                </a:lnTo>
                <a:lnTo>
                  <a:pt x="36" y="225"/>
                </a:lnTo>
                <a:lnTo>
                  <a:pt x="39" y="221"/>
                </a:lnTo>
                <a:lnTo>
                  <a:pt x="42" y="216"/>
                </a:lnTo>
                <a:lnTo>
                  <a:pt x="45" y="213"/>
                </a:lnTo>
                <a:lnTo>
                  <a:pt x="49" y="210"/>
                </a:lnTo>
                <a:lnTo>
                  <a:pt x="53" y="208"/>
                </a:lnTo>
                <a:lnTo>
                  <a:pt x="62" y="205"/>
                </a:lnTo>
                <a:lnTo>
                  <a:pt x="72" y="204"/>
                </a:lnTo>
                <a:lnTo>
                  <a:pt x="82" y="204"/>
                </a:lnTo>
                <a:lnTo>
                  <a:pt x="92" y="205"/>
                </a:lnTo>
                <a:lnTo>
                  <a:pt x="116" y="205"/>
                </a:lnTo>
                <a:lnTo>
                  <a:pt x="139" y="205"/>
                </a:lnTo>
                <a:lnTo>
                  <a:pt x="164" y="205"/>
                </a:lnTo>
                <a:lnTo>
                  <a:pt x="187" y="205"/>
                </a:lnTo>
                <a:lnTo>
                  <a:pt x="190" y="199"/>
                </a:lnTo>
                <a:lnTo>
                  <a:pt x="193" y="194"/>
                </a:lnTo>
                <a:lnTo>
                  <a:pt x="195" y="189"/>
                </a:lnTo>
                <a:lnTo>
                  <a:pt x="195" y="184"/>
                </a:lnTo>
                <a:lnTo>
                  <a:pt x="195" y="180"/>
                </a:lnTo>
                <a:lnTo>
                  <a:pt x="194" y="177"/>
                </a:lnTo>
                <a:lnTo>
                  <a:pt x="193" y="174"/>
                </a:lnTo>
                <a:lnTo>
                  <a:pt x="191" y="171"/>
                </a:lnTo>
                <a:lnTo>
                  <a:pt x="179" y="159"/>
                </a:lnTo>
                <a:lnTo>
                  <a:pt x="166" y="145"/>
                </a:lnTo>
                <a:lnTo>
                  <a:pt x="164" y="139"/>
                </a:lnTo>
                <a:lnTo>
                  <a:pt x="162" y="134"/>
                </a:lnTo>
                <a:lnTo>
                  <a:pt x="160" y="130"/>
                </a:lnTo>
                <a:lnTo>
                  <a:pt x="156" y="126"/>
                </a:lnTo>
                <a:lnTo>
                  <a:pt x="148" y="121"/>
                </a:lnTo>
                <a:lnTo>
                  <a:pt x="140" y="116"/>
                </a:lnTo>
                <a:lnTo>
                  <a:pt x="131" y="111"/>
                </a:lnTo>
                <a:lnTo>
                  <a:pt x="123" y="106"/>
                </a:lnTo>
                <a:lnTo>
                  <a:pt x="119" y="103"/>
                </a:lnTo>
                <a:lnTo>
                  <a:pt x="115" y="100"/>
                </a:lnTo>
                <a:lnTo>
                  <a:pt x="112" y="96"/>
                </a:lnTo>
                <a:lnTo>
                  <a:pt x="109" y="91"/>
                </a:lnTo>
                <a:lnTo>
                  <a:pt x="98" y="83"/>
                </a:lnTo>
                <a:lnTo>
                  <a:pt x="91" y="77"/>
                </a:lnTo>
                <a:lnTo>
                  <a:pt x="89" y="75"/>
                </a:lnTo>
                <a:lnTo>
                  <a:pt x="88" y="73"/>
                </a:lnTo>
                <a:lnTo>
                  <a:pt x="87" y="71"/>
                </a:lnTo>
                <a:lnTo>
                  <a:pt x="87" y="70"/>
                </a:lnTo>
                <a:lnTo>
                  <a:pt x="90" y="68"/>
                </a:lnTo>
                <a:lnTo>
                  <a:pt x="96" y="67"/>
                </a:lnTo>
                <a:lnTo>
                  <a:pt x="105" y="67"/>
                </a:lnTo>
                <a:lnTo>
                  <a:pt x="119" y="67"/>
                </a:lnTo>
                <a:lnTo>
                  <a:pt x="123" y="66"/>
                </a:lnTo>
                <a:lnTo>
                  <a:pt x="126" y="63"/>
                </a:lnTo>
                <a:lnTo>
                  <a:pt x="128" y="60"/>
                </a:lnTo>
                <a:lnTo>
                  <a:pt x="130" y="56"/>
                </a:lnTo>
                <a:lnTo>
                  <a:pt x="130" y="46"/>
                </a:lnTo>
                <a:lnTo>
                  <a:pt x="130" y="34"/>
                </a:lnTo>
                <a:lnTo>
                  <a:pt x="129" y="23"/>
                </a:lnTo>
                <a:lnTo>
                  <a:pt x="129" y="11"/>
                </a:lnTo>
                <a:lnTo>
                  <a:pt x="130" y="7"/>
                </a:lnTo>
                <a:lnTo>
                  <a:pt x="132" y="4"/>
                </a:lnTo>
                <a:lnTo>
                  <a:pt x="135" y="1"/>
                </a:lnTo>
                <a:lnTo>
                  <a:pt x="139" y="0"/>
                </a:lnTo>
                <a:lnTo>
                  <a:pt x="164" y="0"/>
                </a:lnTo>
                <a:lnTo>
                  <a:pt x="187" y="0"/>
                </a:lnTo>
                <a:lnTo>
                  <a:pt x="212" y="1"/>
                </a:lnTo>
                <a:lnTo>
                  <a:pt x="235" y="1"/>
                </a:lnTo>
                <a:lnTo>
                  <a:pt x="259" y="1"/>
                </a:lnTo>
                <a:lnTo>
                  <a:pt x="284" y="1"/>
                </a:lnTo>
                <a:lnTo>
                  <a:pt x="307" y="1"/>
                </a:lnTo>
                <a:lnTo>
                  <a:pt x="332" y="1"/>
                </a:lnTo>
                <a:lnTo>
                  <a:pt x="330" y="30"/>
                </a:lnTo>
                <a:lnTo>
                  <a:pt x="329" y="58"/>
                </a:lnTo>
                <a:lnTo>
                  <a:pt x="328" y="87"/>
                </a:lnTo>
                <a:lnTo>
                  <a:pt x="327" y="116"/>
                </a:lnTo>
                <a:lnTo>
                  <a:pt x="325" y="144"/>
                </a:lnTo>
                <a:lnTo>
                  <a:pt x="324" y="173"/>
                </a:lnTo>
                <a:lnTo>
                  <a:pt x="323" y="201"/>
                </a:lnTo>
                <a:lnTo>
                  <a:pt x="321" y="230"/>
                </a:lnTo>
                <a:lnTo>
                  <a:pt x="326" y="228"/>
                </a:lnTo>
                <a:lnTo>
                  <a:pt x="331" y="227"/>
                </a:lnTo>
                <a:lnTo>
                  <a:pt x="336" y="226"/>
                </a:lnTo>
                <a:lnTo>
                  <a:pt x="341" y="227"/>
                </a:lnTo>
                <a:lnTo>
                  <a:pt x="351" y="229"/>
                </a:lnTo>
                <a:lnTo>
                  <a:pt x="360" y="233"/>
                </a:lnTo>
                <a:lnTo>
                  <a:pt x="370" y="237"/>
                </a:lnTo>
                <a:lnTo>
                  <a:pt x="377" y="240"/>
                </a:lnTo>
                <a:lnTo>
                  <a:pt x="381" y="242"/>
                </a:lnTo>
                <a:lnTo>
                  <a:pt x="384" y="242"/>
                </a:lnTo>
                <a:lnTo>
                  <a:pt x="387" y="242"/>
                </a:lnTo>
                <a:lnTo>
                  <a:pt x="390" y="242"/>
                </a:lnTo>
                <a:lnTo>
                  <a:pt x="388" y="235"/>
                </a:lnTo>
                <a:lnTo>
                  <a:pt x="387" y="230"/>
                </a:lnTo>
                <a:lnTo>
                  <a:pt x="388" y="226"/>
                </a:lnTo>
                <a:lnTo>
                  <a:pt x="389" y="224"/>
                </a:lnTo>
                <a:lnTo>
                  <a:pt x="391" y="223"/>
                </a:lnTo>
                <a:lnTo>
                  <a:pt x="394" y="223"/>
                </a:lnTo>
                <a:lnTo>
                  <a:pt x="398" y="224"/>
                </a:lnTo>
                <a:lnTo>
                  <a:pt x="401" y="226"/>
                </a:lnTo>
                <a:lnTo>
                  <a:pt x="409" y="231"/>
                </a:lnTo>
                <a:lnTo>
                  <a:pt x="416" y="237"/>
                </a:lnTo>
                <a:lnTo>
                  <a:pt x="420" y="241"/>
                </a:lnTo>
                <a:lnTo>
                  <a:pt x="422" y="244"/>
                </a:lnTo>
                <a:lnTo>
                  <a:pt x="424" y="247"/>
                </a:lnTo>
                <a:lnTo>
                  <a:pt x="424" y="250"/>
                </a:lnTo>
                <a:lnTo>
                  <a:pt x="401" y="270"/>
                </a:lnTo>
                <a:lnTo>
                  <a:pt x="379" y="290"/>
                </a:lnTo>
                <a:lnTo>
                  <a:pt x="366" y="300"/>
                </a:lnTo>
                <a:lnTo>
                  <a:pt x="355" y="309"/>
                </a:lnTo>
                <a:lnTo>
                  <a:pt x="342" y="317"/>
                </a:lnTo>
                <a:lnTo>
                  <a:pt x="329" y="324"/>
                </a:lnTo>
                <a:lnTo>
                  <a:pt x="326" y="329"/>
                </a:lnTo>
                <a:lnTo>
                  <a:pt x="324" y="334"/>
                </a:lnTo>
                <a:lnTo>
                  <a:pt x="323" y="338"/>
                </a:lnTo>
                <a:lnTo>
                  <a:pt x="323" y="344"/>
                </a:lnTo>
                <a:lnTo>
                  <a:pt x="323" y="354"/>
                </a:lnTo>
                <a:lnTo>
                  <a:pt x="325" y="364"/>
                </a:lnTo>
                <a:lnTo>
                  <a:pt x="326" y="369"/>
                </a:lnTo>
                <a:lnTo>
                  <a:pt x="326" y="375"/>
                </a:lnTo>
                <a:lnTo>
                  <a:pt x="326" y="379"/>
                </a:lnTo>
                <a:lnTo>
                  <a:pt x="326" y="383"/>
                </a:lnTo>
                <a:lnTo>
                  <a:pt x="324" y="387"/>
                </a:lnTo>
                <a:lnTo>
                  <a:pt x="321" y="390"/>
                </a:lnTo>
                <a:lnTo>
                  <a:pt x="317" y="393"/>
                </a:lnTo>
                <a:lnTo>
                  <a:pt x="310" y="395"/>
                </a:lnTo>
                <a:lnTo>
                  <a:pt x="303" y="395"/>
                </a:lnTo>
                <a:lnTo>
                  <a:pt x="298" y="396"/>
                </a:lnTo>
                <a:lnTo>
                  <a:pt x="294" y="397"/>
                </a:lnTo>
                <a:lnTo>
                  <a:pt x="291" y="399"/>
                </a:lnTo>
                <a:lnTo>
                  <a:pt x="289" y="401"/>
                </a:lnTo>
                <a:lnTo>
                  <a:pt x="288" y="404"/>
                </a:lnTo>
                <a:lnTo>
                  <a:pt x="287" y="407"/>
                </a:lnTo>
                <a:lnTo>
                  <a:pt x="286" y="410"/>
                </a:lnTo>
                <a:lnTo>
                  <a:pt x="285" y="416"/>
                </a:lnTo>
                <a:lnTo>
                  <a:pt x="284" y="424"/>
                </a:lnTo>
                <a:lnTo>
                  <a:pt x="282" y="426"/>
                </a:lnTo>
                <a:lnTo>
                  <a:pt x="279" y="429"/>
                </a:lnTo>
                <a:lnTo>
                  <a:pt x="276" y="431"/>
                </a:lnTo>
                <a:lnTo>
                  <a:pt x="271" y="433"/>
                </a:lnTo>
                <a:lnTo>
                  <a:pt x="269" y="436"/>
                </a:lnTo>
                <a:lnTo>
                  <a:pt x="267" y="438"/>
                </a:lnTo>
                <a:lnTo>
                  <a:pt x="264" y="441"/>
                </a:lnTo>
                <a:lnTo>
                  <a:pt x="259" y="443"/>
                </a:lnTo>
                <a:lnTo>
                  <a:pt x="252" y="447"/>
                </a:lnTo>
                <a:lnTo>
                  <a:pt x="244" y="452"/>
                </a:lnTo>
                <a:lnTo>
                  <a:pt x="237" y="457"/>
                </a:lnTo>
                <a:lnTo>
                  <a:pt x="231" y="462"/>
                </a:lnTo>
                <a:lnTo>
                  <a:pt x="228" y="466"/>
                </a:lnTo>
                <a:lnTo>
                  <a:pt x="226" y="470"/>
                </a:lnTo>
                <a:lnTo>
                  <a:pt x="226" y="475"/>
                </a:lnTo>
                <a:lnTo>
                  <a:pt x="225" y="4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3432755" y="3650784"/>
            <a:ext cx="189144" cy="100630"/>
          </a:xfrm>
          <a:custGeom>
            <a:avLst/>
            <a:gdLst>
              <a:gd name="T0" fmla="*/ 50072 w 638"/>
              <a:gd name="T1" fmla="*/ 5111 h 345"/>
              <a:gd name="T2" fmla="*/ 63356 w 638"/>
              <a:gd name="T3" fmla="*/ 2044 h 345"/>
              <a:gd name="T4" fmla="*/ 80047 w 638"/>
              <a:gd name="T5" fmla="*/ 4770 h 345"/>
              <a:gd name="T6" fmla="*/ 107978 w 638"/>
              <a:gd name="T7" fmla="*/ 5792 h 345"/>
              <a:gd name="T8" fmla="*/ 126712 w 638"/>
              <a:gd name="T9" fmla="*/ 0 h 345"/>
              <a:gd name="T10" fmla="*/ 132162 w 638"/>
              <a:gd name="T11" fmla="*/ 681 h 345"/>
              <a:gd name="T12" fmla="*/ 143403 w 638"/>
              <a:gd name="T13" fmla="*/ 3066 h 345"/>
              <a:gd name="T14" fmla="*/ 167246 w 638"/>
              <a:gd name="T15" fmla="*/ 1363 h 345"/>
              <a:gd name="T16" fmla="*/ 180871 w 638"/>
              <a:gd name="T17" fmla="*/ 3066 h 345"/>
              <a:gd name="T18" fmla="*/ 189387 w 638"/>
              <a:gd name="T19" fmla="*/ 9880 h 345"/>
              <a:gd name="T20" fmla="*/ 188706 w 638"/>
              <a:gd name="T21" fmla="*/ 16695 h 345"/>
              <a:gd name="T22" fmla="*/ 191090 w 638"/>
              <a:gd name="T23" fmla="*/ 22146 h 345"/>
              <a:gd name="T24" fmla="*/ 196540 w 638"/>
              <a:gd name="T25" fmla="*/ 25553 h 345"/>
              <a:gd name="T26" fmla="*/ 204715 w 638"/>
              <a:gd name="T27" fmla="*/ 26575 h 345"/>
              <a:gd name="T28" fmla="*/ 214934 w 638"/>
              <a:gd name="T29" fmla="*/ 31345 h 345"/>
              <a:gd name="T30" fmla="*/ 217318 w 638"/>
              <a:gd name="T31" fmla="*/ 35774 h 345"/>
              <a:gd name="T32" fmla="*/ 207099 w 638"/>
              <a:gd name="T33" fmla="*/ 42588 h 345"/>
              <a:gd name="T34" fmla="*/ 180531 w 638"/>
              <a:gd name="T35" fmla="*/ 52809 h 345"/>
              <a:gd name="T36" fmla="*/ 169971 w 638"/>
              <a:gd name="T37" fmla="*/ 48380 h 345"/>
              <a:gd name="T38" fmla="*/ 164862 w 638"/>
              <a:gd name="T39" fmla="*/ 48380 h 345"/>
              <a:gd name="T40" fmla="*/ 158390 w 638"/>
              <a:gd name="T41" fmla="*/ 57238 h 345"/>
              <a:gd name="T42" fmla="*/ 140678 w 638"/>
              <a:gd name="T43" fmla="*/ 77340 h 345"/>
              <a:gd name="T44" fmla="*/ 125350 w 638"/>
              <a:gd name="T45" fmla="*/ 79384 h 345"/>
              <a:gd name="T46" fmla="*/ 119900 w 638"/>
              <a:gd name="T47" fmla="*/ 79043 h 345"/>
              <a:gd name="T48" fmla="*/ 115131 w 638"/>
              <a:gd name="T49" fmla="*/ 82110 h 345"/>
              <a:gd name="T50" fmla="*/ 107978 w 638"/>
              <a:gd name="T51" fmla="*/ 87220 h 345"/>
              <a:gd name="T52" fmla="*/ 100143 w 638"/>
              <a:gd name="T53" fmla="*/ 88583 h 345"/>
              <a:gd name="T54" fmla="*/ 97078 w 638"/>
              <a:gd name="T55" fmla="*/ 92672 h 345"/>
              <a:gd name="T56" fmla="*/ 96737 w 638"/>
              <a:gd name="T57" fmla="*/ 99826 h 345"/>
              <a:gd name="T58" fmla="*/ 95375 w 638"/>
              <a:gd name="T59" fmla="*/ 109025 h 345"/>
              <a:gd name="T60" fmla="*/ 89584 w 638"/>
              <a:gd name="T61" fmla="*/ 114136 h 345"/>
              <a:gd name="T62" fmla="*/ 74937 w 638"/>
              <a:gd name="T63" fmla="*/ 117202 h 345"/>
              <a:gd name="T64" fmla="*/ 69487 w 638"/>
              <a:gd name="T65" fmla="*/ 112432 h 345"/>
              <a:gd name="T66" fmla="*/ 62675 w 638"/>
              <a:gd name="T67" fmla="*/ 103233 h 345"/>
              <a:gd name="T68" fmla="*/ 58587 w 638"/>
              <a:gd name="T69" fmla="*/ 93353 h 345"/>
              <a:gd name="T70" fmla="*/ 58587 w 638"/>
              <a:gd name="T71" fmla="*/ 87220 h 345"/>
              <a:gd name="T72" fmla="*/ 51434 w 638"/>
              <a:gd name="T73" fmla="*/ 81088 h 345"/>
              <a:gd name="T74" fmla="*/ 42237 w 638"/>
              <a:gd name="T75" fmla="*/ 79384 h 345"/>
              <a:gd name="T76" fmla="*/ 34062 w 638"/>
              <a:gd name="T77" fmla="*/ 83132 h 345"/>
              <a:gd name="T78" fmla="*/ 29634 w 638"/>
              <a:gd name="T79" fmla="*/ 82110 h 345"/>
              <a:gd name="T80" fmla="*/ 24866 w 638"/>
              <a:gd name="T81" fmla="*/ 75636 h 345"/>
              <a:gd name="T82" fmla="*/ 13625 w 638"/>
              <a:gd name="T83" fmla="*/ 69844 h 345"/>
              <a:gd name="T84" fmla="*/ 8516 w 638"/>
              <a:gd name="T85" fmla="*/ 64052 h 345"/>
              <a:gd name="T86" fmla="*/ 1362 w 638"/>
              <a:gd name="T87" fmla="*/ 61327 h 345"/>
              <a:gd name="T88" fmla="*/ 1022 w 638"/>
              <a:gd name="T89" fmla="*/ 58601 h 345"/>
              <a:gd name="T90" fmla="*/ 4769 w 638"/>
              <a:gd name="T91" fmla="*/ 51106 h 345"/>
              <a:gd name="T92" fmla="*/ 3066 w 638"/>
              <a:gd name="T93" fmla="*/ 43269 h 345"/>
              <a:gd name="T94" fmla="*/ 4769 w 638"/>
              <a:gd name="T95" fmla="*/ 37137 h 345"/>
              <a:gd name="T96" fmla="*/ 13284 w 638"/>
              <a:gd name="T97" fmla="*/ 29982 h 345"/>
              <a:gd name="T98" fmla="*/ 33722 w 638"/>
              <a:gd name="T99" fmla="*/ 12947 h 3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38"/>
              <a:gd name="T151" fmla="*/ 0 h 345"/>
              <a:gd name="T152" fmla="*/ 638 w 638"/>
              <a:gd name="T153" fmla="*/ 345 h 3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38" h="345">
                <a:moveTo>
                  <a:pt x="114" y="25"/>
                </a:moveTo>
                <a:lnTo>
                  <a:pt x="125" y="23"/>
                </a:lnTo>
                <a:lnTo>
                  <a:pt x="136" y="19"/>
                </a:lnTo>
                <a:lnTo>
                  <a:pt x="147" y="15"/>
                </a:lnTo>
                <a:lnTo>
                  <a:pt x="157" y="12"/>
                </a:lnTo>
                <a:lnTo>
                  <a:pt x="169" y="8"/>
                </a:lnTo>
                <a:lnTo>
                  <a:pt x="180" y="6"/>
                </a:lnTo>
                <a:lnTo>
                  <a:pt x="186" y="6"/>
                </a:lnTo>
                <a:lnTo>
                  <a:pt x="191" y="6"/>
                </a:lnTo>
                <a:lnTo>
                  <a:pt x="197" y="7"/>
                </a:lnTo>
                <a:lnTo>
                  <a:pt x="203" y="9"/>
                </a:lnTo>
                <a:lnTo>
                  <a:pt x="235" y="14"/>
                </a:lnTo>
                <a:lnTo>
                  <a:pt x="268" y="18"/>
                </a:lnTo>
                <a:lnTo>
                  <a:pt x="284" y="18"/>
                </a:lnTo>
                <a:lnTo>
                  <a:pt x="300" y="18"/>
                </a:lnTo>
                <a:lnTo>
                  <a:pt x="317" y="17"/>
                </a:lnTo>
                <a:lnTo>
                  <a:pt x="333" y="14"/>
                </a:lnTo>
                <a:lnTo>
                  <a:pt x="350" y="7"/>
                </a:lnTo>
                <a:lnTo>
                  <a:pt x="367" y="1"/>
                </a:lnTo>
                <a:lnTo>
                  <a:pt x="372" y="0"/>
                </a:lnTo>
                <a:lnTo>
                  <a:pt x="376" y="0"/>
                </a:lnTo>
                <a:lnTo>
                  <a:pt x="380" y="0"/>
                </a:lnTo>
                <a:lnTo>
                  <a:pt x="384" y="0"/>
                </a:lnTo>
                <a:lnTo>
                  <a:pt x="388" y="2"/>
                </a:lnTo>
                <a:lnTo>
                  <a:pt x="392" y="4"/>
                </a:lnTo>
                <a:lnTo>
                  <a:pt x="396" y="6"/>
                </a:lnTo>
                <a:lnTo>
                  <a:pt x="400" y="10"/>
                </a:lnTo>
                <a:lnTo>
                  <a:pt x="421" y="9"/>
                </a:lnTo>
                <a:lnTo>
                  <a:pt x="441" y="7"/>
                </a:lnTo>
                <a:lnTo>
                  <a:pt x="461" y="5"/>
                </a:lnTo>
                <a:lnTo>
                  <a:pt x="482" y="4"/>
                </a:lnTo>
                <a:lnTo>
                  <a:pt x="491" y="4"/>
                </a:lnTo>
                <a:lnTo>
                  <a:pt x="501" y="4"/>
                </a:lnTo>
                <a:lnTo>
                  <a:pt x="511" y="5"/>
                </a:lnTo>
                <a:lnTo>
                  <a:pt x="521" y="7"/>
                </a:lnTo>
                <a:lnTo>
                  <a:pt x="531" y="9"/>
                </a:lnTo>
                <a:lnTo>
                  <a:pt x="540" y="13"/>
                </a:lnTo>
                <a:lnTo>
                  <a:pt x="549" y="17"/>
                </a:lnTo>
                <a:lnTo>
                  <a:pt x="558" y="23"/>
                </a:lnTo>
                <a:lnTo>
                  <a:pt x="556" y="29"/>
                </a:lnTo>
                <a:lnTo>
                  <a:pt x="555" y="34"/>
                </a:lnTo>
                <a:lnTo>
                  <a:pt x="554" y="39"/>
                </a:lnTo>
                <a:lnTo>
                  <a:pt x="554" y="44"/>
                </a:lnTo>
                <a:lnTo>
                  <a:pt x="554" y="49"/>
                </a:lnTo>
                <a:lnTo>
                  <a:pt x="555" y="54"/>
                </a:lnTo>
                <a:lnTo>
                  <a:pt x="557" y="58"/>
                </a:lnTo>
                <a:lnTo>
                  <a:pt x="559" y="62"/>
                </a:lnTo>
                <a:lnTo>
                  <a:pt x="561" y="65"/>
                </a:lnTo>
                <a:lnTo>
                  <a:pt x="564" y="68"/>
                </a:lnTo>
                <a:lnTo>
                  <a:pt x="568" y="71"/>
                </a:lnTo>
                <a:lnTo>
                  <a:pt x="572" y="73"/>
                </a:lnTo>
                <a:lnTo>
                  <a:pt x="577" y="75"/>
                </a:lnTo>
                <a:lnTo>
                  <a:pt x="582" y="77"/>
                </a:lnTo>
                <a:lnTo>
                  <a:pt x="587" y="78"/>
                </a:lnTo>
                <a:lnTo>
                  <a:pt x="592" y="78"/>
                </a:lnTo>
                <a:lnTo>
                  <a:pt x="601" y="78"/>
                </a:lnTo>
                <a:lnTo>
                  <a:pt x="610" y="80"/>
                </a:lnTo>
                <a:lnTo>
                  <a:pt x="619" y="84"/>
                </a:lnTo>
                <a:lnTo>
                  <a:pt x="628" y="89"/>
                </a:lnTo>
                <a:lnTo>
                  <a:pt x="631" y="92"/>
                </a:lnTo>
                <a:lnTo>
                  <a:pt x="634" y="95"/>
                </a:lnTo>
                <a:lnTo>
                  <a:pt x="636" y="99"/>
                </a:lnTo>
                <a:lnTo>
                  <a:pt x="638" y="102"/>
                </a:lnTo>
                <a:lnTo>
                  <a:pt x="638" y="105"/>
                </a:lnTo>
                <a:lnTo>
                  <a:pt x="638" y="109"/>
                </a:lnTo>
                <a:lnTo>
                  <a:pt x="636" y="113"/>
                </a:lnTo>
                <a:lnTo>
                  <a:pt x="633" y="116"/>
                </a:lnTo>
                <a:lnTo>
                  <a:pt x="608" y="125"/>
                </a:lnTo>
                <a:lnTo>
                  <a:pt x="585" y="134"/>
                </a:lnTo>
                <a:lnTo>
                  <a:pt x="561" y="144"/>
                </a:lnTo>
                <a:lnTo>
                  <a:pt x="538" y="156"/>
                </a:lnTo>
                <a:lnTo>
                  <a:pt x="530" y="155"/>
                </a:lnTo>
                <a:lnTo>
                  <a:pt x="520" y="152"/>
                </a:lnTo>
                <a:lnTo>
                  <a:pt x="512" y="147"/>
                </a:lnTo>
                <a:lnTo>
                  <a:pt x="503" y="143"/>
                </a:lnTo>
                <a:lnTo>
                  <a:pt x="499" y="142"/>
                </a:lnTo>
                <a:lnTo>
                  <a:pt x="495" y="141"/>
                </a:lnTo>
                <a:lnTo>
                  <a:pt x="491" y="140"/>
                </a:lnTo>
                <a:lnTo>
                  <a:pt x="488" y="141"/>
                </a:lnTo>
                <a:lnTo>
                  <a:pt x="484" y="142"/>
                </a:lnTo>
                <a:lnTo>
                  <a:pt x="480" y="144"/>
                </a:lnTo>
                <a:lnTo>
                  <a:pt x="477" y="149"/>
                </a:lnTo>
                <a:lnTo>
                  <a:pt x="473" y="153"/>
                </a:lnTo>
                <a:lnTo>
                  <a:pt x="465" y="168"/>
                </a:lnTo>
                <a:lnTo>
                  <a:pt x="456" y="181"/>
                </a:lnTo>
                <a:lnTo>
                  <a:pt x="447" y="193"/>
                </a:lnTo>
                <a:lnTo>
                  <a:pt x="436" y="206"/>
                </a:lnTo>
                <a:lnTo>
                  <a:pt x="413" y="227"/>
                </a:lnTo>
                <a:lnTo>
                  <a:pt x="389" y="247"/>
                </a:lnTo>
                <a:lnTo>
                  <a:pt x="381" y="240"/>
                </a:lnTo>
                <a:lnTo>
                  <a:pt x="372" y="235"/>
                </a:lnTo>
                <a:lnTo>
                  <a:pt x="368" y="233"/>
                </a:lnTo>
                <a:lnTo>
                  <a:pt x="363" y="231"/>
                </a:lnTo>
                <a:lnTo>
                  <a:pt x="359" y="231"/>
                </a:lnTo>
                <a:lnTo>
                  <a:pt x="355" y="231"/>
                </a:lnTo>
                <a:lnTo>
                  <a:pt x="352" y="232"/>
                </a:lnTo>
                <a:lnTo>
                  <a:pt x="348" y="233"/>
                </a:lnTo>
                <a:lnTo>
                  <a:pt x="345" y="235"/>
                </a:lnTo>
                <a:lnTo>
                  <a:pt x="341" y="238"/>
                </a:lnTo>
                <a:lnTo>
                  <a:pt x="338" y="241"/>
                </a:lnTo>
                <a:lnTo>
                  <a:pt x="335" y="245"/>
                </a:lnTo>
                <a:lnTo>
                  <a:pt x="332" y="251"/>
                </a:lnTo>
                <a:lnTo>
                  <a:pt x="329" y="257"/>
                </a:lnTo>
                <a:lnTo>
                  <a:pt x="317" y="256"/>
                </a:lnTo>
                <a:lnTo>
                  <a:pt x="306" y="256"/>
                </a:lnTo>
                <a:lnTo>
                  <a:pt x="302" y="257"/>
                </a:lnTo>
                <a:lnTo>
                  <a:pt x="298" y="258"/>
                </a:lnTo>
                <a:lnTo>
                  <a:pt x="294" y="260"/>
                </a:lnTo>
                <a:lnTo>
                  <a:pt x="291" y="262"/>
                </a:lnTo>
                <a:lnTo>
                  <a:pt x="289" y="265"/>
                </a:lnTo>
                <a:lnTo>
                  <a:pt x="287" y="268"/>
                </a:lnTo>
                <a:lnTo>
                  <a:pt x="285" y="272"/>
                </a:lnTo>
                <a:lnTo>
                  <a:pt x="284" y="277"/>
                </a:lnTo>
                <a:lnTo>
                  <a:pt x="283" y="282"/>
                </a:lnTo>
                <a:lnTo>
                  <a:pt x="284" y="287"/>
                </a:lnTo>
                <a:lnTo>
                  <a:pt x="284" y="293"/>
                </a:lnTo>
                <a:lnTo>
                  <a:pt x="286" y="300"/>
                </a:lnTo>
                <a:lnTo>
                  <a:pt x="285" y="309"/>
                </a:lnTo>
                <a:lnTo>
                  <a:pt x="283" y="315"/>
                </a:lnTo>
                <a:lnTo>
                  <a:pt x="280" y="320"/>
                </a:lnTo>
                <a:lnTo>
                  <a:pt x="277" y="325"/>
                </a:lnTo>
                <a:lnTo>
                  <a:pt x="273" y="329"/>
                </a:lnTo>
                <a:lnTo>
                  <a:pt x="268" y="332"/>
                </a:lnTo>
                <a:lnTo>
                  <a:pt x="263" y="335"/>
                </a:lnTo>
                <a:lnTo>
                  <a:pt x="256" y="337"/>
                </a:lnTo>
                <a:lnTo>
                  <a:pt x="245" y="341"/>
                </a:lnTo>
                <a:lnTo>
                  <a:pt x="232" y="343"/>
                </a:lnTo>
                <a:lnTo>
                  <a:pt x="220" y="344"/>
                </a:lnTo>
                <a:lnTo>
                  <a:pt x="208" y="345"/>
                </a:lnTo>
                <a:lnTo>
                  <a:pt x="207" y="340"/>
                </a:lnTo>
                <a:lnTo>
                  <a:pt x="206" y="335"/>
                </a:lnTo>
                <a:lnTo>
                  <a:pt x="204" y="330"/>
                </a:lnTo>
                <a:lnTo>
                  <a:pt x="201" y="326"/>
                </a:lnTo>
                <a:lnTo>
                  <a:pt x="196" y="317"/>
                </a:lnTo>
                <a:lnTo>
                  <a:pt x="190" y="310"/>
                </a:lnTo>
                <a:lnTo>
                  <a:pt x="184" y="303"/>
                </a:lnTo>
                <a:lnTo>
                  <a:pt x="178" y="295"/>
                </a:lnTo>
                <a:lnTo>
                  <a:pt x="173" y="288"/>
                </a:lnTo>
                <a:lnTo>
                  <a:pt x="170" y="281"/>
                </a:lnTo>
                <a:lnTo>
                  <a:pt x="172" y="274"/>
                </a:lnTo>
                <a:lnTo>
                  <a:pt x="173" y="269"/>
                </a:lnTo>
                <a:lnTo>
                  <a:pt x="174" y="264"/>
                </a:lnTo>
                <a:lnTo>
                  <a:pt x="173" y="259"/>
                </a:lnTo>
                <a:lnTo>
                  <a:pt x="172" y="256"/>
                </a:lnTo>
                <a:lnTo>
                  <a:pt x="171" y="252"/>
                </a:lnTo>
                <a:lnTo>
                  <a:pt x="169" y="248"/>
                </a:lnTo>
                <a:lnTo>
                  <a:pt x="166" y="246"/>
                </a:lnTo>
                <a:lnTo>
                  <a:pt x="151" y="238"/>
                </a:lnTo>
                <a:lnTo>
                  <a:pt x="134" y="231"/>
                </a:lnTo>
                <a:lnTo>
                  <a:pt x="131" y="231"/>
                </a:lnTo>
                <a:lnTo>
                  <a:pt x="127" y="232"/>
                </a:lnTo>
                <a:lnTo>
                  <a:pt x="124" y="233"/>
                </a:lnTo>
                <a:lnTo>
                  <a:pt x="120" y="235"/>
                </a:lnTo>
                <a:lnTo>
                  <a:pt x="112" y="239"/>
                </a:lnTo>
                <a:lnTo>
                  <a:pt x="103" y="242"/>
                </a:lnTo>
                <a:lnTo>
                  <a:pt x="100" y="244"/>
                </a:lnTo>
                <a:lnTo>
                  <a:pt x="96" y="244"/>
                </a:lnTo>
                <a:lnTo>
                  <a:pt x="93" y="244"/>
                </a:lnTo>
                <a:lnTo>
                  <a:pt x="90" y="243"/>
                </a:lnTo>
                <a:lnTo>
                  <a:pt x="87" y="241"/>
                </a:lnTo>
                <a:lnTo>
                  <a:pt x="85" y="238"/>
                </a:lnTo>
                <a:lnTo>
                  <a:pt x="83" y="234"/>
                </a:lnTo>
                <a:lnTo>
                  <a:pt x="81" y="227"/>
                </a:lnTo>
                <a:lnTo>
                  <a:pt x="73" y="222"/>
                </a:lnTo>
                <a:lnTo>
                  <a:pt x="65" y="217"/>
                </a:lnTo>
                <a:lnTo>
                  <a:pt x="57" y="213"/>
                </a:lnTo>
                <a:lnTo>
                  <a:pt x="48" y="209"/>
                </a:lnTo>
                <a:lnTo>
                  <a:pt x="40" y="205"/>
                </a:lnTo>
                <a:lnTo>
                  <a:pt x="33" y="200"/>
                </a:lnTo>
                <a:lnTo>
                  <a:pt x="30" y="196"/>
                </a:lnTo>
                <a:lnTo>
                  <a:pt x="27" y="192"/>
                </a:lnTo>
                <a:lnTo>
                  <a:pt x="25" y="188"/>
                </a:lnTo>
                <a:lnTo>
                  <a:pt x="23" y="184"/>
                </a:lnTo>
                <a:lnTo>
                  <a:pt x="15" y="183"/>
                </a:lnTo>
                <a:lnTo>
                  <a:pt x="8" y="182"/>
                </a:lnTo>
                <a:lnTo>
                  <a:pt x="4" y="180"/>
                </a:lnTo>
                <a:lnTo>
                  <a:pt x="1" y="179"/>
                </a:lnTo>
                <a:lnTo>
                  <a:pt x="0" y="177"/>
                </a:lnTo>
                <a:lnTo>
                  <a:pt x="0" y="175"/>
                </a:lnTo>
                <a:lnTo>
                  <a:pt x="3" y="172"/>
                </a:lnTo>
                <a:lnTo>
                  <a:pt x="5" y="169"/>
                </a:lnTo>
                <a:lnTo>
                  <a:pt x="9" y="163"/>
                </a:lnTo>
                <a:lnTo>
                  <a:pt x="13" y="155"/>
                </a:lnTo>
                <a:lnTo>
                  <a:pt x="14" y="150"/>
                </a:lnTo>
                <a:lnTo>
                  <a:pt x="14" y="144"/>
                </a:lnTo>
                <a:lnTo>
                  <a:pt x="12" y="138"/>
                </a:lnTo>
                <a:lnTo>
                  <a:pt x="9" y="132"/>
                </a:lnTo>
                <a:lnTo>
                  <a:pt x="9" y="127"/>
                </a:lnTo>
                <a:lnTo>
                  <a:pt x="9" y="122"/>
                </a:lnTo>
                <a:lnTo>
                  <a:pt x="10" y="117"/>
                </a:lnTo>
                <a:lnTo>
                  <a:pt x="12" y="113"/>
                </a:lnTo>
                <a:lnTo>
                  <a:pt x="14" y="109"/>
                </a:lnTo>
                <a:lnTo>
                  <a:pt x="16" y="106"/>
                </a:lnTo>
                <a:lnTo>
                  <a:pt x="20" y="103"/>
                </a:lnTo>
                <a:lnTo>
                  <a:pt x="23" y="100"/>
                </a:lnTo>
                <a:lnTo>
                  <a:pt x="39" y="88"/>
                </a:lnTo>
                <a:lnTo>
                  <a:pt x="53" y="77"/>
                </a:lnTo>
                <a:lnTo>
                  <a:pt x="69" y="64"/>
                </a:lnTo>
                <a:lnTo>
                  <a:pt x="84" y="51"/>
                </a:lnTo>
                <a:lnTo>
                  <a:pt x="99" y="38"/>
                </a:lnTo>
                <a:lnTo>
                  <a:pt x="114" y="2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Freeform 69"/>
          <p:cNvSpPr>
            <a:spLocks/>
          </p:cNvSpPr>
          <p:nvPr/>
        </p:nvSpPr>
        <p:spPr bwMode="auto">
          <a:xfrm>
            <a:off x="3486598" y="3683422"/>
            <a:ext cx="139444" cy="145504"/>
          </a:xfrm>
          <a:custGeom>
            <a:avLst/>
            <a:gdLst>
              <a:gd name="T0" fmla="*/ 64308 w 474"/>
              <a:gd name="T1" fmla="*/ 151750 h 501"/>
              <a:gd name="T2" fmla="*/ 55461 w 474"/>
              <a:gd name="T3" fmla="*/ 140156 h 501"/>
              <a:gd name="T4" fmla="*/ 40830 w 474"/>
              <a:gd name="T5" fmla="*/ 124810 h 501"/>
              <a:gd name="T6" fmla="*/ 28581 w 474"/>
              <a:gd name="T7" fmla="*/ 109465 h 501"/>
              <a:gd name="T8" fmla="*/ 17353 w 474"/>
              <a:gd name="T9" fmla="*/ 97870 h 501"/>
              <a:gd name="T10" fmla="*/ 340 w 474"/>
              <a:gd name="T11" fmla="*/ 83548 h 501"/>
              <a:gd name="T12" fmla="*/ 1021 w 474"/>
              <a:gd name="T13" fmla="*/ 80138 h 501"/>
              <a:gd name="T14" fmla="*/ 4423 w 474"/>
              <a:gd name="T15" fmla="*/ 79115 h 501"/>
              <a:gd name="T16" fmla="*/ 13270 w 474"/>
              <a:gd name="T17" fmla="*/ 79115 h 501"/>
              <a:gd name="T18" fmla="*/ 20755 w 474"/>
              <a:gd name="T19" fmla="*/ 78092 h 501"/>
              <a:gd name="T20" fmla="*/ 26199 w 474"/>
              <a:gd name="T21" fmla="*/ 77069 h 501"/>
              <a:gd name="T22" fmla="*/ 31303 w 474"/>
              <a:gd name="T23" fmla="*/ 74000 h 501"/>
              <a:gd name="T24" fmla="*/ 34706 w 474"/>
              <a:gd name="T25" fmla="*/ 69566 h 501"/>
              <a:gd name="T26" fmla="*/ 36407 w 474"/>
              <a:gd name="T27" fmla="*/ 63769 h 501"/>
              <a:gd name="T28" fmla="*/ 36407 w 474"/>
              <a:gd name="T29" fmla="*/ 57290 h 501"/>
              <a:gd name="T30" fmla="*/ 36407 w 474"/>
              <a:gd name="T31" fmla="*/ 51493 h 501"/>
              <a:gd name="T32" fmla="*/ 39469 w 474"/>
              <a:gd name="T33" fmla="*/ 49788 h 501"/>
              <a:gd name="T34" fmla="*/ 46615 w 474"/>
              <a:gd name="T35" fmla="*/ 49447 h 501"/>
              <a:gd name="T36" fmla="*/ 53080 w 474"/>
              <a:gd name="T37" fmla="*/ 47401 h 501"/>
              <a:gd name="T38" fmla="*/ 55802 w 474"/>
              <a:gd name="T39" fmla="*/ 41944 h 501"/>
              <a:gd name="T40" fmla="*/ 59204 w 474"/>
              <a:gd name="T41" fmla="*/ 39216 h 501"/>
              <a:gd name="T42" fmla="*/ 63287 w 474"/>
              <a:gd name="T43" fmla="*/ 40921 h 501"/>
              <a:gd name="T44" fmla="*/ 70773 w 474"/>
              <a:gd name="T45" fmla="*/ 45014 h 501"/>
              <a:gd name="T46" fmla="*/ 74856 w 474"/>
              <a:gd name="T47" fmla="*/ 43650 h 501"/>
              <a:gd name="T48" fmla="*/ 83362 w 474"/>
              <a:gd name="T49" fmla="*/ 35806 h 501"/>
              <a:gd name="T50" fmla="*/ 92549 w 474"/>
              <a:gd name="T51" fmla="*/ 25576 h 501"/>
              <a:gd name="T52" fmla="*/ 100034 w 474"/>
              <a:gd name="T53" fmla="*/ 13640 h 501"/>
              <a:gd name="T54" fmla="*/ 104458 w 474"/>
              <a:gd name="T55" fmla="*/ 9548 h 501"/>
              <a:gd name="T56" fmla="*/ 108881 w 474"/>
              <a:gd name="T57" fmla="*/ 9889 h 501"/>
              <a:gd name="T58" fmla="*/ 115686 w 474"/>
              <a:gd name="T59" fmla="*/ 12958 h 501"/>
              <a:gd name="T60" fmla="*/ 122831 w 474"/>
              <a:gd name="T61" fmla="*/ 14323 h 501"/>
              <a:gd name="T62" fmla="*/ 129977 w 474"/>
              <a:gd name="T63" fmla="*/ 10571 h 501"/>
              <a:gd name="T64" fmla="*/ 141545 w 474"/>
              <a:gd name="T65" fmla="*/ 5797 h 501"/>
              <a:gd name="T66" fmla="*/ 158558 w 474"/>
              <a:gd name="T67" fmla="*/ 3410 h 501"/>
              <a:gd name="T68" fmla="*/ 160940 w 474"/>
              <a:gd name="T69" fmla="*/ 13640 h 501"/>
              <a:gd name="T70" fmla="*/ 160599 w 474"/>
              <a:gd name="T71" fmla="*/ 23871 h 501"/>
              <a:gd name="T72" fmla="*/ 157877 w 474"/>
              <a:gd name="T73" fmla="*/ 34101 h 501"/>
              <a:gd name="T74" fmla="*/ 151413 w 474"/>
              <a:gd name="T75" fmla="*/ 46378 h 501"/>
              <a:gd name="T76" fmla="*/ 146649 w 474"/>
              <a:gd name="T77" fmla="*/ 63428 h 501"/>
              <a:gd name="T78" fmla="*/ 146649 w 474"/>
              <a:gd name="T79" fmla="*/ 80820 h 501"/>
              <a:gd name="T80" fmla="*/ 143927 w 474"/>
              <a:gd name="T81" fmla="*/ 97529 h 501"/>
              <a:gd name="T82" fmla="*/ 139844 w 474"/>
              <a:gd name="T83" fmla="*/ 118331 h 501"/>
              <a:gd name="T84" fmla="*/ 138483 w 474"/>
              <a:gd name="T85" fmla="*/ 138792 h 501"/>
              <a:gd name="T86" fmla="*/ 140865 w 474"/>
              <a:gd name="T87" fmla="*/ 155501 h 501"/>
              <a:gd name="T88" fmla="*/ 143247 w 474"/>
              <a:gd name="T89" fmla="*/ 165391 h 501"/>
              <a:gd name="T90" fmla="*/ 142226 w 474"/>
              <a:gd name="T91" fmla="*/ 169483 h 501"/>
              <a:gd name="T92" fmla="*/ 138483 w 474"/>
              <a:gd name="T93" fmla="*/ 170847 h 501"/>
              <a:gd name="T94" fmla="*/ 132358 w 474"/>
              <a:gd name="T95" fmla="*/ 169483 h 501"/>
              <a:gd name="T96" fmla="*/ 128275 w 474"/>
              <a:gd name="T97" fmla="*/ 167096 h 501"/>
              <a:gd name="T98" fmla="*/ 122151 w 474"/>
              <a:gd name="T99" fmla="*/ 161640 h 501"/>
              <a:gd name="T100" fmla="*/ 117047 w 474"/>
              <a:gd name="T101" fmla="*/ 159253 h 501"/>
              <a:gd name="T102" fmla="*/ 109902 w 474"/>
              <a:gd name="T103" fmla="*/ 161299 h 501"/>
              <a:gd name="T104" fmla="*/ 100715 w 474"/>
              <a:gd name="T105" fmla="*/ 162663 h 501"/>
              <a:gd name="T106" fmla="*/ 91528 w 474"/>
              <a:gd name="T107" fmla="*/ 159935 h 501"/>
              <a:gd name="T108" fmla="*/ 77578 w 474"/>
              <a:gd name="T109" fmla="*/ 154137 h 501"/>
              <a:gd name="T110" fmla="*/ 73835 w 474"/>
              <a:gd name="T111" fmla="*/ 154137 h 501"/>
              <a:gd name="T112" fmla="*/ 70092 w 474"/>
              <a:gd name="T113" fmla="*/ 155501 h 5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4"/>
              <a:gd name="T172" fmla="*/ 0 h 501"/>
              <a:gd name="T173" fmla="*/ 474 w 474"/>
              <a:gd name="T174" fmla="*/ 501 h 5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4" h="501">
                <a:moveTo>
                  <a:pt x="199" y="463"/>
                </a:moveTo>
                <a:lnTo>
                  <a:pt x="194" y="454"/>
                </a:lnTo>
                <a:lnTo>
                  <a:pt x="189" y="445"/>
                </a:lnTo>
                <a:lnTo>
                  <a:pt x="182" y="435"/>
                </a:lnTo>
                <a:lnTo>
                  <a:pt x="176" y="427"/>
                </a:lnTo>
                <a:lnTo>
                  <a:pt x="163" y="411"/>
                </a:lnTo>
                <a:lnTo>
                  <a:pt x="149" y="396"/>
                </a:lnTo>
                <a:lnTo>
                  <a:pt x="134" y="380"/>
                </a:lnTo>
                <a:lnTo>
                  <a:pt x="120" y="366"/>
                </a:lnTo>
                <a:lnTo>
                  <a:pt x="106" y="350"/>
                </a:lnTo>
                <a:lnTo>
                  <a:pt x="94" y="333"/>
                </a:lnTo>
                <a:lnTo>
                  <a:pt x="84" y="321"/>
                </a:lnTo>
                <a:lnTo>
                  <a:pt x="72" y="310"/>
                </a:lnTo>
                <a:lnTo>
                  <a:pt x="62" y="299"/>
                </a:lnTo>
                <a:lnTo>
                  <a:pt x="51" y="287"/>
                </a:lnTo>
                <a:lnTo>
                  <a:pt x="27" y="268"/>
                </a:lnTo>
                <a:lnTo>
                  <a:pt x="3" y="250"/>
                </a:lnTo>
                <a:lnTo>
                  <a:pt x="1" y="245"/>
                </a:lnTo>
                <a:lnTo>
                  <a:pt x="0" y="241"/>
                </a:lnTo>
                <a:lnTo>
                  <a:pt x="1" y="237"/>
                </a:lnTo>
                <a:lnTo>
                  <a:pt x="3" y="235"/>
                </a:lnTo>
                <a:lnTo>
                  <a:pt x="5" y="234"/>
                </a:lnTo>
                <a:lnTo>
                  <a:pt x="9" y="233"/>
                </a:lnTo>
                <a:lnTo>
                  <a:pt x="13" y="232"/>
                </a:lnTo>
                <a:lnTo>
                  <a:pt x="17" y="232"/>
                </a:lnTo>
                <a:lnTo>
                  <a:pt x="27" y="232"/>
                </a:lnTo>
                <a:lnTo>
                  <a:pt x="39" y="232"/>
                </a:lnTo>
                <a:lnTo>
                  <a:pt x="48" y="231"/>
                </a:lnTo>
                <a:lnTo>
                  <a:pt x="55" y="229"/>
                </a:lnTo>
                <a:lnTo>
                  <a:pt x="61" y="229"/>
                </a:lnTo>
                <a:lnTo>
                  <a:pt x="66" y="229"/>
                </a:lnTo>
                <a:lnTo>
                  <a:pt x="72" y="228"/>
                </a:lnTo>
                <a:lnTo>
                  <a:pt x="77" y="226"/>
                </a:lnTo>
                <a:lnTo>
                  <a:pt x="82" y="223"/>
                </a:lnTo>
                <a:lnTo>
                  <a:pt x="88" y="220"/>
                </a:lnTo>
                <a:lnTo>
                  <a:pt x="92" y="217"/>
                </a:lnTo>
                <a:lnTo>
                  <a:pt x="96" y="213"/>
                </a:lnTo>
                <a:lnTo>
                  <a:pt x="99" y="209"/>
                </a:lnTo>
                <a:lnTo>
                  <a:pt x="102" y="204"/>
                </a:lnTo>
                <a:lnTo>
                  <a:pt x="105" y="199"/>
                </a:lnTo>
                <a:lnTo>
                  <a:pt x="106" y="193"/>
                </a:lnTo>
                <a:lnTo>
                  <a:pt x="107" y="187"/>
                </a:lnTo>
                <a:lnTo>
                  <a:pt x="108" y="181"/>
                </a:lnTo>
                <a:lnTo>
                  <a:pt x="108" y="174"/>
                </a:lnTo>
                <a:lnTo>
                  <a:pt x="107" y="168"/>
                </a:lnTo>
                <a:lnTo>
                  <a:pt x="105" y="161"/>
                </a:lnTo>
                <a:lnTo>
                  <a:pt x="105" y="155"/>
                </a:lnTo>
                <a:lnTo>
                  <a:pt x="107" y="151"/>
                </a:lnTo>
                <a:lnTo>
                  <a:pt x="109" y="148"/>
                </a:lnTo>
                <a:lnTo>
                  <a:pt x="112" y="147"/>
                </a:lnTo>
                <a:lnTo>
                  <a:pt x="116" y="146"/>
                </a:lnTo>
                <a:lnTo>
                  <a:pt x="121" y="145"/>
                </a:lnTo>
                <a:lnTo>
                  <a:pt x="125" y="145"/>
                </a:lnTo>
                <a:lnTo>
                  <a:pt x="137" y="145"/>
                </a:lnTo>
                <a:lnTo>
                  <a:pt x="147" y="143"/>
                </a:lnTo>
                <a:lnTo>
                  <a:pt x="152" y="142"/>
                </a:lnTo>
                <a:lnTo>
                  <a:pt x="156" y="139"/>
                </a:lnTo>
                <a:lnTo>
                  <a:pt x="159" y="134"/>
                </a:lnTo>
                <a:lnTo>
                  <a:pt x="161" y="129"/>
                </a:lnTo>
                <a:lnTo>
                  <a:pt x="164" y="123"/>
                </a:lnTo>
                <a:lnTo>
                  <a:pt x="167" y="118"/>
                </a:lnTo>
                <a:lnTo>
                  <a:pt x="171" y="116"/>
                </a:lnTo>
                <a:lnTo>
                  <a:pt x="174" y="115"/>
                </a:lnTo>
                <a:lnTo>
                  <a:pt x="178" y="116"/>
                </a:lnTo>
                <a:lnTo>
                  <a:pt x="182" y="118"/>
                </a:lnTo>
                <a:lnTo>
                  <a:pt x="186" y="120"/>
                </a:lnTo>
                <a:lnTo>
                  <a:pt x="191" y="123"/>
                </a:lnTo>
                <a:lnTo>
                  <a:pt x="200" y="129"/>
                </a:lnTo>
                <a:lnTo>
                  <a:pt x="208" y="132"/>
                </a:lnTo>
                <a:lnTo>
                  <a:pt x="212" y="132"/>
                </a:lnTo>
                <a:lnTo>
                  <a:pt x="216" y="131"/>
                </a:lnTo>
                <a:lnTo>
                  <a:pt x="220" y="128"/>
                </a:lnTo>
                <a:lnTo>
                  <a:pt x="223" y="123"/>
                </a:lnTo>
                <a:lnTo>
                  <a:pt x="234" y="114"/>
                </a:lnTo>
                <a:lnTo>
                  <a:pt x="245" y="105"/>
                </a:lnTo>
                <a:lnTo>
                  <a:pt x="254" y="96"/>
                </a:lnTo>
                <a:lnTo>
                  <a:pt x="263" y="87"/>
                </a:lnTo>
                <a:lnTo>
                  <a:pt x="272" y="75"/>
                </a:lnTo>
                <a:lnTo>
                  <a:pt x="280" y="65"/>
                </a:lnTo>
                <a:lnTo>
                  <a:pt x="287" y="53"/>
                </a:lnTo>
                <a:lnTo>
                  <a:pt x="294" y="40"/>
                </a:lnTo>
                <a:lnTo>
                  <a:pt x="298" y="34"/>
                </a:lnTo>
                <a:lnTo>
                  <a:pt x="302" y="31"/>
                </a:lnTo>
                <a:lnTo>
                  <a:pt x="307" y="28"/>
                </a:lnTo>
                <a:lnTo>
                  <a:pt x="311" y="28"/>
                </a:lnTo>
                <a:lnTo>
                  <a:pt x="316" y="28"/>
                </a:lnTo>
                <a:lnTo>
                  <a:pt x="320" y="29"/>
                </a:lnTo>
                <a:lnTo>
                  <a:pt x="325" y="31"/>
                </a:lnTo>
                <a:lnTo>
                  <a:pt x="330" y="33"/>
                </a:lnTo>
                <a:lnTo>
                  <a:pt x="340" y="38"/>
                </a:lnTo>
                <a:lnTo>
                  <a:pt x="351" y="42"/>
                </a:lnTo>
                <a:lnTo>
                  <a:pt x="356" y="43"/>
                </a:lnTo>
                <a:lnTo>
                  <a:pt x="361" y="42"/>
                </a:lnTo>
                <a:lnTo>
                  <a:pt x="366" y="41"/>
                </a:lnTo>
                <a:lnTo>
                  <a:pt x="371" y="39"/>
                </a:lnTo>
                <a:lnTo>
                  <a:pt x="382" y="31"/>
                </a:lnTo>
                <a:lnTo>
                  <a:pt x="392" y="26"/>
                </a:lnTo>
                <a:lnTo>
                  <a:pt x="404" y="21"/>
                </a:lnTo>
                <a:lnTo>
                  <a:pt x="416" y="17"/>
                </a:lnTo>
                <a:lnTo>
                  <a:pt x="438" y="9"/>
                </a:lnTo>
                <a:lnTo>
                  <a:pt x="462" y="0"/>
                </a:lnTo>
                <a:lnTo>
                  <a:pt x="466" y="10"/>
                </a:lnTo>
                <a:lnTo>
                  <a:pt x="470" y="19"/>
                </a:lnTo>
                <a:lnTo>
                  <a:pt x="472" y="29"/>
                </a:lnTo>
                <a:lnTo>
                  <a:pt x="473" y="40"/>
                </a:lnTo>
                <a:lnTo>
                  <a:pt x="474" y="50"/>
                </a:lnTo>
                <a:lnTo>
                  <a:pt x="473" y="60"/>
                </a:lnTo>
                <a:lnTo>
                  <a:pt x="472" y="70"/>
                </a:lnTo>
                <a:lnTo>
                  <a:pt x="470" y="79"/>
                </a:lnTo>
                <a:lnTo>
                  <a:pt x="468" y="90"/>
                </a:lnTo>
                <a:lnTo>
                  <a:pt x="464" y="100"/>
                </a:lnTo>
                <a:lnTo>
                  <a:pt x="461" y="109"/>
                </a:lnTo>
                <a:lnTo>
                  <a:pt x="456" y="119"/>
                </a:lnTo>
                <a:lnTo>
                  <a:pt x="445" y="136"/>
                </a:lnTo>
                <a:lnTo>
                  <a:pt x="435" y="153"/>
                </a:lnTo>
                <a:lnTo>
                  <a:pt x="432" y="170"/>
                </a:lnTo>
                <a:lnTo>
                  <a:pt x="431" y="186"/>
                </a:lnTo>
                <a:lnTo>
                  <a:pt x="431" y="204"/>
                </a:lnTo>
                <a:lnTo>
                  <a:pt x="431" y="220"/>
                </a:lnTo>
                <a:lnTo>
                  <a:pt x="431" y="237"/>
                </a:lnTo>
                <a:lnTo>
                  <a:pt x="430" y="254"/>
                </a:lnTo>
                <a:lnTo>
                  <a:pt x="427" y="270"/>
                </a:lnTo>
                <a:lnTo>
                  <a:pt x="423" y="286"/>
                </a:lnTo>
                <a:lnTo>
                  <a:pt x="418" y="307"/>
                </a:lnTo>
                <a:lnTo>
                  <a:pt x="414" y="326"/>
                </a:lnTo>
                <a:lnTo>
                  <a:pt x="411" y="347"/>
                </a:lnTo>
                <a:lnTo>
                  <a:pt x="409" y="366"/>
                </a:lnTo>
                <a:lnTo>
                  <a:pt x="407" y="386"/>
                </a:lnTo>
                <a:lnTo>
                  <a:pt x="407" y="407"/>
                </a:lnTo>
                <a:lnTo>
                  <a:pt x="407" y="427"/>
                </a:lnTo>
                <a:lnTo>
                  <a:pt x="409" y="447"/>
                </a:lnTo>
                <a:lnTo>
                  <a:pt x="414" y="456"/>
                </a:lnTo>
                <a:lnTo>
                  <a:pt x="418" y="466"/>
                </a:lnTo>
                <a:lnTo>
                  <a:pt x="421" y="476"/>
                </a:lnTo>
                <a:lnTo>
                  <a:pt x="421" y="485"/>
                </a:lnTo>
                <a:lnTo>
                  <a:pt x="421" y="489"/>
                </a:lnTo>
                <a:lnTo>
                  <a:pt x="419" y="493"/>
                </a:lnTo>
                <a:lnTo>
                  <a:pt x="418" y="497"/>
                </a:lnTo>
                <a:lnTo>
                  <a:pt x="415" y="499"/>
                </a:lnTo>
                <a:lnTo>
                  <a:pt x="411" y="500"/>
                </a:lnTo>
                <a:lnTo>
                  <a:pt x="407" y="501"/>
                </a:lnTo>
                <a:lnTo>
                  <a:pt x="402" y="500"/>
                </a:lnTo>
                <a:lnTo>
                  <a:pt x="394" y="498"/>
                </a:lnTo>
                <a:lnTo>
                  <a:pt x="389" y="497"/>
                </a:lnTo>
                <a:lnTo>
                  <a:pt x="385" y="495"/>
                </a:lnTo>
                <a:lnTo>
                  <a:pt x="381" y="492"/>
                </a:lnTo>
                <a:lnTo>
                  <a:pt x="377" y="490"/>
                </a:lnTo>
                <a:lnTo>
                  <a:pt x="371" y="484"/>
                </a:lnTo>
                <a:lnTo>
                  <a:pt x="365" y="479"/>
                </a:lnTo>
                <a:lnTo>
                  <a:pt x="359" y="474"/>
                </a:lnTo>
                <a:lnTo>
                  <a:pt x="352" y="469"/>
                </a:lnTo>
                <a:lnTo>
                  <a:pt x="348" y="468"/>
                </a:lnTo>
                <a:lnTo>
                  <a:pt x="344" y="467"/>
                </a:lnTo>
                <a:lnTo>
                  <a:pt x="338" y="467"/>
                </a:lnTo>
                <a:lnTo>
                  <a:pt x="332" y="468"/>
                </a:lnTo>
                <a:lnTo>
                  <a:pt x="323" y="473"/>
                </a:lnTo>
                <a:lnTo>
                  <a:pt x="314" y="476"/>
                </a:lnTo>
                <a:lnTo>
                  <a:pt x="305" y="477"/>
                </a:lnTo>
                <a:lnTo>
                  <a:pt x="296" y="477"/>
                </a:lnTo>
                <a:lnTo>
                  <a:pt x="286" y="475"/>
                </a:lnTo>
                <a:lnTo>
                  <a:pt x="278" y="473"/>
                </a:lnTo>
                <a:lnTo>
                  <a:pt x="269" y="469"/>
                </a:lnTo>
                <a:lnTo>
                  <a:pt x="260" y="464"/>
                </a:lnTo>
                <a:lnTo>
                  <a:pt x="244" y="458"/>
                </a:lnTo>
                <a:lnTo>
                  <a:pt x="228" y="452"/>
                </a:lnTo>
                <a:lnTo>
                  <a:pt x="224" y="452"/>
                </a:lnTo>
                <a:lnTo>
                  <a:pt x="220" y="452"/>
                </a:lnTo>
                <a:lnTo>
                  <a:pt x="217" y="452"/>
                </a:lnTo>
                <a:lnTo>
                  <a:pt x="213" y="453"/>
                </a:lnTo>
                <a:lnTo>
                  <a:pt x="209" y="454"/>
                </a:lnTo>
                <a:lnTo>
                  <a:pt x="206" y="456"/>
                </a:lnTo>
                <a:lnTo>
                  <a:pt x="203" y="459"/>
                </a:lnTo>
                <a:lnTo>
                  <a:pt x="199" y="46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Freeform 71"/>
          <p:cNvSpPr>
            <a:spLocks/>
          </p:cNvSpPr>
          <p:nvPr/>
        </p:nvSpPr>
        <p:spPr bwMode="auto">
          <a:xfrm>
            <a:off x="3638467" y="3869722"/>
            <a:ext cx="186385" cy="81591"/>
          </a:xfrm>
          <a:custGeom>
            <a:avLst/>
            <a:gdLst>
              <a:gd name="T0" fmla="*/ 23309 w 626"/>
              <a:gd name="T1" fmla="*/ 10106 h 284"/>
              <a:gd name="T2" fmla="*/ 27423 w 626"/>
              <a:gd name="T3" fmla="*/ 24255 h 284"/>
              <a:gd name="T4" fmla="*/ 38392 w 626"/>
              <a:gd name="T5" fmla="*/ 25940 h 284"/>
              <a:gd name="T6" fmla="*/ 50390 w 626"/>
              <a:gd name="T7" fmla="*/ 26614 h 284"/>
              <a:gd name="T8" fmla="*/ 58616 w 626"/>
              <a:gd name="T9" fmla="*/ 31330 h 284"/>
              <a:gd name="T10" fmla="*/ 75070 w 626"/>
              <a:gd name="T11" fmla="*/ 29309 h 284"/>
              <a:gd name="T12" fmla="*/ 97351 w 626"/>
              <a:gd name="T13" fmla="*/ 16844 h 284"/>
              <a:gd name="T14" fmla="*/ 119290 w 626"/>
              <a:gd name="T15" fmla="*/ 5053 h 284"/>
              <a:gd name="T16" fmla="*/ 141571 w 626"/>
              <a:gd name="T17" fmla="*/ 3369 h 284"/>
              <a:gd name="T18" fmla="*/ 165566 w 626"/>
              <a:gd name="T19" fmla="*/ 7411 h 284"/>
              <a:gd name="T20" fmla="*/ 184419 w 626"/>
              <a:gd name="T21" fmla="*/ 16170 h 284"/>
              <a:gd name="T22" fmla="*/ 198473 w 626"/>
              <a:gd name="T23" fmla="*/ 32341 h 284"/>
              <a:gd name="T24" fmla="*/ 207728 w 626"/>
              <a:gd name="T25" fmla="*/ 48511 h 284"/>
              <a:gd name="T26" fmla="*/ 214241 w 626"/>
              <a:gd name="T27" fmla="*/ 63670 h 284"/>
              <a:gd name="T28" fmla="*/ 210471 w 626"/>
              <a:gd name="T29" fmla="*/ 69060 h 284"/>
              <a:gd name="T30" fmla="*/ 201215 w 626"/>
              <a:gd name="T31" fmla="*/ 80514 h 284"/>
              <a:gd name="T32" fmla="*/ 197102 w 626"/>
              <a:gd name="T33" fmla="*/ 76472 h 284"/>
              <a:gd name="T34" fmla="*/ 193331 w 626"/>
              <a:gd name="T35" fmla="*/ 83209 h 284"/>
              <a:gd name="T36" fmla="*/ 187847 w 626"/>
              <a:gd name="T37" fmla="*/ 95337 h 284"/>
              <a:gd name="T38" fmla="*/ 182705 w 626"/>
              <a:gd name="T39" fmla="*/ 87252 h 284"/>
              <a:gd name="T40" fmla="*/ 174821 w 626"/>
              <a:gd name="T41" fmla="*/ 71419 h 284"/>
              <a:gd name="T42" fmla="*/ 171736 w 626"/>
              <a:gd name="T43" fmla="*/ 60638 h 284"/>
              <a:gd name="T44" fmla="*/ 177906 w 626"/>
              <a:gd name="T45" fmla="*/ 55248 h 284"/>
              <a:gd name="T46" fmla="*/ 182705 w 626"/>
              <a:gd name="T47" fmla="*/ 46489 h 284"/>
              <a:gd name="T48" fmla="*/ 175164 w 626"/>
              <a:gd name="T49" fmla="*/ 47500 h 284"/>
              <a:gd name="T50" fmla="*/ 167622 w 626"/>
              <a:gd name="T51" fmla="*/ 48174 h 284"/>
              <a:gd name="T52" fmla="*/ 163852 w 626"/>
              <a:gd name="T53" fmla="*/ 36720 h 284"/>
              <a:gd name="T54" fmla="*/ 155625 w 626"/>
              <a:gd name="T55" fmla="*/ 32004 h 284"/>
              <a:gd name="T56" fmla="*/ 148426 w 626"/>
              <a:gd name="T57" fmla="*/ 25940 h 284"/>
              <a:gd name="T58" fmla="*/ 139171 w 626"/>
              <a:gd name="T59" fmla="*/ 23582 h 284"/>
              <a:gd name="T60" fmla="*/ 129230 w 626"/>
              <a:gd name="T61" fmla="*/ 25940 h 284"/>
              <a:gd name="T62" fmla="*/ 121003 w 626"/>
              <a:gd name="T63" fmla="*/ 29309 h 284"/>
              <a:gd name="T64" fmla="*/ 117576 w 626"/>
              <a:gd name="T65" fmla="*/ 42110 h 284"/>
              <a:gd name="T66" fmla="*/ 109349 w 626"/>
              <a:gd name="T67" fmla="*/ 46826 h 284"/>
              <a:gd name="T68" fmla="*/ 97351 w 626"/>
              <a:gd name="T69" fmla="*/ 51880 h 284"/>
              <a:gd name="T70" fmla="*/ 93581 w 626"/>
              <a:gd name="T71" fmla="*/ 58280 h 284"/>
              <a:gd name="T72" fmla="*/ 97694 w 626"/>
              <a:gd name="T73" fmla="*/ 66365 h 284"/>
              <a:gd name="T74" fmla="*/ 109006 w 626"/>
              <a:gd name="T75" fmla="*/ 79167 h 284"/>
              <a:gd name="T76" fmla="*/ 106606 w 626"/>
              <a:gd name="T77" fmla="*/ 84894 h 284"/>
              <a:gd name="T78" fmla="*/ 95637 w 626"/>
              <a:gd name="T79" fmla="*/ 90958 h 284"/>
              <a:gd name="T80" fmla="*/ 86725 w 626"/>
              <a:gd name="T81" fmla="*/ 93990 h 284"/>
              <a:gd name="T82" fmla="*/ 78841 w 626"/>
              <a:gd name="T83" fmla="*/ 93653 h 284"/>
              <a:gd name="T84" fmla="*/ 75756 w 626"/>
              <a:gd name="T85" fmla="*/ 84220 h 284"/>
              <a:gd name="T86" fmla="*/ 69586 w 626"/>
              <a:gd name="T87" fmla="*/ 69734 h 284"/>
              <a:gd name="T88" fmla="*/ 65129 w 626"/>
              <a:gd name="T89" fmla="*/ 74451 h 284"/>
              <a:gd name="T90" fmla="*/ 59988 w 626"/>
              <a:gd name="T91" fmla="*/ 77482 h 284"/>
              <a:gd name="T92" fmla="*/ 51418 w 626"/>
              <a:gd name="T93" fmla="*/ 69734 h 284"/>
              <a:gd name="T94" fmla="*/ 35307 w 626"/>
              <a:gd name="T95" fmla="*/ 57943 h 284"/>
              <a:gd name="T96" fmla="*/ 18853 w 626"/>
              <a:gd name="T97" fmla="*/ 51880 h 284"/>
              <a:gd name="T98" fmla="*/ 8570 w 626"/>
              <a:gd name="T99" fmla="*/ 52553 h 284"/>
              <a:gd name="T100" fmla="*/ 1371 w 626"/>
              <a:gd name="T101" fmla="*/ 48511 h 284"/>
              <a:gd name="T102" fmla="*/ 5827 w 626"/>
              <a:gd name="T103" fmla="*/ 28972 h 284"/>
              <a:gd name="T104" fmla="*/ 6170 w 626"/>
              <a:gd name="T105" fmla="*/ 23245 h 284"/>
              <a:gd name="T106" fmla="*/ 343 w 626"/>
              <a:gd name="T107" fmla="*/ 15496 h 284"/>
              <a:gd name="T108" fmla="*/ 3085 w 626"/>
              <a:gd name="T109" fmla="*/ 2358 h 284"/>
              <a:gd name="T110" fmla="*/ 9598 w 626"/>
              <a:gd name="T111" fmla="*/ 2021 h 284"/>
              <a:gd name="T112" fmla="*/ 13369 w 626"/>
              <a:gd name="T113" fmla="*/ 3369 h 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6"/>
              <a:gd name="T172" fmla="*/ 0 h 284"/>
              <a:gd name="T173" fmla="*/ 626 w 626"/>
              <a:gd name="T174" fmla="*/ 284 h 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6" h="284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Freeform 72"/>
          <p:cNvSpPr>
            <a:spLocks/>
          </p:cNvSpPr>
          <p:nvPr/>
        </p:nvSpPr>
        <p:spPr bwMode="auto">
          <a:xfrm>
            <a:off x="3638467" y="3869722"/>
            <a:ext cx="186385" cy="81591"/>
          </a:xfrm>
          <a:custGeom>
            <a:avLst/>
            <a:gdLst>
              <a:gd name="T0" fmla="*/ 23309 w 626"/>
              <a:gd name="T1" fmla="*/ 10106 h 284"/>
              <a:gd name="T2" fmla="*/ 27423 w 626"/>
              <a:gd name="T3" fmla="*/ 24255 h 284"/>
              <a:gd name="T4" fmla="*/ 38392 w 626"/>
              <a:gd name="T5" fmla="*/ 25940 h 284"/>
              <a:gd name="T6" fmla="*/ 50390 w 626"/>
              <a:gd name="T7" fmla="*/ 26614 h 284"/>
              <a:gd name="T8" fmla="*/ 58616 w 626"/>
              <a:gd name="T9" fmla="*/ 31330 h 284"/>
              <a:gd name="T10" fmla="*/ 75070 w 626"/>
              <a:gd name="T11" fmla="*/ 29309 h 284"/>
              <a:gd name="T12" fmla="*/ 97351 w 626"/>
              <a:gd name="T13" fmla="*/ 16844 h 284"/>
              <a:gd name="T14" fmla="*/ 119290 w 626"/>
              <a:gd name="T15" fmla="*/ 5053 h 284"/>
              <a:gd name="T16" fmla="*/ 141571 w 626"/>
              <a:gd name="T17" fmla="*/ 3369 h 284"/>
              <a:gd name="T18" fmla="*/ 165566 w 626"/>
              <a:gd name="T19" fmla="*/ 7411 h 284"/>
              <a:gd name="T20" fmla="*/ 184419 w 626"/>
              <a:gd name="T21" fmla="*/ 16170 h 284"/>
              <a:gd name="T22" fmla="*/ 198473 w 626"/>
              <a:gd name="T23" fmla="*/ 32341 h 284"/>
              <a:gd name="T24" fmla="*/ 207728 w 626"/>
              <a:gd name="T25" fmla="*/ 48511 h 284"/>
              <a:gd name="T26" fmla="*/ 214241 w 626"/>
              <a:gd name="T27" fmla="*/ 63670 h 284"/>
              <a:gd name="T28" fmla="*/ 210471 w 626"/>
              <a:gd name="T29" fmla="*/ 69060 h 284"/>
              <a:gd name="T30" fmla="*/ 201215 w 626"/>
              <a:gd name="T31" fmla="*/ 80514 h 284"/>
              <a:gd name="T32" fmla="*/ 197102 w 626"/>
              <a:gd name="T33" fmla="*/ 76472 h 284"/>
              <a:gd name="T34" fmla="*/ 193331 w 626"/>
              <a:gd name="T35" fmla="*/ 83209 h 284"/>
              <a:gd name="T36" fmla="*/ 187847 w 626"/>
              <a:gd name="T37" fmla="*/ 95337 h 284"/>
              <a:gd name="T38" fmla="*/ 182705 w 626"/>
              <a:gd name="T39" fmla="*/ 87252 h 284"/>
              <a:gd name="T40" fmla="*/ 174821 w 626"/>
              <a:gd name="T41" fmla="*/ 71419 h 284"/>
              <a:gd name="T42" fmla="*/ 171736 w 626"/>
              <a:gd name="T43" fmla="*/ 60638 h 284"/>
              <a:gd name="T44" fmla="*/ 177906 w 626"/>
              <a:gd name="T45" fmla="*/ 55248 h 284"/>
              <a:gd name="T46" fmla="*/ 182705 w 626"/>
              <a:gd name="T47" fmla="*/ 46489 h 284"/>
              <a:gd name="T48" fmla="*/ 175164 w 626"/>
              <a:gd name="T49" fmla="*/ 47500 h 284"/>
              <a:gd name="T50" fmla="*/ 167622 w 626"/>
              <a:gd name="T51" fmla="*/ 48174 h 284"/>
              <a:gd name="T52" fmla="*/ 163852 w 626"/>
              <a:gd name="T53" fmla="*/ 36720 h 284"/>
              <a:gd name="T54" fmla="*/ 155625 w 626"/>
              <a:gd name="T55" fmla="*/ 32004 h 284"/>
              <a:gd name="T56" fmla="*/ 148426 w 626"/>
              <a:gd name="T57" fmla="*/ 25940 h 284"/>
              <a:gd name="T58" fmla="*/ 139171 w 626"/>
              <a:gd name="T59" fmla="*/ 23582 h 284"/>
              <a:gd name="T60" fmla="*/ 129230 w 626"/>
              <a:gd name="T61" fmla="*/ 25940 h 284"/>
              <a:gd name="T62" fmla="*/ 121003 w 626"/>
              <a:gd name="T63" fmla="*/ 29309 h 284"/>
              <a:gd name="T64" fmla="*/ 117576 w 626"/>
              <a:gd name="T65" fmla="*/ 42110 h 284"/>
              <a:gd name="T66" fmla="*/ 109349 w 626"/>
              <a:gd name="T67" fmla="*/ 46826 h 284"/>
              <a:gd name="T68" fmla="*/ 97351 w 626"/>
              <a:gd name="T69" fmla="*/ 51880 h 284"/>
              <a:gd name="T70" fmla="*/ 93581 w 626"/>
              <a:gd name="T71" fmla="*/ 58280 h 284"/>
              <a:gd name="T72" fmla="*/ 97694 w 626"/>
              <a:gd name="T73" fmla="*/ 66365 h 284"/>
              <a:gd name="T74" fmla="*/ 109006 w 626"/>
              <a:gd name="T75" fmla="*/ 79167 h 284"/>
              <a:gd name="T76" fmla="*/ 106606 w 626"/>
              <a:gd name="T77" fmla="*/ 84894 h 284"/>
              <a:gd name="T78" fmla="*/ 95637 w 626"/>
              <a:gd name="T79" fmla="*/ 90958 h 284"/>
              <a:gd name="T80" fmla="*/ 86725 w 626"/>
              <a:gd name="T81" fmla="*/ 93990 h 284"/>
              <a:gd name="T82" fmla="*/ 78841 w 626"/>
              <a:gd name="T83" fmla="*/ 93653 h 284"/>
              <a:gd name="T84" fmla="*/ 75756 w 626"/>
              <a:gd name="T85" fmla="*/ 84220 h 284"/>
              <a:gd name="T86" fmla="*/ 69586 w 626"/>
              <a:gd name="T87" fmla="*/ 69734 h 284"/>
              <a:gd name="T88" fmla="*/ 65129 w 626"/>
              <a:gd name="T89" fmla="*/ 74451 h 284"/>
              <a:gd name="T90" fmla="*/ 59988 w 626"/>
              <a:gd name="T91" fmla="*/ 77482 h 284"/>
              <a:gd name="T92" fmla="*/ 51418 w 626"/>
              <a:gd name="T93" fmla="*/ 69734 h 284"/>
              <a:gd name="T94" fmla="*/ 35307 w 626"/>
              <a:gd name="T95" fmla="*/ 57943 h 284"/>
              <a:gd name="T96" fmla="*/ 18853 w 626"/>
              <a:gd name="T97" fmla="*/ 51880 h 284"/>
              <a:gd name="T98" fmla="*/ 8570 w 626"/>
              <a:gd name="T99" fmla="*/ 52553 h 284"/>
              <a:gd name="T100" fmla="*/ 1371 w 626"/>
              <a:gd name="T101" fmla="*/ 48511 h 284"/>
              <a:gd name="T102" fmla="*/ 5827 w 626"/>
              <a:gd name="T103" fmla="*/ 28972 h 284"/>
              <a:gd name="T104" fmla="*/ 6170 w 626"/>
              <a:gd name="T105" fmla="*/ 23245 h 284"/>
              <a:gd name="T106" fmla="*/ 343 w 626"/>
              <a:gd name="T107" fmla="*/ 15496 h 284"/>
              <a:gd name="T108" fmla="*/ 3085 w 626"/>
              <a:gd name="T109" fmla="*/ 2358 h 284"/>
              <a:gd name="T110" fmla="*/ 9598 w 626"/>
              <a:gd name="T111" fmla="*/ 2021 h 284"/>
              <a:gd name="T112" fmla="*/ 13369 w 626"/>
              <a:gd name="T113" fmla="*/ 3369 h 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6"/>
              <a:gd name="T172" fmla="*/ 0 h 284"/>
              <a:gd name="T173" fmla="*/ 626 w 626"/>
              <a:gd name="T174" fmla="*/ 284 h 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6" h="284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Freeform 73"/>
          <p:cNvSpPr>
            <a:spLocks/>
          </p:cNvSpPr>
          <p:nvPr/>
        </p:nvSpPr>
        <p:spPr bwMode="auto">
          <a:xfrm>
            <a:off x="3764104" y="3771813"/>
            <a:ext cx="382430" cy="572500"/>
          </a:xfrm>
          <a:custGeom>
            <a:avLst/>
            <a:gdLst>
              <a:gd name="T0" fmla="*/ 260371 w 1284"/>
              <a:gd name="T1" fmla="*/ 26666 h 1955"/>
              <a:gd name="T2" fmla="*/ 243969 w 1284"/>
              <a:gd name="T3" fmla="*/ 53673 h 1955"/>
              <a:gd name="T4" fmla="*/ 226201 w 1284"/>
              <a:gd name="T5" fmla="*/ 95040 h 1955"/>
              <a:gd name="T6" fmla="*/ 225176 w 1284"/>
              <a:gd name="T7" fmla="*/ 128885 h 1955"/>
              <a:gd name="T8" fmla="*/ 244653 w 1284"/>
              <a:gd name="T9" fmla="*/ 160678 h 1955"/>
              <a:gd name="T10" fmla="*/ 247728 w 1284"/>
              <a:gd name="T11" fmla="*/ 201019 h 1955"/>
              <a:gd name="T12" fmla="*/ 269596 w 1284"/>
              <a:gd name="T13" fmla="*/ 220164 h 1955"/>
              <a:gd name="T14" fmla="*/ 319825 w 1284"/>
              <a:gd name="T15" fmla="*/ 218796 h 1955"/>
              <a:gd name="T16" fmla="*/ 356045 w 1284"/>
              <a:gd name="T17" fmla="*/ 255034 h 1955"/>
              <a:gd name="T18" fmla="*/ 410033 w 1284"/>
              <a:gd name="T19" fmla="*/ 249906 h 1955"/>
              <a:gd name="T20" fmla="*/ 416867 w 1284"/>
              <a:gd name="T21" fmla="*/ 281358 h 1955"/>
              <a:gd name="T22" fmla="*/ 417550 w 1284"/>
              <a:gd name="T23" fmla="*/ 332639 h 1955"/>
              <a:gd name="T24" fmla="*/ 436001 w 1284"/>
              <a:gd name="T25" fmla="*/ 366142 h 1955"/>
              <a:gd name="T26" fmla="*/ 421992 w 1284"/>
              <a:gd name="T27" fmla="*/ 392466 h 1955"/>
              <a:gd name="T28" fmla="*/ 405932 w 1284"/>
              <a:gd name="T29" fmla="*/ 436567 h 1955"/>
              <a:gd name="T30" fmla="*/ 343402 w 1284"/>
              <a:gd name="T31" fmla="*/ 441695 h 1955"/>
              <a:gd name="T32" fmla="*/ 361512 w 1284"/>
              <a:gd name="T33" fmla="*/ 464942 h 1955"/>
              <a:gd name="T34" fmla="*/ 366638 w 1284"/>
              <a:gd name="T35" fmla="*/ 479642 h 1955"/>
              <a:gd name="T36" fmla="*/ 343402 w 1284"/>
              <a:gd name="T37" fmla="*/ 477933 h 1955"/>
              <a:gd name="T38" fmla="*/ 334177 w 1284"/>
              <a:gd name="T39" fmla="*/ 493317 h 1955"/>
              <a:gd name="T40" fmla="*/ 343744 w 1284"/>
              <a:gd name="T41" fmla="*/ 518615 h 1955"/>
              <a:gd name="T42" fmla="*/ 354337 w 1284"/>
              <a:gd name="T43" fmla="*/ 542546 h 1955"/>
              <a:gd name="T44" fmla="*/ 349895 w 1284"/>
              <a:gd name="T45" fmla="*/ 605108 h 1955"/>
              <a:gd name="T46" fmla="*/ 330076 w 1284"/>
              <a:gd name="T47" fmla="*/ 659465 h 1955"/>
              <a:gd name="T48" fmla="*/ 314017 w 1284"/>
              <a:gd name="T49" fmla="*/ 652970 h 1955"/>
              <a:gd name="T50" fmla="*/ 324267 w 1284"/>
              <a:gd name="T51" fmla="*/ 609894 h 1955"/>
              <a:gd name="T52" fmla="*/ 283948 w 1284"/>
              <a:gd name="T53" fmla="*/ 601006 h 1955"/>
              <a:gd name="T54" fmla="*/ 264471 w 1284"/>
              <a:gd name="T55" fmla="*/ 599638 h 1955"/>
              <a:gd name="T56" fmla="*/ 225860 w 1284"/>
              <a:gd name="T57" fmla="*/ 599638 h 1955"/>
              <a:gd name="T58" fmla="*/ 212875 w 1284"/>
              <a:gd name="T59" fmla="*/ 581177 h 1955"/>
              <a:gd name="T60" fmla="*/ 197499 w 1284"/>
              <a:gd name="T61" fmla="*/ 557588 h 1955"/>
              <a:gd name="T62" fmla="*/ 167088 w 1284"/>
              <a:gd name="T63" fmla="*/ 523743 h 1955"/>
              <a:gd name="T64" fmla="*/ 124035 w 1284"/>
              <a:gd name="T65" fmla="*/ 502548 h 1955"/>
              <a:gd name="T66" fmla="*/ 75856 w 1284"/>
              <a:gd name="T67" fmla="*/ 494685 h 1955"/>
              <a:gd name="T68" fmla="*/ 53988 w 1284"/>
              <a:gd name="T69" fmla="*/ 475540 h 1955"/>
              <a:gd name="T70" fmla="*/ 1708 w 1284"/>
              <a:gd name="T71" fmla="*/ 429388 h 1955"/>
              <a:gd name="T72" fmla="*/ 18110 w 1284"/>
              <a:gd name="T73" fmla="*/ 425627 h 1955"/>
              <a:gd name="T74" fmla="*/ 21185 w 1284"/>
              <a:gd name="T75" fmla="*/ 402038 h 1955"/>
              <a:gd name="T76" fmla="*/ 52621 w 1284"/>
              <a:gd name="T77" fmla="*/ 384945 h 1955"/>
              <a:gd name="T78" fmla="*/ 69706 w 1284"/>
              <a:gd name="T79" fmla="*/ 347681 h 1955"/>
              <a:gd name="T80" fmla="*/ 59796 w 1284"/>
              <a:gd name="T81" fmla="*/ 327511 h 1955"/>
              <a:gd name="T82" fmla="*/ 59113 w 1284"/>
              <a:gd name="T83" fmla="*/ 286486 h 1955"/>
              <a:gd name="T84" fmla="*/ 67314 w 1284"/>
              <a:gd name="T85" fmla="*/ 265632 h 1955"/>
              <a:gd name="T86" fmla="*/ 59796 w 1284"/>
              <a:gd name="T87" fmla="*/ 244778 h 1955"/>
              <a:gd name="T88" fmla="*/ 42370 w 1284"/>
              <a:gd name="T89" fmla="*/ 208540 h 1955"/>
              <a:gd name="T90" fmla="*/ 54329 w 1284"/>
              <a:gd name="T91" fmla="*/ 194182 h 1955"/>
              <a:gd name="T92" fmla="*/ 66289 w 1284"/>
              <a:gd name="T93" fmla="*/ 181533 h 1955"/>
              <a:gd name="T94" fmla="*/ 57405 w 1284"/>
              <a:gd name="T95" fmla="*/ 156234 h 1955"/>
              <a:gd name="T96" fmla="*/ 68680 w 1284"/>
              <a:gd name="T97" fmla="*/ 162730 h 1955"/>
              <a:gd name="T98" fmla="*/ 83715 w 1284"/>
              <a:gd name="T99" fmla="*/ 177772 h 1955"/>
              <a:gd name="T100" fmla="*/ 89182 w 1284"/>
              <a:gd name="T101" fmla="*/ 145978 h 1955"/>
              <a:gd name="T102" fmla="*/ 120276 w 1284"/>
              <a:gd name="T103" fmla="*/ 121364 h 1955"/>
              <a:gd name="T104" fmla="*/ 127452 w 1284"/>
              <a:gd name="T105" fmla="*/ 92988 h 1955"/>
              <a:gd name="T106" fmla="*/ 145220 w 1284"/>
              <a:gd name="T107" fmla="*/ 60853 h 1955"/>
              <a:gd name="T108" fmla="*/ 173922 w 1284"/>
              <a:gd name="T109" fmla="*/ 58801 h 1955"/>
              <a:gd name="T110" fmla="*/ 182123 w 1284"/>
              <a:gd name="T111" fmla="*/ 42050 h 1955"/>
              <a:gd name="T112" fmla="*/ 215609 w 1284"/>
              <a:gd name="T113" fmla="*/ 41708 h 1955"/>
              <a:gd name="T114" fmla="*/ 243969 w 1284"/>
              <a:gd name="T115" fmla="*/ 24956 h 1955"/>
              <a:gd name="T116" fmla="*/ 263788 w 1284"/>
              <a:gd name="T117" fmla="*/ 2735 h 1955"/>
              <a:gd name="T118" fmla="*/ 292148 w 1284"/>
              <a:gd name="T119" fmla="*/ 8889 h 19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4"/>
              <a:gd name="T181" fmla="*/ 0 h 1955"/>
              <a:gd name="T182" fmla="*/ 1284 w 1284"/>
              <a:gd name="T183" fmla="*/ 1955 h 19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4" h="1955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Freeform 74"/>
          <p:cNvSpPr>
            <a:spLocks/>
          </p:cNvSpPr>
          <p:nvPr/>
        </p:nvSpPr>
        <p:spPr bwMode="auto">
          <a:xfrm>
            <a:off x="3764104" y="3771813"/>
            <a:ext cx="382430" cy="572500"/>
          </a:xfrm>
          <a:custGeom>
            <a:avLst/>
            <a:gdLst>
              <a:gd name="T0" fmla="*/ 260371 w 1284"/>
              <a:gd name="T1" fmla="*/ 26666 h 1955"/>
              <a:gd name="T2" fmla="*/ 243969 w 1284"/>
              <a:gd name="T3" fmla="*/ 53673 h 1955"/>
              <a:gd name="T4" fmla="*/ 226201 w 1284"/>
              <a:gd name="T5" fmla="*/ 95040 h 1955"/>
              <a:gd name="T6" fmla="*/ 225176 w 1284"/>
              <a:gd name="T7" fmla="*/ 128885 h 1955"/>
              <a:gd name="T8" fmla="*/ 244653 w 1284"/>
              <a:gd name="T9" fmla="*/ 160678 h 1955"/>
              <a:gd name="T10" fmla="*/ 247728 w 1284"/>
              <a:gd name="T11" fmla="*/ 201019 h 1955"/>
              <a:gd name="T12" fmla="*/ 269596 w 1284"/>
              <a:gd name="T13" fmla="*/ 220164 h 1955"/>
              <a:gd name="T14" fmla="*/ 319825 w 1284"/>
              <a:gd name="T15" fmla="*/ 218796 h 1955"/>
              <a:gd name="T16" fmla="*/ 356045 w 1284"/>
              <a:gd name="T17" fmla="*/ 255034 h 1955"/>
              <a:gd name="T18" fmla="*/ 410033 w 1284"/>
              <a:gd name="T19" fmla="*/ 249906 h 1955"/>
              <a:gd name="T20" fmla="*/ 416867 w 1284"/>
              <a:gd name="T21" fmla="*/ 281358 h 1955"/>
              <a:gd name="T22" fmla="*/ 417550 w 1284"/>
              <a:gd name="T23" fmla="*/ 332639 h 1955"/>
              <a:gd name="T24" fmla="*/ 436001 w 1284"/>
              <a:gd name="T25" fmla="*/ 366142 h 1955"/>
              <a:gd name="T26" fmla="*/ 421992 w 1284"/>
              <a:gd name="T27" fmla="*/ 392466 h 1955"/>
              <a:gd name="T28" fmla="*/ 405932 w 1284"/>
              <a:gd name="T29" fmla="*/ 436567 h 1955"/>
              <a:gd name="T30" fmla="*/ 343402 w 1284"/>
              <a:gd name="T31" fmla="*/ 441695 h 1955"/>
              <a:gd name="T32" fmla="*/ 361512 w 1284"/>
              <a:gd name="T33" fmla="*/ 464942 h 1955"/>
              <a:gd name="T34" fmla="*/ 366638 w 1284"/>
              <a:gd name="T35" fmla="*/ 479642 h 1955"/>
              <a:gd name="T36" fmla="*/ 343402 w 1284"/>
              <a:gd name="T37" fmla="*/ 477933 h 1955"/>
              <a:gd name="T38" fmla="*/ 334177 w 1284"/>
              <a:gd name="T39" fmla="*/ 493317 h 1955"/>
              <a:gd name="T40" fmla="*/ 343744 w 1284"/>
              <a:gd name="T41" fmla="*/ 518615 h 1955"/>
              <a:gd name="T42" fmla="*/ 354337 w 1284"/>
              <a:gd name="T43" fmla="*/ 542546 h 1955"/>
              <a:gd name="T44" fmla="*/ 349895 w 1284"/>
              <a:gd name="T45" fmla="*/ 605108 h 1955"/>
              <a:gd name="T46" fmla="*/ 330076 w 1284"/>
              <a:gd name="T47" fmla="*/ 659465 h 1955"/>
              <a:gd name="T48" fmla="*/ 314017 w 1284"/>
              <a:gd name="T49" fmla="*/ 652970 h 1955"/>
              <a:gd name="T50" fmla="*/ 324267 w 1284"/>
              <a:gd name="T51" fmla="*/ 609894 h 1955"/>
              <a:gd name="T52" fmla="*/ 283948 w 1284"/>
              <a:gd name="T53" fmla="*/ 601006 h 1955"/>
              <a:gd name="T54" fmla="*/ 264471 w 1284"/>
              <a:gd name="T55" fmla="*/ 599638 h 1955"/>
              <a:gd name="T56" fmla="*/ 225860 w 1284"/>
              <a:gd name="T57" fmla="*/ 599638 h 1955"/>
              <a:gd name="T58" fmla="*/ 212875 w 1284"/>
              <a:gd name="T59" fmla="*/ 581177 h 1955"/>
              <a:gd name="T60" fmla="*/ 197499 w 1284"/>
              <a:gd name="T61" fmla="*/ 557588 h 1955"/>
              <a:gd name="T62" fmla="*/ 167088 w 1284"/>
              <a:gd name="T63" fmla="*/ 523743 h 1955"/>
              <a:gd name="T64" fmla="*/ 124035 w 1284"/>
              <a:gd name="T65" fmla="*/ 502548 h 1955"/>
              <a:gd name="T66" fmla="*/ 75856 w 1284"/>
              <a:gd name="T67" fmla="*/ 494685 h 1955"/>
              <a:gd name="T68" fmla="*/ 53988 w 1284"/>
              <a:gd name="T69" fmla="*/ 475540 h 1955"/>
              <a:gd name="T70" fmla="*/ 1708 w 1284"/>
              <a:gd name="T71" fmla="*/ 429388 h 1955"/>
              <a:gd name="T72" fmla="*/ 18110 w 1284"/>
              <a:gd name="T73" fmla="*/ 425627 h 1955"/>
              <a:gd name="T74" fmla="*/ 21185 w 1284"/>
              <a:gd name="T75" fmla="*/ 402038 h 1955"/>
              <a:gd name="T76" fmla="*/ 52621 w 1284"/>
              <a:gd name="T77" fmla="*/ 384945 h 1955"/>
              <a:gd name="T78" fmla="*/ 69706 w 1284"/>
              <a:gd name="T79" fmla="*/ 347681 h 1955"/>
              <a:gd name="T80" fmla="*/ 59796 w 1284"/>
              <a:gd name="T81" fmla="*/ 327511 h 1955"/>
              <a:gd name="T82" fmla="*/ 59113 w 1284"/>
              <a:gd name="T83" fmla="*/ 286486 h 1955"/>
              <a:gd name="T84" fmla="*/ 67314 w 1284"/>
              <a:gd name="T85" fmla="*/ 265632 h 1955"/>
              <a:gd name="T86" fmla="*/ 59796 w 1284"/>
              <a:gd name="T87" fmla="*/ 244778 h 1955"/>
              <a:gd name="T88" fmla="*/ 42370 w 1284"/>
              <a:gd name="T89" fmla="*/ 208540 h 1955"/>
              <a:gd name="T90" fmla="*/ 54329 w 1284"/>
              <a:gd name="T91" fmla="*/ 194182 h 1955"/>
              <a:gd name="T92" fmla="*/ 66289 w 1284"/>
              <a:gd name="T93" fmla="*/ 181533 h 1955"/>
              <a:gd name="T94" fmla="*/ 57405 w 1284"/>
              <a:gd name="T95" fmla="*/ 156234 h 1955"/>
              <a:gd name="T96" fmla="*/ 68680 w 1284"/>
              <a:gd name="T97" fmla="*/ 162730 h 1955"/>
              <a:gd name="T98" fmla="*/ 83715 w 1284"/>
              <a:gd name="T99" fmla="*/ 177772 h 1955"/>
              <a:gd name="T100" fmla="*/ 89182 w 1284"/>
              <a:gd name="T101" fmla="*/ 145978 h 1955"/>
              <a:gd name="T102" fmla="*/ 120276 w 1284"/>
              <a:gd name="T103" fmla="*/ 121364 h 1955"/>
              <a:gd name="T104" fmla="*/ 127452 w 1284"/>
              <a:gd name="T105" fmla="*/ 92988 h 1955"/>
              <a:gd name="T106" fmla="*/ 145220 w 1284"/>
              <a:gd name="T107" fmla="*/ 60853 h 1955"/>
              <a:gd name="T108" fmla="*/ 173922 w 1284"/>
              <a:gd name="T109" fmla="*/ 58801 h 1955"/>
              <a:gd name="T110" fmla="*/ 182123 w 1284"/>
              <a:gd name="T111" fmla="*/ 42050 h 1955"/>
              <a:gd name="T112" fmla="*/ 215609 w 1284"/>
              <a:gd name="T113" fmla="*/ 41708 h 1955"/>
              <a:gd name="T114" fmla="*/ 243969 w 1284"/>
              <a:gd name="T115" fmla="*/ 24956 h 1955"/>
              <a:gd name="T116" fmla="*/ 263788 w 1284"/>
              <a:gd name="T117" fmla="*/ 2735 h 1955"/>
              <a:gd name="T118" fmla="*/ 292148 w 1284"/>
              <a:gd name="T119" fmla="*/ 8889 h 19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4"/>
              <a:gd name="T181" fmla="*/ 0 h 1955"/>
              <a:gd name="T182" fmla="*/ 1284 w 1284"/>
              <a:gd name="T183" fmla="*/ 1955 h 19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4" h="1955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2" name="Freeform 75"/>
          <p:cNvSpPr>
            <a:spLocks/>
          </p:cNvSpPr>
          <p:nvPr/>
        </p:nvSpPr>
        <p:spPr bwMode="auto">
          <a:xfrm>
            <a:off x="3949107" y="3778611"/>
            <a:ext cx="434894" cy="403876"/>
          </a:xfrm>
          <a:custGeom>
            <a:avLst/>
            <a:gdLst>
              <a:gd name="T0" fmla="*/ 457557 w 1465"/>
              <a:gd name="T1" fmla="*/ 308784 h 1378"/>
              <a:gd name="T2" fmla="*/ 405655 w 1465"/>
              <a:gd name="T3" fmla="*/ 327891 h 1378"/>
              <a:gd name="T4" fmla="*/ 391314 w 1465"/>
              <a:gd name="T5" fmla="*/ 350752 h 1378"/>
              <a:gd name="T6" fmla="*/ 367412 w 1465"/>
              <a:gd name="T7" fmla="*/ 336421 h 1378"/>
              <a:gd name="T8" fmla="*/ 325754 w 1465"/>
              <a:gd name="T9" fmla="*/ 325844 h 1378"/>
              <a:gd name="T10" fmla="*/ 332924 w 1465"/>
              <a:gd name="T11" fmla="*/ 342222 h 1378"/>
              <a:gd name="T12" fmla="*/ 343851 w 1465"/>
              <a:gd name="T13" fmla="*/ 382824 h 1378"/>
              <a:gd name="T14" fmla="*/ 367412 w 1465"/>
              <a:gd name="T15" fmla="*/ 398178 h 1378"/>
              <a:gd name="T16" fmla="*/ 361948 w 1465"/>
              <a:gd name="T17" fmla="*/ 413191 h 1378"/>
              <a:gd name="T18" fmla="*/ 337022 w 1465"/>
              <a:gd name="T19" fmla="*/ 436392 h 1378"/>
              <a:gd name="T20" fmla="*/ 302534 w 1465"/>
              <a:gd name="T21" fmla="*/ 459935 h 1378"/>
              <a:gd name="T22" fmla="*/ 285803 w 1465"/>
              <a:gd name="T23" fmla="*/ 453793 h 1378"/>
              <a:gd name="T24" fmla="*/ 265656 w 1465"/>
              <a:gd name="T25" fmla="*/ 466077 h 1378"/>
              <a:gd name="T26" fmla="*/ 239364 w 1465"/>
              <a:gd name="T27" fmla="*/ 449699 h 1378"/>
              <a:gd name="T28" fmla="*/ 222632 w 1465"/>
              <a:gd name="T29" fmla="*/ 402273 h 1378"/>
              <a:gd name="T30" fmla="*/ 218193 w 1465"/>
              <a:gd name="T31" fmla="*/ 345634 h 1378"/>
              <a:gd name="T32" fmla="*/ 199413 w 1465"/>
              <a:gd name="T33" fmla="*/ 288654 h 1378"/>
              <a:gd name="T34" fmla="*/ 208633 w 1465"/>
              <a:gd name="T35" fmla="*/ 261699 h 1378"/>
              <a:gd name="T36" fmla="*/ 211706 w 1465"/>
              <a:gd name="T37" fmla="*/ 241568 h 1378"/>
              <a:gd name="T38" fmla="*/ 144438 w 1465"/>
              <a:gd name="T39" fmla="*/ 246345 h 1378"/>
              <a:gd name="T40" fmla="*/ 102780 w 1465"/>
              <a:gd name="T41" fmla="*/ 209154 h 1378"/>
              <a:gd name="T42" fmla="*/ 52926 w 1465"/>
              <a:gd name="T43" fmla="*/ 209837 h 1378"/>
              <a:gd name="T44" fmla="*/ 34146 w 1465"/>
              <a:gd name="T45" fmla="*/ 188000 h 1378"/>
              <a:gd name="T46" fmla="*/ 34146 w 1465"/>
              <a:gd name="T47" fmla="*/ 154563 h 1378"/>
              <a:gd name="T48" fmla="*/ 1024 w 1465"/>
              <a:gd name="T49" fmla="*/ 121467 h 1378"/>
              <a:gd name="T50" fmla="*/ 16049 w 1465"/>
              <a:gd name="T51" fmla="*/ 82229 h 1378"/>
              <a:gd name="T52" fmla="*/ 42000 w 1465"/>
              <a:gd name="T53" fmla="*/ 41967 h 1378"/>
              <a:gd name="T54" fmla="*/ 48146 w 1465"/>
              <a:gd name="T55" fmla="*/ 19789 h 1378"/>
              <a:gd name="T56" fmla="*/ 75804 w 1465"/>
              <a:gd name="T57" fmla="*/ 12624 h 1378"/>
              <a:gd name="T58" fmla="*/ 49853 w 1465"/>
              <a:gd name="T59" fmla="*/ 25590 h 1378"/>
              <a:gd name="T60" fmla="*/ 60097 w 1465"/>
              <a:gd name="T61" fmla="*/ 59027 h 1378"/>
              <a:gd name="T62" fmla="*/ 45414 w 1465"/>
              <a:gd name="T63" fmla="*/ 88370 h 1378"/>
              <a:gd name="T64" fmla="*/ 60097 w 1465"/>
              <a:gd name="T65" fmla="*/ 123173 h 1378"/>
              <a:gd name="T66" fmla="*/ 84341 w 1465"/>
              <a:gd name="T67" fmla="*/ 112937 h 1378"/>
              <a:gd name="T68" fmla="*/ 70341 w 1465"/>
              <a:gd name="T69" fmla="*/ 71993 h 1378"/>
              <a:gd name="T70" fmla="*/ 67951 w 1465"/>
              <a:gd name="T71" fmla="*/ 50839 h 1378"/>
              <a:gd name="T72" fmla="*/ 117121 w 1465"/>
              <a:gd name="T73" fmla="*/ 32414 h 1378"/>
              <a:gd name="T74" fmla="*/ 131462 w 1465"/>
              <a:gd name="T75" fmla="*/ 25249 h 1378"/>
              <a:gd name="T76" fmla="*/ 115072 w 1465"/>
              <a:gd name="T77" fmla="*/ 17742 h 1378"/>
              <a:gd name="T78" fmla="*/ 114048 w 1465"/>
              <a:gd name="T79" fmla="*/ 2730 h 1378"/>
              <a:gd name="T80" fmla="*/ 126682 w 1465"/>
              <a:gd name="T81" fmla="*/ 6824 h 1378"/>
              <a:gd name="T82" fmla="*/ 134877 w 1465"/>
              <a:gd name="T83" fmla="*/ 26613 h 1378"/>
              <a:gd name="T84" fmla="*/ 176194 w 1465"/>
              <a:gd name="T85" fmla="*/ 38555 h 1378"/>
              <a:gd name="T86" fmla="*/ 190535 w 1465"/>
              <a:gd name="T87" fmla="*/ 65169 h 1378"/>
              <a:gd name="T88" fmla="*/ 245169 w 1465"/>
              <a:gd name="T89" fmla="*/ 62780 h 1378"/>
              <a:gd name="T90" fmla="*/ 279656 w 1465"/>
              <a:gd name="T91" fmla="*/ 78476 h 1378"/>
              <a:gd name="T92" fmla="*/ 323363 w 1465"/>
              <a:gd name="T93" fmla="*/ 80182 h 1378"/>
              <a:gd name="T94" fmla="*/ 355802 w 1465"/>
              <a:gd name="T95" fmla="*/ 61416 h 1378"/>
              <a:gd name="T96" fmla="*/ 412143 w 1465"/>
              <a:gd name="T97" fmla="*/ 62439 h 1378"/>
              <a:gd name="T98" fmla="*/ 389265 w 1465"/>
              <a:gd name="T99" fmla="*/ 67216 h 1378"/>
              <a:gd name="T100" fmla="*/ 396436 w 1465"/>
              <a:gd name="T101" fmla="*/ 81205 h 1378"/>
              <a:gd name="T102" fmla="*/ 407363 w 1465"/>
              <a:gd name="T103" fmla="*/ 98265 h 1378"/>
              <a:gd name="T104" fmla="*/ 423070 w 1465"/>
              <a:gd name="T105" fmla="*/ 92465 h 1378"/>
              <a:gd name="T106" fmla="*/ 452436 w 1465"/>
              <a:gd name="T107" fmla="*/ 107477 h 1378"/>
              <a:gd name="T108" fmla="*/ 447655 w 1465"/>
              <a:gd name="T109" fmla="*/ 136138 h 1378"/>
              <a:gd name="T110" fmla="*/ 430241 w 1465"/>
              <a:gd name="T111" fmla="*/ 147056 h 1378"/>
              <a:gd name="T112" fmla="*/ 480094 w 1465"/>
              <a:gd name="T113" fmla="*/ 147056 h 1378"/>
              <a:gd name="T114" fmla="*/ 499216 w 1465"/>
              <a:gd name="T115" fmla="*/ 164116 h 1378"/>
              <a:gd name="T116" fmla="*/ 470533 w 1465"/>
              <a:gd name="T117" fmla="*/ 192436 h 1378"/>
              <a:gd name="T118" fmla="*/ 482826 w 1465"/>
              <a:gd name="T119" fmla="*/ 213249 h 1378"/>
              <a:gd name="T120" fmla="*/ 462338 w 1465"/>
              <a:gd name="T121" fmla="*/ 221779 h 1378"/>
              <a:gd name="T122" fmla="*/ 453460 w 1465"/>
              <a:gd name="T123" fmla="*/ 240203 h 1378"/>
              <a:gd name="T124" fmla="*/ 466094 w 1465"/>
              <a:gd name="T125" fmla="*/ 281488 h 13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65"/>
              <a:gd name="T190" fmla="*/ 0 h 1378"/>
              <a:gd name="T191" fmla="*/ 1465 w 1465"/>
              <a:gd name="T192" fmla="*/ 1378 h 13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65" h="1378">
                <a:moveTo>
                  <a:pt x="1382" y="852"/>
                </a:moveTo>
                <a:lnTo>
                  <a:pt x="1384" y="857"/>
                </a:lnTo>
                <a:lnTo>
                  <a:pt x="1385" y="862"/>
                </a:lnTo>
                <a:lnTo>
                  <a:pt x="1385" y="866"/>
                </a:lnTo>
                <a:lnTo>
                  <a:pt x="1384" y="870"/>
                </a:lnTo>
                <a:lnTo>
                  <a:pt x="1382" y="874"/>
                </a:lnTo>
                <a:lnTo>
                  <a:pt x="1379" y="877"/>
                </a:lnTo>
                <a:lnTo>
                  <a:pt x="1376" y="882"/>
                </a:lnTo>
                <a:lnTo>
                  <a:pt x="1372" y="885"/>
                </a:lnTo>
                <a:lnTo>
                  <a:pt x="1355" y="896"/>
                </a:lnTo>
                <a:lnTo>
                  <a:pt x="1340" y="905"/>
                </a:lnTo>
                <a:lnTo>
                  <a:pt x="1320" y="916"/>
                </a:lnTo>
                <a:lnTo>
                  <a:pt x="1301" y="927"/>
                </a:lnTo>
                <a:lnTo>
                  <a:pt x="1281" y="938"/>
                </a:lnTo>
                <a:lnTo>
                  <a:pt x="1261" y="948"/>
                </a:lnTo>
                <a:lnTo>
                  <a:pt x="1252" y="952"/>
                </a:lnTo>
                <a:lnTo>
                  <a:pt x="1241" y="955"/>
                </a:lnTo>
                <a:lnTo>
                  <a:pt x="1231" y="958"/>
                </a:lnTo>
                <a:lnTo>
                  <a:pt x="1220" y="960"/>
                </a:lnTo>
                <a:lnTo>
                  <a:pt x="1210" y="961"/>
                </a:lnTo>
                <a:lnTo>
                  <a:pt x="1199" y="962"/>
                </a:lnTo>
                <a:lnTo>
                  <a:pt x="1188" y="961"/>
                </a:lnTo>
                <a:lnTo>
                  <a:pt x="1177" y="960"/>
                </a:lnTo>
                <a:lnTo>
                  <a:pt x="1171" y="962"/>
                </a:lnTo>
                <a:lnTo>
                  <a:pt x="1167" y="965"/>
                </a:lnTo>
                <a:lnTo>
                  <a:pt x="1164" y="968"/>
                </a:lnTo>
                <a:lnTo>
                  <a:pt x="1161" y="973"/>
                </a:lnTo>
                <a:lnTo>
                  <a:pt x="1159" y="985"/>
                </a:lnTo>
                <a:lnTo>
                  <a:pt x="1157" y="998"/>
                </a:lnTo>
                <a:lnTo>
                  <a:pt x="1156" y="1010"/>
                </a:lnTo>
                <a:lnTo>
                  <a:pt x="1152" y="1020"/>
                </a:lnTo>
                <a:lnTo>
                  <a:pt x="1150" y="1024"/>
                </a:lnTo>
                <a:lnTo>
                  <a:pt x="1146" y="1028"/>
                </a:lnTo>
                <a:lnTo>
                  <a:pt x="1141" y="1030"/>
                </a:lnTo>
                <a:lnTo>
                  <a:pt x="1135" y="1031"/>
                </a:lnTo>
                <a:lnTo>
                  <a:pt x="1127" y="1022"/>
                </a:lnTo>
                <a:lnTo>
                  <a:pt x="1118" y="1013"/>
                </a:lnTo>
                <a:lnTo>
                  <a:pt x="1110" y="1004"/>
                </a:lnTo>
                <a:lnTo>
                  <a:pt x="1101" y="997"/>
                </a:lnTo>
                <a:lnTo>
                  <a:pt x="1096" y="994"/>
                </a:lnTo>
                <a:lnTo>
                  <a:pt x="1091" y="991"/>
                </a:lnTo>
                <a:lnTo>
                  <a:pt x="1086" y="989"/>
                </a:lnTo>
                <a:lnTo>
                  <a:pt x="1081" y="987"/>
                </a:lnTo>
                <a:lnTo>
                  <a:pt x="1076" y="986"/>
                </a:lnTo>
                <a:lnTo>
                  <a:pt x="1069" y="986"/>
                </a:lnTo>
                <a:lnTo>
                  <a:pt x="1063" y="987"/>
                </a:lnTo>
                <a:lnTo>
                  <a:pt x="1057" y="988"/>
                </a:lnTo>
                <a:lnTo>
                  <a:pt x="1050" y="990"/>
                </a:lnTo>
                <a:lnTo>
                  <a:pt x="1043" y="990"/>
                </a:lnTo>
                <a:lnTo>
                  <a:pt x="1036" y="990"/>
                </a:lnTo>
                <a:lnTo>
                  <a:pt x="1030" y="989"/>
                </a:lnTo>
                <a:lnTo>
                  <a:pt x="1016" y="986"/>
                </a:lnTo>
                <a:lnTo>
                  <a:pt x="1003" y="980"/>
                </a:lnTo>
                <a:lnTo>
                  <a:pt x="979" y="968"/>
                </a:lnTo>
                <a:lnTo>
                  <a:pt x="954" y="955"/>
                </a:lnTo>
                <a:lnTo>
                  <a:pt x="950" y="958"/>
                </a:lnTo>
                <a:lnTo>
                  <a:pt x="947" y="961"/>
                </a:lnTo>
                <a:lnTo>
                  <a:pt x="946" y="964"/>
                </a:lnTo>
                <a:lnTo>
                  <a:pt x="946" y="967"/>
                </a:lnTo>
                <a:lnTo>
                  <a:pt x="948" y="971"/>
                </a:lnTo>
                <a:lnTo>
                  <a:pt x="950" y="975"/>
                </a:lnTo>
                <a:lnTo>
                  <a:pt x="952" y="978"/>
                </a:lnTo>
                <a:lnTo>
                  <a:pt x="956" y="982"/>
                </a:lnTo>
                <a:lnTo>
                  <a:pt x="963" y="991"/>
                </a:lnTo>
                <a:lnTo>
                  <a:pt x="972" y="999"/>
                </a:lnTo>
                <a:lnTo>
                  <a:pt x="975" y="1003"/>
                </a:lnTo>
                <a:lnTo>
                  <a:pt x="978" y="1007"/>
                </a:lnTo>
                <a:lnTo>
                  <a:pt x="980" y="1011"/>
                </a:lnTo>
                <a:lnTo>
                  <a:pt x="981" y="1015"/>
                </a:lnTo>
                <a:lnTo>
                  <a:pt x="985" y="1023"/>
                </a:lnTo>
                <a:lnTo>
                  <a:pt x="989" y="1031"/>
                </a:lnTo>
                <a:lnTo>
                  <a:pt x="992" y="1041"/>
                </a:lnTo>
                <a:lnTo>
                  <a:pt x="995" y="1049"/>
                </a:lnTo>
                <a:lnTo>
                  <a:pt x="999" y="1067"/>
                </a:lnTo>
                <a:lnTo>
                  <a:pt x="1002" y="1086"/>
                </a:lnTo>
                <a:lnTo>
                  <a:pt x="1004" y="1104"/>
                </a:lnTo>
                <a:lnTo>
                  <a:pt x="1007" y="1122"/>
                </a:lnTo>
                <a:lnTo>
                  <a:pt x="1011" y="1141"/>
                </a:lnTo>
                <a:lnTo>
                  <a:pt x="1016" y="1158"/>
                </a:lnTo>
                <a:lnTo>
                  <a:pt x="1020" y="1160"/>
                </a:lnTo>
                <a:lnTo>
                  <a:pt x="1026" y="1162"/>
                </a:lnTo>
                <a:lnTo>
                  <a:pt x="1031" y="1163"/>
                </a:lnTo>
                <a:lnTo>
                  <a:pt x="1036" y="1164"/>
                </a:lnTo>
                <a:lnTo>
                  <a:pt x="1047" y="1165"/>
                </a:lnTo>
                <a:lnTo>
                  <a:pt x="1059" y="1165"/>
                </a:lnTo>
                <a:lnTo>
                  <a:pt x="1064" y="1165"/>
                </a:lnTo>
                <a:lnTo>
                  <a:pt x="1070" y="1166"/>
                </a:lnTo>
                <a:lnTo>
                  <a:pt x="1076" y="1167"/>
                </a:lnTo>
                <a:lnTo>
                  <a:pt x="1081" y="1169"/>
                </a:lnTo>
                <a:lnTo>
                  <a:pt x="1085" y="1171"/>
                </a:lnTo>
                <a:lnTo>
                  <a:pt x="1089" y="1175"/>
                </a:lnTo>
                <a:lnTo>
                  <a:pt x="1093" y="1179"/>
                </a:lnTo>
                <a:lnTo>
                  <a:pt x="1095" y="1185"/>
                </a:lnTo>
                <a:lnTo>
                  <a:pt x="1092" y="1191"/>
                </a:lnTo>
                <a:lnTo>
                  <a:pt x="1088" y="1195"/>
                </a:lnTo>
                <a:lnTo>
                  <a:pt x="1084" y="1198"/>
                </a:lnTo>
                <a:lnTo>
                  <a:pt x="1080" y="1202"/>
                </a:lnTo>
                <a:lnTo>
                  <a:pt x="1070" y="1207"/>
                </a:lnTo>
                <a:lnTo>
                  <a:pt x="1060" y="1211"/>
                </a:lnTo>
                <a:lnTo>
                  <a:pt x="1040" y="1218"/>
                </a:lnTo>
                <a:lnTo>
                  <a:pt x="1019" y="1224"/>
                </a:lnTo>
                <a:lnTo>
                  <a:pt x="1014" y="1232"/>
                </a:lnTo>
                <a:lnTo>
                  <a:pt x="1009" y="1242"/>
                </a:lnTo>
                <a:lnTo>
                  <a:pt x="1005" y="1252"/>
                </a:lnTo>
                <a:lnTo>
                  <a:pt x="1001" y="1261"/>
                </a:lnTo>
                <a:lnTo>
                  <a:pt x="999" y="1266"/>
                </a:lnTo>
                <a:lnTo>
                  <a:pt x="997" y="1270"/>
                </a:lnTo>
                <a:lnTo>
                  <a:pt x="994" y="1273"/>
                </a:lnTo>
                <a:lnTo>
                  <a:pt x="991" y="1277"/>
                </a:lnTo>
                <a:lnTo>
                  <a:pt x="987" y="1279"/>
                </a:lnTo>
                <a:lnTo>
                  <a:pt x="983" y="1281"/>
                </a:lnTo>
                <a:lnTo>
                  <a:pt x="978" y="1282"/>
                </a:lnTo>
                <a:lnTo>
                  <a:pt x="972" y="1283"/>
                </a:lnTo>
                <a:lnTo>
                  <a:pt x="963" y="1285"/>
                </a:lnTo>
                <a:lnTo>
                  <a:pt x="955" y="1290"/>
                </a:lnTo>
                <a:lnTo>
                  <a:pt x="947" y="1293"/>
                </a:lnTo>
                <a:lnTo>
                  <a:pt x="939" y="1298"/>
                </a:lnTo>
                <a:lnTo>
                  <a:pt x="925" y="1308"/>
                </a:lnTo>
                <a:lnTo>
                  <a:pt x="910" y="1320"/>
                </a:lnTo>
                <a:lnTo>
                  <a:pt x="898" y="1333"/>
                </a:lnTo>
                <a:lnTo>
                  <a:pt x="886" y="1348"/>
                </a:lnTo>
                <a:lnTo>
                  <a:pt x="874" y="1362"/>
                </a:lnTo>
                <a:lnTo>
                  <a:pt x="862" y="1377"/>
                </a:lnTo>
                <a:lnTo>
                  <a:pt x="857" y="1378"/>
                </a:lnTo>
                <a:lnTo>
                  <a:pt x="853" y="1378"/>
                </a:lnTo>
                <a:lnTo>
                  <a:pt x="850" y="1376"/>
                </a:lnTo>
                <a:lnTo>
                  <a:pt x="848" y="1373"/>
                </a:lnTo>
                <a:lnTo>
                  <a:pt x="845" y="1363"/>
                </a:lnTo>
                <a:lnTo>
                  <a:pt x="843" y="1351"/>
                </a:lnTo>
                <a:lnTo>
                  <a:pt x="841" y="1341"/>
                </a:lnTo>
                <a:lnTo>
                  <a:pt x="839" y="1332"/>
                </a:lnTo>
                <a:lnTo>
                  <a:pt x="837" y="1330"/>
                </a:lnTo>
                <a:lnTo>
                  <a:pt x="834" y="1330"/>
                </a:lnTo>
                <a:lnTo>
                  <a:pt x="831" y="1332"/>
                </a:lnTo>
                <a:lnTo>
                  <a:pt x="827" y="1336"/>
                </a:lnTo>
                <a:lnTo>
                  <a:pt x="820" y="1345"/>
                </a:lnTo>
                <a:lnTo>
                  <a:pt x="812" y="1352"/>
                </a:lnTo>
                <a:lnTo>
                  <a:pt x="804" y="1358"/>
                </a:lnTo>
                <a:lnTo>
                  <a:pt x="796" y="1363"/>
                </a:lnTo>
                <a:lnTo>
                  <a:pt x="791" y="1365"/>
                </a:lnTo>
                <a:lnTo>
                  <a:pt x="787" y="1366"/>
                </a:lnTo>
                <a:lnTo>
                  <a:pt x="782" y="1367"/>
                </a:lnTo>
                <a:lnTo>
                  <a:pt x="778" y="1366"/>
                </a:lnTo>
                <a:lnTo>
                  <a:pt x="773" y="1366"/>
                </a:lnTo>
                <a:lnTo>
                  <a:pt x="769" y="1364"/>
                </a:lnTo>
                <a:lnTo>
                  <a:pt x="764" y="1361"/>
                </a:lnTo>
                <a:lnTo>
                  <a:pt x="759" y="1358"/>
                </a:lnTo>
                <a:lnTo>
                  <a:pt x="751" y="1350"/>
                </a:lnTo>
                <a:lnTo>
                  <a:pt x="743" y="1344"/>
                </a:lnTo>
                <a:lnTo>
                  <a:pt x="735" y="1338"/>
                </a:lnTo>
                <a:lnTo>
                  <a:pt x="726" y="1333"/>
                </a:lnTo>
                <a:lnTo>
                  <a:pt x="717" y="1328"/>
                </a:lnTo>
                <a:lnTo>
                  <a:pt x="708" y="1323"/>
                </a:lnTo>
                <a:lnTo>
                  <a:pt x="701" y="1318"/>
                </a:lnTo>
                <a:lnTo>
                  <a:pt x="695" y="1311"/>
                </a:lnTo>
                <a:lnTo>
                  <a:pt x="690" y="1295"/>
                </a:lnTo>
                <a:lnTo>
                  <a:pt x="686" y="1277"/>
                </a:lnTo>
                <a:lnTo>
                  <a:pt x="683" y="1259"/>
                </a:lnTo>
                <a:lnTo>
                  <a:pt x="680" y="1242"/>
                </a:lnTo>
                <a:lnTo>
                  <a:pt x="677" y="1225"/>
                </a:lnTo>
                <a:lnTo>
                  <a:pt x="671" y="1209"/>
                </a:lnTo>
                <a:lnTo>
                  <a:pt x="668" y="1201"/>
                </a:lnTo>
                <a:lnTo>
                  <a:pt x="664" y="1194"/>
                </a:lnTo>
                <a:lnTo>
                  <a:pt x="659" y="1186"/>
                </a:lnTo>
                <a:lnTo>
                  <a:pt x="652" y="1179"/>
                </a:lnTo>
                <a:lnTo>
                  <a:pt x="641" y="1161"/>
                </a:lnTo>
                <a:lnTo>
                  <a:pt x="629" y="1143"/>
                </a:lnTo>
                <a:lnTo>
                  <a:pt x="623" y="1133"/>
                </a:lnTo>
                <a:lnTo>
                  <a:pt x="616" y="1125"/>
                </a:lnTo>
                <a:lnTo>
                  <a:pt x="609" y="1117"/>
                </a:lnTo>
                <a:lnTo>
                  <a:pt x="600" y="1110"/>
                </a:lnTo>
                <a:lnTo>
                  <a:pt x="615" y="1094"/>
                </a:lnTo>
                <a:lnTo>
                  <a:pt x="629" y="1078"/>
                </a:lnTo>
                <a:lnTo>
                  <a:pt x="644" y="1064"/>
                </a:lnTo>
                <a:lnTo>
                  <a:pt x="660" y="1050"/>
                </a:lnTo>
                <a:lnTo>
                  <a:pt x="639" y="1013"/>
                </a:lnTo>
                <a:lnTo>
                  <a:pt x="618" y="977"/>
                </a:lnTo>
                <a:lnTo>
                  <a:pt x="608" y="959"/>
                </a:lnTo>
                <a:lnTo>
                  <a:pt x="599" y="940"/>
                </a:lnTo>
                <a:lnTo>
                  <a:pt x="595" y="929"/>
                </a:lnTo>
                <a:lnTo>
                  <a:pt x="592" y="919"/>
                </a:lnTo>
                <a:lnTo>
                  <a:pt x="590" y="909"/>
                </a:lnTo>
                <a:lnTo>
                  <a:pt x="589" y="898"/>
                </a:lnTo>
                <a:lnTo>
                  <a:pt x="587" y="886"/>
                </a:lnTo>
                <a:lnTo>
                  <a:pt x="585" y="872"/>
                </a:lnTo>
                <a:lnTo>
                  <a:pt x="584" y="859"/>
                </a:lnTo>
                <a:lnTo>
                  <a:pt x="584" y="846"/>
                </a:lnTo>
                <a:lnTo>
                  <a:pt x="585" y="834"/>
                </a:lnTo>
                <a:lnTo>
                  <a:pt x="588" y="821"/>
                </a:lnTo>
                <a:lnTo>
                  <a:pt x="591" y="815"/>
                </a:lnTo>
                <a:lnTo>
                  <a:pt x="594" y="810"/>
                </a:lnTo>
                <a:lnTo>
                  <a:pt x="598" y="805"/>
                </a:lnTo>
                <a:lnTo>
                  <a:pt x="602" y="800"/>
                </a:lnTo>
                <a:lnTo>
                  <a:pt x="605" y="795"/>
                </a:lnTo>
                <a:lnTo>
                  <a:pt x="608" y="790"/>
                </a:lnTo>
                <a:lnTo>
                  <a:pt x="609" y="785"/>
                </a:lnTo>
                <a:lnTo>
                  <a:pt x="610" y="780"/>
                </a:lnTo>
                <a:lnTo>
                  <a:pt x="611" y="767"/>
                </a:lnTo>
                <a:lnTo>
                  <a:pt x="612" y="756"/>
                </a:lnTo>
                <a:lnTo>
                  <a:pt x="613" y="745"/>
                </a:lnTo>
                <a:lnTo>
                  <a:pt x="616" y="735"/>
                </a:lnTo>
                <a:lnTo>
                  <a:pt x="618" y="730"/>
                </a:lnTo>
                <a:lnTo>
                  <a:pt x="621" y="724"/>
                </a:lnTo>
                <a:lnTo>
                  <a:pt x="624" y="720"/>
                </a:lnTo>
                <a:lnTo>
                  <a:pt x="629" y="716"/>
                </a:lnTo>
                <a:lnTo>
                  <a:pt x="628" y="713"/>
                </a:lnTo>
                <a:lnTo>
                  <a:pt x="626" y="711"/>
                </a:lnTo>
                <a:lnTo>
                  <a:pt x="624" y="709"/>
                </a:lnTo>
                <a:lnTo>
                  <a:pt x="620" y="708"/>
                </a:lnTo>
                <a:lnTo>
                  <a:pt x="612" y="707"/>
                </a:lnTo>
                <a:lnTo>
                  <a:pt x="601" y="707"/>
                </a:lnTo>
                <a:lnTo>
                  <a:pt x="580" y="709"/>
                </a:lnTo>
                <a:lnTo>
                  <a:pt x="563" y="711"/>
                </a:lnTo>
                <a:lnTo>
                  <a:pt x="546" y="712"/>
                </a:lnTo>
                <a:lnTo>
                  <a:pt x="530" y="714"/>
                </a:lnTo>
                <a:lnTo>
                  <a:pt x="514" y="717"/>
                </a:lnTo>
                <a:lnTo>
                  <a:pt x="498" y="720"/>
                </a:lnTo>
                <a:lnTo>
                  <a:pt x="466" y="727"/>
                </a:lnTo>
                <a:lnTo>
                  <a:pt x="434" y="735"/>
                </a:lnTo>
                <a:lnTo>
                  <a:pt x="423" y="722"/>
                </a:lnTo>
                <a:lnTo>
                  <a:pt x="413" y="710"/>
                </a:lnTo>
                <a:lnTo>
                  <a:pt x="402" y="697"/>
                </a:lnTo>
                <a:lnTo>
                  <a:pt x="391" y="684"/>
                </a:lnTo>
                <a:lnTo>
                  <a:pt x="381" y="669"/>
                </a:lnTo>
                <a:lnTo>
                  <a:pt x="371" y="657"/>
                </a:lnTo>
                <a:lnTo>
                  <a:pt x="361" y="645"/>
                </a:lnTo>
                <a:lnTo>
                  <a:pt x="350" y="633"/>
                </a:lnTo>
                <a:lnTo>
                  <a:pt x="337" y="625"/>
                </a:lnTo>
                <a:lnTo>
                  <a:pt x="326" y="619"/>
                </a:lnTo>
                <a:lnTo>
                  <a:pt x="313" y="615"/>
                </a:lnTo>
                <a:lnTo>
                  <a:pt x="301" y="613"/>
                </a:lnTo>
                <a:lnTo>
                  <a:pt x="287" y="611"/>
                </a:lnTo>
                <a:lnTo>
                  <a:pt x="275" y="611"/>
                </a:lnTo>
                <a:lnTo>
                  <a:pt x="262" y="611"/>
                </a:lnTo>
                <a:lnTo>
                  <a:pt x="249" y="613"/>
                </a:lnTo>
                <a:lnTo>
                  <a:pt x="219" y="615"/>
                </a:lnTo>
                <a:lnTo>
                  <a:pt x="189" y="620"/>
                </a:lnTo>
                <a:lnTo>
                  <a:pt x="182" y="620"/>
                </a:lnTo>
                <a:lnTo>
                  <a:pt x="175" y="620"/>
                </a:lnTo>
                <a:lnTo>
                  <a:pt x="168" y="619"/>
                </a:lnTo>
                <a:lnTo>
                  <a:pt x="161" y="617"/>
                </a:lnTo>
                <a:lnTo>
                  <a:pt x="155" y="615"/>
                </a:lnTo>
                <a:lnTo>
                  <a:pt x="149" y="611"/>
                </a:lnTo>
                <a:lnTo>
                  <a:pt x="143" y="606"/>
                </a:lnTo>
                <a:lnTo>
                  <a:pt x="137" y="600"/>
                </a:lnTo>
                <a:lnTo>
                  <a:pt x="132" y="591"/>
                </a:lnTo>
                <a:lnTo>
                  <a:pt x="125" y="583"/>
                </a:lnTo>
                <a:lnTo>
                  <a:pt x="117" y="576"/>
                </a:lnTo>
                <a:lnTo>
                  <a:pt x="110" y="567"/>
                </a:lnTo>
                <a:lnTo>
                  <a:pt x="107" y="563"/>
                </a:lnTo>
                <a:lnTo>
                  <a:pt x="104" y="559"/>
                </a:lnTo>
                <a:lnTo>
                  <a:pt x="101" y="555"/>
                </a:lnTo>
                <a:lnTo>
                  <a:pt x="100" y="551"/>
                </a:lnTo>
                <a:lnTo>
                  <a:pt x="98" y="546"/>
                </a:lnTo>
                <a:lnTo>
                  <a:pt x="98" y="541"/>
                </a:lnTo>
                <a:lnTo>
                  <a:pt x="99" y="535"/>
                </a:lnTo>
                <a:lnTo>
                  <a:pt x="101" y="529"/>
                </a:lnTo>
                <a:lnTo>
                  <a:pt x="103" y="517"/>
                </a:lnTo>
                <a:lnTo>
                  <a:pt x="106" y="505"/>
                </a:lnTo>
                <a:lnTo>
                  <a:pt x="107" y="493"/>
                </a:lnTo>
                <a:lnTo>
                  <a:pt x="107" y="482"/>
                </a:lnTo>
                <a:lnTo>
                  <a:pt x="106" y="469"/>
                </a:lnTo>
                <a:lnTo>
                  <a:pt x="103" y="458"/>
                </a:lnTo>
                <a:lnTo>
                  <a:pt x="100" y="453"/>
                </a:lnTo>
                <a:lnTo>
                  <a:pt x="98" y="448"/>
                </a:lnTo>
                <a:lnTo>
                  <a:pt x="95" y="443"/>
                </a:lnTo>
                <a:lnTo>
                  <a:pt x="91" y="438"/>
                </a:lnTo>
                <a:lnTo>
                  <a:pt x="79" y="416"/>
                </a:lnTo>
                <a:lnTo>
                  <a:pt x="68" y="396"/>
                </a:lnTo>
                <a:lnTo>
                  <a:pt x="57" y="375"/>
                </a:lnTo>
                <a:lnTo>
                  <a:pt x="47" y="353"/>
                </a:lnTo>
                <a:lnTo>
                  <a:pt x="27" y="355"/>
                </a:lnTo>
                <a:lnTo>
                  <a:pt x="9" y="357"/>
                </a:lnTo>
                <a:lnTo>
                  <a:pt x="6" y="357"/>
                </a:lnTo>
                <a:lnTo>
                  <a:pt x="3" y="356"/>
                </a:lnTo>
                <a:lnTo>
                  <a:pt x="1" y="355"/>
                </a:lnTo>
                <a:lnTo>
                  <a:pt x="0" y="352"/>
                </a:lnTo>
                <a:lnTo>
                  <a:pt x="1" y="349"/>
                </a:lnTo>
                <a:lnTo>
                  <a:pt x="2" y="345"/>
                </a:lnTo>
                <a:lnTo>
                  <a:pt x="6" y="340"/>
                </a:lnTo>
                <a:lnTo>
                  <a:pt x="10" y="333"/>
                </a:lnTo>
                <a:lnTo>
                  <a:pt x="19" y="319"/>
                </a:lnTo>
                <a:lnTo>
                  <a:pt x="26" y="304"/>
                </a:lnTo>
                <a:lnTo>
                  <a:pt x="32" y="289"/>
                </a:lnTo>
                <a:lnTo>
                  <a:pt x="38" y="274"/>
                </a:lnTo>
                <a:lnTo>
                  <a:pt x="47" y="241"/>
                </a:lnTo>
                <a:lnTo>
                  <a:pt x="56" y="209"/>
                </a:lnTo>
                <a:lnTo>
                  <a:pt x="68" y="188"/>
                </a:lnTo>
                <a:lnTo>
                  <a:pt x="79" y="164"/>
                </a:lnTo>
                <a:lnTo>
                  <a:pt x="84" y="153"/>
                </a:lnTo>
                <a:lnTo>
                  <a:pt x="91" y="142"/>
                </a:lnTo>
                <a:lnTo>
                  <a:pt x="98" y="133"/>
                </a:lnTo>
                <a:lnTo>
                  <a:pt x="105" y="124"/>
                </a:lnTo>
                <a:lnTo>
                  <a:pt x="110" y="125"/>
                </a:lnTo>
                <a:lnTo>
                  <a:pt x="115" y="125"/>
                </a:lnTo>
                <a:lnTo>
                  <a:pt x="120" y="124"/>
                </a:lnTo>
                <a:lnTo>
                  <a:pt x="123" y="123"/>
                </a:lnTo>
                <a:lnTo>
                  <a:pt x="127" y="121"/>
                </a:lnTo>
                <a:lnTo>
                  <a:pt x="129" y="118"/>
                </a:lnTo>
                <a:lnTo>
                  <a:pt x="131" y="114"/>
                </a:lnTo>
                <a:lnTo>
                  <a:pt x="133" y="110"/>
                </a:lnTo>
                <a:lnTo>
                  <a:pt x="135" y="101"/>
                </a:lnTo>
                <a:lnTo>
                  <a:pt x="135" y="91"/>
                </a:lnTo>
                <a:lnTo>
                  <a:pt x="135" y="81"/>
                </a:lnTo>
                <a:lnTo>
                  <a:pt x="134" y="71"/>
                </a:lnTo>
                <a:lnTo>
                  <a:pt x="136" y="67"/>
                </a:lnTo>
                <a:lnTo>
                  <a:pt x="139" y="62"/>
                </a:lnTo>
                <a:lnTo>
                  <a:pt x="141" y="58"/>
                </a:lnTo>
                <a:lnTo>
                  <a:pt x="144" y="56"/>
                </a:lnTo>
                <a:lnTo>
                  <a:pt x="151" y="51"/>
                </a:lnTo>
                <a:lnTo>
                  <a:pt x="160" y="48"/>
                </a:lnTo>
                <a:lnTo>
                  <a:pt x="178" y="43"/>
                </a:lnTo>
                <a:lnTo>
                  <a:pt x="196" y="38"/>
                </a:lnTo>
                <a:lnTo>
                  <a:pt x="210" y="35"/>
                </a:lnTo>
                <a:lnTo>
                  <a:pt x="219" y="34"/>
                </a:lnTo>
                <a:lnTo>
                  <a:pt x="221" y="34"/>
                </a:lnTo>
                <a:lnTo>
                  <a:pt x="222" y="35"/>
                </a:lnTo>
                <a:lnTo>
                  <a:pt x="223" y="36"/>
                </a:lnTo>
                <a:lnTo>
                  <a:pt x="222" y="37"/>
                </a:lnTo>
                <a:lnTo>
                  <a:pt x="218" y="39"/>
                </a:lnTo>
                <a:lnTo>
                  <a:pt x="210" y="42"/>
                </a:lnTo>
                <a:lnTo>
                  <a:pt x="200" y="44"/>
                </a:lnTo>
                <a:lnTo>
                  <a:pt x="187" y="45"/>
                </a:lnTo>
                <a:lnTo>
                  <a:pt x="178" y="48"/>
                </a:lnTo>
                <a:lnTo>
                  <a:pt x="168" y="52"/>
                </a:lnTo>
                <a:lnTo>
                  <a:pt x="160" y="57"/>
                </a:lnTo>
                <a:lnTo>
                  <a:pt x="152" y="63"/>
                </a:lnTo>
                <a:lnTo>
                  <a:pt x="150" y="67"/>
                </a:lnTo>
                <a:lnTo>
                  <a:pt x="147" y="71"/>
                </a:lnTo>
                <a:lnTo>
                  <a:pt x="146" y="75"/>
                </a:lnTo>
                <a:lnTo>
                  <a:pt x="145" y="79"/>
                </a:lnTo>
                <a:lnTo>
                  <a:pt x="145" y="84"/>
                </a:lnTo>
                <a:lnTo>
                  <a:pt x="146" y="89"/>
                </a:lnTo>
                <a:lnTo>
                  <a:pt x="148" y="94"/>
                </a:lnTo>
                <a:lnTo>
                  <a:pt x="151" y="100"/>
                </a:lnTo>
                <a:lnTo>
                  <a:pt x="158" y="120"/>
                </a:lnTo>
                <a:lnTo>
                  <a:pt x="166" y="135"/>
                </a:lnTo>
                <a:lnTo>
                  <a:pt x="169" y="143"/>
                </a:lnTo>
                <a:lnTo>
                  <a:pt x="172" y="152"/>
                </a:lnTo>
                <a:lnTo>
                  <a:pt x="174" y="161"/>
                </a:lnTo>
                <a:lnTo>
                  <a:pt x="176" y="173"/>
                </a:lnTo>
                <a:lnTo>
                  <a:pt x="172" y="182"/>
                </a:lnTo>
                <a:lnTo>
                  <a:pt x="168" y="191"/>
                </a:lnTo>
                <a:lnTo>
                  <a:pt x="163" y="200"/>
                </a:lnTo>
                <a:lnTo>
                  <a:pt x="157" y="208"/>
                </a:lnTo>
                <a:lnTo>
                  <a:pt x="152" y="217"/>
                </a:lnTo>
                <a:lnTo>
                  <a:pt x="147" y="226"/>
                </a:lnTo>
                <a:lnTo>
                  <a:pt x="143" y="236"/>
                </a:lnTo>
                <a:lnTo>
                  <a:pt x="140" y="246"/>
                </a:lnTo>
                <a:lnTo>
                  <a:pt x="137" y="250"/>
                </a:lnTo>
                <a:lnTo>
                  <a:pt x="135" y="255"/>
                </a:lnTo>
                <a:lnTo>
                  <a:pt x="133" y="259"/>
                </a:lnTo>
                <a:lnTo>
                  <a:pt x="132" y="264"/>
                </a:lnTo>
                <a:lnTo>
                  <a:pt x="132" y="274"/>
                </a:lnTo>
                <a:lnTo>
                  <a:pt x="133" y="282"/>
                </a:lnTo>
                <a:lnTo>
                  <a:pt x="136" y="291"/>
                </a:lnTo>
                <a:lnTo>
                  <a:pt x="142" y="299"/>
                </a:lnTo>
                <a:lnTo>
                  <a:pt x="148" y="306"/>
                </a:lnTo>
                <a:lnTo>
                  <a:pt x="155" y="312"/>
                </a:lnTo>
                <a:lnTo>
                  <a:pt x="162" y="332"/>
                </a:lnTo>
                <a:lnTo>
                  <a:pt x="170" y="353"/>
                </a:lnTo>
                <a:lnTo>
                  <a:pt x="173" y="357"/>
                </a:lnTo>
                <a:lnTo>
                  <a:pt x="176" y="361"/>
                </a:lnTo>
                <a:lnTo>
                  <a:pt x="179" y="364"/>
                </a:lnTo>
                <a:lnTo>
                  <a:pt x="183" y="367"/>
                </a:lnTo>
                <a:lnTo>
                  <a:pt x="186" y="368"/>
                </a:lnTo>
                <a:lnTo>
                  <a:pt x="192" y="369"/>
                </a:lnTo>
                <a:lnTo>
                  <a:pt x="197" y="368"/>
                </a:lnTo>
                <a:lnTo>
                  <a:pt x="202" y="366"/>
                </a:lnTo>
                <a:lnTo>
                  <a:pt x="217" y="358"/>
                </a:lnTo>
                <a:lnTo>
                  <a:pt x="233" y="348"/>
                </a:lnTo>
                <a:lnTo>
                  <a:pt x="239" y="342"/>
                </a:lnTo>
                <a:lnTo>
                  <a:pt x="245" y="335"/>
                </a:lnTo>
                <a:lnTo>
                  <a:pt x="247" y="331"/>
                </a:lnTo>
                <a:lnTo>
                  <a:pt x="248" y="326"/>
                </a:lnTo>
                <a:lnTo>
                  <a:pt x="248" y="322"/>
                </a:lnTo>
                <a:lnTo>
                  <a:pt x="248" y="316"/>
                </a:lnTo>
                <a:lnTo>
                  <a:pt x="248" y="308"/>
                </a:lnTo>
                <a:lnTo>
                  <a:pt x="248" y="301"/>
                </a:lnTo>
                <a:lnTo>
                  <a:pt x="247" y="294"/>
                </a:lnTo>
                <a:lnTo>
                  <a:pt x="245" y="288"/>
                </a:lnTo>
                <a:lnTo>
                  <a:pt x="239" y="275"/>
                </a:lnTo>
                <a:lnTo>
                  <a:pt x="234" y="261"/>
                </a:lnTo>
                <a:lnTo>
                  <a:pt x="220" y="237"/>
                </a:lnTo>
                <a:lnTo>
                  <a:pt x="206" y="211"/>
                </a:lnTo>
                <a:lnTo>
                  <a:pt x="201" y="202"/>
                </a:lnTo>
                <a:lnTo>
                  <a:pt x="197" y="194"/>
                </a:lnTo>
                <a:lnTo>
                  <a:pt x="194" y="188"/>
                </a:lnTo>
                <a:lnTo>
                  <a:pt x="193" y="182"/>
                </a:lnTo>
                <a:lnTo>
                  <a:pt x="193" y="176"/>
                </a:lnTo>
                <a:lnTo>
                  <a:pt x="194" y="170"/>
                </a:lnTo>
                <a:lnTo>
                  <a:pt x="195" y="163"/>
                </a:lnTo>
                <a:lnTo>
                  <a:pt x="198" y="156"/>
                </a:lnTo>
                <a:lnTo>
                  <a:pt x="197" y="153"/>
                </a:lnTo>
                <a:lnTo>
                  <a:pt x="198" y="151"/>
                </a:lnTo>
                <a:lnTo>
                  <a:pt x="199" y="149"/>
                </a:lnTo>
                <a:lnTo>
                  <a:pt x="202" y="146"/>
                </a:lnTo>
                <a:lnTo>
                  <a:pt x="209" y="143"/>
                </a:lnTo>
                <a:lnTo>
                  <a:pt x="218" y="139"/>
                </a:lnTo>
                <a:lnTo>
                  <a:pt x="239" y="132"/>
                </a:lnTo>
                <a:lnTo>
                  <a:pt x="257" y="126"/>
                </a:lnTo>
                <a:lnTo>
                  <a:pt x="278" y="118"/>
                </a:lnTo>
                <a:lnTo>
                  <a:pt x="302" y="111"/>
                </a:lnTo>
                <a:lnTo>
                  <a:pt x="313" y="108"/>
                </a:lnTo>
                <a:lnTo>
                  <a:pt x="323" y="104"/>
                </a:lnTo>
                <a:lnTo>
                  <a:pt x="333" y="100"/>
                </a:lnTo>
                <a:lnTo>
                  <a:pt x="343" y="95"/>
                </a:lnTo>
                <a:lnTo>
                  <a:pt x="345" y="92"/>
                </a:lnTo>
                <a:lnTo>
                  <a:pt x="349" y="90"/>
                </a:lnTo>
                <a:lnTo>
                  <a:pt x="352" y="88"/>
                </a:lnTo>
                <a:lnTo>
                  <a:pt x="356" y="86"/>
                </a:lnTo>
                <a:lnTo>
                  <a:pt x="366" y="84"/>
                </a:lnTo>
                <a:lnTo>
                  <a:pt x="375" y="82"/>
                </a:lnTo>
                <a:lnTo>
                  <a:pt x="378" y="81"/>
                </a:lnTo>
                <a:lnTo>
                  <a:pt x="382" y="80"/>
                </a:lnTo>
                <a:lnTo>
                  <a:pt x="384" y="78"/>
                </a:lnTo>
                <a:lnTo>
                  <a:pt x="385" y="76"/>
                </a:lnTo>
                <a:lnTo>
                  <a:pt x="385" y="74"/>
                </a:lnTo>
                <a:lnTo>
                  <a:pt x="384" y="71"/>
                </a:lnTo>
                <a:lnTo>
                  <a:pt x="380" y="67"/>
                </a:lnTo>
                <a:lnTo>
                  <a:pt x="375" y="61"/>
                </a:lnTo>
                <a:lnTo>
                  <a:pt x="372" y="58"/>
                </a:lnTo>
                <a:lnTo>
                  <a:pt x="369" y="57"/>
                </a:lnTo>
                <a:lnTo>
                  <a:pt x="366" y="56"/>
                </a:lnTo>
                <a:lnTo>
                  <a:pt x="362" y="55"/>
                </a:lnTo>
                <a:lnTo>
                  <a:pt x="354" y="54"/>
                </a:lnTo>
                <a:lnTo>
                  <a:pt x="344" y="54"/>
                </a:lnTo>
                <a:lnTo>
                  <a:pt x="341" y="53"/>
                </a:lnTo>
                <a:lnTo>
                  <a:pt x="337" y="52"/>
                </a:lnTo>
                <a:lnTo>
                  <a:pt x="333" y="50"/>
                </a:lnTo>
                <a:lnTo>
                  <a:pt x="330" y="48"/>
                </a:lnTo>
                <a:lnTo>
                  <a:pt x="327" y="45"/>
                </a:lnTo>
                <a:lnTo>
                  <a:pt x="325" y="40"/>
                </a:lnTo>
                <a:lnTo>
                  <a:pt x="323" y="35"/>
                </a:lnTo>
                <a:lnTo>
                  <a:pt x="322" y="28"/>
                </a:lnTo>
                <a:lnTo>
                  <a:pt x="323" y="24"/>
                </a:lnTo>
                <a:lnTo>
                  <a:pt x="325" y="19"/>
                </a:lnTo>
                <a:lnTo>
                  <a:pt x="327" y="16"/>
                </a:lnTo>
                <a:lnTo>
                  <a:pt x="330" y="11"/>
                </a:lnTo>
                <a:lnTo>
                  <a:pt x="334" y="8"/>
                </a:lnTo>
                <a:lnTo>
                  <a:pt x="338" y="5"/>
                </a:lnTo>
                <a:lnTo>
                  <a:pt x="342" y="3"/>
                </a:lnTo>
                <a:lnTo>
                  <a:pt x="347" y="1"/>
                </a:lnTo>
                <a:lnTo>
                  <a:pt x="351" y="1"/>
                </a:lnTo>
                <a:lnTo>
                  <a:pt x="355" y="0"/>
                </a:lnTo>
                <a:lnTo>
                  <a:pt x="359" y="1"/>
                </a:lnTo>
                <a:lnTo>
                  <a:pt x="363" y="3"/>
                </a:lnTo>
                <a:lnTo>
                  <a:pt x="366" y="5"/>
                </a:lnTo>
                <a:lnTo>
                  <a:pt x="368" y="8"/>
                </a:lnTo>
                <a:lnTo>
                  <a:pt x="370" y="13"/>
                </a:lnTo>
                <a:lnTo>
                  <a:pt x="371" y="20"/>
                </a:lnTo>
                <a:lnTo>
                  <a:pt x="374" y="23"/>
                </a:lnTo>
                <a:lnTo>
                  <a:pt x="376" y="26"/>
                </a:lnTo>
                <a:lnTo>
                  <a:pt x="378" y="30"/>
                </a:lnTo>
                <a:lnTo>
                  <a:pt x="380" y="34"/>
                </a:lnTo>
                <a:lnTo>
                  <a:pt x="382" y="42"/>
                </a:lnTo>
                <a:lnTo>
                  <a:pt x="384" y="51"/>
                </a:lnTo>
                <a:lnTo>
                  <a:pt x="385" y="59"/>
                </a:lnTo>
                <a:lnTo>
                  <a:pt x="388" y="68"/>
                </a:lnTo>
                <a:lnTo>
                  <a:pt x="390" y="72"/>
                </a:lnTo>
                <a:lnTo>
                  <a:pt x="392" y="75"/>
                </a:lnTo>
                <a:lnTo>
                  <a:pt x="395" y="78"/>
                </a:lnTo>
                <a:lnTo>
                  <a:pt x="399" y="81"/>
                </a:lnTo>
                <a:lnTo>
                  <a:pt x="414" y="82"/>
                </a:lnTo>
                <a:lnTo>
                  <a:pt x="429" y="83"/>
                </a:lnTo>
                <a:lnTo>
                  <a:pt x="445" y="85"/>
                </a:lnTo>
                <a:lnTo>
                  <a:pt x="461" y="87"/>
                </a:lnTo>
                <a:lnTo>
                  <a:pt x="476" y="91"/>
                </a:lnTo>
                <a:lnTo>
                  <a:pt x="490" y="96"/>
                </a:lnTo>
                <a:lnTo>
                  <a:pt x="497" y="100"/>
                </a:lnTo>
                <a:lnTo>
                  <a:pt x="504" y="104"/>
                </a:lnTo>
                <a:lnTo>
                  <a:pt x="510" y="108"/>
                </a:lnTo>
                <a:lnTo>
                  <a:pt x="516" y="113"/>
                </a:lnTo>
                <a:lnTo>
                  <a:pt x="520" y="118"/>
                </a:lnTo>
                <a:lnTo>
                  <a:pt x="523" y="122"/>
                </a:lnTo>
                <a:lnTo>
                  <a:pt x="526" y="126"/>
                </a:lnTo>
                <a:lnTo>
                  <a:pt x="528" y="131"/>
                </a:lnTo>
                <a:lnTo>
                  <a:pt x="532" y="140"/>
                </a:lnTo>
                <a:lnTo>
                  <a:pt x="535" y="150"/>
                </a:lnTo>
                <a:lnTo>
                  <a:pt x="538" y="160"/>
                </a:lnTo>
                <a:lnTo>
                  <a:pt x="542" y="171"/>
                </a:lnTo>
                <a:lnTo>
                  <a:pt x="546" y="179"/>
                </a:lnTo>
                <a:lnTo>
                  <a:pt x="552" y="187"/>
                </a:lnTo>
                <a:lnTo>
                  <a:pt x="558" y="191"/>
                </a:lnTo>
                <a:lnTo>
                  <a:pt x="564" y="194"/>
                </a:lnTo>
                <a:lnTo>
                  <a:pt x="570" y="196"/>
                </a:lnTo>
                <a:lnTo>
                  <a:pt x="576" y="198"/>
                </a:lnTo>
                <a:lnTo>
                  <a:pt x="588" y="198"/>
                </a:lnTo>
                <a:lnTo>
                  <a:pt x="601" y="197"/>
                </a:lnTo>
                <a:lnTo>
                  <a:pt x="615" y="194"/>
                </a:lnTo>
                <a:lnTo>
                  <a:pt x="628" y="192"/>
                </a:lnTo>
                <a:lnTo>
                  <a:pt x="641" y="190"/>
                </a:lnTo>
                <a:lnTo>
                  <a:pt x="653" y="190"/>
                </a:lnTo>
                <a:lnTo>
                  <a:pt x="685" y="188"/>
                </a:lnTo>
                <a:lnTo>
                  <a:pt x="718" y="184"/>
                </a:lnTo>
                <a:lnTo>
                  <a:pt x="733" y="184"/>
                </a:lnTo>
                <a:lnTo>
                  <a:pt x="748" y="184"/>
                </a:lnTo>
                <a:lnTo>
                  <a:pt x="756" y="186"/>
                </a:lnTo>
                <a:lnTo>
                  <a:pt x="764" y="187"/>
                </a:lnTo>
                <a:lnTo>
                  <a:pt x="771" y="190"/>
                </a:lnTo>
                <a:lnTo>
                  <a:pt x="778" y="193"/>
                </a:lnTo>
                <a:lnTo>
                  <a:pt x="785" y="202"/>
                </a:lnTo>
                <a:lnTo>
                  <a:pt x="792" y="210"/>
                </a:lnTo>
                <a:lnTo>
                  <a:pt x="800" y="217"/>
                </a:lnTo>
                <a:lnTo>
                  <a:pt x="809" y="224"/>
                </a:lnTo>
                <a:lnTo>
                  <a:pt x="819" y="230"/>
                </a:lnTo>
                <a:lnTo>
                  <a:pt x="828" y="234"/>
                </a:lnTo>
                <a:lnTo>
                  <a:pt x="838" y="238"/>
                </a:lnTo>
                <a:lnTo>
                  <a:pt x="848" y="241"/>
                </a:lnTo>
                <a:lnTo>
                  <a:pt x="858" y="243"/>
                </a:lnTo>
                <a:lnTo>
                  <a:pt x="869" y="245"/>
                </a:lnTo>
                <a:lnTo>
                  <a:pt x="880" y="246"/>
                </a:lnTo>
                <a:lnTo>
                  <a:pt x="890" y="247"/>
                </a:lnTo>
                <a:lnTo>
                  <a:pt x="911" y="246"/>
                </a:lnTo>
                <a:lnTo>
                  <a:pt x="932" y="244"/>
                </a:lnTo>
                <a:lnTo>
                  <a:pt x="940" y="240"/>
                </a:lnTo>
                <a:lnTo>
                  <a:pt x="947" y="235"/>
                </a:lnTo>
                <a:lnTo>
                  <a:pt x="954" y="230"/>
                </a:lnTo>
                <a:lnTo>
                  <a:pt x="960" y="224"/>
                </a:lnTo>
                <a:lnTo>
                  <a:pt x="975" y="211"/>
                </a:lnTo>
                <a:lnTo>
                  <a:pt x="988" y="200"/>
                </a:lnTo>
                <a:lnTo>
                  <a:pt x="995" y="195"/>
                </a:lnTo>
                <a:lnTo>
                  <a:pt x="1002" y="190"/>
                </a:lnTo>
                <a:lnTo>
                  <a:pt x="1009" y="186"/>
                </a:lnTo>
                <a:lnTo>
                  <a:pt x="1017" y="183"/>
                </a:lnTo>
                <a:lnTo>
                  <a:pt x="1026" y="181"/>
                </a:lnTo>
                <a:lnTo>
                  <a:pt x="1034" y="180"/>
                </a:lnTo>
                <a:lnTo>
                  <a:pt x="1042" y="180"/>
                </a:lnTo>
                <a:lnTo>
                  <a:pt x="1051" y="181"/>
                </a:lnTo>
                <a:lnTo>
                  <a:pt x="1070" y="180"/>
                </a:lnTo>
                <a:lnTo>
                  <a:pt x="1090" y="178"/>
                </a:lnTo>
                <a:lnTo>
                  <a:pt x="1110" y="176"/>
                </a:lnTo>
                <a:lnTo>
                  <a:pt x="1130" y="175"/>
                </a:lnTo>
                <a:lnTo>
                  <a:pt x="1149" y="174"/>
                </a:lnTo>
                <a:lnTo>
                  <a:pt x="1169" y="175"/>
                </a:lnTo>
                <a:lnTo>
                  <a:pt x="1179" y="176"/>
                </a:lnTo>
                <a:lnTo>
                  <a:pt x="1188" y="177"/>
                </a:lnTo>
                <a:lnTo>
                  <a:pt x="1198" y="180"/>
                </a:lnTo>
                <a:lnTo>
                  <a:pt x="1207" y="183"/>
                </a:lnTo>
                <a:lnTo>
                  <a:pt x="1204" y="188"/>
                </a:lnTo>
                <a:lnTo>
                  <a:pt x="1200" y="193"/>
                </a:lnTo>
                <a:lnTo>
                  <a:pt x="1196" y="196"/>
                </a:lnTo>
                <a:lnTo>
                  <a:pt x="1191" y="198"/>
                </a:lnTo>
                <a:lnTo>
                  <a:pt x="1186" y="199"/>
                </a:lnTo>
                <a:lnTo>
                  <a:pt x="1181" y="200"/>
                </a:lnTo>
                <a:lnTo>
                  <a:pt x="1174" y="200"/>
                </a:lnTo>
                <a:lnTo>
                  <a:pt x="1168" y="199"/>
                </a:lnTo>
                <a:lnTo>
                  <a:pt x="1157" y="198"/>
                </a:lnTo>
                <a:lnTo>
                  <a:pt x="1145" y="197"/>
                </a:lnTo>
                <a:lnTo>
                  <a:pt x="1140" y="197"/>
                </a:lnTo>
                <a:lnTo>
                  <a:pt x="1135" y="198"/>
                </a:lnTo>
                <a:lnTo>
                  <a:pt x="1130" y="200"/>
                </a:lnTo>
                <a:lnTo>
                  <a:pt x="1125" y="203"/>
                </a:lnTo>
                <a:lnTo>
                  <a:pt x="1124" y="208"/>
                </a:lnTo>
                <a:lnTo>
                  <a:pt x="1125" y="212"/>
                </a:lnTo>
                <a:lnTo>
                  <a:pt x="1127" y="216"/>
                </a:lnTo>
                <a:lnTo>
                  <a:pt x="1129" y="220"/>
                </a:lnTo>
                <a:lnTo>
                  <a:pt x="1135" y="225"/>
                </a:lnTo>
                <a:lnTo>
                  <a:pt x="1144" y="229"/>
                </a:lnTo>
                <a:lnTo>
                  <a:pt x="1153" y="233"/>
                </a:lnTo>
                <a:lnTo>
                  <a:pt x="1161" y="238"/>
                </a:lnTo>
                <a:lnTo>
                  <a:pt x="1165" y="240"/>
                </a:lnTo>
                <a:lnTo>
                  <a:pt x="1169" y="244"/>
                </a:lnTo>
                <a:lnTo>
                  <a:pt x="1172" y="247"/>
                </a:lnTo>
                <a:lnTo>
                  <a:pt x="1174" y="251"/>
                </a:lnTo>
                <a:lnTo>
                  <a:pt x="1177" y="255"/>
                </a:lnTo>
                <a:lnTo>
                  <a:pt x="1181" y="259"/>
                </a:lnTo>
                <a:lnTo>
                  <a:pt x="1184" y="263"/>
                </a:lnTo>
                <a:lnTo>
                  <a:pt x="1186" y="268"/>
                </a:lnTo>
                <a:lnTo>
                  <a:pt x="1189" y="278"/>
                </a:lnTo>
                <a:lnTo>
                  <a:pt x="1192" y="285"/>
                </a:lnTo>
                <a:lnTo>
                  <a:pt x="1193" y="288"/>
                </a:lnTo>
                <a:lnTo>
                  <a:pt x="1195" y="289"/>
                </a:lnTo>
                <a:lnTo>
                  <a:pt x="1196" y="290"/>
                </a:lnTo>
                <a:lnTo>
                  <a:pt x="1198" y="289"/>
                </a:lnTo>
                <a:lnTo>
                  <a:pt x="1201" y="283"/>
                </a:lnTo>
                <a:lnTo>
                  <a:pt x="1206" y="268"/>
                </a:lnTo>
                <a:lnTo>
                  <a:pt x="1209" y="266"/>
                </a:lnTo>
                <a:lnTo>
                  <a:pt x="1213" y="265"/>
                </a:lnTo>
                <a:lnTo>
                  <a:pt x="1217" y="265"/>
                </a:lnTo>
                <a:lnTo>
                  <a:pt x="1221" y="266"/>
                </a:lnTo>
                <a:lnTo>
                  <a:pt x="1229" y="268"/>
                </a:lnTo>
                <a:lnTo>
                  <a:pt x="1239" y="271"/>
                </a:lnTo>
                <a:lnTo>
                  <a:pt x="1248" y="275"/>
                </a:lnTo>
                <a:lnTo>
                  <a:pt x="1257" y="278"/>
                </a:lnTo>
                <a:lnTo>
                  <a:pt x="1266" y="280"/>
                </a:lnTo>
                <a:lnTo>
                  <a:pt x="1275" y="280"/>
                </a:lnTo>
                <a:lnTo>
                  <a:pt x="1279" y="286"/>
                </a:lnTo>
                <a:lnTo>
                  <a:pt x="1284" y="290"/>
                </a:lnTo>
                <a:lnTo>
                  <a:pt x="1288" y="295"/>
                </a:lnTo>
                <a:lnTo>
                  <a:pt x="1293" y="298"/>
                </a:lnTo>
                <a:lnTo>
                  <a:pt x="1303" y="305"/>
                </a:lnTo>
                <a:lnTo>
                  <a:pt x="1314" y="310"/>
                </a:lnTo>
                <a:lnTo>
                  <a:pt x="1325" y="315"/>
                </a:lnTo>
                <a:lnTo>
                  <a:pt x="1337" y="321"/>
                </a:lnTo>
                <a:lnTo>
                  <a:pt x="1347" y="328"/>
                </a:lnTo>
                <a:lnTo>
                  <a:pt x="1357" y="335"/>
                </a:lnTo>
                <a:lnTo>
                  <a:pt x="1348" y="340"/>
                </a:lnTo>
                <a:lnTo>
                  <a:pt x="1340" y="346"/>
                </a:lnTo>
                <a:lnTo>
                  <a:pt x="1332" y="353"/>
                </a:lnTo>
                <a:lnTo>
                  <a:pt x="1326" y="361"/>
                </a:lnTo>
                <a:lnTo>
                  <a:pt x="1320" y="369"/>
                </a:lnTo>
                <a:lnTo>
                  <a:pt x="1316" y="379"/>
                </a:lnTo>
                <a:lnTo>
                  <a:pt x="1313" y="389"/>
                </a:lnTo>
                <a:lnTo>
                  <a:pt x="1311" y="399"/>
                </a:lnTo>
                <a:lnTo>
                  <a:pt x="1309" y="403"/>
                </a:lnTo>
                <a:lnTo>
                  <a:pt x="1305" y="406"/>
                </a:lnTo>
                <a:lnTo>
                  <a:pt x="1301" y="408"/>
                </a:lnTo>
                <a:lnTo>
                  <a:pt x="1297" y="411"/>
                </a:lnTo>
                <a:lnTo>
                  <a:pt x="1286" y="416"/>
                </a:lnTo>
                <a:lnTo>
                  <a:pt x="1274" y="420"/>
                </a:lnTo>
                <a:lnTo>
                  <a:pt x="1265" y="424"/>
                </a:lnTo>
                <a:lnTo>
                  <a:pt x="1259" y="427"/>
                </a:lnTo>
                <a:lnTo>
                  <a:pt x="1258" y="429"/>
                </a:lnTo>
                <a:lnTo>
                  <a:pt x="1258" y="430"/>
                </a:lnTo>
                <a:lnTo>
                  <a:pt x="1260" y="431"/>
                </a:lnTo>
                <a:lnTo>
                  <a:pt x="1264" y="432"/>
                </a:lnTo>
                <a:lnTo>
                  <a:pt x="1285" y="436"/>
                </a:lnTo>
                <a:lnTo>
                  <a:pt x="1305" y="438"/>
                </a:lnTo>
                <a:lnTo>
                  <a:pt x="1315" y="438"/>
                </a:lnTo>
                <a:lnTo>
                  <a:pt x="1324" y="436"/>
                </a:lnTo>
                <a:lnTo>
                  <a:pt x="1335" y="434"/>
                </a:lnTo>
                <a:lnTo>
                  <a:pt x="1344" y="430"/>
                </a:lnTo>
                <a:lnTo>
                  <a:pt x="1359" y="429"/>
                </a:lnTo>
                <a:lnTo>
                  <a:pt x="1374" y="429"/>
                </a:lnTo>
                <a:lnTo>
                  <a:pt x="1391" y="429"/>
                </a:lnTo>
                <a:lnTo>
                  <a:pt x="1406" y="431"/>
                </a:lnTo>
                <a:lnTo>
                  <a:pt x="1421" y="433"/>
                </a:lnTo>
                <a:lnTo>
                  <a:pt x="1435" y="438"/>
                </a:lnTo>
                <a:lnTo>
                  <a:pt x="1443" y="440"/>
                </a:lnTo>
                <a:lnTo>
                  <a:pt x="1450" y="443"/>
                </a:lnTo>
                <a:lnTo>
                  <a:pt x="1456" y="447"/>
                </a:lnTo>
                <a:lnTo>
                  <a:pt x="1462" y="451"/>
                </a:lnTo>
                <a:lnTo>
                  <a:pt x="1465" y="458"/>
                </a:lnTo>
                <a:lnTo>
                  <a:pt x="1465" y="464"/>
                </a:lnTo>
                <a:lnTo>
                  <a:pt x="1465" y="470"/>
                </a:lnTo>
                <a:lnTo>
                  <a:pt x="1464" y="476"/>
                </a:lnTo>
                <a:lnTo>
                  <a:pt x="1462" y="481"/>
                </a:lnTo>
                <a:lnTo>
                  <a:pt x="1459" y="486"/>
                </a:lnTo>
                <a:lnTo>
                  <a:pt x="1456" y="490"/>
                </a:lnTo>
                <a:lnTo>
                  <a:pt x="1452" y="494"/>
                </a:lnTo>
                <a:lnTo>
                  <a:pt x="1432" y="509"/>
                </a:lnTo>
                <a:lnTo>
                  <a:pt x="1414" y="523"/>
                </a:lnTo>
                <a:lnTo>
                  <a:pt x="1400" y="535"/>
                </a:lnTo>
                <a:lnTo>
                  <a:pt x="1384" y="549"/>
                </a:lnTo>
                <a:lnTo>
                  <a:pt x="1381" y="553"/>
                </a:lnTo>
                <a:lnTo>
                  <a:pt x="1379" y="556"/>
                </a:lnTo>
                <a:lnTo>
                  <a:pt x="1378" y="560"/>
                </a:lnTo>
                <a:lnTo>
                  <a:pt x="1378" y="564"/>
                </a:lnTo>
                <a:lnTo>
                  <a:pt x="1378" y="568"/>
                </a:lnTo>
                <a:lnTo>
                  <a:pt x="1379" y="573"/>
                </a:lnTo>
                <a:lnTo>
                  <a:pt x="1382" y="578"/>
                </a:lnTo>
                <a:lnTo>
                  <a:pt x="1387" y="582"/>
                </a:lnTo>
                <a:lnTo>
                  <a:pt x="1395" y="588"/>
                </a:lnTo>
                <a:lnTo>
                  <a:pt x="1402" y="596"/>
                </a:lnTo>
                <a:lnTo>
                  <a:pt x="1408" y="604"/>
                </a:lnTo>
                <a:lnTo>
                  <a:pt x="1413" y="613"/>
                </a:lnTo>
                <a:lnTo>
                  <a:pt x="1414" y="617"/>
                </a:lnTo>
                <a:lnTo>
                  <a:pt x="1414" y="621"/>
                </a:lnTo>
                <a:lnTo>
                  <a:pt x="1414" y="625"/>
                </a:lnTo>
                <a:lnTo>
                  <a:pt x="1412" y="630"/>
                </a:lnTo>
                <a:lnTo>
                  <a:pt x="1410" y="633"/>
                </a:lnTo>
                <a:lnTo>
                  <a:pt x="1406" y="636"/>
                </a:lnTo>
                <a:lnTo>
                  <a:pt x="1401" y="639"/>
                </a:lnTo>
                <a:lnTo>
                  <a:pt x="1395" y="641"/>
                </a:lnTo>
                <a:lnTo>
                  <a:pt x="1391" y="644"/>
                </a:lnTo>
                <a:lnTo>
                  <a:pt x="1385" y="646"/>
                </a:lnTo>
                <a:lnTo>
                  <a:pt x="1381" y="647"/>
                </a:lnTo>
                <a:lnTo>
                  <a:pt x="1375" y="648"/>
                </a:lnTo>
                <a:lnTo>
                  <a:pt x="1365" y="649"/>
                </a:lnTo>
                <a:lnTo>
                  <a:pt x="1354" y="650"/>
                </a:lnTo>
                <a:lnTo>
                  <a:pt x="1349" y="651"/>
                </a:lnTo>
                <a:lnTo>
                  <a:pt x="1345" y="652"/>
                </a:lnTo>
                <a:lnTo>
                  <a:pt x="1341" y="654"/>
                </a:lnTo>
                <a:lnTo>
                  <a:pt x="1337" y="656"/>
                </a:lnTo>
                <a:lnTo>
                  <a:pt x="1333" y="659"/>
                </a:lnTo>
                <a:lnTo>
                  <a:pt x="1331" y="663"/>
                </a:lnTo>
                <a:lnTo>
                  <a:pt x="1330" y="668"/>
                </a:lnTo>
                <a:lnTo>
                  <a:pt x="1330" y="674"/>
                </a:lnTo>
                <a:lnTo>
                  <a:pt x="1331" y="685"/>
                </a:lnTo>
                <a:lnTo>
                  <a:pt x="1330" y="695"/>
                </a:lnTo>
                <a:lnTo>
                  <a:pt x="1328" y="704"/>
                </a:lnTo>
                <a:lnTo>
                  <a:pt x="1325" y="713"/>
                </a:lnTo>
                <a:lnTo>
                  <a:pt x="1317" y="731"/>
                </a:lnTo>
                <a:lnTo>
                  <a:pt x="1308" y="748"/>
                </a:lnTo>
                <a:lnTo>
                  <a:pt x="1311" y="755"/>
                </a:lnTo>
                <a:lnTo>
                  <a:pt x="1314" y="762"/>
                </a:lnTo>
                <a:lnTo>
                  <a:pt x="1318" y="769"/>
                </a:lnTo>
                <a:lnTo>
                  <a:pt x="1322" y="776"/>
                </a:lnTo>
                <a:lnTo>
                  <a:pt x="1332" y="789"/>
                </a:lnTo>
                <a:lnTo>
                  <a:pt x="1343" y="801"/>
                </a:lnTo>
                <a:lnTo>
                  <a:pt x="1354" y="813"/>
                </a:lnTo>
                <a:lnTo>
                  <a:pt x="1365" y="825"/>
                </a:lnTo>
                <a:lnTo>
                  <a:pt x="1374" y="839"/>
                </a:lnTo>
                <a:lnTo>
                  <a:pt x="1382" y="85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557958" y="4005706"/>
            <a:ext cx="89742" cy="126468"/>
          </a:xfrm>
          <a:custGeom>
            <a:avLst/>
            <a:gdLst>
              <a:gd name="T0" fmla="*/ 102509 w 298"/>
              <a:gd name="T1" fmla="*/ 61704 h 433"/>
              <a:gd name="T2" fmla="*/ 102165 w 298"/>
              <a:gd name="T3" fmla="*/ 65795 h 433"/>
              <a:gd name="T4" fmla="*/ 99757 w 298"/>
              <a:gd name="T5" fmla="*/ 72272 h 433"/>
              <a:gd name="T6" fmla="*/ 94941 w 298"/>
              <a:gd name="T7" fmla="*/ 79431 h 433"/>
              <a:gd name="T8" fmla="*/ 89781 w 298"/>
              <a:gd name="T9" fmla="*/ 86931 h 433"/>
              <a:gd name="T10" fmla="*/ 85653 w 298"/>
              <a:gd name="T11" fmla="*/ 94090 h 433"/>
              <a:gd name="T12" fmla="*/ 81870 w 298"/>
              <a:gd name="T13" fmla="*/ 100567 h 433"/>
              <a:gd name="T14" fmla="*/ 77054 w 298"/>
              <a:gd name="T15" fmla="*/ 111135 h 433"/>
              <a:gd name="T16" fmla="*/ 70862 w 298"/>
              <a:gd name="T17" fmla="*/ 125453 h 433"/>
              <a:gd name="T18" fmla="*/ 65702 w 298"/>
              <a:gd name="T19" fmla="*/ 134999 h 433"/>
              <a:gd name="T20" fmla="*/ 60886 w 298"/>
              <a:gd name="T21" fmla="*/ 140794 h 433"/>
              <a:gd name="T22" fmla="*/ 56414 w 298"/>
              <a:gd name="T23" fmla="*/ 144203 h 433"/>
              <a:gd name="T24" fmla="*/ 52630 w 298"/>
              <a:gd name="T25" fmla="*/ 144885 h 433"/>
              <a:gd name="T26" fmla="*/ 47127 w 298"/>
              <a:gd name="T27" fmla="*/ 144203 h 433"/>
              <a:gd name="T28" fmla="*/ 36119 w 298"/>
              <a:gd name="T29" fmla="*/ 139771 h 433"/>
              <a:gd name="T30" fmla="*/ 23735 w 298"/>
              <a:gd name="T31" fmla="*/ 141135 h 433"/>
              <a:gd name="T32" fmla="*/ 16512 w 298"/>
              <a:gd name="T33" fmla="*/ 146589 h 433"/>
              <a:gd name="T34" fmla="*/ 13760 w 298"/>
              <a:gd name="T35" fmla="*/ 147612 h 433"/>
              <a:gd name="T36" fmla="*/ 11008 w 298"/>
              <a:gd name="T37" fmla="*/ 147612 h 433"/>
              <a:gd name="T38" fmla="*/ 8256 w 298"/>
              <a:gd name="T39" fmla="*/ 145567 h 433"/>
              <a:gd name="T40" fmla="*/ 4816 w 298"/>
              <a:gd name="T41" fmla="*/ 143180 h 433"/>
              <a:gd name="T42" fmla="*/ 1720 w 298"/>
              <a:gd name="T43" fmla="*/ 140794 h 433"/>
              <a:gd name="T44" fmla="*/ 688 w 298"/>
              <a:gd name="T45" fmla="*/ 138067 h 433"/>
              <a:gd name="T46" fmla="*/ 688 w 298"/>
              <a:gd name="T47" fmla="*/ 135339 h 433"/>
              <a:gd name="T48" fmla="*/ 4472 w 298"/>
              <a:gd name="T49" fmla="*/ 127499 h 433"/>
              <a:gd name="T50" fmla="*/ 10320 w 298"/>
              <a:gd name="T51" fmla="*/ 109772 h 433"/>
              <a:gd name="T52" fmla="*/ 14104 w 298"/>
              <a:gd name="T53" fmla="*/ 95794 h 433"/>
              <a:gd name="T54" fmla="*/ 14448 w 298"/>
              <a:gd name="T55" fmla="*/ 90681 h 433"/>
              <a:gd name="T56" fmla="*/ 13760 w 298"/>
              <a:gd name="T57" fmla="*/ 85226 h 433"/>
              <a:gd name="T58" fmla="*/ 11352 w 298"/>
              <a:gd name="T59" fmla="*/ 80113 h 433"/>
              <a:gd name="T60" fmla="*/ 8256 w 298"/>
              <a:gd name="T61" fmla="*/ 75681 h 433"/>
              <a:gd name="T62" fmla="*/ 6536 w 298"/>
              <a:gd name="T63" fmla="*/ 71249 h 433"/>
              <a:gd name="T64" fmla="*/ 4816 w 298"/>
              <a:gd name="T65" fmla="*/ 64431 h 433"/>
              <a:gd name="T66" fmla="*/ 3440 w 298"/>
              <a:gd name="T67" fmla="*/ 54886 h 433"/>
              <a:gd name="T68" fmla="*/ 1376 w 298"/>
              <a:gd name="T69" fmla="*/ 45000 h 433"/>
              <a:gd name="T70" fmla="*/ 1032 w 298"/>
              <a:gd name="T71" fmla="*/ 34431 h 433"/>
              <a:gd name="T72" fmla="*/ 5160 w 298"/>
              <a:gd name="T73" fmla="*/ 23863 h 433"/>
              <a:gd name="T74" fmla="*/ 13416 w 298"/>
              <a:gd name="T75" fmla="*/ 9204 h 433"/>
              <a:gd name="T76" fmla="*/ 31647 w 298"/>
              <a:gd name="T77" fmla="*/ 4091 h 433"/>
              <a:gd name="T78" fmla="*/ 49191 w 298"/>
              <a:gd name="T79" fmla="*/ 10568 h 433"/>
              <a:gd name="T80" fmla="*/ 57446 w 298"/>
              <a:gd name="T81" fmla="*/ 15341 h 433"/>
              <a:gd name="T82" fmla="*/ 62262 w 298"/>
              <a:gd name="T83" fmla="*/ 19091 h 433"/>
              <a:gd name="T84" fmla="*/ 73958 w 298"/>
              <a:gd name="T85" fmla="*/ 30000 h 433"/>
              <a:gd name="T86" fmla="*/ 87717 w 298"/>
              <a:gd name="T87" fmla="*/ 43295 h 433"/>
              <a:gd name="T88" fmla="*/ 95973 w 298"/>
              <a:gd name="T89" fmla="*/ 53181 h 433"/>
              <a:gd name="T90" fmla="*/ 100789 w 298"/>
              <a:gd name="T91" fmla="*/ 58977 h 4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8"/>
              <a:gd name="T139" fmla="*/ 0 h 433"/>
              <a:gd name="T140" fmla="*/ 298 w 298"/>
              <a:gd name="T141" fmla="*/ 433 h 4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8" h="433">
                <a:moveTo>
                  <a:pt x="298" y="174"/>
                </a:moveTo>
                <a:lnTo>
                  <a:pt x="298" y="181"/>
                </a:lnTo>
                <a:lnTo>
                  <a:pt x="298" y="187"/>
                </a:lnTo>
                <a:lnTo>
                  <a:pt x="297" y="193"/>
                </a:lnTo>
                <a:lnTo>
                  <a:pt x="295" y="199"/>
                </a:lnTo>
                <a:lnTo>
                  <a:pt x="290" y="212"/>
                </a:lnTo>
                <a:lnTo>
                  <a:pt x="284" y="223"/>
                </a:lnTo>
                <a:lnTo>
                  <a:pt x="276" y="233"/>
                </a:lnTo>
                <a:lnTo>
                  <a:pt x="268" y="244"/>
                </a:lnTo>
                <a:lnTo>
                  <a:pt x="261" y="255"/>
                </a:lnTo>
                <a:lnTo>
                  <a:pt x="255" y="267"/>
                </a:lnTo>
                <a:lnTo>
                  <a:pt x="249" y="276"/>
                </a:lnTo>
                <a:lnTo>
                  <a:pt x="243" y="285"/>
                </a:lnTo>
                <a:lnTo>
                  <a:pt x="238" y="295"/>
                </a:lnTo>
                <a:lnTo>
                  <a:pt x="233" y="305"/>
                </a:lnTo>
                <a:lnTo>
                  <a:pt x="224" y="326"/>
                </a:lnTo>
                <a:lnTo>
                  <a:pt x="215" y="347"/>
                </a:lnTo>
                <a:lnTo>
                  <a:pt x="206" y="368"/>
                </a:lnTo>
                <a:lnTo>
                  <a:pt x="196" y="387"/>
                </a:lnTo>
                <a:lnTo>
                  <a:pt x="191" y="396"/>
                </a:lnTo>
                <a:lnTo>
                  <a:pt x="184" y="405"/>
                </a:lnTo>
                <a:lnTo>
                  <a:pt x="177" y="413"/>
                </a:lnTo>
                <a:lnTo>
                  <a:pt x="170" y="422"/>
                </a:lnTo>
                <a:lnTo>
                  <a:pt x="164" y="423"/>
                </a:lnTo>
                <a:lnTo>
                  <a:pt x="158" y="424"/>
                </a:lnTo>
                <a:lnTo>
                  <a:pt x="153" y="425"/>
                </a:lnTo>
                <a:lnTo>
                  <a:pt x="148" y="424"/>
                </a:lnTo>
                <a:lnTo>
                  <a:pt x="137" y="423"/>
                </a:lnTo>
                <a:lnTo>
                  <a:pt x="127" y="419"/>
                </a:lnTo>
                <a:lnTo>
                  <a:pt x="105" y="410"/>
                </a:lnTo>
                <a:lnTo>
                  <a:pt x="84" y="402"/>
                </a:lnTo>
                <a:lnTo>
                  <a:pt x="69" y="414"/>
                </a:lnTo>
                <a:lnTo>
                  <a:pt x="52" y="428"/>
                </a:lnTo>
                <a:lnTo>
                  <a:pt x="48" y="430"/>
                </a:lnTo>
                <a:lnTo>
                  <a:pt x="44" y="432"/>
                </a:lnTo>
                <a:lnTo>
                  <a:pt x="40" y="433"/>
                </a:lnTo>
                <a:lnTo>
                  <a:pt x="36" y="433"/>
                </a:lnTo>
                <a:lnTo>
                  <a:pt x="32" y="433"/>
                </a:lnTo>
                <a:lnTo>
                  <a:pt x="28" y="431"/>
                </a:lnTo>
                <a:lnTo>
                  <a:pt x="24" y="427"/>
                </a:lnTo>
                <a:lnTo>
                  <a:pt x="20" y="423"/>
                </a:lnTo>
                <a:lnTo>
                  <a:pt x="14" y="420"/>
                </a:lnTo>
                <a:lnTo>
                  <a:pt x="8" y="417"/>
                </a:lnTo>
                <a:lnTo>
                  <a:pt x="5" y="413"/>
                </a:lnTo>
                <a:lnTo>
                  <a:pt x="3" y="409"/>
                </a:lnTo>
                <a:lnTo>
                  <a:pt x="2" y="405"/>
                </a:lnTo>
                <a:lnTo>
                  <a:pt x="1" y="401"/>
                </a:lnTo>
                <a:lnTo>
                  <a:pt x="2" y="397"/>
                </a:lnTo>
                <a:lnTo>
                  <a:pt x="3" y="392"/>
                </a:lnTo>
                <a:lnTo>
                  <a:pt x="13" y="374"/>
                </a:lnTo>
                <a:lnTo>
                  <a:pt x="22" y="354"/>
                </a:lnTo>
                <a:lnTo>
                  <a:pt x="30" y="322"/>
                </a:lnTo>
                <a:lnTo>
                  <a:pt x="39" y="289"/>
                </a:lnTo>
                <a:lnTo>
                  <a:pt x="41" y="281"/>
                </a:lnTo>
                <a:lnTo>
                  <a:pt x="42" y="274"/>
                </a:lnTo>
                <a:lnTo>
                  <a:pt x="42" y="266"/>
                </a:lnTo>
                <a:lnTo>
                  <a:pt x="41" y="257"/>
                </a:lnTo>
                <a:lnTo>
                  <a:pt x="40" y="250"/>
                </a:lnTo>
                <a:lnTo>
                  <a:pt x="37" y="242"/>
                </a:lnTo>
                <a:lnTo>
                  <a:pt x="33" y="235"/>
                </a:lnTo>
                <a:lnTo>
                  <a:pt x="28" y="228"/>
                </a:lnTo>
                <a:lnTo>
                  <a:pt x="24" y="222"/>
                </a:lnTo>
                <a:lnTo>
                  <a:pt x="21" y="216"/>
                </a:lnTo>
                <a:lnTo>
                  <a:pt x="19" y="209"/>
                </a:lnTo>
                <a:lnTo>
                  <a:pt x="17" y="202"/>
                </a:lnTo>
                <a:lnTo>
                  <a:pt x="14" y="189"/>
                </a:lnTo>
                <a:lnTo>
                  <a:pt x="11" y="175"/>
                </a:lnTo>
                <a:lnTo>
                  <a:pt x="10" y="161"/>
                </a:lnTo>
                <a:lnTo>
                  <a:pt x="7" y="146"/>
                </a:lnTo>
                <a:lnTo>
                  <a:pt x="4" y="132"/>
                </a:lnTo>
                <a:lnTo>
                  <a:pt x="0" y="118"/>
                </a:lnTo>
                <a:lnTo>
                  <a:pt x="3" y="101"/>
                </a:lnTo>
                <a:lnTo>
                  <a:pt x="8" y="85"/>
                </a:lnTo>
                <a:lnTo>
                  <a:pt x="15" y="70"/>
                </a:lnTo>
                <a:lnTo>
                  <a:pt x="22" y="55"/>
                </a:lnTo>
                <a:lnTo>
                  <a:pt x="39" y="27"/>
                </a:lnTo>
                <a:lnTo>
                  <a:pt x="58" y="0"/>
                </a:lnTo>
                <a:lnTo>
                  <a:pt x="92" y="12"/>
                </a:lnTo>
                <a:lnTo>
                  <a:pt x="127" y="24"/>
                </a:lnTo>
                <a:lnTo>
                  <a:pt x="143" y="31"/>
                </a:lnTo>
                <a:lnTo>
                  <a:pt x="159" y="40"/>
                </a:lnTo>
                <a:lnTo>
                  <a:pt x="167" y="45"/>
                </a:lnTo>
                <a:lnTo>
                  <a:pt x="174" y="50"/>
                </a:lnTo>
                <a:lnTo>
                  <a:pt x="181" y="56"/>
                </a:lnTo>
                <a:lnTo>
                  <a:pt x="188" y="64"/>
                </a:lnTo>
                <a:lnTo>
                  <a:pt x="215" y="88"/>
                </a:lnTo>
                <a:lnTo>
                  <a:pt x="242" y="114"/>
                </a:lnTo>
                <a:lnTo>
                  <a:pt x="255" y="127"/>
                </a:lnTo>
                <a:lnTo>
                  <a:pt x="267" y="141"/>
                </a:lnTo>
                <a:lnTo>
                  <a:pt x="279" y="156"/>
                </a:lnTo>
                <a:lnTo>
                  <a:pt x="289" y="173"/>
                </a:lnTo>
                <a:lnTo>
                  <a:pt x="293" y="173"/>
                </a:lnTo>
                <a:lnTo>
                  <a:pt x="298" y="17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auto">
          <a:xfrm>
            <a:off x="4443367" y="3994828"/>
            <a:ext cx="131159" cy="145505"/>
          </a:xfrm>
          <a:custGeom>
            <a:avLst/>
            <a:gdLst>
              <a:gd name="T0" fmla="*/ 46576 w 443"/>
              <a:gd name="T1" fmla="*/ 159638 h 503"/>
              <a:gd name="T2" fmla="*/ 41439 w 443"/>
              <a:gd name="T3" fmla="*/ 148430 h 503"/>
              <a:gd name="T4" fmla="*/ 35617 w 443"/>
              <a:gd name="T5" fmla="*/ 134843 h 503"/>
              <a:gd name="T6" fmla="*/ 31507 w 443"/>
              <a:gd name="T7" fmla="*/ 119219 h 503"/>
              <a:gd name="T8" fmla="*/ 26712 w 443"/>
              <a:gd name="T9" fmla="*/ 110728 h 503"/>
              <a:gd name="T10" fmla="*/ 19521 w 443"/>
              <a:gd name="T11" fmla="*/ 108690 h 503"/>
              <a:gd name="T12" fmla="*/ 14041 w 443"/>
              <a:gd name="T13" fmla="*/ 104274 h 503"/>
              <a:gd name="T14" fmla="*/ 2055 w 443"/>
              <a:gd name="T15" fmla="*/ 86952 h 503"/>
              <a:gd name="T16" fmla="*/ 0 w 443"/>
              <a:gd name="T17" fmla="*/ 80838 h 503"/>
              <a:gd name="T18" fmla="*/ 2740 w 443"/>
              <a:gd name="T19" fmla="*/ 73026 h 503"/>
              <a:gd name="T20" fmla="*/ 5479 w 443"/>
              <a:gd name="T21" fmla="*/ 64195 h 503"/>
              <a:gd name="T22" fmla="*/ 5822 w 443"/>
              <a:gd name="T23" fmla="*/ 46873 h 503"/>
              <a:gd name="T24" fmla="*/ 9247 w 443"/>
              <a:gd name="T25" fmla="*/ 42797 h 503"/>
              <a:gd name="T26" fmla="*/ 17123 w 443"/>
              <a:gd name="T27" fmla="*/ 43136 h 503"/>
              <a:gd name="T28" fmla="*/ 23630 w 443"/>
              <a:gd name="T29" fmla="*/ 42117 h 503"/>
              <a:gd name="T30" fmla="*/ 28082 w 443"/>
              <a:gd name="T31" fmla="*/ 38041 h 503"/>
              <a:gd name="T32" fmla="*/ 30822 w 443"/>
              <a:gd name="T33" fmla="*/ 31588 h 503"/>
              <a:gd name="T34" fmla="*/ 31849 w 443"/>
              <a:gd name="T35" fmla="*/ 19021 h 503"/>
              <a:gd name="T36" fmla="*/ 35617 w 443"/>
              <a:gd name="T37" fmla="*/ 4416 h 503"/>
              <a:gd name="T38" fmla="*/ 41439 w 443"/>
              <a:gd name="T39" fmla="*/ 340 h 503"/>
              <a:gd name="T40" fmla="*/ 53082 w 443"/>
              <a:gd name="T41" fmla="*/ 2038 h 503"/>
              <a:gd name="T42" fmla="*/ 69178 w 443"/>
              <a:gd name="T43" fmla="*/ 8152 h 503"/>
              <a:gd name="T44" fmla="*/ 76370 w 443"/>
              <a:gd name="T45" fmla="*/ 6453 h 503"/>
              <a:gd name="T46" fmla="*/ 79110 w 443"/>
              <a:gd name="T47" fmla="*/ 1019 h 503"/>
              <a:gd name="T48" fmla="*/ 91096 w 443"/>
              <a:gd name="T49" fmla="*/ 340 h 503"/>
              <a:gd name="T50" fmla="*/ 118494 w 443"/>
              <a:gd name="T51" fmla="*/ 679 h 503"/>
              <a:gd name="T52" fmla="*/ 145549 w 443"/>
              <a:gd name="T53" fmla="*/ 8152 h 503"/>
              <a:gd name="T54" fmla="*/ 151371 w 443"/>
              <a:gd name="T55" fmla="*/ 14945 h 503"/>
              <a:gd name="T56" fmla="*/ 144864 w 443"/>
              <a:gd name="T57" fmla="*/ 24455 h 503"/>
              <a:gd name="T58" fmla="*/ 137672 w 443"/>
              <a:gd name="T59" fmla="*/ 37702 h 503"/>
              <a:gd name="T60" fmla="*/ 134590 w 443"/>
              <a:gd name="T61" fmla="*/ 55024 h 503"/>
              <a:gd name="T62" fmla="*/ 137672 w 443"/>
              <a:gd name="T63" fmla="*/ 72686 h 503"/>
              <a:gd name="T64" fmla="*/ 141781 w 443"/>
              <a:gd name="T65" fmla="*/ 87631 h 503"/>
              <a:gd name="T66" fmla="*/ 147603 w 443"/>
              <a:gd name="T67" fmla="*/ 102916 h 503"/>
              <a:gd name="T68" fmla="*/ 142466 w 443"/>
              <a:gd name="T69" fmla="*/ 127031 h 503"/>
              <a:gd name="T70" fmla="*/ 135275 w 443"/>
              <a:gd name="T71" fmla="*/ 145033 h 503"/>
              <a:gd name="T72" fmla="*/ 131165 w 443"/>
              <a:gd name="T73" fmla="*/ 147750 h 503"/>
              <a:gd name="T74" fmla="*/ 124316 w 443"/>
              <a:gd name="T75" fmla="*/ 146052 h 503"/>
              <a:gd name="T76" fmla="*/ 116096 w 443"/>
              <a:gd name="T77" fmla="*/ 140957 h 503"/>
              <a:gd name="T78" fmla="*/ 110617 w 443"/>
              <a:gd name="T79" fmla="*/ 141637 h 503"/>
              <a:gd name="T80" fmla="*/ 96576 w 443"/>
              <a:gd name="T81" fmla="*/ 148430 h 503"/>
              <a:gd name="T82" fmla="*/ 87672 w 443"/>
              <a:gd name="T83" fmla="*/ 146392 h 503"/>
              <a:gd name="T84" fmla="*/ 78767 w 443"/>
              <a:gd name="T85" fmla="*/ 144354 h 503"/>
              <a:gd name="T86" fmla="*/ 73288 w 443"/>
              <a:gd name="T87" fmla="*/ 147411 h 503"/>
              <a:gd name="T88" fmla="*/ 71233 w 443"/>
              <a:gd name="T89" fmla="*/ 153864 h 503"/>
              <a:gd name="T90" fmla="*/ 77740 w 443"/>
              <a:gd name="T91" fmla="*/ 165073 h 503"/>
              <a:gd name="T92" fmla="*/ 78767 w 443"/>
              <a:gd name="T93" fmla="*/ 170168 h 503"/>
              <a:gd name="T94" fmla="*/ 66439 w 443"/>
              <a:gd name="T95" fmla="*/ 168469 h 503"/>
              <a:gd name="T96" fmla="*/ 50685 w 443"/>
              <a:gd name="T97" fmla="*/ 164733 h 5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3"/>
              <a:gd name="T148" fmla="*/ 0 h 503"/>
              <a:gd name="T149" fmla="*/ 443 w 443"/>
              <a:gd name="T150" fmla="*/ 503 h 5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3" h="503">
                <a:moveTo>
                  <a:pt x="136" y="484"/>
                </a:moveTo>
                <a:lnTo>
                  <a:pt x="137" y="479"/>
                </a:lnTo>
                <a:lnTo>
                  <a:pt x="136" y="474"/>
                </a:lnTo>
                <a:lnTo>
                  <a:pt x="136" y="470"/>
                </a:lnTo>
                <a:lnTo>
                  <a:pt x="134" y="465"/>
                </a:lnTo>
                <a:lnTo>
                  <a:pt x="131" y="456"/>
                </a:lnTo>
                <a:lnTo>
                  <a:pt x="126" y="446"/>
                </a:lnTo>
                <a:lnTo>
                  <a:pt x="121" y="437"/>
                </a:lnTo>
                <a:lnTo>
                  <a:pt x="116" y="428"/>
                </a:lnTo>
                <a:lnTo>
                  <a:pt x="112" y="418"/>
                </a:lnTo>
                <a:lnTo>
                  <a:pt x="110" y="409"/>
                </a:lnTo>
                <a:lnTo>
                  <a:pt x="104" y="397"/>
                </a:lnTo>
                <a:lnTo>
                  <a:pt x="101" y="386"/>
                </a:lnTo>
                <a:lnTo>
                  <a:pt x="98" y="374"/>
                </a:lnTo>
                <a:lnTo>
                  <a:pt x="95" y="363"/>
                </a:lnTo>
                <a:lnTo>
                  <a:pt x="92" y="351"/>
                </a:lnTo>
                <a:lnTo>
                  <a:pt x="88" y="340"/>
                </a:lnTo>
                <a:lnTo>
                  <a:pt x="84" y="335"/>
                </a:lnTo>
                <a:lnTo>
                  <a:pt x="81" y="330"/>
                </a:lnTo>
                <a:lnTo>
                  <a:pt x="78" y="326"/>
                </a:lnTo>
                <a:lnTo>
                  <a:pt x="74" y="323"/>
                </a:lnTo>
                <a:lnTo>
                  <a:pt x="68" y="323"/>
                </a:lnTo>
                <a:lnTo>
                  <a:pt x="62" y="322"/>
                </a:lnTo>
                <a:lnTo>
                  <a:pt x="57" y="320"/>
                </a:lnTo>
                <a:lnTo>
                  <a:pt x="53" y="318"/>
                </a:lnTo>
                <a:lnTo>
                  <a:pt x="48" y="315"/>
                </a:lnTo>
                <a:lnTo>
                  <a:pt x="44" y="311"/>
                </a:lnTo>
                <a:lnTo>
                  <a:pt x="41" y="307"/>
                </a:lnTo>
                <a:lnTo>
                  <a:pt x="37" y="302"/>
                </a:lnTo>
                <a:lnTo>
                  <a:pt x="23" y="280"/>
                </a:lnTo>
                <a:lnTo>
                  <a:pt x="10" y="261"/>
                </a:lnTo>
                <a:lnTo>
                  <a:pt x="6" y="256"/>
                </a:lnTo>
                <a:lnTo>
                  <a:pt x="3" y="252"/>
                </a:lnTo>
                <a:lnTo>
                  <a:pt x="1" y="248"/>
                </a:lnTo>
                <a:lnTo>
                  <a:pt x="0" y="242"/>
                </a:lnTo>
                <a:lnTo>
                  <a:pt x="0" y="238"/>
                </a:lnTo>
                <a:lnTo>
                  <a:pt x="1" y="233"/>
                </a:lnTo>
                <a:lnTo>
                  <a:pt x="2" y="229"/>
                </a:lnTo>
                <a:lnTo>
                  <a:pt x="3" y="224"/>
                </a:lnTo>
                <a:lnTo>
                  <a:pt x="8" y="215"/>
                </a:lnTo>
                <a:lnTo>
                  <a:pt x="12" y="205"/>
                </a:lnTo>
                <a:lnTo>
                  <a:pt x="14" y="200"/>
                </a:lnTo>
                <a:lnTo>
                  <a:pt x="15" y="194"/>
                </a:lnTo>
                <a:lnTo>
                  <a:pt x="16" y="189"/>
                </a:lnTo>
                <a:lnTo>
                  <a:pt x="16" y="184"/>
                </a:lnTo>
                <a:lnTo>
                  <a:pt x="15" y="163"/>
                </a:lnTo>
                <a:lnTo>
                  <a:pt x="16" y="142"/>
                </a:lnTo>
                <a:lnTo>
                  <a:pt x="17" y="138"/>
                </a:lnTo>
                <a:lnTo>
                  <a:pt x="18" y="134"/>
                </a:lnTo>
                <a:lnTo>
                  <a:pt x="20" y="130"/>
                </a:lnTo>
                <a:lnTo>
                  <a:pt x="23" y="128"/>
                </a:lnTo>
                <a:lnTo>
                  <a:pt x="27" y="126"/>
                </a:lnTo>
                <a:lnTo>
                  <a:pt x="31" y="125"/>
                </a:lnTo>
                <a:lnTo>
                  <a:pt x="38" y="125"/>
                </a:lnTo>
                <a:lnTo>
                  <a:pt x="44" y="126"/>
                </a:lnTo>
                <a:lnTo>
                  <a:pt x="50" y="127"/>
                </a:lnTo>
                <a:lnTo>
                  <a:pt x="55" y="127"/>
                </a:lnTo>
                <a:lnTo>
                  <a:pt x="60" y="126"/>
                </a:lnTo>
                <a:lnTo>
                  <a:pt x="65" y="125"/>
                </a:lnTo>
                <a:lnTo>
                  <a:pt x="69" y="124"/>
                </a:lnTo>
                <a:lnTo>
                  <a:pt x="73" y="122"/>
                </a:lnTo>
                <a:lnTo>
                  <a:pt x="76" y="119"/>
                </a:lnTo>
                <a:lnTo>
                  <a:pt x="80" y="116"/>
                </a:lnTo>
                <a:lnTo>
                  <a:pt x="82" y="112"/>
                </a:lnTo>
                <a:lnTo>
                  <a:pt x="85" y="108"/>
                </a:lnTo>
                <a:lnTo>
                  <a:pt x="86" y="104"/>
                </a:lnTo>
                <a:lnTo>
                  <a:pt x="89" y="99"/>
                </a:lnTo>
                <a:lnTo>
                  <a:pt x="90" y="93"/>
                </a:lnTo>
                <a:lnTo>
                  <a:pt x="90" y="87"/>
                </a:lnTo>
                <a:lnTo>
                  <a:pt x="90" y="82"/>
                </a:lnTo>
                <a:lnTo>
                  <a:pt x="90" y="76"/>
                </a:lnTo>
                <a:lnTo>
                  <a:pt x="93" y="56"/>
                </a:lnTo>
                <a:lnTo>
                  <a:pt x="96" y="35"/>
                </a:lnTo>
                <a:lnTo>
                  <a:pt x="98" y="25"/>
                </a:lnTo>
                <a:lnTo>
                  <a:pt x="102" y="17"/>
                </a:lnTo>
                <a:lnTo>
                  <a:pt x="104" y="13"/>
                </a:lnTo>
                <a:lnTo>
                  <a:pt x="107" y="9"/>
                </a:lnTo>
                <a:lnTo>
                  <a:pt x="110" y="5"/>
                </a:lnTo>
                <a:lnTo>
                  <a:pt x="114" y="2"/>
                </a:lnTo>
                <a:lnTo>
                  <a:pt x="121" y="1"/>
                </a:lnTo>
                <a:lnTo>
                  <a:pt x="128" y="1"/>
                </a:lnTo>
                <a:lnTo>
                  <a:pt x="134" y="1"/>
                </a:lnTo>
                <a:lnTo>
                  <a:pt x="142" y="2"/>
                </a:lnTo>
                <a:lnTo>
                  <a:pt x="155" y="6"/>
                </a:lnTo>
                <a:lnTo>
                  <a:pt x="168" y="11"/>
                </a:lnTo>
                <a:lnTo>
                  <a:pt x="181" y="17"/>
                </a:lnTo>
                <a:lnTo>
                  <a:pt x="196" y="22"/>
                </a:lnTo>
                <a:lnTo>
                  <a:pt x="202" y="24"/>
                </a:lnTo>
                <a:lnTo>
                  <a:pt x="209" y="25"/>
                </a:lnTo>
                <a:lnTo>
                  <a:pt x="216" y="26"/>
                </a:lnTo>
                <a:lnTo>
                  <a:pt x="223" y="25"/>
                </a:lnTo>
                <a:lnTo>
                  <a:pt x="223" y="19"/>
                </a:lnTo>
                <a:lnTo>
                  <a:pt x="224" y="13"/>
                </a:lnTo>
                <a:lnTo>
                  <a:pt x="226" y="9"/>
                </a:lnTo>
                <a:lnTo>
                  <a:pt x="228" y="6"/>
                </a:lnTo>
                <a:lnTo>
                  <a:pt x="231" y="3"/>
                </a:lnTo>
                <a:lnTo>
                  <a:pt x="235" y="1"/>
                </a:lnTo>
                <a:lnTo>
                  <a:pt x="239" y="1"/>
                </a:lnTo>
                <a:lnTo>
                  <a:pt x="245" y="0"/>
                </a:lnTo>
                <a:lnTo>
                  <a:pt x="266" y="1"/>
                </a:lnTo>
                <a:lnTo>
                  <a:pt x="285" y="2"/>
                </a:lnTo>
                <a:lnTo>
                  <a:pt x="306" y="0"/>
                </a:lnTo>
                <a:lnTo>
                  <a:pt x="326" y="0"/>
                </a:lnTo>
                <a:lnTo>
                  <a:pt x="346" y="2"/>
                </a:lnTo>
                <a:lnTo>
                  <a:pt x="366" y="5"/>
                </a:lnTo>
                <a:lnTo>
                  <a:pt x="386" y="9"/>
                </a:lnTo>
                <a:lnTo>
                  <a:pt x="406" y="16"/>
                </a:lnTo>
                <a:lnTo>
                  <a:pt x="425" y="24"/>
                </a:lnTo>
                <a:lnTo>
                  <a:pt x="443" y="33"/>
                </a:lnTo>
                <a:lnTo>
                  <a:pt x="443" y="36"/>
                </a:lnTo>
                <a:lnTo>
                  <a:pt x="443" y="40"/>
                </a:lnTo>
                <a:lnTo>
                  <a:pt x="442" y="44"/>
                </a:lnTo>
                <a:lnTo>
                  <a:pt x="440" y="48"/>
                </a:lnTo>
                <a:lnTo>
                  <a:pt x="435" y="56"/>
                </a:lnTo>
                <a:lnTo>
                  <a:pt x="429" y="64"/>
                </a:lnTo>
                <a:lnTo>
                  <a:pt x="423" y="72"/>
                </a:lnTo>
                <a:lnTo>
                  <a:pt x="417" y="81"/>
                </a:lnTo>
                <a:lnTo>
                  <a:pt x="412" y="90"/>
                </a:lnTo>
                <a:lnTo>
                  <a:pt x="409" y="100"/>
                </a:lnTo>
                <a:lnTo>
                  <a:pt x="402" y="111"/>
                </a:lnTo>
                <a:lnTo>
                  <a:pt x="397" y="123"/>
                </a:lnTo>
                <a:lnTo>
                  <a:pt x="394" y="136"/>
                </a:lnTo>
                <a:lnTo>
                  <a:pt x="392" y="149"/>
                </a:lnTo>
                <a:lnTo>
                  <a:pt x="393" y="162"/>
                </a:lnTo>
                <a:lnTo>
                  <a:pt x="394" y="175"/>
                </a:lnTo>
                <a:lnTo>
                  <a:pt x="397" y="188"/>
                </a:lnTo>
                <a:lnTo>
                  <a:pt x="401" y="202"/>
                </a:lnTo>
                <a:lnTo>
                  <a:pt x="402" y="214"/>
                </a:lnTo>
                <a:lnTo>
                  <a:pt x="403" y="225"/>
                </a:lnTo>
                <a:lnTo>
                  <a:pt x="406" y="236"/>
                </a:lnTo>
                <a:lnTo>
                  <a:pt x="410" y="248"/>
                </a:lnTo>
                <a:lnTo>
                  <a:pt x="414" y="258"/>
                </a:lnTo>
                <a:lnTo>
                  <a:pt x="419" y="268"/>
                </a:lnTo>
                <a:lnTo>
                  <a:pt x="425" y="278"/>
                </a:lnTo>
                <a:lnTo>
                  <a:pt x="431" y="288"/>
                </a:lnTo>
                <a:lnTo>
                  <a:pt x="431" y="303"/>
                </a:lnTo>
                <a:lnTo>
                  <a:pt x="430" y="317"/>
                </a:lnTo>
                <a:lnTo>
                  <a:pt x="428" y="331"/>
                </a:lnTo>
                <a:lnTo>
                  <a:pt x="424" y="345"/>
                </a:lnTo>
                <a:lnTo>
                  <a:pt x="416" y="374"/>
                </a:lnTo>
                <a:lnTo>
                  <a:pt x="407" y="402"/>
                </a:lnTo>
                <a:lnTo>
                  <a:pt x="403" y="414"/>
                </a:lnTo>
                <a:lnTo>
                  <a:pt x="398" y="424"/>
                </a:lnTo>
                <a:lnTo>
                  <a:pt x="395" y="427"/>
                </a:lnTo>
                <a:lnTo>
                  <a:pt x="392" y="430"/>
                </a:lnTo>
                <a:lnTo>
                  <a:pt x="390" y="433"/>
                </a:lnTo>
                <a:lnTo>
                  <a:pt x="386" y="434"/>
                </a:lnTo>
                <a:lnTo>
                  <a:pt x="383" y="435"/>
                </a:lnTo>
                <a:lnTo>
                  <a:pt x="379" y="436"/>
                </a:lnTo>
                <a:lnTo>
                  <a:pt x="376" y="435"/>
                </a:lnTo>
                <a:lnTo>
                  <a:pt x="372" y="434"/>
                </a:lnTo>
                <a:lnTo>
                  <a:pt x="363" y="430"/>
                </a:lnTo>
                <a:lnTo>
                  <a:pt x="353" y="423"/>
                </a:lnTo>
                <a:lnTo>
                  <a:pt x="349" y="419"/>
                </a:lnTo>
                <a:lnTo>
                  <a:pt x="344" y="416"/>
                </a:lnTo>
                <a:lnTo>
                  <a:pt x="339" y="415"/>
                </a:lnTo>
                <a:lnTo>
                  <a:pt x="335" y="414"/>
                </a:lnTo>
                <a:lnTo>
                  <a:pt x="331" y="414"/>
                </a:lnTo>
                <a:lnTo>
                  <a:pt x="327" y="415"/>
                </a:lnTo>
                <a:lnTo>
                  <a:pt x="323" y="417"/>
                </a:lnTo>
                <a:lnTo>
                  <a:pt x="319" y="418"/>
                </a:lnTo>
                <a:lnTo>
                  <a:pt x="303" y="428"/>
                </a:lnTo>
                <a:lnTo>
                  <a:pt x="286" y="436"/>
                </a:lnTo>
                <a:lnTo>
                  <a:pt x="282" y="437"/>
                </a:lnTo>
                <a:lnTo>
                  <a:pt x="277" y="437"/>
                </a:lnTo>
                <a:lnTo>
                  <a:pt x="272" y="436"/>
                </a:lnTo>
                <a:lnTo>
                  <a:pt x="267" y="435"/>
                </a:lnTo>
                <a:lnTo>
                  <a:pt x="256" y="431"/>
                </a:lnTo>
                <a:lnTo>
                  <a:pt x="246" y="428"/>
                </a:lnTo>
                <a:lnTo>
                  <a:pt x="240" y="426"/>
                </a:lnTo>
                <a:lnTo>
                  <a:pt x="235" y="426"/>
                </a:lnTo>
                <a:lnTo>
                  <a:pt x="230" y="425"/>
                </a:lnTo>
                <a:lnTo>
                  <a:pt x="226" y="426"/>
                </a:lnTo>
                <a:lnTo>
                  <a:pt x="222" y="427"/>
                </a:lnTo>
                <a:lnTo>
                  <a:pt x="218" y="430"/>
                </a:lnTo>
                <a:lnTo>
                  <a:pt x="214" y="434"/>
                </a:lnTo>
                <a:lnTo>
                  <a:pt x="211" y="440"/>
                </a:lnTo>
                <a:lnTo>
                  <a:pt x="209" y="444"/>
                </a:lnTo>
                <a:lnTo>
                  <a:pt x="208" y="448"/>
                </a:lnTo>
                <a:lnTo>
                  <a:pt x="208" y="453"/>
                </a:lnTo>
                <a:lnTo>
                  <a:pt x="210" y="458"/>
                </a:lnTo>
                <a:lnTo>
                  <a:pt x="215" y="467"/>
                </a:lnTo>
                <a:lnTo>
                  <a:pt x="221" y="477"/>
                </a:lnTo>
                <a:lnTo>
                  <a:pt x="227" y="486"/>
                </a:lnTo>
                <a:lnTo>
                  <a:pt x="232" y="494"/>
                </a:lnTo>
                <a:lnTo>
                  <a:pt x="232" y="497"/>
                </a:lnTo>
                <a:lnTo>
                  <a:pt x="232" y="499"/>
                </a:lnTo>
                <a:lnTo>
                  <a:pt x="230" y="501"/>
                </a:lnTo>
                <a:lnTo>
                  <a:pt x="227" y="503"/>
                </a:lnTo>
                <a:lnTo>
                  <a:pt x="216" y="501"/>
                </a:lnTo>
                <a:lnTo>
                  <a:pt x="205" y="499"/>
                </a:lnTo>
                <a:lnTo>
                  <a:pt x="194" y="496"/>
                </a:lnTo>
                <a:lnTo>
                  <a:pt x="182" y="493"/>
                </a:lnTo>
                <a:lnTo>
                  <a:pt x="171" y="490"/>
                </a:lnTo>
                <a:lnTo>
                  <a:pt x="160" y="487"/>
                </a:lnTo>
                <a:lnTo>
                  <a:pt x="148" y="485"/>
                </a:lnTo>
                <a:lnTo>
                  <a:pt x="136" y="48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5" name="Freeform 81"/>
          <p:cNvSpPr>
            <a:spLocks/>
          </p:cNvSpPr>
          <p:nvPr/>
        </p:nvSpPr>
        <p:spPr bwMode="auto">
          <a:xfrm>
            <a:off x="4337058" y="3911876"/>
            <a:ext cx="147726" cy="248853"/>
          </a:xfrm>
          <a:custGeom>
            <a:avLst/>
            <a:gdLst>
              <a:gd name="T0" fmla="*/ 12643 w 496"/>
              <a:gd name="T1" fmla="*/ 119112 h 853"/>
              <a:gd name="T2" fmla="*/ 3075 w 496"/>
              <a:gd name="T3" fmla="*/ 95562 h 853"/>
              <a:gd name="T4" fmla="*/ 7517 w 496"/>
              <a:gd name="T5" fmla="*/ 75767 h 853"/>
              <a:gd name="T6" fmla="*/ 10934 w 496"/>
              <a:gd name="T7" fmla="*/ 68941 h 853"/>
              <a:gd name="T8" fmla="*/ 22210 w 496"/>
              <a:gd name="T9" fmla="*/ 66894 h 853"/>
              <a:gd name="T10" fmla="*/ 30752 w 496"/>
              <a:gd name="T11" fmla="*/ 64163 h 853"/>
              <a:gd name="T12" fmla="*/ 36220 w 496"/>
              <a:gd name="T13" fmla="*/ 58703 h 853"/>
              <a:gd name="T14" fmla="*/ 34511 w 496"/>
              <a:gd name="T15" fmla="*/ 51194 h 853"/>
              <a:gd name="T16" fmla="*/ 24944 w 496"/>
              <a:gd name="T17" fmla="*/ 41979 h 853"/>
              <a:gd name="T18" fmla="*/ 24944 w 496"/>
              <a:gd name="T19" fmla="*/ 34812 h 853"/>
              <a:gd name="T20" fmla="*/ 36220 w 496"/>
              <a:gd name="T21" fmla="*/ 24573 h 853"/>
              <a:gd name="T22" fmla="*/ 52621 w 496"/>
              <a:gd name="T23" fmla="*/ 10239 h 853"/>
              <a:gd name="T24" fmla="*/ 53304 w 496"/>
              <a:gd name="T25" fmla="*/ 341 h 853"/>
              <a:gd name="T26" fmla="*/ 58430 w 496"/>
              <a:gd name="T27" fmla="*/ 2048 h 853"/>
              <a:gd name="T28" fmla="*/ 83373 w 496"/>
              <a:gd name="T29" fmla="*/ 20136 h 853"/>
              <a:gd name="T30" fmla="*/ 97383 w 496"/>
              <a:gd name="T31" fmla="*/ 36860 h 853"/>
              <a:gd name="T32" fmla="*/ 99433 w 496"/>
              <a:gd name="T33" fmla="*/ 52901 h 853"/>
              <a:gd name="T34" fmla="*/ 101825 w 496"/>
              <a:gd name="T35" fmla="*/ 71672 h 853"/>
              <a:gd name="T36" fmla="*/ 104900 w 496"/>
              <a:gd name="T37" fmla="*/ 66552 h 853"/>
              <a:gd name="T38" fmla="*/ 110367 w 496"/>
              <a:gd name="T39" fmla="*/ 61774 h 853"/>
              <a:gd name="T40" fmla="*/ 120960 w 496"/>
              <a:gd name="T41" fmla="*/ 65528 h 853"/>
              <a:gd name="T42" fmla="*/ 140094 w 496"/>
              <a:gd name="T43" fmla="*/ 80204 h 853"/>
              <a:gd name="T44" fmla="*/ 150687 w 496"/>
              <a:gd name="T45" fmla="*/ 94880 h 853"/>
              <a:gd name="T46" fmla="*/ 153762 w 496"/>
              <a:gd name="T47" fmla="*/ 113310 h 853"/>
              <a:gd name="T48" fmla="*/ 147953 w 496"/>
              <a:gd name="T49" fmla="*/ 137542 h 853"/>
              <a:gd name="T50" fmla="*/ 135311 w 496"/>
              <a:gd name="T51" fmla="*/ 139248 h 853"/>
              <a:gd name="T52" fmla="*/ 126427 w 496"/>
              <a:gd name="T53" fmla="*/ 143002 h 853"/>
              <a:gd name="T54" fmla="*/ 125743 w 496"/>
              <a:gd name="T55" fmla="*/ 165869 h 853"/>
              <a:gd name="T56" fmla="*/ 129844 w 496"/>
              <a:gd name="T57" fmla="*/ 192831 h 853"/>
              <a:gd name="T58" fmla="*/ 142828 w 496"/>
              <a:gd name="T59" fmla="*/ 205459 h 853"/>
              <a:gd name="T60" fmla="*/ 150003 w 496"/>
              <a:gd name="T61" fmla="*/ 209555 h 853"/>
              <a:gd name="T62" fmla="*/ 159229 w 496"/>
              <a:gd name="T63" fmla="*/ 236176 h 853"/>
              <a:gd name="T64" fmla="*/ 167430 w 496"/>
              <a:gd name="T65" fmla="*/ 260408 h 853"/>
              <a:gd name="T66" fmla="*/ 155471 w 496"/>
              <a:gd name="T67" fmla="*/ 261431 h 853"/>
              <a:gd name="T68" fmla="*/ 145903 w 496"/>
              <a:gd name="T69" fmla="*/ 264503 h 853"/>
              <a:gd name="T70" fmla="*/ 110709 w 496"/>
              <a:gd name="T71" fmla="*/ 281226 h 853"/>
              <a:gd name="T72" fmla="*/ 100800 w 496"/>
              <a:gd name="T73" fmla="*/ 289418 h 853"/>
              <a:gd name="T74" fmla="*/ 87815 w 496"/>
              <a:gd name="T75" fmla="*/ 290100 h 853"/>
              <a:gd name="T76" fmla="*/ 64238 w 496"/>
              <a:gd name="T77" fmla="*/ 271670 h 853"/>
              <a:gd name="T78" fmla="*/ 57746 w 496"/>
              <a:gd name="T79" fmla="*/ 261773 h 853"/>
              <a:gd name="T80" fmla="*/ 58430 w 496"/>
              <a:gd name="T81" fmla="*/ 249827 h 853"/>
              <a:gd name="T82" fmla="*/ 51254 w 496"/>
              <a:gd name="T83" fmla="*/ 235493 h 853"/>
              <a:gd name="T84" fmla="*/ 49887 w 496"/>
              <a:gd name="T85" fmla="*/ 223206 h 853"/>
              <a:gd name="T86" fmla="*/ 59796 w 496"/>
              <a:gd name="T87" fmla="*/ 189077 h 853"/>
              <a:gd name="T88" fmla="*/ 57063 w 496"/>
              <a:gd name="T89" fmla="*/ 162115 h 853"/>
              <a:gd name="T90" fmla="*/ 50229 w 496"/>
              <a:gd name="T91" fmla="*/ 158361 h 853"/>
              <a:gd name="T92" fmla="*/ 44078 w 496"/>
              <a:gd name="T93" fmla="*/ 156313 h 853"/>
              <a:gd name="T94" fmla="*/ 47837 w 496"/>
              <a:gd name="T95" fmla="*/ 147098 h 853"/>
              <a:gd name="T96" fmla="*/ 50571 w 496"/>
              <a:gd name="T97" fmla="*/ 136859 h 853"/>
              <a:gd name="T98" fmla="*/ 43395 w 496"/>
              <a:gd name="T99" fmla="*/ 131740 h 853"/>
              <a:gd name="T100" fmla="*/ 31094 w 496"/>
              <a:gd name="T101" fmla="*/ 132422 h 8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853"/>
              <a:gd name="T155" fmla="*/ 496 w 496"/>
              <a:gd name="T156" fmla="*/ 853 h 8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853">
                <a:moveTo>
                  <a:pt x="75" y="399"/>
                </a:moveTo>
                <a:lnTo>
                  <a:pt x="67" y="386"/>
                </a:lnTo>
                <a:lnTo>
                  <a:pt x="57" y="373"/>
                </a:lnTo>
                <a:lnTo>
                  <a:pt x="47" y="361"/>
                </a:lnTo>
                <a:lnTo>
                  <a:pt x="37" y="349"/>
                </a:lnTo>
                <a:lnTo>
                  <a:pt x="26" y="337"/>
                </a:lnTo>
                <a:lnTo>
                  <a:pt x="16" y="324"/>
                </a:lnTo>
                <a:lnTo>
                  <a:pt x="7" y="312"/>
                </a:lnTo>
                <a:lnTo>
                  <a:pt x="0" y="298"/>
                </a:lnTo>
                <a:lnTo>
                  <a:pt x="9" y="280"/>
                </a:lnTo>
                <a:lnTo>
                  <a:pt x="18" y="262"/>
                </a:lnTo>
                <a:lnTo>
                  <a:pt x="21" y="253"/>
                </a:lnTo>
                <a:lnTo>
                  <a:pt x="23" y="243"/>
                </a:lnTo>
                <a:lnTo>
                  <a:pt x="24" y="234"/>
                </a:lnTo>
                <a:lnTo>
                  <a:pt x="22" y="222"/>
                </a:lnTo>
                <a:lnTo>
                  <a:pt x="22" y="216"/>
                </a:lnTo>
                <a:lnTo>
                  <a:pt x="23" y="211"/>
                </a:lnTo>
                <a:lnTo>
                  <a:pt x="25" y="207"/>
                </a:lnTo>
                <a:lnTo>
                  <a:pt x="29" y="204"/>
                </a:lnTo>
                <a:lnTo>
                  <a:pt x="32" y="202"/>
                </a:lnTo>
                <a:lnTo>
                  <a:pt x="36" y="200"/>
                </a:lnTo>
                <a:lnTo>
                  <a:pt x="40" y="199"/>
                </a:lnTo>
                <a:lnTo>
                  <a:pt x="45" y="198"/>
                </a:lnTo>
                <a:lnTo>
                  <a:pt x="55" y="197"/>
                </a:lnTo>
                <a:lnTo>
                  <a:pt x="65" y="196"/>
                </a:lnTo>
                <a:lnTo>
                  <a:pt x="70" y="195"/>
                </a:lnTo>
                <a:lnTo>
                  <a:pt x="75" y="194"/>
                </a:lnTo>
                <a:lnTo>
                  <a:pt x="80" y="192"/>
                </a:lnTo>
                <a:lnTo>
                  <a:pt x="84" y="190"/>
                </a:lnTo>
                <a:lnTo>
                  <a:pt x="90" y="188"/>
                </a:lnTo>
                <a:lnTo>
                  <a:pt x="96" y="186"/>
                </a:lnTo>
                <a:lnTo>
                  <a:pt x="100" y="183"/>
                </a:lnTo>
                <a:lnTo>
                  <a:pt x="103" y="180"/>
                </a:lnTo>
                <a:lnTo>
                  <a:pt x="105" y="176"/>
                </a:lnTo>
                <a:lnTo>
                  <a:pt x="106" y="172"/>
                </a:lnTo>
                <a:lnTo>
                  <a:pt x="106" y="167"/>
                </a:lnTo>
                <a:lnTo>
                  <a:pt x="106" y="163"/>
                </a:lnTo>
                <a:lnTo>
                  <a:pt x="105" y="159"/>
                </a:lnTo>
                <a:lnTo>
                  <a:pt x="103" y="154"/>
                </a:lnTo>
                <a:lnTo>
                  <a:pt x="101" y="150"/>
                </a:lnTo>
                <a:lnTo>
                  <a:pt x="98" y="146"/>
                </a:lnTo>
                <a:lnTo>
                  <a:pt x="91" y="138"/>
                </a:lnTo>
                <a:lnTo>
                  <a:pt x="82" y="132"/>
                </a:lnTo>
                <a:lnTo>
                  <a:pt x="77" y="127"/>
                </a:lnTo>
                <a:lnTo>
                  <a:pt x="73" y="123"/>
                </a:lnTo>
                <a:lnTo>
                  <a:pt x="71" y="118"/>
                </a:lnTo>
                <a:lnTo>
                  <a:pt x="71" y="114"/>
                </a:lnTo>
                <a:lnTo>
                  <a:pt x="71" y="110"/>
                </a:lnTo>
                <a:lnTo>
                  <a:pt x="72" y="106"/>
                </a:lnTo>
                <a:lnTo>
                  <a:pt x="73" y="102"/>
                </a:lnTo>
                <a:lnTo>
                  <a:pt x="76" y="98"/>
                </a:lnTo>
                <a:lnTo>
                  <a:pt x="83" y="90"/>
                </a:lnTo>
                <a:lnTo>
                  <a:pt x="91" y="84"/>
                </a:lnTo>
                <a:lnTo>
                  <a:pt x="99" y="78"/>
                </a:lnTo>
                <a:lnTo>
                  <a:pt x="106" y="72"/>
                </a:lnTo>
                <a:lnTo>
                  <a:pt x="123" y="57"/>
                </a:lnTo>
                <a:lnTo>
                  <a:pt x="143" y="43"/>
                </a:lnTo>
                <a:lnTo>
                  <a:pt x="148" y="39"/>
                </a:lnTo>
                <a:lnTo>
                  <a:pt x="151" y="35"/>
                </a:lnTo>
                <a:lnTo>
                  <a:pt x="154" y="30"/>
                </a:lnTo>
                <a:lnTo>
                  <a:pt x="156" y="25"/>
                </a:lnTo>
                <a:lnTo>
                  <a:pt x="158" y="19"/>
                </a:lnTo>
                <a:lnTo>
                  <a:pt x="158" y="13"/>
                </a:lnTo>
                <a:lnTo>
                  <a:pt x="158" y="7"/>
                </a:lnTo>
                <a:lnTo>
                  <a:pt x="156" y="1"/>
                </a:lnTo>
                <a:lnTo>
                  <a:pt x="157" y="0"/>
                </a:lnTo>
                <a:lnTo>
                  <a:pt x="159" y="0"/>
                </a:lnTo>
                <a:lnTo>
                  <a:pt x="161" y="0"/>
                </a:lnTo>
                <a:lnTo>
                  <a:pt x="164" y="2"/>
                </a:lnTo>
                <a:lnTo>
                  <a:pt x="171" y="6"/>
                </a:lnTo>
                <a:lnTo>
                  <a:pt x="180" y="13"/>
                </a:lnTo>
                <a:lnTo>
                  <a:pt x="199" y="27"/>
                </a:lnTo>
                <a:lnTo>
                  <a:pt x="215" y="37"/>
                </a:lnTo>
                <a:lnTo>
                  <a:pt x="229" y="47"/>
                </a:lnTo>
                <a:lnTo>
                  <a:pt x="244" y="59"/>
                </a:lnTo>
                <a:lnTo>
                  <a:pt x="258" y="72"/>
                </a:lnTo>
                <a:lnTo>
                  <a:pt x="271" y="85"/>
                </a:lnTo>
                <a:lnTo>
                  <a:pt x="276" y="93"/>
                </a:lnTo>
                <a:lnTo>
                  <a:pt x="281" y="100"/>
                </a:lnTo>
                <a:lnTo>
                  <a:pt x="285" y="108"/>
                </a:lnTo>
                <a:lnTo>
                  <a:pt x="289" y="117"/>
                </a:lnTo>
                <a:lnTo>
                  <a:pt x="291" y="126"/>
                </a:lnTo>
                <a:lnTo>
                  <a:pt x="293" y="135"/>
                </a:lnTo>
                <a:lnTo>
                  <a:pt x="293" y="145"/>
                </a:lnTo>
                <a:lnTo>
                  <a:pt x="291" y="155"/>
                </a:lnTo>
                <a:lnTo>
                  <a:pt x="292" y="176"/>
                </a:lnTo>
                <a:lnTo>
                  <a:pt x="295" y="199"/>
                </a:lnTo>
                <a:lnTo>
                  <a:pt x="296" y="204"/>
                </a:lnTo>
                <a:lnTo>
                  <a:pt x="297" y="207"/>
                </a:lnTo>
                <a:lnTo>
                  <a:pt x="298" y="210"/>
                </a:lnTo>
                <a:lnTo>
                  <a:pt x="299" y="211"/>
                </a:lnTo>
                <a:lnTo>
                  <a:pt x="301" y="210"/>
                </a:lnTo>
                <a:lnTo>
                  <a:pt x="303" y="207"/>
                </a:lnTo>
                <a:lnTo>
                  <a:pt x="305" y="202"/>
                </a:lnTo>
                <a:lnTo>
                  <a:pt x="307" y="195"/>
                </a:lnTo>
                <a:lnTo>
                  <a:pt x="310" y="190"/>
                </a:lnTo>
                <a:lnTo>
                  <a:pt x="312" y="186"/>
                </a:lnTo>
                <a:lnTo>
                  <a:pt x="316" y="184"/>
                </a:lnTo>
                <a:lnTo>
                  <a:pt x="319" y="182"/>
                </a:lnTo>
                <a:lnTo>
                  <a:pt x="323" y="181"/>
                </a:lnTo>
                <a:lnTo>
                  <a:pt x="327" y="181"/>
                </a:lnTo>
                <a:lnTo>
                  <a:pt x="331" y="182"/>
                </a:lnTo>
                <a:lnTo>
                  <a:pt x="336" y="183"/>
                </a:lnTo>
                <a:lnTo>
                  <a:pt x="345" y="187"/>
                </a:lnTo>
                <a:lnTo>
                  <a:pt x="354" y="192"/>
                </a:lnTo>
                <a:lnTo>
                  <a:pt x="362" y="198"/>
                </a:lnTo>
                <a:lnTo>
                  <a:pt x="368" y="203"/>
                </a:lnTo>
                <a:lnTo>
                  <a:pt x="382" y="212"/>
                </a:lnTo>
                <a:lnTo>
                  <a:pt x="397" y="223"/>
                </a:lnTo>
                <a:lnTo>
                  <a:pt x="410" y="235"/>
                </a:lnTo>
                <a:lnTo>
                  <a:pt x="422" y="248"/>
                </a:lnTo>
                <a:lnTo>
                  <a:pt x="427" y="255"/>
                </a:lnTo>
                <a:lnTo>
                  <a:pt x="432" y="262"/>
                </a:lnTo>
                <a:lnTo>
                  <a:pt x="437" y="269"/>
                </a:lnTo>
                <a:lnTo>
                  <a:pt x="441" y="278"/>
                </a:lnTo>
                <a:lnTo>
                  <a:pt x="446" y="285"/>
                </a:lnTo>
                <a:lnTo>
                  <a:pt x="449" y="293"/>
                </a:lnTo>
                <a:lnTo>
                  <a:pt x="452" y="302"/>
                </a:lnTo>
                <a:lnTo>
                  <a:pt x="454" y="310"/>
                </a:lnTo>
                <a:lnTo>
                  <a:pt x="450" y="332"/>
                </a:lnTo>
                <a:lnTo>
                  <a:pt x="447" y="353"/>
                </a:lnTo>
                <a:lnTo>
                  <a:pt x="444" y="374"/>
                </a:lnTo>
                <a:lnTo>
                  <a:pt x="439" y="395"/>
                </a:lnTo>
                <a:lnTo>
                  <a:pt x="437" y="400"/>
                </a:lnTo>
                <a:lnTo>
                  <a:pt x="433" y="403"/>
                </a:lnTo>
                <a:lnTo>
                  <a:pt x="430" y="405"/>
                </a:lnTo>
                <a:lnTo>
                  <a:pt x="425" y="407"/>
                </a:lnTo>
                <a:lnTo>
                  <a:pt x="416" y="408"/>
                </a:lnTo>
                <a:lnTo>
                  <a:pt x="406" y="408"/>
                </a:lnTo>
                <a:lnTo>
                  <a:pt x="396" y="408"/>
                </a:lnTo>
                <a:lnTo>
                  <a:pt x="385" y="409"/>
                </a:lnTo>
                <a:lnTo>
                  <a:pt x="381" y="410"/>
                </a:lnTo>
                <a:lnTo>
                  <a:pt x="377" y="412"/>
                </a:lnTo>
                <a:lnTo>
                  <a:pt x="373" y="415"/>
                </a:lnTo>
                <a:lnTo>
                  <a:pt x="370" y="419"/>
                </a:lnTo>
                <a:lnTo>
                  <a:pt x="372" y="433"/>
                </a:lnTo>
                <a:lnTo>
                  <a:pt x="373" y="447"/>
                </a:lnTo>
                <a:lnTo>
                  <a:pt x="373" y="460"/>
                </a:lnTo>
                <a:lnTo>
                  <a:pt x="371" y="472"/>
                </a:lnTo>
                <a:lnTo>
                  <a:pt x="368" y="486"/>
                </a:lnTo>
                <a:lnTo>
                  <a:pt x="364" y="498"/>
                </a:lnTo>
                <a:lnTo>
                  <a:pt x="359" y="510"/>
                </a:lnTo>
                <a:lnTo>
                  <a:pt x="353" y="522"/>
                </a:lnTo>
                <a:lnTo>
                  <a:pt x="367" y="544"/>
                </a:lnTo>
                <a:lnTo>
                  <a:pt x="380" y="565"/>
                </a:lnTo>
                <a:lnTo>
                  <a:pt x="387" y="576"/>
                </a:lnTo>
                <a:lnTo>
                  <a:pt x="395" y="586"/>
                </a:lnTo>
                <a:lnTo>
                  <a:pt x="403" y="595"/>
                </a:lnTo>
                <a:lnTo>
                  <a:pt x="411" y="603"/>
                </a:lnTo>
                <a:lnTo>
                  <a:pt x="418" y="602"/>
                </a:lnTo>
                <a:lnTo>
                  <a:pt x="423" y="603"/>
                </a:lnTo>
                <a:lnTo>
                  <a:pt x="428" y="605"/>
                </a:lnTo>
                <a:lnTo>
                  <a:pt x="432" y="607"/>
                </a:lnTo>
                <a:lnTo>
                  <a:pt x="436" y="610"/>
                </a:lnTo>
                <a:lnTo>
                  <a:pt x="439" y="614"/>
                </a:lnTo>
                <a:lnTo>
                  <a:pt x="441" y="619"/>
                </a:lnTo>
                <a:lnTo>
                  <a:pt x="444" y="624"/>
                </a:lnTo>
                <a:lnTo>
                  <a:pt x="451" y="648"/>
                </a:lnTo>
                <a:lnTo>
                  <a:pt x="457" y="670"/>
                </a:lnTo>
                <a:lnTo>
                  <a:pt x="466" y="692"/>
                </a:lnTo>
                <a:lnTo>
                  <a:pt x="474" y="714"/>
                </a:lnTo>
                <a:lnTo>
                  <a:pt x="484" y="736"/>
                </a:lnTo>
                <a:lnTo>
                  <a:pt x="496" y="756"/>
                </a:lnTo>
                <a:lnTo>
                  <a:pt x="493" y="760"/>
                </a:lnTo>
                <a:lnTo>
                  <a:pt x="490" y="763"/>
                </a:lnTo>
                <a:lnTo>
                  <a:pt x="487" y="765"/>
                </a:lnTo>
                <a:lnTo>
                  <a:pt x="483" y="767"/>
                </a:lnTo>
                <a:lnTo>
                  <a:pt x="475" y="767"/>
                </a:lnTo>
                <a:lnTo>
                  <a:pt x="465" y="767"/>
                </a:lnTo>
                <a:lnTo>
                  <a:pt x="455" y="766"/>
                </a:lnTo>
                <a:lnTo>
                  <a:pt x="445" y="766"/>
                </a:lnTo>
                <a:lnTo>
                  <a:pt x="439" y="767"/>
                </a:lnTo>
                <a:lnTo>
                  <a:pt x="434" y="769"/>
                </a:lnTo>
                <a:lnTo>
                  <a:pt x="430" y="771"/>
                </a:lnTo>
                <a:lnTo>
                  <a:pt x="427" y="775"/>
                </a:lnTo>
                <a:lnTo>
                  <a:pt x="395" y="790"/>
                </a:lnTo>
                <a:lnTo>
                  <a:pt x="362" y="803"/>
                </a:lnTo>
                <a:lnTo>
                  <a:pt x="347" y="811"/>
                </a:lnTo>
                <a:lnTo>
                  <a:pt x="331" y="819"/>
                </a:lnTo>
                <a:lnTo>
                  <a:pt x="324" y="824"/>
                </a:lnTo>
                <a:lnTo>
                  <a:pt x="317" y="829"/>
                </a:lnTo>
                <a:lnTo>
                  <a:pt x="310" y="835"/>
                </a:lnTo>
                <a:lnTo>
                  <a:pt x="303" y="843"/>
                </a:lnTo>
                <a:lnTo>
                  <a:pt x="299" y="846"/>
                </a:lnTo>
                <a:lnTo>
                  <a:pt x="295" y="848"/>
                </a:lnTo>
                <a:lnTo>
                  <a:pt x="290" y="850"/>
                </a:lnTo>
                <a:lnTo>
                  <a:pt x="285" y="852"/>
                </a:lnTo>
                <a:lnTo>
                  <a:pt x="275" y="853"/>
                </a:lnTo>
                <a:lnTo>
                  <a:pt x="266" y="853"/>
                </a:lnTo>
                <a:lnTo>
                  <a:pt x="257" y="850"/>
                </a:lnTo>
                <a:lnTo>
                  <a:pt x="248" y="846"/>
                </a:lnTo>
                <a:lnTo>
                  <a:pt x="239" y="841"/>
                </a:lnTo>
                <a:lnTo>
                  <a:pt x="231" y="833"/>
                </a:lnTo>
                <a:lnTo>
                  <a:pt x="210" y="815"/>
                </a:lnTo>
                <a:lnTo>
                  <a:pt x="188" y="796"/>
                </a:lnTo>
                <a:lnTo>
                  <a:pt x="182" y="791"/>
                </a:lnTo>
                <a:lnTo>
                  <a:pt x="178" y="786"/>
                </a:lnTo>
                <a:lnTo>
                  <a:pt x="174" y="779"/>
                </a:lnTo>
                <a:lnTo>
                  <a:pt x="171" y="773"/>
                </a:lnTo>
                <a:lnTo>
                  <a:pt x="169" y="767"/>
                </a:lnTo>
                <a:lnTo>
                  <a:pt x="168" y="760"/>
                </a:lnTo>
                <a:lnTo>
                  <a:pt x="168" y="752"/>
                </a:lnTo>
                <a:lnTo>
                  <a:pt x="169" y="744"/>
                </a:lnTo>
                <a:lnTo>
                  <a:pt x="171" y="738"/>
                </a:lnTo>
                <a:lnTo>
                  <a:pt x="171" y="732"/>
                </a:lnTo>
                <a:lnTo>
                  <a:pt x="170" y="726"/>
                </a:lnTo>
                <a:lnTo>
                  <a:pt x="168" y="721"/>
                </a:lnTo>
                <a:lnTo>
                  <a:pt x="163" y="710"/>
                </a:lnTo>
                <a:lnTo>
                  <a:pt x="156" y="700"/>
                </a:lnTo>
                <a:lnTo>
                  <a:pt x="150" y="690"/>
                </a:lnTo>
                <a:lnTo>
                  <a:pt x="145" y="678"/>
                </a:lnTo>
                <a:lnTo>
                  <a:pt x="144" y="672"/>
                </a:lnTo>
                <a:lnTo>
                  <a:pt x="143" y="666"/>
                </a:lnTo>
                <a:lnTo>
                  <a:pt x="144" y="660"/>
                </a:lnTo>
                <a:lnTo>
                  <a:pt x="146" y="654"/>
                </a:lnTo>
                <a:lnTo>
                  <a:pt x="149" y="637"/>
                </a:lnTo>
                <a:lnTo>
                  <a:pt x="153" y="620"/>
                </a:lnTo>
                <a:lnTo>
                  <a:pt x="158" y="603"/>
                </a:lnTo>
                <a:lnTo>
                  <a:pt x="163" y="587"/>
                </a:lnTo>
                <a:lnTo>
                  <a:pt x="175" y="554"/>
                </a:lnTo>
                <a:lnTo>
                  <a:pt x="189" y="522"/>
                </a:lnTo>
                <a:lnTo>
                  <a:pt x="180" y="502"/>
                </a:lnTo>
                <a:lnTo>
                  <a:pt x="172" y="484"/>
                </a:lnTo>
                <a:lnTo>
                  <a:pt x="170" y="478"/>
                </a:lnTo>
                <a:lnTo>
                  <a:pt x="167" y="475"/>
                </a:lnTo>
                <a:lnTo>
                  <a:pt x="164" y="471"/>
                </a:lnTo>
                <a:lnTo>
                  <a:pt x="161" y="469"/>
                </a:lnTo>
                <a:lnTo>
                  <a:pt x="157" y="466"/>
                </a:lnTo>
                <a:lnTo>
                  <a:pt x="152" y="465"/>
                </a:lnTo>
                <a:lnTo>
                  <a:pt x="147" y="464"/>
                </a:lnTo>
                <a:lnTo>
                  <a:pt x="142" y="464"/>
                </a:lnTo>
                <a:lnTo>
                  <a:pt x="137" y="464"/>
                </a:lnTo>
                <a:lnTo>
                  <a:pt x="133" y="463"/>
                </a:lnTo>
                <a:lnTo>
                  <a:pt x="130" y="461"/>
                </a:lnTo>
                <a:lnTo>
                  <a:pt x="129" y="458"/>
                </a:lnTo>
                <a:lnTo>
                  <a:pt x="129" y="455"/>
                </a:lnTo>
                <a:lnTo>
                  <a:pt x="130" y="451"/>
                </a:lnTo>
                <a:lnTo>
                  <a:pt x="132" y="447"/>
                </a:lnTo>
                <a:lnTo>
                  <a:pt x="135" y="442"/>
                </a:lnTo>
                <a:lnTo>
                  <a:pt x="140" y="431"/>
                </a:lnTo>
                <a:lnTo>
                  <a:pt x="145" y="420"/>
                </a:lnTo>
                <a:lnTo>
                  <a:pt x="147" y="415"/>
                </a:lnTo>
                <a:lnTo>
                  <a:pt x="148" y="410"/>
                </a:lnTo>
                <a:lnTo>
                  <a:pt x="148" y="405"/>
                </a:lnTo>
                <a:lnTo>
                  <a:pt x="148" y="401"/>
                </a:lnTo>
                <a:lnTo>
                  <a:pt x="146" y="398"/>
                </a:lnTo>
                <a:lnTo>
                  <a:pt x="143" y="395"/>
                </a:lnTo>
                <a:lnTo>
                  <a:pt x="140" y="392"/>
                </a:lnTo>
                <a:lnTo>
                  <a:pt x="136" y="390"/>
                </a:lnTo>
                <a:lnTo>
                  <a:pt x="127" y="386"/>
                </a:lnTo>
                <a:lnTo>
                  <a:pt x="118" y="384"/>
                </a:lnTo>
                <a:lnTo>
                  <a:pt x="108" y="383"/>
                </a:lnTo>
                <a:lnTo>
                  <a:pt x="99" y="385"/>
                </a:lnTo>
                <a:lnTo>
                  <a:pt x="95" y="386"/>
                </a:lnTo>
                <a:lnTo>
                  <a:pt x="91" y="388"/>
                </a:lnTo>
                <a:lnTo>
                  <a:pt x="87" y="391"/>
                </a:lnTo>
                <a:lnTo>
                  <a:pt x="84" y="394"/>
                </a:lnTo>
                <a:lnTo>
                  <a:pt x="80" y="396"/>
                </a:lnTo>
                <a:lnTo>
                  <a:pt x="75" y="399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6" name="Freeform 83"/>
          <p:cNvSpPr>
            <a:spLocks/>
          </p:cNvSpPr>
          <p:nvPr/>
        </p:nvSpPr>
        <p:spPr bwMode="auto">
          <a:xfrm>
            <a:off x="3701976" y="4153930"/>
            <a:ext cx="185003" cy="221655"/>
          </a:xfrm>
          <a:custGeom>
            <a:avLst/>
            <a:gdLst>
              <a:gd name="T0" fmla="*/ 34853 w 620"/>
              <a:gd name="T1" fmla="*/ 185391 h 758"/>
              <a:gd name="T2" fmla="*/ 42370 w 620"/>
              <a:gd name="T3" fmla="*/ 169033 h 758"/>
              <a:gd name="T4" fmla="*/ 42028 w 620"/>
              <a:gd name="T5" fmla="*/ 154720 h 758"/>
              <a:gd name="T6" fmla="*/ 40662 w 620"/>
              <a:gd name="T7" fmla="*/ 144837 h 758"/>
              <a:gd name="T8" fmla="*/ 34853 w 620"/>
              <a:gd name="T9" fmla="*/ 152334 h 758"/>
              <a:gd name="T10" fmla="*/ 23235 w 620"/>
              <a:gd name="T11" fmla="*/ 163581 h 758"/>
              <a:gd name="T12" fmla="*/ 12984 w 620"/>
              <a:gd name="T13" fmla="*/ 161877 h 758"/>
              <a:gd name="T14" fmla="*/ 1025 w 620"/>
              <a:gd name="T15" fmla="*/ 151994 h 758"/>
              <a:gd name="T16" fmla="*/ 3417 w 620"/>
              <a:gd name="T17" fmla="*/ 147223 h 758"/>
              <a:gd name="T18" fmla="*/ 6492 w 620"/>
              <a:gd name="T19" fmla="*/ 140747 h 758"/>
              <a:gd name="T20" fmla="*/ 5125 w 620"/>
              <a:gd name="T21" fmla="*/ 131205 h 758"/>
              <a:gd name="T22" fmla="*/ 4784 w 620"/>
              <a:gd name="T23" fmla="*/ 120981 h 758"/>
              <a:gd name="T24" fmla="*/ 6834 w 620"/>
              <a:gd name="T25" fmla="*/ 114506 h 758"/>
              <a:gd name="T26" fmla="*/ 1708 w 620"/>
              <a:gd name="T27" fmla="*/ 103260 h 758"/>
              <a:gd name="T28" fmla="*/ 342 w 620"/>
              <a:gd name="T29" fmla="*/ 96444 h 758"/>
              <a:gd name="T30" fmla="*/ 16743 w 620"/>
              <a:gd name="T31" fmla="*/ 86561 h 758"/>
              <a:gd name="T32" fmla="*/ 20502 w 620"/>
              <a:gd name="T33" fmla="*/ 81109 h 758"/>
              <a:gd name="T34" fmla="*/ 17085 w 620"/>
              <a:gd name="T35" fmla="*/ 74634 h 758"/>
              <a:gd name="T36" fmla="*/ 18452 w 620"/>
              <a:gd name="T37" fmla="*/ 67136 h 758"/>
              <a:gd name="T38" fmla="*/ 28361 w 620"/>
              <a:gd name="T39" fmla="*/ 56231 h 758"/>
              <a:gd name="T40" fmla="*/ 32461 w 620"/>
              <a:gd name="T41" fmla="*/ 36465 h 758"/>
              <a:gd name="T42" fmla="*/ 30753 w 620"/>
              <a:gd name="T43" fmla="*/ 25559 h 758"/>
              <a:gd name="T44" fmla="*/ 37586 w 620"/>
              <a:gd name="T45" fmla="*/ 21470 h 758"/>
              <a:gd name="T46" fmla="*/ 49546 w 620"/>
              <a:gd name="T47" fmla="*/ 18744 h 758"/>
              <a:gd name="T48" fmla="*/ 59797 w 620"/>
              <a:gd name="T49" fmla="*/ 13291 h 758"/>
              <a:gd name="T50" fmla="*/ 72098 w 620"/>
              <a:gd name="T51" fmla="*/ 2726 h 758"/>
              <a:gd name="T52" fmla="*/ 111051 w 620"/>
              <a:gd name="T53" fmla="*/ 21129 h 758"/>
              <a:gd name="T54" fmla="*/ 131894 w 620"/>
              <a:gd name="T55" fmla="*/ 42258 h 758"/>
              <a:gd name="T56" fmla="*/ 139070 w 620"/>
              <a:gd name="T57" fmla="*/ 46689 h 758"/>
              <a:gd name="T58" fmla="*/ 147612 w 620"/>
              <a:gd name="T59" fmla="*/ 49074 h 758"/>
              <a:gd name="T60" fmla="*/ 157180 w 620"/>
              <a:gd name="T61" fmla="*/ 49415 h 758"/>
              <a:gd name="T62" fmla="*/ 173239 w 620"/>
              <a:gd name="T63" fmla="*/ 44303 h 758"/>
              <a:gd name="T64" fmla="*/ 194425 w 620"/>
              <a:gd name="T65" fmla="*/ 56231 h 758"/>
              <a:gd name="T66" fmla="*/ 208776 w 620"/>
              <a:gd name="T67" fmla="*/ 79064 h 758"/>
              <a:gd name="T68" fmla="*/ 208434 w 620"/>
              <a:gd name="T69" fmla="*/ 96785 h 758"/>
              <a:gd name="T70" fmla="*/ 199892 w 620"/>
              <a:gd name="T71" fmla="*/ 112121 h 758"/>
              <a:gd name="T72" fmla="*/ 185882 w 620"/>
              <a:gd name="T73" fmla="*/ 136658 h 758"/>
              <a:gd name="T74" fmla="*/ 162305 w 620"/>
              <a:gd name="T75" fmla="*/ 158809 h 758"/>
              <a:gd name="T76" fmla="*/ 131553 w 620"/>
              <a:gd name="T77" fmla="*/ 171078 h 758"/>
              <a:gd name="T78" fmla="*/ 113784 w 620"/>
              <a:gd name="T79" fmla="*/ 180620 h 758"/>
              <a:gd name="T80" fmla="*/ 99433 w 620"/>
              <a:gd name="T81" fmla="*/ 194934 h 758"/>
              <a:gd name="T82" fmla="*/ 87474 w 620"/>
              <a:gd name="T83" fmla="*/ 220493 h 758"/>
              <a:gd name="T84" fmla="*/ 76198 w 620"/>
              <a:gd name="T85" fmla="*/ 249801 h 758"/>
              <a:gd name="T86" fmla="*/ 69022 w 620"/>
              <a:gd name="T87" fmla="*/ 257980 h 758"/>
              <a:gd name="T88" fmla="*/ 62530 w 620"/>
              <a:gd name="T89" fmla="*/ 256958 h 758"/>
              <a:gd name="T90" fmla="*/ 54330 w 620"/>
              <a:gd name="T91" fmla="*/ 247416 h 758"/>
              <a:gd name="T92" fmla="*/ 49887 w 620"/>
              <a:gd name="T93" fmla="*/ 237873 h 758"/>
              <a:gd name="T94" fmla="*/ 43054 w 620"/>
              <a:gd name="T95" fmla="*/ 235147 h 758"/>
              <a:gd name="T96" fmla="*/ 31094 w 620"/>
              <a:gd name="T97" fmla="*/ 234806 h 758"/>
              <a:gd name="T98" fmla="*/ 23919 w 620"/>
              <a:gd name="T99" fmla="*/ 231398 h 758"/>
              <a:gd name="T100" fmla="*/ 22552 w 620"/>
              <a:gd name="T101" fmla="*/ 223219 h 758"/>
              <a:gd name="T102" fmla="*/ 25969 w 620"/>
              <a:gd name="T103" fmla="*/ 209928 h 758"/>
              <a:gd name="T104" fmla="*/ 26311 w 620"/>
              <a:gd name="T105" fmla="*/ 198001 h 7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20"/>
              <a:gd name="T160" fmla="*/ 0 h 758"/>
              <a:gd name="T161" fmla="*/ 620 w 620"/>
              <a:gd name="T162" fmla="*/ 758 h 7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20" h="758">
                <a:moveTo>
                  <a:pt x="77" y="573"/>
                </a:moveTo>
                <a:lnTo>
                  <a:pt x="87" y="564"/>
                </a:lnTo>
                <a:lnTo>
                  <a:pt x="95" y="554"/>
                </a:lnTo>
                <a:lnTo>
                  <a:pt x="102" y="544"/>
                </a:lnTo>
                <a:lnTo>
                  <a:pt x="109" y="533"/>
                </a:lnTo>
                <a:lnTo>
                  <a:pt x="114" y="521"/>
                </a:lnTo>
                <a:lnTo>
                  <a:pt x="120" y="508"/>
                </a:lnTo>
                <a:lnTo>
                  <a:pt x="124" y="496"/>
                </a:lnTo>
                <a:lnTo>
                  <a:pt x="128" y="484"/>
                </a:lnTo>
                <a:lnTo>
                  <a:pt x="126" y="477"/>
                </a:lnTo>
                <a:lnTo>
                  <a:pt x="124" y="466"/>
                </a:lnTo>
                <a:lnTo>
                  <a:pt x="123" y="454"/>
                </a:lnTo>
                <a:lnTo>
                  <a:pt x="122" y="443"/>
                </a:lnTo>
                <a:lnTo>
                  <a:pt x="121" y="433"/>
                </a:lnTo>
                <a:lnTo>
                  <a:pt x="120" y="427"/>
                </a:lnTo>
                <a:lnTo>
                  <a:pt x="119" y="425"/>
                </a:lnTo>
                <a:lnTo>
                  <a:pt x="117" y="425"/>
                </a:lnTo>
                <a:lnTo>
                  <a:pt x="116" y="427"/>
                </a:lnTo>
                <a:lnTo>
                  <a:pt x="114" y="431"/>
                </a:lnTo>
                <a:lnTo>
                  <a:pt x="102" y="447"/>
                </a:lnTo>
                <a:lnTo>
                  <a:pt x="88" y="463"/>
                </a:lnTo>
                <a:lnTo>
                  <a:pt x="79" y="472"/>
                </a:lnTo>
                <a:lnTo>
                  <a:pt x="72" y="477"/>
                </a:lnTo>
                <a:lnTo>
                  <a:pt x="68" y="480"/>
                </a:lnTo>
                <a:lnTo>
                  <a:pt x="63" y="481"/>
                </a:lnTo>
                <a:lnTo>
                  <a:pt x="59" y="482"/>
                </a:lnTo>
                <a:lnTo>
                  <a:pt x="55" y="483"/>
                </a:lnTo>
                <a:lnTo>
                  <a:pt x="38" y="475"/>
                </a:lnTo>
                <a:lnTo>
                  <a:pt x="18" y="463"/>
                </a:lnTo>
                <a:lnTo>
                  <a:pt x="10" y="456"/>
                </a:lnTo>
                <a:lnTo>
                  <a:pt x="5" y="450"/>
                </a:lnTo>
                <a:lnTo>
                  <a:pt x="3" y="446"/>
                </a:lnTo>
                <a:lnTo>
                  <a:pt x="3" y="443"/>
                </a:lnTo>
                <a:lnTo>
                  <a:pt x="3" y="439"/>
                </a:lnTo>
                <a:lnTo>
                  <a:pt x="5" y="436"/>
                </a:lnTo>
                <a:lnTo>
                  <a:pt x="10" y="432"/>
                </a:lnTo>
                <a:lnTo>
                  <a:pt x="14" y="428"/>
                </a:lnTo>
                <a:lnTo>
                  <a:pt x="17" y="424"/>
                </a:lnTo>
                <a:lnTo>
                  <a:pt x="19" y="419"/>
                </a:lnTo>
                <a:lnTo>
                  <a:pt x="19" y="413"/>
                </a:lnTo>
                <a:lnTo>
                  <a:pt x="19" y="408"/>
                </a:lnTo>
                <a:lnTo>
                  <a:pt x="18" y="403"/>
                </a:lnTo>
                <a:lnTo>
                  <a:pt x="17" y="397"/>
                </a:lnTo>
                <a:lnTo>
                  <a:pt x="15" y="385"/>
                </a:lnTo>
                <a:lnTo>
                  <a:pt x="13" y="373"/>
                </a:lnTo>
                <a:lnTo>
                  <a:pt x="12" y="368"/>
                </a:lnTo>
                <a:lnTo>
                  <a:pt x="13" y="361"/>
                </a:lnTo>
                <a:lnTo>
                  <a:pt x="14" y="355"/>
                </a:lnTo>
                <a:lnTo>
                  <a:pt x="16" y="350"/>
                </a:lnTo>
                <a:lnTo>
                  <a:pt x="18" y="345"/>
                </a:lnTo>
                <a:lnTo>
                  <a:pt x="19" y="341"/>
                </a:lnTo>
                <a:lnTo>
                  <a:pt x="20" y="336"/>
                </a:lnTo>
                <a:lnTo>
                  <a:pt x="19" y="331"/>
                </a:lnTo>
                <a:lnTo>
                  <a:pt x="15" y="322"/>
                </a:lnTo>
                <a:lnTo>
                  <a:pt x="10" y="312"/>
                </a:lnTo>
                <a:lnTo>
                  <a:pt x="5" y="303"/>
                </a:lnTo>
                <a:lnTo>
                  <a:pt x="1" y="294"/>
                </a:lnTo>
                <a:lnTo>
                  <a:pt x="0" y="290"/>
                </a:lnTo>
                <a:lnTo>
                  <a:pt x="0" y="286"/>
                </a:lnTo>
                <a:lnTo>
                  <a:pt x="1" y="283"/>
                </a:lnTo>
                <a:lnTo>
                  <a:pt x="4" y="279"/>
                </a:lnTo>
                <a:lnTo>
                  <a:pt x="20" y="270"/>
                </a:lnTo>
                <a:lnTo>
                  <a:pt x="41" y="259"/>
                </a:lnTo>
                <a:lnTo>
                  <a:pt x="49" y="254"/>
                </a:lnTo>
                <a:lnTo>
                  <a:pt x="56" y="248"/>
                </a:lnTo>
                <a:lnTo>
                  <a:pt x="58" y="245"/>
                </a:lnTo>
                <a:lnTo>
                  <a:pt x="60" y="242"/>
                </a:lnTo>
                <a:lnTo>
                  <a:pt x="60" y="238"/>
                </a:lnTo>
                <a:lnTo>
                  <a:pt x="60" y="234"/>
                </a:lnTo>
                <a:lnTo>
                  <a:pt x="55" y="229"/>
                </a:lnTo>
                <a:lnTo>
                  <a:pt x="52" y="224"/>
                </a:lnTo>
                <a:lnTo>
                  <a:pt x="50" y="219"/>
                </a:lnTo>
                <a:lnTo>
                  <a:pt x="50" y="212"/>
                </a:lnTo>
                <a:lnTo>
                  <a:pt x="51" y="207"/>
                </a:lnTo>
                <a:lnTo>
                  <a:pt x="52" y="202"/>
                </a:lnTo>
                <a:lnTo>
                  <a:pt x="54" y="197"/>
                </a:lnTo>
                <a:lnTo>
                  <a:pt x="57" y="192"/>
                </a:lnTo>
                <a:lnTo>
                  <a:pt x="65" y="183"/>
                </a:lnTo>
                <a:lnTo>
                  <a:pt x="73" y="174"/>
                </a:lnTo>
                <a:lnTo>
                  <a:pt x="83" y="165"/>
                </a:lnTo>
                <a:lnTo>
                  <a:pt x="90" y="157"/>
                </a:lnTo>
                <a:lnTo>
                  <a:pt x="94" y="137"/>
                </a:lnTo>
                <a:lnTo>
                  <a:pt x="96" y="118"/>
                </a:lnTo>
                <a:lnTo>
                  <a:pt x="95" y="107"/>
                </a:lnTo>
                <a:lnTo>
                  <a:pt x="94" y="97"/>
                </a:lnTo>
                <a:lnTo>
                  <a:pt x="92" y="88"/>
                </a:lnTo>
                <a:lnTo>
                  <a:pt x="88" y="79"/>
                </a:lnTo>
                <a:lnTo>
                  <a:pt x="90" y="75"/>
                </a:lnTo>
                <a:lnTo>
                  <a:pt x="93" y="71"/>
                </a:lnTo>
                <a:lnTo>
                  <a:pt x="97" y="68"/>
                </a:lnTo>
                <a:lnTo>
                  <a:pt x="101" y="66"/>
                </a:lnTo>
                <a:lnTo>
                  <a:pt x="110" y="63"/>
                </a:lnTo>
                <a:lnTo>
                  <a:pt x="119" y="61"/>
                </a:lnTo>
                <a:lnTo>
                  <a:pt x="129" y="58"/>
                </a:lnTo>
                <a:lnTo>
                  <a:pt x="140" y="56"/>
                </a:lnTo>
                <a:lnTo>
                  <a:pt x="145" y="55"/>
                </a:lnTo>
                <a:lnTo>
                  <a:pt x="150" y="53"/>
                </a:lnTo>
                <a:lnTo>
                  <a:pt x="154" y="50"/>
                </a:lnTo>
                <a:lnTo>
                  <a:pt x="158" y="47"/>
                </a:lnTo>
                <a:lnTo>
                  <a:pt x="175" y="39"/>
                </a:lnTo>
                <a:lnTo>
                  <a:pt x="191" y="29"/>
                </a:lnTo>
                <a:lnTo>
                  <a:pt x="199" y="23"/>
                </a:lnTo>
                <a:lnTo>
                  <a:pt x="205" y="16"/>
                </a:lnTo>
                <a:lnTo>
                  <a:pt x="211" y="8"/>
                </a:lnTo>
                <a:lnTo>
                  <a:pt x="216" y="0"/>
                </a:lnTo>
                <a:lnTo>
                  <a:pt x="252" y="22"/>
                </a:lnTo>
                <a:lnTo>
                  <a:pt x="288" y="42"/>
                </a:lnTo>
                <a:lnTo>
                  <a:pt x="325" y="62"/>
                </a:lnTo>
                <a:lnTo>
                  <a:pt x="362" y="81"/>
                </a:lnTo>
                <a:lnTo>
                  <a:pt x="372" y="98"/>
                </a:lnTo>
                <a:lnTo>
                  <a:pt x="381" y="117"/>
                </a:lnTo>
                <a:lnTo>
                  <a:pt x="386" y="124"/>
                </a:lnTo>
                <a:lnTo>
                  <a:pt x="394" y="131"/>
                </a:lnTo>
                <a:lnTo>
                  <a:pt x="398" y="133"/>
                </a:lnTo>
                <a:lnTo>
                  <a:pt x="402" y="135"/>
                </a:lnTo>
                <a:lnTo>
                  <a:pt x="407" y="137"/>
                </a:lnTo>
                <a:lnTo>
                  <a:pt x="412" y="137"/>
                </a:lnTo>
                <a:lnTo>
                  <a:pt x="419" y="140"/>
                </a:lnTo>
                <a:lnTo>
                  <a:pt x="426" y="143"/>
                </a:lnTo>
                <a:lnTo>
                  <a:pt x="432" y="144"/>
                </a:lnTo>
                <a:lnTo>
                  <a:pt x="439" y="145"/>
                </a:lnTo>
                <a:lnTo>
                  <a:pt x="447" y="146"/>
                </a:lnTo>
                <a:lnTo>
                  <a:pt x="454" y="146"/>
                </a:lnTo>
                <a:lnTo>
                  <a:pt x="460" y="145"/>
                </a:lnTo>
                <a:lnTo>
                  <a:pt x="467" y="144"/>
                </a:lnTo>
                <a:lnTo>
                  <a:pt x="480" y="141"/>
                </a:lnTo>
                <a:lnTo>
                  <a:pt x="493" y="136"/>
                </a:lnTo>
                <a:lnTo>
                  <a:pt x="507" y="130"/>
                </a:lnTo>
                <a:lnTo>
                  <a:pt x="519" y="123"/>
                </a:lnTo>
                <a:lnTo>
                  <a:pt x="536" y="136"/>
                </a:lnTo>
                <a:lnTo>
                  <a:pt x="553" y="150"/>
                </a:lnTo>
                <a:lnTo>
                  <a:pt x="569" y="165"/>
                </a:lnTo>
                <a:lnTo>
                  <a:pt x="585" y="178"/>
                </a:lnTo>
                <a:lnTo>
                  <a:pt x="595" y="199"/>
                </a:lnTo>
                <a:lnTo>
                  <a:pt x="607" y="221"/>
                </a:lnTo>
                <a:lnTo>
                  <a:pt x="611" y="232"/>
                </a:lnTo>
                <a:lnTo>
                  <a:pt x="615" y="243"/>
                </a:lnTo>
                <a:lnTo>
                  <a:pt x="618" y="255"/>
                </a:lnTo>
                <a:lnTo>
                  <a:pt x="620" y="267"/>
                </a:lnTo>
                <a:lnTo>
                  <a:pt x="610" y="284"/>
                </a:lnTo>
                <a:lnTo>
                  <a:pt x="599" y="301"/>
                </a:lnTo>
                <a:lnTo>
                  <a:pt x="594" y="309"/>
                </a:lnTo>
                <a:lnTo>
                  <a:pt x="589" y="319"/>
                </a:lnTo>
                <a:lnTo>
                  <a:pt x="585" y="329"/>
                </a:lnTo>
                <a:lnTo>
                  <a:pt x="582" y="338"/>
                </a:lnTo>
                <a:lnTo>
                  <a:pt x="571" y="360"/>
                </a:lnTo>
                <a:lnTo>
                  <a:pt x="559" y="382"/>
                </a:lnTo>
                <a:lnTo>
                  <a:pt x="544" y="401"/>
                </a:lnTo>
                <a:lnTo>
                  <a:pt x="529" y="420"/>
                </a:lnTo>
                <a:lnTo>
                  <a:pt x="512" y="437"/>
                </a:lnTo>
                <a:lnTo>
                  <a:pt x="494" y="452"/>
                </a:lnTo>
                <a:lnTo>
                  <a:pt x="475" y="466"/>
                </a:lnTo>
                <a:lnTo>
                  <a:pt x="456" y="479"/>
                </a:lnTo>
                <a:lnTo>
                  <a:pt x="428" y="487"/>
                </a:lnTo>
                <a:lnTo>
                  <a:pt x="400" y="497"/>
                </a:lnTo>
                <a:lnTo>
                  <a:pt x="385" y="502"/>
                </a:lnTo>
                <a:lnTo>
                  <a:pt x="372" y="508"/>
                </a:lnTo>
                <a:lnTo>
                  <a:pt x="359" y="514"/>
                </a:lnTo>
                <a:lnTo>
                  <a:pt x="346" y="523"/>
                </a:lnTo>
                <a:lnTo>
                  <a:pt x="333" y="530"/>
                </a:lnTo>
                <a:lnTo>
                  <a:pt x="321" y="539"/>
                </a:lnTo>
                <a:lnTo>
                  <a:pt x="310" y="549"/>
                </a:lnTo>
                <a:lnTo>
                  <a:pt x="300" y="559"/>
                </a:lnTo>
                <a:lnTo>
                  <a:pt x="291" y="572"/>
                </a:lnTo>
                <a:lnTo>
                  <a:pt x="281" y="584"/>
                </a:lnTo>
                <a:lnTo>
                  <a:pt x="274" y="598"/>
                </a:lnTo>
                <a:lnTo>
                  <a:pt x="268" y="613"/>
                </a:lnTo>
                <a:lnTo>
                  <a:pt x="256" y="647"/>
                </a:lnTo>
                <a:lnTo>
                  <a:pt x="244" y="683"/>
                </a:lnTo>
                <a:lnTo>
                  <a:pt x="238" y="700"/>
                </a:lnTo>
                <a:lnTo>
                  <a:pt x="231" y="716"/>
                </a:lnTo>
                <a:lnTo>
                  <a:pt x="223" y="733"/>
                </a:lnTo>
                <a:lnTo>
                  <a:pt x="215" y="748"/>
                </a:lnTo>
                <a:lnTo>
                  <a:pt x="211" y="753"/>
                </a:lnTo>
                <a:lnTo>
                  <a:pt x="206" y="755"/>
                </a:lnTo>
                <a:lnTo>
                  <a:pt x="202" y="757"/>
                </a:lnTo>
                <a:lnTo>
                  <a:pt x="197" y="758"/>
                </a:lnTo>
                <a:lnTo>
                  <a:pt x="193" y="757"/>
                </a:lnTo>
                <a:lnTo>
                  <a:pt x="188" y="756"/>
                </a:lnTo>
                <a:lnTo>
                  <a:pt x="183" y="754"/>
                </a:lnTo>
                <a:lnTo>
                  <a:pt x="178" y="751"/>
                </a:lnTo>
                <a:lnTo>
                  <a:pt x="171" y="744"/>
                </a:lnTo>
                <a:lnTo>
                  <a:pt x="164" y="736"/>
                </a:lnTo>
                <a:lnTo>
                  <a:pt x="159" y="726"/>
                </a:lnTo>
                <a:lnTo>
                  <a:pt x="155" y="715"/>
                </a:lnTo>
                <a:lnTo>
                  <a:pt x="153" y="708"/>
                </a:lnTo>
                <a:lnTo>
                  <a:pt x="150" y="702"/>
                </a:lnTo>
                <a:lnTo>
                  <a:pt x="146" y="698"/>
                </a:lnTo>
                <a:lnTo>
                  <a:pt x="142" y="695"/>
                </a:lnTo>
                <a:lnTo>
                  <a:pt x="137" y="693"/>
                </a:lnTo>
                <a:lnTo>
                  <a:pt x="131" y="691"/>
                </a:lnTo>
                <a:lnTo>
                  <a:pt x="126" y="690"/>
                </a:lnTo>
                <a:lnTo>
                  <a:pt x="120" y="690"/>
                </a:lnTo>
                <a:lnTo>
                  <a:pt x="109" y="689"/>
                </a:lnTo>
                <a:lnTo>
                  <a:pt x="97" y="689"/>
                </a:lnTo>
                <a:lnTo>
                  <a:pt x="91" y="689"/>
                </a:lnTo>
                <a:lnTo>
                  <a:pt x="85" y="688"/>
                </a:lnTo>
                <a:lnTo>
                  <a:pt x="79" y="687"/>
                </a:lnTo>
                <a:lnTo>
                  <a:pt x="73" y="684"/>
                </a:lnTo>
                <a:lnTo>
                  <a:pt x="70" y="679"/>
                </a:lnTo>
                <a:lnTo>
                  <a:pt x="68" y="674"/>
                </a:lnTo>
                <a:lnTo>
                  <a:pt x="66" y="669"/>
                </a:lnTo>
                <a:lnTo>
                  <a:pt x="65" y="664"/>
                </a:lnTo>
                <a:lnTo>
                  <a:pt x="66" y="655"/>
                </a:lnTo>
                <a:lnTo>
                  <a:pt x="68" y="645"/>
                </a:lnTo>
                <a:lnTo>
                  <a:pt x="71" y="636"/>
                </a:lnTo>
                <a:lnTo>
                  <a:pt x="74" y="626"/>
                </a:lnTo>
                <a:lnTo>
                  <a:pt x="76" y="616"/>
                </a:lnTo>
                <a:lnTo>
                  <a:pt x="76" y="606"/>
                </a:lnTo>
                <a:lnTo>
                  <a:pt x="76" y="597"/>
                </a:lnTo>
                <a:lnTo>
                  <a:pt x="76" y="589"/>
                </a:lnTo>
                <a:lnTo>
                  <a:pt x="77" y="581"/>
                </a:lnTo>
                <a:lnTo>
                  <a:pt x="77" y="573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" name="Freeform 85"/>
          <p:cNvSpPr>
            <a:spLocks/>
          </p:cNvSpPr>
          <p:nvPr/>
        </p:nvSpPr>
        <p:spPr bwMode="auto">
          <a:xfrm>
            <a:off x="3686790" y="4205606"/>
            <a:ext cx="412804" cy="633691"/>
          </a:xfrm>
          <a:custGeom>
            <a:avLst/>
            <a:gdLst>
              <a:gd name="T0" fmla="*/ 471875 w 1385"/>
              <a:gd name="T1" fmla="*/ 506301 h 2160"/>
              <a:gd name="T2" fmla="*/ 462287 w 1385"/>
              <a:gd name="T3" fmla="*/ 544642 h 2160"/>
              <a:gd name="T4" fmla="*/ 461259 w 1385"/>
              <a:gd name="T5" fmla="*/ 578190 h 2160"/>
              <a:gd name="T6" fmla="*/ 454068 w 1385"/>
              <a:gd name="T7" fmla="*/ 609684 h 2160"/>
              <a:gd name="T8" fmla="*/ 453383 w 1385"/>
              <a:gd name="T9" fmla="*/ 642890 h 2160"/>
              <a:gd name="T10" fmla="*/ 456808 w 1385"/>
              <a:gd name="T11" fmla="*/ 671645 h 2160"/>
              <a:gd name="T12" fmla="*/ 441398 w 1385"/>
              <a:gd name="T13" fmla="*/ 690815 h 2160"/>
              <a:gd name="T14" fmla="*/ 441056 w 1385"/>
              <a:gd name="T15" fmla="*/ 706563 h 2160"/>
              <a:gd name="T16" fmla="*/ 428728 w 1385"/>
              <a:gd name="T17" fmla="*/ 728129 h 2160"/>
              <a:gd name="T18" fmla="*/ 414004 w 1385"/>
              <a:gd name="T19" fmla="*/ 739084 h 2160"/>
              <a:gd name="T20" fmla="*/ 403388 w 1385"/>
              <a:gd name="T21" fmla="*/ 725733 h 2160"/>
              <a:gd name="T22" fmla="*/ 372569 w 1385"/>
              <a:gd name="T23" fmla="*/ 707590 h 2160"/>
              <a:gd name="T24" fmla="*/ 353735 w 1385"/>
              <a:gd name="T25" fmla="*/ 685338 h 2160"/>
              <a:gd name="T26" fmla="*/ 281139 w 1385"/>
              <a:gd name="T27" fmla="*/ 645628 h 2160"/>
              <a:gd name="T28" fmla="*/ 203406 w 1385"/>
              <a:gd name="T29" fmla="*/ 582298 h 2160"/>
              <a:gd name="T30" fmla="*/ 188339 w 1385"/>
              <a:gd name="T31" fmla="*/ 530264 h 2160"/>
              <a:gd name="T32" fmla="*/ 161972 w 1385"/>
              <a:gd name="T33" fmla="*/ 481996 h 2160"/>
              <a:gd name="T34" fmla="*/ 137659 w 1385"/>
              <a:gd name="T35" fmla="*/ 446052 h 2160"/>
              <a:gd name="T36" fmla="*/ 132865 w 1385"/>
              <a:gd name="T37" fmla="*/ 419693 h 2160"/>
              <a:gd name="T38" fmla="*/ 79787 w 1385"/>
              <a:gd name="T39" fmla="*/ 314941 h 2160"/>
              <a:gd name="T40" fmla="*/ 47941 w 1385"/>
              <a:gd name="T41" fmla="*/ 265646 h 2160"/>
              <a:gd name="T42" fmla="*/ 7534 w 1385"/>
              <a:gd name="T43" fmla="*/ 241340 h 2160"/>
              <a:gd name="T44" fmla="*/ 19176 w 1385"/>
              <a:gd name="T45" fmla="*/ 231413 h 2160"/>
              <a:gd name="T46" fmla="*/ 11985 w 1385"/>
              <a:gd name="T47" fmla="*/ 207792 h 2160"/>
              <a:gd name="T48" fmla="*/ 3767 w 1385"/>
              <a:gd name="T49" fmla="*/ 170479 h 2160"/>
              <a:gd name="T50" fmla="*/ 41777 w 1385"/>
              <a:gd name="T51" fmla="*/ 136931 h 2160"/>
              <a:gd name="T52" fmla="*/ 40065 w 1385"/>
              <a:gd name="T53" fmla="*/ 162948 h 2160"/>
              <a:gd name="T54" fmla="*/ 49653 w 1385"/>
              <a:gd name="T55" fmla="*/ 174587 h 2160"/>
              <a:gd name="T56" fmla="*/ 69172 w 1385"/>
              <a:gd name="T57" fmla="*/ 180064 h 2160"/>
              <a:gd name="T58" fmla="*/ 85609 w 1385"/>
              <a:gd name="T59" fmla="*/ 197865 h 2160"/>
              <a:gd name="T60" fmla="*/ 106155 w 1385"/>
              <a:gd name="T61" fmla="*/ 157470 h 2160"/>
              <a:gd name="T62" fmla="*/ 132180 w 1385"/>
              <a:gd name="T63" fmla="*/ 119472 h 2160"/>
              <a:gd name="T64" fmla="*/ 188682 w 1385"/>
              <a:gd name="T65" fmla="*/ 92086 h 2160"/>
              <a:gd name="T66" fmla="*/ 216761 w 1385"/>
              <a:gd name="T67" fmla="*/ 55115 h 2160"/>
              <a:gd name="T68" fmla="*/ 229774 w 1385"/>
              <a:gd name="T69" fmla="*/ 25675 h 2160"/>
              <a:gd name="T70" fmla="*/ 219843 w 1385"/>
              <a:gd name="T71" fmla="*/ 1027 h 2160"/>
              <a:gd name="T72" fmla="*/ 242786 w 1385"/>
              <a:gd name="T73" fmla="*/ 5820 h 2160"/>
              <a:gd name="T74" fmla="*/ 263675 w 1385"/>
              <a:gd name="T75" fmla="*/ 30809 h 2160"/>
              <a:gd name="T76" fmla="*/ 292097 w 1385"/>
              <a:gd name="T77" fmla="*/ 61276 h 2160"/>
              <a:gd name="T78" fmla="*/ 304767 w 1385"/>
              <a:gd name="T79" fmla="*/ 74627 h 2160"/>
              <a:gd name="T80" fmla="*/ 312985 w 1385"/>
              <a:gd name="T81" fmla="*/ 90032 h 2160"/>
              <a:gd name="T82" fmla="*/ 346886 w 1385"/>
              <a:gd name="T83" fmla="*/ 95509 h 2160"/>
              <a:gd name="T84" fmla="*/ 369487 w 1385"/>
              <a:gd name="T85" fmla="*/ 90374 h 2160"/>
              <a:gd name="T86" fmla="*/ 391403 w 1385"/>
              <a:gd name="T87" fmla="*/ 88663 h 2160"/>
              <a:gd name="T88" fmla="*/ 415031 w 1385"/>
              <a:gd name="T89" fmla="*/ 123580 h 2160"/>
              <a:gd name="T90" fmla="*/ 420852 w 1385"/>
              <a:gd name="T91" fmla="*/ 154047 h 2160"/>
              <a:gd name="T92" fmla="*/ 428728 w 1385"/>
              <a:gd name="T93" fmla="*/ 169452 h 2160"/>
              <a:gd name="T94" fmla="*/ 408525 w 1385"/>
              <a:gd name="T95" fmla="*/ 167740 h 2160"/>
              <a:gd name="T96" fmla="*/ 389006 w 1385"/>
              <a:gd name="T97" fmla="*/ 175271 h 2160"/>
              <a:gd name="T98" fmla="*/ 363666 w 1385"/>
              <a:gd name="T99" fmla="*/ 179379 h 2160"/>
              <a:gd name="T100" fmla="*/ 313328 w 1385"/>
              <a:gd name="T101" fmla="*/ 222170 h 2160"/>
              <a:gd name="T102" fmla="*/ 308534 w 1385"/>
              <a:gd name="T103" fmla="*/ 251268 h 2160"/>
              <a:gd name="T104" fmla="*/ 288330 w 1385"/>
              <a:gd name="T105" fmla="*/ 274204 h 2160"/>
              <a:gd name="T106" fmla="*/ 280112 w 1385"/>
              <a:gd name="T107" fmla="*/ 296455 h 2160"/>
              <a:gd name="T108" fmla="*/ 310246 w 1385"/>
              <a:gd name="T109" fmla="*/ 351912 h 2160"/>
              <a:gd name="T110" fmla="*/ 315382 w 1385"/>
              <a:gd name="T111" fmla="*/ 375533 h 2160"/>
              <a:gd name="T112" fmla="*/ 341065 w 1385"/>
              <a:gd name="T113" fmla="*/ 384775 h 2160"/>
              <a:gd name="T114" fmla="*/ 348598 w 1385"/>
              <a:gd name="T115" fmla="*/ 399153 h 2160"/>
              <a:gd name="T116" fmla="*/ 377705 w 1385"/>
              <a:gd name="T117" fmla="*/ 396757 h 2160"/>
              <a:gd name="T118" fmla="*/ 403046 w 1385"/>
              <a:gd name="T119" fmla="*/ 391622 h 2160"/>
              <a:gd name="T120" fmla="*/ 407155 w 1385"/>
              <a:gd name="T121" fmla="*/ 439548 h 2160"/>
              <a:gd name="T122" fmla="*/ 425646 w 1385"/>
              <a:gd name="T123" fmla="*/ 437836 h 2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5"/>
              <a:gd name="T187" fmla="*/ 0 h 2160"/>
              <a:gd name="T188" fmla="*/ 1385 w 1385"/>
              <a:gd name="T189" fmla="*/ 2160 h 21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5" h="2160">
                <a:moveTo>
                  <a:pt x="1282" y="1271"/>
                </a:moveTo>
                <a:lnTo>
                  <a:pt x="1295" y="1295"/>
                </a:lnTo>
                <a:lnTo>
                  <a:pt x="1308" y="1320"/>
                </a:lnTo>
                <a:lnTo>
                  <a:pt x="1321" y="1344"/>
                </a:lnTo>
                <a:lnTo>
                  <a:pt x="1336" y="1369"/>
                </a:lnTo>
                <a:lnTo>
                  <a:pt x="1349" y="1393"/>
                </a:lnTo>
                <a:lnTo>
                  <a:pt x="1361" y="1418"/>
                </a:lnTo>
                <a:lnTo>
                  <a:pt x="1373" y="1443"/>
                </a:lnTo>
                <a:lnTo>
                  <a:pt x="1385" y="1469"/>
                </a:lnTo>
                <a:lnTo>
                  <a:pt x="1378" y="1479"/>
                </a:lnTo>
                <a:lnTo>
                  <a:pt x="1372" y="1489"/>
                </a:lnTo>
                <a:lnTo>
                  <a:pt x="1367" y="1499"/>
                </a:lnTo>
                <a:lnTo>
                  <a:pt x="1363" y="1510"/>
                </a:lnTo>
                <a:lnTo>
                  <a:pt x="1359" y="1522"/>
                </a:lnTo>
                <a:lnTo>
                  <a:pt x="1356" y="1533"/>
                </a:lnTo>
                <a:lnTo>
                  <a:pt x="1354" y="1544"/>
                </a:lnTo>
                <a:lnTo>
                  <a:pt x="1352" y="1556"/>
                </a:lnTo>
                <a:lnTo>
                  <a:pt x="1351" y="1568"/>
                </a:lnTo>
                <a:lnTo>
                  <a:pt x="1350" y="1580"/>
                </a:lnTo>
                <a:lnTo>
                  <a:pt x="1350" y="1591"/>
                </a:lnTo>
                <a:lnTo>
                  <a:pt x="1351" y="1603"/>
                </a:lnTo>
                <a:lnTo>
                  <a:pt x="1353" y="1614"/>
                </a:lnTo>
                <a:lnTo>
                  <a:pt x="1355" y="1627"/>
                </a:lnTo>
                <a:lnTo>
                  <a:pt x="1358" y="1638"/>
                </a:lnTo>
                <a:lnTo>
                  <a:pt x="1361" y="1649"/>
                </a:lnTo>
                <a:lnTo>
                  <a:pt x="1361" y="1657"/>
                </a:lnTo>
                <a:lnTo>
                  <a:pt x="1360" y="1663"/>
                </a:lnTo>
                <a:lnTo>
                  <a:pt x="1358" y="1671"/>
                </a:lnTo>
                <a:lnTo>
                  <a:pt x="1355" y="1677"/>
                </a:lnTo>
                <a:lnTo>
                  <a:pt x="1347" y="1689"/>
                </a:lnTo>
                <a:lnTo>
                  <a:pt x="1337" y="1700"/>
                </a:lnTo>
                <a:lnTo>
                  <a:pt x="1327" y="1711"/>
                </a:lnTo>
                <a:lnTo>
                  <a:pt x="1320" y="1724"/>
                </a:lnTo>
                <a:lnTo>
                  <a:pt x="1317" y="1730"/>
                </a:lnTo>
                <a:lnTo>
                  <a:pt x="1315" y="1737"/>
                </a:lnTo>
                <a:lnTo>
                  <a:pt x="1315" y="1744"/>
                </a:lnTo>
                <a:lnTo>
                  <a:pt x="1315" y="1751"/>
                </a:lnTo>
                <a:lnTo>
                  <a:pt x="1320" y="1761"/>
                </a:lnTo>
                <a:lnTo>
                  <a:pt x="1324" y="1772"/>
                </a:lnTo>
                <a:lnTo>
                  <a:pt x="1326" y="1781"/>
                </a:lnTo>
                <a:lnTo>
                  <a:pt x="1327" y="1791"/>
                </a:lnTo>
                <a:lnTo>
                  <a:pt x="1325" y="1800"/>
                </a:lnTo>
                <a:lnTo>
                  <a:pt x="1323" y="1809"/>
                </a:lnTo>
                <a:lnTo>
                  <a:pt x="1319" y="1820"/>
                </a:lnTo>
                <a:lnTo>
                  <a:pt x="1313" y="1829"/>
                </a:lnTo>
                <a:lnTo>
                  <a:pt x="1312" y="1837"/>
                </a:lnTo>
                <a:lnTo>
                  <a:pt x="1313" y="1846"/>
                </a:lnTo>
                <a:lnTo>
                  <a:pt x="1314" y="1854"/>
                </a:lnTo>
                <a:lnTo>
                  <a:pt x="1317" y="1862"/>
                </a:lnTo>
                <a:lnTo>
                  <a:pt x="1324" y="1878"/>
                </a:lnTo>
                <a:lnTo>
                  <a:pt x="1332" y="1893"/>
                </a:lnTo>
                <a:lnTo>
                  <a:pt x="1336" y="1901"/>
                </a:lnTo>
                <a:lnTo>
                  <a:pt x="1339" y="1909"/>
                </a:lnTo>
                <a:lnTo>
                  <a:pt x="1342" y="1916"/>
                </a:lnTo>
                <a:lnTo>
                  <a:pt x="1344" y="1925"/>
                </a:lnTo>
                <a:lnTo>
                  <a:pt x="1344" y="1933"/>
                </a:lnTo>
                <a:lnTo>
                  <a:pt x="1344" y="1940"/>
                </a:lnTo>
                <a:lnTo>
                  <a:pt x="1341" y="1948"/>
                </a:lnTo>
                <a:lnTo>
                  <a:pt x="1337" y="1957"/>
                </a:lnTo>
                <a:lnTo>
                  <a:pt x="1334" y="1962"/>
                </a:lnTo>
                <a:lnTo>
                  <a:pt x="1331" y="1966"/>
                </a:lnTo>
                <a:lnTo>
                  <a:pt x="1325" y="1971"/>
                </a:lnTo>
                <a:lnTo>
                  <a:pt x="1321" y="1976"/>
                </a:lnTo>
                <a:lnTo>
                  <a:pt x="1312" y="1985"/>
                </a:lnTo>
                <a:lnTo>
                  <a:pt x="1303" y="1993"/>
                </a:lnTo>
                <a:lnTo>
                  <a:pt x="1299" y="1997"/>
                </a:lnTo>
                <a:lnTo>
                  <a:pt x="1295" y="2002"/>
                </a:lnTo>
                <a:lnTo>
                  <a:pt x="1293" y="2007"/>
                </a:lnTo>
                <a:lnTo>
                  <a:pt x="1290" y="2012"/>
                </a:lnTo>
                <a:lnTo>
                  <a:pt x="1289" y="2018"/>
                </a:lnTo>
                <a:lnTo>
                  <a:pt x="1289" y="2025"/>
                </a:lnTo>
                <a:lnTo>
                  <a:pt x="1289" y="2031"/>
                </a:lnTo>
                <a:lnTo>
                  <a:pt x="1291" y="2038"/>
                </a:lnTo>
                <a:lnTo>
                  <a:pt x="1295" y="2044"/>
                </a:lnTo>
                <a:lnTo>
                  <a:pt x="1297" y="2049"/>
                </a:lnTo>
                <a:lnTo>
                  <a:pt x="1298" y="2054"/>
                </a:lnTo>
                <a:lnTo>
                  <a:pt x="1297" y="2057"/>
                </a:lnTo>
                <a:lnTo>
                  <a:pt x="1295" y="2060"/>
                </a:lnTo>
                <a:lnTo>
                  <a:pt x="1292" y="2062"/>
                </a:lnTo>
                <a:lnTo>
                  <a:pt x="1288" y="2064"/>
                </a:lnTo>
                <a:lnTo>
                  <a:pt x="1284" y="2066"/>
                </a:lnTo>
                <a:lnTo>
                  <a:pt x="1274" y="2070"/>
                </a:lnTo>
                <a:lnTo>
                  <a:pt x="1266" y="2077"/>
                </a:lnTo>
                <a:lnTo>
                  <a:pt x="1263" y="2080"/>
                </a:lnTo>
                <a:lnTo>
                  <a:pt x="1261" y="2084"/>
                </a:lnTo>
                <a:lnTo>
                  <a:pt x="1259" y="2090"/>
                </a:lnTo>
                <a:lnTo>
                  <a:pt x="1259" y="2096"/>
                </a:lnTo>
                <a:lnTo>
                  <a:pt x="1258" y="2106"/>
                </a:lnTo>
                <a:lnTo>
                  <a:pt x="1256" y="2117"/>
                </a:lnTo>
                <a:lnTo>
                  <a:pt x="1252" y="2127"/>
                </a:lnTo>
                <a:lnTo>
                  <a:pt x="1247" y="2136"/>
                </a:lnTo>
                <a:lnTo>
                  <a:pt x="1244" y="2140"/>
                </a:lnTo>
                <a:lnTo>
                  <a:pt x="1241" y="2144"/>
                </a:lnTo>
                <a:lnTo>
                  <a:pt x="1238" y="2147"/>
                </a:lnTo>
                <a:lnTo>
                  <a:pt x="1234" y="2150"/>
                </a:lnTo>
                <a:lnTo>
                  <a:pt x="1230" y="2152"/>
                </a:lnTo>
                <a:lnTo>
                  <a:pt x="1225" y="2154"/>
                </a:lnTo>
                <a:lnTo>
                  <a:pt x="1219" y="2155"/>
                </a:lnTo>
                <a:lnTo>
                  <a:pt x="1214" y="2156"/>
                </a:lnTo>
                <a:lnTo>
                  <a:pt x="1209" y="2159"/>
                </a:lnTo>
                <a:lnTo>
                  <a:pt x="1205" y="2160"/>
                </a:lnTo>
                <a:lnTo>
                  <a:pt x="1201" y="2160"/>
                </a:lnTo>
                <a:lnTo>
                  <a:pt x="1198" y="2158"/>
                </a:lnTo>
                <a:lnTo>
                  <a:pt x="1196" y="2156"/>
                </a:lnTo>
                <a:lnTo>
                  <a:pt x="1194" y="2152"/>
                </a:lnTo>
                <a:lnTo>
                  <a:pt x="1192" y="2148"/>
                </a:lnTo>
                <a:lnTo>
                  <a:pt x="1190" y="2144"/>
                </a:lnTo>
                <a:lnTo>
                  <a:pt x="1186" y="2134"/>
                </a:lnTo>
                <a:lnTo>
                  <a:pt x="1181" y="2124"/>
                </a:lnTo>
                <a:lnTo>
                  <a:pt x="1178" y="2120"/>
                </a:lnTo>
                <a:lnTo>
                  <a:pt x="1175" y="2117"/>
                </a:lnTo>
                <a:lnTo>
                  <a:pt x="1170" y="2115"/>
                </a:lnTo>
                <a:lnTo>
                  <a:pt x="1165" y="2114"/>
                </a:lnTo>
                <a:lnTo>
                  <a:pt x="1140" y="2102"/>
                </a:lnTo>
                <a:lnTo>
                  <a:pt x="1113" y="2090"/>
                </a:lnTo>
                <a:lnTo>
                  <a:pt x="1107" y="2087"/>
                </a:lnTo>
                <a:lnTo>
                  <a:pt x="1101" y="2083"/>
                </a:lnTo>
                <a:lnTo>
                  <a:pt x="1096" y="2079"/>
                </a:lnTo>
                <a:lnTo>
                  <a:pt x="1092" y="2073"/>
                </a:lnTo>
                <a:lnTo>
                  <a:pt x="1088" y="2067"/>
                </a:lnTo>
                <a:lnTo>
                  <a:pt x="1084" y="2061"/>
                </a:lnTo>
                <a:lnTo>
                  <a:pt x="1082" y="2054"/>
                </a:lnTo>
                <a:lnTo>
                  <a:pt x="1081" y="2046"/>
                </a:lnTo>
                <a:lnTo>
                  <a:pt x="1078" y="2039"/>
                </a:lnTo>
                <a:lnTo>
                  <a:pt x="1075" y="2033"/>
                </a:lnTo>
                <a:lnTo>
                  <a:pt x="1071" y="2028"/>
                </a:lnTo>
                <a:lnTo>
                  <a:pt x="1066" y="2022"/>
                </a:lnTo>
                <a:lnTo>
                  <a:pt x="1056" y="2014"/>
                </a:lnTo>
                <a:lnTo>
                  <a:pt x="1045" y="2008"/>
                </a:lnTo>
                <a:lnTo>
                  <a:pt x="1033" y="2002"/>
                </a:lnTo>
                <a:lnTo>
                  <a:pt x="1022" y="1996"/>
                </a:lnTo>
                <a:lnTo>
                  <a:pt x="1009" y="1990"/>
                </a:lnTo>
                <a:lnTo>
                  <a:pt x="999" y="1983"/>
                </a:lnTo>
                <a:lnTo>
                  <a:pt x="974" y="1968"/>
                </a:lnTo>
                <a:lnTo>
                  <a:pt x="948" y="1954"/>
                </a:lnTo>
                <a:lnTo>
                  <a:pt x="923" y="1940"/>
                </a:lnTo>
                <a:lnTo>
                  <a:pt x="897" y="1926"/>
                </a:lnTo>
                <a:lnTo>
                  <a:pt x="872" y="1912"/>
                </a:lnTo>
                <a:lnTo>
                  <a:pt x="846" y="1899"/>
                </a:lnTo>
                <a:lnTo>
                  <a:pt x="821" y="1886"/>
                </a:lnTo>
                <a:lnTo>
                  <a:pt x="794" y="1875"/>
                </a:lnTo>
                <a:lnTo>
                  <a:pt x="762" y="1851"/>
                </a:lnTo>
                <a:lnTo>
                  <a:pt x="729" y="1827"/>
                </a:lnTo>
                <a:lnTo>
                  <a:pt x="696" y="1801"/>
                </a:lnTo>
                <a:lnTo>
                  <a:pt x="665" y="1776"/>
                </a:lnTo>
                <a:lnTo>
                  <a:pt x="649" y="1761"/>
                </a:lnTo>
                <a:lnTo>
                  <a:pt x="635" y="1747"/>
                </a:lnTo>
                <a:lnTo>
                  <a:pt x="621" y="1733"/>
                </a:lnTo>
                <a:lnTo>
                  <a:pt x="607" y="1718"/>
                </a:lnTo>
                <a:lnTo>
                  <a:pt x="594" y="1701"/>
                </a:lnTo>
                <a:lnTo>
                  <a:pt x="582" y="1685"/>
                </a:lnTo>
                <a:lnTo>
                  <a:pt x="571" y="1667"/>
                </a:lnTo>
                <a:lnTo>
                  <a:pt x="560" y="1648"/>
                </a:lnTo>
                <a:lnTo>
                  <a:pt x="561" y="1633"/>
                </a:lnTo>
                <a:lnTo>
                  <a:pt x="561" y="1618"/>
                </a:lnTo>
                <a:lnTo>
                  <a:pt x="561" y="1601"/>
                </a:lnTo>
                <a:lnTo>
                  <a:pt x="560" y="1586"/>
                </a:lnTo>
                <a:lnTo>
                  <a:pt x="558" y="1571"/>
                </a:lnTo>
                <a:lnTo>
                  <a:pt x="553" y="1556"/>
                </a:lnTo>
                <a:lnTo>
                  <a:pt x="550" y="1549"/>
                </a:lnTo>
                <a:lnTo>
                  <a:pt x="546" y="1542"/>
                </a:lnTo>
                <a:lnTo>
                  <a:pt x="542" y="1536"/>
                </a:lnTo>
                <a:lnTo>
                  <a:pt x="537" y="1530"/>
                </a:lnTo>
                <a:lnTo>
                  <a:pt x="529" y="1519"/>
                </a:lnTo>
                <a:lnTo>
                  <a:pt x="521" y="1507"/>
                </a:lnTo>
                <a:lnTo>
                  <a:pt x="514" y="1496"/>
                </a:lnTo>
                <a:lnTo>
                  <a:pt x="508" y="1484"/>
                </a:lnTo>
                <a:lnTo>
                  <a:pt x="495" y="1459"/>
                </a:lnTo>
                <a:lnTo>
                  <a:pt x="483" y="1434"/>
                </a:lnTo>
                <a:lnTo>
                  <a:pt x="473" y="1408"/>
                </a:lnTo>
                <a:lnTo>
                  <a:pt x="461" y="1384"/>
                </a:lnTo>
                <a:lnTo>
                  <a:pt x="449" y="1359"/>
                </a:lnTo>
                <a:lnTo>
                  <a:pt x="435" y="1336"/>
                </a:lnTo>
                <a:lnTo>
                  <a:pt x="427" y="1331"/>
                </a:lnTo>
                <a:lnTo>
                  <a:pt x="419" y="1326"/>
                </a:lnTo>
                <a:lnTo>
                  <a:pt x="413" y="1320"/>
                </a:lnTo>
                <a:lnTo>
                  <a:pt x="407" y="1315"/>
                </a:lnTo>
                <a:lnTo>
                  <a:pt x="405" y="1312"/>
                </a:lnTo>
                <a:lnTo>
                  <a:pt x="403" y="1307"/>
                </a:lnTo>
                <a:lnTo>
                  <a:pt x="402" y="1303"/>
                </a:lnTo>
                <a:lnTo>
                  <a:pt x="401" y="1299"/>
                </a:lnTo>
                <a:lnTo>
                  <a:pt x="401" y="1295"/>
                </a:lnTo>
                <a:lnTo>
                  <a:pt x="401" y="1290"/>
                </a:lnTo>
                <a:lnTo>
                  <a:pt x="402" y="1285"/>
                </a:lnTo>
                <a:lnTo>
                  <a:pt x="404" y="1279"/>
                </a:lnTo>
                <a:lnTo>
                  <a:pt x="403" y="1270"/>
                </a:lnTo>
                <a:lnTo>
                  <a:pt x="401" y="1261"/>
                </a:lnTo>
                <a:lnTo>
                  <a:pt x="399" y="1251"/>
                </a:lnTo>
                <a:lnTo>
                  <a:pt x="396" y="1242"/>
                </a:lnTo>
                <a:lnTo>
                  <a:pt x="388" y="1226"/>
                </a:lnTo>
                <a:lnTo>
                  <a:pt x="380" y="1209"/>
                </a:lnTo>
                <a:lnTo>
                  <a:pt x="362" y="1176"/>
                </a:lnTo>
                <a:lnTo>
                  <a:pt x="346" y="1142"/>
                </a:lnTo>
                <a:lnTo>
                  <a:pt x="329" y="1108"/>
                </a:lnTo>
                <a:lnTo>
                  <a:pt x="313" y="1073"/>
                </a:lnTo>
                <a:lnTo>
                  <a:pt x="297" y="1038"/>
                </a:lnTo>
                <a:lnTo>
                  <a:pt x="279" y="1004"/>
                </a:lnTo>
                <a:lnTo>
                  <a:pt x="262" y="970"/>
                </a:lnTo>
                <a:lnTo>
                  <a:pt x="244" y="936"/>
                </a:lnTo>
                <a:lnTo>
                  <a:pt x="233" y="920"/>
                </a:lnTo>
                <a:lnTo>
                  <a:pt x="223" y="904"/>
                </a:lnTo>
                <a:lnTo>
                  <a:pt x="213" y="888"/>
                </a:lnTo>
                <a:lnTo>
                  <a:pt x="202" y="873"/>
                </a:lnTo>
                <a:lnTo>
                  <a:pt x="190" y="856"/>
                </a:lnTo>
                <a:lnTo>
                  <a:pt x="178" y="838"/>
                </a:lnTo>
                <a:lnTo>
                  <a:pt x="168" y="820"/>
                </a:lnTo>
                <a:lnTo>
                  <a:pt x="157" y="802"/>
                </a:lnTo>
                <a:lnTo>
                  <a:pt x="152" y="792"/>
                </a:lnTo>
                <a:lnTo>
                  <a:pt x="146" y="784"/>
                </a:lnTo>
                <a:lnTo>
                  <a:pt x="140" y="776"/>
                </a:lnTo>
                <a:lnTo>
                  <a:pt x="134" y="769"/>
                </a:lnTo>
                <a:lnTo>
                  <a:pt x="126" y="762"/>
                </a:lnTo>
                <a:lnTo>
                  <a:pt x="118" y="755"/>
                </a:lnTo>
                <a:lnTo>
                  <a:pt x="110" y="750"/>
                </a:lnTo>
                <a:lnTo>
                  <a:pt x="101" y="744"/>
                </a:lnTo>
                <a:lnTo>
                  <a:pt x="78" y="732"/>
                </a:lnTo>
                <a:lnTo>
                  <a:pt x="56" y="722"/>
                </a:lnTo>
                <a:lnTo>
                  <a:pt x="45" y="717"/>
                </a:lnTo>
                <a:lnTo>
                  <a:pt x="34" y="711"/>
                </a:lnTo>
                <a:lnTo>
                  <a:pt x="22" y="705"/>
                </a:lnTo>
                <a:lnTo>
                  <a:pt x="12" y="696"/>
                </a:lnTo>
                <a:lnTo>
                  <a:pt x="14" y="692"/>
                </a:lnTo>
                <a:lnTo>
                  <a:pt x="17" y="688"/>
                </a:lnTo>
                <a:lnTo>
                  <a:pt x="21" y="685"/>
                </a:lnTo>
                <a:lnTo>
                  <a:pt x="25" y="683"/>
                </a:lnTo>
                <a:lnTo>
                  <a:pt x="35" y="681"/>
                </a:lnTo>
                <a:lnTo>
                  <a:pt x="44" y="680"/>
                </a:lnTo>
                <a:lnTo>
                  <a:pt x="49" y="679"/>
                </a:lnTo>
                <a:lnTo>
                  <a:pt x="53" y="678"/>
                </a:lnTo>
                <a:lnTo>
                  <a:pt x="56" y="676"/>
                </a:lnTo>
                <a:lnTo>
                  <a:pt x="59" y="674"/>
                </a:lnTo>
                <a:lnTo>
                  <a:pt x="61" y="671"/>
                </a:lnTo>
                <a:lnTo>
                  <a:pt x="62" y="667"/>
                </a:lnTo>
                <a:lnTo>
                  <a:pt x="63" y="661"/>
                </a:lnTo>
                <a:lnTo>
                  <a:pt x="62" y="654"/>
                </a:lnTo>
                <a:lnTo>
                  <a:pt x="58" y="645"/>
                </a:lnTo>
                <a:lnTo>
                  <a:pt x="54" y="637"/>
                </a:lnTo>
                <a:lnTo>
                  <a:pt x="50" y="629"/>
                </a:lnTo>
                <a:lnTo>
                  <a:pt x="45" y="622"/>
                </a:lnTo>
                <a:lnTo>
                  <a:pt x="35" y="607"/>
                </a:lnTo>
                <a:lnTo>
                  <a:pt x="23" y="591"/>
                </a:lnTo>
                <a:lnTo>
                  <a:pt x="14" y="575"/>
                </a:lnTo>
                <a:lnTo>
                  <a:pt x="6" y="559"/>
                </a:lnTo>
                <a:lnTo>
                  <a:pt x="3" y="551"/>
                </a:lnTo>
                <a:lnTo>
                  <a:pt x="1" y="541"/>
                </a:lnTo>
                <a:lnTo>
                  <a:pt x="0" y="532"/>
                </a:lnTo>
                <a:lnTo>
                  <a:pt x="0" y="523"/>
                </a:lnTo>
                <a:lnTo>
                  <a:pt x="3" y="514"/>
                </a:lnTo>
                <a:lnTo>
                  <a:pt x="7" y="506"/>
                </a:lnTo>
                <a:lnTo>
                  <a:pt x="11" y="498"/>
                </a:lnTo>
                <a:lnTo>
                  <a:pt x="16" y="490"/>
                </a:lnTo>
                <a:lnTo>
                  <a:pt x="27" y="475"/>
                </a:lnTo>
                <a:lnTo>
                  <a:pt x="40" y="462"/>
                </a:lnTo>
                <a:lnTo>
                  <a:pt x="66" y="437"/>
                </a:lnTo>
                <a:lnTo>
                  <a:pt x="94" y="414"/>
                </a:lnTo>
                <a:lnTo>
                  <a:pt x="104" y="407"/>
                </a:lnTo>
                <a:lnTo>
                  <a:pt x="112" y="403"/>
                </a:lnTo>
                <a:lnTo>
                  <a:pt x="116" y="401"/>
                </a:lnTo>
                <a:lnTo>
                  <a:pt x="119" y="400"/>
                </a:lnTo>
                <a:lnTo>
                  <a:pt x="122" y="400"/>
                </a:lnTo>
                <a:lnTo>
                  <a:pt x="124" y="400"/>
                </a:lnTo>
                <a:lnTo>
                  <a:pt x="126" y="402"/>
                </a:lnTo>
                <a:lnTo>
                  <a:pt x="127" y="403"/>
                </a:lnTo>
                <a:lnTo>
                  <a:pt x="128" y="406"/>
                </a:lnTo>
                <a:lnTo>
                  <a:pt x="129" y="410"/>
                </a:lnTo>
                <a:lnTo>
                  <a:pt x="129" y="419"/>
                </a:lnTo>
                <a:lnTo>
                  <a:pt x="127" y="433"/>
                </a:lnTo>
                <a:lnTo>
                  <a:pt x="123" y="452"/>
                </a:lnTo>
                <a:lnTo>
                  <a:pt x="117" y="471"/>
                </a:lnTo>
                <a:lnTo>
                  <a:pt x="117" y="476"/>
                </a:lnTo>
                <a:lnTo>
                  <a:pt x="116" y="481"/>
                </a:lnTo>
                <a:lnTo>
                  <a:pt x="117" y="485"/>
                </a:lnTo>
                <a:lnTo>
                  <a:pt x="117" y="490"/>
                </a:lnTo>
                <a:lnTo>
                  <a:pt x="119" y="495"/>
                </a:lnTo>
                <a:lnTo>
                  <a:pt x="121" y="499"/>
                </a:lnTo>
                <a:lnTo>
                  <a:pt x="124" y="503"/>
                </a:lnTo>
                <a:lnTo>
                  <a:pt x="129" y="506"/>
                </a:lnTo>
                <a:lnTo>
                  <a:pt x="134" y="508"/>
                </a:lnTo>
                <a:lnTo>
                  <a:pt x="139" y="509"/>
                </a:lnTo>
                <a:lnTo>
                  <a:pt x="145" y="510"/>
                </a:lnTo>
                <a:lnTo>
                  <a:pt x="150" y="510"/>
                </a:lnTo>
                <a:lnTo>
                  <a:pt x="161" y="510"/>
                </a:lnTo>
                <a:lnTo>
                  <a:pt x="172" y="510"/>
                </a:lnTo>
                <a:lnTo>
                  <a:pt x="177" y="511"/>
                </a:lnTo>
                <a:lnTo>
                  <a:pt x="182" y="511"/>
                </a:lnTo>
                <a:lnTo>
                  <a:pt x="188" y="513"/>
                </a:lnTo>
                <a:lnTo>
                  <a:pt x="192" y="515"/>
                </a:lnTo>
                <a:lnTo>
                  <a:pt x="196" y="517"/>
                </a:lnTo>
                <a:lnTo>
                  <a:pt x="199" y="521"/>
                </a:lnTo>
                <a:lnTo>
                  <a:pt x="202" y="526"/>
                </a:lnTo>
                <a:lnTo>
                  <a:pt x="205" y="532"/>
                </a:lnTo>
                <a:lnTo>
                  <a:pt x="208" y="542"/>
                </a:lnTo>
                <a:lnTo>
                  <a:pt x="213" y="553"/>
                </a:lnTo>
                <a:lnTo>
                  <a:pt x="219" y="563"/>
                </a:lnTo>
                <a:lnTo>
                  <a:pt x="227" y="570"/>
                </a:lnTo>
                <a:lnTo>
                  <a:pt x="231" y="574"/>
                </a:lnTo>
                <a:lnTo>
                  <a:pt x="235" y="576"/>
                </a:lnTo>
                <a:lnTo>
                  <a:pt x="241" y="578"/>
                </a:lnTo>
                <a:lnTo>
                  <a:pt x="245" y="578"/>
                </a:lnTo>
                <a:lnTo>
                  <a:pt x="250" y="578"/>
                </a:lnTo>
                <a:lnTo>
                  <a:pt x="255" y="577"/>
                </a:lnTo>
                <a:lnTo>
                  <a:pt x="259" y="575"/>
                </a:lnTo>
                <a:lnTo>
                  <a:pt x="264" y="571"/>
                </a:lnTo>
                <a:lnTo>
                  <a:pt x="270" y="561"/>
                </a:lnTo>
                <a:lnTo>
                  <a:pt x="276" y="551"/>
                </a:lnTo>
                <a:lnTo>
                  <a:pt x="281" y="540"/>
                </a:lnTo>
                <a:lnTo>
                  <a:pt x="285" y="529"/>
                </a:lnTo>
                <a:lnTo>
                  <a:pt x="294" y="507"/>
                </a:lnTo>
                <a:lnTo>
                  <a:pt x="302" y="483"/>
                </a:lnTo>
                <a:lnTo>
                  <a:pt x="310" y="460"/>
                </a:lnTo>
                <a:lnTo>
                  <a:pt x="318" y="437"/>
                </a:lnTo>
                <a:lnTo>
                  <a:pt x="322" y="426"/>
                </a:lnTo>
                <a:lnTo>
                  <a:pt x="327" y="416"/>
                </a:lnTo>
                <a:lnTo>
                  <a:pt x="333" y="405"/>
                </a:lnTo>
                <a:lnTo>
                  <a:pt x="339" y="395"/>
                </a:lnTo>
                <a:lnTo>
                  <a:pt x="348" y="383"/>
                </a:lnTo>
                <a:lnTo>
                  <a:pt x="357" y="373"/>
                </a:lnTo>
                <a:lnTo>
                  <a:pt x="366" y="364"/>
                </a:lnTo>
                <a:lnTo>
                  <a:pt x="376" y="356"/>
                </a:lnTo>
                <a:lnTo>
                  <a:pt x="386" y="349"/>
                </a:lnTo>
                <a:lnTo>
                  <a:pt x="398" y="342"/>
                </a:lnTo>
                <a:lnTo>
                  <a:pt x="410" y="335"/>
                </a:lnTo>
                <a:lnTo>
                  <a:pt x="421" y="330"/>
                </a:lnTo>
                <a:lnTo>
                  <a:pt x="446" y="320"/>
                </a:lnTo>
                <a:lnTo>
                  <a:pt x="470" y="311"/>
                </a:lnTo>
                <a:lnTo>
                  <a:pt x="494" y="303"/>
                </a:lnTo>
                <a:lnTo>
                  <a:pt x="519" y="295"/>
                </a:lnTo>
                <a:lnTo>
                  <a:pt x="529" y="286"/>
                </a:lnTo>
                <a:lnTo>
                  <a:pt x="540" y="278"/>
                </a:lnTo>
                <a:lnTo>
                  <a:pt x="551" y="269"/>
                </a:lnTo>
                <a:lnTo>
                  <a:pt x="561" y="260"/>
                </a:lnTo>
                <a:lnTo>
                  <a:pt x="570" y="251"/>
                </a:lnTo>
                <a:lnTo>
                  <a:pt x="579" y="241"/>
                </a:lnTo>
                <a:lnTo>
                  <a:pt x="588" y="230"/>
                </a:lnTo>
                <a:lnTo>
                  <a:pt x="596" y="219"/>
                </a:lnTo>
                <a:lnTo>
                  <a:pt x="605" y="209"/>
                </a:lnTo>
                <a:lnTo>
                  <a:pt x="613" y="197"/>
                </a:lnTo>
                <a:lnTo>
                  <a:pt x="620" y="185"/>
                </a:lnTo>
                <a:lnTo>
                  <a:pt x="626" y="173"/>
                </a:lnTo>
                <a:lnTo>
                  <a:pt x="633" y="161"/>
                </a:lnTo>
                <a:lnTo>
                  <a:pt x="638" y="149"/>
                </a:lnTo>
                <a:lnTo>
                  <a:pt x="644" y="135"/>
                </a:lnTo>
                <a:lnTo>
                  <a:pt x="648" y="122"/>
                </a:lnTo>
                <a:lnTo>
                  <a:pt x="656" y="114"/>
                </a:lnTo>
                <a:lnTo>
                  <a:pt x="662" y="106"/>
                </a:lnTo>
                <a:lnTo>
                  <a:pt x="666" y="98"/>
                </a:lnTo>
                <a:lnTo>
                  <a:pt x="669" y="90"/>
                </a:lnTo>
                <a:lnTo>
                  <a:pt x="670" y="84"/>
                </a:lnTo>
                <a:lnTo>
                  <a:pt x="671" y="80"/>
                </a:lnTo>
                <a:lnTo>
                  <a:pt x="671" y="75"/>
                </a:lnTo>
                <a:lnTo>
                  <a:pt x="670" y="71"/>
                </a:lnTo>
                <a:lnTo>
                  <a:pt x="669" y="66"/>
                </a:lnTo>
                <a:lnTo>
                  <a:pt x="667" y="62"/>
                </a:lnTo>
                <a:lnTo>
                  <a:pt x="664" y="57"/>
                </a:lnTo>
                <a:lnTo>
                  <a:pt x="661" y="52"/>
                </a:lnTo>
                <a:lnTo>
                  <a:pt x="653" y="32"/>
                </a:lnTo>
                <a:lnTo>
                  <a:pt x="643" y="13"/>
                </a:lnTo>
                <a:lnTo>
                  <a:pt x="642" y="9"/>
                </a:lnTo>
                <a:lnTo>
                  <a:pt x="641" y="6"/>
                </a:lnTo>
                <a:lnTo>
                  <a:pt x="642" y="3"/>
                </a:lnTo>
                <a:lnTo>
                  <a:pt x="643" y="1"/>
                </a:lnTo>
                <a:lnTo>
                  <a:pt x="646" y="0"/>
                </a:lnTo>
                <a:lnTo>
                  <a:pt x="650" y="0"/>
                </a:lnTo>
                <a:lnTo>
                  <a:pt x="657" y="1"/>
                </a:lnTo>
                <a:lnTo>
                  <a:pt x="664" y="4"/>
                </a:lnTo>
                <a:lnTo>
                  <a:pt x="673" y="5"/>
                </a:lnTo>
                <a:lnTo>
                  <a:pt x="682" y="7"/>
                </a:lnTo>
                <a:lnTo>
                  <a:pt x="690" y="10"/>
                </a:lnTo>
                <a:lnTo>
                  <a:pt x="699" y="13"/>
                </a:lnTo>
                <a:lnTo>
                  <a:pt x="709" y="17"/>
                </a:lnTo>
                <a:lnTo>
                  <a:pt x="717" y="22"/>
                </a:lnTo>
                <a:lnTo>
                  <a:pt x="725" y="27"/>
                </a:lnTo>
                <a:lnTo>
                  <a:pt x="732" y="33"/>
                </a:lnTo>
                <a:lnTo>
                  <a:pt x="739" y="40"/>
                </a:lnTo>
                <a:lnTo>
                  <a:pt x="746" y="47"/>
                </a:lnTo>
                <a:lnTo>
                  <a:pt x="752" y="54"/>
                </a:lnTo>
                <a:lnTo>
                  <a:pt x="758" y="62"/>
                </a:lnTo>
                <a:lnTo>
                  <a:pt x="763" y="71"/>
                </a:lnTo>
                <a:lnTo>
                  <a:pt x="767" y="80"/>
                </a:lnTo>
                <a:lnTo>
                  <a:pt x="770" y="90"/>
                </a:lnTo>
                <a:lnTo>
                  <a:pt x="772" y="100"/>
                </a:lnTo>
                <a:lnTo>
                  <a:pt x="781" y="108"/>
                </a:lnTo>
                <a:lnTo>
                  <a:pt x="790" y="115"/>
                </a:lnTo>
                <a:lnTo>
                  <a:pt x="800" y="122"/>
                </a:lnTo>
                <a:lnTo>
                  <a:pt x="811" y="129"/>
                </a:lnTo>
                <a:lnTo>
                  <a:pt x="821" y="137"/>
                </a:lnTo>
                <a:lnTo>
                  <a:pt x="830" y="145"/>
                </a:lnTo>
                <a:lnTo>
                  <a:pt x="839" y="152"/>
                </a:lnTo>
                <a:lnTo>
                  <a:pt x="847" y="161"/>
                </a:lnTo>
                <a:lnTo>
                  <a:pt x="853" y="179"/>
                </a:lnTo>
                <a:lnTo>
                  <a:pt x="858" y="199"/>
                </a:lnTo>
                <a:lnTo>
                  <a:pt x="859" y="203"/>
                </a:lnTo>
                <a:lnTo>
                  <a:pt x="862" y="207"/>
                </a:lnTo>
                <a:lnTo>
                  <a:pt x="865" y="211"/>
                </a:lnTo>
                <a:lnTo>
                  <a:pt x="867" y="214"/>
                </a:lnTo>
                <a:lnTo>
                  <a:pt x="871" y="216"/>
                </a:lnTo>
                <a:lnTo>
                  <a:pt x="875" y="218"/>
                </a:lnTo>
                <a:lnTo>
                  <a:pt x="879" y="219"/>
                </a:lnTo>
                <a:lnTo>
                  <a:pt x="884" y="220"/>
                </a:lnTo>
                <a:lnTo>
                  <a:pt x="890" y="218"/>
                </a:lnTo>
                <a:lnTo>
                  <a:pt x="895" y="219"/>
                </a:lnTo>
                <a:lnTo>
                  <a:pt x="899" y="220"/>
                </a:lnTo>
                <a:lnTo>
                  <a:pt x="903" y="222"/>
                </a:lnTo>
                <a:lnTo>
                  <a:pt x="905" y="225"/>
                </a:lnTo>
                <a:lnTo>
                  <a:pt x="907" y="229"/>
                </a:lnTo>
                <a:lnTo>
                  <a:pt x="908" y="233"/>
                </a:lnTo>
                <a:lnTo>
                  <a:pt x="909" y="239"/>
                </a:lnTo>
                <a:lnTo>
                  <a:pt x="911" y="249"/>
                </a:lnTo>
                <a:lnTo>
                  <a:pt x="913" y="259"/>
                </a:lnTo>
                <a:lnTo>
                  <a:pt x="914" y="263"/>
                </a:lnTo>
                <a:lnTo>
                  <a:pt x="916" y="267"/>
                </a:lnTo>
                <a:lnTo>
                  <a:pt x="918" y="271"/>
                </a:lnTo>
                <a:lnTo>
                  <a:pt x="921" y="274"/>
                </a:lnTo>
                <a:lnTo>
                  <a:pt x="933" y="277"/>
                </a:lnTo>
                <a:lnTo>
                  <a:pt x="946" y="280"/>
                </a:lnTo>
                <a:lnTo>
                  <a:pt x="959" y="281"/>
                </a:lnTo>
                <a:lnTo>
                  <a:pt x="974" y="282"/>
                </a:lnTo>
                <a:lnTo>
                  <a:pt x="987" y="282"/>
                </a:lnTo>
                <a:lnTo>
                  <a:pt x="1000" y="281"/>
                </a:lnTo>
                <a:lnTo>
                  <a:pt x="1013" y="279"/>
                </a:lnTo>
                <a:lnTo>
                  <a:pt x="1027" y="276"/>
                </a:lnTo>
                <a:lnTo>
                  <a:pt x="1035" y="268"/>
                </a:lnTo>
                <a:lnTo>
                  <a:pt x="1042" y="262"/>
                </a:lnTo>
                <a:lnTo>
                  <a:pt x="1049" y="258"/>
                </a:lnTo>
                <a:lnTo>
                  <a:pt x="1056" y="256"/>
                </a:lnTo>
                <a:lnTo>
                  <a:pt x="1060" y="255"/>
                </a:lnTo>
                <a:lnTo>
                  <a:pt x="1063" y="256"/>
                </a:lnTo>
                <a:lnTo>
                  <a:pt x="1067" y="257"/>
                </a:lnTo>
                <a:lnTo>
                  <a:pt x="1071" y="258"/>
                </a:lnTo>
                <a:lnTo>
                  <a:pt x="1079" y="264"/>
                </a:lnTo>
                <a:lnTo>
                  <a:pt x="1087" y="273"/>
                </a:lnTo>
                <a:lnTo>
                  <a:pt x="1091" y="276"/>
                </a:lnTo>
                <a:lnTo>
                  <a:pt x="1096" y="278"/>
                </a:lnTo>
                <a:lnTo>
                  <a:pt x="1100" y="278"/>
                </a:lnTo>
                <a:lnTo>
                  <a:pt x="1104" y="278"/>
                </a:lnTo>
                <a:lnTo>
                  <a:pt x="1113" y="274"/>
                </a:lnTo>
                <a:lnTo>
                  <a:pt x="1122" y="268"/>
                </a:lnTo>
                <a:lnTo>
                  <a:pt x="1130" y="262"/>
                </a:lnTo>
                <a:lnTo>
                  <a:pt x="1139" y="259"/>
                </a:lnTo>
                <a:lnTo>
                  <a:pt x="1143" y="259"/>
                </a:lnTo>
                <a:lnTo>
                  <a:pt x="1147" y="260"/>
                </a:lnTo>
                <a:lnTo>
                  <a:pt x="1152" y="262"/>
                </a:lnTo>
                <a:lnTo>
                  <a:pt x="1157" y="266"/>
                </a:lnTo>
                <a:lnTo>
                  <a:pt x="1176" y="278"/>
                </a:lnTo>
                <a:lnTo>
                  <a:pt x="1194" y="292"/>
                </a:lnTo>
                <a:lnTo>
                  <a:pt x="1212" y="305"/>
                </a:lnTo>
                <a:lnTo>
                  <a:pt x="1231" y="317"/>
                </a:lnTo>
                <a:lnTo>
                  <a:pt x="1226" y="331"/>
                </a:lnTo>
                <a:lnTo>
                  <a:pt x="1219" y="347"/>
                </a:lnTo>
                <a:lnTo>
                  <a:pt x="1212" y="361"/>
                </a:lnTo>
                <a:lnTo>
                  <a:pt x="1204" y="375"/>
                </a:lnTo>
                <a:lnTo>
                  <a:pt x="1188" y="403"/>
                </a:lnTo>
                <a:lnTo>
                  <a:pt x="1173" y="431"/>
                </a:lnTo>
                <a:lnTo>
                  <a:pt x="1183" y="429"/>
                </a:lnTo>
                <a:lnTo>
                  <a:pt x="1192" y="428"/>
                </a:lnTo>
                <a:lnTo>
                  <a:pt x="1200" y="429"/>
                </a:lnTo>
                <a:lnTo>
                  <a:pt x="1208" y="431"/>
                </a:lnTo>
                <a:lnTo>
                  <a:pt x="1215" y="435"/>
                </a:lnTo>
                <a:lnTo>
                  <a:pt x="1222" y="441"/>
                </a:lnTo>
                <a:lnTo>
                  <a:pt x="1229" y="450"/>
                </a:lnTo>
                <a:lnTo>
                  <a:pt x="1234" y="459"/>
                </a:lnTo>
                <a:lnTo>
                  <a:pt x="1238" y="462"/>
                </a:lnTo>
                <a:lnTo>
                  <a:pt x="1241" y="465"/>
                </a:lnTo>
                <a:lnTo>
                  <a:pt x="1244" y="469"/>
                </a:lnTo>
                <a:lnTo>
                  <a:pt x="1247" y="473"/>
                </a:lnTo>
                <a:lnTo>
                  <a:pt x="1249" y="478"/>
                </a:lnTo>
                <a:lnTo>
                  <a:pt x="1251" y="482"/>
                </a:lnTo>
                <a:lnTo>
                  <a:pt x="1252" y="486"/>
                </a:lnTo>
                <a:lnTo>
                  <a:pt x="1252" y="490"/>
                </a:lnTo>
                <a:lnTo>
                  <a:pt x="1252" y="495"/>
                </a:lnTo>
                <a:lnTo>
                  <a:pt x="1251" y="498"/>
                </a:lnTo>
                <a:lnTo>
                  <a:pt x="1249" y="501"/>
                </a:lnTo>
                <a:lnTo>
                  <a:pt x="1247" y="503"/>
                </a:lnTo>
                <a:lnTo>
                  <a:pt x="1243" y="504"/>
                </a:lnTo>
                <a:lnTo>
                  <a:pt x="1239" y="504"/>
                </a:lnTo>
                <a:lnTo>
                  <a:pt x="1234" y="503"/>
                </a:lnTo>
                <a:lnTo>
                  <a:pt x="1228" y="501"/>
                </a:lnTo>
                <a:lnTo>
                  <a:pt x="1216" y="497"/>
                </a:lnTo>
                <a:lnTo>
                  <a:pt x="1205" y="494"/>
                </a:lnTo>
                <a:lnTo>
                  <a:pt x="1193" y="490"/>
                </a:lnTo>
                <a:lnTo>
                  <a:pt x="1182" y="489"/>
                </a:lnTo>
                <a:lnTo>
                  <a:pt x="1177" y="489"/>
                </a:lnTo>
                <a:lnTo>
                  <a:pt x="1170" y="489"/>
                </a:lnTo>
                <a:lnTo>
                  <a:pt x="1165" y="490"/>
                </a:lnTo>
                <a:lnTo>
                  <a:pt x="1159" y="492"/>
                </a:lnTo>
                <a:lnTo>
                  <a:pt x="1154" y="496"/>
                </a:lnTo>
                <a:lnTo>
                  <a:pt x="1150" y="499"/>
                </a:lnTo>
                <a:lnTo>
                  <a:pt x="1145" y="503"/>
                </a:lnTo>
                <a:lnTo>
                  <a:pt x="1141" y="508"/>
                </a:lnTo>
                <a:lnTo>
                  <a:pt x="1136" y="512"/>
                </a:lnTo>
                <a:lnTo>
                  <a:pt x="1131" y="515"/>
                </a:lnTo>
                <a:lnTo>
                  <a:pt x="1127" y="517"/>
                </a:lnTo>
                <a:lnTo>
                  <a:pt x="1121" y="519"/>
                </a:lnTo>
                <a:lnTo>
                  <a:pt x="1110" y="520"/>
                </a:lnTo>
                <a:lnTo>
                  <a:pt x="1099" y="519"/>
                </a:lnTo>
                <a:lnTo>
                  <a:pt x="1089" y="519"/>
                </a:lnTo>
                <a:lnTo>
                  <a:pt x="1078" y="519"/>
                </a:lnTo>
                <a:lnTo>
                  <a:pt x="1073" y="520"/>
                </a:lnTo>
                <a:lnTo>
                  <a:pt x="1067" y="522"/>
                </a:lnTo>
                <a:lnTo>
                  <a:pt x="1062" y="524"/>
                </a:lnTo>
                <a:lnTo>
                  <a:pt x="1057" y="528"/>
                </a:lnTo>
                <a:lnTo>
                  <a:pt x="1028" y="540"/>
                </a:lnTo>
                <a:lnTo>
                  <a:pt x="998" y="555"/>
                </a:lnTo>
                <a:lnTo>
                  <a:pt x="971" y="570"/>
                </a:lnTo>
                <a:lnTo>
                  <a:pt x="943" y="587"/>
                </a:lnTo>
                <a:lnTo>
                  <a:pt x="935" y="598"/>
                </a:lnTo>
                <a:lnTo>
                  <a:pt x="929" y="610"/>
                </a:lnTo>
                <a:lnTo>
                  <a:pt x="924" y="622"/>
                </a:lnTo>
                <a:lnTo>
                  <a:pt x="919" y="635"/>
                </a:lnTo>
                <a:lnTo>
                  <a:pt x="915" y="649"/>
                </a:lnTo>
                <a:lnTo>
                  <a:pt x="909" y="662"/>
                </a:lnTo>
                <a:lnTo>
                  <a:pt x="903" y="674"/>
                </a:lnTo>
                <a:lnTo>
                  <a:pt x="896" y="686"/>
                </a:lnTo>
                <a:lnTo>
                  <a:pt x="893" y="690"/>
                </a:lnTo>
                <a:lnTo>
                  <a:pt x="891" y="695"/>
                </a:lnTo>
                <a:lnTo>
                  <a:pt x="891" y="701"/>
                </a:lnTo>
                <a:lnTo>
                  <a:pt x="892" y="707"/>
                </a:lnTo>
                <a:lnTo>
                  <a:pt x="895" y="718"/>
                </a:lnTo>
                <a:lnTo>
                  <a:pt x="899" y="728"/>
                </a:lnTo>
                <a:lnTo>
                  <a:pt x="901" y="734"/>
                </a:lnTo>
                <a:lnTo>
                  <a:pt x="902" y="739"/>
                </a:lnTo>
                <a:lnTo>
                  <a:pt x="903" y="744"/>
                </a:lnTo>
                <a:lnTo>
                  <a:pt x="903" y="750"/>
                </a:lnTo>
                <a:lnTo>
                  <a:pt x="902" y="754"/>
                </a:lnTo>
                <a:lnTo>
                  <a:pt x="900" y="758"/>
                </a:lnTo>
                <a:lnTo>
                  <a:pt x="896" y="762"/>
                </a:lnTo>
                <a:lnTo>
                  <a:pt x="891" y="765"/>
                </a:lnTo>
                <a:lnTo>
                  <a:pt x="870" y="781"/>
                </a:lnTo>
                <a:lnTo>
                  <a:pt x="847" y="796"/>
                </a:lnTo>
                <a:lnTo>
                  <a:pt x="842" y="801"/>
                </a:lnTo>
                <a:lnTo>
                  <a:pt x="837" y="805"/>
                </a:lnTo>
                <a:lnTo>
                  <a:pt x="832" y="810"/>
                </a:lnTo>
                <a:lnTo>
                  <a:pt x="828" y="815"/>
                </a:lnTo>
                <a:lnTo>
                  <a:pt x="825" y="821"/>
                </a:lnTo>
                <a:lnTo>
                  <a:pt x="822" y="827"/>
                </a:lnTo>
                <a:lnTo>
                  <a:pt x="819" y="833"/>
                </a:lnTo>
                <a:lnTo>
                  <a:pt x="818" y="841"/>
                </a:lnTo>
                <a:lnTo>
                  <a:pt x="817" y="849"/>
                </a:lnTo>
                <a:lnTo>
                  <a:pt x="817" y="858"/>
                </a:lnTo>
                <a:lnTo>
                  <a:pt x="818" y="866"/>
                </a:lnTo>
                <a:lnTo>
                  <a:pt x="820" y="873"/>
                </a:lnTo>
                <a:lnTo>
                  <a:pt x="826" y="887"/>
                </a:lnTo>
                <a:lnTo>
                  <a:pt x="833" y="902"/>
                </a:lnTo>
                <a:lnTo>
                  <a:pt x="842" y="916"/>
                </a:lnTo>
                <a:lnTo>
                  <a:pt x="851" y="929"/>
                </a:lnTo>
                <a:lnTo>
                  <a:pt x="859" y="942"/>
                </a:lnTo>
                <a:lnTo>
                  <a:pt x="867" y="957"/>
                </a:lnTo>
                <a:lnTo>
                  <a:pt x="880" y="980"/>
                </a:lnTo>
                <a:lnTo>
                  <a:pt x="893" y="1005"/>
                </a:lnTo>
                <a:lnTo>
                  <a:pt x="906" y="1028"/>
                </a:lnTo>
                <a:lnTo>
                  <a:pt x="921" y="1050"/>
                </a:lnTo>
                <a:lnTo>
                  <a:pt x="910" y="1070"/>
                </a:lnTo>
                <a:lnTo>
                  <a:pt x="904" y="1086"/>
                </a:lnTo>
                <a:lnTo>
                  <a:pt x="903" y="1089"/>
                </a:lnTo>
                <a:lnTo>
                  <a:pt x="903" y="1092"/>
                </a:lnTo>
                <a:lnTo>
                  <a:pt x="905" y="1094"/>
                </a:lnTo>
                <a:lnTo>
                  <a:pt x="907" y="1096"/>
                </a:lnTo>
                <a:lnTo>
                  <a:pt x="910" y="1097"/>
                </a:lnTo>
                <a:lnTo>
                  <a:pt x="916" y="1098"/>
                </a:lnTo>
                <a:lnTo>
                  <a:pt x="921" y="1097"/>
                </a:lnTo>
                <a:lnTo>
                  <a:pt x="929" y="1097"/>
                </a:lnTo>
                <a:lnTo>
                  <a:pt x="940" y="1097"/>
                </a:lnTo>
                <a:lnTo>
                  <a:pt x="951" y="1099"/>
                </a:lnTo>
                <a:lnTo>
                  <a:pt x="963" y="1101"/>
                </a:lnTo>
                <a:lnTo>
                  <a:pt x="975" y="1106"/>
                </a:lnTo>
                <a:lnTo>
                  <a:pt x="980" y="1108"/>
                </a:lnTo>
                <a:lnTo>
                  <a:pt x="985" y="1111"/>
                </a:lnTo>
                <a:lnTo>
                  <a:pt x="989" y="1115"/>
                </a:lnTo>
                <a:lnTo>
                  <a:pt x="993" y="1119"/>
                </a:lnTo>
                <a:lnTo>
                  <a:pt x="996" y="1124"/>
                </a:lnTo>
                <a:lnTo>
                  <a:pt x="998" y="1129"/>
                </a:lnTo>
                <a:lnTo>
                  <a:pt x="1000" y="1135"/>
                </a:lnTo>
                <a:lnTo>
                  <a:pt x="1000" y="1142"/>
                </a:lnTo>
                <a:lnTo>
                  <a:pt x="1000" y="1149"/>
                </a:lnTo>
                <a:lnTo>
                  <a:pt x="1001" y="1154"/>
                </a:lnTo>
                <a:lnTo>
                  <a:pt x="1003" y="1159"/>
                </a:lnTo>
                <a:lnTo>
                  <a:pt x="1005" y="1162"/>
                </a:lnTo>
                <a:lnTo>
                  <a:pt x="1009" y="1164"/>
                </a:lnTo>
                <a:lnTo>
                  <a:pt x="1013" y="1165"/>
                </a:lnTo>
                <a:lnTo>
                  <a:pt x="1018" y="1166"/>
                </a:lnTo>
                <a:lnTo>
                  <a:pt x="1023" y="1166"/>
                </a:lnTo>
                <a:lnTo>
                  <a:pt x="1033" y="1165"/>
                </a:lnTo>
                <a:lnTo>
                  <a:pt x="1044" y="1164"/>
                </a:lnTo>
                <a:lnTo>
                  <a:pt x="1055" y="1164"/>
                </a:lnTo>
                <a:lnTo>
                  <a:pt x="1063" y="1165"/>
                </a:lnTo>
                <a:lnTo>
                  <a:pt x="1073" y="1167"/>
                </a:lnTo>
                <a:lnTo>
                  <a:pt x="1081" y="1166"/>
                </a:lnTo>
                <a:lnTo>
                  <a:pt x="1088" y="1165"/>
                </a:lnTo>
                <a:lnTo>
                  <a:pt x="1096" y="1163"/>
                </a:lnTo>
                <a:lnTo>
                  <a:pt x="1103" y="1159"/>
                </a:lnTo>
                <a:lnTo>
                  <a:pt x="1109" y="1154"/>
                </a:lnTo>
                <a:lnTo>
                  <a:pt x="1116" y="1150"/>
                </a:lnTo>
                <a:lnTo>
                  <a:pt x="1123" y="1145"/>
                </a:lnTo>
                <a:lnTo>
                  <a:pt x="1136" y="1134"/>
                </a:lnTo>
                <a:lnTo>
                  <a:pt x="1149" y="1123"/>
                </a:lnTo>
                <a:lnTo>
                  <a:pt x="1156" y="1118"/>
                </a:lnTo>
                <a:lnTo>
                  <a:pt x="1163" y="1114"/>
                </a:lnTo>
                <a:lnTo>
                  <a:pt x="1170" y="1111"/>
                </a:lnTo>
                <a:lnTo>
                  <a:pt x="1178" y="1108"/>
                </a:lnTo>
                <a:lnTo>
                  <a:pt x="1177" y="1144"/>
                </a:lnTo>
                <a:lnTo>
                  <a:pt x="1175" y="1181"/>
                </a:lnTo>
                <a:lnTo>
                  <a:pt x="1173" y="1218"/>
                </a:lnTo>
                <a:lnTo>
                  <a:pt x="1171" y="1254"/>
                </a:lnTo>
                <a:lnTo>
                  <a:pt x="1173" y="1260"/>
                </a:lnTo>
                <a:lnTo>
                  <a:pt x="1175" y="1265"/>
                </a:lnTo>
                <a:lnTo>
                  <a:pt x="1177" y="1270"/>
                </a:lnTo>
                <a:lnTo>
                  <a:pt x="1179" y="1274"/>
                </a:lnTo>
                <a:lnTo>
                  <a:pt x="1182" y="1278"/>
                </a:lnTo>
                <a:lnTo>
                  <a:pt x="1186" y="1281"/>
                </a:lnTo>
                <a:lnTo>
                  <a:pt x="1189" y="1284"/>
                </a:lnTo>
                <a:lnTo>
                  <a:pt x="1194" y="1286"/>
                </a:lnTo>
                <a:lnTo>
                  <a:pt x="1198" y="1288"/>
                </a:lnTo>
                <a:lnTo>
                  <a:pt x="1202" y="1289"/>
                </a:lnTo>
                <a:lnTo>
                  <a:pt x="1207" y="1289"/>
                </a:lnTo>
                <a:lnTo>
                  <a:pt x="1211" y="1289"/>
                </a:lnTo>
                <a:lnTo>
                  <a:pt x="1216" y="1289"/>
                </a:lnTo>
                <a:lnTo>
                  <a:pt x="1221" y="1288"/>
                </a:lnTo>
                <a:lnTo>
                  <a:pt x="1226" y="1286"/>
                </a:lnTo>
                <a:lnTo>
                  <a:pt x="1231" y="1283"/>
                </a:lnTo>
                <a:lnTo>
                  <a:pt x="1243" y="1279"/>
                </a:lnTo>
                <a:lnTo>
                  <a:pt x="1255" y="1275"/>
                </a:lnTo>
                <a:lnTo>
                  <a:pt x="1262" y="1273"/>
                </a:lnTo>
                <a:lnTo>
                  <a:pt x="1268" y="1272"/>
                </a:lnTo>
                <a:lnTo>
                  <a:pt x="1274" y="1271"/>
                </a:lnTo>
                <a:lnTo>
                  <a:pt x="1282" y="127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8" name="Freeform 87"/>
          <p:cNvSpPr>
            <a:spLocks noEditPoints="1"/>
          </p:cNvSpPr>
          <p:nvPr/>
        </p:nvSpPr>
        <p:spPr bwMode="auto">
          <a:xfrm>
            <a:off x="3931158" y="4023385"/>
            <a:ext cx="1254982" cy="1347615"/>
          </a:xfrm>
          <a:custGeom>
            <a:avLst/>
            <a:gdLst>
              <a:gd name="T0" fmla="*/ 699282 w 4225"/>
              <a:gd name="T1" fmla="*/ 1175769 h 4604"/>
              <a:gd name="T2" fmla="*/ 644965 w 4225"/>
              <a:gd name="T3" fmla="*/ 1101963 h 4604"/>
              <a:gd name="T4" fmla="*/ 592698 w 4225"/>
              <a:gd name="T5" fmla="*/ 1034308 h 4604"/>
              <a:gd name="T6" fmla="*/ 597139 w 4225"/>
              <a:gd name="T7" fmla="*/ 920182 h 4604"/>
              <a:gd name="T8" fmla="*/ 569810 w 4225"/>
              <a:gd name="T9" fmla="*/ 866536 h 4604"/>
              <a:gd name="T10" fmla="*/ 499097 w 4225"/>
              <a:gd name="T11" fmla="*/ 766078 h 4604"/>
              <a:gd name="T12" fmla="*/ 435898 w 4225"/>
              <a:gd name="T13" fmla="*/ 736351 h 4604"/>
              <a:gd name="T14" fmla="*/ 358352 w 4225"/>
              <a:gd name="T15" fmla="*/ 710723 h 4604"/>
              <a:gd name="T16" fmla="*/ 273974 w 4225"/>
              <a:gd name="T17" fmla="*/ 606507 h 4604"/>
              <a:gd name="T18" fmla="*/ 189595 w 4225"/>
              <a:gd name="T19" fmla="*/ 654002 h 4604"/>
              <a:gd name="T20" fmla="*/ 122639 w 4225"/>
              <a:gd name="T21" fmla="*/ 618124 h 4604"/>
              <a:gd name="T22" fmla="*/ 59782 w 4225"/>
              <a:gd name="T23" fmla="*/ 595231 h 4604"/>
              <a:gd name="T24" fmla="*/ 29720 w 4225"/>
              <a:gd name="T25" fmla="*/ 562086 h 4604"/>
              <a:gd name="T26" fmla="*/ 28012 w 4225"/>
              <a:gd name="T27" fmla="*/ 470854 h 4604"/>
              <a:gd name="T28" fmla="*/ 65590 w 4225"/>
              <a:gd name="T29" fmla="*/ 400465 h 4604"/>
              <a:gd name="T30" fmla="*/ 148943 w 4225"/>
              <a:gd name="T31" fmla="*/ 376888 h 4604"/>
              <a:gd name="T32" fmla="*/ 147918 w 4225"/>
              <a:gd name="T33" fmla="*/ 221418 h 4604"/>
              <a:gd name="T34" fmla="*/ 178322 w 4225"/>
              <a:gd name="T35" fmla="*/ 180073 h 4604"/>
              <a:gd name="T36" fmla="*/ 155092 w 4225"/>
              <a:gd name="T37" fmla="*/ 140778 h 4604"/>
              <a:gd name="T38" fmla="*/ 255185 w 4225"/>
              <a:gd name="T39" fmla="*/ 150345 h 4604"/>
              <a:gd name="T40" fmla="*/ 309160 w 4225"/>
              <a:gd name="T41" fmla="*/ 174264 h 4604"/>
              <a:gd name="T42" fmla="*/ 366551 w 4225"/>
              <a:gd name="T43" fmla="*/ 136336 h 4604"/>
              <a:gd name="T44" fmla="*/ 372017 w 4225"/>
              <a:gd name="T45" fmla="*/ 111392 h 4604"/>
              <a:gd name="T46" fmla="*/ 350837 w 4225"/>
              <a:gd name="T47" fmla="*/ 41687 h 4604"/>
              <a:gd name="T48" fmla="*/ 417451 w 4225"/>
              <a:gd name="T49" fmla="*/ 47837 h 4604"/>
              <a:gd name="T50" fmla="*/ 496705 w 4225"/>
              <a:gd name="T51" fmla="*/ 2050 h 4604"/>
              <a:gd name="T52" fmla="*/ 523693 w 4225"/>
              <a:gd name="T53" fmla="*/ 30411 h 4604"/>
              <a:gd name="T54" fmla="*/ 526084 w 4225"/>
              <a:gd name="T55" fmla="*/ 133261 h 4604"/>
              <a:gd name="T56" fmla="*/ 601922 w 4225"/>
              <a:gd name="T57" fmla="*/ 139069 h 4604"/>
              <a:gd name="T58" fmla="*/ 672294 w 4225"/>
              <a:gd name="T59" fmla="*/ 111392 h 4604"/>
              <a:gd name="T60" fmla="*/ 748816 w 4225"/>
              <a:gd name="T61" fmla="*/ 116859 h 4604"/>
              <a:gd name="T62" fmla="*/ 817138 w 4225"/>
              <a:gd name="T63" fmla="*/ 56721 h 4604"/>
              <a:gd name="T64" fmla="*/ 861890 w 4225"/>
              <a:gd name="T65" fmla="*/ 125060 h 4604"/>
              <a:gd name="T66" fmla="*/ 858132 w 4225"/>
              <a:gd name="T67" fmla="*/ 198182 h 4604"/>
              <a:gd name="T68" fmla="*/ 815430 w 4225"/>
              <a:gd name="T69" fmla="*/ 269597 h 4604"/>
              <a:gd name="T70" fmla="*/ 907666 w 4225"/>
              <a:gd name="T71" fmla="*/ 280531 h 4604"/>
              <a:gd name="T72" fmla="*/ 949342 w 4225"/>
              <a:gd name="T73" fmla="*/ 252170 h 4604"/>
              <a:gd name="T74" fmla="*/ 1001268 w 4225"/>
              <a:gd name="T75" fmla="*/ 246361 h 4604"/>
              <a:gd name="T76" fmla="*/ 1079155 w 4225"/>
              <a:gd name="T77" fmla="*/ 280872 h 4604"/>
              <a:gd name="T78" fmla="*/ 1124248 w 4225"/>
              <a:gd name="T79" fmla="*/ 308550 h 4604"/>
              <a:gd name="T80" fmla="*/ 1260893 w 4225"/>
              <a:gd name="T81" fmla="*/ 327001 h 4604"/>
              <a:gd name="T82" fmla="*/ 1423160 w 4225"/>
              <a:gd name="T83" fmla="*/ 421650 h 4604"/>
              <a:gd name="T84" fmla="*/ 1419744 w 4225"/>
              <a:gd name="T85" fmla="*/ 591130 h 4604"/>
              <a:gd name="T86" fmla="*/ 1313502 w 4225"/>
              <a:gd name="T87" fmla="*/ 730542 h 4604"/>
              <a:gd name="T88" fmla="*/ 1288222 w 4225"/>
              <a:gd name="T89" fmla="*/ 801956 h 4604"/>
              <a:gd name="T90" fmla="*/ 1276608 w 4225"/>
              <a:gd name="T91" fmla="*/ 931116 h 4604"/>
              <a:gd name="T92" fmla="*/ 1256794 w 4225"/>
              <a:gd name="T93" fmla="*/ 1005264 h 4604"/>
              <a:gd name="T94" fmla="*/ 1216484 w 4225"/>
              <a:gd name="T95" fmla="*/ 1097521 h 4604"/>
              <a:gd name="T96" fmla="*/ 1168316 w 4225"/>
              <a:gd name="T97" fmla="*/ 1133399 h 4604"/>
              <a:gd name="T98" fmla="*/ 1060025 w 4225"/>
              <a:gd name="T99" fmla="*/ 1158001 h 4604"/>
              <a:gd name="T100" fmla="*/ 953100 w 4225"/>
              <a:gd name="T101" fmla="*/ 1226339 h 4604"/>
              <a:gd name="T102" fmla="*/ 931237 w 4225"/>
              <a:gd name="T103" fmla="*/ 1273151 h 4604"/>
              <a:gd name="T104" fmla="*/ 903225 w 4225"/>
              <a:gd name="T105" fmla="*/ 1381468 h 4604"/>
              <a:gd name="T106" fmla="*/ 841393 w 4225"/>
              <a:gd name="T107" fmla="*/ 1466209 h 4604"/>
              <a:gd name="T108" fmla="*/ 831486 w 4225"/>
              <a:gd name="T109" fmla="*/ 1453908 h 4604"/>
              <a:gd name="T110" fmla="*/ 775120 w 4225"/>
              <a:gd name="T111" fmla="*/ 1556074 h 4604"/>
              <a:gd name="T112" fmla="*/ 749499 w 4225"/>
              <a:gd name="T113" fmla="*/ 1512679 h 4604"/>
              <a:gd name="T114" fmla="*/ 680835 w 4225"/>
              <a:gd name="T115" fmla="*/ 1457666 h 4604"/>
              <a:gd name="T116" fmla="*/ 607388 w 4225"/>
              <a:gd name="T117" fmla="*/ 1433065 h 4604"/>
              <a:gd name="T118" fmla="*/ 743350 w 4225"/>
              <a:gd name="T119" fmla="*/ 1248550 h 4604"/>
              <a:gd name="T120" fmla="*/ 861890 w 4225"/>
              <a:gd name="T121" fmla="*/ 245336 h 4604"/>
              <a:gd name="T122" fmla="*/ 915864 w 4225"/>
              <a:gd name="T123" fmla="*/ 214925 h 46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25"/>
              <a:gd name="T187" fmla="*/ 0 h 4604"/>
              <a:gd name="T188" fmla="*/ 4225 w 4225"/>
              <a:gd name="T189" fmla="*/ 4604 h 46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25" h="4604">
                <a:moveTo>
                  <a:pt x="2091" y="3644"/>
                </a:moveTo>
                <a:lnTo>
                  <a:pt x="2089" y="3631"/>
                </a:lnTo>
                <a:lnTo>
                  <a:pt x="2088" y="3619"/>
                </a:lnTo>
                <a:lnTo>
                  <a:pt x="2088" y="3605"/>
                </a:lnTo>
                <a:lnTo>
                  <a:pt x="2089" y="3593"/>
                </a:lnTo>
                <a:lnTo>
                  <a:pt x="2091" y="3581"/>
                </a:lnTo>
                <a:lnTo>
                  <a:pt x="2093" y="3569"/>
                </a:lnTo>
                <a:lnTo>
                  <a:pt x="2095" y="3556"/>
                </a:lnTo>
                <a:lnTo>
                  <a:pt x="2099" y="3543"/>
                </a:lnTo>
                <a:lnTo>
                  <a:pt x="2106" y="3520"/>
                </a:lnTo>
                <a:lnTo>
                  <a:pt x="2114" y="3495"/>
                </a:lnTo>
                <a:lnTo>
                  <a:pt x="2122" y="3472"/>
                </a:lnTo>
                <a:lnTo>
                  <a:pt x="2130" y="3448"/>
                </a:lnTo>
                <a:lnTo>
                  <a:pt x="2124" y="3440"/>
                </a:lnTo>
                <a:lnTo>
                  <a:pt x="2115" y="3433"/>
                </a:lnTo>
                <a:lnTo>
                  <a:pt x="2107" y="3428"/>
                </a:lnTo>
                <a:lnTo>
                  <a:pt x="2099" y="3426"/>
                </a:lnTo>
                <a:lnTo>
                  <a:pt x="2094" y="3425"/>
                </a:lnTo>
                <a:lnTo>
                  <a:pt x="2090" y="3424"/>
                </a:lnTo>
                <a:lnTo>
                  <a:pt x="2085" y="3425"/>
                </a:lnTo>
                <a:lnTo>
                  <a:pt x="2080" y="3425"/>
                </a:lnTo>
                <a:lnTo>
                  <a:pt x="2076" y="3427"/>
                </a:lnTo>
                <a:lnTo>
                  <a:pt x="2070" y="3428"/>
                </a:lnTo>
                <a:lnTo>
                  <a:pt x="2066" y="3431"/>
                </a:lnTo>
                <a:lnTo>
                  <a:pt x="2061" y="3434"/>
                </a:lnTo>
                <a:lnTo>
                  <a:pt x="2056" y="3437"/>
                </a:lnTo>
                <a:lnTo>
                  <a:pt x="2052" y="3439"/>
                </a:lnTo>
                <a:lnTo>
                  <a:pt x="2047" y="3441"/>
                </a:lnTo>
                <a:lnTo>
                  <a:pt x="2043" y="3442"/>
                </a:lnTo>
                <a:lnTo>
                  <a:pt x="2038" y="3443"/>
                </a:lnTo>
                <a:lnTo>
                  <a:pt x="2034" y="3443"/>
                </a:lnTo>
                <a:lnTo>
                  <a:pt x="2030" y="3442"/>
                </a:lnTo>
                <a:lnTo>
                  <a:pt x="2026" y="3441"/>
                </a:lnTo>
                <a:lnTo>
                  <a:pt x="2023" y="3439"/>
                </a:lnTo>
                <a:lnTo>
                  <a:pt x="2018" y="3436"/>
                </a:lnTo>
                <a:lnTo>
                  <a:pt x="2015" y="3433"/>
                </a:lnTo>
                <a:lnTo>
                  <a:pt x="2013" y="3429"/>
                </a:lnTo>
                <a:lnTo>
                  <a:pt x="2011" y="3425"/>
                </a:lnTo>
                <a:lnTo>
                  <a:pt x="2009" y="3420"/>
                </a:lnTo>
                <a:lnTo>
                  <a:pt x="2008" y="3414"/>
                </a:lnTo>
                <a:lnTo>
                  <a:pt x="2007" y="3407"/>
                </a:lnTo>
                <a:lnTo>
                  <a:pt x="2003" y="3388"/>
                </a:lnTo>
                <a:lnTo>
                  <a:pt x="2000" y="3370"/>
                </a:lnTo>
                <a:lnTo>
                  <a:pt x="1997" y="3350"/>
                </a:lnTo>
                <a:lnTo>
                  <a:pt x="1994" y="3331"/>
                </a:lnTo>
                <a:lnTo>
                  <a:pt x="1991" y="3312"/>
                </a:lnTo>
                <a:lnTo>
                  <a:pt x="1987" y="3293"/>
                </a:lnTo>
                <a:lnTo>
                  <a:pt x="1983" y="3274"/>
                </a:lnTo>
                <a:lnTo>
                  <a:pt x="1979" y="3254"/>
                </a:lnTo>
                <a:lnTo>
                  <a:pt x="1958" y="3244"/>
                </a:lnTo>
                <a:lnTo>
                  <a:pt x="1938" y="3234"/>
                </a:lnTo>
                <a:lnTo>
                  <a:pt x="1928" y="3229"/>
                </a:lnTo>
                <a:lnTo>
                  <a:pt x="1918" y="3225"/>
                </a:lnTo>
                <a:lnTo>
                  <a:pt x="1907" y="3222"/>
                </a:lnTo>
                <a:lnTo>
                  <a:pt x="1896" y="3219"/>
                </a:lnTo>
                <a:lnTo>
                  <a:pt x="1888" y="3225"/>
                </a:lnTo>
                <a:lnTo>
                  <a:pt x="1879" y="3231"/>
                </a:lnTo>
                <a:lnTo>
                  <a:pt x="1870" y="3236"/>
                </a:lnTo>
                <a:lnTo>
                  <a:pt x="1859" y="3239"/>
                </a:lnTo>
                <a:lnTo>
                  <a:pt x="1850" y="3241"/>
                </a:lnTo>
                <a:lnTo>
                  <a:pt x="1840" y="3241"/>
                </a:lnTo>
                <a:lnTo>
                  <a:pt x="1835" y="3241"/>
                </a:lnTo>
                <a:lnTo>
                  <a:pt x="1830" y="3240"/>
                </a:lnTo>
                <a:lnTo>
                  <a:pt x="1825" y="3238"/>
                </a:lnTo>
                <a:lnTo>
                  <a:pt x="1820" y="3236"/>
                </a:lnTo>
                <a:lnTo>
                  <a:pt x="1800" y="3231"/>
                </a:lnTo>
                <a:lnTo>
                  <a:pt x="1781" y="3227"/>
                </a:lnTo>
                <a:lnTo>
                  <a:pt x="1762" y="3223"/>
                </a:lnTo>
                <a:lnTo>
                  <a:pt x="1742" y="3221"/>
                </a:lnTo>
                <a:lnTo>
                  <a:pt x="1741" y="3209"/>
                </a:lnTo>
                <a:lnTo>
                  <a:pt x="1741" y="3197"/>
                </a:lnTo>
                <a:lnTo>
                  <a:pt x="1742" y="3185"/>
                </a:lnTo>
                <a:lnTo>
                  <a:pt x="1743" y="3174"/>
                </a:lnTo>
                <a:lnTo>
                  <a:pt x="1746" y="3150"/>
                </a:lnTo>
                <a:lnTo>
                  <a:pt x="1749" y="3126"/>
                </a:lnTo>
                <a:lnTo>
                  <a:pt x="1750" y="3115"/>
                </a:lnTo>
                <a:lnTo>
                  <a:pt x="1751" y="3103"/>
                </a:lnTo>
                <a:lnTo>
                  <a:pt x="1751" y="3091"/>
                </a:lnTo>
                <a:lnTo>
                  <a:pt x="1751" y="3080"/>
                </a:lnTo>
                <a:lnTo>
                  <a:pt x="1750" y="3069"/>
                </a:lnTo>
                <a:lnTo>
                  <a:pt x="1748" y="3058"/>
                </a:lnTo>
                <a:lnTo>
                  <a:pt x="1745" y="3046"/>
                </a:lnTo>
                <a:lnTo>
                  <a:pt x="1741" y="3035"/>
                </a:lnTo>
                <a:lnTo>
                  <a:pt x="1735" y="3027"/>
                </a:lnTo>
                <a:lnTo>
                  <a:pt x="1730" y="3018"/>
                </a:lnTo>
                <a:lnTo>
                  <a:pt x="1726" y="3008"/>
                </a:lnTo>
                <a:lnTo>
                  <a:pt x="1724" y="2997"/>
                </a:lnTo>
                <a:lnTo>
                  <a:pt x="1719" y="2978"/>
                </a:lnTo>
                <a:lnTo>
                  <a:pt x="1714" y="2958"/>
                </a:lnTo>
                <a:lnTo>
                  <a:pt x="1711" y="2954"/>
                </a:lnTo>
                <a:lnTo>
                  <a:pt x="1710" y="2948"/>
                </a:lnTo>
                <a:lnTo>
                  <a:pt x="1709" y="2944"/>
                </a:lnTo>
                <a:lnTo>
                  <a:pt x="1710" y="2939"/>
                </a:lnTo>
                <a:lnTo>
                  <a:pt x="1713" y="2930"/>
                </a:lnTo>
                <a:lnTo>
                  <a:pt x="1718" y="2921"/>
                </a:lnTo>
                <a:lnTo>
                  <a:pt x="1724" y="2912"/>
                </a:lnTo>
                <a:lnTo>
                  <a:pt x="1730" y="2903"/>
                </a:lnTo>
                <a:lnTo>
                  <a:pt x="1733" y="2897"/>
                </a:lnTo>
                <a:lnTo>
                  <a:pt x="1735" y="2893"/>
                </a:lnTo>
                <a:lnTo>
                  <a:pt x="1737" y="2888"/>
                </a:lnTo>
                <a:lnTo>
                  <a:pt x="1738" y="2883"/>
                </a:lnTo>
                <a:lnTo>
                  <a:pt x="1744" y="2865"/>
                </a:lnTo>
                <a:lnTo>
                  <a:pt x="1750" y="2846"/>
                </a:lnTo>
                <a:lnTo>
                  <a:pt x="1755" y="2828"/>
                </a:lnTo>
                <a:lnTo>
                  <a:pt x="1760" y="2809"/>
                </a:lnTo>
                <a:lnTo>
                  <a:pt x="1763" y="2789"/>
                </a:lnTo>
                <a:lnTo>
                  <a:pt x="1764" y="2770"/>
                </a:lnTo>
                <a:lnTo>
                  <a:pt x="1765" y="2751"/>
                </a:lnTo>
                <a:lnTo>
                  <a:pt x="1763" y="2731"/>
                </a:lnTo>
                <a:lnTo>
                  <a:pt x="1758" y="2718"/>
                </a:lnTo>
                <a:lnTo>
                  <a:pt x="1754" y="2706"/>
                </a:lnTo>
                <a:lnTo>
                  <a:pt x="1748" y="2693"/>
                </a:lnTo>
                <a:lnTo>
                  <a:pt x="1742" y="2682"/>
                </a:lnTo>
                <a:lnTo>
                  <a:pt x="1734" y="2672"/>
                </a:lnTo>
                <a:lnTo>
                  <a:pt x="1726" y="2664"/>
                </a:lnTo>
                <a:lnTo>
                  <a:pt x="1721" y="2660"/>
                </a:lnTo>
                <a:lnTo>
                  <a:pt x="1715" y="2657"/>
                </a:lnTo>
                <a:lnTo>
                  <a:pt x="1710" y="2654"/>
                </a:lnTo>
                <a:lnTo>
                  <a:pt x="1702" y="2652"/>
                </a:lnTo>
                <a:lnTo>
                  <a:pt x="1697" y="2649"/>
                </a:lnTo>
                <a:lnTo>
                  <a:pt x="1693" y="2646"/>
                </a:lnTo>
                <a:lnTo>
                  <a:pt x="1689" y="2641"/>
                </a:lnTo>
                <a:lnTo>
                  <a:pt x="1685" y="2637"/>
                </a:lnTo>
                <a:lnTo>
                  <a:pt x="1682" y="2633"/>
                </a:lnTo>
                <a:lnTo>
                  <a:pt x="1680" y="2628"/>
                </a:lnTo>
                <a:lnTo>
                  <a:pt x="1678" y="2623"/>
                </a:lnTo>
                <a:lnTo>
                  <a:pt x="1676" y="2617"/>
                </a:lnTo>
                <a:lnTo>
                  <a:pt x="1675" y="2606"/>
                </a:lnTo>
                <a:lnTo>
                  <a:pt x="1675" y="2593"/>
                </a:lnTo>
                <a:lnTo>
                  <a:pt x="1677" y="2582"/>
                </a:lnTo>
                <a:lnTo>
                  <a:pt x="1682" y="2571"/>
                </a:lnTo>
                <a:lnTo>
                  <a:pt x="1685" y="2564"/>
                </a:lnTo>
                <a:lnTo>
                  <a:pt x="1686" y="2558"/>
                </a:lnTo>
                <a:lnTo>
                  <a:pt x="1687" y="2553"/>
                </a:lnTo>
                <a:lnTo>
                  <a:pt x="1687" y="2549"/>
                </a:lnTo>
                <a:lnTo>
                  <a:pt x="1685" y="2546"/>
                </a:lnTo>
                <a:lnTo>
                  <a:pt x="1683" y="2542"/>
                </a:lnTo>
                <a:lnTo>
                  <a:pt x="1680" y="2540"/>
                </a:lnTo>
                <a:lnTo>
                  <a:pt x="1677" y="2538"/>
                </a:lnTo>
                <a:lnTo>
                  <a:pt x="1668" y="2536"/>
                </a:lnTo>
                <a:lnTo>
                  <a:pt x="1658" y="2535"/>
                </a:lnTo>
                <a:lnTo>
                  <a:pt x="1647" y="2536"/>
                </a:lnTo>
                <a:lnTo>
                  <a:pt x="1638" y="2536"/>
                </a:lnTo>
                <a:lnTo>
                  <a:pt x="1602" y="2535"/>
                </a:lnTo>
                <a:lnTo>
                  <a:pt x="1567" y="2535"/>
                </a:lnTo>
                <a:lnTo>
                  <a:pt x="1549" y="2535"/>
                </a:lnTo>
                <a:lnTo>
                  <a:pt x="1531" y="2534"/>
                </a:lnTo>
                <a:lnTo>
                  <a:pt x="1514" y="2533"/>
                </a:lnTo>
                <a:lnTo>
                  <a:pt x="1496" y="2530"/>
                </a:lnTo>
                <a:lnTo>
                  <a:pt x="1492" y="2521"/>
                </a:lnTo>
                <a:lnTo>
                  <a:pt x="1489" y="2511"/>
                </a:lnTo>
                <a:lnTo>
                  <a:pt x="1486" y="2502"/>
                </a:lnTo>
                <a:lnTo>
                  <a:pt x="1484" y="2491"/>
                </a:lnTo>
                <a:lnTo>
                  <a:pt x="1480" y="2471"/>
                </a:lnTo>
                <a:lnTo>
                  <a:pt x="1478" y="2450"/>
                </a:lnTo>
                <a:lnTo>
                  <a:pt x="1477" y="2428"/>
                </a:lnTo>
                <a:lnTo>
                  <a:pt x="1477" y="2407"/>
                </a:lnTo>
                <a:lnTo>
                  <a:pt x="1476" y="2385"/>
                </a:lnTo>
                <a:lnTo>
                  <a:pt x="1474" y="2364"/>
                </a:lnTo>
                <a:lnTo>
                  <a:pt x="1474" y="2350"/>
                </a:lnTo>
                <a:lnTo>
                  <a:pt x="1473" y="2334"/>
                </a:lnTo>
                <a:lnTo>
                  <a:pt x="1470" y="2320"/>
                </a:lnTo>
                <a:lnTo>
                  <a:pt x="1468" y="2306"/>
                </a:lnTo>
                <a:lnTo>
                  <a:pt x="1465" y="2292"/>
                </a:lnTo>
                <a:lnTo>
                  <a:pt x="1464" y="2276"/>
                </a:lnTo>
                <a:lnTo>
                  <a:pt x="1463" y="2262"/>
                </a:lnTo>
                <a:lnTo>
                  <a:pt x="1465" y="2247"/>
                </a:lnTo>
                <a:lnTo>
                  <a:pt x="1461" y="2242"/>
                </a:lnTo>
                <a:lnTo>
                  <a:pt x="1457" y="2238"/>
                </a:lnTo>
                <a:lnTo>
                  <a:pt x="1452" y="2233"/>
                </a:lnTo>
                <a:lnTo>
                  <a:pt x="1446" y="2229"/>
                </a:lnTo>
                <a:lnTo>
                  <a:pt x="1436" y="2223"/>
                </a:lnTo>
                <a:lnTo>
                  <a:pt x="1424" y="2219"/>
                </a:lnTo>
                <a:lnTo>
                  <a:pt x="1412" y="2216"/>
                </a:lnTo>
                <a:lnTo>
                  <a:pt x="1400" y="2213"/>
                </a:lnTo>
                <a:lnTo>
                  <a:pt x="1386" y="2212"/>
                </a:lnTo>
                <a:lnTo>
                  <a:pt x="1375" y="2211"/>
                </a:lnTo>
                <a:lnTo>
                  <a:pt x="1364" y="2212"/>
                </a:lnTo>
                <a:lnTo>
                  <a:pt x="1352" y="2213"/>
                </a:lnTo>
                <a:lnTo>
                  <a:pt x="1340" y="2213"/>
                </a:lnTo>
                <a:lnTo>
                  <a:pt x="1329" y="2212"/>
                </a:lnTo>
                <a:lnTo>
                  <a:pt x="1323" y="2211"/>
                </a:lnTo>
                <a:lnTo>
                  <a:pt x="1318" y="2209"/>
                </a:lnTo>
                <a:lnTo>
                  <a:pt x="1313" y="2207"/>
                </a:lnTo>
                <a:lnTo>
                  <a:pt x="1309" y="2204"/>
                </a:lnTo>
                <a:lnTo>
                  <a:pt x="1304" y="2201"/>
                </a:lnTo>
                <a:lnTo>
                  <a:pt x="1300" y="2196"/>
                </a:lnTo>
                <a:lnTo>
                  <a:pt x="1297" y="2191"/>
                </a:lnTo>
                <a:lnTo>
                  <a:pt x="1294" y="2184"/>
                </a:lnTo>
                <a:lnTo>
                  <a:pt x="1293" y="2178"/>
                </a:lnTo>
                <a:lnTo>
                  <a:pt x="1290" y="2173"/>
                </a:lnTo>
                <a:lnTo>
                  <a:pt x="1288" y="2168"/>
                </a:lnTo>
                <a:lnTo>
                  <a:pt x="1286" y="2164"/>
                </a:lnTo>
                <a:lnTo>
                  <a:pt x="1283" y="2161"/>
                </a:lnTo>
                <a:lnTo>
                  <a:pt x="1280" y="2158"/>
                </a:lnTo>
                <a:lnTo>
                  <a:pt x="1276" y="2155"/>
                </a:lnTo>
                <a:lnTo>
                  <a:pt x="1272" y="2153"/>
                </a:lnTo>
                <a:lnTo>
                  <a:pt x="1264" y="2151"/>
                </a:lnTo>
                <a:lnTo>
                  <a:pt x="1255" y="2149"/>
                </a:lnTo>
                <a:lnTo>
                  <a:pt x="1246" y="2149"/>
                </a:lnTo>
                <a:lnTo>
                  <a:pt x="1234" y="2150"/>
                </a:lnTo>
                <a:lnTo>
                  <a:pt x="1228" y="2148"/>
                </a:lnTo>
                <a:lnTo>
                  <a:pt x="1223" y="2146"/>
                </a:lnTo>
                <a:lnTo>
                  <a:pt x="1217" y="2144"/>
                </a:lnTo>
                <a:lnTo>
                  <a:pt x="1212" y="2140"/>
                </a:lnTo>
                <a:lnTo>
                  <a:pt x="1202" y="2132"/>
                </a:lnTo>
                <a:lnTo>
                  <a:pt x="1192" y="2124"/>
                </a:lnTo>
                <a:lnTo>
                  <a:pt x="1181" y="2115"/>
                </a:lnTo>
                <a:lnTo>
                  <a:pt x="1171" y="2108"/>
                </a:lnTo>
                <a:lnTo>
                  <a:pt x="1166" y="2104"/>
                </a:lnTo>
                <a:lnTo>
                  <a:pt x="1160" y="2101"/>
                </a:lnTo>
                <a:lnTo>
                  <a:pt x="1154" y="2099"/>
                </a:lnTo>
                <a:lnTo>
                  <a:pt x="1148" y="2097"/>
                </a:lnTo>
                <a:lnTo>
                  <a:pt x="1142" y="2093"/>
                </a:lnTo>
                <a:lnTo>
                  <a:pt x="1136" y="2090"/>
                </a:lnTo>
                <a:lnTo>
                  <a:pt x="1129" y="2088"/>
                </a:lnTo>
                <a:lnTo>
                  <a:pt x="1122" y="2087"/>
                </a:lnTo>
                <a:lnTo>
                  <a:pt x="1109" y="2085"/>
                </a:lnTo>
                <a:lnTo>
                  <a:pt x="1096" y="2083"/>
                </a:lnTo>
                <a:lnTo>
                  <a:pt x="1082" y="2083"/>
                </a:lnTo>
                <a:lnTo>
                  <a:pt x="1068" y="2083"/>
                </a:lnTo>
                <a:lnTo>
                  <a:pt x="1062" y="2082"/>
                </a:lnTo>
                <a:lnTo>
                  <a:pt x="1055" y="2081"/>
                </a:lnTo>
                <a:lnTo>
                  <a:pt x="1049" y="2080"/>
                </a:lnTo>
                <a:lnTo>
                  <a:pt x="1042" y="2078"/>
                </a:lnTo>
                <a:lnTo>
                  <a:pt x="1022" y="2060"/>
                </a:lnTo>
                <a:lnTo>
                  <a:pt x="1003" y="2042"/>
                </a:lnTo>
                <a:lnTo>
                  <a:pt x="984" y="2021"/>
                </a:lnTo>
                <a:lnTo>
                  <a:pt x="965" y="2001"/>
                </a:lnTo>
                <a:lnTo>
                  <a:pt x="957" y="1990"/>
                </a:lnTo>
                <a:lnTo>
                  <a:pt x="949" y="1978"/>
                </a:lnTo>
                <a:lnTo>
                  <a:pt x="943" y="1966"/>
                </a:lnTo>
                <a:lnTo>
                  <a:pt x="937" y="1954"/>
                </a:lnTo>
                <a:lnTo>
                  <a:pt x="932" y="1942"/>
                </a:lnTo>
                <a:lnTo>
                  <a:pt x="929" y="1928"/>
                </a:lnTo>
                <a:lnTo>
                  <a:pt x="925" y="1914"/>
                </a:lnTo>
                <a:lnTo>
                  <a:pt x="924" y="1900"/>
                </a:lnTo>
                <a:lnTo>
                  <a:pt x="923" y="1883"/>
                </a:lnTo>
                <a:lnTo>
                  <a:pt x="924" y="1866"/>
                </a:lnTo>
                <a:lnTo>
                  <a:pt x="925" y="1849"/>
                </a:lnTo>
                <a:lnTo>
                  <a:pt x="928" y="1833"/>
                </a:lnTo>
                <a:lnTo>
                  <a:pt x="930" y="1815"/>
                </a:lnTo>
                <a:lnTo>
                  <a:pt x="931" y="1799"/>
                </a:lnTo>
                <a:lnTo>
                  <a:pt x="931" y="1782"/>
                </a:lnTo>
                <a:lnTo>
                  <a:pt x="929" y="1764"/>
                </a:lnTo>
                <a:lnTo>
                  <a:pt x="889" y="1763"/>
                </a:lnTo>
                <a:lnTo>
                  <a:pt x="849" y="1764"/>
                </a:lnTo>
                <a:lnTo>
                  <a:pt x="840" y="1765"/>
                </a:lnTo>
                <a:lnTo>
                  <a:pt x="830" y="1767"/>
                </a:lnTo>
                <a:lnTo>
                  <a:pt x="820" y="1769"/>
                </a:lnTo>
                <a:lnTo>
                  <a:pt x="811" y="1772"/>
                </a:lnTo>
                <a:lnTo>
                  <a:pt x="802" y="1775"/>
                </a:lnTo>
                <a:lnTo>
                  <a:pt x="793" y="1781"/>
                </a:lnTo>
                <a:lnTo>
                  <a:pt x="785" y="1786"/>
                </a:lnTo>
                <a:lnTo>
                  <a:pt x="777" y="1792"/>
                </a:lnTo>
                <a:lnTo>
                  <a:pt x="761" y="1801"/>
                </a:lnTo>
                <a:lnTo>
                  <a:pt x="748" y="1811"/>
                </a:lnTo>
                <a:lnTo>
                  <a:pt x="734" y="1822"/>
                </a:lnTo>
                <a:lnTo>
                  <a:pt x="721" y="1835"/>
                </a:lnTo>
                <a:lnTo>
                  <a:pt x="707" y="1846"/>
                </a:lnTo>
                <a:lnTo>
                  <a:pt x="693" y="1857"/>
                </a:lnTo>
                <a:lnTo>
                  <a:pt x="686" y="1861"/>
                </a:lnTo>
                <a:lnTo>
                  <a:pt x="679" y="1866"/>
                </a:lnTo>
                <a:lnTo>
                  <a:pt x="672" y="1869"/>
                </a:lnTo>
                <a:lnTo>
                  <a:pt x="663" y="1873"/>
                </a:lnTo>
                <a:lnTo>
                  <a:pt x="653" y="1871"/>
                </a:lnTo>
                <a:lnTo>
                  <a:pt x="644" y="1870"/>
                </a:lnTo>
                <a:lnTo>
                  <a:pt x="635" y="1872"/>
                </a:lnTo>
                <a:lnTo>
                  <a:pt x="626" y="1875"/>
                </a:lnTo>
                <a:lnTo>
                  <a:pt x="618" y="1881"/>
                </a:lnTo>
                <a:lnTo>
                  <a:pt x="610" y="1887"/>
                </a:lnTo>
                <a:lnTo>
                  <a:pt x="603" y="1894"/>
                </a:lnTo>
                <a:lnTo>
                  <a:pt x="596" y="1902"/>
                </a:lnTo>
                <a:lnTo>
                  <a:pt x="591" y="1907"/>
                </a:lnTo>
                <a:lnTo>
                  <a:pt x="585" y="1911"/>
                </a:lnTo>
                <a:lnTo>
                  <a:pt x="580" y="1914"/>
                </a:lnTo>
                <a:lnTo>
                  <a:pt x="574" y="1915"/>
                </a:lnTo>
                <a:lnTo>
                  <a:pt x="568" y="1915"/>
                </a:lnTo>
                <a:lnTo>
                  <a:pt x="561" y="1915"/>
                </a:lnTo>
                <a:lnTo>
                  <a:pt x="555" y="1914"/>
                </a:lnTo>
                <a:lnTo>
                  <a:pt x="548" y="1912"/>
                </a:lnTo>
                <a:lnTo>
                  <a:pt x="536" y="1908"/>
                </a:lnTo>
                <a:lnTo>
                  <a:pt x="523" y="1903"/>
                </a:lnTo>
                <a:lnTo>
                  <a:pt x="517" y="1901"/>
                </a:lnTo>
                <a:lnTo>
                  <a:pt x="509" y="1900"/>
                </a:lnTo>
                <a:lnTo>
                  <a:pt x="503" y="1898"/>
                </a:lnTo>
                <a:lnTo>
                  <a:pt x="497" y="1898"/>
                </a:lnTo>
                <a:lnTo>
                  <a:pt x="490" y="1896"/>
                </a:lnTo>
                <a:lnTo>
                  <a:pt x="483" y="1894"/>
                </a:lnTo>
                <a:lnTo>
                  <a:pt x="476" y="1894"/>
                </a:lnTo>
                <a:lnTo>
                  <a:pt x="470" y="1893"/>
                </a:lnTo>
                <a:lnTo>
                  <a:pt x="455" y="1894"/>
                </a:lnTo>
                <a:lnTo>
                  <a:pt x="442" y="1897"/>
                </a:lnTo>
                <a:lnTo>
                  <a:pt x="415" y="1905"/>
                </a:lnTo>
                <a:lnTo>
                  <a:pt x="388" y="1913"/>
                </a:lnTo>
                <a:lnTo>
                  <a:pt x="382" y="1911"/>
                </a:lnTo>
                <a:lnTo>
                  <a:pt x="377" y="1909"/>
                </a:lnTo>
                <a:lnTo>
                  <a:pt x="372" y="1906"/>
                </a:lnTo>
                <a:lnTo>
                  <a:pt x="368" y="1903"/>
                </a:lnTo>
                <a:lnTo>
                  <a:pt x="364" y="1899"/>
                </a:lnTo>
                <a:lnTo>
                  <a:pt x="362" y="1894"/>
                </a:lnTo>
                <a:lnTo>
                  <a:pt x="359" y="1889"/>
                </a:lnTo>
                <a:lnTo>
                  <a:pt x="357" y="1884"/>
                </a:lnTo>
                <a:lnTo>
                  <a:pt x="354" y="1871"/>
                </a:lnTo>
                <a:lnTo>
                  <a:pt x="353" y="1859"/>
                </a:lnTo>
                <a:lnTo>
                  <a:pt x="354" y="1847"/>
                </a:lnTo>
                <a:lnTo>
                  <a:pt x="357" y="1835"/>
                </a:lnTo>
                <a:lnTo>
                  <a:pt x="359" y="1809"/>
                </a:lnTo>
                <a:lnTo>
                  <a:pt x="360" y="1783"/>
                </a:lnTo>
                <a:lnTo>
                  <a:pt x="361" y="1756"/>
                </a:lnTo>
                <a:lnTo>
                  <a:pt x="361" y="1730"/>
                </a:lnTo>
                <a:lnTo>
                  <a:pt x="354" y="1733"/>
                </a:lnTo>
                <a:lnTo>
                  <a:pt x="348" y="1736"/>
                </a:lnTo>
                <a:lnTo>
                  <a:pt x="342" y="1739"/>
                </a:lnTo>
                <a:lnTo>
                  <a:pt x="336" y="1743"/>
                </a:lnTo>
                <a:lnTo>
                  <a:pt x="324" y="1752"/>
                </a:lnTo>
                <a:lnTo>
                  <a:pt x="313" y="1762"/>
                </a:lnTo>
                <a:lnTo>
                  <a:pt x="301" y="1771"/>
                </a:lnTo>
                <a:lnTo>
                  <a:pt x="289" y="1780"/>
                </a:lnTo>
                <a:lnTo>
                  <a:pt x="283" y="1783"/>
                </a:lnTo>
                <a:lnTo>
                  <a:pt x="277" y="1786"/>
                </a:lnTo>
                <a:lnTo>
                  <a:pt x="271" y="1787"/>
                </a:lnTo>
                <a:lnTo>
                  <a:pt x="264" y="1788"/>
                </a:lnTo>
                <a:lnTo>
                  <a:pt x="243" y="1787"/>
                </a:lnTo>
                <a:lnTo>
                  <a:pt x="222" y="1788"/>
                </a:lnTo>
                <a:lnTo>
                  <a:pt x="212" y="1788"/>
                </a:lnTo>
                <a:lnTo>
                  <a:pt x="203" y="1787"/>
                </a:lnTo>
                <a:lnTo>
                  <a:pt x="193" y="1785"/>
                </a:lnTo>
                <a:lnTo>
                  <a:pt x="186" y="1782"/>
                </a:lnTo>
                <a:lnTo>
                  <a:pt x="186" y="1775"/>
                </a:lnTo>
                <a:lnTo>
                  <a:pt x="185" y="1769"/>
                </a:lnTo>
                <a:lnTo>
                  <a:pt x="184" y="1763"/>
                </a:lnTo>
                <a:lnTo>
                  <a:pt x="183" y="1757"/>
                </a:lnTo>
                <a:lnTo>
                  <a:pt x="181" y="1752"/>
                </a:lnTo>
                <a:lnTo>
                  <a:pt x="178" y="1746"/>
                </a:lnTo>
                <a:lnTo>
                  <a:pt x="175" y="1742"/>
                </a:lnTo>
                <a:lnTo>
                  <a:pt x="171" y="1737"/>
                </a:lnTo>
                <a:lnTo>
                  <a:pt x="167" y="1733"/>
                </a:lnTo>
                <a:lnTo>
                  <a:pt x="163" y="1730"/>
                </a:lnTo>
                <a:lnTo>
                  <a:pt x="158" y="1726"/>
                </a:lnTo>
                <a:lnTo>
                  <a:pt x="153" y="1724"/>
                </a:lnTo>
                <a:lnTo>
                  <a:pt x="148" y="1722"/>
                </a:lnTo>
                <a:lnTo>
                  <a:pt x="142" y="1721"/>
                </a:lnTo>
                <a:lnTo>
                  <a:pt x="136" y="1721"/>
                </a:lnTo>
                <a:lnTo>
                  <a:pt x="130" y="1721"/>
                </a:lnTo>
                <a:lnTo>
                  <a:pt x="111" y="1720"/>
                </a:lnTo>
                <a:lnTo>
                  <a:pt x="92" y="1717"/>
                </a:lnTo>
                <a:lnTo>
                  <a:pt x="89" y="1716"/>
                </a:lnTo>
                <a:lnTo>
                  <a:pt x="87" y="1714"/>
                </a:lnTo>
                <a:lnTo>
                  <a:pt x="85" y="1712"/>
                </a:lnTo>
                <a:lnTo>
                  <a:pt x="85" y="1709"/>
                </a:lnTo>
                <a:lnTo>
                  <a:pt x="85" y="1706"/>
                </a:lnTo>
                <a:lnTo>
                  <a:pt x="87" y="1702"/>
                </a:lnTo>
                <a:lnTo>
                  <a:pt x="90" y="1697"/>
                </a:lnTo>
                <a:lnTo>
                  <a:pt x="96" y="1691"/>
                </a:lnTo>
                <a:lnTo>
                  <a:pt x="99" y="1686"/>
                </a:lnTo>
                <a:lnTo>
                  <a:pt x="101" y="1682"/>
                </a:lnTo>
                <a:lnTo>
                  <a:pt x="102" y="1677"/>
                </a:lnTo>
                <a:lnTo>
                  <a:pt x="101" y="1672"/>
                </a:lnTo>
                <a:lnTo>
                  <a:pt x="100" y="1667"/>
                </a:lnTo>
                <a:lnTo>
                  <a:pt x="99" y="1663"/>
                </a:lnTo>
                <a:lnTo>
                  <a:pt x="97" y="1659"/>
                </a:lnTo>
                <a:lnTo>
                  <a:pt x="93" y="1654"/>
                </a:lnTo>
                <a:lnTo>
                  <a:pt x="87" y="1645"/>
                </a:lnTo>
                <a:lnTo>
                  <a:pt x="81" y="1637"/>
                </a:lnTo>
                <a:lnTo>
                  <a:pt x="75" y="1628"/>
                </a:lnTo>
                <a:lnTo>
                  <a:pt x="71" y="1618"/>
                </a:lnTo>
                <a:lnTo>
                  <a:pt x="54" y="1587"/>
                </a:lnTo>
                <a:lnTo>
                  <a:pt x="35" y="1555"/>
                </a:lnTo>
                <a:lnTo>
                  <a:pt x="26" y="1540"/>
                </a:lnTo>
                <a:lnTo>
                  <a:pt x="17" y="1524"/>
                </a:lnTo>
                <a:lnTo>
                  <a:pt x="9" y="1507"/>
                </a:lnTo>
                <a:lnTo>
                  <a:pt x="2" y="1491"/>
                </a:lnTo>
                <a:lnTo>
                  <a:pt x="1" y="1484"/>
                </a:lnTo>
                <a:lnTo>
                  <a:pt x="0" y="1477"/>
                </a:lnTo>
                <a:lnTo>
                  <a:pt x="0" y="1468"/>
                </a:lnTo>
                <a:lnTo>
                  <a:pt x="1" y="1461"/>
                </a:lnTo>
                <a:lnTo>
                  <a:pt x="3" y="1455"/>
                </a:lnTo>
                <a:lnTo>
                  <a:pt x="6" y="1448"/>
                </a:lnTo>
                <a:lnTo>
                  <a:pt x="9" y="1442"/>
                </a:lnTo>
                <a:lnTo>
                  <a:pt x="13" y="1436"/>
                </a:lnTo>
                <a:lnTo>
                  <a:pt x="17" y="1431"/>
                </a:lnTo>
                <a:lnTo>
                  <a:pt x="22" y="1425"/>
                </a:lnTo>
                <a:lnTo>
                  <a:pt x="27" y="1420"/>
                </a:lnTo>
                <a:lnTo>
                  <a:pt x="33" y="1415"/>
                </a:lnTo>
                <a:lnTo>
                  <a:pt x="46" y="1408"/>
                </a:lnTo>
                <a:lnTo>
                  <a:pt x="58" y="1402"/>
                </a:lnTo>
                <a:lnTo>
                  <a:pt x="67" y="1396"/>
                </a:lnTo>
                <a:lnTo>
                  <a:pt x="75" y="1389"/>
                </a:lnTo>
                <a:lnTo>
                  <a:pt x="78" y="1386"/>
                </a:lnTo>
                <a:lnTo>
                  <a:pt x="80" y="1382"/>
                </a:lnTo>
                <a:lnTo>
                  <a:pt x="82" y="1378"/>
                </a:lnTo>
                <a:lnTo>
                  <a:pt x="84" y="1374"/>
                </a:lnTo>
                <a:lnTo>
                  <a:pt x="85" y="1369"/>
                </a:lnTo>
                <a:lnTo>
                  <a:pt x="85" y="1364"/>
                </a:lnTo>
                <a:lnTo>
                  <a:pt x="85" y="1359"/>
                </a:lnTo>
                <a:lnTo>
                  <a:pt x="85" y="1355"/>
                </a:lnTo>
                <a:lnTo>
                  <a:pt x="82" y="1345"/>
                </a:lnTo>
                <a:lnTo>
                  <a:pt x="77" y="1334"/>
                </a:lnTo>
                <a:lnTo>
                  <a:pt x="76" y="1329"/>
                </a:lnTo>
                <a:lnTo>
                  <a:pt x="75" y="1324"/>
                </a:lnTo>
                <a:lnTo>
                  <a:pt x="76" y="1318"/>
                </a:lnTo>
                <a:lnTo>
                  <a:pt x="77" y="1314"/>
                </a:lnTo>
                <a:lnTo>
                  <a:pt x="80" y="1305"/>
                </a:lnTo>
                <a:lnTo>
                  <a:pt x="85" y="1296"/>
                </a:lnTo>
                <a:lnTo>
                  <a:pt x="90" y="1287"/>
                </a:lnTo>
                <a:lnTo>
                  <a:pt x="96" y="1278"/>
                </a:lnTo>
                <a:lnTo>
                  <a:pt x="100" y="1269"/>
                </a:lnTo>
                <a:lnTo>
                  <a:pt x="103" y="1258"/>
                </a:lnTo>
                <a:lnTo>
                  <a:pt x="106" y="1248"/>
                </a:lnTo>
                <a:lnTo>
                  <a:pt x="109" y="1238"/>
                </a:lnTo>
                <a:lnTo>
                  <a:pt x="114" y="1229"/>
                </a:lnTo>
                <a:lnTo>
                  <a:pt x="118" y="1221"/>
                </a:lnTo>
                <a:lnTo>
                  <a:pt x="124" y="1212"/>
                </a:lnTo>
                <a:lnTo>
                  <a:pt x="131" y="1206"/>
                </a:lnTo>
                <a:lnTo>
                  <a:pt x="139" y="1201"/>
                </a:lnTo>
                <a:lnTo>
                  <a:pt x="149" y="1197"/>
                </a:lnTo>
                <a:lnTo>
                  <a:pt x="163" y="1188"/>
                </a:lnTo>
                <a:lnTo>
                  <a:pt x="177" y="1179"/>
                </a:lnTo>
                <a:lnTo>
                  <a:pt x="192" y="1172"/>
                </a:lnTo>
                <a:lnTo>
                  <a:pt x="208" y="1164"/>
                </a:lnTo>
                <a:lnTo>
                  <a:pt x="238" y="1151"/>
                </a:lnTo>
                <a:lnTo>
                  <a:pt x="269" y="1140"/>
                </a:lnTo>
                <a:lnTo>
                  <a:pt x="274" y="1142"/>
                </a:lnTo>
                <a:lnTo>
                  <a:pt x="280" y="1143"/>
                </a:lnTo>
                <a:lnTo>
                  <a:pt x="285" y="1143"/>
                </a:lnTo>
                <a:lnTo>
                  <a:pt x="290" y="1143"/>
                </a:lnTo>
                <a:lnTo>
                  <a:pt x="300" y="1142"/>
                </a:lnTo>
                <a:lnTo>
                  <a:pt x="310" y="1138"/>
                </a:lnTo>
                <a:lnTo>
                  <a:pt x="319" y="1134"/>
                </a:lnTo>
                <a:lnTo>
                  <a:pt x="328" y="1128"/>
                </a:lnTo>
                <a:lnTo>
                  <a:pt x="337" y="1122"/>
                </a:lnTo>
                <a:lnTo>
                  <a:pt x="344" y="1113"/>
                </a:lnTo>
                <a:lnTo>
                  <a:pt x="350" y="1111"/>
                </a:lnTo>
                <a:lnTo>
                  <a:pt x="357" y="1110"/>
                </a:lnTo>
                <a:lnTo>
                  <a:pt x="363" y="1110"/>
                </a:lnTo>
                <a:lnTo>
                  <a:pt x="369" y="1111"/>
                </a:lnTo>
                <a:lnTo>
                  <a:pt x="381" y="1114"/>
                </a:lnTo>
                <a:lnTo>
                  <a:pt x="393" y="1119"/>
                </a:lnTo>
                <a:lnTo>
                  <a:pt x="405" y="1123"/>
                </a:lnTo>
                <a:lnTo>
                  <a:pt x="418" y="1125"/>
                </a:lnTo>
                <a:lnTo>
                  <a:pt x="423" y="1125"/>
                </a:lnTo>
                <a:lnTo>
                  <a:pt x="429" y="1124"/>
                </a:lnTo>
                <a:lnTo>
                  <a:pt x="434" y="1122"/>
                </a:lnTo>
                <a:lnTo>
                  <a:pt x="440" y="1118"/>
                </a:lnTo>
                <a:lnTo>
                  <a:pt x="438" y="1112"/>
                </a:lnTo>
                <a:lnTo>
                  <a:pt x="437" y="1108"/>
                </a:lnTo>
                <a:lnTo>
                  <a:pt x="436" y="1103"/>
                </a:lnTo>
                <a:lnTo>
                  <a:pt x="437" y="1098"/>
                </a:lnTo>
                <a:lnTo>
                  <a:pt x="438" y="1089"/>
                </a:lnTo>
                <a:lnTo>
                  <a:pt x="440" y="1079"/>
                </a:lnTo>
                <a:lnTo>
                  <a:pt x="443" y="1069"/>
                </a:lnTo>
                <a:lnTo>
                  <a:pt x="446" y="1058"/>
                </a:lnTo>
                <a:lnTo>
                  <a:pt x="447" y="1047"/>
                </a:lnTo>
                <a:lnTo>
                  <a:pt x="448" y="1037"/>
                </a:lnTo>
                <a:lnTo>
                  <a:pt x="453" y="1001"/>
                </a:lnTo>
                <a:lnTo>
                  <a:pt x="458" y="967"/>
                </a:lnTo>
                <a:lnTo>
                  <a:pt x="464" y="931"/>
                </a:lnTo>
                <a:lnTo>
                  <a:pt x="469" y="895"/>
                </a:lnTo>
                <a:lnTo>
                  <a:pt x="475" y="861"/>
                </a:lnTo>
                <a:lnTo>
                  <a:pt x="480" y="825"/>
                </a:lnTo>
                <a:lnTo>
                  <a:pt x="486" y="790"/>
                </a:lnTo>
                <a:lnTo>
                  <a:pt x="493" y="754"/>
                </a:lnTo>
                <a:lnTo>
                  <a:pt x="484" y="737"/>
                </a:lnTo>
                <a:lnTo>
                  <a:pt x="476" y="719"/>
                </a:lnTo>
                <a:lnTo>
                  <a:pt x="473" y="709"/>
                </a:lnTo>
                <a:lnTo>
                  <a:pt x="472" y="698"/>
                </a:lnTo>
                <a:lnTo>
                  <a:pt x="472" y="688"/>
                </a:lnTo>
                <a:lnTo>
                  <a:pt x="474" y="677"/>
                </a:lnTo>
                <a:lnTo>
                  <a:pt x="471" y="673"/>
                </a:lnTo>
                <a:lnTo>
                  <a:pt x="467" y="670"/>
                </a:lnTo>
                <a:lnTo>
                  <a:pt x="463" y="667"/>
                </a:lnTo>
                <a:lnTo>
                  <a:pt x="457" y="664"/>
                </a:lnTo>
                <a:lnTo>
                  <a:pt x="447" y="658"/>
                </a:lnTo>
                <a:lnTo>
                  <a:pt x="438" y="652"/>
                </a:lnTo>
                <a:lnTo>
                  <a:pt x="433" y="648"/>
                </a:lnTo>
                <a:lnTo>
                  <a:pt x="429" y="645"/>
                </a:lnTo>
                <a:lnTo>
                  <a:pt x="426" y="641"/>
                </a:lnTo>
                <a:lnTo>
                  <a:pt x="423" y="637"/>
                </a:lnTo>
                <a:lnTo>
                  <a:pt x="422" y="633"/>
                </a:lnTo>
                <a:lnTo>
                  <a:pt x="421" y="627"/>
                </a:lnTo>
                <a:lnTo>
                  <a:pt x="421" y="621"/>
                </a:lnTo>
                <a:lnTo>
                  <a:pt x="422" y="614"/>
                </a:lnTo>
                <a:lnTo>
                  <a:pt x="423" y="604"/>
                </a:lnTo>
                <a:lnTo>
                  <a:pt x="423" y="594"/>
                </a:lnTo>
                <a:lnTo>
                  <a:pt x="422" y="584"/>
                </a:lnTo>
                <a:lnTo>
                  <a:pt x="421" y="574"/>
                </a:lnTo>
                <a:lnTo>
                  <a:pt x="421" y="564"/>
                </a:lnTo>
                <a:lnTo>
                  <a:pt x="423" y="555"/>
                </a:lnTo>
                <a:lnTo>
                  <a:pt x="425" y="551"/>
                </a:lnTo>
                <a:lnTo>
                  <a:pt x="427" y="548"/>
                </a:lnTo>
                <a:lnTo>
                  <a:pt x="431" y="545"/>
                </a:lnTo>
                <a:lnTo>
                  <a:pt x="435" y="543"/>
                </a:lnTo>
                <a:lnTo>
                  <a:pt x="441" y="541"/>
                </a:lnTo>
                <a:lnTo>
                  <a:pt x="446" y="539"/>
                </a:lnTo>
                <a:lnTo>
                  <a:pt x="451" y="537"/>
                </a:lnTo>
                <a:lnTo>
                  <a:pt x="457" y="536"/>
                </a:lnTo>
                <a:lnTo>
                  <a:pt x="468" y="535"/>
                </a:lnTo>
                <a:lnTo>
                  <a:pt x="479" y="536"/>
                </a:lnTo>
                <a:lnTo>
                  <a:pt x="501" y="539"/>
                </a:lnTo>
                <a:lnTo>
                  <a:pt x="524" y="543"/>
                </a:lnTo>
                <a:lnTo>
                  <a:pt x="524" y="537"/>
                </a:lnTo>
                <a:lnTo>
                  <a:pt x="523" y="532"/>
                </a:lnTo>
                <a:lnTo>
                  <a:pt x="522" y="527"/>
                </a:lnTo>
                <a:lnTo>
                  <a:pt x="521" y="522"/>
                </a:lnTo>
                <a:lnTo>
                  <a:pt x="518" y="518"/>
                </a:lnTo>
                <a:lnTo>
                  <a:pt x="516" y="514"/>
                </a:lnTo>
                <a:lnTo>
                  <a:pt x="513" y="510"/>
                </a:lnTo>
                <a:lnTo>
                  <a:pt x="508" y="506"/>
                </a:lnTo>
                <a:lnTo>
                  <a:pt x="505" y="502"/>
                </a:lnTo>
                <a:lnTo>
                  <a:pt x="501" y="500"/>
                </a:lnTo>
                <a:lnTo>
                  <a:pt x="497" y="497"/>
                </a:lnTo>
                <a:lnTo>
                  <a:pt x="492" y="496"/>
                </a:lnTo>
                <a:lnTo>
                  <a:pt x="488" y="494"/>
                </a:lnTo>
                <a:lnTo>
                  <a:pt x="483" y="493"/>
                </a:lnTo>
                <a:lnTo>
                  <a:pt x="478" y="493"/>
                </a:lnTo>
                <a:lnTo>
                  <a:pt x="473" y="494"/>
                </a:lnTo>
                <a:lnTo>
                  <a:pt x="467" y="494"/>
                </a:lnTo>
                <a:lnTo>
                  <a:pt x="462" y="493"/>
                </a:lnTo>
                <a:lnTo>
                  <a:pt x="457" y="492"/>
                </a:lnTo>
                <a:lnTo>
                  <a:pt x="453" y="489"/>
                </a:lnTo>
                <a:lnTo>
                  <a:pt x="450" y="486"/>
                </a:lnTo>
                <a:lnTo>
                  <a:pt x="448" y="483"/>
                </a:lnTo>
                <a:lnTo>
                  <a:pt x="447" y="478"/>
                </a:lnTo>
                <a:lnTo>
                  <a:pt x="446" y="474"/>
                </a:lnTo>
                <a:lnTo>
                  <a:pt x="446" y="453"/>
                </a:lnTo>
                <a:lnTo>
                  <a:pt x="446" y="431"/>
                </a:lnTo>
                <a:lnTo>
                  <a:pt x="446" y="425"/>
                </a:lnTo>
                <a:lnTo>
                  <a:pt x="447" y="420"/>
                </a:lnTo>
                <a:lnTo>
                  <a:pt x="448" y="417"/>
                </a:lnTo>
                <a:lnTo>
                  <a:pt x="451" y="414"/>
                </a:lnTo>
                <a:lnTo>
                  <a:pt x="454" y="412"/>
                </a:lnTo>
                <a:lnTo>
                  <a:pt x="458" y="411"/>
                </a:lnTo>
                <a:lnTo>
                  <a:pt x="463" y="411"/>
                </a:lnTo>
                <a:lnTo>
                  <a:pt x="467" y="411"/>
                </a:lnTo>
                <a:lnTo>
                  <a:pt x="477" y="412"/>
                </a:lnTo>
                <a:lnTo>
                  <a:pt x="488" y="413"/>
                </a:lnTo>
                <a:lnTo>
                  <a:pt x="497" y="414"/>
                </a:lnTo>
                <a:lnTo>
                  <a:pt x="506" y="413"/>
                </a:lnTo>
                <a:lnTo>
                  <a:pt x="541" y="414"/>
                </a:lnTo>
                <a:lnTo>
                  <a:pt x="578" y="416"/>
                </a:lnTo>
                <a:lnTo>
                  <a:pt x="595" y="417"/>
                </a:lnTo>
                <a:lnTo>
                  <a:pt x="612" y="417"/>
                </a:lnTo>
                <a:lnTo>
                  <a:pt x="631" y="415"/>
                </a:lnTo>
                <a:lnTo>
                  <a:pt x="648" y="413"/>
                </a:lnTo>
                <a:lnTo>
                  <a:pt x="658" y="408"/>
                </a:lnTo>
                <a:lnTo>
                  <a:pt x="668" y="402"/>
                </a:lnTo>
                <a:lnTo>
                  <a:pt x="678" y="394"/>
                </a:lnTo>
                <a:lnTo>
                  <a:pt x="687" y="387"/>
                </a:lnTo>
                <a:lnTo>
                  <a:pt x="696" y="380"/>
                </a:lnTo>
                <a:lnTo>
                  <a:pt x="706" y="374"/>
                </a:lnTo>
                <a:lnTo>
                  <a:pt x="715" y="367"/>
                </a:lnTo>
                <a:lnTo>
                  <a:pt x="726" y="362"/>
                </a:lnTo>
                <a:lnTo>
                  <a:pt x="730" y="369"/>
                </a:lnTo>
                <a:lnTo>
                  <a:pt x="734" y="376"/>
                </a:lnTo>
                <a:lnTo>
                  <a:pt x="737" y="383"/>
                </a:lnTo>
                <a:lnTo>
                  <a:pt x="739" y="391"/>
                </a:lnTo>
                <a:lnTo>
                  <a:pt x="743" y="407"/>
                </a:lnTo>
                <a:lnTo>
                  <a:pt x="745" y="423"/>
                </a:lnTo>
                <a:lnTo>
                  <a:pt x="747" y="440"/>
                </a:lnTo>
                <a:lnTo>
                  <a:pt x="750" y="457"/>
                </a:lnTo>
                <a:lnTo>
                  <a:pt x="752" y="465"/>
                </a:lnTo>
                <a:lnTo>
                  <a:pt x="755" y="472"/>
                </a:lnTo>
                <a:lnTo>
                  <a:pt x="758" y="480"/>
                </a:lnTo>
                <a:lnTo>
                  <a:pt x="761" y="487"/>
                </a:lnTo>
                <a:lnTo>
                  <a:pt x="768" y="487"/>
                </a:lnTo>
                <a:lnTo>
                  <a:pt x="776" y="488"/>
                </a:lnTo>
                <a:lnTo>
                  <a:pt x="782" y="491"/>
                </a:lnTo>
                <a:lnTo>
                  <a:pt x="788" y="494"/>
                </a:lnTo>
                <a:lnTo>
                  <a:pt x="799" y="504"/>
                </a:lnTo>
                <a:lnTo>
                  <a:pt x="810" y="513"/>
                </a:lnTo>
                <a:lnTo>
                  <a:pt x="815" y="517"/>
                </a:lnTo>
                <a:lnTo>
                  <a:pt x="821" y="521"/>
                </a:lnTo>
                <a:lnTo>
                  <a:pt x="828" y="525"/>
                </a:lnTo>
                <a:lnTo>
                  <a:pt x="834" y="528"/>
                </a:lnTo>
                <a:lnTo>
                  <a:pt x="840" y="529"/>
                </a:lnTo>
                <a:lnTo>
                  <a:pt x="846" y="530"/>
                </a:lnTo>
                <a:lnTo>
                  <a:pt x="853" y="529"/>
                </a:lnTo>
                <a:lnTo>
                  <a:pt x="860" y="527"/>
                </a:lnTo>
                <a:lnTo>
                  <a:pt x="874" y="512"/>
                </a:lnTo>
                <a:lnTo>
                  <a:pt x="889" y="498"/>
                </a:lnTo>
                <a:lnTo>
                  <a:pt x="892" y="496"/>
                </a:lnTo>
                <a:lnTo>
                  <a:pt x="895" y="495"/>
                </a:lnTo>
                <a:lnTo>
                  <a:pt x="898" y="495"/>
                </a:lnTo>
                <a:lnTo>
                  <a:pt x="900" y="496"/>
                </a:lnTo>
                <a:lnTo>
                  <a:pt x="902" y="499"/>
                </a:lnTo>
                <a:lnTo>
                  <a:pt x="904" y="504"/>
                </a:lnTo>
                <a:lnTo>
                  <a:pt x="905" y="510"/>
                </a:lnTo>
                <a:lnTo>
                  <a:pt x="905" y="518"/>
                </a:lnTo>
                <a:lnTo>
                  <a:pt x="906" y="526"/>
                </a:lnTo>
                <a:lnTo>
                  <a:pt x="907" y="531"/>
                </a:lnTo>
                <a:lnTo>
                  <a:pt x="909" y="535"/>
                </a:lnTo>
                <a:lnTo>
                  <a:pt x="912" y="538"/>
                </a:lnTo>
                <a:lnTo>
                  <a:pt x="914" y="539"/>
                </a:lnTo>
                <a:lnTo>
                  <a:pt x="918" y="539"/>
                </a:lnTo>
                <a:lnTo>
                  <a:pt x="921" y="538"/>
                </a:lnTo>
                <a:lnTo>
                  <a:pt x="925" y="536"/>
                </a:lnTo>
                <a:lnTo>
                  <a:pt x="933" y="529"/>
                </a:lnTo>
                <a:lnTo>
                  <a:pt x="940" y="521"/>
                </a:lnTo>
                <a:lnTo>
                  <a:pt x="947" y="513"/>
                </a:lnTo>
                <a:lnTo>
                  <a:pt x="952" y="505"/>
                </a:lnTo>
                <a:lnTo>
                  <a:pt x="962" y="493"/>
                </a:lnTo>
                <a:lnTo>
                  <a:pt x="973" y="482"/>
                </a:lnTo>
                <a:lnTo>
                  <a:pt x="985" y="473"/>
                </a:lnTo>
                <a:lnTo>
                  <a:pt x="996" y="464"/>
                </a:lnTo>
                <a:lnTo>
                  <a:pt x="1009" y="456"/>
                </a:lnTo>
                <a:lnTo>
                  <a:pt x="1022" y="449"/>
                </a:lnTo>
                <a:lnTo>
                  <a:pt x="1036" y="444"/>
                </a:lnTo>
                <a:lnTo>
                  <a:pt x="1050" y="441"/>
                </a:lnTo>
                <a:lnTo>
                  <a:pt x="1054" y="438"/>
                </a:lnTo>
                <a:lnTo>
                  <a:pt x="1057" y="434"/>
                </a:lnTo>
                <a:lnTo>
                  <a:pt x="1060" y="430"/>
                </a:lnTo>
                <a:lnTo>
                  <a:pt x="1063" y="425"/>
                </a:lnTo>
                <a:lnTo>
                  <a:pt x="1067" y="415"/>
                </a:lnTo>
                <a:lnTo>
                  <a:pt x="1071" y="405"/>
                </a:lnTo>
                <a:lnTo>
                  <a:pt x="1073" y="399"/>
                </a:lnTo>
                <a:lnTo>
                  <a:pt x="1075" y="394"/>
                </a:lnTo>
                <a:lnTo>
                  <a:pt x="1078" y="390"/>
                </a:lnTo>
                <a:lnTo>
                  <a:pt x="1081" y="387"/>
                </a:lnTo>
                <a:lnTo>
                  <a:pt x="1086" y="384"/>
                </a:lnTo>
                <a:lnTo>
                  <a:pt x="1090" y="382"/>
                </a:lnTo>
                <a:lnTo>
                  <a:pt x="1095" y="381"/>
                </a:lnTo>
                <a:lnTo>
                  <a:pt x="1101" y="380"/>
                </a:lnTo>
                <a:lnTo>
                  <a:pt x="1109" y="378"/>
                </a:lnTo>
                <a:lnTo>
                  <a:pt x="1118" y="376"/>
                </a:lnTo>
                <a:lnTo>
                  <a:pt x="1127" y="372"/>
                </a:lnTo>
                <a:lnTo>
                  <a:pt x="1137" y="368"/>
                </a:lnTo>
                <a:lnTo>
                  <a:pt x="1141" y="365"/>
                </a:lnTo>
                <a:lnTo>
                  <a:pt x="1145" y="363"/>
                </a:lnTo>
                <a:lnTo>
                  <a:pt x="1148" y="360"/>
                </a:lnTo>
                <a:lnTo>
                  <a:pt x="1150" y="356"/>
                </a:lnTo>
                <a:lnTo>
                  <a:pt x="1152" y="353"/>
                </a:lnTo>
                <a:lnTo>
                  <a:pt x="1153" y="348"/>
                </a:lnTo>
                <a:lnTo>
                  <a:pt x="1153" y="344"/>
                </a:lnTo>
                <a:lnTo>
                  <a:pt x="1152" y="340"/>
                </a:lnTo>
                <a:lnTo>
                  <a:pt x="1149" y="336"/>
                </a:lnTo>
                <a:lnTo>
                  <a:pt x="1145" y="333"/>
                </a:lnTo>
                <a:lnTo>
                  <a:pt x="1140" y="331"/>
                </a:lnTo>
                <a:lnTo>
                  <a:pt x="1136" y="330"/>
                </a:lnTo>
                <a:lnTo>
                  <a:pt x="1124" y="328"/>
                </a:lnTo>
                <a:lnTo>
                  <a:pt x="1114" y="328"/>
                </a:lnTo>
                <a:lnTo>
                  <a:pt x="1103" y="328"/>
                </a:lnTo>
                <a:lnTo>
                  <a:pt x="1093" y="327"/>
                </a:lnTo>
                <a:lnTo>
                  <a:pt x="1089" y="326"/>
                </a:lnTo>
                <a:lnTo>
                  <a:pt x="1084" y="324"/>
                </a:lnTo>
                <a:lnTo>
                  <a:pt x="1079" y="321"/>
                </a:lnTo>
                <a:lnTo>
                  <a:pt x="1076" y="318"/>
                </a:lnTo>
                <a:lnTo>
                  <a:pt x="1071" y="296"/>
                </a:lnTo>
                <a:lnTo>
                  <a:pt x="1067" y="275"/>
                </a:lnTo>
                <a:lnTo>
                  <a:pt x="1064" y="253"/>
                </a:lnTo>
                <a:lnTo>
                  <a:pt x="1060" y="231"/>
                </a:lnTo>
                <a:lnTo>
                  <a:pt x="1058" y="220"/>
                </a:lnTo>
                <a:lnTo>
                  <a:pt x="1055" y="209"/>
                </a:lnTo>
                <a:lnTo>
                  <a:pt x="1052" y="199"/>
                </a:lnTo>
                <a:lnTo>
                  <a:pt x="1048" y="188"/>
                </a:lnTo>
                <a:lnTo>
                  <a:pt x="1043" y="179"/>
                </a:lnTo>
                <a:lnTo>
                  <a:pt x="1038" y="169"/>
                </a:lnTo>
                <a:lnTo>
                  <a:pt x="1032" y="161"/>
                </a:lnTo>
                <a:lnTo>
                  <a:pt x="1023" y="153"/>
                </a:lnTo>
                <a:lnTo>
                  <a:pt x="1018" y="148"/>
                </a:lnTo>
                <a:lnTo>
                  <a:pt x="1014" y="143"/>
                </a:lnTo>
                <a:lnTo>
                  <a:pt x="1011" y="139"/>
                </a:lnTo>
                <a:lnTo>
                  <a:pt x="1009" y="135"/>
                </a:lnTo>
                <a:lnTo>
                  <a:pt x="1008" y="132"/>
                </a:lnTo>
                <a:lnTo>
                  <a:pt x="1008" y="128"/>
                </a:lnTo>
                <a:lnTo>
                  <a:pt x="1009" y="126"/>
                </a:lnTo>
                <a:lnTo>
                  <a:pt x="1010" y="123"/>
                </a:lnTo>
                <a:lnTo>
                  <a:pt x="1013" y="122"/>
                </a:lnTo>
                <a:lnTo>
                  <a:pt x="1016" y="121"/>
                </a:lnTo>
                <a:lnTo>
                  <a:pt x="1019" y="120"/>
                </a:lnTo>
                <a:lnTo>
                  <a:pt x="1023" y="121"/>
                </a:lnTo>
                <a:lnTo>
                  <a:pt x="1027" y="122"/>
                </a:lnTo>
                <a:lnTo>
                  <a:pt x="1033" y="124"/>
                </a:lnTo>
                <a:lnTo>
                  <a:pt x="1037" y="127"/>
                </a:lnTo>
                <a:lnTo>
                  <a:pt x="1042" y="131"/>
                </a:lnTo>
                <a:lnTo>
                  <a:pt x="1048" y="136"/>
                </a:lnTo>
                <a:lnTo>
                  <a:pt x="1054" y="140"/>
                </a:lnTo>
                <a:lnTo>
                  <a:pt x="1060" y="143"/>
                </a:lnTo>
                <a:lnTo>
                  <a:pt x="1066" y="145"/>
                </a:lnTo>
                <a:lnTo>
                  <a:pt x="1079" y="150"/>
                </a:lnTo>
                <a:lnTo>
                  <a:pt x="1093" y="151"/>
                </a:lnTo>
                <a:lnTo>
                  <a:pt x="1121" y="152"/>
                </a:lnTo>
                <a:lnTo>
                  <a:pt x="1149" y="150"/>
                </a:lnTo>
                <a:lnTo>
                  <a:pt x="1153" y="152"/>
                </a:lnTo>
                <a:lnTo>
                  <a:pt x="1158" y="155"/>
                </a:lnTo>
                <a:lnTo>
                  <a:pt x="1162" y="158"/>
                </a:lnTo>
                <a:lnTo>
                  <a:pt x="1165" y="162"/>
                </a:lnTo>
                <a:lnTo>
                  <a:pt x="1172" y="170"/>
                </a:lnTo>
                <a:lnTo>
                  <a:pt x="1179" y="178"/>
                </a:lnTo>
                <a:lnTo>
                  <a:pt x="1183" y="182"/>
                </a:lnTo>
                <a:lnTo>
                  <a:pt x="1186" y="185"/>
                </a:lnTo>
                <a:lnTo>
                  <a:pt x="1191" y="188"/>
                </a:lnTo>
                <a:lnTo>
                  <a:pt x="1195" y="190"/>
                </a:lnTo>
                <a:lnTo>
                  <a:pt x="1199" y="191"/>
                </a:lnTo>
                <a:lnTo>
                  <a:pt x="1203" y="192"/>
                </a:lnTo>
                <a:lnTo>
                  <a:pt x="1208" y="191"/>
                </a:lnTo>
                <a:lnTo>
                  <a:pt x="1213" y="188"/>
                </a:lnTo>
                <a:lnTo>
                  <a:pt x="1217" y="168"/>
                </a:lnTo>
                <a:lnTo>
                  <a:pt x="1220" y="145"/>
                </a:lnTo>
                <a:lnTo>
                  <a:pt x="1222" y="140"/>
                </a:lnTo>
                <a:lnTo>
                  <a:pt x="1223" y="135"/>
                </a:lnTo>
                <a:lnTo>
                  <a:pt x="1226" y="131"/>
                </a:lnTo>
                <a:lnTo>
                  <a:pt x="1228" y="128"/>
                </a:lnTo>
                <a:lnTo>
                  <a:pt x="1232" y="125"/>
                </a:lnTo>
                <a:lnTo>
                  <a:pt x="1236" y="124"/>
                </a:lnTo>
                <a:lnTo>
                  <a:pt x="1241" y="123"/>
                </a:lnTo>
                <a:lnTo>
                  <a:pt x="1247" y="124"/>
                </a:lnTo>
                <a:lnTo>
                  <a:pt x="1259" y="125"/>
                </a:lnTo>
                <a:lnTo>
                  <a:pt x="1271" y="124"/>
                </a:lnTo>
                <a:lnTo>
                  <a:pt x="1283" y="122"/>
                </a:lnTo>
                <a:lnTo>
                  <a:pt x="1296" y="120"/>
                </a:lnTo>
                <a:lnTo>
                  <a:pt x="1307" y="117"/>
                </a:lnTo>
                <a:lnTo>
                  <a:pt x="1318" y="113"/>
                </a:lnTo>
                <a:lnTo>
                  <a:pt x="1329" y="108"/>
                </a:lnTo>
                <a:lnTo>
                  <a:pt x="1340" y="103"/>
                </a:lnTo>
                <a:lnTo>
                  <a:pt x="1363" y="90"/>
                </a:lnTo>
                <a:lnTo>
                  <a:pt x="1384" y="78"/>
                </a:lnTo>
                <a:lnTo>
                  <a:pt x="1406" y="65"/>
                </a:lnTo>
                <a:lnTo>
                  <a:pt x="1427" y="52"/>
                </a:lnTo>
                <a:lnTo>
                  <a:pt x="1432" y="50"/>
                </a:lnTo>
                <a:lnTo>
                  <a:pt x="1436" y="47"/>
                </a:lnTo>
                <a:lnTo>
                  <a:pt x="1439" y="43"/>
                </a:lnTo>
                <a:lnTo>
                  <a:pt x="1441" y="39"/>
                </a:lnTo>
                <a:lnTo>
                  <a:pt x="1444" y="32"/>
                </a:lnTo>
                <a:lnTo>
                  <a:pt x="1446" y="24"/>
                </a:lnTo>
                <a:lnTo>
                  <a:pt x="1449" y="16"/>
                </a:lnTo>
                <a:lnTo>
                  <a:pt x="1452" y="9"/>
                </a:lnTo>
                <a:lnTo>
                  <a:pt x="1454" y="6"/>
                </a:lnTo>
                <a:lnTo>
                  <a:pt x="1457" y="4"/>
                </a:lnTo>
                <a:lnTo>
                  <a:pt x="1462" y="2"/>
                </a:lnTo>
                <a:lnTo>
                  <a:pt x="1467" y="1"/>
                </a:lnTo>
                <a:lnTo>
                  <a:pt x="1475" y="0"/>
                </a:lnTo>
                <a:lnTo>
                  <a:pt x="1484" y="0"/>
                </a:lnTo>
                <a:lnTo>
                  <a:pt x="1494" y="2"/>
                </a:lnTo>
                <a:lnTo>
                  <a:pt x="1504" y="5"/>
                </a:lnTo>
                <a:lnTo>
                  <a:pt x="1508" y="7"/>
                </a:lnTo>
                <a:lnTo>
                  <a:pt x="1511" y="10"/>
                </a:lnTo>
                <a:lnTo>
                  <a:pt x="1514" y="13"/>
                </a:lnTo>
                <a:lnTo>
                  <a:pt x="1516" y="16"/>
                </a:lnTo>
                <a:lnTo>
                  <a:pt x="1517" y="20"/>
                </a:lnTo>
                <a:lnTo>
                  <a:pt x="1517" y="25"/>
                </a:lnTo>
                <a:lnTo>
                  <a:pt x="1515" y="30"/>
                </a:lnTo>
                <a:lnTo>
                  <a:pt x="1512" y="35"/>
                </a:lnTo>
                <a:lnTo>
                  <a:pt x="1507" y="47"/>
                </a:lnTo>
                <a:lnTo>
                  <a:pt x="1503" y="56"/>
                </a:lnTo>
                <a:lnTo>
                  <a:pt x="1501" y="65"/>
                </a:lnTo>
                <a:lnTo>
                  <a:pt x="1500" y="72"/>
                </a:lnTo>
                <a:lnTo>
                  <a:pt x="1500" y="75"/>
                </a:lnTo>
                <a:lnTo>
                  <a:pt x="1501" y="78"/>
                </a:lnTo>
                <a:lnTo>
                  <a:pt x="1503" y="80"/>
                </a:lnTo>
                <a:lnTo>
                  <a:pt x="1506" y="82"/>
                </a:lnTo>
                <a:lnTo>
                  <a:pt x="1510" y="83"/>
                </a:lnTo>
                <a:lnTo>
                  <a:pt x="1514" y="84"/>
                </a:lnTo>
                <a:lnTo>
                  <a:pt x="1520" y="85"/>
                </a:lnTo>
                <a:lnTo>
                  <a:pt x="1527" y="84"/>
                </a:lnTo>
                <a:lnTo>
                  <a:pt x="1533" y="89"/>
                </a:lnTo>
                <a:lnTo>
                  <a:pt x="1539" y="98"/>
                </a:lnTo>
                <a:lnTo>
                  <a:pt x="1545" y="106"/>
                </a:lnTo>
                <a:lnTo>
                  <a:pt x="1549" y="116"/>
                </a:lnTo>
                <a:lnTo>
                  <a:pt x="1553" y="126"/>
                </a:lnTo>
                <a:lnTo>
                  <a:pt x="1555" y="136"/>
                </a:lnTo>
                <a:lnTo>
                  <a:pt x="1554" y="141"/>
                </a:lnTo>
                <a:lnTo>
                  <a:pt x="1554" y="147"/>
                </a:lnTo>
                <a:lnTo>
                  <a:pt x="1552" y="151"/>
                </a:lnTo>
                <a:lnTo>
                  <a:pt x="1549" y="156"/>
                </a:lnTo>
                <a:lnTo>
                  <a:pt x="1537" y="187"/>
                </a:lnTo>
                <a:lnTo>
                  <a:pt x="1526" y="221"/>
                </a:lnTo>
                <a:lnTo>
                  <a:pt x="1521" y="237"/>
                </a:lnTo>
                <a:lnTo>
                  <a:pt x="1517" y="255"/>
                </a:lnTo>
                <a:lnTo>
                  <a:pt x="1514" y="271"/>
                </a:lnTo>
                <a:lnTo>
                  <a:pt x="1513" y="288"/>
                </a:lnTo>
                <a:lnTo>
                  <a:pt x="1516" y="300"/>
                </a:lnTo>
                <a:lnTo>
                  <a:pt x="1520" y="310"/>
                </a:lnTo>
                <a:lnTo>
                  <a:pt x="1526" y="319"/>
                </a:lnTo>
                <a:lnTo>
                  <a:pt x="1531" y="328"/>
                </a:lnTo>
                <a:lnTo>
                  <a:pt x="1536" y="337"/>
                </a:lnTo>
                <a:lnTo>
                  <a:pt x="1539" y="347"/>
                </a:lnTo>
                <a:lnTo>
                  <a:pt x="1540" y="353"/>
                </a:lnTo>
                <a:lnTo>
                  <a:pt x="1540" y="358"/>
                </a:lnTo>
                <a:lnTo>
                  <a:pt x="1539" y="364"/>
                </a:lnTo>
                <a:lnTo>
                  <a:pt x="1537" y="370"/>
                </a:lnTo>
                <a:lnTo>
                  <a:pt x="1537" y="377"/>
                </a:lnTo>
                <a:lnTo>
                  <a:pt x="1538" y="384"/>
                </a:lnTo>
                <a:lnTo>
                  <a:pt x="1540" y="390"/>
                </a:lnTo>
                <a:lnTo>
                  <a:pt x="1543" y="396"/>
                </a:lnTo>
                <a:lnTo>
                  <a:pt x="1546" y="402"/>
                </a:lnTo>
                <a:lnTo>
                  <a:pt x="1550" y="408"/>
                </a:lnTo>
                <a:lnTo>
                  <a:pt x="1556" y="412"/>
                </a:lnTo>
                <a:lnTo>
                  <a:pt x="1561" y="417"/>
                </a:lnTo>
                <a:lnTo>
                  <a:pt x="1582" y="434"/>
                </a:lnTo>
                <a:lnTo>
                  <a:pt x="1602" y="451"/>
                </a:lnTo>
                <a:lnTo>
                  <a:pt x="1607" y="456"/>
                </a:lnTo>
                <a:lnTo>
                  <a:pt x="1611" y="459"/>
                </a:lnTo>
                <a:lnTo>
                  <a:pt x="1615" y="462"/>
                </a:lnTo>
                <a:lnTo>
                  <a:pt x="1619" y="465"/>
                </a:lnTo>
                <a:lnTo>
                  <a:pt x="1629" y="468"/>
                </a:lnTo>
                <a:lnTo>
                  <a:pt x="1639" y="470"/>
                </a:lnTo>
                <a:lnTo>
                  <a:pt x="1643" y="470"/>
                </a:lnTo>
                <a:lnTo>
                  <a:pt x="1648" y="469"/>
                </a:lnTo>
                <a:lnTo>
                  <a:pt x="1653" y="468"/>
                </a:lnTo>
                <a:lnTo>
                  <a:pt x="1659" y="466"/>
                </a:lnTo>
                <a:lnTo>
                  <a:pt x="1663" y="464"/>
                </a:lnTo>
                <a:lnTo>
                  <a:pt x="1668" y="462"/>
                </a:lnTo>
                <a:lnTo>
                  <a:pt x="1672" y="459"/>
                </a:lnTo>
                <a:lnTo>
                  <a:pt x="1676" y="455"/>
                </a:lnTo>
                <a:lnTo>
                  <a:pt x="1683" y="447"/>
                </a:lnTo>
                <a:lnTo>
                  <a:pt x="1691" y="441"/>
                </a:lnTo>
                <a:lnTo>
                  <a:pt x="1699" y="436"/>
                </a:lnTo>
                <a:lnTo>
                  <a:pt x="1708" y="431"/>
                </a:lnTo>
                <a:lnTo>
                  <a:pt x="1725" y="422"/>
                </a:lnTo>
                <a:lnTo>
                  <a:pt x="1743" y="414"/>
                </a:lnTo>
                <a:lnTo>
                  <a:pt x="1762" y="407"/>
                </a:lnTo>
                <a:lnTo>
                  <a:pt x="1780" y="399"/>
                </a:lnTo>
                <a:lnTo>
                  <a:pt x="1797" y="391"/>
                </a:lnTo>
                <a:lnTo>
                  <a:pt x="1815" y="382"/>
                </a:lnTo>
                <a:lnTo>
                  <a:pt x="1832" y="381"/>
                </a:lnTo>
                <a:lnTo>
                  <a:pt x="1849" y="382"/>
                </a:lnTo>
                <a:lnTo>
                  <a:pt x="1867" y="384"/>
                </a:lnTo>
                <a:lnTo>
                  <a:pt x="1884" y="387"/>
                </a:lnTo>
                <a:lnTo>
                  <a:pt x="1918" y="394"/>
                </a:lnTo>
                <a:lnTo>
                  <a:pt x="1951" y="402"/>
                </a:lnTo>
                <a:lnTo>
                  <a:pt x="1955" y="400"/>
                </a:lnTo>
                <a:lnTo>
                  <a:pt x="1956" y="398"/>
                </a:lnTo>
                <a:lnTo>
                  <a:pt x="1956" y="395"/>
                </a:lnTo>
                <a:lnTo>
                  <a:pt x="1955" y="392"/>
                </a:lnTo>
                <a:lnTo>
                  <a:pt x="1951" y="384"/>
                </a:lnTo>
                <a:lnTo>
                  <a:pt x="1944" y="375"/>
                </a:lnTo>
                <a:lnTo>
                  <a:pt x="1938" y="365"/>
                </a:lnTo>
                <a:lnTo>
                  <a:pt x="1933" y="355"/>
                </a:lnTo>
                <a:lnTo>
                  <a:pt x="1932" y="349"/>
                </a:lnTo>
                <a:lnTo>
                  <a:pt x="1932" y="345"/>
                </a:lnTo>
                <a:lnTo>
                  <a:pt x="1934" y="340"/>
                </a:lnTo>
                <a:lnTo>
                  <a:pt x="1937" y="337"/>
                </a:lnTo>
                <a:lnTo>
                  <a:pt x="1941" y="332"/>
                </a:lnTo>
                <a:lnTo>
                  <a:pt x="1944" y="328"/>
                </a:lnTo>
                <a:lnTo>
                  <a:pt x="1948" y="326"/>
                </a:lnTo>
                <a:lnTo>
                  <a:pt x="1952" y="325"/>
                </a:lnTo>
                <a:lnTo>
                  <a:pt x="1957" y="324"/>
                </a:lnTo>
                <a:lnTo>
                  <a:pt x="1962" y="325"/>
                </a:lnTo>
                <a:lnTo>
                  <a:pt x="1968" y="326"/>
                </a:lnTo>
                <a:lnTo>
                  <a:pt x="1973" y="328"/>
                </a:lnTo>
                <a:lnTo>
                  <a:pt x="1983" y="331"/>
                </a:lnTo>
                <a:lnTo>
                  <a:pt x="1993" y="335"/>
                </a:lnTo>
                <a:lnTo>
                  <a:pt x="1998" y="336"/>
                </a:lnTo>
                <a:lnTo>
                  <a:pt x="2003" y="336"/>
                </a:lnTo>
                <a:lnTo>
                  <a:pt x="2008" y="336"/>
                </a:lnTo>
                <a:lnTo>
                  <a:pt x="2013" y="335"/>
                </a:lnTo>
                <a:lnTo>
                  <a:pt x="2030" y="325"/>
                </a:lnTo>
                <a:lnTo>
                  <a:pt x="2046" y="316"/>
                </a:lnTo>
                <a:lnTo>
                  <a:pt x="2050" y="315"/>
                </a:lnTo>
                <a:lnTo>
                  <a:pt x="2054" y="314"/>
                </a:lnTo>
                <a:lnTo>
                  <a:pt x="2059" y="314"/>
                </a:lnTo>
                <a:lnTo>
                  <a:pt x="2063" y="314"/>
                </a:lnTo>
                <a:lnTo>
                  <a:pt x="2067" y="315"/>
                </a:lnTo>
                <a:lnTo>
                  <a:pt x="2072" y="317"/>
                </a:lnTo>
                <a:lnTo>
                  <a:pt x="2077" y="320"/>
                </a:lnTo>
                <a:lnTo>
                  <a:pt x="2081" y="324"/>
                </a:lnTo>
                <a:lnTo>
                  <a:pt x="2091" y="327"/>
                </a:lnTo>
                <a:lnTo>
                  <a:pt x="2101" y="332"/>
                </a:lnTo>
                <a:lnTo>
                  <a:pt x="2110" y="339"/>
                </a:lnTo>
                <a:lnTo>
                  <a:pt x="2118" y="345"/>
                </a:lnTo>
                <a:lnTo>
                  <a:pt x="2128" y="353"/>
                </a:lnTo>
                <a:lnTo>
                  <a:pt x="2136" y="360"/>
                </a:lnTo>
                <a:lnTo>
                  <a:pt x="2145" y="365"/>
                </a:lnTo>
                <a:lnTo>
                  <a:pt x="2155" y="370"/>
                </a:lnTo>
                <a:lnTo>
                  <a:pt x="2171" y="358"/>
                </a:lnTo>
                <a:lnTo>
                  <a:pt x="2187" y="345"/>
                </a:lnTo>
                <a:lnTo>
                  <a:pt x="2192" y="342"/>
                </a:lnTo>
                <a:lnTo>
                  <a:pt x="2196" y="341"/>
                </a:lnTo>
                <a:lnTo>
                  <a:pt x="2200" y="339"/>
                </a:lnTo>
                <a:lnTo>
                  <a:pt x="2204" y="339"/>
                </a:lnTo>
                <a:lnTo>
                  <a:pt x="2208" y="339"/>
                </a:lnTo>
                <a:lnTo>
                  <a:pt x="2213" y="341"/>
                </a:lnTo>
                <a:lnTo>
                  <a:pt x="2217" y="343"/>
                </a:lnTo>
                <a:lnTo>
                  <a:pt x="2222" y="346"/>
                </a:lnTo>
                <a:lnTo>
                  <a:pt x="2234" y="352"/>
                </a:lnTo>
                <a:lnTo>
                  <a:pt x="2245" y="356"/>
                </a:lnTo>
                <a:lnTo>
                  <a:pt x="2256" y="359"/>
                </a:lnTo>
                <a:lnTo>
                  <a:pt x="2268" y="359"/>
                </a:lnTo>
                <a:lnTo>
                  <a:pt x="2273" y="359"/>
                </a:lnTo>
                <a:lnTo>
                  <a:pt x="2280" y="358"/>
                </a:lnTo>
                <a:lnTo>
                  <a:pt x="2285" y="356"/>
                </a:lnTo>
                <a:lnTo>
                  <a:pt x="2289" y="353"/>
                </a:lnTo>
                <a:lnTo>
                  <a:pt x="2294" y="349"/>
                </a:lnTo>
                <a:lnTo>
                  <a:pt x="2298" y="344"/>
                </a:lnTo>
                <a:lnTo>
                  <a:pt x="2301" y="339"/>
                </a:lnTo>
                <a:lnTo>
                  <a:pt x="2304" y="332"/>
                </a:lnTo>
                <a:lnTo>
                  <a:pt x="2314" y="314"/>
                </a:lnTo>
                <a:lnTo>
                  <a:pt x="2323" y="295"/>
                </a:lnTo>
                <a:lnTo>
                  <a:pt x="2332" y="276"/>
                </a:lnTo>
                <a:lnTo>
                  <a:pt x="2341" y="257"/>
                </a:lnTo>
                <a:lnTo>
                  <a:pt x="2349" y="237"/>
                </a:lnTo>
                <a:lnTo>
                  <a:pt x="2359" y="219"/>
                </a:lnTo>
                <a:lnTo>
                  <a:pt x="2369" y="201"/>
                </a:lnTo>
                <a:lnTo>
                  <a:pt x="2380" y="183"/>
                </a:lnTo>
                <a:lnTo>
                  <a:pt x="2392" y="166"/>
                </a:lnTo>
                <a:lnTo>
                  <a:pt x="2403" y="149"/>
                </a:lnTo>
                <a:lnTo>
                  <a:pt x="2408" y="139"/>
                </a:lnTo>
                <a:lnTo>
                  <a:pt x="2412" y="130"/>
                </a:lnTo>
                <a:lnTo>
                  <a:pt x="2413" y="125"/>
                </a:lnTo>
                <a:lnTo>
                  <a:pt x="2413" y="120"/>
                </a:lnTo>
                <a:lnTo>
                  <a:pt x="2413" y="114"/>
                </a:lnTo>
                <a:lnTo>
                  <a:pt x="2412" y="109"/>
                </a:lnTo>
                <a:lnTo>
                  <a:pt x="2416" y="105"/>
                </a:lnTo>
                <a:lnTo>
                  <a:pt x="2420" y="101"/>
                </a:lnTo>
                <a:lnTo>
                  <a:pt x="2424" y="99"/>
                </a:lnTo>
                <a:lnTo>
                  <a:pt x="2428" y="98"/>
                </a:lnTo>
                <a:lnTo>
                  <a:pt x="2432" y="99"/>
                </a:lnTo>
                <a:lnTo>
                  <a:pt x="2437" y="100"/>
                </a:lnTo>
                <a:lnTo>
                  <a:pt x="2441" y="102"/>
                </a:lnTo>
                <a:lnTo>
                  <a:pt x="2444" y="104"/>
                </a:lnTo>
                <a:lnTo>
                  <a:pt x="2447" y="107"/>
                </a:lnTo>
                <a:lnTo>
                  <a:pt x="2450" y="111"/>
                </a:lnTo>
                <a:lnTo>
                  <a:pt x="2453" y="115"/>
                </a:lnTo>
                <a:lnTo>
                  <a:pt x="2455" y="120"/>
                </a:lnTo>
                <a:lnTo>
                  <a:pt x="2458" y="129"/>
                </a:lnTo>
                <a:lnTo>
                  <a:pt x="2460" y="139"/>
                </a:lnTo>
                <a:lnTo>
                  <a:pt x="2468" y="177"/>
                </a:lnTo>
                <a:lnTo>
                  <a:pt x="2477" y="215"/>
                </a:lnTo>
                <a:lnTo>
                  <a:pt x="2488" y="252"/>
                </a:lnTo>
                <a:lnTo>
                  <a:pt x="2496" y="289"/>
                </a:lnTo>
                <a:lnTo>
                  <a:pt x="2507" y="323"/>
                </a:lnTo>
                <a:lnTo>
                  <a:pt x="2519" y="358"/>
                </a:lnTo>
                <a:lnTo>
                  <a:pt x="2523" y="366"/>
                </a:lnTo>
                <a:lnTo>
                  <a:pt x="2527" y="373"/>
                </a:lnTo>
                <a:lnTo>
                  <a:pt x="2532" y="379"/>
                </a:lnTo>
                <a:lnTo>
                  <a:pt x="2538" y="385"/>
                </a:lnTo>
                <a:lnTo>
                  <a:pt x="2545" y="390"/>
                </a:lnTo>
                <a:lnTo>
                  <a:pt x="2552" y="393"/>
                </a:lnTo>
                <a:lnTo>
                  <a:pt x="2560" y="396"/>
                </a:lnTo>
                <a:lnTo>
                  <a:pt x="2569" y="397"/>
                </a:lnTo>
                <a:lnTo>
                  <a:pt x="2575" y="397"/>
                </a:lnTo>
                <a:lnTo>
                  <a:pt x="2580" y="398"/>
                </a:lnTo>
                <a:lnTo>
                  <a:pt x="2584" y="399"/>
                </a:lnTo>
                <a:lnTo>
                  <a:pt x="2588" y="403"/>
                </a:lnTo>
                <a:lnTo>
                  <a:pt x="2593" y="406"/>
                </a:lnTo>
                <a:lnTo>
                  <a:pt x="2596" y="410"/>
                </a:lnTo>
                <a:lnTo>
                  <a:pt x="2598" y="414"/>
                </a:lnTo>
                <a:lnTo>
                  <a:pt x="2600" y="419"/>
                </a:lnTo>
                <a:lnTo>
                  <a:pt x="2602" y="430"/>
                </a:lnTo>
                <a:lnTo>
                  <a:pt x="2603" y="441"/>
                </a:lnTo>
                <a:lnTo>
                  <a:pt x="2603" y="453"/>
                </a:lnTo>
                <a:lnTo>
                  <a:pt x="2601" y="463"/>
                </a:lnTo>
                <a:lnTo>
                  <a:pt x="2592" y="469"/>
                </a:lnTo>
                <a:lnTo>
                  <a:pt x="2583" y="476"/>
                </a:lnTo>
                <a:lnTo>
                  <a:pt x="2575" y="484"/>
                </a:lnTo>
                <a:lnTo>
                  <a:pt x="2568" y="493"/>
                </a:lnTo>
                <a:lnTo>
                  <a:pt x="2556" y="513"/>
                </a:lnTo>
                <a:lnTo>
                  <a:pt x="2544" y="532"/>
                </a:lnTo>
                <a:lnTo>
                  <a:pt x="2532" y="552"/>
                </a:lnTo>
                <a:lnTo>
                  <a:pt x="2519" y="572"/>
                </a:lnTo>
                <a:lnTo>
                  <a:pt x="2512" y="580"/>
                </a:lnTo>
                <a:lnTo>
                  <a:pt x="2504" y="588"/>
                </a:lnTo>
                <a:lnTo>
                  <a:pt x="2496" y="594"/>
                </a:lnTo>
                <a:lnTo>
                  <a:pt x="2485" y="600"/>
                </a:lnTo>
                <a:lnTo>
                  <a:pt x="2475" y="607"/>
                </a:lnTo>
                <a:lnTo>
                  <a:pt x="2465" y="614"/>
                </a:lnTo>
                <a:lnTo>
                  <a:pt x="2456" y="622"/>
                </a:lnTo>
                <a:lnTo>
                  <a:pt x="2447" y="630"/>
                </a:lnTo>
                <a:lnTo>
                  <a:pt x="2439" y="638"/>
                </a:lnTo>
                <a:lnTo>
                  <a:pt x="2430" y="648"/>
                </a:lnTo>
                <a:lnTo>
                  <a:pt x="2423" y="659"/>
                </a:lnTo>
                <a:lnTo>
                  <a:pt x="2416" y="669"/>
                </a:lnTo>
                <a:lnTo>
                  <a:pt x="2404" y="690"/>
                </a:lnTo>
                <a:lnTo>
                  <a:pt x="2394" y="714"/>
                </a:lnTo>
                <a:lnTo>
                  <a:pt x="2384" y="737"/>
                </a:lnTo>
                <a:lnTo>
                  <a:pt x="2375" y="762"/>
                </a:lnTo>
                <a:lnTo>
                  <a:pt x="2369" y="766"/>
                </a:lnTo>
                <a:lnTo>
                  <a:pt x="2365" y="771"/>
                </a:lnTo>
                <a:lnTo>
                  <a:pt x="2362" y="775"/>
                </a:lnTo>
                <a:lnTo>
                  <a:pt x="2360" y="778"/>
                </a:lnTo>
                <a:lnTo>
                  <a:pt x="2360" y="781"/>
                </a:lnTo>
                <a:lnTo>
                  <a:pt x="2361" y="784"/>
                </a:lnTo>
                <a:lnTo>
                  <a:pt x="2363" y="786"/>
                </a:lnTo>
                <a:lnTo>
                  <a:pt x="2365" y="788"/>
                </a:lnTo>
                <a:lnTo>
                  <a:pt x="2368" y="789"/>
                </a:lnTo>
                <a:lnTo>
                  <a:pt x="2372" y="790"/>
                </a:lnTo>
                <a:lnTo>
                  <a:pt x="2377" y="790"/>
                </a:lnTo>
                <a:lnTo>
                  <a:pt x="2381" y="790"/>
                </a:lnTo>
                <a:lnTo>
                  <a:pt x="2387" y="789"/>
                </a:lnTo>
                <a:lnTo>
                  <a:pt x="2392" y="788"/>
                </a:lnTo>
                <a:lnTo>
                  <a:pt x="2397" y="786"/>
                </a:lnTo>
                <a:lnTo>
                  <a:pt x="2402" y="784"/>
                </a:lnTo>
                <a:lnTo>
                  <a:pt x="2412" y="779"/>
                </a:lnTo>
                <a:lnTo>
                  <a:pt x="2422" y="774"/>
                </a:lnTo>
                <a:lnTo>
                  <a:pt x="2432" y="768"/>
                </a:lnTo>
                <a:lnTo>
                  <a:pt x="2443" y="762"/>
                </a:lnTo>
                <a:lnTo>
                  <a:pt x="2452" y="754"/>
                </a:lnTo>
                <a:lnTo>
                  <a:pt x="2462" y="748"/>
                </a:lnTo>
                <a:lnTo>
                  <a:pt x="2472" y="742"/>
                </a:lnTo>
                <a:lnTo>
                  <a:pt x="2482" y="738"/>
                </a:lnTo>
                <a:lnTo>
                  <a:pt x="2491" y="764"/>
                </a:lnTo>
                <a:lnTo>
                  <a:pt x="2499" y="789"/>
                </a:lnTo>
                <a:lnTo>
                  <a:pt x="2504" y="801"/>
                </a:lnTo>
                <a:lnTo>
                  <a:pt x="2510" y="814"/>
                </a:lnTo>
                <a:lnTo>
                  <a:pt x="2514" y="819"/>
                </a:lnTo>
                <a:lnTo>
                  <a:pt x="2517" y="824"/>
                </a:lnTo>
                <a:lnTo>
                  <a:pt x="2521" y="828"/>
                </a:lnTo>
                <a:lnTo>
                  <a:pt x="2526" y="832"/>
                </a:lnTo>
                <a:lnTo>
                  <a:pt x="2540" y="836"/>
                </a:lnTo>
                <a:lnTo>
                  <a:pt x="2553" y="837"/>
                </a:lnTo>
                <a:lnTo>
                  <a:pt x="2566" y="838"/>
                </a:lnTo>
                <a:lnTo>
                  <a:pt x="2579" y="838"/>
                </a:lnTo>
                <a:lnTo>
                  <a:pt x="2607" y="835"/>
                </a:lnTo>
                <a:lnTo>
                  <a:pt x="2633" y="832"/>
                </a:lnTo>
                <a:lnTo>
                  <a:pt x="2646" y="824"/>
                </a:lnTo>
                <a:lnTo>
                  <a:pt x="2654" y="821"/>
                </a:lnTo>
                <a:lnTo>
                  <a:pt x="2657" y="821"/>
                </a:lnTo>
                <a:lnTo>
                  <a:pt x="2659" y="822"/>
                </a:lnTo>
                <a:lnTo>
                  <a:pt x="2660" y="823"/>
                </a:lnTo>
                <a:lnTo>
                  <a:pt x="2660" y="826"/>
                </a:lnTo>
                <a:lnTo>
                  <a:pt x="2657" y="840"/>
                </a:lnTo>
                <a:lnTo>
                  <a:pt x="2652" y="863"/>
                </a:lnTo>
                <a:lnTo>
                  <a:pt x="2651" y="871"/>
                </a:lnTo>
                <a:lnTo>
                  <a:pt x="2651" y="876"/>
                </a:lnTo>
                <a:lnTo>
                  <a:pt x="2651" y="879"/>
                </a:lnTo>
                <a:lnTo>
                  <a:pt x="2652" y="880"/>
                </a:lnTo>
                <a:lnTo>
                  <a:pt x="2654" y="879"/>
                </a:lnTo>
                <a:lnTo>
                  <a:pt x="2656" y="878"/>
                </a:lnTo>
                <a:lnTo>
                  <a:pt x="2659" y="875"/>
                </a:lnTo>
                <a:lnTo>
                  <a:pt x="2661" y="871"/>
                </a:lnTo>
                <a:lnTo>
                  <a:pt x="2668" y="862"/>
                </a:lnTo>
                <a:lnTo>
                  <a:pt x="2675" y="852"/>
                </a:lnTo>
                <a:lnTo>
                  <a:pt x="2678" y="848"/>
                </a:lnTo>
                <a:lnTo>
                  <a:pt x="2682" y="844"/>
                </a:lnTo>
                <a:lnTo>
                  <a:pt x="2686" y="842"/>
                </a:lnTo>
                <a:lnTo>
                  <a:pt x="2689" y="840"/>
                </a:lnTo>
                <a:lnTo>
                  <a:pt x="2713" y="820"/>
                </a:lnTo>
                <a:lnTo>
                  <a:pt x="2738" y="799"/>
                </a:lnTo>
                <a:lnTo>
                  <a:pt x="2750" y="789"/>
                </a:lnTo>
                <a:lnTo>
                  <a:pt x="2760" y="777"/>
                </a:lnTo>
                <a:lnTo>
                  <a:pt x="2764" y="771"/>
                </a:lnTo>
                <a:lnTo>
                  <a:pt x="2768" y="764"/>
                </a:lnTo>
                <a:lnTo>
                  <a:pt x="2772" y="756"/>
                </a:lnTo>
                <a:lnTo>
                  <a:pt x="2775" y="748"/>
                </a:lnTo>
                <a:lnTo>
                  <a:pt x="2779" y="738"/>
                </a:lnTo>
                <a:lnTo>
                  <a:pt x="2784" y="728"/>
                </a:lnTo>
                <a:lnTo>
                  <a:pt x="2790" y="718"/>
                </a:lnTo>
                <a:lnTo>
                  <a:pt x="2796" y="709"/>
                </a:lnTo>
                <a:lnTo>
                  <a:pt x="2801" y="705"/>
                </a:lnTo>
                <a:lnTo>
                  <a:pt x="2805" y="702"/>
                </a:lnTo>
                <a:lnTo>
                  <a:pt x="2809" y="699"/>
                </a:lnTo>
                <a:lnTo>
                  <a:pt x="2813" y="697"/>
                </a:lnTo>
                <a:lnTo>
                  <a:pt x="2818" y="696"/>
                </a:lnTo>
                <a:lnTo>
                  <a:pt x="2823" y="695"/>
                </a:lnTo>
                <a:lnTo>
                  <a:pt x="2828" y="695"/>
                </a:lnTo>
                <a:lnTo>
                  <a:pt x="2834" y="697"/>
                </a:lnTo>
                <a:lnTo>
                  <a:pt x="2839" y="698"/>
                </a:lnTo>
                <a:lnTo>
                  <a:pt x="2844" y="698"/>
                </a:lnTo>
                <a:lnTo>
                  <a:pt x="2848" y="698"/>
                </a:lnTo>
                <a:lnTo>
                  <a:pt x="2854" y="697"/>
                </a:lnTo>
                <a:lnTo>
                  <a:pt x="2863" y="694"/>
                </a:lnTo>
                <a:lnTo>
                  <a:pt x="2872" y="691"/>
                </a:lnTo>
                <a:lnTo>
                  <a:pt x="2876" y="689"/>
                </a:lnTo>
                <a:lnTo>
                  <a:pt x="2881" y="688"/>
                </a:lnTo>
                <a:lnTo>
                  <a:pt x="2885" y="688"/>
                </a:lnTo>
                <a:lnTo>
                  <a:pt x="2889" y="688"/>
                </a:lnTo>
                <a:lnTo>
                  <a:pt x="2893" y="690"/>
                </a:lnTo>
                <a:lnTo>
                  <a:pt x="2896" y="692"/>
                </a:lnTo>
                <a:lnTo>
                  <a:pt x="2900" y="696"/>
                </a:lnTo>
                <a:lnTo>
                  <a:pt x="2905" y="701"/>
                </a:lnTo>
                <a:lnTo>
                  <a:pt x="2913" y="710"/>
                </a:lnTo>
                <a:lnTo>
                  <a:pt x="2921" y="716"/>
                </a:lnTo>
                <a:lnTo>
                  <a:pt x="2931" y="721"/>
                </a:lnTo>
                <a:lnTo>
                  <a:pt x="2940" y="724"/>
                </a:lnTo>
                <a:lnTo>
                  <a:pt x="2961" y="729"/>
                </a:lnTo>
                <a:lnTo>
                  <a:pt x="2981" y="733"/>
                </a:lnTo>
                <a:lnTo>
                  <a:pt x="3008" y="744"/>
                </a:lnTo>
                <a:lnTo>
                  <a:pt x="3035" y="754"/>
                </a:lnTo>
                <a:lnTo>
                  <a:pt x="3048" y="761"/>
                </a:lnTo>
                <a:lnTo>
                  <a:pt x="3061" y="769"/>
                </a:lnTo>
                <a:lnTo>
                  <a:pt x="3067" y="773"/>
                </a:lnTo>
                <a:lnTo>
                  <a:pt x="3072" y="779"/>
                </a:lnTo>
                <a:lnTo>
                  <a:pt x="3076" y="784"/>
                </a:lnTo>
                <a:lnTo>
                  <a:pt x="3080" y="790"/>
                </a:lnTo>
                <a:lnTo>
                  <a:pt x="3082" y="798"/>
                </a:lnTo>
                <a:lnTo>
                  <a:pt x="3084" y="804"/>
                </a:lnTo>
                <a:lnTo>
                  <a:pt x="3086" y="808"/>
                </a:lnTo>
                <a:lnTo>
                  <a:pt x="3089" y="812"/>
                </a:lnTo>
                <a:lnTo>
                  <a:pt x="3092" y="813"/>
                </a:lnTo>
                <a:lnTo>
                  <a:pt x="3095" y="813"/>
                </a:lnTo>
                <a:lnTo>
                  <a:pt x="3098" y="812"/>
                </a:lnTo>
                <a:lnTo>
                  <a:pt x="3102" y="811"/>
                </a:lnTo>
                <a:lnTo>
                  <a:pt x="3109" y="805"/>
                </a:lnTo>
                <a:lnTo>
                  <a:pt x="3118" y="800"/>
                </a:lnTo>
                <a:lnTo>
                  <a:pt x="3122" y="799"/>
                </a:lnTo>
                <a:lnTo>
                  <a:pt x="3127" y="797"/>
                </a:lnTo>
                <a:lnTo>
                  <a:pt x="3131" y="797"/>
                </a:lnTo>
                <a:lnTo>
                  <a:pt x="3135" y="797"/>
                </a:lnTo>
                <a:lnTo>
                  <a:pt x="3144" y="804"/>
                </a:lnTo>
                <a:lnTo>
                  <a:pt x="3152" y="813"/>
                </a:lnTo>
                <a:lnTo>
                  <a:pt x="3159" y="822"/>
                </a:lnTo>
                <a:lnTo>
                  <a:pt x="3166" y="831"/>
                </a:lnTo>
                <a:lnTo>
                  <a:pt x="3178" y="852"/>
                </a:lnTo>
                <a:lnTo>
                  <a:pt x="3188" y="874"/>
                </a:lnTo>
                <a:lnTo>
                  <a:pt x="3177" y="894"/>
                </a:lnTo>
                <a:lnTo>
                  <a:pt x="3167" y="916"/>
                </a:lnTo>
                <a:lnTo>
                  <a:pt x="3164" y="926"/>
                </a:lnTo>
                <a:lnTo>
                  <a:pt x="3161" y="937"/>
                </a:lnTo>
                <a:lnTo>
                  <a:pt x="3162" y="943"/>
                </a:lnTo>
                <a:lnTo>
                  <a:pt x="3164" y="949"/>
                </a:lnTo>
                <a:lnTo>
                  <a:pt x="3165" y="954"/>
                </a:lnTo>
                <a:lnTo>
                  <a:pt x="3168" y="960"/>
                </a:lnTo>
                <a:lnTo>
                  <a:pt x="3170" y="967"/>
                </a:lnTo>
                <a:lnTo>
                  <a:pt x="3172" y="971"/>
                </a:lnTo>
                <a:lnTo>
                  <a:pt x="3174" y="973"/>
                </a:lnTo>
                <a:lnTo>
                  <a:pt x="3177" y="973"/>
                </a:lnTo>
                <a:lnTo>
                  <a:pt x="3180" y="972"/>
                </a:lnTo>
                <a:lnTo>
                  <a:pt x="3183" y="970"/>
                </a:lnTo>
                <a:lnTo>
                  <a:pt x="3186" y="967"/>
                </a:lnTo>
                <a:lnTo>
                  <a:pt x="3189" y="963"/>
                </a:lnTo>
                <a:lnTo>
                  <a:pt x="3196" y="953"/>
                </a:lnTo>
                <a:lnTo>
                  <a:pt x="3204" y="944"/>
                </a:lnTo>
                <a:lnTo>
                  <a:pt x="3207" y="940"/>
                </a:lnTo>
                <a:lnTo>
                  <a:pt x="3211" y="937"/>
                </a:lnTo>
                <a:lnTo>
                  <a:pt x="3214" y="934"/>
                </a:lnTo>
                <a:lnTo>
                  <a:pt x="3219" y="932"/>
                </a:lnTo>
                <a:lnTo>
                  <a:pt x="3243" y="924"/>
                </a:lnTo>
                <a:lnTo>
                  <a:pt x="3268" y="914"/>
                </a:lnTo>
                <a:lnTo>
                  <a:pt x="3291" y="903"/>
                </a:lnTo>
                <a:lnTo>
                  <a:pt x="3315" y="893"/>
                </a:lnTo>
                <a:lnTo>
                  <a:pt x="3325" y="893"/>
                </a:lnTo>
                <a:lnTo>
                  <a:pt x="3333" y="895"/>
                </a:lnTo>
                <a:lnTo>
                  <a:pt x="3342" y="898"/>
                </a:lnTo>
                <a:lnTo>
                  <a:pt x="3350" y="901"/>
                </a:lnTo>
                <a:lnTo>
                  <a:pt x="3366" y="909"/>
                </a:lnTo>
                <a:lnTo>
                  <a:pt x="3384" y="919"/>
                </a:lnTo>
                <a:lnTo>
                  <a:pt x="3400" y="928"/>
                </a:lnTo>
                <a:lnTo>
                  <a:pt x="3416" y="936"/>
                </a:lnTo>
                <a:lnTo>
                  <a:pt x="3426" y="940"/>
                </a:lnTo>
                <a:lnTo>
                  <a:pt x="3434" y="942"/>
                </a:lnTo>
                <a:lnTo>
                  <a:pt x="3443" y="944"/>
                </a:lnTo>
                <a:lnTo>
                  <a:pt x="3452" y="945"/>
                </a:lnTo>
                <a:lnTo>
                  <a:pt x="3474" y="949"/>
                </a:lnTo>
                <a:lnTo>
                  <a:pt x="3497" y="952"/>
                </a:lnTo>
                <a:lnTo>
                  <a:pt x="3519" y="955"/>
                </a:lnTo>
                <a:lnTo>
                  <a:pt x="3542" y="956"/>
                </a:lnTo>
                <a:lnTo>
                  <a:pt x="3564" y="955"/>
                </a:lnTo>
                <a:lnTo>
                  <a:pt x="3587" y="953"/>
                </a:lnTo>
                <a:lnTo>
                  <a:pt x="3598" y="952"/>
                </a:lnTo>
                <a:lnTo>
                  <a:pt x="3609" y="949"/>
                </a:lnTo>
                <a:lnTo>
                  <a:pt x="3620" y="947"/>
                </a:lnTo>
                <a:lnTo>
                  <a:pt x="3632" y="943"/>
                </a:lnTo>
                <a:lnTo>
                  <a:pt x="3644" y="944"/>
                </a:lnTo>
                <a:lnTo>
                  <a:pt x="3656" y="946"/>
                </a:lnTo>
                <a:lnTo>
                  <a:pt x="3667" y="949"/>
                </a:lnTo>
                <a:lnTo>
                  <a:pt x="3679" y="953"/>
                </a:lnTo>
                <a:lnTo>
                  <a:pt x="3691" y="957"/>
                </a:lnTo>
                <a:lnTo>
                  <a:pt x="3702" y="963"/>
                </a:lnTo>
                <a:lnTo>
                  <a:pt x="3713" y="969"/>
                </a:lnTo>
                <a:lnTo>
                  <a:pt x="3724" y="975"/>
                </a:lnTo>
                <a:lnTo>
                  <a:pt x="3746" y="988"/>
                </a:lnTo>
                <a:lnTo>
                  <a:pt x="3767" y="1003"/>
                </a:lnTo>
                <a:lnTo>
                  <a:pt x="3788" y="1019"/>
                </a:lnTo>
                <a:lnTo>
                  <a:pt x="3807" y="1035"/>
                </a:lnTo>
                <a:lnTo>
                  <a:pt x="3829" y="1055"/>
                </a:lnTo>
                <a:lnTo>
                  <a:pt x="3852" y="1077"/>
                </a:lnTo>
                <a:lnTo>
                  <a:pt x="3873" y="1098"/>
                </a:lnTo>
                <a:lnTo>
                  <a:pt x="3896" y="1120"/>
                </a:lnTo>
                <a:lnTo>
                  <a:pt x="3918" y="1141"/>
                </a:lnTo>
                <a:lnTo>
                  <a:pt x="3941" y="1160"/>
                </a:lnTo>
                <a:lnTo>
                  <a:pt x="3965" y="1179"/>
                </a:lnTo>
                <a:lnTo>
                  <a:pt x="3989" y="1196"/>
                </a:lnTo>
                <a:lnTo>
                  <a:pt x="4000" y="1200"/>
                </a:lnTo>
                <a:lnTo>
                  <a:pt x="4009" y="1203"/>
                </a:lnTo>
                <a:lnTo>
                  <a:pt x="4019" y="1206"/>
                </a:lnTo>
                <a:lnTo>
                  <a:pt x="4029" y="1208"/>
                </a:lnTo>
                <a:lnTo>
                  <a:pt x="4049" y="1211"/>
                </a:lnTo>
                <a:lnTo>
                  <a:pt x="4069" y="1213"/>
                </a:lnTo>
                <a:lnTo>
                  <a:pt x="4089" y="1214"/>
                </a:lnTo>
                <a:lnTo>
                  <a:pt x="4110" y="1215"/>
                </a:lnTo>
                <a:lnTo>
                  <a:pt x="4130" y="1218"/>
                </a:lnTo>
                <a:lnTo>
                  <a:pt x="4150" y="1222"/>
                </a:lnTo>
                <a:lnTo>
                  <a:pt x="4157" y="1225"/>
                </a:lnTo>
                <a:lnTo>
                  <a:pt x="4162" y="1229"/>
                </a:lnTo>
                <a:lnTo>
                  <a:pt x="4166" y="1234"/>
                </a:lnTo>
                <a:lnTo>
                  <a:pt x="4170" y="1239"/>
                </a:lnTo>
                <a:lnTo>
                  <a:pt x="4173" y="1245"/>
                </a:lnTo>
                <a:lnTo>
                  <a:pt x="4175" y="1251"/>
                </a:lnTo>
                <a:lnTo>
                  <a:pt x="4177" y="1257"/>
                </a:lnTo>
                <a:lnTo>
                  <a:pt x="4179" y="1264"/>
                </a:lnTo>
                <a:lnTo>
                  <a:pt x="4181" y="1280"/>
                </a:lnTo>
                <a:lnTo>
                  <a:pt x="4183" y="1294"/>
                </a:lnTo>
                <a:lnTo>
                  <a:pt x="4186" y="1308"/>
                </a:lnTo>
                <a:lnTo>
                  <a:pt x="4191" y="1322"/>
                </a:lnTo>
                <a:lnTo>
                  <a:pt x="4199" y="1352"/>
                </a:lnTo>
                <a:lnTo>
                  <a:pt x="4208" y="1383"/>
                </a:lnTo>
                <a:lnTo>
                  <a:pt x="4215" y="1414"/>
                </a:lnTo>
                <a:lnTo>
                  <a:pt x="4221" y="1445"/>
                </a:lnTo>
                <a:lnTo>
                  <a:pt x="4223" y="1461"/>
                </a:lnTo>
                <a:lnTo>
                  <a:pt x="4224" y="1478"/>
                </a:lnTo>
                <a:lnTo>
                  <a:pt x="4225" y="1493"/>
                </a:lnTo>
                <a:lnTo>
                  <a:pt x="4225" y="1509"/>
                </a:lnTo>
                <a:lnTo>
                  <a:pt x="4224" y="1525"/>
                </a:lnTo>
                <a:lnTo>
                  <a:pt x="4222" y="1541"/>
                </a:lnTo>
                <a:lnTo>
                  <a:pt x="4220" y="1556"/>
                </a:lnTo>
                <a:lnTo>
                  <a:pt x="4216" y="1572"/>
                </a:lnTo>
                <a:lnTo>
                  <a:pt x="4210" y="1596"/>
                </a:lnTo>
                <a:lnTo>
                  <a:pt x="4204" y="1619"/>
                </a:lnTo>
                <a:lnTo>
                  <a:pt x="4196" y="1643"/>
                </a:lnTo>
                <a:lnTo>
                  <a:pt x="4188" y="1665"/>
                </a:lnTo>
                <a:lnTo>
                  <a:pt x="4178" y="1688"/>
                </a:lnTo>
                <a:lnTo>
                  <a:pt x="4168" y="1709"/>
                </a:lnTo>
                <a:lnTo>
                  <a:pt x="4156" y="1730"/>
                </a:lnTo>
                <a:lnTo>
                  <a:pt x="4142" y="1749"/>
                </a:lnTo>
                <a:lnTo>
                  <a:pt x="4110" y="1780"/>
                </a:lnTo>
                <a:lnTo>
                  <a:pt x="4077" y="1812"/>
                </a:lnTo>
                <a:lnTo>
                  <a:pt x="4044" y="1844"/>
                </a:lnTo>
                <a:lnTo>
                  <a:pt x="4012" y="1875"/>
                </a:lnTo>
                <a:lnTo>
                  <a:pt x="4003" y="1878"/>
                </a:lnTo>
                <a:lnTo>
                  <a:pt x="3994" y="1882"/>
                </a:lnTo>
                <a:lnTo>
                  <a:pt x="3986" y="1885"/>
                </a:lnTo>
                <a:lnTo>
                  <a:pt x="3979" y="1890"/>
                </a:lnTo>
                <a:lnTo>
                  <a:pt x="3972" y="1895"/>
                </a:lnTo>
                <a:lnTo>
                  <a:pt x="3967" y="1901"/>
                </a:lnTo>
                <a:lnTo>
                  <a:pt x="3962" y="1909"/>
                </a:lnTo>
                <a:lnTo>
                  <a:pt x="3958" y="1920"/>
                </a:lnTo>
                <a:lnTo>
                  <a:pt x="3956" y="1938"/>
                </a:lnTo>
                <a:lnTo>
                  <a:pt x="3952" y="1955"/>
                </a:lnTo>
                <a:lnTo>
                  <a:pt x="3947" y="1972"/>
                </a:lnTo>
                <a:lnTo>
                  <a:pt x="3940" y="1990"/>
                </a:lnTo>
                <a:lnTo>
                  <a:pt x="3933" y="2006"/>
                </a:lnTo>
                <a:lnTo>
                  <a:pt x="3925" y="2021"/>
                </a:lnTo>
                <a:lnTo>
                  <a:pt x="3917" y="2038"/>
                </a:lnTo>
                <a:lnTo>
                  <a:pt x="3908" y="2053"/>
                </a:lnTo>
                <a:lnTo>
                  <a:pt x="3894" y="2075"/>
                </a:lnTo>
                <a:lnTo>
                  <a:pt x="3880" y="2098"/>
                </a:lnTo>
                <a:lnTo>
                  <a:pt x="3872" y="2109"/>
                </a:lnTo>
                <a:lnTo>
                  <a:pt x="3865" y="2119"/>
                </a:lnTo>
                <a:lnTo>
                  <a:pt x="3856" y="2129"/>
                </a:lnTo>
                <a:lnTo>
                  <a:pt x="3847" y="2139"/>
                </a:lnTo>
                <a:lnTo>
                  <a:pt x="3845" y="2138"/>
                </a:lnTo>
                <a:lnTo>
                  <a:pt x="3842" y="2137"/>
                </a:lnTo>
                <a:lnTo>
                  <a:pt x="3840" y="2133"/>
                </a:lnTo>
                <a:lnTo>
                  <a:pt x="3836" y="2130"/>
                </a:lnTo>
                <a:lnTo>
                  <a:pt x="3832" y="2122"/>
                </a:lnTo>
                <a:lnTo>
                  <a:pt x="3827" y="2113"/>
                </a:lnTo>
                <a:lnTo>
                  <a:pt x="3825" y="2108"/>
                </a:lnTo>
                <a:lnTo>
                  <a:pt x="3822" y="2104"/>
                </a:lnTo>
                <a:lnTo>
                  <a:pt x="3819" y="2101"/>
                </a:lnTo>
                <a:lnTo>
                  <a:pt x="3817" y="2099"/>
                </a:lnTo>
                <a:lnTo>
                  <a:pt x="3813" y="2097"/>
                </a:lnTo>
                <a:lnTo>
                  <a:pt x="3810" y="2097"/>
                </a:lnTo>
                <a:lnTo>
                  <a:pt x="3806" y="2099"/>
                </a:lnTo>
                <a:lnTo>
                  <a:pt x="3802" y="2101"/>
                </a:lnTo>
                <a:lnTo>
                  <a:pt x="3802" y="2112"/>
                </a:lnTo>
                <a:lnTo>
                  <a:pt x="3801" y="2123"/>
                </a:lnTo>
                <a:lnTo>
                  <a:pt x="3799" y="2133"/>
                </a:lnTo>
                <a:lnTo>
                  <a:pt x="3797" y="2144"/>
                </a:lnTo>
                <a:lnTo>
                  <a:pt x="3792" y="2165"/>
                </a:lnTo>
                <a:lnTo>
                  <a:pt x="3785" y="2185"/>
                </a:lnTo>
                <a:lnTo>
                  <a:pt x="3779" y="2206"/>
                </a:lnTo>
                <a:lnTo>
                  <a:pt x="3773" y="2226"/>
                </a:lnTo>
                <a:lnTo>
                  <a:pt x="3772" y="2236"/>
                </a:lnTo>
                <a:lnTo>
                  <a:pt x="3770" y="2248"/>
                </a:lnTo>
                <a:lnTo>
                  <a:pt x="3770" y="2258"/>
                </a:lnTo>
                <a:lnTo>
                  <a:pt x="3770" y="2269"/>
                </a:lnTo>
                <a:lnTo>
                  <a:pt x="3768" y="2295"/>
                </a:lnTo>
                <a:lnTo>
                  <a:pt x="3769" y="2321"/>
                </a:lnTo>
                <a:lnTo>
                  <a:pt x="3771" y="2347"/>
                </a:lnTo>
                <a:lnTo>
                  <a:pt x="3774" y="2372"/>
                </a:lnTo>
                <a:lnTo>
                  <a:pt x="3777" y="2398"/>
                </a:lnTo>
                <a:lnTo>
                  <a:pt x="3780" y="2423"/>
                </a:lnTo>
                <a:lnTo>
                  <a:pt x="3783" y="2450"/>
                </a:lnTo>
                <a:lnTo>
                  <a:pt x="3784" y="2475"/>
                </a:lnTo>
                <a:lnTo>
                  <a:pt x="3784" y="2487"/>
                </a:lnTo>
                <a:lnTo>
                  <a:pt x="3783" y="2500"/>
                </a:lnTo>
                <a:lnTo>
                  <a:pt x="3782" y="2513"/>
                </a:lnTo>
                <a:lnTo>
                  <a:pt x="3780" y="2525"/>
                </a:lnTo>
                <a:lnTo>
                  <a:pt x="3775" y="2550"/>
                </a:lnTo>
                <a:lnTo>
                  <a:pt x="3769" y="2574"/>
                </a:lnTo>
                <a:lnTo>
                  <a:pt x="3763" y="2600"/>
                </a:lnTo>
                <a:lnTo>
                  <a:pt x="3759" y="2624"/>
                </a:lnTo>
                <a:lnTo>
                  <a:pt x="3758" y="2636"/>
                </a:lnTo>
                <a:lnTo>
                  <a:pt x="3757" y="2649"/>
                </a:lnTo>
                <a:lnTo>
                  <a:pt x="3757" y="2662"/>
                </a:lnTo>
                <a:lnTo>
                  <a:pt x="3758" y="2674"/>
                </a:lnTo>
                <a:lnTo>
                  <a:pt x="3761" y="2680"/>
                </a:lnTo>
                <a:lnTo>
                  <a:pt x="3762" y="2685"/>
                </a:lnTo>
                <a:lnTo>
                  <a:pt x="3763" y="2689"/>
                </a:lnTo>
                <a:lnTo>
                  <a:pt x="3763" y="2694"/>
                </a:lnTo>
                <a:lnTo>
                  <a:pt x="3763" y="2699"/>
                </a:lnTo>
                <a:lnTo>
                  <a:pt x="3762" y="2702"/>
                </a:lnTo>
                <a:lnTo>
                  <a:pt x="3760" y="2706"/>
                </a:lnTo>
                <a:lnTo>
                  <a:pt x="3758" y="2709"/>
                </a:lnTo>
                <a:lnTo>
                  <a:pt x="3752" y="2714"/>
                </a:lnTo>
                <a:lnTo>
                  <a:pt x="3744" y="2720"/>
                </a:lnTo>
                <a:lnTo>
                  <a:pt x="3737" y="2725"/>
                </a:lnTo>
                <a:lnTo>
                  <a:pt x="3727" y="2730"/>
                </a:lnTo>
                <a:lnTo>
                  <a:pt x="3722" y="2737"/>
                </a:lnTo>
                <a:lnTo>
                  <a:pt x="3717" y="2744"/>
                </a:lnTo>
                <a:lnTo>
                  <a:pt x="3712" y="2752"/>
                </a:lnTo>
                <a:lnTo>
                  <a:pt x="3708" y="2760"/>
                </a:lnTo>
                <a:lnTo>
                  <a:pt x="3705" y="2768"/>
                </a:lnTo>
                <a:lnTo>
                  <a:pt x="3702" y="2776"/>
                </a:lnTo>
                <a:lnTo>
                  <a:pt x="3699" y="2784"/>
                </a:lnTo>
                <a:lnTo>
                  <a:pt x="3697" y="2793"/>
                </a:lnTo>
                <a:lnTo>
                  <a:pt x="3696" y="2803"/>
                </a:lnTo>
                <a:lnTo>
                  <a:pt x="3695" y="2812"/>
                </a:lnTo>
                <a:lnTo>
                  <a:pt x="3695" y="2820"/>
                </a:lnTo>
                <a:lnTo>
                  <a:pt x="3695" y="2829"/>
                </a:lnTo>
                <a:lnTo>
                  <a:pt x="3696" y="2838"/>
                </a:lnTo>
                <a:lnTo>
                  <a:pt x="3697" y="2847"/>
                </a:lnTo>
                <a:lnTo>
                  <a:pt x="3699" y="2857"/>
                </a:lnTo>
                <a:lnTo>
                  <a:pt x="3701" y="2865"/>
                </a:lnTo>
                <a:lnTo>
                  <a:pt x="3703" y="2872"/>
                </a:lnTo>
                <a:lnTo>
                  <a:pt x="3704" y="2878"/>
                </a:lnTo>
                <a:lnTo>
                  <a:pt x="3705" y="2884"/>
                </a:lnTo>
                <a:lnTo>
                  <a:pt x="3705" y="2890"/>
                </a:lnTo>
                <a:lnTo>
                  <a:pt x="3704" y="2896"/>
                </a:lnTo>
                <a:lnTo>
                  <a:pt x="3704" y="2902"/>
                </a:lnTo>
                <a:lnTo>
                  <a:pt x="3702" y="2908"/>
                </a:lnTo>
                <a:lnTo>
                  <a:pt x="3700" y="2914"/>
                </a:lnTo>
                <a:lnTo>
                  <a:pt x="3695" y="2924"/>
                </a:lnTo>
                <a:lnTo>
                  <a:pt x="3688" y="2934"/>
                </a:lnTo>
                <a:lnTo>
                  <a:pt x="3679" y="2942"/>
                </a:lnTo>
                <a:lnTo>
                  <a:pt x="3670" y="2950"/>
                </a:lnTo>
                <a:lnTo>
                  <a:pt x="3664" y="2957"/>
                </a:lnTo>
                <a:lnTo>
                  <a:pt x="3659" y="2964"/>
                </a:lnTo>
                <a:lnTo>
                  <a:pt x="3654" y="2971"/>
                </a:lnTo>
                <a:lnTo>
                  <a:pt x="3650" y="2978"/>
                </a:lnTo>
                <a:lnTo>
                  <a:pt x="3642" y="2994"/>
                </a:lnTo>
                <a:lnTo>
                  <a:pt x="3635" y="3011"/>
                </a:lnTo>
                <a:lnTo>
                  <a:pt x="3627" y="3028"/>
                </a:lnTo>
                <a:lnTo>
                  <a:pt x="3619" y="3044"/>
                </a:lnTo>
                <a:lnTo>
                  <a:pt x="3615" y="3051"/>
                </a:lnTo>
                <a:lnTo>
                  <a:pt x="3610" y="3060"/>
                </a:lnTo>
                <a:lnTo>
                  <a:pt x="3605" y="3067"/>
                </a:lnTo>
                <a:lnTo>
                  <a:pt x="3600" y="3074"/>
                </a:lnTo>
                <a:lnTo>
                  <a:pt x="3590" y="3087"/>
                </a:lnTo>
                <a:lnTo>
                  <a:pt x="3581" y="3101"/>
                </a:lnTo>
                <a:lnTo>
                  <a:pt x="3572" y="3117"/>
                </a:lnTo>
                <a:lnTo>
                  <a:pt x="3566" y="3132"/>
                </a:lnTo>
                <a:lnTo>
                  <a:pt x="3563" y="3140"/>
                </a:lnTo>
                <a:lnTo>
                  <a:pt x="3561" y="3148"/>
                </a:lnTo>
                <a:lnTo>
                  <a:pt x="3560" y="3157"/>
                </a:lnTo>
                <a:lnTo>
                  <a:pt x="3559" y="3165"/>
                </a:lnTo>
                <a:lnTo>
                  <a:pt x="3559" y="3174"/>
                </a:lnTo>
                <a:lnTo>
                  <a:pt x="3559" y="3182"/>
                </a:lnTo>
                <a:lnTo>
                  <a:pt x="3561" y="3191"/>
                </a:lnTo>
                <a:lnTo>
                  <a:pt x="3563" y="3199"/>
                </a:lnTo>
                <a:lnTo>
                  <a:pt x="3563" y="3204"/>
                </a:lnTo>
                <a:lnTo>
                  <a:pt x="3562" y="3209"/>
                </a:lnTo>
                <a:lnTo>
                  <a:pt x="3561" y="3212"/>
                </a:lnTo>
                <a:lnTo>
                  <a:pt x="3558" y="3215"/>
                </a:lnTo>
                <a:lnTo>
                  <a:pt x="3550" y="3219"/>
                </a:lnTo>
                <a:lnTo>
                  <a:pt x="3541" y="3222"/>
                </a:lnTo>
                <a:lnTo>
                  <a:pt x="3531" y="3224"/>
                </a:lnTo>
                <a:lnTo>
                  <a:pt x="3520" y="3227"/>
                </a:lnTo>
                <a:lnTo>
                  <a:pt x="3515" y="3228"/>
                </a:lnTo>
                <a:lnTo>
                  <a:pt x="3510" y="3230"/>
                </a:lnTo>
                <a:lnTo>
                  <a:pt x="3506" y="3232"/>
                </a:lnTo>
                <a:lnTo>
                  <a:pt x="3503" y="3234"/>
                </a:lnTo>
                <a:lnTo>
                  <a:pt x="3497" y="3237"/>
                </a:lnTo>
                <a:lnTo>
                  <a:pt x="3492" y="3239"/>
                </a:lnTo>
                <a:lnTo>
                  <a:pt x="3487" y="3242"/>
                </a:lnTo>
                <a:lnTo>
                  <a:pt x="3483" y="3246"/>
                </a:lnTo>
                <a:lnTo>
                  <a:pt x="3478" y="3249"/>
                </a:lnTo>
                <a:lnTo>
                  <a:pt x="3473" y="3254"/>
                </a:lnTo>
                <a:lnTo>
                  <a:pt x="3470" y="3259"/>
                </a:lnTo>
                <a:lnTo>
                  <a:pt x="3467" y="3264"/>
                </a:lnTo>
                <a:lnTo>
                  <a:pt x="3464" y="3269"/>
                </a:lnTo>
                <a:lnTo>
                  <a:pt x="3462" y="3274"/>
                </a:lnTo>
                <a:lnTo>
                  <a:pt x="3460" y="3280"/>
                </a:lnTo>
                <a:lnTo>
                  <a:pt x="3459" y="3286"/>
                </a:lnTo>
                <a:lnTo>
                  <a:pt x="3458" y="3292"/>
                </a:lnTo>
                <a:lnTo>
                  <a:pt x="3458" y="3298"/>
                </a:lnTo>
                <a:lnTo>
                  <a:pt x="3458" y="3304"/>
                </a:lnTo>
                <a:lnTo>
                  <a:pt x="3460" y="3311"/>
                </a:lnTo>
                <a:lnTo>
                  <a:pt x="3447" y="3315"/>
                </a:lnTo>
                <a:lnTo>
                  <a:pt x="3434" y="3316"/>
                </a:lnTo>
                <a:lnTo>
                  <a:pt x="3420" y="3317"/>
                </a:lnTo>
                <a:lnTo>
                  <a:pt x="3408" y="3317"/>
                </a:lnTo>
                <a:lnTo>
                  <a:pt x="3395" y="3317"/>
                </a:lnTo>
                <a:lnTo>
                  <a:pt x="3382" y="3318"/>
                </a:lnTo>
                <a:lnTo>
                  <a:pt x="3368" y="3319"/>
                </a:lnTo>
                <a:lnTo>
                  <a:pt x="3355" y="3323"/>
                </a:lnTo>
                <a:lnTo>
                  <a:pt x="3338" y="3325"/>
                </a:lnTo>
                <a:lnTo>
                  <a:pt x="3320" y="3324"/>
                </a:lnTo>
                <a:lnTo>
                  <a:pt x="3302" y="3323"/>
                </a:lnTo>
                <a:lnTo>
                  <a:pt x="3284" y="3320"/>
                </a:lnTo>
                <a:lnTo>
                  <a:pt x="3266" y="3318"/>
                </a:lnTo>
                <a:lnTo>
                  <a:pt x="3249" y="3317"/>
                </a:lnTo>
                <a:lnTo>
                  <a:pt x="3240" y="3317"/>
                </a:lnTo>
                <a:lnTo>
                  <a:pt x="3231" y="3317"/>
                </a:lnTo>
                <a:lnTo>
                  <a:pt x="3223" y="3318"/>
                </a:lnTo>
                <a:lnTo>
                  <a:pt x="3213" y="3319"/>
                </a:lnTo>
                <a:lnTo>
                  <a:pt x="3207" y="3318"/>
                </a:lnTo>
                <a:lnTo>
                  <a:pt x="3202" y="3317"/>
                </a:lnTo>
                <a:lnTo>
                  <a:pt x="3197" y="3316"/>
                </a:lnTo>
                <a:lnTo>
                  <a:pt x="3193" y="3317"/>
                </a:lnTo>
                <a:lnTo>
                  <a:pt x="3189" y="3318"/>
                </a:lnTo>
                <a:lnTo>
                  <a:pt x="3185" y="3320"/>
                </a:lnTo>
                <a:lnTo>
                  <a:pt x="3182" y="3322"/>
                </a:lnTo>
                <a:lnTo>
                  <a:pt x="3180" y="3325"/>
                </a:lnTo>
                <a:lnTo>
                  <a:pt x="3170" y="3339"/>
                </a:lnTo>
                <a:lnTo>
                  <a:pt x="3159" y="3356"/>
                </a:lnTo>
                <a:lnTo>
                  <a:pt x="3137" y="3368"/>
                </a:lnTo>
                <a:lnTo>
                  <a:pt x="3114" y="3381"/>
                </a:lnTo>
                <a:lnTo>
                  <a:pt x="3103" y="3389"/>
                </a:lnTo>
                <a:lnTo>
                  <a:pt x="3094" y="3397"/>
                </a:lnTo>
                <a:lnTo>
                  <a:pt x="3090" y="3402"/>
                </a:lnTo>
                <a:lnTo>
                  <a:pt x="3086" y="3408"/>
                </a:lnTo>
                <a:lnTo>
                  <a:pt x="3083" y="3415"/>
                </a:lnTo>
                <a:lnTo>
                  <a:pt x="3080" y="3422"/>
                </a:lnTo>
                <a:lnTo>
                  <a:pt x="3071" y="3417"/>
                </a:lnTo>
                <a:lnTo>
                  <a:pt x="3062" y="3414"/>
                </a:lnTo>
                <a:lnTo>
                  <a:pt x="3052" y="3411"/>
                </a:lnTo>
                <a:lnTo>
                  <a:pt x="3043" y="3409"/>
                </a:lnTo>
                <a:lnTo>
                  <a:pt x="3034" y="3409"/>
                </a:lnTo>
                <a:lnTo>
                  <a:pt x="3025" y="3412"/>
                </a:lnTo>
                <a:lnTo>
                  <a:pt x="3016" y="3415"/>
                </a:lnTo>
                <a:lnTo>
                  <a:pt x="3006" y="3421"/>
                </a:lnTo>
                <a:lnTo>
                  <a:pt x="2985" y="3435"/>
                </a:lnTo>
                <a:lnTo>
                  <a:pt x="2964" y="3449"/>
                </a:lnTo>
                <a:lnTo>
                  <a:pt x="2943" y="3465"/>
                </a:lnTo>
                <a:lnTo>
                  <a:pt x="2922" y="3481"/>
                </a:lnTo>
                <a:lnTo>
                  <a:pt x="2901" y="3496"/>
                </a:lnTo>
                <a:lnTo>
                  <a:pt x="2880" y="3511"/>
                </a:lnTo>
                <a:lnTo>
                  <a:pt x="2859" y="3526"/>
                </a:lnTo>
                <a:lnTo>
                  <a:pt x="2836" y="3539"/>
                </a:lnTo>
                <a:lnTo>
                  <a:pt x="2831" y="3543"/>
                </a:lnTo>
                <a:lnTo>
                  <a:pt x="2826" y="3547"/>
                </a:lnTo>
                <a:lnTo>
                  <a:pt x="2821" y="3552"/>
                </a:lnTo>
                <a:lnTo>
                  <a:pt x="2816" y="3557"/>
                </a:lnTo>
                <a:lnTo>
                  <a:pt x="2808" y="3568"/>
                </a:lnTo>
                <a:lnTo>
                  <a:pt x="2798" y="3579"/>
                </a:lnTo>
                <a:lnTo>
                  <a:pt x="2790" y="3589"/>
                </a:lnTo>
                <a:lnTo>
                  <a:pt x="2780" y="3597"/>
                </a:lnTo>
                <a:lnTo>
                  <a:pt x="2774" y="3601"/>
                </a:lnTo>
                <a:lnTo>
                  <a:pt x="2768" y="3603"/>
                </a:lnTo>
                <a:lnTo>
                  <a:pt x="2762" y="3604"/>
                </a:lnTo>
                <a:lnTo>
                  <a:pt x="2755" y="3605"/>
                </a:lnTo>
                <a:lnTo>
                  <a:pt x="2748" y="3604"/>
                </a:lnTo>
                <a:lnTo>
                  <a:pt x="2741" y="3604"/>
                </a:lnTo>
                <a:lnTo>
                  <a:pt x="2737" y="3605"/>
                </a:lnTo>
                <a:lnTo>
                  <a:pt x="2733" y="3606"/>
                </a:lnTo>
                <a:lnTo>
                  <a:pt x="2731" y="3607"/>
                </a:lnTo>
                <a:lnTo>
                  <a:pt x="2730" y="3609"/>
                </a:lnTo>
                <a:lnTo>
                  <a:pt x="2729" y="3611"/>
                </a:lnTo>
                <a:lnTo>
                  <a:pt x="2730" y="3615"/>
                </a:lnTo>
                <a:lnTo>
                  <a:pt x="2736" y="3628"/>
                </a:lnTo>
                <a:lnTo>
                  <a:pt x="2745" y="3645"/>
                </a:lnTo>
                <a:lnTo>
                  <a:pt x="2748" y="3654"/>
                </a:lnTo>
                <a:lnTo>
                  <a:pt x="2748" y="3663"/>
                </a:lnTo>
                <a:lnTo>
                  <a:pt x="2748" y="3674"/>
                </a:lnTo>
                <a:lnTo>
                  <a:pt x="2745" y="3683"/>
                </a:lnTo>
                <a:lnTo>
                  <a:pt x="2742" y="3692"/>
                </a:lnTo>
                <a:lnTo>
                  <a:pt x="2738" y="3700"/>
                </a:lnTo>
                <a:lnTo>
                  <a:pt x="2735" y="3704"/>
                </a:lnTo>
                <a:lnTo>
                  <a:pt x="2732" y="3706"/>
                </a:lnTo>
                <a:lnTo>
                  <a:pt x="2729" y="3709"/>
                </a:lnTo>
                <a:lnTo>
                  <a:pt x="2725" y="3711"/>
                </a:lnTo>
                <a:lnTo>
                  <a:pt x="2724" y="3715"/>
                </a:lnTo>
                <a:lnTo>
                  <a:pt x="2725" y="3721"/>
                </a:lnTo>
                <a:lnTo>
                  <a:pt x="2726" y="3726"/>
                </a:lnTo>
                <a:lnTo>
                  <a:pt x="2727" y="3730"/>
                </a:lnTo>
                <a:lnTo>
                  <a:pt x="2731" y="3740"/>
                </a:lnTo>
                <a:lnTo>
                  <a:pt x="2735" y="3749"/>
                </a:lnTo>
                <a:lnTo>
                  <a:pt x="2738" y="3759"/>
                </a:lnTo>
                <a:lnTo>
                  <a:pt x="2741" y="3770"/>
                </a:lnTo>
                <a:lnTo>
                  <a:pt x="2742" y="3775"/>
                </a:lnTo>
                <a:lnTo>
                  <a:pt x="2742" y="3781"/>
                </a:lnTo>
                <a:lnTo>
                  <a:pt x="2741" y="3786"/>
                </a:lnTo>
                <a:lnTo>
                  <a:pt x="2740" y="3792"/>
                </a:lnTo>
                <a:lnTo>
                  <a:pt x="2742" y="3816"/>
                </a:lnTo>
                <a:lnTo>
                  <a:pt x="2742" y="3842"/>
                </a:lnTo>
                <a:lnTo>
                  <a:pt x="2742" y="3867"/>
                </a:lnTo>
                <a:lnTo>
                  <a:pt x="2740" y="3893"/>
                </a:lnTo>
                <a:lnTo>
                  <a:pt x="2738" y="3905"/>
                </a:lnTo>
                <a:lnTo>
                  <a:pt x="2736" y="3917"/>
                </a:lnTo>
                <a:lnTo>
                  <a:pt x="2733" y="3930"/>
                </a:lnTo>
                <a:lnTo>
                  <a:pt x="2730" y="3941"/>
                </a:lnTo>
                <a:lnTo>
                  <a:pt x="2725" y="3953"/>
                </a:lnTo>
                <a:lnTo>
                  <a:pt x="2720" y="3964"/>
                </a:lnTo>
                <a:lnTo>
                  <a:pt x="2714" y="3975"/>
                </a:lnTo>
                <a:lnTo>
                  <a:pt x="2708" y="3986"/>
                </a:lnTo>
                <a:lnTo>
                  <a:pt x="2702" y="3993"/>
                </a:lnTo>
                <a:lnTo>
                  <a:pt x="2697" y="3999"/>
                </a:lnTo>
                <a:lnTo>
                  <a:pt x="2690" y="4005"/>
                </a:lnTo>
                <a:lnTo>
                  <a:pt x="2684" y="4011"/>
                </a:lnTo>
                <a:lnTo>
                  <a:pt x="2671" y="4021"/>
                </a:lnTo>
                <a:lnTo>
                  <a:pt x="2657" y="4033"/>
                </a:lnTo>
                <a:lnTo>
                  <a:pt x="2644" y="4043"/>
                </a:lnTo>
                <a:lnTo>
                  <a:pt x="2631" y="4055"/>
                </a:lnTo>
                <a:lnTo>
                  <a:pt x="2625" y="4061"/>
                </a:lnTo>
                <a:lnTo>
                  <a:pt x="2619" y="4067"/>
                </a:lnTo>
                <a:lnTo>
                  <a:pt x="2614" y="4076"/>
                </a:lnTo>
                <a:lnTo>
                  <a:pt x="2610" y="4083"/>
                </a:lnTo>
                <a:lnTo>
                  <a:pt x="2603" y="4093"/>
                </a:lnTo>
                <a:lnTo>
                  <a:pt x="2596" y="4103"/>
                </a:lnTo>
                <a:lnTo>
                  <a:pt x="2590" y="4113"/>
                </a:lnTo>
                <a:lnTo>
                  <a:pt x="2584" y="4125"/>
                </a:lnTo>
                <a:lnTo>
                  <a:pt x="2575" y="4147"/>
                </a:lnTo>
                <a:lnTo>
                  <a:pt x="2566" y="4169"/>
                </a:lnTo>
                <a:lnTo>
                  <a:pt x="2557" y="4193"/>
                </a:lnTo>
                <a:lnTo>
                  <a:pt x="2548" y="4215"/>
                </a:lnTo>
                <a:lnTo>
                  <a:pt x="2542" y="4225"/>
                </a:lnTo>
                <a:lnTo>
                  <a:pt x="2535" y="4237"/>
                </a:lnTo>
                <a:lnTo>
                  <a:pt x="2529" y="4247"/>
                </a:lnTo>
                <a:lnTo>
                  <a:pt x="2522" y="4256"/>
                </a:lnTo>
                <a:lnTo>
                  <a:pt x="2512" y="4271"/>
                </a:lnTo>
                <a:lnTo>
                  <a:pt x="2501" y="4285"/>
                </a:lnTo>
                <a:lnTo>
                  <a:pt x="2490" y="4298"/>
                </a:lnTo>
                <a:lnTo>
                  <a:pt x="2477" y="4311"/>
                </a:lnTo>
                <a:lnTo>
                  <a:pt x="2452" y="4336"/>
                </a:lnTo>
                <a:lnTo>
                  <a:pt x="2428" y="4361"/>
                </a:lnTo>
                <a:lnTo>
                  <a:pt x="2432" y="4346"/>
                </a:lnTo>
                <a:lnTo>
                  <a:pt x="2439" y="4331"/>
                </a:lnTo>
                <a:lnTo>
                  <a:pt x="2446" y="4316"/>
                </a:lnTo>
                <a:lnTo>
                  <a:pt x="2454" y="4303"/>
                </a:lnTo>
                <a:lnTo>
                  <a:pt x="2463" y="4291"/>
                </a:lnTo>
                <a:lnTo>
                  <a:pt x="2473" y="4279"/>
                </a:lnTo>
                <a:lnTo>
                  <a:pt x="2483" y="4267"/>
                </a:lnTo>
                <a:lnTo>
                  <a:pt x="2496" y="4257"/>
                </a:lnTo>
                <a:lnTo>
                  <a:pt x="2504" y="4238"/>
                </a:lnTo>
                <a:lnTo>
                  <a:pt x="2516" y="4217"/>
                </a:lnTo>
                <a:lnTo>
                  <a:pt x="2520" y="4207"/>
                </a:lnTo>
                <a:lnTo>
                  <a:pt x="2523" y="4198"/>
                </a:lnTo>
                <a:lnTo>
                  <a:pt x="2523" y="4194"/>
                </a:lnTo>
                <a:lnTo>
                  <a:pt x="2522" y="4190"/>
                </a:lnTo>
                <a:lnTo>
                  <a:pt x="2521" y="4187"/>
                </a:lnTo>
                <a:lnTo>
                  <a:pt x="2518" y="4184"/>
                </a:lnTo>
                <a:lnTo>
                  <a:pt x="2514" y="4187"/>
                </a:lnTo>
                <a:lnTo>
                  <a:pt x="2510" y="4189"/>
                </a:lnTo>
                <a:lnTo>
                  <a:pt x="2505" y="4190"/>
                </a:lnTo>
                <a:lnTo>
                  <a:pt x="2501" y="4191"/>
                </a:lnTo>
                <a:lnTo>
                  <a:pt x="2492" y="4189"/>
                </a:lnTo>
                <a:lnTo>
                  <a:pt x="2481" y="4186"/>
                </a:lnTo>
                <a:lnTo>
                  <a:pt x="2472" y="4183"/>
                </a:lnTo>
                <a:lnTo>
                  <a:pt x="2464" y="4181"/>
                </a:lnTo>
                <a:lnTo>
                  <a:pt x="2460" y="4181"/>
                </a:lnTo>
                <a:lnTo>
                  <a:pt x="2457" y="4182"/>
                </a:lnTo>
                <a:lnTo>
                  <a:pt x="2454" y="4183"/>
                </a:lnTo>
                <a:lnTo>
                  <a:pt x="2451" y="4186"/>
                </a:lnTo>
                <a:lnTo>
                  <a:pt x="2450" y="4200"/>
                </a:lnTo>
                <a:lnTo>
                  <a:pt x="2447" y="4214"/>
                </a:lnTo>
                <a:lnTo>
                  <a:pt x="2444" y="4228"/>
                </a:lnTo>
                <a:lnTo>
                  <a:pt x="2440" y="4242"/>
                </a:lnTo>
                <a:lnTo>
                  <a:pt x="2434" y="4255"/>
                </a:lnTo>
                <a:lnTo>
                  <a:pt x="2429" y="4267"/>
                </a:lnTo>
                <a:lnTo>
                  <a:pt x="2422" y="4280"/>
                </a:lnTo>
                <a:lnTo>
                  <a:pt x="2414" y="4292"/>
                </a:lnTo>
                <a:lnTo>
                  <a:pt x="2404" y="4299"/>
                </a:lnTo>
                <a:lnTo>
                  <a:pt x="2393" y="4307"/>
                </a:lnTo>
                <a:lnTo>
                  <a:pt x="2381" y="4315"/>
                </a:lnTo>
                <a:lnTo>
                  <a:pt x="2372" y="4325"/>
                </a:lnTo>
                <a:lnTo>
                  <a:pt x="2368" y="4331"/>
                </a:lnTo>
                <a:lnTo>
                  <a:pt x="2364" y="4336"/>
                </a:lnTo>
                <a:lnTo>
                  <a:pt x="2361" y="4342"/>
                </a:lnTo>
                <a:lnTo>
                  <a:pt x="2358" y="4348"/>
                </a:lnTo>
                <a:lnTo>
                  <a:pt x="2356" y="4354"/>
                </a:lnTo>
                <a:lnTo>
                  <a:pt x="2354" y="4361"/>
                </a:lnTo>
                <a:lnTo>
                  <a:pt x="2354" y="4368"/>
                </a:lnTo>
                <a:lnTo>
                  <a:pt x="2354" y="4375"/>
                </a:lnTo>
                <a:lnTo>
                  <a:pt x="2350" y="4395"/>
                </a:lnTo>
                <a:lnTo>
                  <a:pt x="2345" y="4415"/>
                </a:lnTo>
                <a:lnTo>
                  <a:pt x="2340" y="4434"/>
                </a:lnTo>
                <a:lnTo>
                  <a:pt x="2335" y="4453"/>
                </a:lnTo>
                <a:lnTo>
                  <a:pt x="2327" y="4471"/>
                </a:lnTo>
                <a:lnTo>
                  <a:pt x="2318" y="4489"/>
                </a:lnTo>
                <a:lnTo>
                  <a:pt x="2314" y="4497"/>
                </a:lnTo>
                <a:lnTo>
                  <a:pt x="2308" y="4505"/>
                </a:lnTo>
                <a:lnTo>
                  <a:pt x="2302" y="4513"/>
                </a:lnTo>
                <a:lnTo>
                  <a:pt x="2296" y="4520"/>
                </a:lnTo>
                <a:lnTo>
                  <a:pt x="2288" y="4533"/>
                </a:lnTo>
                <a:lnTo>
                  <a:pt x="2278" y="4543"/>
                </a:lnTo>
                <a:lnTo>
                  <a:pt x="2269" y="4554"/>
                </a:lnTo>
                <a:lnTo>
                  <a:pt x="2259" y="4564"/>
                </a:lnTo>
                <a:lnTo>
                  <a:pt x="2239" y="4585"/>
                </a:lnTo>
                <a:lnTo>
                  <a:pt x="2219" y="4604"/>
                </a:lnTo>
                <a:lnTo>
                  <a:pt x="2212" y="4581"/>
                </a:lnTo>
                <a:lnTo>
                  <a:pt x="2205" y="4559"/>
                </a:lnTo>
                <a:lnTo>
                  <a:pt x="2204" y="4554"/>
                </a:lnTo>
                <a:lnTo>
                  <a:pt x="2204" y="4549"/>
                </a:lnTo>
                <a:lnTo>
                  <a:pt x="2204" y="4543"/>
                </a:lnTo>
                <a:lnTo>
                  <a:pt x="2205" y="4538"/>
                </a:lnTo>
                <a:lnTo>
                  <a:pt x="2206" y="4533"/>
                </a:lnTo>
                <a:lnTo>
                  <a:pt x="2209" y="4528"/>
                </a:lnTo>
                <a:lnTo>
                  <a:pt x="2212" y="4523"/>
                </a:lnTo>
                <a:lnTo>
                  <a:pt x="2217" y="4519"/>
                </a:lnTo>
                <a:lnTo>
                  <a:pt x="2224" y="4512"/>
                </a:lnTo>
                <a:lnTo>
                  <a:pt x="2231" y="4504"/>
                </a:lnTo>
                <a:lnTo>
                  <a:pt x="2233" y="4500"/>
                </a:lnTo>
                <a:lnTo>
                  <a:pt x="2235" y="4496"/>
                </a:lnTo>
                <a:lnTo>
                  <a:pt x="2236" y="4491"/>
                </a:lnTo>
                <a:lnTo>
                  <a:pt x="2237" y="4487"/>
                </a:lnTo>
                <a:lnTo>
                  <a:pt x="2237" y="4482"/>
                </a:lnTo>
                <a:lnTo>
                  <a:pt x="2236" y="4477"/>
                </a:lnTo>
                <a:lnTo>
                  <a:pt x="2235" y="4473"/>
                </a:lnTo>
                <a:lnTo>
                  <a:pt x="2233" y="4469"/>
                </a:lnTo>
                <a:lnTo>
                  <a:pt x="2231" y="4466"/>
                </a:lnTo>
                <a:lnTo>
                  <a:pt x="2226" y="4463"/>
                </a:lnTo>
                <a:lnTo>
                  <a:pt x="2222" y="4460"/>
                </a:lnTo>
                <a:lnTo>
                  <a:pt x="2217" y="4458"/>
                </a:lnTo>
                <a:lnTo>
                  <a:pt x="2194" y="4427"/>
                </a:lnTo>
                <a:lnTo>
                  <a:pt x="2170" y="4396"/>
                </a:lnTo>
                <a:lnTo>
                  <a:pt x="2158" y="4381"/>
                </a:lnTo>
                <a:lnTo>
                  <a:pt x="2145" y="4366"/>
                </a:lnTo>
                <a:lnTo>
                  <a:pt x="2138" y="4360"/>
                </a:lnTo>
                <a:lnTo>
                  <a:pt x="2130" y="4355"/>
                </a:lnTo>
                <a:lnTo>
                  <a:pt x="2121" y="4350"/>
                </a:lnTo>
                <a:lnTo>
                  <a:pt x="2113" y="4346"/>
                </a:lnTo>
                <a:lnTo>
                  <a:pt x="2107" y="4341"/>
                </a:lnTo>
                <a:lnTo>
                  <a:pt x="2102" y="4337"/>
                </a:lnTo>
                <a:lnTo>
                  <a:pt x="2096" y="4334"/>
                </a:lnTo>
                <a:lnTo>
                  <a:pt x="2090" y="4332"/>
                </a:lnTo>
                <a:lnTo>
                  <a:pt x="2077" y="4326"/>
                </a:lnTo>
                <a:lnTo>
                  <a:pt x="2063" y="4322"/>
                </a:lnTo>
                <a:lnTo>
                  <a:pt x="2051" y="4317"/>
                </a:lnTo>
                <a:lnTo>
                  <a:pt x="2039" y="4311"/>
                </a:lnTo>
                <a:lnTo>
                  <a:pt x="2034" y="4307"/>
                </a:lnTo>
                <a:lnTo>
                  <a:pt x="2030" y="4303"/>
                </a:lnTo>
                <a:lnTo>
                  <a:pt x="2025" y="4297"/>
                </a:lnTo>
                <a:lnTo>
                  <a:pt x="2022" y="4290"/>
                </a:lnTo>
                <a:lnTo>
                  <a:pt x="2018" y="4285"/>
                </a:lnTo>
                <a:lnTo>
                  <a:pt x="2016" y="4280"/>
                </a:lnTo>
                <a:lnTo>
                  <a:pt x="2013" y="4275"/>
                </a:lnTo>
                <a:lnTo>
                  <a:pt x="2010" y="4272"/>
                </a:lnTo>
                <a:lnTo>
                  <a:pt x="2006" y="4269"/>
                </a:lnTo>
                <a:lnTo>
                  <a:pt x="2003" y="4267"/>
                </a:lnTo>
                <a:lnTo>
                  <a:pt x="2000" y="4266"/>
                </a:lnTo>
                <a:lnTo>
                  <a:pt x="1996" y="4266"/>
                </a:lnTo>
                <a:lnTo>
                  <a:pt x="1993" y="4266"/>
                </a:lnTo>
                <a:lnTo>
                  <a:pt x="1989" y="4267"/>
                </a:lnTo>
                <a:lnTo>
                  <a:pt x="1985" y="4268"/>
                </a:lnTo>
                <a:lnTo>
                  <a:pt x="1981" y="4270"/>
                </a:lnTo>
                <a:lnTo>
                  <a:pt x="1974" y="4276"/>
                </a:lnTo>
                <a:lnTo>
                  <a:pt x="1965" y="4284"/>
                </a:lnTo>
                <a:lnTo>
                  <a:pt x="1960" y="4285"/>
                </a:lnTo>
                <a:lnTo>
                  <a:pt x="1956" y="4284"/>
                </a:lnTo>
                <a:lnTo>
                  <a:pt x="1953" y="4283"/>
                </a:lnTo>
                <a:lnTo>
                  <a:pt x="1950" y="4281"/>
                </a:lnTo>
                <a:lnTo>
                  <a:pt x="1944" y="4274"/>
                </a:lnTo>
                <a:lnTo>
                  <a:pt x="1939" y="4266"/>
                </a:lnTo>
                <a:lnTo>
                  <a:pt x="1935" y="4257"/>
                </a:lnTo>
                <a:lnTo>
                  <a:pt x="1931" y="4249"/>
                </a:lnTo>
                <a:lnTo>
                  <a:pt x="1926" y="4241"/>
                </a:lnTo>
                <a:lnTo>
                  <a:pt x="1920" y="4234"/>
                </a:lnTo>
                <a:lnTo>
                  <a:pt x="1906" y="4215"/>
                </a:lnTo>
                <a:lnTo>
                  <a:pt x="1890" y="4197"/>
                </a:lnTo>
                <a:lnTo>
                  <a:pt x="1882" y="4190"/>
                </a:lnTo>
                <a:lnTo>
                  <a:pt x="1873" y="4184"/>
                </a:lnTo>
                <a:lnTo>
                  <a:pt x="1868" y="4181"/>
                </a:lnTo>
                <a:lnTo>
                  <a:pt x="1864" y="4179"/>
                </a:lnTo>
                <a:lnTo>
                  <a:pt x="1858" y="4178"/>
                </a:lnTo>
                <a:lnTo>
                  <a:pt x="1852" y="4177"/>
                </a:lnTo>
                <a:lnTo>
                  <a:pt x="1832" y="4184"/>
                </a:lnTo>
                <a:lnTo>
                  <a:pt x="1810" y="4190"/>
                </a:lnTo>
                <a:lnTo>
                  <a:pt x="1799" y="4192"/>
                </a:lnTo>
                <a:lnTo>
                  <a:pt x="1789" y="4194"/>
                </a:lnTo>
                <a:lnTo>
                  <a:pt x="1778" y="4194"/>
                </a:lnTo>
                <a:lnTo>
                  <a:pt x="1767" y="4194"/>
                </a:lnTo>
                <a:lnTo>
                  <a:pt x="1801" y="4152"/>
                </a:lnTo>
                <a:lnTo>
                  <a:pt x="1837" y="4111"/>
                </a:lnTo>
                <a:lnTo>
                  <a:pt x="1874" y="4071"/>
                </a:lnTo>
                <a:lnTo>
                  <a:pt x="1910" y="4032"/>
                </a:lnTo>
                <a:lnTo>
                  <a:pt x="1947" y="3994"/>
                </a:lnTo>
                <a:lnTo>
                  <a:pt x="1985" y="3955"/>
                </a:lnTo>
                <a:lnTo>
                  <a:pt x="2024" y="3918"/>
                </a:lnTo>
                <a:lnTo>
                  <a:pt x="2063" y="3882"/>
                </a:lnTo>
                <a:lnTo>
                  <a:pt x="2078" y="3873"/>
                </a:lnTo>
                <a:lnTo>
                  <a:pt x="2093" y="3864"/>
                </a:lnTo>
                <a:lnTo>
                  <a:pt x="2109" y="3857"/>
                </a:lnTo>
                <a:lnTo>
                  <a:pt x="2126" y="3850"/>
                </a:lnTo>
                <a:lnTo>
                  <a:pt x="2142" y="3843"/>
                </a:lnTo>
                <a:lnTo>
                  <a:pt x="2157" y="3835"/>
                </a:lnTo>
                <a:lnTo>
                  <a:pt x="2165" y="3830"/>
                </a:lnTo>
                <a:lnTo>
                  <a:pt x="2172" y="3826"/>
                </a:lnTo>
                <a:lnTo>
                  <a:pt x="2179" y="3820"/>
                </a:lnTo>
                <a:lnTo>
                  <a:pt x="2185" y="3813"/>
                </a:lnTo>
                <a:lnTo>
                  <a:pt x="2189" y="3800"/>
                </a:lnTo>
                <a:lnTo>
                  <a:pt x="2192" y="3787"/>
                </a:lnTo>
                <a:lnTo>
                  <a:pt x="2193" y="3773"/>
                </a:lnTo>
                <a:lnTo>
                  <a:pt x="2194" y="3758"/>
                </a:lnTo>
                <a:lnTo>
                  <a:pt x="2195" y="3730"/>
                </a:lnTo>
                <a:lnTo>
                  <a:pt x="2194" y="3702"/>
                </a:lnTo>
                <a:lnTo>
                  <a:pt x="2187" y="3684"/>
                </a:lnTo>
                <a:lnTo>
                  <a:pt x="2180" y="3663"/>
                </a:lnTo>
                <a:lnTo>
                  <a:pt x="2176" y="3654"/>
                </a:lnTo>
                <a:lnTo>
                  <a:pt x="2170" y="3646"/>
                </a:lnTo>
                <a:lnTo>
                  <a:pt x="2167" y="3642"/>
                </a:lnTo>
                <a:lnTo>
                  <a:pt x="2164" y="3639"/>
                </a:lnTo>
                <a:lnTo>
                  <a:pt x="2160" y="3637"/>
                </a:lnTo>
                <a:lnTo>
                  <a:pt x="2156" y="3635"/>
                </a:lnTo>
                <a:lnTo>
                  <a:pt x="2140" y="3636"/>
                </a:lnTo>
                <a:lnTo>
                  <a:pt x="2124" y="3638"/>
                </a:lnTo>
                <a:lnTo>
                  <a:pt x="2107" y="3641"/>
                </a:lnTo>
                <a:lnTo>
                  <a:pt x="2091" y="3644"/>
                </a:lnTo>
                <a:close/>
                <a:moveTo>
                  <a:pt x="2563" y="811"/>
                </a:moveTo>
                <a:lnTo>
                  <a:pt x="2558" y="811"/>
                </a:lnTo>
                <a:lnTo>
                  <a:pt x="2553" y="811"/>
                </a:lnTo>
                <a:lnTo>
                  <a:pt x="2549" y="808"/>
                </a:lnTo>
                <a:lnTo>
                  <a:pt x="2545" y="807"/>
                </a:lnTo>
                <a:lnTo>
                  <a:pt x="2541" y="804"/>
                </a:lnTo>
                <a:lnTo>
                  <a:pt x="2536" y="801"/>
                </a:lnTo>
                <a:lnTo>
                  <a:pt x="2533" y="798"/>
                </a:lnTo>
                <a:lnTo>
                  <a:pt x="2530" y="794"/>
                </a:lnTo>
                <a:lnTo>
                  <a:pt x="2526" y="786"/>
                </a:lnTo>
                <a:lnTo>
                  <a:pt x="2522" y="776"/>
                </a:lnTo>
                <a:lnTo>
                  <a:pt x="2519" y="766"/>
                </a:lnTo>
                <a:lnTo>
                  <a:pt x="2518" y="755"/>
                </a:lnTo>
                <a:lnTo>
                  <a:pt x="2520" y="751"/>
                </a:lnTo>
                <a:lnTo>
                  <a:pt x="2522" y="747"/>
                </a:lnTo>
                <a:lnTo>
                  <a:pt x="2523" y="742"/>
                </a:lnTo>
                <a:lnTo>
                  <a:pt x="2524" y="738"/>
                </a:lnTo>
                <a:lnTo>
                  <a:pt x="2524" y="728"/>
                </a:lnTo>
                <a:lnTo>
                  <a:pt x="2523" y="718"/>
                </a:lnTo>
                <a:lnTo>
                  <a:pt x="2522" y="708"/>
                </a:lnTo>
                <a:lnTo>
                  <a:pt x="2521" y="697"/>
                </a:lnTo>
                <a:lnTo>
                  <a:pt x="2522" y="692"/>
                </a:lnTo>
                <a:lnTo>
                  <a:pt x="2522" y="687"/>
                </a:lnTo>
                <a:lnTo>
                  <a:pt x="2524" y="682"/>
                </a:lnTo>
                <a:lnTo>
                  <a:pt x="2526" y="677"/>
                </a:lnTo>
                <a:lnTo>
                  <a:pt x="2526" y="667"/>
                </a:lnTo>
                <a:lnTo>
                  <a:pt x="2528" y="657"/>
                </a:lnTo>
                <a:lnTo>
                  <a:pt x="2531" y="647"/>
                </a:lnTo>
                <a:lnTo>
                  <a:pt x="2536" y="639"/>
                </a:lnTo>
                <a:lnTo>
                  <a:pt x="2538" y="636"/>
                </a:lnTo>
                <a:lnTo>
                  <a:pt x="2543" y="633"/>
                </a:lnTo>
                <a:lnTo>
                  <a:pt x="2546" y="631"/>
                </a:lnTo>
                <a:lnTo>
                  <a:pt x="2550" y="629"/>
                </a:lnTo>
                <a:lnTo>
                  <a:pt x="2554" y="628"/>
                </a:lnTo>
                <a:lnTo>
                  <a:pt x="2559" y="628"/>
                </a:lnTo>
                <a:lnTo>
                  <a:pt x="2564" y="628"/>
                </a:lnTo>
                <a:lnTo>
                  <a:pt x="2570" y="629"/>
                </a:lnTo>
                <a:lnTo>
                  <a:pt x="2583" y="630"/>
                </a:lnTo>
                <a:lnTo>
                  <a:pt x="2598" y="632"/>
                </a:lnTo>
                <a:lnTo>
                  <a:pt x="2612" y="635"/>
                </a:lnTo>
                <a:lnTo>
                  <a:pt x="2626" y="637"/>
                </a:lnTo>
                <a:lnTo>
                  <a:pt x="2640" y="638"/>
                </a:lnTo>
                <a:lnTo>
                  <a:pt x="2654" y="638"/>
                </a:lnTo>
                <a:lnTo>
                  <a:pt x="2661" y="637"/>
                </a:lnTo>
                <a:lnTo>
                  <a:pt x="2668" y="635"/>
                </a:lnTo>
                <a:lnTo>
                  <a:pt x="2674" y="633"/>
                </a:lnTo>
                <a:lnTo>
                  <a:pt x="2681" y="629"/>
                </a:lnTo>
                <a:lnTo>
                  <a:pt x="2702" y="633"/>
                </a:lnTo>
                <a:lnTo>
                  <a:pt x="2722" y="638"/>
                </a:lnTo>
                <a:lnTo>
                  <a:pt x="2741" y="644"/>
                </a:lnTo>
                <a:lnTo>
                  <a:pt x="2761" y="652"/>
                </a:lnTo>
                <a:lnTo>
                  <a:pt x="2756" y="660"/>
                </a:lnTo>
                <a:lnTo>
                  <a:pt x="2752" y="667"/>
                </a:lnTo>
                <a:lnTo>
                  <a:pt x="2749" y="675"/>
                </a:lnTo>
                <a:lnTo>
                  <a:pt x="2745" y="683"/>
                </a:lnTo>
                <a:lnTo>
                  <a:pt x="2741" y="700"/>
                </a:lnTo>
                <a:lnTo>
                  <a:pt x="2737" y="718"/>
                </a:lnTo>
                <a:lnTo>
                  <a:pt x="2733" y="734"/>
                </a:lnTo>
                <a:lnTo>
                  <a:pt x="2727" y="750"/>
                </a:lnTo>
                <a:lnTo>
                  <a:pt x="2723" y="757"/>
                </a:lnTo>
                <a:lnTo>
                  <a:pt x="2718" y="765"/>
                </a:lnTo>
                <a:lnTo>
                  <a:pt x="2712" y="771"/>
                </a:lnTo>
                <a:lnTo>
                  <a:pt x="2705" y="776"/>
                </a:lnTo>
                <a:lnTo>
                  <a:pt x="2699" y="781"/>
                </a:lnTo>
                <a:lnTo>
                  <a:pt x="2692" y="786"/>
                </a:lnTo>
                <a:lnTo>
                  <a:pt x="2685" y="789"/>
                </a:lnTo>
                <a:lnTo>
                  <a:pt x="2679" y="792"/>
                </a:lnTo>
                <a:lnTo>
                  <a:pt x="2665" y="797"/>
                </a:lnTo>
                <a:lnTo>
                  <a:pt x="2650" y="799"/>
                </a:lnTo>
                <a:lnTo>
                  <a:pt x="2620" y="801"/>
                </a:lnTo>
                <a:lnTo>
                  <a:pt x="2590" y="803"/>
                </a:lnTo>
                <a:lnTo>
                  <a:pt x="2577" y="807"/>
                </a:lnTo>
                <a:lnTo>
                  <a:pt x="2563" y="81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9" name="Freeform 89"/>
          <p:cNvSpPr>
            <a:spLocks/>
          </p:cNvSpPr>
          <p:nvPr/>
        </p:nvSpPr>
        <p:spPr bwMode="auto">
          <a:xfrm>
            <a:off x="4678071" y="4208325"/>
            <a:ext cx="73173" cy="53034"/>
          </a:xfrm>
          <a:custGeom>
            <a:avLst/>
            <a:gdLst>
              <a:gd name="T0" fmla="*/ 13724 w 243"/>
              <a:gd name="T1" fmla="*/ 62872 h 183"/>
              <a:gd name="T2" fmla="*/ 10636 w 243"/>
              <a:gd name="T3" fmla="*/ 61841 h 183"/>
              <a:gd name="T4" fmla="*/ 7891 w 243"/>
              <a:gd name="T5" fmla="*/ 60467 h 183"/>
              <a:gd name="T6" fmla="*/ 5147 w 243"/>
              <a:gd name="T7" fmla="*/ 58406 h 183"/>
              <a:gd name="T8" fmla="*/ 2745 w 243"/>
              <a:gd name="T9" fmla="*/ 54283 h 183"/>
              <a:gd name="T10" fmla="*/ 343 w 243"/>
              <a:gd name="T11" fmla="*/ 47412 h 183"/>
              <a:gd name="T12" fmla="*/ 686 w 243"/>
              <a:gd name="T13" fmla="*/ 42258 h 183"/>
              <a:gd name="T14" fmla="*/ 1716 w 243"/>
              <a:gd name="T15" fmla="*/ 39166 h 183"/>
              <a:gd name="T16" fmla="*/ 2059 w 243"/>
              <a:gd name="T17" fmla="*/ 34356 h 183"/>
              <a:gd name="T18" fmla="*/ 1372 w 243"/>
              <a:gd name="T19" fmla="*/ 27485 h 183"/>
              <a:gd name="T20" fmla="*/ 1372 w 243"/>
              <a:gd name="T21" fmla="*/ 21988 h 183"/>
              <a:gd name="T22" fmla="*/ 2059 w 243"/>
              <a:gd name="T23" fmla="*/ 18552 h 183"/>
              <a:gd name="T24" fmla="*/ 2745 w 243"/>
              <a:gd name="T25" fmla="*/ 13399 h 183"/>
              <a:gd name="T26" fmla="*/ 4460 w 243"/>
              <a:gd name="T27" fmla="*/ 6528 h 183"/>
              <a:gd name="T28" fmla="*/ 6862 w 243"/>
              <a:gd name="T29" fmla="*/ 2749 h 183"/>
              <a:gd name="T30" fmla="*/ 9607 w 243"/>
              <a:gd name="T31" fmla="*/ 1031 h 183"/>
              <a:gd name="T32" fmla="*/ 12352 w 243"/>
              <a:gd name="T33" fmla="*/ 0 h 183"/>
              <a:gd name="T34" fmla="*/ 15783 w 243"/>
              <a:gd name="T35" fmla="*/ 0 h 183"/>
              <a:gd name="T36" fmla="*/ 22302 w 243"/>
              <a:gd name="T37" fmla="*/ 687 h 183"/>
              <a:gd name="T38" fmla="*/ 32252 w 243"/>
              <a:gd name="T39" fmla="*/ 2405 h 183"/>
              <a:gd name="T40" fmla="*/ 41859 w 243"/>
              <a:gd name="T41" fmla="*/ 3436 h 183"/>
              <a:gd name="T42" fmla="*/ 49064 w 243"/>
              <a:gd name="T43" fmla="*/ 3092 h 183"/>
              <a:gd name="T44" fmla="*/ 53524 w 243"/>
              <a:gd name="T45" fmla="*/ 1718 h 183"/>
              <a:gd name="T46" fmla="*/ 63131 w 243"/>
              <a:gd name="T47" fmla="*/ 1718 h 183"/>
              <a:gd name="T48" fmla="*/ 76512 w 243"/>
              <a:gd name="T49" fmla="*/ 5497 h 183"/>
              <a:gd name="T50" fmla="*/ 81658 w 243"/>
              <a:gd name="T51" fmla="*/ 10994 h 183"/>
              <a:gd name="T52" fmla="*/ 79257 w 243"/>
              <a:gd name="T53" fmla="*/ 16147 h 183"/>
              <a:gd name="T54" fmla="*/ 76512 w 243"/>
              <a:gd name="T55" fmla="*/ 24737 h 183"/>
              <a:gd name="T56" fmla="*/ 73767 w 243"/>
              <a:gd name="T57" fmla="*/ 36418 h 183"/>
              <a:gd name="T58" fmla="*/ 70336 w 243"/>
              <a:gd name="T59" fmla="*/ 44320 h 183"/>
              <a:gd name="T60" fmla="*/ 66562 w 243"/>
              <a:gd name="T61" fmla="*/ 49129 h 183"/>
              <a:gd name="T62" fmla="*/ 62102 w 243"/>
              <a:gd name="T63" fmla="*/ 52565 h 183"/>
              <a:gd name="T64" fmla="*/ 57298 w 243"/>
              <a:gd name="T65" fmla="*/ 55314 h 183"/>
              <a:gd name="T66" fmla="*/ 50436 w 243"/>
              <a:gd name="T67" fmla="*/ 58062 h 183"/>
              <a:gd name="T68" fmla="*/ 34996 w 243"/>
              <a:gd name="T69" fmla="*/ 59436 h 183"/>
              <a:gd name="T70" fmla="*/ 20243 w 243"/>
              <a:gd name="T71" fmla="*/ 61498 h 1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3"/>
              <a:gd name="T109" fmla="*/ 0 h 183"/>
              <a:gd name="T110" fmla="*/ 243 w 243"/>
              <a:gd name="T111" fmla="*/ 183 h 1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3" h="183">
                <a:moveTo>
                  <a:pt x="45" y="183"/>
                </a:moveTo>
                <a:lnTo>
                  <a:pt x="40" y="183"/>
                </a:lnTo>
                <a:lnTo>
                  <a:pt x="35" y="183"/>
                </a:lnTo>
                <a:lnTo>
                  <a:pt x="31" y="180"/>
                </a:lnTo>
                <a:lnTo>
                  <a:pt x="27" y="179"/>
                </a:lnTo>
                <a:lnTo>
                  <a:pt x="23" y="176"/>
                </a:lnTo>
                <a:lnTo>
                  <a:pt x="18" y="173"/>
                </a:lnTo>
                <a:lnTo>
                  <a:pt x="15" y="170"/>
                </a:lnTo>
                <a:lnTo>
                  <a:pt x="12" y="166"/>
                </a:lnTo>
                <a:lnTo>
                  <a:pt x="8" y="158"/>
                </a:lnTo>
                <a:lnTo>
                  <a:pt x="4" y="148"/>
                </a:lnTo>
                <a:lnTo>
                  <a:pt x="1" y="138"/>
                </a:lnTo>
                <a:lnTo>
                  <a:pt x="0" y="127"/>
                </a:lnTo>
                <a:lnTo>
                  <a:pt x="2" y="123"/>
                </a:lnTo>
                <a:lnTo>
                  <a:pt x="4" y="119"/>
                </a:lnTo>
                <a:lnTo>
                  <a:pt x="5" y="114"/>
                </a:lnTo>
                <a:lnTo>
                  <a:pt x="6" y="110"/>
                </a:lnTo>
                <a:lnTo>
                  <a:pt x="6" y="100"/>
                </a:lnTo>
                <a:lnTo>
                  <a:pt x="5" y="90"/>
                </a:lnTo>
                <a:lnTo>
                  <a:pt x="4" y="80"/>
                </a:lnTo>
                <a:lnTo>
                  <a:pt x="3" y="69"/>
                </a:lnTo>
                <a:lnTo>
                  <a:pt x="4" y="64"/>
                </a:lnTo>
                <a:lnTo>
                  <a:pt x="4" y="59"/>
                </a:lnTo>
                <a:lnTo>
                  <a:pt x="6" y="54"/>
                </a:lnTo>
                <a:lnTo>
                  <a:pt x="8" y="49"/>
                </a:lnTo>
                <a:lnTo>
                  <a:pt x="8" y="39"/>
                </a:lnTo>
                <a:lnTo>
                  <a:pt x="10" y="29"/>
                </a:lnTo>
                <a:lnTo>
                  <a:pt x="13" y="19"/>
                </a:lnTo>
                <a:lnTo>
                  <a:pt x="18" y="11"/>
                </a:lnTo>
                <a:lnTo>
                  <a:pt x="20" y="8"/>
                </a:lnTo>
                <a:lnTo>
                  <a:pt x="25" y="5"/>
                </a:lnTo>
                <a:lnTo>
                  <a:pt x="28" y="3"/>
                </a:lnTo>
                <a:lnTo>
                  <a:pt x="32" y="1"/>
                </a:lnTo>
                <a:lnTo>
                  <a:pt x="36" y="0"/>
                </a:lnTo>
                <a:lnTo>
                  <a:pt x="41" y="0"/>
                </a:lnTo>
                <a:lnTo>
                  <a:pt x="46" y="0"/>
                </a:lnTo>
                <a:lnTo>
                  <a:pt x="52" y="1"/>
                </a:lnTo>
                <a:lnTo>
                  <a:pt x="65" y="2"/>
                </a:lnTo>
                <a:lnTo>
                  <a:pt x="80" y="4"/>
                </a:lnTo>
                <a:lnTo>
                  <a:pt x="94" y="7"/>
                </a:lnTo>
                <a:lnTo>
                  <a:pt x="108" y="9"/>
                </a:lnTo>
                <a:lnTo>
                  <a:pt x="122" y="10"/>
                </a:lnTo>
                <a:lnTo>
                  <a:pt x="136" y="10"/>
                </a:lnTo>
                <a:lnTo>
                  <a:pt x="143" y="9"/>
                </a:lnTo>
                <a:lnTo>
                  <a:pt x="150" y="7"/>
                </a:lnTo>
                <a:lnTo>
                  <a:pt x="156" y="5"/>
                </a:lnTo>
                <a:lnTo>
                  <a:pt x="163" y="1"/>
                </a:lnTo>
                <a:lnTo>
                  <a:pt x="184" y="5"/>
                </a:lnTo>
                <a:lnTo>
                  <a:pt x="204" y="10"/>
                </a:lnTo>
                <a:lnTo>
                  <a:pt x="223" y="16"/>
                </a:lnTo>
                <a:lnTo>
                  <a:pt x="243" y="24"/>
                </a:lnTo>
                <a:lnTo>
                  <a:pt x="238" y="32"/>
                </a:lnTo>
                <a:lnTo>
                  <a:pt x="234" y="39"/>
                </a:lnTo>
                <a:lnTo>
                  <a:pt x="231" y="47"/>
                </a:lnTo>
                <a:lnTo>
                  <a:pt x="227" y="55"/>
                </a:lnTo>
                <a:lnTo>
                  <a:pt x="223" y="72"/>
                </a:lnTo>
                <a:lnTo>
                  <a:pt x="219" y="90"/>
                </a:lnTo>
                <a:lnTo>
                  <a:pt x="215" y="106"/>
                </a:lnTo>
                <a:lnTo>
                  <a:pt x="209" y="122"/>
                </a:lnTo>
                <a:lnTo>
                  <a:pt x="205" y="129"/>
                </a:lnTo>
                <a:lnTo>
                  <a:pt x="200" y="137"/>
                </a:lnTo>
                <a:lnTo>
                  <a:pt x="194" y="143"/>
                </a:lnTo>
                <a:lnTo>
                  <a:pt x="187" y="148"/>
                </a:lnTo>
                <a:lnTo>
                  <a:pt x="181" y="153"/>
                </a:lnTo>
                <a:lnTo>
                  <a:pt x="174" y="158"/>
                </a:lnTo>
                <a:lnTo>
                  <a:pt x="167" y="161"/>
                </a:lnTo>
                <a:lnTo>
                  <a:pt x="161" y="164"/>
                </a:lnTo>
                <a:lnTo>
                  <a:pt x="147" y="169"/>
                </a:lnTo>
                <a:lnTo>
                  <a:pt x="132" y="171"/>
                </a:lnTo>
                <a:lnTo>
                  <a:pt x="102" y="173"/>
                </a:lnTo>
                <a:lnTo>
                  <a:pt x="72" y="175"/>
                </a:lnTo>
                <a:lnTo>
                  <a:pt x="59" y="179"/>
                </a:lnTo>
                <a:lnTo>
                  <a:pt x="45" y="183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" name="Freeform 90"/>
          <p:cNvSpPr>
            <a:spLocks/>
          </p:cNvSpPr>
          <p:nvPr/>
        </p:nvSpPr>
        <p:spPr bwMode="auto">
          <a:xfrm>
            <a:off x="4069220" y="4540129"/>
            <a:ext cx="385192" cy="455551"/>
          </a:xfrm>
          <a:custGeom>
            <a:avLst/>
            <a:gdLst>
              <a:gd name="T0" fmla="*/ 28702 w 1300"/>
              <a:gd name="T1" fmla="*/ 50880 h 1557"/>
              <a:gd name="T2" fmla="*/ 47154 w 1300"/>
              <a:gd name="T3" fmla="*/ 45416 h 1557"/>
              <a:gd name="T4" fmla="*/ 62872 w 1300"/>
              <a:gd name="T5" fmla="*/ 37562 h 1557"/>
              <a:gd name="T6" fmla="*/ 87816 w 1300"/>
              <a:gd name="T7" fmla="*/ 24245 h 1557"/>
              <a:gd name="T8" fmla="*/ 125744 w 1300"/>
              <a:gd name="T9" fmla="*/ 1366 h 1557"/>
              <a:gd name="T10" fmla="*/ 147270 w 1300"/>
              <a:gd name="T11" fmla="*/ 341 h 1557"/>
              <a:gd name="T12" fmla="*/ 158546 w 1300"/>
              <a:gd name="T13" fmla="*/ 3415 h 1557"/>
              <a:gd name="T14" fmla="*/ 156838 w 1300"/>
              <a:gd name="T15" fmla="*/ 44392 h 1557"/>
              <a:gd name="T16" fmla="*/ 164013 w 1300"/>
              <a:gd name="T17" fmla="*/ 71710 h 1557"/>
              <a:gd name="T18" fmla="*/ 194766 w 1300"/>
              <a:gd name="T19" fmla="*/ 105174 h 1557"/>
              <a:gd name="T20" fmla="*/ 224835 w 1300"/>
              <a:gd name="T21" fmla="*/ 110979 h 1557"/>
              <a:gd name="T22" fmla="*/ 238845 w 1300"/>
              <a:gd name="T23" fmla="*/ 116443 h 1557"/>
              <a:gd name="T24" fmla="*/ 261738 w 1300"/>
              <a:gd name="T25" fmla="*/ 132492 h 1557"/>
              <a:gd name="T26" fmla="*/ 278823 w 1300"/>
              <a:gd name="T27" fmla="*/ 135224 h 1557"/>
              <a:gd name="T28" fmla="*/ 284632 w 1300"/>
              <a:gd name="T29" fmla="*/ 147517 h 1557"/>
              <a:gd name="T30" fmla="*/ 297616 w 1300"/>
              <a:gd name="T31" fmla="*/ 154005 h 1557"/>
              <a:gd name="T32" fmla="*/ 326318 w 1300"/>
              <a:gd name="T33" fmla="*/ 155712 h 1557"/>
              <a:gd name="T34" fmla="*/ 342720 w 1300"/>
              <a:gd name="T35" fmla="*/ 186787 h 1557"/>
              <a:gd name="T36" fmla="*/ 347503 w 1300"/>
              <a:gd name="T37" fmla="*/ 244837 h 1557"/>
              <a:gd name="T38" fmla="*/ 373814 w 1300"/>
              <a:gd name="T39" fmla="*/ 263618 h 1557"/>
              <a:gd name="T40" fmla="*/ 416867 w 1300"/>
              <a:gd name="T41" fmla="*/ 269082 h 1557"/>
              <a:gd name="T42" fmla="*/ 413450 w 1300"/>
              <a:gd name="T43" fmla="*/ 292302 h 1557"/>
              <a:gd name="T44" fmla="*/ 429510 w 1300"/>
              <a:gd name="T45" fmla="*/ 307327 h 1557"/>
              <a:gd name="T46" fmla="*/ 440786 w 1300"/>
              <a:gd name="T47" fmla="*/ 323376 h 1557"/>
              <a:gd name="T48" fmla="*/ 443861 w 1300"/>
              <a:gd name="T49" fmla="*/ 348304 h 1557"/>
              <a:gd name="T50" fmla="*/ 427802 w 1300"/>
              <a:gd name="T51" fmla="*/ 397477 h 1557"/>
              <a:gd name="T52" fmla="*/ 386798 w 1300"/>
              <a:gd name="T53" fmla="*/ 383476 h 1557"/>
              <a:gd name="T54" fmla="*/ 344428 w 1300"/>
              <a:gd name="T55" fmla="*/ 387574 h 1557"/>
              <a:gd name="T56" fmla="*/ 296591 w 1300"/>
              <a:gd name="T57" fmla="*/ 397818 h 1557"/>
              <a:gd name="T58" fmla="*/ 273697 w 1300"/>
              <a:gd name="T59" fmla="*/ 444600 h 1557"/>
              <a:gd name="T60" fmla="*/ 264813 w 1300"/>
              <a:gd name="T61" fmla="*/ 480796 h 1557"/>
              <a:gd name="T62" fmla="*/ 225518 w 1300"/>
              <a:gd name="T63" fmla="*/ 495138 h 1557"/>
              <a:gd name="T64" fmla="*/ 194766 w 1300"/>
              <a:gd name="T65" fmla="*/ 518017 h 1557"/>
              <a:gd name="T66" fmla="*/ 183832 w 1300"/>
              <a:gd name="T67" fmla="*/ 500943 h 1557"/>
              <a:gd name="T68" fmla="*/ 165722 w 1300"/>
              <a:gd name="T69" fmla="*/ 497529 h 1557"/>
              <a:gd name="T70" fmla="*/ 139070 w 1300"/>
              <a:gd name="T71" fmla="*/ 496504 h 1557"/>
              <a:gd name="T72" fmla="*/ 126085 w 1300"/>
              <a:gd name="T73" fmla="*/ 490016 h 1557"/>
              <a:gd name="T74" fmla="*/ 114468 w 1300"/>
              <a:gd name="T75" fmla="*/ 503334 h 1557"/>
              <a:gd name="T76" fmla="*/ 87474 w 1300"/>
              <a:gd name="T77" fmla="*/ 531676 h 1557"/>
              <a:gd name="T78" fmla="*/ 66630 w 1300"/>
              <a:gd name="T79" fmla="*/ 527578 h 1557"/>
              <a:gd name="T80" fmla="*/ 58088 w 1300"/>
              <a:gd name="T81" fmla="*/ 481138 h 1557"/>
              <a:gd name="T82" fmla="*/ 44079 w 1300"/>
              <a:gd name="T83" fmla="*/ 448356 h 1557"/>
              <a:gd name="T84" fmla="*/ 36220 w 1300"/>
              <a:gd name="T85" fmla="*/ 420014 h 1557"/>
              <a:gd name="T86" fmla="*/ 42712 w 1300"/>
              <a:gd name="T87" fmla="*/ 391330 h 1557"/>
              <a:gd name="T88" fmla="*/ 32803 w 1300"/>
              <a:gd name="T89" fmla="*/ 380061 h 1557"/>
              <a:gd name="T90" fmla="*/ 23919 w 1300"/>
              <a:gd name="T91" fmla="*/ 354451 h 1557"/>
              <a:gd name="T92" fmla="*/ 9909 w 1300"/>
              <a:gd name="T93" fmla="*/ 321669 h 1557"/>
              <a:gd name="T94" fmla="*/ 3417 w 1300"/>
              <a:gd name="T95" fmla="*/ 296058 h 1557"/>
              <a:gd name="T96" fmla="*/ 18110 w 1300"/>
              <a:gd name="T97" fmla="*/ 280351 h 1557"/>
              <a:gd name="T98" fmla="*/ 17085 w 1300"/>
              <a:gd name="T99" fmla="*/ 257472 h 1557"/>
              <a:gd name="T100" fmla="*/ 11276 w 1300"/>
              <a:gd name="T101" fmla="*/ 233227 h 1557"/>
              <a:gd name="T102" fmla="*/ 14693 w 1300"/>
              <a:gd name="T103" fmla="*/ 217861 h 1557"/>
              <a:gd name="T104" fmla="*/ 12301 w 1300"/>
              <a:gd name="T105" fmla="*/ 199421 h 1557"/>
              <a:gd name="T106" fmla="*/ 27336 w 1300"/>
              <a:gd name="T107" fmla="*/ 173811 h 1557"/>
              <a:gd name="T108" fmla="*/ 23235 w 1300"/>
              <a:gd name="T109" fmla="*/ 152981 h 1557"/>
              <a:gd name="T110" fmla="*/ 27336 w 1300"/>
              <a:gd name="T111" fmla="*/ 128394 h 1557"/>
              <a:gd name="T112" fmla="*/ 18452 w 1300"/>
              <a:gd name="T113" fmla="*/ 78198 h 15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00"/>
              <a:gd name="T172" fmla="*/ 0 h 1557"/>
              <a:gd name="T173" fmla="*/ 1300 w 1300"/>
              <a:gd name="T174" fmla="*/ 1557 h 15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00" h="1557">
                <a:moveTo>
                  <a:pt x="0" y="131"/>
                </a:moveTo>
                <a:lnTo>
                  <a:pt x="14" y="132"/>
                </a:lnTo>
                <a:lnTo>
                  <a:pt x="28" y="135"/>
                </a:lnTo>
                <a:lnTo>
                  <a:pt x="42" y="138"/>
                </a:lnTo>
                <a:lnTo>
                  <a:pt x="57" y="142"/>
                </a:lnTo>
                <a:lnTo>
                  <a:pt x="70" y="146"/>
                </a:lnTo>
                <a:lnTo>
                  <a:pt x="84" y="149"/>
                </a:lnTo>
                <a:lnTo>
                  <a:pt x="99" y="152"/>
                </a:lnTo>
                <a:lnTo>
                  <a:pt x="113" y="153"/>
                </a:lnTo>
                <a:lnTo>
                  <a:pt x="118" y="151"/>
                </a:lnTo>
                <a:lnTo>
                  <a:pt x="122" y="148"/>
                </a:lnTo>
                <a:lnTo>
                  <a:pt x="126" y="145"/>
                </a:lnTo>
                <a:lnTo>
                  <a:pt x="130" y="141"/>
                </a:lnTo>
                <a:lnTo>
                  <a:pt x="138" y="133"/>
                </a:lnTo>
                <a:lnTo>
                  <a:pt x="146" y="124"/>
                </a:lnTo>
                <a:lnTo>
                  <a:pt x="155" y="116"/>
                </a:lnTo>
                <a:lnTo>
                  <a:pt x="163" y="110"/>
                </a:lnTo>
                <a:lnTo>
                  <a:pt x="168" y="109"/>
                </a:lnTo>
                <a:lnTo>
                  <a:pt x="173" y="108"/>
                </a:lnTo>
                <a:lnTo>
                  <a:pt x="178" y="108"/>
                </a:lnTo>
                <a:lnTo>
                  <a:pt x="184" y="110"/>
                </a:lnTo>
                <a:lnTo>
                  <a:pt x="191" y="110"/>
                </a:lnTo>
                <a:lnTo>
                  <a:pt x="198" y="110"/>
                </a:lnTo>
                <a:lnTo>
                  <a:pt x="205" y="108"/>
                </a:lnTo>
                <a:lnTo>
                  <a:pt x="211" y="106"/>
                </a:lnTo>
                <a:lnTo>
                  <a:pt x="223" y="99"/>
                </a:lnTo>
                <a:lnTo>
                  <a:pt x="234" y="91"/>
                </a:lnTo>
                <a:lnTo>
                  <a:pt x="257" y="71"/>
                </a:lnTo>
                <a:lnTo>
                  <a:pt x="279" y="53"/>
                </a:lnTo>
                <a:lnTo>
                  <a:pt x="292" y="42"/>
                </a:lnTo>
                <a:lnTo>
                  <a:pt x="307" y="32"/>
                </a:lnTo>
                <a:lnTo>
                  <a:pt x="321" y="23"/>
                </a:lnTo>
                <a:lnTo>
                  <a:pt x="336" y="15"/>
                </a:lnTo>
                <a:lnTo>
                  <a:pt x="351" y="8"/>
                </a:lnTo>
                <a:lnTo>
                  <a:pt x="368" y="4"/>
                </a:lnTo>
                <a:lnTo>
                  <a:pt x="376" y="2"/>
                </a:lnTo>
                <a:lnTo>
                  <a:pt x="384" y="1"/>
                </a:lnTo>
                <a:lnTo>
                  <a:pt x="392" y="1"/>
                </a:lnTo>
                <a:lnTo>
                  <a:pt x="401" y="1"/>
                </a:lnTo>
                <a:lnTo>
                  <a:pt x="409" y="3"/>
                </a:lnTo>
                <a:lnTo>
                  <a:pt x="420" y="2"/>
                </a:lnTo>
                <a:lnTo>
                  <a:pt x="431" y="1"/>
                </a:lnTo>
                <a:lnTo>
                  <a:pt x="442" y="0"/>
                </a:lnTo>
                <a:lnTo>
                  <a:pt x="447" y="0"/>
                </a:lnTo>
                <a:lnTo>
                  <a:pt x="452" y="1"/>
                </a:lnTo>
                <a:lnTo>
                  <a:pt x="456" y="2"/>
                </a:lnTo>
                <a:lnTo>
                  <a:pt x="459" y="4"/>
                </a:lnTo>
                <a:lnTo>
                  <a:pt x="463" y="6"/>
                </a:lnTo>
                <a:lnTo>
                  <a:pt x="464" y="10"/>
                </a:lnTo>
                <a:lnTo>
                  <a:pt x="465" y="15"/>
                </a:lnTo>
                <a:lnTo>
                  <a:pt x="465" y="22"/>
                </a:lnTo>
                <a:lnTo>
                  <a:pt x="465" y="45"/>
                </a:lnTo>
                <a:lnTo>
                  <a:pt x="463" y="70"/>
                </a:lnTo>
                <a:lnTo>
                  <a:pt x="460" y="94"/>
                </a:lnTo>
                <a:lnTo>
                  <a:pt x="459" y="119"/>
                </a:lnTo>
                <a:lnTo>
                  <a:pt x="459" y="130"/>
                </a:lnTo>
                <a:lnTo>
                  <a:pt x="459" y="142"/>
                </a:lnTo>
                <a:lnTo>
                  <a:pt x="460" y="154"/>
                </a:lnTo>
                <a:lnTo>
                  <a:pt x="463" y="165"/>
                </a:lnTo>
                <a:lnTo>
                  <a:pt x="466" y="177"/>
                </a:lnTo>
                <a:lnTo>
                  <a:pt x="470" y="189"/>
                </a:lnTo>
                <a:lnTo>
                  <a:pt x="474" y="199"/>
                </a:lnTo>
                <a:lnTo>
                  <a:pt x="480" y="210"/>
                </a:lnTo>
                <a:lnTo>
                  <a:pt x="491" y="226"/>
                </a:lnTo>
                <a:lnTo>
                  <a:pt x="503" y="241"/>
                </a:lnTo>
                <a:lnTo>
                  <a:pt x="516" y="256"/>
                </a:lnTo>
                <a:lnTo>
                  <a:pt x="528" y="270"/>
                </a:lnTo>
                <a:lnTo>
                  <a:pt x="541" y="284"/>
                </a:lnTo>
                <a:lnTo>
                  <a:pt x="555" y="297"/>
                </a:lnTo>
                <a:lnTo>
                  <a:pt x="570" y="308"/>
                </a:lnTo>
                <a:lnTo>
                  <a:pt x="585" y="318"/>
                </a:lnTo>
                <a:lnTo>
                  <a:pt x="597" y="320"/>
                </a:lnTo>
                <a:lnTo>
                  <a:pt x="609" y="321"/>
                </a:lnTo>
                <a:lnTo>
                  <a:pt x="622" y="321"/>
                </a:lnTo>
                <a:lnTo>
                  <a:pt x="634" y="321"/>
                </a:lnTo>
                <a:lnTo>
                  <a:pt x="646" y="323"/>
                </a:lnTo>
                <a:lnTo>
                  <a:pt x="658" y="325"/>
                </a:lnTo>
                <a:lnTo>
                  <a:pt x="664" y="326"/>
                </a:lnTo>
                <a:lnTo>
                  <a:pt x="669" y="328"/>
                </a:lnTo>
                <a:lnTo>
                  <a:pt x="676" y="331"/>
                </a:lnTo>
                <a:lnTo>
                  <a:pt x="681" y="334"/>
                </a:lnTo>
                <a:lnTo>
                  <a:pt x="687" y="336"/>
                </a:lnTo>
                <a:lnTo>
                  <a:pt x="693" y="338"/>
                </a:lnTo>
                <a:lnTo>
                  <a:pt x="699" y="341"/>
                </a:lnTo>
                <a:lnTo>
                  <a:pt x="704" y="344"/>
                </a:lnTo>
                <a:lnTo>
                  <a:pt x="714" y="352"/>
                </a:lnTo>
                <a:lnTo>
                  <a:pt x="725" y="359"/>
                </a:lnTo>
                <a:lnTo>
                  <a:pt x="734" y="367"/>
                </a:lnTo>
                <a:lnTo>
                  <a:pt x="744" y="376"/>
                </a:lnTo>
                <a:lnTo>
                  <a:pt x="754" y="383"/>
                </a:lnTo>
                <a:lnTo>
                  <a:pt x="766" y="388"/>
                </a:lnTo>
                <a:lnTo>
                  <a:pt x="776" y="388"/>
                </a:lnTo>
                <a:lnTo>
                  <a:pt x="786" y="388"/>
                </a:lnTo>
                <a:lnTo>
                  <a:pt x="796" y="388"/>
                </a:lnTo>
                <a:lnTo>
                  <a:pt x="805" y="390"/>
                </a:lnTo>
                <a:lnTo>
                  <a:pt x="809" y="392"/>
                </a:lnTo>
                <a:lnTo>
                  <a:pt x="812" y="394"/>
                </a:lnTo>
                <a:lnTo>
                  <a:pt x="816" y="396"/>
                </a:lnTo>
                <a:lnTo>
                  <a:pt x="819" y="399"/>
                </a:lnTo>
                <a:lnTo>
                  <a:pt x="822" y="403"/>
                </a:lnTo>
                <a:lnTo>
                  <a:pt x="824" y="408"/>
                </a:lnTo>
                <a:lnTo>
                  <a:pt x="825" y="413"/>
                </a:lnTo>
                <a:lnTo>
                  <a:pt x="828" y="419"/>
                </a:lnTo>
                <a:lnTo>
                  <a:pt x="830" y="426"/>
                </a:lnTo>
                <a:lnTo>
                  <a:pt x="833" y="432"/>
                </a:lnTo>
                <a:lnTo>
                  <a:pt x="837" y="436"/>
                </a:lnTo>
                <a:lnTo>
                  <a:pt x="841" y="440"/>
                </a:lnTo>
                <a:lnTo>
                  <a:pt x="845" y="443"/>
                </a:lnTo>
                <a:lnTo>
                  <a:pt x="850" y="446"/>
                </a:lnTo>
                <a:lnTo>
                  <a:pt x="855" y="448"/>
                </a:lnTo>
                <a:lnTo>
                  <a:pt x="860" y="450"/>
                </a:lnTo>
                <a:lnTo>
                  <a:pt x="871" y="451"/>
                </a:lnTo>
                <a:lnTo>
                  <a:pt x="883" y="452"/>
                </a:lnTo>
                <a:lnTo>
                  <a:pt x="895" y="451"/>
                </a:lnTo>
                <a:lnTo>
                  <a:pt x="906" y="449"/>
                </a:lnTo>
                <a:lnTo>
                  <a:pt x="917" y="449"/>
                </a:lnTo>
                <a:lnTo>
                  <a:pt x="931" y="451"/>
                </a:lnTo>
                <a:lnTo>
                  <a:pt x="943" y="453"/>
                </a:lnTo>
                <a:lnTo>
                  <a:pt x="955" y="456"/>
                </a:lnTo>
                <a:lnTo>
                  <a:pt x="966" y="460"/>
                </a:lnTo>
                <a:lnTo>
                  <a:pt x="977" y="465"/>
                </a:lnTo>
                <a:lnTo>
                  <a:pt x="988" y="471"/>
                </a:lnTo>
                <a:lnTo>
                  <a:pt x="998" y="481"/>
                </a:lnTo>
                <a:lnTo>
                  <a:pt x="998" y="502"/>
                </a:lnTo>
                <a:lnTo>
                  <a:pt x="1000" y="524"/>
                </a:lnTo>
                <a:lnTo>
                  <a:pt x="1003" y="547"/>
                </a:lnTo>
                <a:lnTo>
                  <a:pt x="1008" y="569"/>
                </a:lnTo>
                <a:lnTo>
                  <a:pt x="1009" y="594"/>
                </a:lnTo>
                <a:lnTo>
                  <a:pt x="1010" y="619"/>
                </a:lnTo>
                <a:lnTo>
                  <a:pt x="1011" y="644"/>
                </a:lnTo>
                <a:lnTo>
                  <a:pt x="1012" y="668"/>
                </a:lnTo>
                <a:lnTo>
                  <a:pt x="1014" y="693"/>
                </a:lnTo>
                <a:lnTo>
                  <a:pt x="1017" y="717"/>
                </a:lnTo>
                <a:lnTo>
                  <a:pt x="1021" y="742"/>
                </a:lnTo>
                <a:lnTo>
                  <a:pt x="1028" y="765"/>
                </a:lnTo>
                <a:lnTo>
                  <a:pt x="1038" y="769"/>
                </a:lnTo>
                <a:lnTo>
                  <a:pt x="1049" y="771"/>
                </a:lnTo>
                <a:lnTo>
                  <a:pt x="1059" y="773"/>
                </a:lnTo>
                <a:lnTo>
                  <a:pt x="1070" y="773"/>
                </a:lnTo>
                <a:lnTo>
                  <a:pt x="1094" y="772"/>
                </a:lnTo>
                <a:lnTo>
                  <a:pt x="1116" y="773"/>
                </a:lnTo>
                <a:lnTo>
                  <a:pt x="1142" y="774"/>
                </a:lnTo>
                <a:lnTo>
                  <a:pt x="1168" y="774"/>
                </a:lnTo>
                <a:lnTo>
                  <a:pt x="1194" y="775"/>
                </a:lnTo>
                <a:lnTo>
                  <a:pt x="1219" y="775"/>
                </a:lnTo>
                <a:lnTo>
                  <a:pt x="1220" y="782"/>
                </a:lnTo>
                <a:lnTo>
                  <a:pt x="1220" y="788"/>
                </a:lnTo>
                <a:lnTo>
                  <a:pt x="1220" y="794"/>
                </a:lnTo>
                <a:lnTo>
                  <a:pt x="1219" y="801"/>
                </a:lnTo>
                <a:lnTo>
                  <a:pt x="1216" y="813"/>
                </a:lnTo>
                <a:lnTo>
                  <a:pt x="1212" y="825"/>
                </a:lnTo>
                <a:lnTo>
                  <a:pt x="1210" y="838"/>
                </a:lnTo>
                <a:lnTo>
                  <a:pt x="1209" y="850"/>
                </a:lnTo>
                <a:lnTo>
                  <a:pt x="1210" y="856"/>
                </a:lnTo>
                <a:lnTo>
                  <a:pt x="1212" y="861"/>
                </a:lnTo>
                <a:lnTo>
                  <a:pt x="1214" y="867"/>
                </a:lnTo>
                <a:lnTo>
                  <a:pt x="1218" y="872"/>
                </a:lnTo>
                <a:lnTo>
                  <a:pt x="1227" y="881"/>
                </a:lnTo>
                <a:lnTo>
                  <a:pt x="1236" y="888"/>
                </a:lnTo>
                <a:lnTo>
                  <a:pt x="1247" y="894"/>
                </a:lnTo>
                <a:lnTo>
                  <a:pt x="1257" y="900"/>
                </a:lnTo>
                <a:lnTo>
                  <a:pt x="1266" y="907"/>
                </a:lnTo>
                <a:lnTo>
                  <a:pt x="1274" y="914"/>
                </a:lnTo>
                <a:lnTo>
                  <a:pt x="1278" y="919"/>
                </a:lnTo>
                <a:lnTo>
                  <a:pt x="1281" y="924"/>
                </a:lnTo>
                <a:lnTo>
                  <a:pt x="1284" y="930"/>
                </a:lnTo>
                <a:lnTo>
                  <a:pt x="1286" y="937"/>
                </a:lnTo>
                <a:lnTo>
                  <a:pt x="1290" y="947"/>
                </a:lnTo>
                <a:lnTo>
                  <a:pt x="1295" y="957"/>
                </a:lnTo>
                <a:lnTo>
                  <a:pt x="1297" y="967"/>
                </a:lnTo>
                <a:lnTo>
                  <a:pt x="1299" y="977"/>
                </a:lnTo>
                <a:lnTo>
                  <a:pt x="1300" y="989"/>
                </a:lnTo>
                <a:lnTo>
                  <a:pt x="1300" y="999"/>
                </a:lnTo>
                <a:lnTo>
                  <a:pt x="1300" y="1010"/>
                </a:lnTo>
                <a:lnTo>
                  <a:pt x="1299" y="1020"/>
                </a:lnTo>
                <a:lnTo>
                  <a:pt x="1295" y="1043"/>
                </a:lnTo>
                <a:lnTo>
                  <a:pt x="1290" y="1064"/>
                </a:lnTo>
                <a:lnTo>
                  <a:pt x="1285" y="1085"/>
                </a:lnTo>
                <a:lnTo>
                  <a:pt x="1280" y="1106"/>
                </a:lnTo>
                <a:lnTo>
                  <a:pt x="1271" y="1125"/>
                </a:lnTo>
                <a:lnTo>
                  <a:pt x="1262" y="1145"/>
                </a:lnTo>
                <a:lnTo>
                  <a:pt x="1252" y="1164"/>
                </a:lnTo>
                <a:lnTo>
                  <a:pt x="1240" y="1182"/>
                </a:lnTo>
                <a:lnTo>
                  <a:pt x="1215" y="1166"/>
                </a:lnTo>
                <a:lnTo>
                  <a:pt x="1187" y="1150"/>
                </a:lnTo>
                <a:lnTo>
                  <a:pt x="1174" y="1143"/>
                </a:lnTo>
                <a:lnTo>
                  <a:pt x="1161" y="1135"/>
                </a:lnTo>
                <a:lnTo>
                  <a:pt x="1147" y="1129"/>
                </a:lnTo>
                <a:lnTo>
                  <a:pt x="1132" y="1123"/>
                </a:lnTo>
                <a:lnTo>
                  <a:pt x="1109" y="1122"/>
                </a:lnTo>
                <a:lnTo>
                  <a:pt x="1085" y="1122"/>
                </a:lnTo>
                <a:lnTo>
                  <a:pt x="1061" y="1123"/>
                </a:lnTo>
                <a:lnTo>
                  <a:pt x="1038" y="1122"/>
                </a:lnTo>
                <a:lnTo>
                  <a:pt x="1028" y="1128"/>
                </a:lnTo>
                <a:lnTo>
                  <a:pt x="1018" y="1132"/>
                </a:lnTo>
                <a:lnTo>
                  <a:pt x="1008" y="1135"/>
                </a:lnTo>
                <a:lnTo>
                  <a:pt x="997" y="1137"/>
                </a:lnTo>
                <a:lnTo>
                  <a:pt x="974" y="1141"/>
                </a:lnTo>
                <a:lnTo>
                  <a:pt x="953" y="1145"/>
                </a:lnTo>
                <a:lnTo>
                  <a:pt x="932" y="1148"/>
                </a:lnTo>
                <a:lnTo>
                  <a:pt x="910" y="1153"/>
                </a:lnTo>
                <a:lnTo>
                  <a:pt x="889" y="1159"/>
                </a:lnTo>
                <a:lnTo>
                  <a:pt x="868" y="1165"/>
                </a:lnTo>
                <a:lnTo>
                  <a:pt x="851" y="1190"/>
                </a:lnTo>
                <a:lnTo>
                  <a:pt x="835" y="1216"/>
                </a:lnTo>
                <a:lnTo>
                  <a:pt x="819" y="1242"/>
                </a:lnTo>
                <a:lnTo>
                  <a:pt x="805" y="1268"/>
                </a:lnTo>
                <a:lnTo>
                  <a:pt x="803" y="1279"/>
                </a:lnTo>
                <a:lnTo>
                  <a:pt x="801" y="1290"/>
                </a:lnTo>
                <a:lnTo>
                  <a:pt x="801" y="1302"/>
                </a:lnTo>
                <a:lnTo>
                  <a:pt x="800" y="1312"/>
                </a:lnTo>
                <a:lnTo>
                  <a:pt x="799" y="1323"/>
                </a:lnTo>
                <a:lnTo>
                  <a:pt x="798" y="1334"/>
                </a:lnTo>
                <a:lnTo>
                  <a:pt x="795" y="1346"/>
                </a:lnTo>
                <a:lnTo>
                  <a:pt x="791" y="1356"/>
                </a:lnTo>
                <a:lnTo>
                  <a:pt x="783" y="1381"/>
                </a:lnTo>
                <a:lnTo>
                  <a:pt x="775" y="1408"/>
                </a:lnTo>
                <a:lnTo>
                  <a:pt x="765" y="1433"/>
                </a:lnTo>
                <a:lnTo>
                  <a:pt x="756" y="1459"/>
                </a:lnTo>
                <a:lnTo>
                  <a:pt x="740" y="1456"/>
                </a:lnTo>
                <a:lnTo>
                  <a:pt x="725" y="1454"/>
                </a:lnTo>
                <a:lnTo>
                  <a:pt x="708" y="1452"/>
                </a:lnTo>
                <a:lnTo>
                  <a:pt x="693" y="1451"/>
                </a:lnTo>
                <a:lnTo>
                  <a:pt x="660" y="1450"/>
                </a:lnTo>
                <a:lnTo>
                  <a:pt x="629" y="1449"/>
                </a:lnTo>
                <a:lnTo>
                  <a:pt x="616" y="1473"/>
                </a:lnTo>
                <a:lnTo>
                  <a:pt x="603" y="1497"/>
                </a:lnTo>
                <a:lnTo>
                  <a:pt x="591" y="1520"/>
                </a:lnTo>
                <a:lnTo>
                  <a:pt x="579" y="1543"/>
                </a:lnTo>
                <a:lnTo>
                  <a:pt x="574" y="1530"/>
                </a:lnTo>
                <a:lnTo>
                  <a:pt x="570" y="1517"/>
                </a:lnTo>
                <a:lnTo>
                  <a:pt x="564" y="1504"/>
                </a:lnTo>
                <a:lnTo>
                  <a:pt x="558" y="1491"/>
                </a:lnTo>
                <a:lnTo>
                  <a:pt x="555" y="1485"/>
                </a:lnTo>
                <a:lnTo>
                  <a:pt x="551" y="1480"/>
                </a:lnTo>
                <a:lnTo>
                  <a:pt x="547" y="1475"/>
                </a:lnTo>
                <a:lnTo>
                  <a:pt x="543" y="1471"/>
                </a:lnTo>
                <a:lnTo>
                  <a:pt x="538" y="1467"/>
                </a:lnTo>
                <a:lnTo>
                  <a:pt x="532" y="1463"/>
                </a:lnTo>
                <a:lnTo>
                  <a:pt x="526" y="1461"/>
                </a:lnTo>
                <a:lnTo>
                  <a:pt x="519" y="1459"/>
                </a:lnTo>
                <a:lnTo>
                  <a:pt x="510" y="1458"/>
                </a:lnTo>
                <a:lnTo>
                  <a:pt x="502" y="1457"/>
                </a:lnTo>
                <a:lnTo>
                  <a:pt x="493" y="1457"/>
                </a:lnTo>
                <a:lnTo>
                  <a:pt x="485" y="1457"/>
                </a:lnTo>
                <a:lnTo>
                  <a:pt x="467" y="1459"/>
                </a:lnTo>
                <a:lnTo>
                  <a:pt x="449" y="1460"/>
                </a:lnTo>
                <a:lnTo>
                  <a:pt x="440" y="1460"/>
                </a:lnTo>
                <a:lnTo>
                  <a:pt x="432" y="1459"/>
                </a:lnTo>
                <a:lnTo>
                  <a:pt x="424" y="1458"/>
                </a:lnTo>
                <a:lnTo>
                  <a:pt x="415" y="1457"/>
                </a:lnTo>
                <a:lnTo>
                  <a:pt x="407" y="1454"/>
                </a:lnTo>
                <a:lnTo>
                  <a:pt x="399" y="1450"/>
                </a:lnTo>
                <a:lnTo>
                  <a:pt x="392" y="1445"/>
                </a:lnTo>
                <a:lnTo>
                  <a:pt x="385" y="1438"/>
                </a:lnTo>
                <a:lnTo>
                  <a:pt x="380" y="1436"/>
                </a:lnTo>
                <a:lnTo>
                  <a:pt x="376" y="1434"/>
                </a:lnTo>
                <a:lnTo>
                  <a:pt x="373" y="1434"/>
                </a:lnTo>
                <a:lnTo>
                  <a:pt x="369" y="1435"/>
                </a:lnTo>
                <a:lnTo>
                  <a:pt x="365" y="1437"/>
                </a:lnTo>
                <a:lnTo>
                  <a:pt x="362" y="1440"/>
                </a:lnTo>
                <a:lnTo>
                  <a:pt x="359" y="1445"/>
                </a:lnTo>
                <a:lnTo>
                  <a:pt x="354" y="1448"/>
                </a:lnTo>
                <a:lnTo>
                  <a:pt x="348" y="1457"/>
                </a:lnTo>
                <a:lnTo>
                  <a:pt x="341" y="1466"/>
                </a:lnTo>
                <a:lnTo>
                  <a:pt x="335" y="1474"/>
                </a:lnTo>
                <a:lnTo>
                  <a:pt x="328" y="1479"/>
                </a:lnTo>
                <a:lnTo>
                  <a:pt x="311" y="1500"/>
                </a:lnTo>
                <a:lnTo>
                  <a:pt x="292" y="1520"/>
                </a:lnTo>
                <a:lnTo>
                  <a:pt x="284" y="1530"/>
                </a:lnTo>
                <a:lnTo>
                  <a:pt x="275" y="1539"/>
                </a:lnTo>
                <a:lnTo>
                  <a:pt x="265" y="1549"/>
                </a:lnTo>
                <a:lnTo>
                  <a:pt x="256" y="1557"/>
                </a:lnTo>
                <a:lnTo>
                  <a:pt x="235" y="1557"/>
                </a:lnTo>
                <a:lnTo>
                  <a:pt x="215" y="1557"/>
                </a:lnTo>
                <a:lnTo>
                  <a:pt x="210" y="1556"/>
                </a:lnTo>
                <a:lnTo>
                  <a:pt x="206" y="1554"/>
                </a:lnTo>
                <a:lnTo>
                  <a:pt x="201" y="1552"/>
                </a:lnTo>
                <a:lnTo>
                  <a:pt x="198" y="1549"/>
                </a:lnTo>
                <a:lnTo>
                  <a:pt x="195" y="1545"/>
                </a:lnTo>
                <a:lnTo>
                  <a:pt x="193" y="1540"/>
                </a:lnTo>
                <a:lnTo>
                  <a:pt x="192" y="1535"/>
                </a:lnTo>
                <a:lnTo>
                  <a:pt x="192" y="1528"/>
                </a:lnTo>
                <a:lnTo>
                  <a:pt x="187" y="1499"/>
                </a:lnTo>
                <a:lnTo>
                  <a:pt x="182" y="1469"/>
                </a:lnTo>
                <a:lnTo>
                  <a:pt x="177" y="1438"/>
                </a:lnTo>
                <a:lnTo>
                  <a:pt x="170" y="1409"/>
                </a:lnTo>
                <a:lnTo>
                  <a:pt x="166" y="1395"/>
                </a:lnTo>
                <a:lnTo>
                  <a:pt x="162" y="1380"/>
                </a:lnTo>
                <a:lnTo>
                  <a:pt x="157" y="1366"/>
                </a:lnTo>
                <a:lnTo>
                  <a:pt x="151" y="1352"/>
                </a:lnTo>
                <a:lnTo>
                  <a:pt x="144" y="1338"/>
                </a:lnTo>
                <a:lnTo>
                  <a:pt x="137" y="1326"/>
                </a:lnTo>
                <a:lnTo>
                  <a:pt x="129" y="1313"/>
                </a:lnTo>
                <a:lnTo>
                  <a:pt x="120" y="1301"/>
                </a:lnTo>
                <a:lnTo>
                  <a:pt x="114" y="1290"/>
                </a:lnTo>
                <a:lnTo>
                  <a:pt x="109" y="1279"/>
                </a:lnTo>
                <a:lnTo>
                  <a:pt x="106" y="1267"/>
                </a:lnTo>
                <a:lnTo>
                  <a:pt x="104" y="1255"/>
                </a:lnTo>
                <a:lnTo>
                  <a:pt x="104" y="1243"/>
                </a:lnTo>
                <a:lnTo>
                  <a:pt x="106" y="1230"/>
                </a:lnTo>
                <a:lnTo>
                  <a:pt x="109" y="1218"/>
                </a:lnTo>
                <a:lnTo>
                  <a:pt x="113" y="1206"/>
                </a:lnTo>
                <a:lnTo>
                  <a:pt x="118" y="1184"/>
                </a:lnTo>
                <a:lnTo>
                  <a:pt x="124" y="1162"/>
                </a:lnTo>
                <a:lnTo>
                  <a:pt x="125" y="1156"/>
                </a:lnTo>
                <a:lnTo>
                  <a:pt x="125" y="1151"/>
                </a:lnTo>
                <a:lnTo>
                  <a:pt x="125" y="1146"/>
                </a:lnTo>
                <a:lnTo>
                  <a:pt x="123" y="1141"/>
                </a:lnTo>
                <a:lnTo>
                  <a:pt x="121" y="1136"/>
                </a:lnTo>
                <a:lnTo>
                  <a:pt x="119" y="1131"/>
                </a:lnTo>
                <a:lnTo>
                  <a:pt x="115" y="1127"/>
                </a:lnTo>
                <a:lnTo>
                  <a:pt x="110" y="1124"/>
                </a:lnTo>
                <a:lnTo>
                  <a:pt x="103" y="1119"/>
                </a:lnTo>
                <a:lnTo>
                  <a:pt x="96" y="1113"/>
                </a:lnTo>
                <a:lnTo>
                  <a:pt x="92" y="1107"/>
                </a:lnTo>
                <a:lnTo>
                  <a:pt x="87" y="1100"/>
                </a:lnTo>
                <a:lnTo>
                  <a:pt x="84" y="1093"/>
                </a:lnTo>
                <a:lnTo>
                  <a:pt x="81" y="1085"/>
                </a:lnTo>
                <a:lnTo>
                  <a:pt x="78" y="1078"/>
                </a:lnTo>
                <a:lnTo>
                  <a:pt x="76" y="1070"/>
                </a:lnTo>
                <a:lnTo>
                  <a:pt x="70" y="1038"/>
                </a:lnTo>
                <a:lnTo>
                  <a:pt x="64" y="1005"/>
                </a:lnTo>
                <a:lnTo>
                  <a:pt x="61" y="996"/>
                </a:lnTo>
                <a:lnTo>
                  <a:pt x="58" y="988"/>
                </a:lnTo>
                <a:lnTo>
                  <a:pt x="53" y="979"/>
                </a:lnTo>
                <a:lnTo>
                  <a:pt x="49" y="972"/>
                </a:lnTo>
                <a:lnTo>
                  <a:pt x="38" y="956"/>
                </a:lnTo>
                <a:lnTo>
                  <a:pt x="29" y="942"/>
                </a:lnTo>
                <a:lnTo>
                  <a:pt x="20" y="925"/>
                </a:lnTo>
                <a:lnTo>
                  <a:pt x="13" y="909"/>
                </a:lnTo>
                <a:lnTo>
                  <a:pt x="10" y="901"/>
                </a:lnTo>
                <a:lnTo>
                  <a:pt x="8" y="892"/>
                </a:lnTo>
                <a:lnTo>
                  <a:pt x="7" y="882"/>
                </a:lnTo>
                <a:lnTo>
                  <a:pt x="7" y="872"/>
                </a:lnTo>
                <a:lnTo>
                  <a:pt x="10" y="867"/>
                </a:lnTo>
                <a:lnTo>
                  <a:pt x="14" y="861"/>
                </a:lnTo>
                <a:lnTo>
                  <a:pt x="19" y="856"/>
                </a:lnTo>
                <a:lnTo>
                  <a:pt x="23" y="851"/>
                </a:lnTo>
                <a:lnTo>
                  <a:pt x="33" y="842"/>
                </a:lnTo>
                <a:lnTo>
                  <a:pt x="43" y="831"/>
                </a:lnTo>
                <a:lnTo>
                  <a:pt x="49" y="826"/>
                </a:lnTo>
                <a:lnTo>
                  <a:pt x="53" y="821"/>
                </a:lnTo>
                <a:lnTo>
                  <a:pt x="57" y="816"/>
                </a:lnTo>
                <a:lnTo>
                  <a:pt x="59" y="810"/>
                </a:lnTo>
                <a:lnTo>
                  <a:pt x="62" y="804"/>
                </a:lnTo>
                <a:lnTo>
                  <a:pt x="63" y="797"/>
                </a:lnTo>
                <a:lnTo>
                  <a:pt x="63" y="790"/>
                </a:lnTo>
                <a:lnTo>
                  <a:pt x="62" y="782"/>
                </a:lnTo>
                <a:lnTo>
                  <a:pt x="50" y="754"/>
                </a:lnTo>
                <a:lnTo>
                  <a:pt x="37" y="725"/>
                </a:lnTo>
                <a:lnTo>
                  <a:pt x="34" y="718"/>
                </a:lnTo>
                <a:lnTo>
                  <a:pt x="32" y="711"/>
                </a:lnTo>
                <a:lnTo>
                  <a:pt x="31" y="704"/>
                </a:lnTo>
                <a:lnTo>
                  <a:pt x="31" y="697"/>
                </a:lnTo>
                <a:lnTo>
                  <a:pt x="31" y="690"/>
                </a:lnTo>
                <a:lnTo>
                  <a:pt x="33" y="683"/>
                </a:lnTo>
                <a:lnTo>
                  <a:pt x="36" y="674"/>
                </a:lnTo>
                <a:lnTo>
                  <a:pt x="40" y="667"/>
                </a:lnTo>
                <a:lnTo>
                  <a:pt x="43" y="663"/>
                </a:lnTo>
                <a:lnTo>
                  <a:pt x="45" y="658"/>
                </a:lnTo>
                <a:lnTo>
                  <a:pt x="47" y="653"/>
                </a:lnTo>
                <a:lnTo>
                  <a:pt x="47" y="648"/>
                </a:lnTo>
                <a:lnTo>
                  <a:pt x="43" y="638"/>
                </a:lnTo>
                <a:lnTo>
                  <a:pt x="39" y="626"/>
                </a:lnTo>
                <a:lnTo>
                  <a:pt x="35" y="616"/>
                </a:lnTo>
                <a:lnTo>
                  <a:pt x="32" y="605"/>
                </a:lnTo>
                <a:lnTo>
                  <a:pt x="32" y="600"/>
                </a:lnTo>
                <a:lnTo>
                  <a:pt x="32" y="595"/>
                </a:lnTo>
                <a:lnTo>
                  <a:pt x="34" y="589"/>
                </a:lnTo>
                <a:lnTo>
                  <a:pt x="36" y="584"/>
                </a:lnTo>
                <a:lnTo>
                  <a:pt x="54" y="563"/>
                </a:lnTo>
                <a:lnTo>
                  <a:pt x="70" y="541"/>
                </a:lnTo>
                <a:lnTo>
                  <a:pt x="74" y="535"/>
                </a:lnTo>
                <a:lnTo>
                  <a:pt x="76" y="529"/>
                </a:lnTo>
                <a:lnTo>
                  <a:pt x="78" y="522"/>
                </a:lnTo>
                <a:lnTo>
                  <a:pt x="79" y="516"/>
                </a:lnTo>
                <a:lnTo>
                  <a:pt x="80" y="509"/>
                </a:lnTo>
                <a:lnTo>
                  <a:pt x="79" y="503"/>
                </a:lnTo>
                <a:lnTo>
                  <a:pt x="77" y="496"/>
                </a:lnTo>
                <a:lnTo>
                  <a:pt x="75" y="489"/>
                </a:lnTo>
                <a:lnTo>
                  <a:pt x="72" y="479"/>
                </a:lnTo>
                <a:lnTo>
                  <a:pt x="70" y="468"/>
                </a:lnTo>
                <a:lnTo>
                  <a:pt x="69" y="458"/>
                </a:lnTo>
                <a:lnTo>
                  <a:pt x="68" y="448"/>
                </a:lnTo>
                <a:lnTo>
                  <a:pt x="68" y="437"/>
                </a:lnTo>
                <a:lnTo>
                  <a:pt x="69" y="427"/>
                </a:lnTo>
                <a:lnTo>
                  <a:pt x="70" y="416"/>
                </a:lnTo>
                <a:lnTo>
                  <a:pt x="72" y="406"/>
                </a:lnTo>
                <a:lnTo>
                  <a:pt x="74" y="395"/>
                </a:lnTo>
                <a:lnTo>
                  <a:pt x="76" y="385"/>
                </a:lnTo>
                <a:lnTo>
                  <a:pt x="80" y="376"/>
                </a:lnTo>
                <a:lnTo>
                  <a:pt x="83" y="365"/>
                </a:lnTo>
                <a:lnTo>
                  <a:pt x="92" y="347"/>
                </a:lnTo>
                <a:lnTo>
                  <a:pt x="103" y="329"/>
                </a:lnTo>
                <a:lnTo>
                  <a:pt x="91" y="303"/>
                </a:lnTo>
                <a:lnTo>
                  <a:pt x="79" y="278"/>
                </a:lnTo>
                <a:lnTo>
                  <a:pt x="67" y="253"/>
                </a:lnTo>
                <a:lnTo>
                  <a:pt x="54" y="229"/>
                </a:lnTo>
                <a:lnTo>
                  <a:pt x="40" y="204"/>
                </a:lnTo>
                <a:lnTo>
                  <a:pt x="26" y="180"/>
                </a:lnTo>
                <a:lnTo>
                  <a:pt x="13" y="155"/>
                </a:lnTo>
                <a:lnTo>
                  <a:pt x="0" y="13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" name="Freeform 92"/>
          <p:cNvSpPr>
            <a:spLocks/>
          </p:cNvSpPr>
          <p:nvPr/>
        </p:nvSpPr>
        <p:spPr bwMode="auto">
          <a:xfrm>
            <a:off x="4294261" y="4867854"/>
            <a:ext cx="269219" cy="282850"/>
          </a:xfrm>
          <a:custGeom>
            <a:avLst/>
            <a:gdLst>
              <a:gd name="T0" fmla="*/ 292167 w 905"/>
              <a:gd name="T1" fmla="*/ 277690 h 962"/>
              <a:gd name="T2" fmla="*/ 280220 w 905"/>
              <a:gd name="T3" fmla="*/ 301316 h 962"/>
              <a:gd name="T4" fmla="*/ 260083 w 905"/>
              <a:gd name="T5" fmla="*/ 318778 h 962"/>
              <a:gd name="T6" fmla="*/ 249843 w 905"/>
              <a:gd name="T7" fmla="*/ 326996 h 962"/>
              <a:gd name="T8" fmla="*/ 237215 w 905"/>
              <a:gd name="T9" fmla="*/ 321518 h 962"/>
              <a:gd name="T10" fmla="*/ 228340 w 905"/>
              <a:gd name="T11" fmla="*/ 323572 h 962"/>
              <a:gd name="T12" fmla="*/ 214005 w 905"/>
              <a:gd name="T13" fmla="*/ 326996 h 962"/>
              <a:gd name="T14" fmla="*/ 182945 w 905"/>
              <a:gd name="T15" fmla="*/ 321860 h 962"/>
              <a:gd name="T16" fmla="*/ 168269 w 905"/>
              <a:gd name="T17" fmla="*/ 318778 h 962"/>
              <a:gd name="T18" fmla="*/ 149838 w 905"/>
              <a:gd name="T19" fmla="*/ 323915 h 962"/>
              <a:gd name="T20" fmla="*/ 144718 w 905"/>
              <a:gd name="T21" fmla="*/ 320148 h 962"/>
              <a:gd name="T22" fmla="*/ 155640 w 905"/>
              <a:gd name="T23" fmla="*/ 309191 h 962"/>
              <a:gd name="T24" fmla="*/ 161101 w 905"/>
              <a:gd name="T25" fmla="*/ 299604 h 962"/>
              <a:gd name="T26" fmla="*/ 158712 w 905"/>
              <a:gd name="T27" fmla="*/ 291044 h 962"/>
              <a:gd name="T28" fmla="*/ 162466 w 905"/>
              <a:gd name="T29" fmla="*/ 279744 h 962"/>
              <a:gd name="T30" fmla="*/ 176460 w 905"/>
              <a:gd name="T31" fmla="*/ 255776 h 962"/>
              <a:gd name="T32" fmla="*/ 168951 w 905"/>
              <a:gd name="T33" fmla="*/ 237286 h 962"/>
              <a:gd name="T34" fmla="*/ 140281 w 905"/>
              <a:gd name="T35" fmla="*/ 224617 h 962"/>
              <a:gd name="T36" fmla="*/ 106832 w 905"/>
              <a:gd name="T37" fmla="*/ 202361 h 962"/>
              <a:gd name="T38" fmla="*/ 88742 w 905"/>
              <a:gd name="T39" fmla="*/ 192431 h 962"/>
              <a:gd name="T40" fmla="*/ 67581 w 905"/>
              <a:gd name="T41" fmla="*/ 186953 h 962"/>
              <a:gd name="T42" fmla="*/ 48126 w 905"/>
              <a:gd name="T43" fmla="*/ 172914 h 962"/>
              <a:gd name="T44" fmla="*/ 18431 w 905"/>
              <a:gd name="T45" fmla="*/ 139016 h 962"/>
              <a:gd name="T46" fmla="*/ 0 w 905"/>
              <a:gd name="T47" fmla="*/ 114705 h 962"/>
              <a:gd name="T48" fmla="*/ 2389 w 905"/>
              <a:gd name="T49" fmla="*/ 104433 h 962"/>
              <a:gd name="T50" fmla="*/ 13311 w 905"/>
              <a:gd name="T51" fmla="*/ 68481 h 962"/>
              <a:gd name="T52" fmla="*/ 17407 w 905"/>
              <a:gd name="T53" fmla="*/ 45540 h 962"/>
              <a:gd name="T54" fmla="*/ 30036 w 905"/>
              <a:gd name="T55" fmla="*/ 24996 h 962"/>
              <a:gd name="T56" fmla="*/ 37203 w 905"/>
              <a:gd name="T57" fmla="*/ 15066 h 962"/>
              <a:gd name="T58" fmla="*/ 67581 w 905"/>
              <a:gd name="T59" fmla="*/ 7533 h 962"/>
              <a:gd name="T60" fmla="*/ 96251 w 905"/>
              <a:gd name="T61" fmla="*/ 0 h 962"/>
              <a:gd name="T62" fmla="*/ 127311 w 905"/>
              <a:gd name="T63" fmla="*/ 685 h 962"/>
              <a:gd name="T64" fmla="*/ 140622 w 905"/>
              <a:gd name="T65" fmla="*/ 6848 h 962"/>
              <a:gd name="T66" fmla="*/ 164856 w 905"/>
              <a:gd name="T67" fmla="*/ 21571 h 962"/>
              <a:gd name="T68" fmla="*/ 169293 w 905"/>
              <a:gd name="T69" fmla="*/ 34240 h 962"/>
              <a:gd name="T70" fmla="*/ 173047 w 905"/>
              <a:gd name="T71" fmla="*/ 46567 h 962"/>
              <a:gd name="T72" fmla="*/ 179532 w 905"/>
              <a:gd name="T73" fmla="*/ 62660 h 962"/>
              <a:gd name="T74" fmla="*/ 178508 w 905"/>
              <a:gd name="T75" fmla="*/ 84916 h 962"/>
              <a:gd name="T76" fmla="*/ 176460 w 905"/>
              <a:gd name="T77" fmla="*/ 115390 h 962"/>
              <a:gd name="T78" fmla="*/ 202059 w 905"/>
              <a:gd name="T79" fmla="*/ 120184 h 962"/>
              <a:gd name="T80" fmla="*/ 222879 w 905"/>
              <a:gd name="T81" fmla="*/ 118130 h 962"/>
              <a:gd name="T82" fmla="*/ 233119 w 905"/>
              <a:gd name="T83" fmla="*/ 115390 h 962"/>
              <a:gd name="T84" fmla="*/ 240969 w 905"/>
              <a:gd name="T85" fmla="*/ 118472 h 962"/>
              <a:gd name="T86" fmla="*/ 258035 w 905"/>
              <a:gd name="T87" fmla="*/ 129771 h 962"/>
              <a:gd name="T88" fmla="*/ 261789 w 905"/>
              <a:gd name="T89" fmla="*/ 149288 h 962"/>
              <a:gd name="T90" fmla="*/ 268957 w 905"/>
              <a:gd name="T91" fmla="*/ 184556 h 962"/>
              <a:gd name="T92" fmla="*/ 279879 w 905"/>
              <a:gd name="T93" fmla="*/ 190377 h 962"/>
              <a:gd name="T94" fmla="*/ 294556 w 905"/>
              <a:gd name="T95" fmla="*/ 184898 h 962"/>
              <a:gd name="T96" fmla="*/ 304113 w 905"/>
              <a:gd name="T97" fmla="*/ 188665 h 962"/>
              <a:gd name="T98" fmla="*/ 308891 w 905"/>
              <a:gd name="T99" fmla="*/ 194828 h 962"/>
              <a:gd name="T100" fmla="*/ 304454 w 905"/>
              <a:gd name="T101" fmla="*/ 206470 h 962"/>
              <a:gd name="T102" fmla="*/ 296945 w 905"/>
              <a:gd name="T103" fmla="*/ 230096 h 962"/>
              <a:gd name="T104" fmla="*/ 295580 w 905"/>
              <a:gd name="T105" fmla="*/ 260227 h 9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5"/>
              <a:gd name="T160" fmla="*/ 0 h 962"/>
              <a:gd name="T161" fmla="*/ 905 w 905"/>
              <a:gd name="T162" fmla="*/ 962 h 9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5" h="962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2" name="Freeform 93"/>
          <p:cNvSpPr>
            <a:spLocks/>
          </p:cNvSpPr>
          <p:nvPr/>
        </p:nvSpPr>
        <p:spPr bwMode="auto">
          <a:xfrm>
            <a:off x="4294261" y="4867854"/>
            <a:ext cx="269219" cy="282850"/>
          </a:xfrm>
          <a:custGeom>
            <a:avLst/>
            <a:gdLst>
              <a:gd name="T0" fmla="*/ 292167 w 905"/>
              <a:gd name="T1" fmla="*/ 277690 h 962"/>
              <a:gd name="T2" fmla="*/ 280220 w 905"/>
              <a:gd name="T3" fmla="*/ 301316 h 962"/>
              <a:gd name="T4" fmla="*/ 260083 w 905"/>
              <a:gd name="T5" fmla="*/ 318778 h 962"/>
              <a:gd name="T6" fmla="*/ 249843 w 905"/>
              <a:gd name="T7" fmla="*/ 326996 h 962"/>
              <a:gd name="T8" fmla="*/ 237215 w 905"/>
              <a:gd name="T9" fmla="*/ 321518 h 962"/>
              <a:gd name="T10" fmla="*/ 228340 w 905"/>
              <a:gd name="T11" fmla="*/ 323572 h 962"/>
              <a:gd name="T12" fmla="*/ 214005 w 905"/>
              <a:gd name="T13" fmla="*/ 326996 h 962"/>
              <a:gd name="T14" fmla="*/ 182945 w 905"/>
              <a:gd name="T15" fmla="*/ 321860 h 962"/>
              <a:gd name="T16" fmla="*/ 168269 w 905"/>
              <a:gd name="T17" fmla="*/ 318778 h 962"/>
              <a:gd name="T18" fmla="*/ 149838 w 905"/>
              <a:gd name="T19" fmla="*/ 323915 h 962"/>
              <a:gd name="T20" fmla="*/ 144718 w 905"/>
              <a:gd name="T21" fmla="*/ 320148 h 962"/>
              <a:gd name="T22" fmla="*/ 155640 w 905"/>
              <a:gd name="T23" fmla="*/ 309191 h 962"/>
              <a:gd name="T24" fmla="*/ 161101 w 905"/>
              <a:gd name="T25" fmla="*/ 299604 h 962"/>
              <a:gd name="T26" fmla="*/ 158712 w 905"/>
              <a:gd name="T27" fmla="*/ 291044 h 962"/>
              <a:gd name="T28" fmla="*/ 162466 w 905"/>
              <a:gd name="T29" fmla="*/ 279744 h 962"/>
              <a:gd name="T30" fmla="*/ 176460 w 905"/>
              <a:gd name="T31" fmla="*/ 255776 h 962"/>
              <a:gd name="T32" fmla="*/ 168951 w 905"/>
              <a:gd name="T33" fmla="*/ 237286 h 962"/>
              <a:gd name="T34" fmla="*/ 140281 w 905"/>
              <a:gd name="T35" fmla="*/ 224617 h 962"/>
              <a:gd name="T36" fmla="*/ 106832 w 905"/>
              <a:gd name="T37" fmla="*/ 202361 h 962"/>
              <a:gd name="T38" fmla="*/ 88742 w 905"/>
              <a:gd name="T39" fmla="*/ 192431 h 962"/>
              <a:gd name="T40" fmla="*/ 67581 w 905"/>
              <a:gd name="T41" fmla="*/ 186953 h 962"/>
              <a:gd name="T42" fmla="*/ 48126 w 905"/>
              <a:gd name="T43" fmla="*/ 172914 h 962"/>
              <a:gd name="T44" fmla="*/ 18431 w 905"/>
              <a:gd name="T45" fmla="*/ 139016 h 962"/>
              <a:gd name="T46" fmla="*/ 0 w 905"/>
              <a:gd name="T47" fmla="*/ 114705 h 962"/>
              <a:gd name="T48" fmla="*/ 2389 w 905"/>
              <a:gd name="T49" fmla="*/ 104433 h 962"/>
              <a:gd name="T50" fmla="*/ 13311 w 905"/>
              <a:gd name="T51" fmla="*/ 68481 h 962"/>
              <a:gd name="T52" fmla="*/ 17407 w 905"/>
              <a:gd name="T53" fmla="*/ 45540 h 962"/>
              <a:gd name="T54" fmla="*/ 30036 w 905"/>
              <a:gd name="T55" fmla="*/ 24996 h 962"/>
              <a:gd name="T56" fmla="*/ 37203 w 905"/>
              <a:gd name="T57" fmla="*/ 15066 h 962"/>
              <a:gd name="T58" fmla="*/ 67581 w 905"/>
              <a:gd name="T59" fmla="*/ 7533 h 962"/>
              <a:gd name="T60" fmla="*/ 96251 w 905"/>
              <a:gd name="T61" fmla="*/ 0 h 962"/>
              <a:gd name="T62" fmla="*/ 127311 w 905"/>
              <a:gd name="T63" fmla="*/ 685 h 962"/>
              <a:gd name="T64" fmla="*/ 140622 w 905"/>
              <a:gd name="T65" fmla="*/ 6848 h 962"/>
              <a:gd name="T66" fmla="*/ 164856 w 905"/>
              <a:gd name="T67" fmla="*/ 21571 h 962"/>
              <a:gd name="T68" fmla="*/ 169293 w 905"/>
              <a:gd name="T69" fmla="*/ 34240 h 962"/>
              <a:gd name="T70" fmla="*/ 173047 w 905"/>
              <a:gd name="T71" fmla="*/ 46567 h 962"/>
              <a:gd name="T72" fmla="*/ 179532 w 905"/>
              <a:gd name="T73" fmla="*/ 62660 h 962"/>
              <a:gd name="T74" fmla="*/ 178508 w 905"/>
              <a:gd name="T75" fmla="*/ 84916 h 962"/>
              <a:gd name="T76" fmla="*/ 176460 w 905"/>
              <a:gd name="T77" fmla="*/ 115390 h 962"/>
              <a:gd name="T78" fmla="*/ 202059 w 905"/>
              <a:gd name="T79" fmla="*/ 120184 h 962"/>
              <a:gd name="T80" fmla="*/ 222879 w 905"/>
              <a:gd name="T81" fmla="*/ 118130 h 962"/>
              <a:gd name="T82" fmla="*/ 233119 w 905"/>
              <a:gd name="T83" fmla="*/ 115390 h 962"/>
              <a:gd name="T84" fmla="*/ 240969 w 905"/>
              <a:gd name="T85" fmla="*/ 118472 h 962"/>
              <a:gd name="T86" fmla="*/ 258035 w 905"/>
              <a:gd name="T87" fmla="*/ 129771 h 962"/>
              <a:gd name="T88" fmla="*/ 261789 w 905"/>
              <a:gd name="T89" fmla="*/ 149288 h 962"/>
              <a:gd name="T90" fmla="*/ 268957 w 905"/>
              <a:gd name="T91" fmla="*/ 184556 h 962"/>
              <a:gd name="T92" fmla="*/ 279879 w 905"/>
              <a:gd name="T93" fmla="*/ 190377 h 962"/>
              <a:gd name="T94" fmla="*/ 294556 w 905"/>
              <a:gd name="T95" fmla="*/ 184898 h 962"/>
              <a:gd name="T96" fmla="*/ 304113 w 905"/>
              <a:gd name="T97" fmla="*/ 188665 h 962"/>
              <a:gd name="T98" fmla="*/ 308891 w 905"/>
              <a:gd name="T99" fmla="*/ 194828 h 962"/>
              <a:gd name="T100" fmla="*/ 304454 w 905"/>
              <a:gd name="T101" fmla="*/ 206470 h 962"/>
              <a:gd name="T102" fmla="*/ 296945 w 905"/>
              <a:gd name="T103" fmla="*/ 230096 h 962"/>
              <a:gd name="T104" fmla="*/ 295580 w 905"/>
              <a:gd name="T105" fmla="*/ 260227 h 9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5"/>
              <a:gd name="T160" fmla="*/ 0 h 962"/>
              <a:gd name="T161" fmla="*/ 905 w 905"/>
              <a:gd name="T162" fmla="*/ 962 h 9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5" h="962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3" name="Freeform 94"/>
          <p:cNvSpPr>
            <a:spLocks/>
          </p:cNvSpPr>
          <p:nvPr/>
        </p:nvSpPr>
        <p:spPr bwMode="auto">
          <a:xfrm>
            <a:off x="4429561" y="5245893"/>
            <a:ext cx="165674" cy="164543"/>
          </a:xfrm>
          <a:custGeom>
            <a:avLst/>
            <a:gdLst>
              <a:gd name="T0" fmla="*/ 2729 w 561"/>
              <a:gd name="T1" fmla="*/ 155129 h 560"/>
              <a:gd name="T2" fmla="*/ 1705 w 561"/>
              <a:gd name="T3" fmla="*/ 146929 h 560"/>
              <a:gd name="T4" fmla="*/ 0 w 561"/>
              <a:gd name="T5" fmla="*/ 134969 h 560"/>
              <a:gd name="T6" fmla="*/ 1705 w 561"/>
              <a:gd name="T7" fmla="*/ 129161 h 560"/>
              <a:gd name="T8" fmla="*/ 11256 w 561"/>
              <a:gd name="T9" fmla="*/ 115151 h 560"/>
              <a:gd name="T10" fmla="*/ 13643 w 561"/>
              <a:gd name="T11" fmla="*/ 110367 h 560"/>
              <a:gd name="T12" fmla="*/ 13985 w 561"/>
              <a:gd name="T13" fmla="*/ 104900 h 560"/>
              <a:gd name="T14" fmla="*/ 12279 w 561"/>
              <a:gd name="T15" fmla="*/ 97041 h 560"/>
              <a:gd name="T16" fmla="*/ 10915 w 561"/>
              <a:gd name="T17" fmla="*/ 85765 h 560"/>
              <a:gd name="T18" fmla="*/ 12620 w 561"/>
              <a:gd name="T19" fmla="*/ 63897 h 560"/>
              <a:gd name="T20" fmla="*/ 17736 w 561"/>
              <a:gd name="T21" fmla="*/ 42370 h 560"/>
              <a:gd name="T22" fmla="*/ 21829 w 561"/>
              <a:gd name="T23" fmla="*/ 23235 h 560"/>
              <a:gd name="T24" fmla="*/ 24899 w 561"/>
              <a:gd name="T25" fmla="*/ 12301 h 560"/>
              <a:gd name="T26" fmla="*/ 28310 w 561"/>
              <a:gd name="T27" fmla="*/ 7859 h 560"/>
              <a:gd name="T28" fmla="*/ 35473 w 561"/>
              <a:gd name="T29" fmla="*/ 5467 h 560"/>
              <a:gd name="T30" fmla="*/ 45023 w 561"/>
              <a:gd name="T31" fmla="*/ 4442 h 560"/>
              <a:gd name="T32" fmla="*/ 60031 w 561"/>
              <a:gd name="T33" fmla="*/ 342 h 560"/>
              <a:gd name="T34" fmla="*/ 64124 w 561"/>
              <a:gd name="T35" fmla="*/ 342 h 560"/>
              <a:gd name="T36" fmla="*/ 68217 w 561"/>
              <a:gd name="T37" fmla="*/ 2392 h 560"/>
              <a:gd name="T38" fmla="*/ 73674 w 561"/>
              <a:gd name="T39" fmla="*/ 8201 h 560"/>
              <a:gd name="T40" fmla="*/ 83225 w 561"/>
              <a:gd name="T41" fmla="*/ 19818 h 560"/>
              <a:gd name="T42" fmla="*/ 94822 w 561"/>
              <a:gd name="T43" fmla="*/ 36903 h 560"/>
              <a:gd name="T44" fmla="*/ 99597 w 561"/>
              <a:gd name="T45" fmla="*/ 35195 h 560"/>
              <a:gd name="T46" fmla="*/ 106419 w 561"/>
              <a:gd name="T47" fmla="*/ 30411 h 560"/>
              <a:gd name="T48" fmla="*/ 110171 w 561"/>
              <a:gd name="T49" fmla="*/ 29386 h 560"/>
              <a:gd name="T50" fmla="*/ 113240 w 561"/>
              <a:gd name="T51" fmla="*/ 32119 h 560"/>
              <a:gd name="T52" fmla="*/ 118357 w 561"/>
              <a:gd name="T53" fmla="*/ 39978 h 560"/>
              <a:gd name="T54" fmla="*/ 124496 w 561"/>
              <a:gd name="T55" fmla="*/ 46470 h 560"/>
              <a:gd name="T56" fmla="*/ 133023 w 561"/>
              <a:gd name="T57" fmla="*/ 49546 h 560"/>
              <a:gd name="T58" fmla="*/ 142915 w 561"/>
              <a:gd name="T59" fmla="*/ 53988 h 560"/>
              <a:gd name="T60" fmla="*/ 158264 w 561"/>
              <a:gd name="T61" fmla="*/ 63897 h 560"/>
              <a:gd name="T62" fmla="*/ 173613 w 561"/>
              <a:gd name="T63" fmla="*/ 80298 h 560"/>
              <a:gd name="T64" fmla="*/ 179070 w 561"/>
              <a:gd name="T65" fmla="*/ 90207 h 560"/>
              <a:gd name="T66" fmla="*/ 183504 w 561"/>
              <a:gd name="T67" fmla="*/ 94649 h 560"/>
              <a:gd name="T68" fmla="*/ 189985 w 561"/>
              <a:gd name="T69" fmla="*/ 101142 h 560"/>
              <a:gd name="T70" fmla="*/ 191349 w 561"/>
              <a:gd name="T71" fmla="*/ 105925 h 560"/>
              <a:gd name="T72" fmla="*/ 181799 w 561"/>
              <a:gd name="T73" fmla="*/ 119593 h 560"/>
              <a:gd name="T74" fmla="*/ 179411 w 561"/>
              <a:gd name="T75" fmla="*/ 124719 h 560"/>
              <a:gd name="T76" fmla="*/ 179411 w 561"/>
              <a:gd name="T77" fmla="*/ 130186 h 560"/>
              <a:gd name="T78" fmla="*/ 182140 w 561"/>
              <a:gd name="T79" fmla="*/ 135653 h 560"/>
              <a:gd name="T80" fmla="*/ 183845 w 561"/>
              <a:gd name="T81" fmla="*/ 141120 h 560"/>
              <a:gd name="T82" fmla="*/ 183163 w 561"/>
              <a:gd name="T83" fmla="*/ 145904 h 560"/>
              <a:gd name="T84" fmla="*/ 179411 w 561"/>
              <a:gd name="T85" fmla="*/ 153421 h 560"/>
              <a:gd name="T86" fmla="*/ 172930 w 561"/>
              <a:gd name="T87" fmla="*/ 162647 h 560"/>
              <a:gd name="T88" fmla="*/ 165085 w 561"/>
              <a:gd name="T89" fmla="*/ 171531 h 560"/>
              <a:gd name="T90" fmla="*/ 156558 w 561"/>
              <a:gd name="T91" fmla="*/ 179390 h 560"/>
              <a:gd name="T92" fmla="*/ 146326 w 561"/>
              <a:gd name="T93" fmla="*/ 184857 h 560"/>
              <a:gd name="T94" fmla="*/ 136093 w 561"/>
              <a:gd name="T95" fmla="*/ 188274 h 560"/>
              <a:gd name="T96" fmla="*/ 124837 w 561"/>
              <a:gd name="T97" fmla="*/ 188615 h 560"/>
              <a:gd name="T98" fmla="*/ 117333 w 561"/>
              <a:gd name="T99" fmla="*/ 185198 h 560"/>
              <a:gd name="T100" fmla="*/ 109147 w 561"/>
              <a:gd name="T101" fmla="*/ 183832 h 560"/>
              <a:gd name="T102" fmla="*/ 97892 w 561"/>
              <a:gd name="T103" fmla="*/ 184857 h 560"/>
              <a:gd name="T104" fmla="*/ 82884 w 561"/>
              <a:gd name="T105" fmla="*/ 191349 h 560"/>
              <a:gd name="T106" fmla="*/ 76403 w 561"/>
              <a:gd name="T107" fmla="*/ 189982 h 560"/>
              <a:gd name="T108" fmla="*/ 68217 w 561"/>
              <a:gd name="T109" fmla="*/ 183832 h 560"/>
              <a:gd name="T110" fmla="*/ 59690 w 561"/>
              <a:gd name="T111" fmla="*/ 176998 h 560"/>
              <a:gd name="T112" fmla="*/ 53892 w 561"/>
              <a:gd name="T113" fmla="*/ 174948 h 560"/>
              <a:gd name="T114" fmla="*/ 43318 w 561"/>
              <a:gd name="T115" fmla="*/ 171531 h 560"/>
              <a:gd name="T116" fmla="*/ 32744 w 561"/>
              <a:gd name="T117" fmla="*/ 172214 h 560"/>
              <a:gd name="T118" fmla="*/ 23194 w 561"/>
              <a:gd name="T119" fmla="*/ 174606 h 560"/>
              <a:gd name="T120" fmla="*/ 18760 w 561"/>
              <a:gd name="T121" fmla="*/ 172556 h 560"/>
              <a:gd name="T122" fmla="*/ 11256 w 561"/>
              <a:gd name="T123" fmla="*/ 165038 h 560"/>
              <a:gd name="T124" fmla="*/ 5457 w 561"/>
              <a:gd name="T125" fmla="*/ 160596 h 5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1"/>
              <a:gd name="T190" fmla="*/ 0 h 560"/>
              <a:gd name="T191" fmla="*/ 561 w 561"/>
              <a:gd name="T192" fmla="*/ 560 h 5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1" h="560">
                <a:moveTo>
                  <a:pt x="7" y="466"/>
                </a:moveTo>
                <a:lnTo>
                  <a:pt x="8" y="460"/>
                </a:lnTo>
                <a:lnTo>
                  <a:pt x="8" y="454"/>
                </a:lnTo>
                <a:lnTo>
                  <a:pt x="8" y="448"/>
                </a:lnTo>
                <a:lnTo>
                  <a:pt x="7" y="442"/>
                </a:lnTo>
                <a:lnTo>
                  <a:pt x="5" y="430"/>
                </a:lnTo>
                <a:lnTo>
                  <a:pt x="2" y="419"/>
                </a:lnTo>
                <a:lnTo>
                  <a:pt x="0" y="407"/>
                </a:lnTo>
                <a:lnTo>
                  <a:pt x="0" y="395"/>
                </a:lnTo>
                <a:lnTo>
                  <a:pt x="1" y="389"/>
                </a:lnTo>
                <a:lnTo>
                  <a:pt x="2" y="384"/>
                </a:lnTo>
                <a:lnTo>
                  <a:pt x="5" y="378"/>
                </a:lnTo>
                <a:lnTo>
                  <a:pt x="8" y="373"/>
                </a:lnTo>
                <a:lnTo>
                  <a:pt x="20" y="355"/>
                </a:lnTo>
                <a:lnTo>
                  <a:pt x="33" y="337"/>
                </a:lnTo>
                <a:lnTo>
                  <a:pt x="36" y="332"/>
                </a:lnTo>
                <a:lnTo>
                  <a:pt x="38" y="327"/>
                </a:lnTo>
                <a:lnTo>
                  <a:pt x="40" y="323"/>
                </a:lnTo>
                <a:lnTo>
                  <a:pt x="41" y="318"/>
                </a:lnTo>
                <a:lnTo>
                  <a:pt x="42" y="312"/>
                </a:lnTo>
                <a:lnTo>
                  <a:pt x="41" y="307"/>
                </a:lnTo>
                <a:lnTo>
                  <a:pt x="40" y="300"/>
                </a:lnTo>
                <a:lnTo>
                  <a:pt x="38" y="294"/>
                </a:lnTo>
                <a:lnTo>
                  <a:pt x="36" y="284"/>
                </a:lnTo>
                <a:lnTo>
                  <a:pt x="34" y="273"/>
                </a:lnTo>
                <a:lnTo>
                  <a:pt x="33" y="263"/>
                </a:lnTo>
                <a:lnTo>
                  <a:pt x="32" y="251"/>
                </a:lnTo>
                <a:lnTo>
                  <a:pt x="32" y="230"/>
                </a:lnTo>
                <a:lnTo>
                  <a:pt x="34" y="209"/>
                </a:lnTo>
                <a:lnTo>
                  <a:pt x="37" y="187"/>
                </a:lnTo>
                <a:lnTo>
                  <a:pt x="42" y="167"/>
                </a:lnTo>
                <a:lnTo>
                  <a:pt x="47" y="145"/>
                </a:lnTo>
                <a:lnTo>
                  <a:pt x="52" y="124"/>
                </a:lnTo>
                <a:lnTo>
                  <a:pt x="57" y="103"/>
                </a:lnTo>
                <a:lnTo>
                  <a:pt x="61" y="79"/>
                </a:lnTo>
                <a:lnTo>
                  <a:pt x="64" y="68"/>
                </a:lnTo>
                <a:lnTo>
                  <a:pt x="66" y="57"/>
                </a:lnTo>
                <a:lnTo>
                  <a:pt x="69" y="46"/>
                </a:lnTo>
                <a:lnTo>
                  <a:pt x="73" y="36"/>
                </a:lnTo>
                <a:lnTo>
                  <a:pt x="76" y="31"/>
                </a:lnTo>
                <a:lnTo>
                  <a:pt x="79" y="27"/>
                </a:lnTo>
                <a:lnTo>
                  <a:pt x="83" y="23"/>
                </a:lnTo>
                <a:lnTo>
                  <a:pt x="87" y="21"/>
                </a:lnTo>
                <a:lnTo>
                  <a:pt x="95" y="17"/>
                </a:lnTo>
                <a:lnTo>
                  <a:pt x="104" y="16"/>
                </a:lnTo>
                <a:lnTo>
                  <a:pt x="113" y="15"/>
                </a:lnTo>
                <a:lnTo>
                  <a:pt x="123" y="14"/>
                </a:lnTo>
                <a:lnTo>
                  <a:pt x="132" y="13"/>
                </a:lnTo>
                <a:lnTo>
                  <a:pt x="142" y="10"/>
                </a:lnTo>
                <a:lnTo>
                  <a:pt x="159" y="5"/>
                </a:lnTo>
                <a:lnTo>
                  <a:pt x="176" y="1"/>
                </a:lnTo>
                <a:lnTo>
                  <a:pt x="180" y="0"/>
                </a:lnTo>
                <a:lnTo>
                  <a:pt x="184" y="0"/>
                </a:lnTo>
                <a:lnTo>
                  <a:pt x="188" y="1"/>
                </a:lnTo>
                <a:lnTo>
                  <a:pt x="192" y="2"/>
                </a:lnTo>
                <a:lnTo>
                  <a:pt x="196" y="4"/>
                </a:lnTo>
                <a:lnTo>
                  <a:pt x="200" y="7"/>
                </a:lnTo>
                <a:lnTo>
                  <a:pt x="203" y="10"/>
                </a:lnTo>
                <a:lnTo>
                  <a:pt x="206" y="14"/>
                </a:lnTo>
                <a:lnTo>
                  <a:pt x="216" y="24"/>
                </a:lnTo>
                <a:lnTo>
                  <a:pt x="226" y="34"/>
                </a:lnTo>
                <a:lnTo>
                  <a:pt x="235" y="45"/>
                </a:lnTo>
                <a:lnTo>
                  <a:pt x="244" y="58"/>
                </a:lnTo>
                <a:lnTo>
                  <a:pt x="259" y="82"/>
                </a:lnTo>
                <a:lnTo>
                  <a:pt x="274" y="107"/>
                </a:lnTo>
                <a:lnTo>
                  <a:pt x="278" y="108"/>
                </a:lnTo>
                <a:lnTo>
                  <a:pt x="283" y="107"/>
                </a:lnTo>
                <a:lnTo>
                  <a:pt x="287" y="105"/>
                </a:lnTo>
                <a:lnTo>
                  <a:pt x="292" y="103"/>
                </a:lnTo>
                <a:lnTo>
                  <a:pt x="300" y="97"/>
                </a:lnTo>
                <a:lnTo>
                  <a:pt x="308" y="91"/>
                </a:lnTo>
                <a:lnTo>
                  <a:pt x="312" y="89"/>
                </a:lnTo>
                <a:lnTo>
                  <a:pt x="316" y="87"/>
                </a:lnTo>
                <a:lnTo>
                  <a:pt x="319" y="86"/>
                </a:lnTo>
                <a:lnTo>
                  <a:pt x="323" y="86"/>
                </a:lnTo>
                <a:lnTo>
                  <a:pt x="326" y="87"/>
                </a:lnTo>
                <a:lnTo>
                  <a:pt x="329" y="90"/>
                </a:lnTo>
                <a:lnTo>
                  <a:pt x="332" y="94"/>
                </a:lnTo>
                <a:lnTo>
                  <a:pt x="335" y="101"/>
                </a:lnTo>
                <a:lnTo>
                  <a:pt x="340" y="109"/>
                </a:lnTo>
                <a:lnTo>
                  <a:pt x="347" y="117"/>
                </a:lnTo>
                <a:lnTo>
                  <a:pt x="352" y="124"/>
                </a:lnTo>
                <a:lnTo>
                  <a:pt x="358" y="130"/>
                </a:lnTo>
                <a:lnTo>
                  <a:pt x="365" y="136"/>
                </a:lnTo>
                <a:lnTo>
                  <a:pt x="372" y="140"/>
                </a:lnTo>
                <a:lnTo>
                  <a:pt x="380" y="143"/>
                </a:lnTo>
                <a:lnTo>
                  <a:pt x="390" y="145"/>
                </a:lnTo>
                <a:lnTo>
                  <a:pt x="400" y="148"/>
                </a:lnTo>
                <a:lnTo>
                  <a:pt x="410" y="153"/>
                </a:lnTo>
                <a:lnTo>
                  <a:pt x="419" y="158"/>
                </a:lnTo>
                <a:lnTo>
                  <a:pt x="429" y="163"/>
                </a:lnTo>
                <a:lnTo>
                  <a:pt x="448" y="174"/>
                </a:lnTo>
                <a:lnTo>
                  <a:pt x="464" y="187"/>
                </a:lnTo>
                <a:lnTo>
                  <a:pt x="480" y="202"/>
                </a:lnTo>
                <a:lnTo>
                  <a:pt x="494" y="218"/>
                </a:lnTo>
                <a:lnTo>
                  <a:pt x="509" y="235"/>
                </a:lnTo>
                <a:lnTo>
                  <a:pt x="520" y="255"/>
                </a:lnTo>
                <a:lnTo>
                  <a:pt x="522" y="260"/>
                </a:lnTo>
                <a:lnTo>
                  <a:pt x="525" y="264"/>
                </a:lnTo>
                <a:lnTo>
                  <a:pt x="528" y="267"/>
                </a:lnTo>
                <a:lnTo>
                  <a:pt x="531" y="271"/>
                </a:lnTo>
                <a:lnTo>
                  <a:pt x="538" y="277"/>
                </a:lnTo>
                <a:lnTo>
                  <a:pt x="545" y="283"/>
                </a:lnTo>
                <a:lnTo>
                  <a:pt x="552" y="289"/>
                </a:lnTo>
                <a:lnTo>
                  <a:pt x="557" y="296"/>
                </a:lnTo>
                <a:lnTo>
                  <a:pt x="559" y="300"/>
                </a:lnTo>
                <a:lnTo>
                  <a:pt x="560" y="305"/>
                </a:lnTo>
                <a:lnTo>
                  <a:pt x="561" y="310"/>
                </a:lnTo>
                <a:lnTo>
                  <a:pt x="560" y="315"/>
                </a:lnTo>
                <a:lnTo>
                  <a:pt x="546" y="332"/>
                </a:lnTo>
                <a:lnTo>
                  <a:pt x="533" y="350"/>
                </a:lnTo>
                <a:lnTo>
                  <a:pt x="530" y="356"/>
                </a:lnTo>
                <a:lnTo>
                  <a:pt x="528" y="360"/>
                </a:lnTo>
                <a:lnTo>
                  <a:pt x="526" y="365"/>
                </a:lnTo>
                <a:lnTo>
                  <a:pt x="525" y="370"/>
                </a:lnTo>
                <a:lnTo>
                  <a:pt x="525" y="375"/>
                </a:lnTo>
                <a:lnTo>
                  <a:pt x="526" y="381"/>
                </a:lnTo>
                <a:lnTo>
                  <a:pt x="528" y="386"/>
                </a:lnTo>
                <a:lnTo>
                  <a:pt x="531" y="392"/>
                </a:lnTo>
                <a:lnTo>
                  <a:pt x="534" y="397"/>
                </a:lnTo>
                <a:lnTo>
                  <a:pt x="536" y="402"/>
                </a:lnTo>
                <a:lnTo>
                  <a:pt x="538" y="408"/>
                </a:lnTo>
                <a:lnTo>
                  <a:pt x="539" y="413"/>
                </a:lnTo>
                <a:lnTo>
                  <a:pt x="539" y="418"/>
                </a:lnTo>
                <a:lnTo>
                  <a:pt x="538" y="423"/>
                </a:lnTo>
                <a:lnTo>
                  <a:pt x="537" y="427"/>
                </a:lnTo>
                <a:lnTo>
                  <a:pt x="536" y="432"/>
                </a:lnTo>
                <a:lnTo>
                  <a:pt x="531" y="441"/>
                </a:lnTo>
                <a:lnTo>
                  <a:pt x="526" y="449"/>
                </a:lnTo>
                <a:lnTo>
                  <a:pt x="520" y="459"/>
                </a:lnTo>
                <a:lnTo>
                  <a:pt x="513" y="467"/>
                </a:lnTo>
                <a:lnTo>
                  <a:pt x="507" y="476"/>
                </a:lnTo>
                <a:lnTo>
                  <a:pt x="500" y="485"/>
                </a:lnTo>
                <a:lnTo>
                  <a:pt x="492" y="494"/>
                </a:lnTo>
                <a:lnTo>
                  <a:pt x="484" y="502"/>
                </a:lnTo>
                <a:lnTo>
                  <a:pt x="476" y="511"/>
                </a:lnTo>
                <a:lnTo>
                  <a:pt x="467" y="518"/>
                </a:lnTo>
                <a:lnTo>
                  <a:pt x="459" y="525"/>
                </a:lnTo>
                <a:lnTo>
                  <a:pt x="449" y="531"/>
                </a:lnTo>
                <a:lnTo>
                  <a:pt x="439" y="536"/>
                </a:lnTo>
                <a:lnTo>
                  <a:pt x="429" y="541"/>
                </a:lnTo>
                <a:lnTo>
                  <a:pt x="419" y="545"/>
                </a:lnTo>
                <a:lnTo>
                  <a:pt x="409" y="548"/>
                </a:lnTo>
                <a:lnTo>
                  <a:pt x="399" y="551"/>
                </a:lnTo>
                <a:lnTo>
                  <a:pt x="387" y="552"/>
                </a:lnTo>
                <a:lnTo>
                  <a:pt x="376" y="553"/>
                </a:lnTo>
                <a:lnTo>
                  <a:pt x="366" y="552"/>
                </a:lnTo>
                <a:lnTo>
                  <a:pt x="359" y="548"/>
                </a:lnTo>
                <a:lnTo>
                  <a:pt x="351" y="545"/>
                </a:lnTo>
                <a:lnTo>
                  <a:pt x="344" y="542"/>
                </a:lnTo>
                <a:lnTo>
                  <a:pt x="335" y="540"/>
                </a:lnTo>
                <a:lnTo>
                  <a:pt x="327" y="539"/>
                </a:lnTo>
                <a:lnTo>
                  <a:pt x="320" y="538"/>
                </a:lnTo>
                <a:lnTo>
                  <a:pt x="312" y="538"/>
                </a:lnTo>
                <a:lnTo>
                  <a:pt x="304" y="538"/>
                </a:lnTo>
                <a:lnTo>
                  <a:pt x="287" y="541"/>
                </a:lnTo>
                <a:lnTo>
                  <a:pt x="272" y="546"/>
                </a:lnTo>
                <a:lnTo>
                  <a:pt x="257" y="552"/>
                </a:lnTo>
                <a:lnTo>
                  <a:pt x="243" y="560"/>
                </a:lnTo>
                <a:lnTo>
                  <a:pt x="236" y="560"/>
                </a:lnTo>
                <a:lnTo>
                  <a:pt x="230" y="559"/>
                </a:lnTo>
                <a:lnTo>
                  <a:pt x="224" y="556"/>
                </a:lnTo>
                <a:lnTo>
                  <a:pt x="219" y="553"/>
                </a:lnTo>
                <a:lnTo>
                  <a:pt x="210" y="546"/>
                </a:lnTo>
                <a:lnTo>
                  <a:pt x="200" y="538"/>
                </a:lnTo>
                <a:lnTo>
                  <a:pt x="191" y="529"/>
                </a:lnTo>
                <a:lnTo>
                  <a:pt x="180" y="521"/>
                </a:lnTo>
                <a:lnTo>
                  <a:pt x="175" y="518"/>
                </a:lnTo>
                <a:lnTo>
                  <a:pt x="170" y="515"/>
                </a:lnTo>
                <a:lnTo>
                  <a:pt x="164" y="513"/>
                </a:lnTo>
                <a:lnTo>
                  <a:pt x="158" y="512"/>
                </a:lnTo>
                <a:lnTo>
                  <a:pt x="148" y="508"/>
                </a:lnTo>
                <a:lnTo>
                  <a:pt x="138" y="504"/>
                </a:lnTo>
                <a:lnTo>
                  <a:pt x="127" y="502"/>
                </a:lnTo>
                <a:lnTo>
                  <a:pt x="116" y="502"/>
                </a:lnTo>
                <a:lnTo>
                  <a:pt x="106" y="503"/>
                </a:lnTo>
                <a:lnTo>
                  <a:pt x="96" y="504"/>
                </a:lnTo>
                <a:lnTo>
                  <a:pt x="85" y="508"/>
                </a:lnTo>
                <a:lnTo>
                  <a:pt x="74" y="510"/>
                </a:lnTo>
                <a:lnTo>
                  <a:pt x="68" y="511"/>
                </a:lnTo>
                <a:lnTo>
                  <a:pt x="64" y="510"/>
                </a:lnTo>
                <a:lnTo>
                  <a:pt x="59" y="509"/>
                </a:lnTo>
                <a:lnTo>
                  <a:pt x="55" y="505"/>
                </a:lnTo>
                <a:lnTo>
                  <a:pt x="47" y="499"/>
                </a:lnTo>
                <a:lnTo>
                  <a:pt x="40" y="492"/>
                </a:lnTo>
                <a:lnTo>
                  <a:pt x="33" y="483"/>
                </a:lnTo>
                <a:lnTo>
                  <a:pt x="24" y="476"/>
                </a:lnTo>
                <a:lnTo>
                  <a:pt x="20" y="472"/>
                </a:lnTo>
                <a:lnTo>
                  <a:pt x="16" y="470"/>
                </a:lnTo>
                <a:lnTo>
                  <a:pt x="12" y="467"/>
                </a:lnTo>
                <a:lnTo>
                  <a:pt x="7" y="46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4" name="Freeform 96"/>
          <p:cNvSpPr>
            <a:spLocks noEditPoints="1"/>
          </p:cNvSpPr>
          <p:nvPr/>
        </p:nvSpPr>
        <p:spPr bwMode="auto">
          <a:xfrm>
            <a:off x="3880075" y="4809380"/>
            <a:ext cx="273362" cy="1289142"/>
          </a:xfrm>
          <a:custGeom>
            <a:avLst/>
            <a:gdLst>
              <a:gd name="T0" fmla="*/ 188957 w 920"/>
              <a:gd name="T1" fmla="*/ 1412905 h 4404"/>
              <a:gd name="T2" fmla="*/ 151712 w 920"/>
              <a:gd name="T3" fmla="*/ 1461426 h 4404"/>
              <a:gd name="T4" fmla="*/ 158204 w 920"/>
              <a:gd name="T5" fmla="*/ 1426915 h 4404"/>
              <a:gd name="T6" fmla="*/ 97724 w 920"/>
              <a:gd name="T7" fmla="*/ 1426915 h 4404"/>
              <a:gd name="T8" fmla="*/ 109342 w 920"/>
              <a:gd name="T9" fmla="*/ 1399921 h 4404"/>
              <a:gd name="T10" fmla="*/ 80298 w 920"/>
              <a:gd name="T11" fmla="*/ 1389328 h 4404"/>
              <a:gd name="T12" fmla="*/ 61505 w 920"/>
              <a:gd name="T13" fmla="*/ 1370535 h 4404"/>
              <a:gd name="T14" fmla="*/ 48179 w 920"/>
              <a:gd name="T15" fmla="*/ 1344566 h 4404"/>
              <a:gd name="T16" fmla="*/ 48179 w 920"/>
              <a:gd name="T17" fmla="*/ 1316889 h 4404"/>
              <a:gd name="T18" fmla="*/ 55354 w 920"/>
              <a:gd name="T19" fmla="*/ 1283745 h 4404"/>
              <a:gd name="T20" fmla="*/ 46812 w 920"/>
              <a:gd name="T21" fmla="*/ 1247183 h 4404"/>
              <a:gd name="T22" fmla="*/ 74489 w 920"/>
              <a:gd name="T23" fmla="*/ 1230782 h 4404"/>
              <a:gd name="T24" fmla="*/ 35878 w 920"/>
              <a:gd name="T25" fmla="*/ 1216089 h 4404"/>
              <a:gd name="T26" fmla="*/ 44762 w 920"/>
              <a:gd name="T27" fmla="*/ 1179528 h 4404"/>
              <a:gd name="T28" fmla="*/ 19135 w 920"/>
              <a:gd name="T29" fmla="*/ 1155268 h 4404"/>
              <a:gd name="T30" fmla="*/ 50912 w 920"/>
              <a:gd name="T31" fmla="*/ 1147409 h 4404"/>
              <a:gd name="T32" fmla="*/ 52279 w 920"/>
              <a:gd name="T33" fmla="*/ 1157318 h 4404"/>
              <a:gd name="T34" fmla="*/ 74147 w 920"/>
              <a:gd name="T35" fmla="*/ 1130666 h 4404"/>
              <a:gd name="T36" fmla="*/ 99091 w 920"/>
              <a:gd name="T37" fmla="*/ 1097521 h 4404"/>
              <a:gd name="T38" fmla="*/ 88499 w 920"/>
              <a:gd name="T39" fmla="*/ 1068819 h 4404"/>
              <a:gd name="T40" fmla="*/ 103875 w 920"/>
              <a:gd name="T41" fmla="*/ 1018590 h 4404"/>
              <a:gd name="T42" fmla="*/ 101825 w 920"/>
              <a:gd name="T43" fmla="*/ 977929 h 4404"/>
              <a:gd name="T44" fmla="*/ 81665 w 920"/>
              <a:gd name="T45" fmla="*/ 974170 h 4404"/>
              <a:gd name="T46" fmla="*/ 61505 w 920"/>
              <a:gd name="T47" fmla="*/ 917107 h 4404"/>
              <a:gd name="T48" fmla="*/ 75856 w 920"/>
              <a:gd name="T49" fmla="*/ 829292 h 4404"/>
              <a:gd name="T50" fmla="*/ 78931 w 920"/>
              <a:gd name="T51" fmla="*/ 793755 h 4404"/>
              <a:gd name="T52" fmla="*/ 119251 w 920"/>
              <a:gd name="T53" fmla="*/ 705598 h 4404"/>
              <a:gd name="T54" fmla="*/ 138386 w 920"/>
              <a:gd name="T55" fmla="*/ 625984 h 4404"/>
              <a:gd name="T56" fmla="*/ 149320 w 920"/>
              <a:gd name="T57" fmla="*/ 509466 h 4404"/>
              <a:gd name="T58" fmla="*/ 157179 w 920"/>
              <a:gd name="T59" fmla="*/ 429510 h 4404"/>
              <a:gd name="T60" fmla="*/ 186906 w 920"/>
              <a:gd name="T61" fmla="*/ 303424 h 4404"/>
              <a:gd name="T62" fmla="*/ 182464 w 920"/>
              <a:gd name="T63" fmla="*/ 223126 h 4404"/>
              <a:gd name="T64" fmla="*/ 194424 w 920"/>
              <a:gd name="T65" fmla="*/ 68339 h 4404"/>
              <a:gd name="T66" fmla="*/ 210142 w 920"/>
              <a:gd name="T67" fmla="*/ 8884 h 4404"/>
              <a:gd name="T68" fmla="*/ 243969 w 920"/>
              <a:gd name="T69" fmla="*/ 53304 h 4404"/>
              <a:gd name="T70" fmla="*/ 270621 w 920"/>
              <a:gd name="T71" fmla="*/ 149320 h 4404"/>
              <a:gd name="T72" fmla="*/ 313675 w 920"/>
              <a:gd name="T73" fmla="*/ 227910 h 4404"/>
              <a:gd name="T74" fmla="*/ 260029 w 920"/>
              <a:gd name="T75" fmla="*/ 307866 h 4404"/>
              <a:gd name="T76" fmla="*/ 256954 w 920"/>
              <a:gd name="T77" fmla="*/ 365613 h 4404"/>
              <a:gd name="T78" fmla="*/ 241577 w 920"/>
              <a:gd name="T79" fmla="*/ 399099 h 4404"/>
              <a:gd name="T80" fmla="*/ 207408 w 920"/>
              <a:gd name="T81" fmla="*/ 506049 h 4404"/>
              <a:gd name="T82" fmla="*/ 185540 w 920"/>
              <a:gd name="T83" fmla="*/ 573363 h 4404"/>
              <a:gd name="T84" fmla="*/ 185881 w 920"/>
              <a:gd name="T85" fmla="*/ 712432 h 4404"/>
              <a:gd name="T86" fmla="*/ 160596 w 920"/>
              <a:gd name="T87" fmla="*/ 777354 h 4404"/>
              <a:gd name="T88" fmla="*/ 148637 w 920"/>
              <a:gd name="T89" fmla="*/ 871320 h 4404"/>
              <a:gd name="T90" fmla="*/ 137361 w 920"/>
              <a:gd name="T91" fmla="*/ 990913 h 4404"/>
              <a:gd name="T92" fmla="*/ 139069 w 920"/>
              <a:gd name="T93" fmla="*/ 1041142 h 4404"/>
              <a:gd name="T94" fmla="*/ 154787 w 920"/>
              <a:gd name="T95" fmla="*/ 1095813 h 4404"/>
              <a:gd name="T96" fmla="*/ 137361 w 920"/>
              <a:gd name="T97" fmla="*/ 1137841 h 4404"/>
              <a:gd name="T98" fmla="*/ 112417 w 920"/>
              <a:gd name="T99" fmla="*/ 1211989 h 4404"/>
              <a:gd name="T100" fmla="*/ 93624 w 920"/>
              <a:gd name="T101" fmla="*/ 1272127 h 4404"/>
              <a:gd name="T102" fmla="*/ 96699 w 920"/>
              <a:gd name="T103" fmla="*/ 1338757 h 4404"/>
              <a:gd name="T104" fmla="*/ 134286 w 920"/>
              <a:gd name="T105" fmla="*/ 1388645 h 4404"/>
              <a:gd name="T106" fmla="*/ 46812 w 920"/>
              <a:gd name="T107" fmla="*/ 1039775 h 4404"/>
              <a:gd name="T108" fmla="*/ 72439 w 920"/>
              <a:gd name="T109" fmla="*/ 986471 h 4404"/>
              <a:gd name="T110" fmla="*/ 68339 w 920"/>
              <a:gd name="T111" fmla="*/ 1021324 h 4404"/>
              <a:gd name="T112" fmla="*/ 75856 w 920"/>
              <a:gd name="T113" fmla="*/ 1410855 h 4404"/>
              <a:gd name="T114" fmla="*/ 92941 w 920"/>
              <a:gd name="T115" fmla="*/ 1396845 h 4404"/>
              <a:gd name="T116" fmla="*/ 194765 w 920"/>
              <a:gd name="T117" fmla="*/ 1501062 h 4404"/>
              <a:gd name="T118" fmla="*/ 219367 w 920"/>
              <a:gd name="T119" fmla="*/ 1486711 h 4404"/>
              <a:gd name="T120" fmla="*/ 206383 w 920"/>
              <a:gd name="T121" fmla="*/ 1472702 h 4404"/>
              <a:gd name="T122" fmla="*/ 212875 w 920"/>
              <a:gd name="T123" fmla="*/ 1441608 h 4404"/>
              <a:gd name="T124" fmla="*/ 224151 w 920"/>
              <a:gd name="T125" fmla="*/ 1409147 h 44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0"/>
              <a:gd name="T190" fmla="*/ 0 h 4404"/>
              <a:gd name="T191" fmla="*/ 920 w 920"/>
              <a:gd name="T192" fmla="*/ 4404 h 44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0" h="4404">
                <a:moveTo>
                  <a:pt x="759" y="4107"/>
                </a:moveTo>
                <a:lnTo>
                  <a:pt x="749" y="4110"/>
                </a:lnTo>
                <a:lnTo>
                  <a:pt x="738" y="4111"/>
                </a:lnTo>
                <a:lnTo>
                  <a:pt x="726" y="4111"/>
                </a:lnTo>
                <a:lnTo>
                  <a:pt x="715" y="4110"/>
                </a:lnTo>
                <a:lnTo>
                  <a:pt x="705" y="4107"/>
                </a:lnTo>
                <a:lnTo>
                  <a:pt x="694" y="4104"/>
                </a:lnTo>
                <a:lnTo>
                  <a:pt x="684" y="4099"/>
                </a:lnTo>
                <a:lnTo>
                  <a:pt x="674" y="4092"/>
                </a:lnTo>
                <a:lnTo>
                  <a:pt x="668" y="4092"/>
                </a:lnTo>
                <a:lnTo>
                  <a:pt x="663" y="4093"/>
                </a:lnTo>
                <a:lnTo>
                  <a:pt x="658" y="4095"/>
                </a:lnTo>
                <a:lnTo>
                  <a:pt x="653" y="4098"/>
                </a:lnTo>
                <a:lnTo>
                  <a:pt x="644" y="4104"/>
                </a:lnTo>
                <a:lnTo>
                  <a:pt x="636" y="4112"/>
                </a:lnTo>
                <a:lnTo>
                  <a:pt x="626" y="4120"/>
                </a:lnTo>
                <a:lnTo>
                  <a:pt x="617" y="4126"/>
                </a:lnTo>
                <a:lnTo>
                  <a:pt x="612" y="4129"/>
                </a:lnTo>
                <a:lnTo>
                  <a:pt x="606" y="4131"/>
                </a:lnTo>
                <a:lnTo>
                  <a:pt x="601" y="4132"/>
                </a:lnTo>
                <a:lnTo>
                  <a:pt x="595" y="4132"/>
                </a:lnTo>
                <a:lnTo>
                  <a:pt x="582" y="4133"/>
                </a:lnTo>
                <a:lnTo>
                  <a:pt x="567" y="4133"/>
                </a:lnTo>
                <a:lnTo>
                  <a:pt x="553" y="4135"/>
                </a:lnTo>
                <a:lnTo>
                  <a:pt x="539" y="4138"/>
                </a:lnTo>
                <a:lnTo>
                  <a:pt x="532" y="4140"/>
                </a:lnTo>
                <a:lnTo>
                  <a:pt x="525" y="4144"/>
                </a:lnTo>
                <a:lnTo>
                  <a:pt x="520" y="4147"/>
                </a:lnTo>
                <a:lnTo>
                  <a:pt x="515" y="4151"/>
                </a:lnTo>
                <a:lnTo>
                  <a:pt x="510" y="4156"/>
                </a:lnTo>
                <a:lnTo>
                  <a:pt x="507" y="4162"/>
                </a:lnTo>
                <a:lnTo>
                  <a:pt x="504" y="4169"/>
                </a:lnTo>
                <a:lnTo>
                  <a:pt x="502" y="4178"/>
                </a:lnTo>
                <a:lnTo>
                  <a:pt x="499" y="4183"/>
                </a:lnTo>
                <a:lnTo>
                  <a:pt x="498" y="4188"/>
                </a:lnTo>
                <a:lnTo>
                  <a:pt x="496" y="4195"/>
                </a:lnTo>
                <a:lnTo>
                  <a:pt x="496" y="4200"/>
                </a:lnTo>
                <a:lnTo>
                  <a:pt x="495" y="4211"/>
                </a:lnTo>
                <a:lnTo>
                  <a:pt x="495" y="4223"/>
                </a:lnTo>
                <a:lnTo>
                  <a:pt x="495" y="4234"/>
                </a:lnTo>
                <a:lnTo>
                  <a:pt x="494" y="4247"/>
                </a:lnTo>
                <a:lnTo>
                  <a:pt x="493" y="4252"/>
                </a:lnTo>
                <a:lnTo>
                  <a:pt x="492" y="4258"/>
                </a:lnTo>
                <a:lnTo>
                  <a:pt x="489" y="4263"/>
                </a:lnTo>
                <a:lnTo>
                  <a:pt x="486" y="4268"/>
                </a:lnTo>
                <a:lnTo>
                  <a:pt x="470" y="4273"/>
                </a:lnTo>
                <a:lnTo>
                  <a:pt x="453" y="4277"/>
                </a:lnTo>
                <a:lnTo>
                  <a:pt x="444" y="4277"/>
                </a:lnTo>
                <a:lnTo>
                  <a:pt x="436" y="4277"/>
                </a:lnTo>
                <a:lnTo>
                  <a:pt x="428" y="4275"/>
                </a:lnTo>
                <a:lnTo>
                  <a:pt x="419" y="4272"/>
                </a:lnTo>
                <a:lnTo>
                  <a:pt x="412" y="4270"/>
                </a:lnTo>
                <a:lnTo>
                  <a:pt x="406" y="4268"/>
                </a:lnTo>
                <a:lnTo>
                  <a:pt x="402" y="4266"/>
                </a:lnTo>
                <a:lnTo>
                  <a:pt x="399" y="4264"/>
                </a:lnTo>
                <a:lnTo>
                  <a:pt x="397" y="4261"/>
                </a:lnTo>
                <a:lnTo>
                  <a:pt x="395" y="4259"/>
                </a:lnTo>
                <a:lnTo>
                  <a:pt x="395" y="4256"/>
                </a:lnTo>
                <a:lnTo>
                  <a:pt x="396" y="4253"/>
                </a:lnTo>
                <a:lnTo>
                  <a:pt x="399" y="4246"/>
                </a:lnTo>
                <a:lnTo>
                  <a:pt x="405" y="4238"/>
                </a:lnTo>
                <a:lnTo>
                  <a:pt x="412" y="4231"/>
                </a:lnTo>
                <a:lnTo>
                  <a:pt x="421" y="4223"/>
                </a:lnTo>
                <a:lnTo>
                  <a:pt x="422" y="4219"/>
                </a:lnTo>
                <a:lnTo>
                  <a:pt x="425" y="4214"/>
                </a:lnTo>
                <a:lnTo>
                  <a:pt x="428" y="4210"/>
                </a:lnTo>
                <a:lnTo>
                  <a:pt x="432" y="4207"/>
                </a:lnTo>
                <a:lnTo>
                  <a:pt x="440" y="4199"/>
                </a:lnTo>
                <a:lnTo>
                  <a:pt x="449" y="4192"/>
                </a:lnTo>
                <a:lnTo>
                  <a:pt x="457" y="4186"/>
                </a:lnTo>
                <a:lnTo>
                  <a:pt x="462" y="4180"/>
                </a:lnTo>
                <a:lnTo>
                  <a:pt x="463" y="4176"/>
                </a:lnTo>
                <a:lnTo>
                  <a:pt x="463" y="4173"/>
                </a:lnTo>
                <a:lnTo>
                  <a:pt x="462" y="4170"/>
                </a:lnTo>
                <a:lnTo>
                  <a:pt x="459" y="4167"/>
                </a:lnTo>
                <a:lnTo>
                  <a:pt x="454" y="4163"/>
                </a:lnTo>
                <a:lnTo>
                  <a:pt x="449" y="4160"/>
                </a:lnTo>
                <a:lnTo>
                  <a:pt x="444" y="4158"/>
                </a:lnTo>
                <a:lnTo>
                  <a:pt x="439" y="4158"/>
                </a:lnTo>
                <a:lnTo>
                  <a:pt x="433" y="4158"/>
                </a:lnTo>
                <a:lnTo>
                  <a:pt x="428" y="4159"/>
                </a:lnTo>
                <a:lnTo>
                  <a:pt x="422" y="4160"/>
                </a:lnTo>
                <a:lnTo>
                  <a:pt x="417" y="4162"/>
                </a:lnTo>
                <a:lnTo>
                  <a:pt x="396" y="4172"/>
                </a:lnTo>
                <a:lnTo>
                  <a:pt x="375" y="4181"/>
                </a:lnTo>
                <a:lnTo>
                  <a:pt x="364" y="4182"/>
                </a:lnTo>
                <a:lnTo>
                  <a:pt x="354" y="4183"/>
                </a:lnTo>
                <a:lnTo>
                  <a:pt x="344" y="4183"/>
                </a:lnTo>
                <a:lnTo>
                  <a:pt x="334" y="4183"/>
                </a:lnTo>
                <a:lnTo>
                  <a:pt x="324" y="4183"/>
                </a:lnTo>
                <a:lnTo>
                  <a:pt x="313" y="4184"/>
                </a:lnTo>
                <a:lnTo>
                  <a:pt x="303" y="4187"/>
                </a:lnTo>
                <a:lnTo>
                  <a:pt x="294" y="4191"/>
                </a:lnTo>
                <a:lnTo>
                  <a:pt x="289" y="4185"/>
                </a:lnTo>
                <a:lnTo>
                  <a:pt x="287" y="4181"/>
                </a:lnTo>
                <a:lnTo>
                  <a:pt x="286" y="4176"/>
                </a:lnTo>
                <a:lnTo>
                  <a:pt x="286" y="4172"/>
                </a:lnTo>
                <a:lnTo>
                  <a:pt x="288" y="4169"/>
                </a:lnTo>
                <a:lnTo>
                  <a:pt x="290" y="4166"/>
                </a:lnTo>
                <a:lnTo>
                  <a:pt x="293" y="4163"/>
                </a:lnTo>
                <a:lnTo>
                  <a:pt x="297" y="4161"/>
                </a:lnTo>
                <a:lnTo>
                  <a:pt x="317" y="4155"/>
                </a:lnTo>
                <a:lnTo>
                  <a:pt x="336" y="4150"/>
                </a:lnTo>
                <a:lnTo>
                  <a:pt x="345" y="4150"/>
                </a:lnTo>
                <a:lnTo>
                  <a:pt x="354" y="4149"/>
                </a:lnTo>
                <a:lnTo>
                  <a:pt x="364" y="4147"/>
                </a:lnTo>
                <a:lnTo>
                  <a:pt x="374" y="4145"/>
                </a:lnTo>
                <a:lnTo>
                  <a:pt x="392" y="4138"/>
                </a:lnTo>
                <a:lnTo>
                  <a:pt x="410" y="4133"/>
                </a:lnTo>
                <a:lnTo>
                  <a:pt x="398" y="4129"/>
                </a:lnTo>
                <a:lnTo>
                  <a:pt x="387" y="4126"/>
                </a:lnTo>
                <a:lnTo>
                  <a:pt x="375" y="4125"/>
                </a:lnTo>
                <a:lnTo>
                  <a:pt x="362" y="4124"/>
                </a:lnTo>
                <a:lnTo>
                  <a:pt x="339" y="4124"/>
                </a:lnTo>
                <a:lnTo>
                  <a:pt x="314" y="4125"/>
                </a:lnTo>
                <a:lnTo>
                  <a:pt x="313" y="4120"/>
                </a:lnTo>
                <a:lnTo>
                  <a:pt x="313" y="4115"/>
                </a:lnTo>
                <a:lnTo>
                  <a:pt x="314" y="4111"/>
                </a:lnTo>
                <a:lnTo>
                  <a:pt x="315" y="4106"/>
                </a:lnTo>
                <a:lnTo>
                  <a:pt x="320" y="4097"/>
                </a:lnTo>
                <a:lnTo>
                  <a:pt x="323" y="4088"/>
                </a:lnTo>
                <a:lnTo>
                  <a:pt x="324" y="4084"/>
                </a:lnTo>
                <a:lnTo>
                  <a:pt x="325" y="4081"/>
                </a:lnTo>
                <a:lnTo>
                  <a:pt x="325" y="4078"/>
                </a:lnTo>
                <a:lnTo>
                  <a:pt x="324" y="4076"/>
                </a:lnTo>
                <a:lnTo>
                  <a:pt x="321" y="4074"/>
                </a:lnTo>
                <a:lnTo>
                  <a:pt x="317" y="4073"/>
                </a:lnTo>
                <a:lnTo>
                  <a:pt x="311" y="4072"/>
                </a:lnTo>
                <a:lnTo>
                  <a:pt x="304" y="4072"/>
                </a:lnTo>
                <a:lnTo>
                  <a:pt x="302" y="4065"/>
                </a:lnTo>
                <a:lnTo>
                  <a:pt x="299" y="4060"/>
                </a:lnTo>
                <a:lnTo>
                  <a:pt x="296" y="4056"/>
                </a:lnTo>
                <a:lnTo>
                  <a:pt x="292" y="4054"/>
                </a:lnTo>
                <a:lnTo>
                  <a:pt x="289" y="4053"/>
                </a:lnTo>
                <a:lnTo>
                  <a:pt x="285" y="4054"/>
                </a:lnTo>
                <a:lnTo>
                  <a:pt x="282" y="4055"/>
                </a:lnTo>
                <a:lnTo>
                  <a:pt x="278" y="4056"/>
                </a:lnTo>
                <a:lnTo>
                  <a:pt x="270" y="4061"/>
                </a:lnTo>
                <a:lnTo>
                  <a:pt x="260" y="4065"/>
                </a:lnTo>
                <a:lnTo>
                  <a:pt x="256" y="4066"/>
                </a:lnTo>
                <a:lnTo>
                  <a:pt x="251" y="4067"/>
                </a:lnTo>
                <a:lnTo>
                  <a:pt x="247" y="4067"/>
                </a:lnTo>
                <a:lnTo>
                  <a:pt x="242" y="4066"/>
                </a:lnTo>
                <a:lnTo>
                  <a:pt x="235" y="4066"/>
                </a:lnTo>
                <a:lnTo>
                  <a:pt x="230" y="4065"/>
                </a:lnTo>
                <a:lnTo>
                  <a:pt x="227" y="4063"/>
                </a:lnTo>
                <a:lnTo>
                  <a:pt x="226" y="4060"/>
                </a:lnTo>
                <a:lnTo>
                  <a:pt x="226" y="4057"/>
                </a:lnTo>
                <a:lnTo>
                  <a:pt x="227" y="4052"/>
                </a:lnTo>
                <a:lnTo>
                  <a:pt x="229" y="4048"/>
                </a:lnTo>
                <a:lnTo>
                  <a:pt x="231" y="4043"/>
                </a:lnTo>
                <a:lnTo>
                  <a:pt x="235" y="4033"/>
                </a:lnTo>
                <a:lnTo>
                  <a:pt x="237" y="4026"/>
                </a:lnTo>
                <a:lnTo>
                  <a:pt x="236" y="4024"/>
                </a:lnTo>
                <a:lnTo>
                  <a:pt x="233" y="4022"/>
                </a:lnTo>
                <a:lnTo>
                  <a:pt x="229" y="4023"/>
                </a:lnTo>
                <a:lnTo>
                  <a:pt x="222" y="4024"/>
                </a:lnTo>
                <a:lnTo>
                  <a:pt x="219" y="4028"/>
                </a:lnTo>
                <a:lnTo>
                  <a:pt x="214" y="4029"/>
                </a:lnTo>
                <a:lnTo>
                  <a:pt x="210" y="4030"/>
                </a:lnTo>
                <a:lnTo>
                  <a:pt x="206" y="4030"/>
                </a:lnTo>
                <a:lnTo>
                  <a:pt x="201" y="4029"/>
                </a:lnTo>
                <a:lnTo>
                  <a:pt x="197" y="4027"/>
                </a:lnTo>
                <a:lnTo>
                  <a:pt x="192" y="4024"/>
                </a:lnTo>
                <a:lnTo>
                  <a:pt x="188" y="4021"/>
                </a:lnTo>
                <a:lnTo>
                  <a:pt x="185" y="4018"/>
                </a:lnTo>
                <a:lnTo>
                  <a:pt x="182" y="4015"/>
                </a:lnTo>
                <a:lnTo>
                  <a:pt x="180" y="4011"/>
                </a:lnTo>
                <a:lnTo>
                  <a:pt x="178" y="4008"/>
                </a:lnTo>
                <a:lnTo>
                  <a:pt x="177" y="4005"/>
                </a:lnTo>
                <a:lnTo>
                  <a:pt x="178" y="4002"/>
                </a:lnTo>
                <a:lnTo>
                  <a:pt x="180" y="4000"/>
                </a:lnTo>
                <a:lnTo>
                  <a:pt x="183" y="3998"/>
                </a:lnTo>
                <a:lnTo>
                  <a:pt x="188" y="3994"/>
                </a:lnTo>
                <a:lnTo>
                  <a:pt x="192" y="3991"/>
                </a:lnTo>
                <a:lnTo>
                  <a:pt x="194" y="3986"/>
                </a:lnTo>
                <a:lnTo>
                  <a:pt x="196" y="3982"/>
                </a:lnTo>
                <a:lnTo>
                  <a:pt x="196" y="3979"/>
                </a:lnTo>
                <a:lnTo>
                  <a:pt x="196" y="3976"/>
                </a:lnTo>
                <a:lnTo>
                  <a:pt x="194" y="3973"/>
                </a:lnTo>
                <a:lnTo>
                  <a:pt x="192" y="3970"/>
                </a:lnTo>
                <a:lnTo>
                  <a:pt x="187" y="3965"/>
                </a:lnTo>
                <a:lnTo>
                  <a:pt x="179" y="3961"/>
                </a:lnTo>
                <a:lnTo>
                  <a:pt x="171" y="3958"/>
                </a:lnTo>
                <a:lnTo>
                  <a:pt x="161" y="3957"/>
                </a:lnTo>
                <a:lnTo>
                  <a:pt x="149" y="3952"/>
                </a:lnTo>
                <a:lnTo>
                  <a:pt x="141" y="3947"/>
                </a:lnTo>
                <a:lnTo>
                  <a:pt x="139" y="3945"/>
                </a:lnTo>
                <a:lnTo>
                  <a:pt x="137" y="3943"/>
                </a:lnTo>
                <a:lnTo>
                  <a:pt x="137" y="3941"/>
                </a:lnTo>
                <a:lnTo>
                  <a:pt x="137" y="3939"/>
                </a:lnTo>
                <a:lnTo>
                  <a:pt x="141" y="3935"/>
                </a:lnTo>
                <a:lnTo>
                  <a:pt x="148" y="3932"/>
                </a:lnTo>
                <a:lnTo>
                  <a:pt x="157" y="3930"/>
                </a:lnTo>
                <a:lnTo>
                  <a:pt x="171" y="3928"/>
                </a:lnTo>
                <a:lnTo>
                  <a:pt x="182" y="3916"/>
                </a:lnTo>
                <a:lnTo>
                  <a:pt x="195" y="3900"/>
                </a:lnTo>
                <a:lnTo>
                  <a:pt x="200" y="3893"/>
                </a:lnTo>
                <a:lnTo>
                  <a:pt x="204" y="3884"/>
                </a:lnTo>
                <a:lnTo>
                  <a:pt x="205" y="3881"/>
                </a:lnTo>
                <a:lnTo>
                  <a:pt x="206" y="3878"/>
                </a:lnTo>
                <a:lnTo>
                  <a:pt x="205" y="3875"/>
                </a:lnTo>
                <a:lnTo>
                  <a:pt x="205" y="3873"/>
                </a:lnTo>
                <a:lnTo>
                  <a:pt x="196" y="3873"/>
                </a:lnTo>
                <a:lnTo>
                  <a:pt x="187" y="3874"/>
                </a:lnTo>
                <a:lnTo>
                  <a:pt x="178" y="3877"/>
                </a:lnTo>
                <a:lnTo>
                  <a:pt x="169" y="3879"/>
                </a:lnTo>
                <a:lnTo>
                  <a:pt x="164" y="3879"/>
                </a:lnTo>
                <a:lnTo>
                  <a:pt x="159" y="3879"/>
                </a:lnTo>
                <a:lnTo>
                  <a:pt x="155" y="3878"/>
                </a:lnTo>
                <a:lnTo>
                  <a:pt x="152" y="3877"/>
                </a:lnTo>
                <a:lnTo>
                  <a:pt x="149" y="3874"/>
                </a:lnTo>
                <a:lnTo>
                  <a:pt x="147" y="3870"/>
                </a:lnTo>
                <a:lnTo>
                  <a:pt x="145" y="3866"/>
                </a:lnTo>
                <a:lnTo>
                  <a:pt x="144" y="3860"/>
                </a:lnTo>
                <a:lnTo>
                  <a:pt x="141" y="3854"/>
                </a:lnTo>
                <a:lnTo>
                  <a:pt x="139" y="3850"/>
                </a:lnTo>
                <a:lnTo>
                  <a:pt x="140" y="3845"/>
                </a:lnTo>
                <a:lnTo>
                  <a:pt x="141" y="3841"/>
                </a:lnTo>
                <a:lnTo>
                  <a:pt x="147" y="3834"/>
                </a:lnTo>
                <a:lnTo>
                  <a:pt x="154" y="3828"/>
                </a:lnTo>
                <a:lnTo>
                  <a:pt x="157" y="3825"/>
                </a:lnTo>
                <a:lnTo>
                  <a:pt x="159" y="3822"/>
                </a:lnTo>
                <a:lnTo>
                  <a:pt x="161" y="3819"/>
                </a:lnTo>
                <a:lnTo>
                  <a:pt x="161" y="3817"/>
                </a:lnTo>
                <a:lnTo>
                  <a:pt x="160" y="3814"/>
                </a:lnTo>
                <a:lnTo>
                  <a:pt x="157" y="3811"/>
                </a:lnTo>
                <a:lnTo>
                  <a:pt x="151" y="3808"/>
                </a:lnTo>
                <a:lnTo>
                  <a:pt x="144" y="3805"/>
                </a:lnTo>
                <a:lnTo>
                  <a:pt x="138" y="3800"/>
                </a:lnTo>
                <a:lnTo>
                  <a:pt x="135" y="3795"/>
                </a:lnTo>
                <a:lnTo>
                  <a:pt x="133" y="3791"/>
                </a:lnTo>
                <a:lnTo>
                  <a:pt x="133" y="3787"/>
                </a:lnTo>
                <a:lnTo>
                  <a:pt x="134" y="3782"/>
                </a:lnTo>
                <a:lnTo>
                  <a:pt x="136" y="3779"/>
                </a:lnTo>
                <a:lnTo>
                  <a:pt x="139" y="3775"/>
                </a:lnTo>
                <a:lnTo>
                  <a:pt x="143" y="3772"/>
                </a:lnTo>
                <a:lnTo>
                  <a:pt x="151" y="3766"/>
                </a:lnTo>
                <a:lnTo>
                  <a:pt x="159" y="3760"/>
                </a:lnTo>
                <a:lnTo>
                  <a:pt x="162" y="3757"/>
                </a:lnTo>
                <a:lnTo>
                  <a:pt x="165" y="3753"/>
                </a:lnTo>
                <a:lnTo>
                  <a:pt x="167" y="3749"/>
                </a:lnTo>
                <a:lnTo>
                  <a:pt x="167" y="3745"/>
                </a:lnTo>
                <a:lnTo>
                  <a:pt x="165" y="3741"/>
                </a:lnTo>
                <a:lnTo>
                  <a:pt x="162" y="3738"/>
                </a:lnTo>
                <a:lnTo>
                  <a:pt x="159" y="3737"/>
                </a:lnTo>
                <a:lnTo>
                  <a:pt x="156" y="3737"/>
                </a:lnTo>
                <a:lnTo>
                  <a:pt x="148" y="3741"/>
                </a:lnTo>
                <a:lnTo>
                  <a:pt x="140" y="3746"/>
                </a:lnTo>
                <a:lnTo>
                  <a:pt x="136" y="3748"/>
                </a:lnTo>
                <a:lnTo>
                  <a:pt x="133" y="3750"/>
                </a:lnTo>
                <a:lnTo>
                  <a:pt x="130" y="3750"/>
                </a:lnTo>
                <a:lnTo>
                  <a:pt x="128" y="3749"/>
                </a:lnTo>
                <a:lnTo>
                  <a:pt x="126" y="3747"/>
                </a:lnTo>
                <a:lnTo>
                  <a:pt x="126" y="3743"/>
                </a:lnTo>
                <a:lnTo>
                  <a:pt x="126" y="3736"/>
                </a:lnTo>
                <a:lnTo>
                  <a:pt x="127" y="3726"/>
                </a:lnTo>
                <a:lnTo>
                  <a:pt x="126" y="3704"/>
                </a:lnTo>
                <a:lnTo>
                  <a:pt x="125" y="3684"/>
                </a:lnTo>
                <a:lnTo>
                  <a:pt x="127" y="3673"/>
                </a:lnTo>
                <a:lnTo>
                  <a:pt x="130" y="3663"/>
                </a:lnTo>
                <a:lnTo>
                  <a:pt x="132" y="3659"/>
                </a:lnTo>
                <a:lnTo>
                  <a:pt x="134" y="3654"/>
                </a:lnTo>
                <a:lnTo>
                  <a:pt x="137" y="3650"/>
                </a:lnTo>
                <a:lnTo>
                  <a:pt x="141" y="3646"/>
                </a:lnTo>
                <a:lnTo>
                  <a:pt x="142" y="3642"/>
                </a:lnTo>
                <a:lnTo>
                  <a:pt x="143" y="3638"/>
                </a:lnTo>
                <a:lnTo>
                  <a:pt x="142" y="3633"/>
                </a:lnTo>
                <a:lnTo>
                  <a:pt x="141" y="3627"/>
                </a:lnTo>
                <a:lnTo>
                  <a:pt x="139" y="3617"/>
                </a:lnTo>
                <a:lnTo>
                  <a:pt x="136" y="3606"/>
                </a:lnTo>
                <a:lnTo>
                  <a:pt x="135" y="3601"/>
                </a:lnTo>
                <a:lnTo>
                  <a:pt x="135" y="3597"/>
                </a:lnTo>
                <a:lnTo>
                  <a:pt x="135" y="3593"/>
                </a:lnTo>
                <a:lnTo>
                  <a:pt x="136" y="3590"/>
                </a:lnTo>
                <a:lnTo>
                  <a:pt x="139" y="3588"/>
                </a:lnTo>
                <a:lnTo>
                  <a:pt x="142" y="3586"/>
                </a:lnTo>
                <a:lnTo>
                  <a:pt x="146" y="3586"/>
                </a:lnTo>
                <a:lnTo>
                  <a:pt x="152" y="3587"/>
                </a:lnTo>
                <a:lnTo>
                  <a:pt x="161" y="3589"/>
                </a:lnTo>
                <a:lnTo>
                  <a:pt x="170" y="3592"/>
                </a:lnTo>
                <a:lnTo>
                  <a:pt x="179" y="3595"/>
                </a:lnTo>
                <a:lnTo>
                  <a:pt x="187" y="3599"/>
                </a:lnTo>
                <a:lnTo>
                  <a:pt x="196" y="3602"/>
                </a:lnTo>
                <a:lnTo>
                  <a:pt x="204" y="3604"/>
                </a:lnTo>
                <a:lnTo>
                  <a:pt x="209" y="3604"/>
                </a:lnTo>
                <a:lnTo>
                  <a:pt x="213" y="3603"/>
                </a:lnTo>
                <a:lnTo>
                  <a:pt x="218" y="3602"/>
                </a:lnTo>
                <a:lnTo>
                  <a:pt x="222" y="3600"/>
                </a:lnTo>
                <a:lnTo>
                  <a:pt x="225" y="3596"/>
                </a:lnTo>
                <a:lnTo>
                  <a:pt x="226" y="3592"/>
                </a:lnTo>
                <a:lnTo>
                  <a:pt x="226" y="3588"/>
                </a:lnTo>
                <a:lnTo>
                  <a:pt x="225" y="3584"/>
                </a:lnTo>
                <a:lnTo>
                  <a:pt x="223" y="3580"/>
                </a:lnTo>
                <a:lnTo>
                  <a:pt x="220" y="3577"/>
                </a:lnTo>
                <a:lnTo>
                  <a:pt x="216" y="3574"/>
                </a:lnTo>
                <a:lnTo>
                  <a:pt x="211" y="3571"/>
                </a:lnTo>
                <a:lnTo>
                  <a:pt x="202" y="3567"/>
                </a:lnTo>
                <a:lnTo>
                  <a:pt x="192" y="3563"/>
                </a:lnTo>
                <a:lnTo>
                  <a:pt x="183" y="3561"/>
                </a:lnTo>
                <a:lnTo>
                  <a:pt x="175" y="3560"/>
                </a:lnTo>
                <a:lnTo>
                  <a:pt x="171" y="3562"/>
                </a:lnTo>
                <a:lnTo>
                  <a:pt x="166" y="3563"/>
                </a:lnTo>
                <a:lnTo>
                  <a:pt x="160" y="3564"/>
                </a:lnTo>
                <a:lnTo>
                  <a:pt x="156" y="3564"/>
                </a:lnTo>
                <a:lnTo>
                  <a:pt x="147" y="3564"/>
                </a:lnTo>
                <a:lnTo>
                  <a:pt x="138" y="3562"/>
                </a:lnTo>
                <a:lnTo>
                  <a:pt x="129" y="3560"/>
                </a:lnTo>
                <a:lnTo>
                  <a:pt x="120" y="3558"/>
                </a:lnTo>
                <a:lnTo>
                  <a:pt x="115" y="3558"/>
                </a:lnTo>
                <a:lnTo>
                  <a:pt x="110" y="3558"/>
                </a:lnTo>
                <a:lnTo>
                  <a:pt x="105" y="3559"/>
                </a:lnTo>
                <a:lnTo>
                  <a:pt x="100" y="3560"/>
                </a:lnTo>
                <a:lnTo>
                  <a:pt x="104" y="3545"/>
                </a:lnTo>
                <a:lnTo>
                  <a:pt x="110" y="3531"/>
                </a:lnTo>
                <a:lnTo>
                  <a:pt x="118" y="3516"/>
                </a:lnTo>
                <a:lnTo>
                  <a:pt x="123" y="3502"/>
                </a:lnTo>
                <a:lnTo>
                  <a:pt x="128" y="3504"/>
                </a:lnTo>
                <a:lnTo>
                  <a:pt x="132" y="3505"/>
                </a:lnTo>
                <a:lnTo>
                  <a:pt x="137" y="3505"/>
                </a:lnTo>
                <a:lnTo>
                  <a:pt x="141" y="3504"/>
                </a:lnTo>
                <a:lnTo>
                  <a:pt x="146" y="3502"/>
                </a:lnTo>
                <a:lnTo>
                  <a:pt x="149" y="3499"/>
                </a:lnTo>
                <a:lnTo>
                  <a:pt x="153" y="3495"/>
                </a:lnTo>
                <a:lnTo>
                  <a:pt x="156" y="3491"/>
                </a:lnTo>
                <a:lnTo>
                  <a:pt x="158" y="3487"/>
                </a:lnTo>
                <a:lnTo>
                  <a:pt x="159" y="3483"/>
                </a:lnTo>
                <a:lnTo>
                  <a:pt x="159" y="3478"/>
                </a:lnTo>
                <a:lnTo>
                  <a:pt x="159" y="3474"/>
                </a:lnTo>
                <a:lnTo>
                  <a:pt x="157" y="3470"/>
                </a:lnTo>
                <a:lnTo>
                  <a:pt x="154" y="3467"/>
                </a:lnTo>
                <a:lnTo>
                  <a:pt x="150" y="3464"/>
                </a:lnTo>
                <a:lnTo>
                  <a:pt x="145" y="3462"/>
                </a:lnTo>
                <a:lnTo>
                  <a:pt x="140" y="3458"/>
                </a:lnTo>
                <a:lnTo>
                  <a:pt x="136" y="3455"/>
                </a:lnTo>
                <a:lnTo>
                  <a:pt x="131" y="3452"/>
                </a:lnTo>
                <a:lnTo>
                  <a:pt x="126" y="3450"/>
                </a:lnTo>
                <a:lnTo>
                  <a:pt x="116" y="3447"/>
                </a:lnTo>
                <a:lnTo>
                  <a:pt x="104" y="3445"/>
                </a:lnTo>
                <a:lnTo>
                  <a:pt x="83" y="3444"/>
                </a:lnTo>
                <a:lnTo>
                  <a:pt x="61" y="3445"/>
                </a:lnTo>
                <a:lnTo>
                  <a:pt x="55" y="3437"/>
                </a:lnTo>
                <a:lnTo>
                  <a:pt x="50" y="3430"/>
                </a:lnTo>
                <a:lnTo>
                  <a:pt x="45" y="3423"/>
                </a:lnTo>
                <a:lnTo>
                  <a:pt x="40" y="3419"/>
                </a:lnTo>
                <a:lnTo>
                  <a:pt x="37" y="3418"/>
                </a:lnTo>
                <a:lnTo>
                  <a:pt x="34" y="3416"/>
                </a:lnTo>
                <a:lnTo>
                  <a:pt x="31" y="3416"/>
                </a:lnTo>
                <a:lnTo>
                  <a:pt x="27" y="3416"/>
                </a:lnTo>
                <a:lnTo>
                  <a:pt x="17" y="3418"/>
                </a:lnTo>
                <a:lnTo>
                  <a:pt x="4" y="3422"/>
                </a:lnTo>
                <a:lnTo>
                  <a:pt x="1" y="3419"/>
                </a:lnTo>
                <a:lnTo>
                  <a:pt x="0" y="3417"/>
                </a:lnTo>
                <a:lnTo>
                  <a:pt x="0" y="3414"/>
                </a:lnTo>
                <a:lnTo>
                  <a:pt x="2" y="3411"/>
                </a:lnTo>
                <a:lnTo>
                  <a:pt x="8" y="3406"/>
                </a:lnTo>
                <a:lnTo>
                  <a:pt x="17" y="3401"/>
                </a:lnTo>
                <a:lnTo>
                  <a:pt x="36" y="3392"/>
                </a:lnTo>
                <a:lnTo>
                  <a:pt x="52" y="3383"/>
                </a:lnTo>
                <a:lnTo>
                  <a:pt x="56" y="3381"/>
                </a:lnTo>
                <a:lnTo>
                  <a:pt x="61" y="3379"/>
                </a:lnTo>
                <a:lnTo>
                  <a:pt x="64" y="3376"/>
                </a:lnTo>
                <a:lnTo>
                  <a:pt x="68" y="3373"/>
                </a:lnTo>
                <a:lnTo>
                  <a:pt x="74" y="3367"/>
                </a:lnTo>
                <a:lnTo>
                  <a:pt x="79" y="3360"/>
                </a:lnTo>
                <a:lnTo>
                  <a:pt x="84" y="3352"/>
                </a:lnTo>
                <a:lnTo>
                  <a:pt x="90" y="3345"/>
                </a:lnTo>
                <a:lnTo>
                  <a:pt x="95" y="3339"/>
                </a:lnTo>
                <a:lnTo>
                  <a:pt x="101" y="3334"/>
                </a:lnTo>
                <a:lnTo>
                  <a:pt x="105" y="3332"/>
                </a:lnTo>
                <a:lnTo>
                  <a:pt x="110" y="3331"/>
                </a:lnTo>
                <a:lnTo>
                  <a:pt x="116" y="3330"/>
                </a:lnTo>
                <a:lnTo>
                  <a:pt x="121" y="3330"/>
                </a:lnTo>
                <a:lnTo>
                  <a:pt x="126" y="3331"/>
                </a:lnTo>
                <a:lnTo>
                  <a:pt x="131" y="3332"/>
                </a:lnTo>
                <a:lnTo>
                  <a:pt x="136" y="3334"/>
                </a:lnTo>
                <a:lnTo>
                  <a:pt x="141" y="3336"/>
                </a:lnTo>
                <a:lnTo>
                  <a:pt x="145" y="3338"/>
                </a:lnTo>
                <a:lnTo>
                  <a:pt x="148" y="3341"/>
                </a:lnTo>
                <a:lnTo>
                  <a:pt x="150" y="3344"/>
                </a:lnTo>
                <a:lnTo>
                  <a:pt x="152" y="3347"/>
                </a:lnTo>
                <a:lnTo>
                  <a:pt x="152" y="3351"/>
                </a:lnTo>
                <a:lnTo>
                  <a:pt x="151" y="3354"/>
                </a:lnTo>
                <a:lnTo>
                  <a:pt x="149" y="3358"/>
                </a:lnTo>
                <a:lnTo>
                  <a:pt x="145" y="3363"/>
                </a:lnTo>
                <a:lnTo>
                  <a:pt x="140" y="3363"/>
                </a:lnTo>
                <a:lnTo>
                  <a:pt x="136" y="3364"/>
                </a:lnTo>
                <a:lnTo>
                  <a:pt x="131" y="3366"/>
                </a:lnTo>
                <a:lnTo>
                  <a:pt x="127" y="3368"/>
                </a:lnTo>
                <a:lnTo>
                  <a:pt x="122" y="3371"/>
                </a:lnTo>
                <a:lnTo>
                  <a:pt x="119" y="3374"/>
                </a:lnTo>
                <a:lnTo>
                  <a:pt x="115" y="3378"/>
                </a:lnTo>
                <a:lnTo>
                  <a:pt x="112" y="3382"/>
                </a:lnTo>
                <a:lnTo>
                  <a:pt x="109" y="3385"/>
                </a:lnTo>
                <a:lnTo>
                  <a:pt x="108" y="3390"/>
                </a:lnTo>
                <a:lnTo>
                  <a:pt x="107" y="3394"/>
                </a:lnTo>
                <a:lnTo>
                  <a:pt x="107" y="3398"/>
                </a:lnTo>
                <a:lnTo>
                  <a:pt x="108" y="3402"/>
                </a:lnTo>
                <a:lnTo>
                  <a:pt x="110" y="3407"/>
                </a:lnTo>
                <a:lnTo>
                  <a:pt x="114" y="3411"/>
                </a:lnTo>
                <a:lnTo>
                  <a:pt x="118" y="3415"/>
                </a:lnTo>
                <a:lnTo>
                  <a:pt x="123" y="3409"/>
                </a:lnTo>
                <a:lnTo>
                  <a:pt x="130" y="3402"/>
                </a:lnTo>
                <a:lnTo>
                  <a:pt x="137" y="3395"/>
                </a:lnTo>
                <a:lnTo>
                  <a:pt x="144" y="3390"/>
                </a:lnTo>
                <a:lnTo>
                  <a:pt x="147" y="3388"/>
                </a:lnTo>
                <a:lnTo>
                  <a:pt x="150" y="3387"/>
                </a:lnTo>
                <a:lnTo>
                  <a:pt x="153" y="3387"/>
                </a:lnTo>
                <a:lnTo>
                  <a:pt x="155" y="3388"/>
                </a:lnTo>
                <a:lnTo>
                  <a:pt x="157" y="3390"/>
                </a:lnTo>
                <a:lnTo>
                  <a:pt x="158" y="3394"/>
                </a:lnTo>
                <a:lnTo>
                  <a:pt x="158" y="3399"/>
                </a:lnTo>
                <a:lnTo>
                  <a:pt x="158" y="3406"/>
                </a:lnTo>
                <a:lnTo>
                  <a:pt x="158" y="3415"/>
                </a:lnTo>
                <a:lnTo>
                  <a:pt x="158" y="3421"/>
                </a:lnTo>
                <a:lnTo>
                  <a:pt x="159" y="3425"/>
                </a:lnTo>
                <a:lnTo>
                  <a:pt x="161" y="3427"/>
                </a:lnTo>
                <a:lnTo>
                  <a:pt x="164" y="3427"/>
                </a:lnTo>
                <a:lnTo>
                  <a:pt x="166" y="3427"/>
                </a:lnTo>
                <a:lnTo>
                  <a:pt x="169" y="3425"/>
                </a:lnTo>
                <a:lnTo>
                  <a:pt x="172" y="3421"/>
                </a:lnTo>
                <a:lnTo>
                  <a:pt x="185" y="3404"/>
                </a:lnTo>
                <a:lnTo>
                  <a:pt x="199" y="3388"/>
                </a:lnTo>
                <a:lnTo>
                  <a:pt x="203" y="3382"/>
                </a:lnTo>
                <a:lnTo>
                  <a:pt x="205" y="3375"/>
                </a:lnTo>
                <a:lnTo>
                  <a:pt x="208" y="3368"/>
                </a:lnTo>
                <a:lnTo>
                  <a:pt x="209" y="3361"/>
                </a:lnTo>
                <a:lnTo>
                  <a:pt x="211" y="3346"/>
                </a:lnTo>
                <a:lnTo>
                  <a:pt x="212" y="3331"/>
                </a:lnTo>
                <a:lnTo>
                  <a:pt x="213" y="3323"/>
                </a:lnTo>
                <a:lnTo>
                  <a:pt x="214" y="3316"/>
                </a:lnTo>
                <a:lnTo>
                  <a:pt x="217" y="3309"/>
                </a:lnTo>
                <a:lnTo>
                  <a:pt x="220" y="3303"/>
                </a:lnTo>
                <a:lnTo>
                  <a:pt x="223" y="3297"/>
                </a:lnTo>
                <a:lnTo>
                  <a:pt x="227" y="3292"/>
                </a:lnTo>
                <a:lnTo>
                  <a:pt x="232" y="3288"/>
                </a:lnTo>
                <a:lnTo>
                  <a:pt x="239" y="3284"/>
                </a:lnTo>
                <a:lnTo>
                  <a:pt x="247" y="3282"/>
                </a:lnTo>
                <a:lnTo>
                  <a:pt x="252" y="3280"/>
                </a:lnTo>
                <a:lnTo>
                  <a:pt x="256" y="3279"/>
                </a:lnTo>
                <a:lnTo>
                  <a:pt x="257" y="3277"/>
                </a:lnTo>
                <a:lnTo>
                  <a:pt x="255" y="3274"/>
                </a:lnTo>
                <a:lnTo>
                  <a:pt x="248" y="3271"/>
                </a:lnTo>
                <a:lnTo>
                  <a:pt x="240" y="3268"/>
                </a:lnTo>
                <a:lnTo>
                  <a:pt x="233" y="3263"/>
                </a:lnTo>
                <a:lnTo>
                  <a:pt x="230" y="3260"/>
                </a:lnTo>
                <a:lnTo>
                  <a:pt x="229" y="3256"/>
                </a:lnTo>
                <a:lnTo>
                  <a:pt x="229" y="3252"/>
                </a:lnTo>
                <a:lnTo>
                  <a:pt x="231" y="3247"/>
                </a:lnTo>
                <a:lnTo>
                  <a:pt x="238" y="3241"/>
                </a:lnTo>
                <a:lnTo>
                  <a:pt x="246" y="3237"/>
                </a:lnTo>
                <a:lnTo>
                  <a:pt x="254" y="3232"/>
                </a:lnTo>
                <a:lnTo>
                  <a:pt x="263" y="3228"/>
                </a:lnTo>
                <a:lnTo>
                  <a:pt x="273" y="3223"/>
                </a:lnTo>
                <a:lnTo>
                  <a:pt x="282" y="3218"/>
                </a:lnTo>
                <a:lnTo>
                  <a:pt x="290" y="3212"/>
                </a:lnTo>
                <a:lnTo>
                  <a:pt x="297" y="3205"/>
                </a:lnTo>
                <a:lnTo>
                  <a:pt x="301" y="3201"/>
                </a:lnTo>
                <a:lnTo>
                  <a:pt x="305" y="3197"/>
                </a:lnTo>
                <a:lnTo>
                  <a:pt x="308" y="3193"/>
                </a:lnTo>
                <a:lnTo>
                  <a:pt x="310" y="3188"/>
                </a:lnTo>
                <a:lnTo>
                  <a:pt x="311" y="3184"/>
                </a:lnTo>
                <a:lnTo>
                  <a:pt x="312" y="3180"/>
                </a:lnTo>
                <a:lnTo>
                  <a:pt x="311" y="3176"/>
                </a:lnTo>
                <a:lnTo>
                  <a:pt x="310" y="3171"/>
                </a:lnTo>
                <a:lnTo>
                  <a:pt x="309" y="3167"/>
                </a:lnTo>
                <a:lnTo>
                  <a:pt x="306" y="3164"/>
                </a:lnTo>
                <a:lnTo>
                  <a:pt x="303" y="3161"/>
                </a:lnTo>
                <a:lnTo>
                  <a:pt x="300" y="3158"/>
                </a:lnTo>
                <a:lnTo>
                  <a:pt x="296" y="3155"/>
                </a:lnTo>
                <a:lnTo>
                  <a:pt x="292" y="3153"/>
                </a:lnTo>
                <a:lnTo>
                  <a:pt x="287" y="3151"/>
                </a:lnTo>
                <a:lnTo>
                  <a:pt x="282" y="3149"/>
                </a:lnTo>
                <a:lnTo>
                  <a:pt x="276" y="3147"/>
                </a:lnTo>
                <a:lnTo>
                  <a:pt x="271" y="3145"/>
                </a:lnTo>
                <a:lnTo>
                  <a:pt x="268" y="3142"/>
                </a:lnTo>
                <a:lnTo>
                  <a:pt x="264" y="3139"/>
                </a:lnTo>
                <a:lnTo>
                  <a:pt x="262" y="3136"/>
                </a:lnTo>
                <a:lnTo>
                  <a:pt x="260" y="3132"/>
                </a:lnTo>
                <a:lnTo>
                  <a:pt x="259" y="3128"/>
                </a:lnTo>
                <a:lnTo>
                  <a:pt x="259" y="3123"/>
                </a:lnTo>
                <a:lnTo>
                  <a:pt x="260" y="3113"/>
                </a:lnTo>
                <a:lnTo>
                  <a:pt x="262" y="3104"/>
                </a:lnTo>
                <a:lnTo>
                  <a:pt x="265" y="3094"/>
                </a:lnTo>
                <a:lnTo>
                  <a:pt x="269" y="3085"/>
                </a:lnTo>
                <a:lnTo>
                  <a:pt x="269" y="3064"/>
                </a:lnTo>
                <a:lnTo>
                  <a:pt x="268" y="3044"/>
                </a:lnTo>
                <a:lnTo>
                  <a:pt x="269" y="3040"/>
                </a:lnTo>
                <a:lnTo>
                  <a:pt x="270" y="3035"/>
                </a:lnTo>
                <a:lnTo>
                  <a:pt x="271" y="3031"/>
                </a:lnTo>
                <a:lnTo>
                  <a:pt x="273" y="3027"/>
                </a:lnTo>
                <a:lnTo>
                  <a:pt x="276" y="3024"/>
                </a:lnTo>
                <a:lnTo>
                  <a:pt x="279" y="3021"/>
                </a:lnTo>
                <a:lnTo>
                  <a:pt x="283" y="3017"/>
                </a:lnTo>
                <a:lnTo>
                  <a:pt x="288" y="3015"/>
                </a:lnTo>
                <a:lnTo>
                  <a:pt x="296" y="3014"/>
                </a:lnTo>
                <a:lnTo>
                  <a:pt x="301" y="3012"/>
                </a:lnTo>
                <a:lnTo>
                  <a:pt x="306" y="3010"/>
                </a:lnTo>
                <a:lnTo>
                  <a:pt x="309" y="3008"/>
                </a:lnTo>
                <a:lnTo>
                  <a:pt x="311" y="3006"/>
                </a:lnTo>
                <a:lnTo>
                  <a:pt x="312" y="3003"/>
                </a:lnTo>
                <a:lnTo>
                  <a:pt x="312" y="3000"/>
                </a:lnTo>
                <a:lnTo>
                  <a:pt x="311" y="2997"/>
                </a:lnTo>
                <a:lnTo>
                  <a:pt x="304" y="2981"/>
                </a:lnTo>
                <a:lnTo>
                  <a:pt x="296" y="2962"/>
                </a:lnTo>
                <a:lnTo>
                  <a:pt x="293" y="2955"/>
                </a:lnTo>
                <a:lnTo>
                  <a:pt x="292" y="2949"/>
                </a:lnTo>
                <a:lnTo>
                  <a:pt x="292" y="2944"/>
                </a:lnTo>
                <a:lnTo>
                  <a:pt x="292" y="2939"/>
                </a:lnTo>
                <a:lnTo>
                  <a:pt x="294" y="2935"/>
                </a:lnTo>
                <a:lnTo>
                  <a:pt x="296" y="2932"/>
                </a:lnTo>
                <a:lnTo>
                  <a:pt x="298" y="2929"/>
                </a:lnTo>
                <a:lnTo>
                  <a:pt x="301" y="2926"/>
                </a:lnTo>
                <a:lnTo>
                  <a:pt x="308" y="2921"/>
                </a:lnTo>
                <a:lnTo>
                  <a:pt x="316" y="2915"/>
                </a:lnTo>
                <a:lnTo>
                  <a:pt x="324" y="2910"/>
                </a:lnTo>
                <a:lnTo>
                  <a:pt x="329" y="2904"/>
                </a:lnTo>
                <a:lnTo>
                  <a:pt x="330" y="2898"/>
                </a:lnTo>
                <a:lnTo>
                  <a:pt x="330" y="2893"/>
                </a:lnTo>
                <a:lnTo>
                  <a:pt x="328" y="2889"/>
                </a:lnTo>
                <a:lnTo>
                  <a:pt x="326" y="2886"/>
                </a:lnTo>
                <a:lnTo>
                  <a:pt x="318" y="2880"/>
                </a:lnTo>
                <a:lnTo>
                  <a:pt x="309" y="2876"/>
                </a:lnTo>
                <a:lnTo>
                  <a:pt x="306" y="2874"/>
                </a:lnTo>
                <a:lnTo>
                  <a:pt x="302" y="2871"/>
                </a:lnTo>
                <a:lnTo>
                  <a:pt x="300" y="2869"/>
                </a:lnTo>
                <a:lnTo>
                  <a:pt x="298" y="2865"/>
                </a:lnTo>
                <a:lnTo>
                  <a:pt x="298" y="2862"/>
                </a:lnTo>
                <a:lnTo>
                  <a:pt x="299" y="2858"/>
                </a:lnTo>
                <a:lnTo>
                  <a:pt x="302" y="2854"/>
                </a:lnTo>
                <a:lnTo>
                  <a:pt x="307" y="2849"/>
                </a:lnTo>
                <a:lnTo>
                  <a:pt x="309" y="2844"/>
                </a:lnTo>
                <a:lnTo>
                  <a:pt x="309" y="2839"/>
                </a:lnTo>
                <a:lnTo>
                  <a:pt x="309" y="2835"/>
                </a:lnTo>
                <a:lnTo>
                  <a:pt x="307" y="2832"/>
                </a:lnTo>
                <a:lnTo>
                  <a:pt x="305" y="2829"/>
                </a:lnTo>
                <a:lnTo>
                  <a:pt x="301" y="2826"/>
                </a:lnTo>
                <a:lnTo>
                  <a:pt x="298" y="2825"/>
                </a:lnTo>
                <a:lnTo>
                  <a:pt x="293" y="2823"/>
                </a:lnTo>
                <a:lnTo>
                  <a:pt x="289" y="2823"/>
                </a:lnTo>
                <a:lnTo>
                  <a:pt x="284" y="2823"/>
                </a:lnTo>
                <a:lnTo>
                  <a:pt x="279" y="2823"/>
                </a:lnTo>
                <a:lnTo>
                  <a:pt x="275" y="2824"/>
                </a:lnTo>
                <a:lnTo>
                  <a:pt x="271" y="2826"/>
                </a:lnTo>
                <a:lnTo>
                  <a:pt x="266" y="2829"/>
                </a:lnTo>
                <a:lnTo>
                  <a:pt x="263" y="2832"/>
                </a:lnTo>
                <a:lnTo>
                  <a:pt x="260" y="2836"/>
                </a:lnTo>
                <a:lnTo>
                  <a:pt x="257" y="2840"/>
                </a:lnTo>
                <a:lnTo>
                  <a:pt x="253" y="2844"/>
                </a:lnTo>
                <a:lnTo>
                  <a:pt x="249" y="2847"/>
                </a:lnTo>
                <a:lnTo>
                  <a:pt x="244" y="2849"/>
                </a:lnTo>
                <a:lnTo>
                  <a:pt x="239" y="2851"/>
                </a:lnTo>
                <a:lnTo>
                  <a:pt x="234" y="2852"/>
                </a:lnTo>
                <a:lnTo>
                  <a:pt x="229" y="2852"/>
                </a:lnTo>
                <a:lnTo>
                  <a:pt x="224" y="2852"/>
                </a:lnTo>
                <a:lnTo>
                  <a:pt x="219" y="2851"/>
                </a:lnTo>
                <a:lnTo>
                  <a:pt x="213" y="2849"/>
                </a:lnTo>
                <a:lnTo>
                  <a:pt x="209" y="2847"/>
                </a:lnTo>
                <a:lnTo>
                  <a:pt x="205" y="2844"/>
                </a:lnTo>
                <a:lnTo>
                  <a:pt x="202" y="2840"/>
                </a:lnTo>
                <a:lnTo>
                  <a:pt x="199" y="2835"/>
                </a:lnTo>
                <a:lnTo>
                  <a:pt x="197" y="2830"/>
                </a:lnTo>
                <a:lnTo>
                  <a:pt x="196" y="2824"/>
                </a:lnTo>
                <a:lnTo>
                  <a:pt x="190" y="2810"/>
                </a:lnTo>
                <a:lnTo>
                  <a:pt x="184" y="2796"/>
                </a:lnTo>
                <a:lnTo>
                  <a:pt x="178" y="2783"/>
                </a:lnTo>
                <a:lnTo>
                  <a:pt x="174" y="2768"/>
                </a:lnTo>
                <a:lnTo>
                  <a:pt x="171" y="2753"/>
                </a:lnTo>
                <a:lnTo>
                  <a:pt x="170" y="2738"/>
                </a:lnTo>
                <a:lnTo>
                  <a:pt x="170" y="2731"/>
                </a:lnTo>
                <a:lnTo>
                  <a:pt x="171" y="2724"/>
                </a:lnTo>
                <a:lnTo>
                  <a:pt x="172" y="2716"/>
                </a:lnTo>
                <a:lnTo>
                  <a:pt x="175" y="2708"/>
                </a:lnTo>
                <a:lnTo>
                  <a:pt x="176" y="2699"/>
                </a:lnTo>
                <a:lnTo>
                  <a:pt x="177" y="2691"/>
                </a:lnTo>
                <a:lnTo>
                  <a:pt x="180" y="2684"/>
                </a:lnTo>
                <a:lnTo>
                  <a:pt x="183" y="2677"/>
                </a:lnTo>
                <a:lnTo>
                  <a:pt x="191" y="2664"/>
                </a:lnTo>
                <a:lnTo>
                  <a:pt x="201" y="2651"/>
                </a:lnTo>
                <a:lnTo>
                  <a:pt x="211" y="2639"/>
                </a:lnTo>
                <a:lnTo>
                  <a:pt x="222" y="2627"/>
                </a:lnTo>
                <a:lnTo>
                  <a:pt x="227" y="2621"/>
                </a:lnTo>
                <a:lnTo>
                  <a:pt x="232" y="2614"/>
                </a:lnTo>
                <a:lnTo>
                  <a:pt x="236" y="2607"/>
                </a:lnTo>
                <a:lnTo>
                  <a:pt x="239" y="2600"/>
                </a:lnTo>
                <a:lnTo>
                  <a:pt x="242" y="2594"/>
                </a:lnTo>
                <a:lnTo>
                  <a:pt x="244" y="2589"/>
                </a:lnTo>
                <a:lnTo>
                  <a:pt x="245" y="2583"/>
                </a:lnTo>
                <a:lnTo>
                  <a:pt x="245" y="2577"/>
                </a:lnTo>
                <a:lnTo>
                  <a:pt x="244" y="2566"/>
                </a:lnTo>
                <a:lnTo>
                  <a:pt x="241" y="2553"/>
                </a:lnTo>
                <a:lnTo>
                  <a:pt x="232" y="2529"/>
                </a:lnTo>
                <a:lnTo>
                  <a:pt x="226" y="2505"/>
                </a:lnTo>
                <a:lnTo>
                  <a:pt x="223" y="2497"/>
                </a:lnTo>
                <a:lnTo>
                  <a:pt x="221" y="2488"/>
                </a:lnTo>
                <a:lnTo>
                  <a:pt x="220" y="2480"/>
                </a:lnTo>
                <a:lnTo>
                  <a:pt x="219" y="2471"/>
                </a:lnTo>
                <a:lnTo>
                  <a:pt x="220" y="2453"/>
                </a:lnTo>
                <a:lnTo>
                  <a:pt x="221" y="2436"/>
                </a:lnTo>
                <a:lnTo>
                  <a:pt x="222" y="2427"/>
                </a:lnTo>
                <a:lnTo>
                  <a:pt x="222" y="2418"/>
                </a:lnTo>
                <a:lnTo>
                  <a:pt x="222" y="2410"/>
                </a:lnTo>
                <a:lnTo>
                  <a:pt x="221" y="2401"/>
                </a:lnTo>
                <a:lnTo>
                  <a:pt x="219" y="2393"/>
                </a:lnTo>
                <a:lnTo>
                  <a:pt x="216" y="2385"/>
                </a:lnTo>
                <a:lnTo>
                  <a:pt x="211" y="2377"/>
                </a:lnTo>
                <a:lnTo>
                  <a:pt x="206" y="2370"/>
                </a:lnTo>
                <a:lnTo>
                  <a:pt x="202" y="2366"/>
                </a:lnTo>
                <a:lnTo>
                  <a:pt x="199" y="2361"/>
                </a:lnTo>
                <a:lnTo>
                  <a:pt x="197" y="2356"/>
                </a:lnTo>
                <a:lnTo>
                  <a:pt x="195" y="2351"/>
                </a:lnTo>
                <a:lnTo>
                  <a:pt x="194" y="2346"/>
                </a:lnTo>
                <a:lnTo>
                  <a:pt x="193" y="2341"/>
                </a:lnTo>
                <a:lnTo>
                  <a:pt x="193" y="2337"/>
                </a:lnTo>
                <a:lnTo>
                  <a:pt x="194" y="2333"/>
                </a:lnTo>
                <a:lnTo>
                  <a:pt x="196" y="2329"/>
                </a:lnTo>
                <a:lnTo>
                  <a:pt x="198" y="2326"/>
                </a:lnTo>
                <a:lnTo>
                  <a:pt x="201" y="2323"/>
                </a:lnTo>
                <a:lnTo>
                  <a:pt x="204" y="2321"/>
                </a:lnTo>
                <a:lnTo>
                  <a:pt x="208" y="2320"/>
                </a:lnTo>
                <a:lnTo>
                  <a:pt x="213" y="2321"/>
                </a:lnTo>
                <a:lnTo>
                  <a:pt x="219" y="2322"/>
                </a:lnTo>
                <a:lnTo>
                  <a:pt x="225" y="2325"/>
                </a:lnTo>
                <a:lnTo>
                  <a:pt x="231" y="2323"/>
                </a:lnTo>
                <a:lnTo>
                  <a:pt x="237" y="2320"/>
                </a:lnTo>
                <a:lnTo>
                  <a:pt x="242" y="2316"/>
                </a:lnTo>
                <a:lnTo>
                  <a:pt x="246" y="2311"/>
                </a:lnTo>
                <a:lnTo>
                  <a:pt x="250" y="2305"/>
                </a:lnTo>
                <a:lnTo>
                  <a:pt x="253" y="2299"/>
                </a:lnTo>
                <a:lnTo>
                  <a:pt x="255" y="2292"/>
                </a:lnTo>
                <a:lnTo>
                  <a:pt x="257" y="2285"/>
                </a:lnTo>
                <a:lnTo>
                  <a:pt x="261" y="2271"/>
                </a:lnTo>
                <a:lnTo>
                  <a:pt x="264" y="2256"/>
                </a:lnTo>
                <a:lnTo>
                  <a:pt x="270" y="2241"/>
                </a:lnTo>
                <a:lnTo>
                  <a:pt x="275" y="2229"/>
                </a:lnTo>
                <a:lnTo>
                  <a:pt x="283" y="2213"/>
                </a:lnTo>
                <a:lnTo>
                  <a:pt x="289" y="2194"/>
                </a:lnTo>
                <a:lnTo>
                  <a:pt x="293" y="2177"/>
                </a:lnTo>
                <a:lnTo>
                  <a:pt x="298" y="2159"/>
                </a:lnTo>
                <a:lnTo>
                  <a:pt x="303" y="2141"/>
                </a:lnTo>
                <a:lnTo>
                  <a:pt x="310" y="2124"/>
                </a:lnTo>
                <a:lnTo>
                  <a:pt x="314" y="2116"/>
                </a:lnTo>
                <a:lnTo>
                  <a:pt x="320" y="2109"/>
                </a:lnTo>
                <a:lnTo>
                  <a:pt x="325" y="2101"/>
                </a:lnTo>
                <a:lnTo>
                  <a:pt x="332" y="2094"/>
                </a:lnTo>
                <a:lnTo>
                  <a:pt x="338" y="2085"/>
                </a:lnTo>
                <a:lnTo>
                  <a:pt x="344" y="2076"/>
                </a:lnTo>
                <a:lnTo>
                  <a:pt x="349" y="2065"/>
                </a:lnTo>
                <a:lnTo>
                  <a:pt x="353" y="2055"/>
                </a:lnTo>
                <a:lnTo>
                  <a:pt x="360" y="2032"/>
                </a:lnTo>
                <a:lnTo>
                  <a:pt x="366" y="2010"/>
                </a:lnTo>
                <a:lnTo>
                  <a:pt x="373" y="1987"/>
                </a:lnTo>
                <a:lnTo>
                  <a:pt x="379" y="1965"/>
                </a:lnTo>
                <a:lnTo>
                  <a:pt x="383" y="1954"/>
                </a:lnTo>
                <a:lnTo>
                  <a:pt x="387" y="1943"/>
                </a:lnTo>
                <a:lnTo>
                  <a:pt x="392" y="1933"/>
                </a:lnTo>
                <a:lnTo>
                  <a:pt x="398" y="1923"/>
                </a:lnTo>
                <a:lnTo>
                  <a:pt x="402" y="1920"/>
                </a:lnTo>
                <a:lnTo>
                  <a:pt x="406" y="1916"/>
                </a:lnTo>
                <a:lnTo>
                  <a:pt x="409" y="1912"/>
                </a:lnTo>
                <a:lnTo>
                  <a:pt x="412" y="1908"/>
                </a:lnTo>
                <a:lnTo>
                  <a:pt x="414" y="1903"/>
                </a:lnTo>
                <a:lnTo>
                  <a:pt x="415" y="1899"/>
                </a:lnTo>
                <a:lnTo>
                  <a:pt x="416" y="1893"/>
                </a:lnTo>
                <a:lnTo>
                  <a:pt x="416" y="1888"/>
                </a:lnTo>
                <a:lnTo>
                  <a:pt x="415" y="1878"/>
                </a:lnTo>
                <a:lnTo>
                  <a:pt x="413" y="1868"/>
                </a:lnTo>
                <a:lnTo>
                  <a:pt x="409" y="1857"/>
                </a:lnTo>
                <a:lnTo>
                  <a:pt x="405" y="1848"/>
                </a:lnTo>
                <a:lnTo>
                  <a:pt x="404" y="1842"/>
                </a:lnTo>
                <a:lnTo>
                  <a:pt x="404" y="1837"/>
                </a:lnTo>
                <a:lnTo>
                  <a:pt x="405" y="1832"/>
                </a:lnTo>
                <a:lnTo>
                  <a:pt x="406" y="1828"/>
                </a:lnTo>
                <a:lnTo>
                  <a:pt x="412" y="1820"/>
                </a:lnTo>
                <a:lnTo>
                  <a:pt x="419" y="1813"/>
                </a:lnTo>
                <a:lnTo>
                  <a:pt x="427" y="1805"/>
                </a:lnTo>
                <a:lnTo>
                  <a:pt x="434" y="1797"/>
                </a:lnTo>
                <a:lnTo>
                  <a:pt x="436" y="1792"/>
                </a:lnTo>
                <a:lnTo>
                  <a:pt x="438" y="1787"/>
                </a:lnTo>
                <a:lnTo>
                  <a:pt x="439" y="1782"/>
                </a:lnTo>
                <a:lnTo>
                  <a:pt x="439" y="1777"/>
                </a:lnTo>
                <a:lnTo>
                  <a:pt x="434" y="1750"/>
                </a:lnTo>
                <a:lnTo>
                  <a:pt x="428" y="1722"/>
                </a:lnTo>
                <a:lnTo>
                  <a:pt x="424" y="1693"/>
                </a:lnTo>
                <a:lnTo>
                  <a:pt x="419" y="1666"/>
                </a:lnTo>
                <a:lnTo>
                  <a:pt x="416" y="1637"/>
                </a:lnTo>
                <a:lnTo>
                  <a:pt x="413" y="1609"/>
                </a:lnTo>
                <a:lnTo>
                  <a:pt x="410" y="1581"/>
                </a:lnTo>
                <a:lnTo>
                  <a:pt x="408" y="1553"/>
                </a:lnTo>
                <a:lnTo>
                  <a:pt x="408" y="1546"/>
                </a:lnTo>
                <a:lnTo>
                  <a:pt x="409" y="1538"/>
                </a:lnTo>
                <a:lnTo>
                  <a:pt x="411" y="1531"/>
                </a:lnTo>
                <a:lnTo>
                  <a:pt x="414" y="1525"/>
                </a:lnTo>
                <a:lnTo>
                  <a:pt x="420" y="1513"/>
                </a:lnTo>
                <a:lnTo>
                  <a:pt x="429" y="1502"/>
                </a:lnTo>
                <a:lnTo>
                  <a:pt x="437" y="1491"/>
                </a:lnTo>
                <a:lnTo>
                  <a:pt x="445" y="1478"/>
                </a:lnTo>
                <a:lnTo>
                  <a:pt x="448" y="1472"/>
                </a:lnTo>
                <a:lnTo>
                  <a:pt x="451" y="1465"/>
                </a:lnTo>
                <a:lnTo>
                  <a:pt x="453" y="1459"/>
                </a:lnTo>
                <a:lnTo>
                  <a:pt x="455" y="1452"/>
                </a:lnTo>
                <a:lnTo>
                  <a:pt x="457" y="1441"/>
                </a:lnTo>
                <a:lnTo>
                  <a:pt x="459" y="1430"/>
                </a:lnTo>
                <a:lnTo>
                  <a:pt x="458" y="1420"/>
                </a:lnTo>
                <a:lnTo>
                  <a:pt x="457" y="1410"/>
                </a:lnTo>
                <a:lnTo>
                  <a:pt x="454" y="1400"/>
                </a:lnTo>
                <a:lnTo>
                  <a:pt x="450" y="1391"/>
                </a:lnTo>
                <a:lnTo>
                  <a:pt x="446" y="1381"/>
                </a:lnTo>
                <a:lnTo>
                  <a:pt x="441" y="1372"/>
                </a:lnTo>
                <a:lnTo>
                  <a:pt x="439" y="1366"/>
                </a:lnTo>
                <a:lnTo>
                  <a:pt x="439" y="1359"/>
                </a:lnTo>
                <a:lnTo>
                  <a:pt x="439" y="1353"/>
                </a:lnTo>
                <a:lnTo>
                  <a:pt x="440" y="1346"/>
                </a:lnTo>
                <a:lnTo>
                  <a:pt x="442" y="1333"/>
                </a:lnTo>
                <a:lnTo>
                  <a:pt x="446" y="1320"/>
                </a:lnTo>
                <a:lnTo>
                  <a:pt x="450" y="1307"/>
                </a:lnTo>
                <a:lnTo>
                  <a:pt x="454" y="1294"/>
                </a:lnTo>
                <a:lnTo>
                  <a:pt x="457" y="1280"/>
                </a:lnTo>
                <a:lnTo>
                  <a:pt x="459" y="1267"/>
                </a:lnTo>
                <a:lnTo>
                  <a:pt x="460" y="1257"/>
                </a:lnTo>
                <a:lnTo>
                  <a:pt x="462" y="1247"/>
                </a:lnTo>
                <a:lnTo>
                  <a:pt x="465" y="1237"/>
                </a:lnTo>
                <a:lnTo>
                  <a:pt x="468" y="1227"/>
                </a:lnTo>
                <a:lnTo>
                  <a:pt x="472" y="1218"/>
                </a:lnTo>
                <a:lnTo>
                  <a:pt x="478" y="1209"/>
                </a:lnTo>
                <a:lnTo>
                  <a:pt x="484" y="1201"/>
                </a:lnTo>
                <a:lnTo>
                  <a:pt x="491" y="1194"/>
                </a:lnTo>
                <a:lnTo>
                  <a:pt x="495" y="1164"/>
                </a:lnTo>
                <a:lnTo>
                  <a:pt x="501" y="1136"/>
                </a:lnTo>
                <a:lnTo>
                  <a:pt x="507" y="1107"/>
                </a:lnTo>
                <a:lnTo>
                  <a:pt x="512" y="1078"/>
                </a:lnTo>
                <a:lnTo>
                  <a:pt x="517" y="1050"/>
                </a:lnTo>
                <a:lnTo>
                  <a:pt x="519" y="1021"/>
                </a:lnTo>
                <a:lnTo>
                  <a:pt x="520" y="1006"/>
                </a:lnTo>
                <a:lnTo>
                  <a:pt x="520" y="992"/>
                </a:lnTo>
                <a:lnTo>
                  <a:pt x="519" y="977"/>
                </a:lnTo>
                <a:lnTo>
                  <a:pt x="517" y="962"/>
                </a:lnTo>
                <a:lnTo>
                  <a:pt x="531" y="941"/>
                </a:lnTo>
                <a:lnTo>
                  <a:pt x="542" y="918"/>
                </a:lnTo>
                <a:lnTo>
                  <a:pt x="544" y="912"/>
                </a:lnTo>
                <a:lnTo>
                  <a:pt x="546" y="906"/>
                </a:lnTo>
                <a:lnTo>
                  <a:pt x="547" y="900"/>
                </a:lnTo>
                <a:lnTo>
                  <a:pt x="547" y="894"/>
                </a:lnTo>
                <a:lnTo>
                  <a:pt x="547" y="888"/>
                </a:lnTo>
                <a:lnTo>
                  <a:pt x="546" y="882"/>
                </a:lnTo>
                <a:lnTo>
                  <a:pt x="544" y="875"/>
                </a:lnTo>
                <a:lnTo>
                  <a:pt x="542" y="868"/>
                </a:lnTo>
                <a:lnTo>
                  <a:pt x="538" y="849"/>
                </a:lnTo>
                <a:lnTo>
                  <a:pt x="536" y="829"/>
                </a:lnTo>
                <a:lnTo>
                  <a:pt x="536" y="818"/>
                </a:lnTo>
                <a:lnTo>
                  <a:pt x="537" y="808"/>
                </a:lnTo>
                <a:lnTo>
                  <a:pt x="539" y="799"/>
                </a:lnTo>
                <a:lnTo>
                  <a:pt x="543" y="790"/>
                </a:lnTo>
                <a:lnTo>
                  <a:pt x="541" y="780"/>
                </a:lnTo>
                <a:lnTo>
                  <a:pt x="541" y="768"/>
                </a:lnTo>
                <a:lnTo>
                  <a:pt x="542" y="758"/>
                </a:lnTo>
                <a:lnTo>
                  <a:pt x="543" y="748"/>
                </a:lnTo>
                <a:lnTo>
                  <a:pt x="547" y="729"/>
                </a:lnTo>
                <a:lnTo>
                  <a:pt x="551" y="709"/>
                </a:lnTo>
                <a:lnTo>
                  <a:pt x="545" y="704"/>
                </a:lnTo>
                <a:lnTo>
                  <a:pt x="539" y="698"/>
                </a:lnTo>
                <a:lnTo>
                  <a:pt x="534" y="691"/>
                </a:lnTo>
                <a:lnTo>
                  <a:pt x="531" y="684"/>
                </a:lnTo>
                <a:lnTo>
                  <a:pt x="530" y="676"/>
                </a:lnTo>
                <a:lnTo>
                  <a:pt x="530" y="667"/>
                </a:lnTo>
                <a:lnTo>
                  <a:pt x="530" y="662"/>
                </a:lnTo>
                <a:lnTo>
                  <a:pt x="532" y="658"/>
                </a:lnTo>
                <a:lnTo>
                  <a:pt x="534" y="653"/>
                </a:lnTo>
                <a:lnTo>
                  <a:pt x="536" y="649"/>
                </a:lnTo>
                <a:lnTo>
                  <a:pt x="545" y="645"/>
                </a:lnTo>
                <a:lnTo>
                  <a:pt x="552" y="640"/>
                </a:lnTo>
                <a:lnTo>
                  <a:pt x="558" y="633"/>
                </a:lnTo>
                <a:lnTo>
                  <a:pt x="562" y="626"/>
                </a:lnTo>
                <a:lnTo>
                  <a:pt x="565" y="617"/>
                </a:lnTo>
                <a:lnTo>
                  <a:pt x="567" y="608"/>
                </a:lnTo>
                <a:lnTo>
                  <a:pt x="567" y="598"/>
                </a:lnTo>
                <a:lnTo>
                  <a:pt x="566" y="588"/>
                </a:lnTo>
                <a:lnTo>
                  <a:pt x="567" y="568"/>
                </a:lnTo>
                <a:lnTo>
                  <a:pt x="569" y="549"/>
                </a:lnTo>
                <a:lnTo>
                  <a:pt x="572" y="529"/>
                </a:lnTo>
                <a:lnTo>
                  <a:pt x="575" y="509"/>
                </a:lnTo>
                <a:lnTo>
                  <a:pt x="578" y="490"/>
                </a:lnTo>
                <a:lnTo>
                  <a:pt x="581" y="471"/>
                </a:lnTo>
                <a:lnTo>
                  <a:pt x="581" y="451"/>
                </a:lnTo>
                <a:lnTo>
                  <a:pt x="580" y="431"/>
                </a:lnTo>
                <a:lnTo>
                  <a:pt x="580" y="398"/>
                </a:lnTo>
                <a:lnTo>
                  <a:pt x="578" y="364"/>
                </a:lnTo>
                <a:lnTo>
                  <a:pt x="577" y="332"/>
                </a:lnTo>
                <a:lnTo>
                  <a:pt x="574" y="299"/>
                </a:lnTo>
                <a:lnTo>
                  <a:pt x="572" y="265"/>
                </a:lnTo>
                <a:lnTo>
                  <a:pt x="570" y="233"/>
                </a:lnTo>
                <a:lnTo>
                  <a:pt x="569" y="200"/>
                </a:lnTo>
                <a:lnTo>
                  <a:pt x="568" y="167"/>
                </a:lnTo>
                <a:lnTo>
                  <a:pt x="568" y="162"/>
                </a:lnTo>
                <a:lnTo>
                  <a:pt x="568" y="157"/>
                </a:lnTo>
                <a:lnTo>
                  <a:pt x="567" y="152"/>
                </a:lnTo>
                <a:lnTo>
                  <a:pt x="566" y="146"/>
                </a:lnTo>
                <a:lnTo>
                  <a:pt x="562" y="136"/>
                </a:lnTo>
                <a:lnTo>
                  <a:pt x="559" y="125"/>
                </a:lnTo>
                <a:lnTo>
                  <a:pt x="556" y="115"/>
                </a:lnTo>
                <a:lnTo>
                  <a:pt x="556" y="105"/>
                </a:lnTo>
                <a:lnTo>
                  <a:pt x="556" y="102"/>
                </a:lnTo>
                <a:lnTo>
                  <a:pt x="558" y="99"/>
                </a:lnTo>
                <a:lnTo>
                  <a:pt x="561" y="96"/>
                </a:lnTo>
                <a:lnTo>
                  <a:pt x="564" y="95"/>
                </a:lnTo>
                <a:lnTo>
                  <a:pt x="574" y="93"/>
                </a:lnTo>
                <a:lnTo>
                  <a:pt x="584" y="89"/>
                </a:lnTo>
                <a:lnTo>
                  <a:pt x="592" y="84"/>
                </a:lnTo>
                <a:lnTo>
                  <a:pt x="599" y="78"/>
                </a:lnTo>
                <a:lnTo>
                  <a:pt x="604" y="71"/>
                </a:lnTo>
                <a:lnTo>
                  <a:pt x="609" y="61"/>
                </a:lnTo>
                <a:lnTo>
                  <a:pt x="611" y="52"/>
                </a:lnTo>
                <a:lnTo>
                  <a:pt x="613" y="41"/>
                </a:lnTo>
                <a:lnTo>
                  <a:pt x="612" y="36"/>
                </a:lnTo>
                <a:lnTo>
                  <a:pt x="613" y="31"/>
                </a:lnTo>
                <a:lnTo>
                  <a:pt x="615" y="26"/>
                </a:lnTo>
                <a:lnTo>
                  <a:pt x="617" y="22"/>
                </a:lnTo>
                <a:lnTo>
                  <a:pt x="620" y="17"/>
                </a:lnTo>
                <a:lnTo>
                  <a:pt x="623" y="13"/>
                </a:lnTo>
                <a:lnTo>
                  <a:pt x="627" y="8"/>
                </a:lnTo>
                <a:lnTo>
                  <a:pt x="632" y="5"/>
                </a:lnTo>
                <a:lnTo>
                  <a:pt x="636" y="3"/>
                </a:lnTo>
                <a:lnTo>
                  <a:pt x="640" y="1"/>
                </a:lnTo>
                <a:lnTo>
                  <a:pt x="644" y="0"/>
                </a:lnTo>
                <a:lnTo>
                  <a:pt x="648" y="1"/>
                </a:lnTo>
                <a:lnTo>
                  <a:pt x="652" y="2"/>
                </a:lnTo>
                <a:lnTo>
                  <a:pt x="656" y="4"/>
                </a:lnTo>
                <a:lnTo>
                  <a:pt x="658" y="7"/>
                </a:lnTo>
                <a:lnTo>
                  <a:pt x="661" y="13"/>
                </a:lnTo>
                <a:lnTo>
                  <a:pt x="671" y="26"/>
                </a:lnTo>
                <a:lnTo>
                  <a:pt x="680" y="40"/>
                </a:lnTo>
                <a:lnTo>
                  <a:pt x="689" y="54"/>
                </a:lnTo>
                <a:lnTo>
                  <a:pt x="696" y="70"/>
                </a:lnTo>
                <a:lnTo>
                  <a:pt x="702" y="86"/>
                </a:lnTo>
                <a:lnTo>
                  <a:pt x="706" y="102"/>
                </a:lnTo>
                <a:lnTo>
                  <a:pt x="709" y="120"/>
                </a:lnTo>
                <a:lnTo>
                  <a:pt x="710" y="137"/>
                </a:lnTo>
                <a:lnTo>
                  <a:pt x="711" y="144"/>
                </a:lnTo>
                <a:lnTo>
                  <a:pt x="712" y="150"/>
                </a:lnTo>
                <a:lnTo>
                  <a:pt x="714" y="156"/>
                </a:lnTo>
                <a:lnTo>
                  <a:pt x="716" y="162"/>
                </a:lnTo>
                <a:lnTo>
                  <a:pt x="723" y="174"/>
                </a:lnTo>
                <a:lnTo>
                  <a:pt x="730" y="184"/>
                </a:lnTo>
                <a:lnTo>
                  <a:pt x="739" y="193"/>
                </a:lnTo>
                <a:lnTo>
                  <a:pt x="748" y="202"/>
                </a:lnTo>
                <a:lnTo>
                  <a:pt x="755" y="212"/>
                </a:lnTo>
                <a:lnTo>
                  <a:pt x="762" y="223"/>
                </a:lnTo>
                <a:lnTo>
                  <a:pt x="761" y="231"/>
                </a:lnTo>
                <a:lnTo>
                  <a:pt x="760" y="240"/>
                </a:lnTo>
                <a:lnTo>
                  <a:pt x="759" y="249"/>
                </a:lnTo>
                <a:lnTo>
                  <a:pt x="756" y="258"/>
                </a:lnTo>
                <a:lnTo>
                  <a:pt x="751" y="276"/>
                </a:lnTo>
                <a:lnTo>
                  <a:pt x="746" y="294"/>
                </a:lnTo>
                <a:lnTo>
                  <a:pt x="744" y="303"/>
                </a:lnTo>
                <a:lnTo>
                  <a:pt x="742" y="312"/>
                </a:lnTo>
                <a:lnTo>
                  <a:pt x="741" y="321"/>
                </a:lnTo>
                <a:lnTo>
                  <a:pt x="741" y="330"/>
                </a:lnTo>
                <a:lnTo>
                  <a:pt x="741" y="339"/>
                </a:lnTo>
                <a:lnTo>
                  <a:pt x="743" y="347"/>
                </a:lnTo>
                <a:lnTo>
                  <a:pt x="746" y="356"/>
                </a:lnTo>
                <a:lnTo>
                  <a:pt x="750" y="364"/>
                </a:lnTo>
                <a:lnTo>
                  <a:pt x="767" y="393"/>
                </a:lnTo>
                <a:lnTo>
                  <a:pt x="783" y="423"/>
                </a:lnTo>
                <a:lnTo>
                  <a:pt x="792" y="437"/>
                </a:lnTo>
                <a:lnTo>
                  <a:pt x="798" y="453"/>
                </a:lnTo>
                <a:lnTo>
                  <a:pt x="803" y="468"/>
                </a:lnTo>
                <a:lnTo>
                  <a:pt x="806" y="486"/>
                </a:lnTo>
                <a:lnTo>
                  <a:pt x="811" y="503"/>
                </a:lnTo>
                <a:lnTo>
                  <a:pt x="815" y="520"/>
                </a:lnTo>
                <a:lnTo>
                  <a:pt x="818" y="539"/>
                </a:lnTo>
                <a:lnTo>
                  <a:pt x="820" y="557"/>
                </a:lnTo>
                <a:lnTo>
                  <a:pt x="823" y="576"/>
                </a:lnTo>
                <a:lnTo>
                  <a:pt x="826" y="593"/>
                </a:lnTo>
                <a:lnTo>
                  <a:pt x="830" y="610"/>
                </a:lnTo>
                <a:lnTo>
                  <a:pt x="835" y="627"/>
                </a:lnTo>
                <a:lnTo>
                  <a:pt x="841" y="630"/>
                </a:lnTo>
                <a:lnTo>
                  <a:pt x="846" y="632"/>
                </a:lnTo>
                <a:lnTo>
                  <a:pt x="851" y="633"/>
                </a:lnTo>
                <a:lnTo>
                  <a:pt x="857" y="634"/>
                </a:lnTo>
                <a:lnTo>
                  <a:pt x="868" y="634"/>
                </a:lnTo>
                <a:lnTo>
                  <a:pt x="879" y="634"/>
                </a:lnTo>
                <a:lnTo>
                  <a:pt x="892" y="634"/>
                </a:lnTo>
                <a:lnTo>
                  <a:pt x="902" y="637"/>
                </a:lnTo>
                <a:lnTo>
                  <a:pt x="907" y="639"/>
                </a:lnTo>
                <a:lnTo>
                  <a:pt x="912" y="642"/>
                </a:lnTo>
                <a:lnTo>
                  <a:pt x="916" y="646"/>
                </a:lnTo>
                <a:lnTo>
                  <a:pt x="920" y="652"/>
                </a:lnTo>
                <a:lnTo>
                  <a:pt x="918" y="667"/>
                </a:lnTo>
                <a:lnTo>
                  <a:pt x="915" y="682"/>
                </a:lnTo>
                <a:lnTo>
                  <a:pt x="912" y="697"/>
                </a:lnTo>
                <a:lnTo>
                  <a:pt x="908" y="711"/>
                </a:lnTo>
                <a:lnTo>
                  <a:pt x="897" y="739"/>
                </a:lnTo>
                <a:lnTo>
                  <a:pt x="885" y="766"/>
                </a:lnTo>
                <a:lnTo>
                  <a:pt x="871" y="775"/>
                </a:lnTo>
                <a:lnTo>
                  <a:pt x="856" y="784"/>
                </a:lnTo>
                <a:lnTo>
                  <a:pt x="841" y="791"/>
                </a:lnTo>
                <a:lnTo>
                  <a:pt x="824" y="797"/>
                </a:lnTo>
                <a:lnTo>
                  <a:pt x="808" y="804"/>
                </a:lnTo>
                <a:lnTo>
                  <a:pt x="793" y="811"/>
                </a:lnTo>
                <a:lnTo>
                  <a:pt x="777" y="819"/>
                </a:lnTo>
                <a:lnTo>
                  <a:pt x="763" y="829"/>
                </a:lnTo>
                <a:lnTo>
                  <a:pt x="760" y="833"/>
                </a:lnTo>
                <a:lnTo>
                  <a:pt x="758" y="838"/>
                </a:lnTo>
                <a:lnTo>
                  <a:pt x="758" y="842"/>
                </a:lnTo>
                <a:lnTo>
                  <a:pt x="758" y="847"/>
                </a:lnTo>
                <a:lnTo>
                  <a:pt x="760" y="857"/>
                </a:lnTo>
                <a:lnTo>
                  <a:pt x="763" y="867"/>
                </a:lnTo>
                <a:lnTo>
                  <a:pt x="765" y="877"/>
                </a:lnTo>
                <a:lnTo>
                  <a:pt x="766" y="887"/>
                </a:lnTo>
                <a:lnTo>
                  <a:pt x="766" y="892"/>
                </a:lnTo>
                <a:lnTo>
                  <a:pt x="764" y="896"/>
                </a:lnTo>
                <a:lnTo>
                  <a:pt x="761" y="901"/>
                </a:lnTo>
                <a:lnTo>
                  <a:pt x="757" y="905"/>
                </a:lnTo>
                <a:lnTo>
                  <a:pt x="754" y="910"/>
                </a:lnTo>
                <a:lnTo>
                  <a:pt x="751" y="916"/>
                </a:lnTo>
                <a:lnTo>
                  <a:pt x="749" y="922"/>
                </a:lnTo>
                <a:lnTo>
                  <a:pt x="748" y="928"/>
                </a:lnTo>
                <a:lnTo>
                  <a:pt x="747" y="936"/>
                </a:lnTo>
                <a:lnTo>
                  <a:pt x="747" y="942"/>
                </a:lnTo>
                <a:lnTo>
                  <a:pt x="747" y="948"/>
                </a:lnTo>
                <a:lnTo>
                  <a:pt x="748" y="955"/>
                </a:lnTo>
                <a:lnTo>
                  <a:pt x="750" y="967"/>
                </a:lnTo>
                <a:lnTo>
                  <a:pt x="755" y="979"/>
                </a:lnTo>
                <a:lnTo>
                  <a:pt x="761" y="991"/>
                </a:lnTo>
                <a:lnTo>
                  <a:pt x="769" y="1001"/>
                </a:lnTo>
                <a:lnTo>
                  <a:pt x="769" y="1006"/>
                </a:lnTo>
                <a:lnTo>
                  <a:pt x="768" y="1010"/>
                </a:lnTo>
                <a:lnTo>
                  <a:pt x="767" y="1015"/>
                </a:lnTo>
                <a:lnTo>
                  <a:pt x="766" y="1019"/>
                </a:lnTo>
                <a:lnTo>
                  <a:pt x="761" y="1028"/>
                </a:lnTo>
                <a:lnTo>
                  <a:pt x="756" y="1037"/>
                </a:lnTo>
                <a:lnTo>
                  <a:pt x="752" y="1046"/>
                </a:lnTo>
                <a:lnTo>
                  <a:pt x="750" y="1055"/>
                </a:lnTo>
                <a:lnTo>
                  <a:pt x="750" y="1060"/>
                </a:lnTo>
                <a:lnTo>
                  <a:pt x="750" y="1065"/>
                </a:lnTo>
                <a:lnTo>
                  <a:pt x="752" y="1070"/>
                </a:lnTo>
                <a:lnTo>
                  <a:pt x="754" y="1075"/>
                </a:lnTo>
                <a:lnTo>
                  <a:pt x="760" y="1081"/>
                </a:lnTo>
                <a:lnTo>
                  <a:pt x="767" y="1090"/>
                </a:lnTo>
                <a:lnTo>
                  <a:pt x="773" y="1098"/>
                </a:lnTo>
                <a:lnTo>
                  <a:pt x="778" y="1106"/>
                </a:lnTo>
                <a:lnTo>
                  <a:pt x="780" y="1111"/>
                </a:lnTo>
                <a:lnTo>
                  <a:pt x="780" y="1115"/>
                </a:lnTo>
                <a:lnTo>
                  <a:pt x="781" y="1119"/>
                </a:lnTo>
                <a:lnTo>
                  <a:pt x="780" y="1122"/>
                </a:lnTo>
                <a:lnTo>
                  <a:pt x="778" y="1126"/>
                </a:lnTo>
                <a:lnTo>
                  <a:pt x="775" y="1129"/>
                </a:lnTo>
                <a:lnTo>
                  <a:pt x="771" y="1131"/>
                </a:lnTo>
                <a:lnTo>
                  <a:pt x="765" y="1134"/>
                </a:lnTo>
                <a:lnTo>
                  <a:pt x="755" y="1134"/>
                </a:lnTo>
                <a:lnTo>
                  <a:pt x="745" y="1135"/>
                </a:lnTo>
                <a:lnTo>
                  <a:pt x="734" y="1137"/>
                </a:lnTo>
                <a:lnTo>
                  <a:pt x="726" y="1140"/>
                </a:lnTo>
                <a:lnTo>
                  <a:pt x="722" y="1143"/>
                </a:lnTo>
                <a:lnTo>
                  <a:pt x="719" y="1145"/>
                </a:lnTo>
                <a:lnTo>
                  <a:pt x="715" y="1149"/>
                </a:lnTo>
                <a:lnTo>
                  <a:pt x="713" y="1152"/>
                </a:lnTo>
                <a:lnTo>
                  <a:pt x="710" y="1157"/>
                </a:lnTo>
                <a:lnTo>
                  <a:pt x="709" y="1162"/>
                </a:lnTo>
                <a:lnTo>
                  <a:pt x="707" y="1168"/>
                </a:lnTo>
                <a:lnTo>
                  <a:pt x="707" y="1174"/>
                </a:lnTo>
                <a:lnTo>
                  <a:pt x="703" y="1185"/>
                </a:lnTo>
                <a:lnTo>
                  <a:pt x="699" y="1195"/>
                </a:lnTo>
                <a:lnTo>
                  <a:pt x="694" y="1204"/>
                </a:lnTo>
                <a:lnTo>
                  <a:pt x="689" y="1213"/>
                </a:lnTo>
                <a:lnTo>
                  <a:pt x="676" y="1230"/>
                </a:lnTo>
                <a:lnTo>
                  <a:pt x="664" y="1248"/>
                </a:lnTo>
                <a:lnTo>
                  <a:pt x="652" y="1265"/>
                </a:lnTo>
                <a:lnTo>
                  <a:pt x="641" y="1283"/>
                </a:lnTo>
                <a:lnTo>
                  <a:pt x="636" y="1293"/>
                </a:lnTo>
                <a:lnTo>
                  <a:pt x="630" y="1302"/>
                </a:lnTo>
                <a:lnTo>
                  <a:pt x="626" y="1312"/>
                </a:lnTo>
                <a:lnTo>
                  <a:pt x="623" y="1322"/>
                </a:lnTo>
                <a:lnTo>
                  <a:pt x="612" y="1347"/>
                </a:lnTo>
                <a:lnTo>
                  <a:pt x="603" y="1371"/>
                </a:lnTo>
                <a:lnTo>
                  <a:pt x="600" y="1383"/>
                </a:lnTo>
                <a:lnTo>
                  <a:pt x="598" y="1397"/>
                </a:lnTo>
                <a:lnTo>
                  <a:pt x="598" y="1403"/>
                </a:lnTo>
                <a:lnTo>
                  <a:pt x="598" y="1410"/>
                </a:lnTo>
                <a:lnTo>
                  <a:pt x="599" y="1416"/>
                </a:lnTo>
                <a:lnTo>
                  <a:pt x="601" y="1423"/>
                </a:lnTo>
                <a:lnTo>
                  <a:pt x="603" y="1446"/>
                </a:lnTo>
                <a:lnTo>
                  <a:pt x="606" y="1469"/>
                </a:lnTo>
                <a:lnTo>
                  <a:pt x="607" y="1481"/>
                </a:lnTo>
                <a:lnTo>
                  <a:pt x="607" y="1493"/>
                </a:lnTo>
                <a:lnTo>
                  <a:pt x="606" y="1498"/>
                </a:lnTo>
                <a:lnTo>
                  <a:pt x="605" y="1504"/>
                </a:lnTo>
                <a:lnTo>
                  <a:pt x="604" y="1509"/>
                </a:lnTo>
                <a:lnTo>
                  <a:pt x="602" y="1514"/>
                </a:lnTo>
                <a:lnTo>
                  <a:pt x="595" y="1516"/>
                </a:lnTo>
                <a:lnTo>
                  <a:pt x="590" y="1519"/>
                </a:lnTo>
                <a:lnTo>
                  <a:pt x="584" y="1523"/>
                </a:lnTo>
                <a:lnTo>
                  <a:pt x="580" y="1527"/>
                </a:lnTo>
                <a:lnTo>
                  <a:pt x="574" y="1532"/>
                </a:lnTo>
                <a:lnTo>
                  <a:pt x="571" y="1537"/>
                </a:lnTo>
                <a:lnTo>
                  <a:pt x="567" y="1543"/>
                </a:lnTo>
                <a:lnTo>
                  <a:pt x="564" y="1549"/>
                </a:lnTo>
                <a:lnTo>
                  <a:pt x="559" y="1561"/>
                </a:lnTo>
                <a:lnTo>
                  <a:pt x="554" y="1573"/>
                </a:lnTo>
                <a:lnTo>
                  <a:pt x="551" y="1586"/>
                </a:lnTo>
                <a:lnTo>
                  <a:pt x="548" y="1600"/>
                </a:lnTo>
                <a:lnTo>
                  <a:pt x="545" y="1612"/>
                </a:lnTo>
                <a:lnTo>
                  <a:pt x="542" y="1624"/>
                </a:lnTo>
                <a:lnTo>
                  <a:pt x="540" y="1636"/>
                </a:lnTo>
                <a:lnTo>
                  <a:pt x="539" y="1649"/>
                </a:lnTo>
                <a:lnTo>
                  <a:pt x="539" y="1661"/>
                </a:lnTo>
                <a:lnTo>
                  <a:pt x="541" y="1672"/>
                </a:lnTo>
                <a:lnTo>
                  <a:pt x="543" y="1678"/>
                </a:lnTo>
                <a:lnTo>
                  <a:pt x="545" y="1683"/>
                </a:lnTo>
                <a:lnTo>
                  <a:pt x="548" y="1689"/>
                </a:lnTo>
                <a:lnTo>
                  <a:pt x="551" y="1695"/>
                </a:lnTo>
                <a:lnTo>
                  <a:pt x="560" y="1722"/>
                </a:lnTo>
                <a:lnTo>
                  <a:pt x="568" y="1750"/>
                </a:lnTo>
                <a:lnTo>
                  <a:pt x="576" y="1778"/>
                </a:lnTo>
                <a:lnTo>
                  <a:pt x="584" y="1806"/>
                </a:lnTo>
                <a:lnTo>
                  <a:pt x="592" y="1834"/>
                </a:lnTo>
                <a:lnTo>
                  <a:pt x="598" y="1863"/>
                </a:lnTo>
                <a:lnTo>
                  <a:pt x="604" y="1891"/>
                </a:lnTo>
                <a:lnTo>
                  <a:pt x="610" y="1920"/>
                </a:lnTo>
                <a:lnTo>
                  <a:pt x="611" y="1929"/>
                </a:lnTo>
                <a:lnTo>
                  <a:pt x="611" y="1939"/>
                </a:lnTo>
                <a:lnTo>
                  <a:pt x="610" y="1948"/>
                </a:lnTo>
                <a:lnTo>
                  <a:pt x="608" y="1958"/>
                </a:lnTo>
                <a:lnTo>
                  <a:pt x="606" y="1966"/>
                </a:lnTo>
                <a:lnTo>
                  <a:pt x="602" y="1975"/>
                </a:lnTo>
                <a:lnTo>
                  <a:pt x="599" y="1983"/>
                </a:lnTo>
                <a:lnTo>
                  <a:pt x="594" y="1991"/>
                </a:lnTo>
                <a:lnTo>
                  <a:pt x="575" y="2024"/>
                </a:lnTo>
                <a:lnTo>
                  <a:pt x="558" y="2058"/>
                </a:lnTo>
                <a:lnTo>
                  <a:pt x="552" y="2067"/>
                </a:lnTo>
                <a:lnTo>
                  <a:pt x="547" y="2075"/>
                </a:lnTo>
                <a:lnTo>
                  <a:pt x="544" y="2085"/>
                </a:lnTo>
                <a:lnTo>
                  <a:pt x="543" y="2094"/>
                </a:lnTo>
                <a:lnTo>
                  <a:pt x="542" y="2104"/>
                </a:lnTo>
                <a:lnTo>
                  <a:pt x="543" y="2114"/>
                </a:lnTo>
                <a:lnTo>
                  <a:pt x="544" y="2124"/>
                </a:lnTo>
                <a:lnTo>
                  <a:pt x="547" y="2134"/>
                </a:lnTo>
                <a:lnTo>
                  <a:pt x="550" y="2144"/>
                </a:lnTo>
                <a:lnTo>
                  <a:pt x="551" y="2155"/>
                </a:lnTo>
                <a:lnTo>
                  <a:pt x="552" y="2166"/>
                </a:lnTo>
                <a:lnTo>
                  <a:pt x="551" y="2176"/>
                </a:lnTo>
                <a:lnTo>
                  <a:pt x="551" y="2181"/>
                </a:lnTo>
                <a:lnTo>
                  <a:pt x="549" y="2185"/>
                </a:lnTo>
                <a:lnTo>
                  <a:pt x="547" y="2189"/>
                </a:lnTo>
                <a:lnTo>
                  <a:pt x="545" y="2194"/>
                </a:lnTo>
                <a:lnTo>
                  <a:pt x="542" y="2197"/>
                </a:lnTo>
                <a:lnTo>
                  <a:pt x="539" y="2201"/>
                </a:lnTo>
                <a:lnTo>
                  <a:pt x="535" y="2205"/>
                </a:lnTo>
                <a:lnTo>
                  <a:pt x="530" y="2208"/>
                </a:lnTo>
                <a:lnTo>
                  <a:pt x="508" y="2226"/>
                </a:lnTo>
                <a:lnTo>
                  <a:pt x="488" y="2245"/>
                </a:lnTo>
                <a:lnTo>
                  <a:pt x="484" y="2250"/>
                </a:lnTo>
                <a:lnTo>
                  <a:pt x="480" y="2257"/>
                </a:lnTo>
                <a:lnTo>
                  <a:pt x="476" y="2262"/>
                </a:lnTo>
                <a:lnTo>
                  <a:pt x="472" y="2268"/>
                </a:lnTo>
                <a:lnTo>
                  <a:pt x="470" y="2275"/>
                </a:lnTo>
                <a:lnTo>
                  <a:pt x="469" y="2282"/>
                </a:lnTo>
                <a:lnTo>
                  <a:pt x="468" y="2289"/>
                </a:lnTo>
                <a:lnTo>
                  <a:pt x="469" y="2297"/>
                </a:lnTo>
                <a:lnTo>
                  <a:pt x="466" y="2323"/>
                </a:lnTo>
                <a:lnTo>
                  <a:pt x="465" y="2347"/>
                </a:lnTo>
                <a:lnTo>
                  <a:pt x="466" y="2373"/>
                </a:lnTo>
                <a:lnTo>
                  <a:pt x="469" y="2397"/>
                </a:lnTo>
                <a:lnTo>
                  <a:pt x="474" y="2422"/>
                </a:lnTo>
                <a:lnTo>
                  <a:pt x="481" y="2445"/>
                </a:lnTo>
                <a:lnTo>
                  <a:pt x="485" y="2457"/>
                </a:lnTo>
                <a:lnTo>
                  <a:pt x="490" y="2469"/>
                </a:lnTo>
                <a:lnTo>
                  <a:pt x="495" y="2480"/>
                </a:lnTo>
                <a:lnTo>
                  <a:pt x="500" y="2491"/>
                </a:lnTo>
                <a:lnTo>
                  <a:pt x="491" y="2499"/>
                </a:lnTo>
                <a:lnTo>
                  <a:pt x="481" y="2505"/>
                </a:lnTo>
                <a:lnTo>
                  <a:pt x="469" y="2512"/>
                </a:lnTo>
                <a:lnTo>
                  <a:pt x="458" y="2518"/>
                </a:lnTo>
                <a:lnTo>
                  <a:pt x="453" y="2521"/>
                </a:lnTo>
                <a:lnTo>
                  <a:pt x="449" y="2525"/>
                </a:lnTo>
                <a:lnTo>
                  <a:pt x="445" y="2528"/>
                </a:lnTo>
                <a:lnTo>
                  <a:pt x="441" y="2533"/>
                </a:lnTo>
                <a:lnTo>
                  <a:pt x="438" y="2538"/>
                </a:lnTo>
                <a:lnTo>
                  <a:pt x="436" y="2543"/>
                </a:lnTo>
                <a:lnTo>
                  <a:pt x="435" y="2550"/>
                </a:lnTo>
                <a:lnTo>
                  <a:pt x="435" y="2557"/>
                </a:lnTo>
                <a:lnTo>
                  <a:pt x="430" y="2577"/>
                </a:lnTo>
                <a:lnTo>
                  <a:pt x="427" y="2597"/>
                </a:lnTo>
                <a:lnTo>
                  <a:pt x="422" y="2618"/>
                </a:lnTo>
                <a:lnTo>
                  <a:pt x="419" y="2638"/>
                </a:lnTo>
                <a:lnTo>
                  <a:pt x="415" y="2658"/>
                </a:lnTo>
                <a:lnTo>
                  <a:pt x="409" y="2678"/>
                </a:lnTo>
                <a:lnTo>
                  <a:pt x="406" y="2687"/>
                </a:lnTo>
                <a:lnTo>
                  <a:pt x="403" y="2697"/>
                </a:lnTo>
                <a:lnTo>
                  <a:pt x="398" y="2706"/>
                </a:lnTo>
                <a:lnTo>
                  <a:pt x="394" y="2715"/>
                </a:lnTo>
                <a:lnTo>
                  <a:pt x="392" y="2730"/>
                </a:lnTo>
                <a:lnTo>
                  <a:pt x="391" y="2745"/>
                </a:lnTo>
                <a:lnTo>
                  <a:pt x="391" y="2760"/>
                </a:lnTo>
                <a:lnTo>
                  <a:pt x="392" y="2776"/>
                </a:lnTo>
                <a:lnTo>
                  <a:pt x="395" y="2806"/>
                </a:lnTo>
                <a:lnTo>
                  <a:pt x="398" y="2837"/>
                </a:lnTo>
                <a:lnTo>
                  <a:pt x="403" y="2856"/>
                </a:lnTo>
                <a:lnTo>
                  <a:pt x="407" y="2878"/>
                </a:lnTo>
                <a:lnTo>
                  <a:pt x="408" y="2883"/>
                </a:lnTo>
                <a:lnTo>
                  <a:pt x="407" y="2888"/>
                </a:lnTo>
                <a:lnTo>
                  <a:pt x="406" y="2892"/>
                </a:lnTo>
                <a:lnTo>
                  <a:pt x="405" y="2896"/>
                </a:lnTo>
                <a:lnTo>
                  <a:pt x="402" y="2900"/>
                </a:lnTo>
                <a:lnTo>
                  <a:pt x="399" y="2903"/>
                </a:lnTo>
                <a:lnTo>
                  <a:pt x="394" y="2905"/>
                </a:lnTo>
                <a:lnTo>
                  <a:pt x="389" y="2907"/>
                </a:lnTo>
                <a:lnTo>
                  <a:pt x="383" y="2910"/>
                </a:lnTo>
                <a:lnTo>
                  <a:pt x="378" y="2914"/>
                </a:lnTo>
                <a:lnTo>
                  <a:pt x="374" y="2919"/>
                </a:lnTo>
                <a:lnTo>
                  <a:pt x="370" y="2924"/>
                </a:lnTo>
                <a:lnTo>
                  <a:pt x="368" y="2930"/>
                </a:lnTo>
                <a:lnTo>
                  <a:pt x="366" y="2935"/>
                </a:lnTo>
                <a:lnTo>
                  <a:pt x="365" y="2942"/>
                </a:lnTo>
                <a:lnTo>
                  <a:pt x="365" y="2948"/>
                </a:lnTo>
                <a:lnTo>
                  <a:pt x="367" y="2976"/>
                </a:lnTo>
                <a:lnTo>
                  <a:pt x="369" y="3001"/>
                </a:lnTo>
                <a:lnTo>
                  <a:pt x="379" y="3005"/>
                </a:lnTo>
                <a:lnTo>
                  <a:pt x="387" y="3009"/>
                </a:lnTo>
                <a:lnTo>
                  <a:pt x="394" y="3013"/>
                </a:lnTo>
                <a:lnTo>
                  <a:pt x="400" y="3018"/>
                </a:lnTo>
                <a:lnTo>
                  <a:pt x="402" y="3022"/>
                </a:lnTo>
                <a:lnTo>
                  <a:pt x="404" y="3025"/>
                </a:lnTo>
                <a:lnTo>
                  <a:pt x="406" y="3028"/>
                </a:lnTo>
                <a:lnTo>
                  <a:pt x="407" y="3032"/>
                </a:lnTo>
                <a:lnTo>
                  <a:pt x="408" y="3037"/>
                </a:lnTo>
                <a:lnTo>
                  <a:pt x="408" y="3042"/>
                </a:lnTo>
                <a:lnTo>
                  <a:pt x="407" y="3047"/>
                </a:lnTo>
                <a:lnTo>
                  <a:pt x="406" y="3053"/>
                </a:lnTo>
                <a:lnTo>
                  <a:pt x="403" y="3084"/>
                </a:lnTo>
                <a:lnTo>
                  <a:pt x="399" y="3114"/>
                </a:lnTo>
                <a:lnTo>
                  <a:pt x="399" y="3121"/>
                </a:lnTo>
                <a:lnTo>
                  <a:pt x="400" y="3129"/>
                </a:lnTo>
                <a:lnTo>
                  <a:pt x="401" y="3136"/>
                </a:lnTo>
                <a:lnTo>
                  <a:pt x="403" y="3143"/>
                </a:lnTo>
                <a:lnTo>
                  <a:pt x="406" y="3149"/>
                </a:lnTo>
                <a:lnTo>
                  <a:pt x="410" y="3155"/>
                </a:lnTo>
                <a:lnTo>
                  <a:pt x="414" y="3160"/>
                </a:lnTo>
                <a:lnTo>
                  <a:pt x="420" y="3165"/>
                </a:lnTo>
                <a:lnTo>
                  <a:pt x="438" y="3169"/>
                </a:lnTo>
                <a:lnTo>
                  <a:pt x="459" y="3174"/>
                </a:lnTo>
                <a:lnTo>
                  <a:pt x="464" y="3176"/>
                </a:lnTo>
                <a:lnTo>
                  <a:pt x="468" y="3178"/>
                </a:lnTo>
                <a:lnTo>
                  <a:pt x="471" y="3180"/>
                </a:lnTo>
                <a:lnTo>
                  <a:pt x="473" y="3182"/>
                </a:lnTo>
                <a:lnTo>
                  <a:pt x="474" y="3186"/>
                </a:lnTo>
                <a:lnTo>
                  <a:pt x="474" y="3189"/>
                </a:lnTo>
                <a:lnTo>
                  <a:pt x="472" y="3193"/>
                </a:lnTo>
                <a:lnTo>
                  <a:pt x="469" y="3198"/>
                </a:lnTo>
                <a:lnTo>
                  <a:pt x="464" y="3202"/>
                </a:lnTo>
                <a:lnTo>
                  <a:pt x="458" y="3204"/>
                </a:lnTo>
                <a:lnTo>
                  <a:pt x="453" y="3207"/>
                </a:lnTo>
                <a:lnTo>
                  <a:pt x="447" y="3208"/>
                </a:lnTo>
                <a:lnTo>
                  <a:pt x="436" y="3210"/>
                </a:lnTo>
                <a:lnTo>
                  <a:pt x="424" y="3211"/>
                </a:lnTo>
                <a:lnTo>
                  <a:pt x="411" y="3212"/>
                </a:lnTo>
                <a:lnTo>
                  <a:pt x="399" y="3213"/>
                </a:lnTo>
                <a:lnTo>
                  <a:pt x="388" y="3215"/>
                </a:lnTo>
                <a:lnTo>
                  <a:pt x="376" y="3219"/>
                </a:lnTo>
                <a:lnTo>
                  <a:pt x="380" y="3223"/>
                </a:lnTo>
                <a:lnTo>
                  <a:pt x="384" y="3227"/>
                </a:lnTo>
                <a:lnTo>
                  <a:pt x="388" y="3231"/>
                </a:lnTo>
                <a:lnTo>
                  <a:pt x="393" y="3234"/>
                </a:lnTo>
                <a:lnTo>
                  <a:pt x="403" y="3239"/>
                </a:lnTo>
                <a:lnTo>
                  <a:pt x="413" y="3244"/>
                </a:lnTo>
                <a:lnTo>
                  <a:pt x="422" y="3250"/>
                </a:lnTo>
                <a:lnTo>
                  <a:pt x="431" y="3257"/>
                </a:lnTo>
                <a:lnTo>
                  <a:pt x="435" y="3261"/>
                </a:lnTo>
                <a:lnTo>
                  <a:pt x="437" y="3265"/>
                </a:lnTo>
                <a:lnTo>
                  <a:pt x="440" y="3270"/>
                </a:lnTo>
                <a:lnTo>
                  <a:pt x="441" y="3276"/>
                </a:lnTo>
                <a:lnTo>
                  <a:pt x="427" y="3292"/>
                </a:lnTo>
                <a:lnTo>
                  <a:pt x="412" y="3307"/>
                </a:lnTo>
                <a:lnTo>
                  <a:pt x="407" y="3315"/>
                </a:lnTo>
                <a:lnTo>
                  <a:pt x="403" y="3324"/>
                </a:lnTo>
                <a:lnTo>
                  <a:pt x="402" y="3330"/>
                </a:lnTo>
                <a:lnTo>
                  <a:pt x="401" y="3335"/>
                </a:lnTo>
                <a:lnTo>
                  <a:pt x="401" y="3341"/>
                </a:lnTo>
                <a:lnTo>
                  <a:pt x="402" y="3347"/>
                </a:lnTo>
                <a:lnTo>
                  <a:pt x="401" y="3362"/>
                </a:lnTo>
                <a:lnTo>
                  <a:pt x="401" y="3379"/>
                </a:lnTo>
                <a:lnTo>
                  <a:pt x="403" y="3394"/>
                </a:lnTo>
                <a:lnTo>
                  <a:pt x="405" y="3410"/>
                </a:lnTo>
                <a:lnTo>
                  <a:pt x="406" y="3425"/>
                </a:lnTo>
                <a:lnTo>
                  <a:pt x="406" y="3442"/>
                </a:lnTo>
                <a:lnTo>
                  <a:pt x="405" y="3449"/>
                </a:lnTo>
                <a:lnTo>
                  <a:pt x="404" y="3457"/>
                </a:lnTo>
                <a:lnTo>
                  <a:pt x="402" y="3465"/>
                </a:lnTo>
                <a:lnTo>
                  <a:pt x="399" y="3472"/>
                </a:lnTo>
                <a:lnTo>
                  <a:pt x="396" y="3483"/>
                </a:lnTo>
                <a:lnTo>
                  <a:pt x="392" y="3493"/>
                </a:lnTo>
                <a:lnTo>
                  <a:pt x="388" y="3501"/>
                </a:lnTo>
                <a:lnTo>
                  <a:pt x="382" y="3508"/>
                </a:lnTo>
                <a:lnTo>
                  <a:pt x="375" y="3515"/>
                </a:lnTo>
                <a:lnTo>
                  <a:pt x="366" y="3519"/>
                </a:lnTo>
                <a:lnTo>
                  <a:pt x="357" y="3522"/>
                </a:lnTo>
                <a:lnTo>
                  <a:pt x="347" y="3524"/>
                </a:lnTo>
                <a:lnTo>
                  <a:pt x="340" y="3531"/>
                </a:lnTo>
                <a:lnTo>
                  <a:pt x="334" y="3538"/>
                </a:lnTo>
                <a:lnTo>
                  <a:pt x="329" y="3547"/>
                </a:lnTo>
                <a:lnTo>
                  <a:pt x="326" y="3556"/>
                </a:lnTo>
                <a:lnTo>
                  <a:pt x="324" y="3566"/>
                </a:lnTo>
                <a:lnTo>
                  <a:pt x="324" y="3576"/>
                </a:lnTo>
                <a:lnTo>
                  <a:pt x="325" y="3580"/>
                </a:lnTo>
                <a:lnTo>
                  <a:pt x="326" y="3585"/>
                </a:lnTo>
                <a:lnTo>
                  <a:pt x="328" y="3589"/>
                </a:lnTo>
                <a:lnTo>
                  <a:pt x="331" y="3593"/>
                </a:lnTo>
                <a:lnTo>
                  <a:pt x="335" y="3598"/>
                </a:lnTo>
                <a:lnTo>
                  <a:pt x="338" y="3602"/>
                </a:lnTo>
                <a:lnTo>
                  <a:pt x="339" y="3607"/>
                </a:lnTo>
                <a:lnTo>
                  <a:pt x="340" y="3612"/>
                </a:lnTo>
                <a:lnTo>
                  <a:pt x="340" y="3622"/>
                </a:lnTo>
                <a:lnTo>
                  <a:pt x="338" y="3633"/>
                </a:lnTo>
                <a:lnTo>
                  <a:pt x="335" y="3644"/>
                </a:lnTo>
                <a:lnTo>
                  <a:pt x="332" y="3655"/>
                </a:lnTo>
                <a:lnTo>
                  <a:pt x="329" y="3666"/>
                </a:lnTo>
                <a:lnTo>
                  <a:pt x="328" y="3676"/>
                </a:lnTo>
                <a:lnTo>
                  <a:pt x="325" y="3682"/>
                </a:lnTo>
                <a:lnTo>
                  <a:pt x="322" y="3688"/>
                </a:lnTo>
                <a:lnTo>
                  <a:pt x="318" y="3693"/>
                </a:lnTo>
                <a:lnTo>
                  <a:pt x="314" y="3697"/>
                </a:lnTo>
                <a:lnTo>
                  <a:pt x="305" y="3704"/>
                </a:lnTo>
                <a:lnTo>
                  <a:pt x="295" y="3711"/>
                </a:lnTo>
                <a:lnTo>
                  <a:pt x="274" y="3723"/>
                </a:lnTo>
                <a:lnTo>
                  <a:pt x="254" y="3737"/>
                </a:lnTo>
                <a:lnTo>
                  <a:pt x="245" y="3741"/>
                </a:lnTo>
                <a:lnTo>
                  <a:pt x="236" y="3747"/>
                </a:lnTo>
                <a:lnTo>
                  <a:pt x="228" y="3754"/>
                </a:lnTo>
                <a:lnTo>
                  <a:pt x="220" y="3761"/>
                </a:lnTo>
                <a:lnTo>
                  <a:pt x="217" y="3765"/>
                </a:lnTo>
                <a:lnTo>
                  <a:pt x="214" y="3770"/>
                </a:lnTo>
                <a:lnTo>
                  <a:pt x="212" y="3775"/>
                </a:lnTo>
                <a:lnTo>
                  <a:pt x="211" y="3780"/>
                </a:lnTo>
                <a:lnTo>
                  <a:pt x="210" y="3786"/>
                </a:lnTo>
                <a:lnTo>
                  <a:pt x="210" y="3791"/>
                </a:lnTo>
                <a:lnTo>
                  <a:pt x="211" y="3797"/>
                </a:lnTo>
                <a:lnTo>
                  <a:pt x="212" y="3803"/>
                </a:lnTo>
                <a:lnTo>
                  <a:pt x="216" y="3818"/>
                </a:lnTo>
                <a:lnTo>
                  <a:pt x="219" y="3833"/>
                </a:lnTo>
                <a:lnTo>
                  <a:pt x="222" y="3849"/>
                </a:lnTo>
                <a:lnTo>
                  <a:pt x="227" y="3864"/>
                </a:lnTo>
                <a:lnTo>
                  <a:pt x="231" y="3879"/>
                </a:lnTo>
                <a:lnTo>
                  <a:pt x="237" y="3894"/>
                </a:lnTo>
                <a:lnTo>
                  <a:pt x="243" y="3908"/>
                </a:lnTo>
                <a:lnTo>
                  <a:pt x="249" y="3922"/>
                </a:lnTo>
                <a:lnTo>
                  <a:pt x="260" y="3923"/>
                </a:lnTo>
                <a:lnTo>
                  <a:pt x="272" y="3921"/>
                </a:lnTo>
                <a:lnTo>
                  <a:pt x="283" y="3918"/>
                </a:lnTo>
                <a:lnTo>
                  <a:pt x="294" y="3915"/>
                </a:lnTo>
                <a:lnTo>
                  <a:pt x="305" y="3911"/>
                </a:lnTo>
                <a:lnTo>
                  <a:pt x="316" y="3907"/>
                </a:lnTo>
                <a:lnTo>
                  <a:pt x="328" y="3905"/>
                </a:lnTo>
                <a:lnTo>
                  <a:pt x="339" y="3904"/>
                </a:lnTo>
                <a:lnTo>
                  <a:pt x="342" y="3909"/>
                </a:lnTo>
                <a:lnTo>
                  <a:pt x="345" y="3915"/>
                </a:lnTo>
                <a:lnTo>
                  <a:pt x="347" y="3920"/>
                </a:lnTo>
                <a:lnTo>
                  <a:pt x="349" y="3926"/>
                </a:lnTo>
                <a:lnTo>
                  <a:pt x="351" y="3940"/>
                </a:lnTo>
                <a:lnTo>
                  <a:pt x="352" y="3953"/>
                </a:lnTo>
                <a:lnTo>
                  <a:pt x="353" y="3979"/>
                </a:lnTo>
                <a:lnTo>
                  <a:pt x="356" y="4006"/>
                </a:lnTo>
                <a:lnTo>
                  <a:pt x="355" y="4012"/>
                </a:lnTo>
                <a:lnTo>
                  <a:pt x="355" y="4017"/>
                </a:lnTo>
                <a:lnTo>
                  <a:pt x="356" y="4023"/>
                </a:lnTo>
                <a:lnTo>
                  <a:pt x="357" y="4028"/>
                </a:lnTo>
                <a:lnTo>
                  <a:pt x="359" y="4032"/>
                </a:lnTo>
                <a:lnTo>
                  <a:pt x="362" y="4037"/>
                </a:lnTo>
                <a:lnTo>
                  <a:pt x="364" y="4042"/>
                </a:lnTo>
                <a:lnTo>
                  <a:pt x="367" y="4045"/>
                </a:lnTo>
                <a:lnTo>
                  <a:pt x="376" y="4052"/>
                </a:lnTo>
                <a:lnTo>
                  <a:pt x="384" y="4058"/>
                </a:lnTo>
                <a:lnTo>
                  <a:pt x="393" y="4064"/>
                </a:lnTo>
                <a:lnTo>
                  <a:pt x="401" y="4068"/>
                </a:lnTo>
                <a:lnTo>
                  <a:pt x="426" y="4069"/>
                </a:lnTo>
                <a:lnTo>
                  <a:pt x="450" y="4069"/>
                </a:lnTo>
                <a:lnTo>
                  <a:pt x="476" y="4069"/>
                </a:lnTo>
                <a:lnTo>
                  <a:pt x="500" y="4069"/>
                </a:lnTo>
                <a:lnTo>
                  <a:pt x="524" y="4069"/>
                </a:lnTo>
                <a:lnTo>
                  <a:pt x="549" y="4069"/>
                </a:lnTo>
                <a:lnTo>
                  <a:pt x="573" y="4070"/>
                </a:lnTo>
                <a:lnTo>
                  <a:pt x="598" y="4072"/>
                </a:lnTo>
                <a:lnTo>
                  <a:pt x="608" y="4072"/>
                </a:lnTo>
                <a:lnTo>
                  <a:pt x="618" y="4073"/>
                </a:lnTo>
                <a:lnTo>
                  <a:pt x="628" y="4074"/>
                </a:lnTo>
                <a:lnTo>
                  <a:pt x="639" y="4076"/>
                </a:lnTo>
                <a:lnTo>
                  <a:pt x="659" y="4080"/>
                </a:lnTo>
                <a:lnTo>
                  <a:pt x="679" y="4086"/>
                </a:lnTo>
                <a:lnTo>
                  <a:pt x="699" y="4093"/>
                </a:lnTo>
                <a:lnTo>
                  <a:pt x="719" y="4099"/>
                </a:lnTo>
                <a:lnTo>
                  <a:pt x="739" y="4104"/>
                </a:lnTo>
                <a:lnTo>
                  <a:pt x="759" y="4107"/>
                </a:lnTo>
                <a:close/>
                <a:moveTo>
                  <a:pt x="183" y="3055"/>
                </a:moveTo>
                <a:lnTo>
                  <a:pt x="166" y="3051"/>
                </a:lnTo>
                <a:lnTo>
                  <a:pt x="145" y="3046"/>
                </a:lnTo>
                <a:lnTo>
                  <a:pt x="141" y="3045"/>
                </a:lnTo>
                <a:lnTo>
                  <a:pt x="137" y="3043"/>
                </a:lnTo>
                <a:lnTo>
                  <a:pt x="134" y="3040"/>
                </a:lnTo>
                <a:lnTo>
                  <a:pt x="131" y="3037"/>
                </a:lnTo>
                <a:lnTo>
                  <a:pt x="130" y="3034"/>
                </a:lnTo>
                <a:lnTo>
                  <a:pt x="129" y="3029"/>
                </a:lnTo>
                <a:lnTo>
                  <a:pt x="129" y="3024"/>
                </a:lnTo>
                <a:lnTo>
                  <a:pt x="130" y="3017"/>
                </a:lnTo>
                <a:lnTo>
                  <a:pt x="135" y="3006"/>
                </a:lnTo>
                <a:lnTo>
                  <a:pt x="139" y="2994"/>
                </a:lnTo>
                <a:lnTo>
                  <a:pt x="141" y="2982"/>
                </a:lnTo>
                <a:lnTo>
                  <a:pt x="142" y="2970"/>
                </a:lnTo>
                <a:lnTo>
                  <a:pt x="141" y="2944"/>
                </a:lnTo>
                <a:lnTo>
                  <a:pt x="140" y="2919"/>
                </a:lnTo>
                <a:lnTo>
                  <a:pt x="143" y="2907"/>
                </a:lnTo>
                <a:lnTo>
                  <a:pt x="148" y="2897"/>
                </a:lnTo>
                <a:lnTo>
                  <a:pt x="153" y="2889"/>
                </a:lnTo>
                <a:lnTo>
                  <a:pt x="159" y="2883"/>
                </a:lnTo>
                <a:lnTo>
                  <a:pt x="168" y="2878"/>
                </a:lnTo>
                <a:lnTo>
                  <a:pt x="176" y="2875"/>
                </a:lnTo>
                <a:lnTo>
                  <a:pt x="186" y="2874"/>
                </a:lnTo>
                <a:lnTo>
                  <a:pt x="196" y="2874"/>
                </a:lnTo>
                <a:lnTo>
                  <a:pt x="201" y="2877"/>
                </a:lnTo>
                <a:lnTo>
                  <a:pt x="206" y="2880"/>
                </a:lnTo>
                <a:lnTo>
                  <a:pt x="209" y="2883"/>
                </a:lnTo>
                <a:lnTo>
                  <a:pt x="212" y="2887"/>
                </a:lnTo>
                <a:lnTo>
                  <a:pt x="214" y="2891"/>
                </a:lnTo>
                <a:lnTo>
                  <a:pt x="216" y="2895"/>
                </a:lnTo>
                <a:lnTo>
                  <a:pt x="216" y="2899"/>
                </a:lnTo>
                <a:lnTo>
                  <a:pt x="214" y="2903"/>
                </a:lnTo>
                <a:lnTo>
                  <a:pt x="213" y="2907"/>
                </a:lnTo>
                <a:lnTo>
                  <a:pt x="211" y="2911"/>
                </a:lnTo>
                <a:lnTo>
                  <a:pt x="209" y="2914"/>
                </a:lnTo>
                <a:lnTo>
                  <a:pt x="206" y="2919"/>
                </a:lnTo>
                <a:lnTo>
                  <a:pt x="202" y="2922"/>
                </a:lnTo>
                <a:lnTo>
                  <a:pt x="198" y="2925"/>
                </a:lnTo>
                <a:lnTo>
                  <a:pt x="193" y="2927"/>
                </a:lnTo>
                <a:lnTo>
                  <a:pt x="188" y="2929"/>
                </a:lnTo>
                <a:lnTo>
                  <a:pt x="183" y="2933"/>
                </a:lnTo>
                <a:lnTo>
                  <a:pt x="180" y="2936"/>
                </a:lnTo>
                <a:lnTo>
                  <a:pt x="179" y="2940"/>
                </a:lnTo>
                <a:lnTo>
                  <a:pt x="179" y="2944"/>
                </a:lnTo>
                <a:lnTo>
                  <a:pt x="180" y="2948"/>
                </a:lnTo>
                <a:lnTo>
                  <a:pt x="181" y="2952"/>
                </a:lnTo>
                <a:lnTo>
                  <a:pt x="184" y="2957"/>
                </a:lnTo>
                <a:lnTo>
                  <a:pt x="187" y="2961"/>
                </a:lnTo>
                <a:lnTo>
                  <a:pt x="193" y="2971"/>
                </a:lnTo>
                <a:lnTo>
                  <a:pt x="198" y="2980"/>
                </a:lnTo>
                <a:lnTo>
                  <a:pt x="199" y="2984"/>
                </a:lnTo>
                <a:lnTo>
                  <a:pt x="200" y="2989"/>
                </a:lnTo>
                <a:lnTo>
                  <a:pt x="200" y="2994"/>
                </a:lnTo>
                <a:lnTo>
                  <a:pt x="198" y="2999"/>
                </a:lnTo>
                <a:lnTo>
                  <a:pt x="196" y="3013"/>
                </a:lnTo>
                <a:lnTo>
                  <a:pt x="194" y="3029"/>
                </a:lnTo>
                <a:lnTo>
                  <a:pt x="192" y="3036"/>
                </a:lnTo>
                <a:lnTo>
                  <a:pt x="190" y="3042"/>
                </a:lnTo>
                <a:lnTo>
                  <a:pt x="187" y="3049"/>
                </a:lnTo>
                <a:lnTo>
                  <a:pt x="183" y="3055"/>
                </a:lnTo>
                <a:close/>
                <a:moveTo>
                  <a:pt x="258" y="4179"/>
                </a:moveTo>
                <a:lnTo>
                  <a:pt x="251" y="4179"/>
                </a:lnTo>
                <a:lnTo>
                  <a:pt x="246" y="4178"/>
                </a:lnTo>
                <a:lnTo>
                  <a:pt x="242" y="4175"/>
                </a:lnTo>
                <a:lnTo>
                  <a:pt x="240" y="4172"/>
                </a:lnTo>
                <a:lnTo>
                  <a:pt x="238" y="4168"/>
                </a:lnTo>
                <a:lnTo>
                  <a:pt x="238" y="4163"/>
                </a:lnTo>
                <a:lnTo>
                  <a:pt x="238" y="4158"/>
                </a:lnTo>
                <a:lnTo>
                  <a:pt x="238" y="4152"/>
                </a:lnTo>
                <a:lnTo>
                  <a:pt x="240" y="4141"/>
                </a:lnTo>
                <a:lnTo>
                  <a:pt x="239" y="4132"/>
                </a:lnTo>
                <a:lnTo>
                  <a:pt x="238" y="4129"/>
                </a:lnTo>
                <a:lnTo>
                  <a:pt x="236" y="4127"/>
                </a:lnTo>
                <a:lnTo>
                  <a:pt x="233" y="4126"/>
                </a:lnTo>
                <a:lnTo>
                  <a:pt x="228" y="4126"/>
                </a:lnTo>
                <a:lnTo>
                  <a:pt x="222" y="4129"/>
                </a:lnTo>
                <a:lnTo>
                  <a:pt x="217" y="4131"/>
                </a:lnTo>
                <a:lnTo>
                  <a:pt x="211" y="4131"/>
                </a:lnTo>
                <a:lnTo>
                  <a:pt x="207" y="4130"/>
                </a:lnTo>
                <a:lnTo>
                  <a:pt x="204" y="4128"/>
                </a:lnTo>
                <a:lnTo>
                  <a:pt x="201" y="4125"/>
                </a:lnTo>
                <a:lnTo>
                  <a:pt x="199" y="4121"/>
                </a:lnTo>
                <a:lnTo>
                  <a:pt x="197" y="4117"/>
                </a:lnTo>
                <a:lnTo>
                  <a:pt x="196" y="4113"/>
                </a:lnTo>
                <a:lnTo>
                  <a:pt x="196" y="4109"/>
                </a:lnTo>
                <a:lnTo>
                  <a:pt x="197" y="4105"/>
                </a:lnTo>
                <a:lnTo>
                  <a:pt x="199" y="4101"/>
                </a:lnTo>
                <a:lnTo>
                  <a:pt x="201" y="4098"/>
                </a:lnTo>
                <a:lnTo>
                  <a:pt x="205" y="4095"/>
                </a:lnTo>
                <a:lnTo>
                  <a:pt x="209" y="4093"/>
                </a:lnTo>
                <a:lnTo>
                  <a:pt x="214" y="4092"/>
                </a:lnTo>
                <a:lnTo>
                  <a:pt x="219" y="4095"/>
                </a:lnTo>
                <a:lnTo>
                  <a:pt x="224" y="4096"/>
                </a:lnTo>
                <a:lnTo>
                  <a:pt x="228" y="4097"/>
                </a:lnTo>
                <a:lnTo>
                  <a:pt x="233" y="4097"/>
                </a:lnTo>
                <a:lnTo>
                  <a:pt x="242" y="4095"/>
                </a:lnTo>
                <a:lnTo>
                  <a:pt x="251" y="4092"/>
                </a:lnTo>
                <a:lnTo>
                  <a:pt x="260" y="4088"/>
                </a:lnTo>
                <a:lnTo>
                  <a:pt x="269" y="4087"/>
                </a:lnTo>
                <a:lnTo>
                  <a:pt x="272" y="4088"/>
                </a:lnTo>
                <a:lnTo>
                  <a:pt x="276" y="4089"/>
                </a:lnTo>
                <a:lnTo>
                  <a:pt x="279" y="4092"/>
                </a:lnTo>
                <a:lnTo>
                  <a:pt x="281" y="4096"/>
                </a:lnTo>
                <a:lnTo>
                  <a:pt x="284" y="4107"/>
                </a:lnTo>
                <a:lnTo>
                  <a:pt x="284" y="4117"/>
                </a:lnTo>
                <a:lnTo>
                  <a:pt x="283" y="4127"/>
                </a:lnTo>
                <a:lnTo>
                  <a:pt x="280" y="4136"/>
                </a:lnTo>
                <a:lnTo>
                  <a:pt x="271" y="4155"/>
                </a:lnTo>
                <a:lnTo>
                  <a:pt x="260" y="4173"/>
                </a:lnTo>
                <a:lnTo>
                  <a:pt x="259" y="4174"/>
                </a:lnTo>
                <a:lnTo>
                  <a:pt x="258" y="4179"/>
                </a:lnTo>
                <a:close/>
                <a:moveTo>
                  <a:pt x="727" y="4399"/>
                </a:moveTo>
                <a:lnTo>
                  <a:pt x="714" y="4401"/>
                </a:lnTo>
                <a:lnTo>
                  <a:pt x="702" y="4402"/>
                </a:lnTo>
                <a:lnTo>
                  <a:pt x="689" y="4403"/>
                </a:lnTo>
                <a:lnTo>
                  <a:pt x="676" y="4402"/>
                </a:lnTo>
                <a:lnTo>
                  <a:pt x="663" y="4400"/>
                </a:lnTo>
                <a:lnTo>
                  <a:pt x="651" y="4396"/>
                </a:lnTo>
                <a:lnTo>
                  <a:pt x="639" y="4391"/>
                </a:lnTo>
                <a:lnTo>
                  <a:pt x="627" y="4384"/>
                </a:lnTo>
                <a:lnTo>
                  <a:pt x="613" y="4384"/>
                </a:lnTo>
                <a:lnTo>
                  <a:pt x="599" y="4386"/>
                </a:lnTo>
                <a:lnTo>
                  <a:pt x="585" y="4389"/>
                </a:lnTo>
                <a:lnTo>
                  <a:pt x="570" y="4393"/>
                </a:lnTo>
                <a:lnTo>
                  <a:pt x="556" y="4398"/>
                </a:lnTo>
                <a:lnTo>
                  <a:pt x="543" y="4401"/>
                </a:lnTo>
                <a:lnTo>
                  <a:pt x="529" y="4404"/>
                </a:lnTo>
                <a:lnTo>
                  <a:pt x="513" y="4404"/>
                </a:lnTo>
                <a:lnTo>
                  <a:pt x="516" y="4400"/>
                </a:lnTo>
                <a:lnTo>
                  <a:pt x="519" y="4395"/>
                </a:lnTo>
                <a:lnTo>
                  <a:pt x="520" y="4390"/>
                </a:lnTo>
                <a:lnTo>
                  <a:pt x="522" y="4385"/>
                </a:lnTo>
                <a:lnTo>
                  <a:pt x="523" y="4376"/>
                </a:lnTo>
                <a:lnTo>
                  <a:pt x="525" y="4367"/>
                </a:lnTo>
                <a:lnTo>
                  <a:pt x="526" y="4363"/>
                </a:lnTo>
                <a:lnTo>
                  <a:pt x="528" y="4359"/>
                </a:lnTo>
                <a:lnTo>
                  <a:pt x="529" y="4356"/>
                </a:lnTo>
                <a:lnTo>
                  <a:pt x="531" y="4353"/>
                </a:lnTo>
                <a:lnTo>
                  <a:pt x="534" y="4351"/>
                </a:lnTo>
                <a:lnTo>
                  <a:pt x="537" y="4350"/>
                </a:lnTo>
                <a:lnTo>
                  <a:pt x="541" y="4349"/>
                </a:lnTo>
                <a:lnTo>
                  <a:pt x="546" y="4349"/>
                </a:lnTo>
                <a:lnTo>
                  <a:pt x="558" y="4347"/>
                </a:lnTo>
                <a:lnTo>
                  <a:pt x="570" y="4345"/>
                </a:lnTo>
                <a:lnTo>
                  <a:pt x="583" y="4344"/>
                </a:lnTo>
                <a:lnTo>
                  <a:pt x="595" y="4344"/>
                </a:lnTo>
                <a:lnTo>
                  <a:pt x="618" y="4347"/>
                </a:lnTo>
                <a:lnTo>
                  <a:pt x="642" y="4351"/>
                </a:lnTo>
                <a:lnTo>
                  <a:pt x="645" y="4354"/>
                </a:lnTo>
                <a:lnTo>
                  <a:pt x="649" y="4358"/>
                </a:lnTo>
                <a:lnTo>
                  <a:pt x="653" y="4360"/>
                </a:lnTo>
                <a:lnTo>
                  <a:pt x="658" y="4362"/>
                </a:lnTo>
                <a:lnTo>
                  <a:pt x="668" y="4365"/>
                </a:lnTo>
                <a:lnTo>
                  <a:pt x="678" y="4366"/>
                </a:lnTo>
                <a:lnTo>
                  <a:pt x="682" y="4366"/>
                </a:lnTo>
                <a:lnTo>
                  <a:pt x="687" y="4365"/>
                </a:lnTo>
                <a:lnTo>
                  <a:pt x="689" y="4363"/>
                </a:lnTo>
                <a:lnTo>
                  <a:pt x="691" y="4361"/>
                </a:lnTo>
                <a:lnTo>
                  <a:pt x="691" y="4359"/>
                </a:lnTo>
                <a:lnTo>
                  <a:pt x="689" y="4356"/>
                </a:lnTo>
                <a:lnTo>
                  <a:pt x="686" y="4352"/>
                </a:lnTo>
                <a:lnTo>
                  <a:pt x="679" y="4347"/>
                </a:lnTo>
                <a:lnTo>
                  <a:pt x="676" y="4341"/>
                </a:lnTo>
                <a:lnTo>
                  <a:pt x="673" y="4337"/>
                </a:lnTo>
                <a:lnTo>
                  <a:pt x="669" y="4333"/>
                </a:lnTo>
                <a:lnTo>
                  <a:pt x="665" y="4329"/>
                </a:lnTo>
                <a:lnTo>
                  <a:pt x="656" y="4323"/>
                </a:lnTo>
                <a:lnTo>
                  <a:pt x="646" y="4319"/>
                </a:lnTo>
                <a:lnTo>
                  <a:pt x="636" y="4315"/>
                </a:lnTo>
                <a:lnTo>
                  <a:pt x="624" y="4313"/>
                </a:lnTo>
                <a:lnTo>
                  <a:pt x="614" y="4311"/>
                </a:lnTo>
                <a:lnTo>
                  <a:pt x="604" y="4310"/>
                </a:lnTo>
                <a:lnTo>
                  <a:pt x="596" y="4303"/>
                </a:lnTo>
                <a:lnTo>
                  <a:pt x="589" y="4294"/>
                </a:lnTo>
                <a:lnTo>
                  <a:pt x="584" y="4286"/>
                </a:lnTo>
                <a:lnTo>
                  <a:pt x="581" y="4278"/>
                </a:lnTo>
                <a:lnTo>
                  <a:pt x="581" y="4275"/>
                </a:lnTo>
                <a:lnTo>
                  <a:pt x="581" y="4271"/>
                </a:lnTo>
                <a:lnTo>
                  <a:pt x="583" y="4268"/>
                </a:lnTo>
                <a:lnTo>
                  <a:pt x="585" y="4265"/>
                </a:lnTo>
                <a:lnTo>
                  <a:pt x="588" y="4263"/>
                </a:lnTo>
                <a:lnTo>
                  <a:pt x="592" y="4261"/>
                </a:lnTo>
                <a:lnTo>
                  <a:pt x="598" y="4260"/>
                </a:lnTo>
                <a:lnTo>
                  <a:pt x="605" y="4259"/>
                </a:lnTo>
                <a:lnTo>
                  <a:pt x="622" y="4253"/>
                </a:lnTo>
                <a:lnTo>
                  <a:pt x="642" y="4246"/>
                </a:lnTo>
                <a:lnTo>
                  <a:pt x="646" y="4243"/>
                </a:lnTo>
                <a:lnTo>
                  <a:pt x="650" y="4240"/>
                </a:lnTo>
                <a:lnTo>
                  <a:pt x="652" y="4237"/>
                </a:lnTo>
                <a:lnTo>
                  <a:pt x="654" y="4234"/>
                </a:lnTo>
                <a:lnTo>
                  <a:pt x="654" y="4231"/>
                </a:lnTo>
                <a:lnTo>
                  <a:pt x="653" y="4227"/>
                </a:lnTo>
                <a:lnTo>
                  <a:pt x="650" y="4223"/>
                </a:lnTo>
                <a:lnTo>
                  <a:pt x="646" y="4218"/>
                </a:lnTo>
                <a:lnTo>
                  <a:pt x="635" y="4218"/>
                </a:lnTo>
                <a:lnTo>
                  <a:pt x="623" y="4219"/>
                </a:lnTo>
                <a:lnTo>
                  <a:pt x="611" y="4221"/>
                </a:lnTo>
                <a:lnTo>
                  <a:pt x="599" y="4224"/>
                </a:lnTo>
                <a:lnTo>
                  <a:pt x="587" y="4226"/>
                </a:lnTo>
                <a:lnTo>
                  <a:pt x="575" y="4228"/>
                </a:lnTo>
                <a:lnTo>
                  <a:pt x="563" y="4229"/>
                </a:lnTo>
                <a:lnTo>
                  <a:pt x="552" y="4228"/>
                </a:lnTo>
                <a:lnTo>
                  <a:pt x="549" y="4225"/>
                </a:lnTo>
                <a:lnTo>
                  <a:pt x="546" y="4222"/>
                </a:lnTo>
                <a:lnTo>
                  <a:pt x="545" y="4219"/>
                </a:lnTo>
                <a:lnTo>
                  <a:pt x="544" y="4215"/>
                </a:lnTo>
                <a:lnTo>
                  <a:pt x="545" y="4211"/>
                </a:lnTo>
                <a:lnTo>
                  <a:pt x="546" y="4207"/>
                </a:lnTo>
                <a:lnTo>
                  <a:pt x="548" y="4203"/>
                </a:lnTo>
                <a:lnTo>
                  <a:pt x="551" y="4199"/>
                </a:lnTo>
                <a:lnTo>
                  <a:pt x="558" y="4190"/>
                </a:lnTo>
                <a:lnTo>
                  <a:pt x="565" y="4183"/>
                </a:lnTo>
                <a:lnTo>
                  <a:pt x="573" y="4178"/>
                </a:lnTo>
                <a:lnTo>
                  <a:pt x="581" y="4175"/>
                </a:lnTo>
                <a:lnTo>
                  <a:pt x="592" y="4170"/>
                </a:lnTo>
                <a:lnTo>
                  <a:pt x="601" y="4165"/>
                </a:lnTo>
                <a:lnTo>
                  <a:pt x="611" y="4159"/>
                </a:lnTo>
                <a:lnTo>
                  <a:pt x="620" y="4153"/>
                </a:lnTo>
                <a:lnTo>
                  <a:pt x="639" y="4138"/>
                </a:lnTo>
                <a:lnTo>
                  <a:pt x="656" y="4124"/>
                </a:lnTo>
                <a:lnTo>
                  <a:pt x="660" y="4128"/>
                </a:lnTo>
                <a:lnTo>
                  <a:pt x="664" y="4131"/>
                </a:lnTo>
                <a:lnTo>
                  <a:pt x="668" y="4134"/>
                </a:lnTo>
                <a:lnTo>
                  <a:pt x="673" y="4136"/>
                </a:lnTo>
                <a:lnTo>
                  <a:pt x="682" y="4139"/>
                </a:lnTo>
                <a:lnTo>
                  <a:pt x="693" y="4140"/>
                </a:lnTo>
                <a:lnTo>
                  <a:pt x="712" y="4141"/>
                </a:lnTo>
                <a:lnTo>
                  <a:pt x="732" y="4143"/>
                </a:lnTo>
                <a:lnTo>
                  <a:pt x="732" y="4174"/>
                </a:lnTo>
                <a:lnTo>
                  <a:pt x="732" y="4207"/>
                </a:lnTo>
                <a:lnTo>
                  <a:pt x="731" y="4238"/>
                </a:lnTo>
                <a:lnTo>
                  <a:pt x="730" y="4270"/>
                </a:lnTo>
                <a:lnTo>
                  <a:pt x="729" y="4303"/>
                </a:lnTo>
                <a:lnTo>
                  <a:pt x="729" y="4334"/>
                </a:lnTo>
                <a:lnTo>
                  <a:pt x="728" y="4366"/>
                </a:lnTo>
                <a:lnTo>
                  <a:pt x="727" y="4399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5" name="Freeform 98"/>
          <p:cNvSpPr>
            <a:spLocks/>
          </p:cNvSpPr>
          <p:nvPr/>
        </p:nvSpPr>
        <p:spPr bwMode="auto">
          <a:xfrm>
            <a:off x="3917351" y="5651131"/>
            <a:ext cx="26232" cy="53035"/>
          </a:xfrm>
          <a:custGeom>
            <a:avLst/>
            <a:gdLst>
              <a:gd name="T0" fmla="*/ 18664 w 87"/>
              <a:gd name="T1" fmla="*/ 61505 h 181"/>
              <a:gd name="T2" fmla="*/ 12788 w 87"/>
              <a:gd name="T3" fmla="*/ 60146 h 181"/>
              <a:gd name="T4" fmla="*/ 5530 w 87"/>
              <a:gd name="T5" fmla="*/ 58447 h 181"/>
              <a:gd name="T6" fmla="*/ 4147 w 87"/>
              <a:gd name="T7" fmla="*/ 58107 h 181"/>
              <a:gd name="T8" fmla="*/ 2765 w 87"/>
              <a:gd name="T9" fmla="*/ 57427 h 181"/>
              <a:gd name="T10" fmla="*/ 1728 w 87"/>
              <a:gd name="T11" fmla="*/ 56408 h 181"/>
              <a:gd name="T12" fmla="*/ 691 w 87"/>
              <a:gd name="T13" fmla="*/ 55388 h 181"/>
              <a:gd name="T14" fmla="*/ 346 w 87"/>
              <a:gd name="T15" fmla="*/ 54369 h 181"/>
              <a:gd name="T16" fmla="*/ 0 w 87"/>
              <a:gd name="T17" fmla="*/ 52670 h 181"/>
              <a:gd name="T18" fmla="*/ 0 w 87"/>
              <a:gd name="T19" fmla="*/ 50971 h 181"/>
              <a:gd name="T20" fmla="*/ 346 w 87"/>
              <a:gd name="T21" fmla="*/ 48592 h 181"/>
              <a:gd name="T22" fmla="*/ 2074 w 87"/>
              <a:gd name="T23" fmla="*/ 44854 h 181"/>
              <a:gd name="T24" fmla="*/ 3456 w 87"/>
              <a:gd name="T25" fmla="*/ 40777 h 181"/>
              <a:gd name="T26" fmla="*/ 4147 w 87"/>
              <a:gd name="T27" fmla="*/ 36699 h 181"/>
              <a:gd name="T28" fmla="*/ 4493 w 87"/>
              <a:gd name="T29" fmla="*/ 32621 h 181"/>
              <a:gd name="T30" fmla="*/ 4147 w 87"/>
              <a:gd name="T31" fmla="*/ 23786 h 181"/>
              <a:gd name="T32" fmla="*/ 3802 w 87"/>
              <a:gd name="T33" fmla="*/ 15291 h 181"/>
              <a:gd name="T34" fmla="*/ 4839 w 87"/>
              <a:gd name="T35" fmla="*/ 11214 h 181"/>
              <a:gd name="T36" fmla="*/ 6567 w 87"/>
              <a:gd name="T37" fmla="*/ 7816 h 181"/>
              <a:gd name="T38" fmla="*/ 8295 w 87"/>
              <a:gd name="T39" fmla="*/ 5097 h 181"/>
              <a:gd name="T40" fmla="*/ 10369 w 87"/>
              <a:gd name="T41" fmla="*/ 3058 h 181"/>
              <a:gd name="T42" fmla="*/ 13479 w 87"/>
              <a:gd name="T43" fmla="*/ 1359 h 181"/>
              <a:gd name="T44" fmla="*/ 16244 w 87"/>
              <a:gd name="T45" fmla="*/ 340 h 181"/>
              <a:gd name="T46" fmla="*/ 19700 w 87"/>
              <a:gd name="T47" fmla="*/ 0 h 181"/>
              <a:gd name="T48" fmla="*/ 23157 w 87"/>
              <a:gd name="T49" fmla="*/ 0 h 181"/>
              <a:gd name="T50" fmla="*/ 24885 w 87"/>
              <a:gd name="T51" fmla="*/ 1019 h 181"/>
              <a:gd name="T52" fmla="*/ 26613 w 87"/>
              <a:gd name="T53" fmla="*/ 2039 h 181"/>
              <a:gd name="T54" fmla="*/ 27650 w 87"/>
              <a:gd name="T55" fmla="*/ 3058 h 181"/>
              <a:gd name="T56" fmla="*/ 28687 w 87"/>
              <a:gd name="T57" fmla="*/ 4417 h 181"/>
              <a:gd name="T58" fmla="*/ 29378 w 87"/>
              <a:gd name="T59" fmla="*/ 5777 h 181"/>
              <a:gd name="T60" fmla="*/ 30069 w 87"/>
              <a:gd name="T61" fmla="*/ 7136 h 181"/>
              <a:gd name="T62" fmla="*/ 30069 w 87"/>
              <a:gd name="T63" fmla="*/ 8495 h 181"/>
              <a:gd name="T64" fmla="*/ 29378 w 87"/>
              <a:gd name="T65" fmla="*/ 9854 h 181"/>
              <a:gd name="T66" fmla="*/ 29032 w 87"/>
              <a:gd name="T67" fmla="*/ 11214 h 181"/>
              <a:gd name="T68" fmla="*/ 28341 w 87"/>
              <a:gd name="T69" fmla="*/ 12573 h 181"/>
              <a:gd name="T70" fmla="*/ 27650 w 87"/>
              <a:gd name="T71" fmla="*/ 13592 h 181"/>
              <a:gd name="T72" fmla="*/ 26613 w 87"/>
              <a:gd name="T73" fmla="*/ 15291 h 181"/>
              <a:gd name="T74" fmla="*/ 25230 w 87"/>
              <a:gd name="T75" fmla="*/ 16311 h 181"/>
              <a:gd name="T76" fmla="*/ 23848 w 87"/>
              <a:gd name="T77" fmla="*/ 17330 h 181"/>
              <a:gd name="T78" fmla="*/ 22120 w 87"/>
              <a:gd name="T79" fmla="*/ 18010 h 181"/>
              <a:gd name="T80" fmla="*/ 20392 w 87"/>
              <a:gd name="T81" fmla="*/ 18689 h 181"/>
              <a:gd name="T82" fmla="*/ 18664 w 87"/>
              <a:gd name="T83" fmla="*/ 20049 h 181"/>
              <a:gd name="T84" fmla="*/ 17627 w 87"/>
              <a:gd name="T85" fmla="*/ 21068 h 181"/>
              <a:gd name="T86" fmla="*/ 17281 w 87"/>
              <a:gd name="T87" fmla="*/ 22427 h 181"/>
              <a:gd name="T88" fmla="*/ 17281 w 87"/>
              <a:gd name="T89" fmla="*/ 23786 h 181"/>
              <a:gd name="T90" fmla="*/ 17627 w 87"/>
              <a:gd name="T91" fmla="*/ 25146 h 181"/>
              <a:gd name="T92" fmla="*/ 17972 w 87"/>
              <a:gd name="T93" fmla="*/ 26505 h 181"/>
              <a:gd name="T94" fmla="*/ 19009 w 87"/>
              <a:gd name="T95" fmla="*/ 28204 h 181"/>
              <a:gd name="T96" fmla="*/ 20046 w 87"/>
              <a:gd name="T97" fmla="*/ 29563 h 181"/>
              <a:gd name="T98" fmla="*/ 22120 w 87"/>
              <a:gd name="T99" fmla="*/ 32961 h 181"/>
              <a:gd name="T100" fmla="*/ 23848 w 87"/>
              <a:gd name="T101" fmla="*/ 36020 h 181"/>
              <a:gd name="T102" fmla="*/ 24193 w 87"/>
              <a:gd name="T103" fmla="*/ 37379 h 181"/>
              <a:gd name="T104" fmla="*/ 24539 w 87"/>
              <a:gd name="T105" fmla="*/ 39078 h 181"/>
              <a:gd name="T106" fmla="*/ 24539 w 87"/>
              <a:gd name="T107" fmla="*/ 40777 h 181"/>
              <a:gd name="T108" fmla="*/ 23848 w 87"/>
              <a:gd name="T109" fmla="*/ 42476 h 181"/>
              <a:gd name="T110" fmla="*/ 23157 w 87"/>
              <a:gd name="T111" fmla="*/ 47233 h 181"/>
              <a:gd name="T112" fmla="*/ 22465 w 87"/>
              <a:gd name="T113" fmla="*/ 52670 h 181"/>
              <a:gd name="T114" fmla="*/ 21774 w 87"/>
              <a:gd name="T115" fmla="*/ 55049 h 181"/>
              <a:gd name="T116" fmla="*/ 21083 w 87"/>
              <a:gd name="T117" fmla="*/ 57088 h 181"/>
              <a:gd name="T118" fmla="*/ 20046 w 87"/>
              <a:gd name="T119" fmla="*/ 59466 h 181"/>
              <a:gd name="T120" fmla="*/ 18664 w 87"/>
              <a:gd name="T121" fmla="*/ 61505 h 1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"/>
              <a:gd name="T184" fmla="*/ 0 h 181"/>
              <a:gd name="T185" fmla="*/ 87 w 87"/>
              <a:gd name="T186" fmla="*/ 181 h 1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" h="181">
                <a:moveTo>
                  <a:pt x="54" y="181"/>
                </a:moveTo>
                <a:lnTo>
                  <a:pt x="37" y="177"/>
                </a:lnTo>
                <a:lnTo>
                  <a:pt x="16" y="172"/>
                </a:lnTo>
                <a:lnTo>
                  <a:pt x="12" y="171"/>
                </a:lnTo>
                <a:lnTo>
                  <a:pt x="8" y="169"/>
                </a:lnTo>
                <a:lnTo>
                  <a:pt x="5" y="166"/>
                </a:lnTo>
                <a:lnTo>
                  <a:pt x="2" y="163"/>
                </a:lnTo>
                <a:lnTo>
                  <a:pt x="1" y="160"/>
                </a:lnTo>
                <a:lnTo>
                  <a:pt x="0" y="155"/>
                </a:lnTo>
                <a:lnTo>
                  <a:pt x="0" y="150"/>
                </a:lnTo>
                <a:lnTo>
                  <a:pt x="1" y="143"/>
                </a:lnTo>
                <a:lnTo>
                  <a:pt x="6" y="132"/>
                </a:lnTo>
                <a:lnTo>
                  <a:pt x="10" y="120"/>
                </a:lnTo>
                <a:lnTo>
                  <a:pt x="12" y="108"/>
                </a:lnTo>
                <a:lnTo>
                  <a:pt x="13" y="96"/>
                </a:lnTo>
                <a:lnTo>
                  <a:pt x="12" y="70"/>
                </a:lnTo>
                <a:lnTo>
                  <a:pt x="11" y="45"/>
                </a:lnTo>
                <a:lnTo>
                  <a:pt x="14" y="33"/>
                </a:lnTo>
                <a:lnTo>
                  <a:pt x="19" y="23"/>
                </a:lnTo>
                <a:lnTo>
                  <a:pt x="24" y="15"/>
                </a:lnTo>
                <a:lnTo>
                  <a:pt x="30" y="9"/>
                </a:lnTo>
                <a:lnTo>
                  <a:pt x="39" y="4"/>
                </a:lnTo>
                <a:lnTo>
                  <a:pt x="47" y="1"/>
                </a:lnTo>
                <a:lnTo>
                  <a:pt x="57" y="0"/>
                </a:lnTo>
                <a:lnTo>
                  <a:pt x="67" y="0"/>
                </a:lnTo>
                <a:lnTo>
                  <a:pt x="72" y="3"/>
                </a:lnTo>
                <a:lnTo>
                  <a:pt x="77" y="6"/>
                </a:lnTo>
                <a:lnTo>
                  <a:pt x="80" y="9"/>
                </a:lnTo>
                <a:lnTo>
                  <a:pt x="83" y="13"/>
                </a:lnTo>
                <a:lnTo>
                  <a:pt x="85" y="17"/>
                </a:lnTo>
                <a:lnTo>
                  <a:pt x="87" y="21"/>
                </a:lnTo>
                <a:lnTo>
                  <a:pt x="87" y="25"/>
                </a:lnTo>
                <a:lnTo>
                  <a:pt x="85" y="29"/>
                </a:lnTo>
                <a:lnTo>
                  <a:pt x="84" y="33"/>
                </a:lnTo>
                <a:lnTo>
                  <a:pt x="82" y="37"/>
                </a:lnTo>
                <a:lnTo>
                  <a:pt x="80" y="40"/>
                </a:lnTo>
                <a:lnTo>
                  <a:pt x="77" y="45"/>
                </a:lnTo>
                <a:lnTo>
                  <a:pt x="73" y="48"/>
                </a:lnTo>
                <a:lnTo>
                  <a:pt x="69" y="51"/>
                </a:lnTo>
                <a:lnTo>
                  <a:pt x="64" y="53"/>
                </a:lnTo>
                <a:lnTo>
                  <a:pt x="59" y="55"/>
                </a:lnTo>
                <a:lnTo>
                  <a:pt x="54" y="59"/>
                </a:lnTo>
                <a:lnTo>
                  <a:pt x="51" y="62"/>
                </a:lnTo>
                <a:lnTo>
                  <a:pt x="50" y="66"/>
                </a:lnTo>
                <a:lnTo>
                  <a:pt x="50" y="70"/>
                </a:lnTo>
                <a:lnTo>
                  <a:pt x="51" y="74"/>
                </a:lnTo>
                <a:lnTo>
                  <a:pt x="52" y="78"/>
                </a:lnTo>
                <a:lnTo>
                  <a:pt x="55" y="83"/>
                </a:lnTo>
                <a:lnTo>
                  <a:pt x="58" y="87"/>
                </a:lnTo>
                <a:lnTo>
                  <a:pt x="64" y="97"/>
                </a:lnTo>
                <a:lnTo>
                  <a:pt x="69" y="106"/>
                </a:lnTo>
                <a:lnTo>
                  <a:pt x="70" y="110"/>
                </a:lnTo>
                <a:lnTo>
                  <a:pt x="71" y="115"/>
                </a:lnTo>
                <a:lnTo>
                  <a:pt x="71" y="120"/>
                </a:lnTo>
                <a:lnTo>
                  <a:pt x="69" y="125"/>
                </a:lnTo>
                <a:lnTo>
                  <a:pt x="67" y="139"/>
                </a:lnTo>
                <a:lnTo>
                  <a:pt x="65" y="155"/>
                </a:lnTo>
                <a:lnTo>
                  <a:pt x="63" y="162"/>
                </a:lnTo>
                <a:lnTo>
                  <a:pt x="61" y="168"/>
                </a:lnTo>
                <a:lnTo>
                  <a:pt x="58" y="175"/>
                </a:lnTo>
                <a:lnTo>
                  <a:pt x="54" y="18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6" name="Freeform 99"/>
          <p:cNvSpPr>
            <a:spLocks/>
          </p:cNvSpPr>
          <p:nvPr/>
        </p:nvSpPr>
        <p:spPr bwMode="auto">
          <a:xfrm>
            <a:off x="3938062" y="6006053"/>
            <a:ext cx="26231" cy="27196"/>
          </a:xfrm>
          <a:custGeom>
            <a:avLst/>
            <a:gdLst>
              <a:gd name="T0" fmla="*/ 21185 w 88"/>
              <a:gd name="T1" fmla="*/ 31436 h 92"/>
              <a:gd name="T2" fmla="*/ 18793 w 88"/>
              <a:gd name="T3" fmla="*/ 31436 h 92"/>
              <a:gd name="T4" fmla="*/ 17085 w 88"/>
              <a:gd name="T5" fmla="*/ 31094 h 92"/>
              <a:gd name="T6" fmla="*/ 15718 w 88"/>
              <a:gd name="T7" fmla="*/ 30069 h 92"/>
              <a:gd name="T8" fmla="*/ 15035 w 88"/>
              <a:gd name="T9" fmla="*/ 29044 h 92"/>
              <a:gd name="T10" fmla="*/ 14351 w 88"/>
              <a:gd name="T11" fmla="*/ 27677 h 92"/>
              <a:gd name="T12" fmla="*/ 14351 w 88"/>
              <a:gd name="T13" fmla="*/ 25969 h 92"/>
              <a:gd name="T14" fmla="*/ 14351 w 88"/>
              <a:gd name="T15" fmla="*/ 24260 h 92"/>
              <a:gd name="T16" fmla="*/ 14351 w 88"/>
              <a:gd name="T17" fmla="*/ 22210 h 92"/>
              <a:gd name="T18" fmla="*/ 15035 w 88"/>
              <a:gd name="T19" fmla="*/ 18452 h 92"/>
              <a:gd name="T20" fmla="*/ 14693 w 88"/>
              <a:gd name="T21" fmla="*/ 15376 h 92"/>
              <a:gd name="T22" fmla="*/ 14351 w 88"/>
              <a:gd name="T23" fmla="*/ 14351 h 92"/>
              <a:gd name="T24" fmla="*/ 13668 w 88"/>
              <a:gd name="T25" fmla="*/ 13668 h 92"/>
              <a:gd name="T26" fmla="*/ 12643 w 88"/>
              <a:gd name="T27" fmla="*/ 13326 h 92"/>
              <a:gd name="T28" fmla="*/ 10934 w 88"/>
              <a:gd name="T29" fmla="*/ 13326 h 92"/>
              <a:gd name="T30" fmla="*/ 8884 w 88"/>
              <a:gd name="T31" fmla="*/ 14351 h 92"/>
              <a:gd name="T32" fmla="*/ 7176 w 88"/>
              <a:gd name="T33" fmla="*/ 15035 h 92"/>
              <a:gd name="T34" fmla="*/ 5125 w 88"/>
              <a:gd name="T35" fmla="*/ 15035 h 92"/>
              <a:gd name="T36" fmla="*/ 3759 w 88"/>
              <a:gd name="T37" fmla="*/ 14693 h 92"/>
              <a:gd name="T38" fmla="*/ 2734 w 88"/>
              <a:gd name="T39" fmla="*/ 14010 h 92"/>
              <a:gd name="T40" fmla="*/ 1708 w 88"/>
              <a:gd name="T41" fmla="*/ 12984 h 92"/>
              <a:gd name="T42" fmla="*/ 1025 w 88"/>
              <a:gd name="T43" fmla="*/ 11618 h 92"/>
              <a:gd name="T44" fmla="*/ 342 w 88"/>
              <a:gd name="T45" fmla="*/ 10251 h 92"/>
              <a:gd name="T46" fmla="*/ 0 w 88"/>
              <a:gd name="T47" fmla="*/ 8884 h 92"/>
              <a:gd name="T48" fmla="*/ 0 w 88"/>
              <a:gd name="T49" fmla="*/ 7517 h 92"/>
              <a:gd name="T50" fmla="*/ 342 w 88"/>
              <a:gd name="T51" fmla="*/ 6151 h 92"/>
              <a:gd name="T52" fmla="*/ 1025 w 88"/>
              <a:gd name="T53" fmla="*/ 4784 h 92"/>
              <a:gd name="T54" fmla="*/ 1708 w 88"/>
              <a:gd name="T55" fmla="*/ 3759 h 92"/>
              <a:gd name="T56" fmla="*/ 3075 w 88"/>
              <a:gd name="T57" fmla="*/ 2734 h 92"/>
              <a:gd name="T58" fmla="*/ 4442 w 88"/>
              <a:gd name="T59" fmla="*/ 2050 h 92"/>
              <a:gd name="T60" fmla="*/ 6150 w 88"/>
              <a:gd name="T61" fmla="*/ 1708 h 92"/>
              <a:gd name="T62" fmla="*/ 7859 w 88"/>
              <a:gd name="T63" fmla="*/ 2734 h 92"/>
              <a:gd name="T64" fmla="*/ 9567 w 88"/>
              <a:gd name="T65" fmla="*/ 3075 h 92"/>
              <a:gd name="T66" fmla="*/ 10934 w 88"/>
              <a:gd name="T67" fmla="*/ 3417 h 92"/>
              <a:gd name="T68" fmla="*/ 12643 w 88"/>
              <a:gd name="T69" fmla="*/ 3417 h 92"/>
              <a:gd name="T70" fmla="*/ 15718 w 88"/>
              <a:gd name="T71" fmla="*/ 2734 h 92"/>
              <a:gd name="T72" fmla="*/ 18793 w 88"/>
              <a:gd name="T73" fmla="*/ 1708 h 92"/>
              <a:gd name="T74" fmla="*/ 21868 w 88"/>
              <a:gd name="T75" fmla="*/ 342 h 92"/>
              <a:gd name="T76" fmla="*/ 24944 w 88"/>
              <a:gd name="T77" fmla="*/ 0 h 92"/>
              <a:gd name="T78" fmla="*/ 25969 w 88"/>
              <a:gd name="T79" fmla="*/ 342 h 92"/>
              <a:gd name="T80" fmla="*/ 27335 w 88"/>
              <a:gd name="T81" fmla="*/ 683 h 92"/>
              <a:gd name="T82" fmla="*/ 28361 w 88"/>
              <a:gd name="T83" fmla="*/ 1708 h 92"/>
              <a:gd name="T84" fmla="*/ 29044 w 88"/>
              <a:gd name="T85" fmla="*/ 3075 h 92"/>
              <a:gd name="T86" fmla="*/ 30069 w 88"/>
              <a:gd name="T87" fmla="*/ 6834 h 92"/>
              <a:gd name="T88" fmla="*/ 30069 w 88"/>
              <a:gd name="T89" fmla="*/ 10251 h 92"/>
              <a:gd name="T90" fmla="*/ 29727 w 88"/>
              <a:gd name="T91" fmla="*/ 13668 h 92"/>
              <a:gd name="T92" fmla="*/ 28702 w 88"/>
              <a:gd name="T93" fmla="*/ 16743 h 92"/>
              <a:gd name="T94" fmla="*/ 25627 w 88"/>
              <a:gd name="T95" fmla="*/ 23235 h 92"/>
              <a:gd name="T96" fmla="*/ 21868 w 88"/>
              <a:gd name="T97" fmla="*/ 29386 h 92"/>
              <a:gd name="T98" fmla="*/ 21527 w 88"/>
              <a:gd name="T99" fmla="*/ 29728 h 92"/>
              <a:gd name="T100" fmla="*/ 21185 w 88"/>
              <a:gd name="T101" fmla="*/ 31436 h 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8"/>
              <a:gd name="T154" fmla="*/ 0 h 92"/>
              <a:gd name="T155" fmla="*/ 88 w 88"/>
              <a:gd name="T156" fmla="*/ 92 h 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8" h="92">
                <a:moveTo>
                  <a:pt x="62" y="92"/>
                </a:moveTo>
                <a:lnTo>
                  <a:pt x="55" y="92"/>
                </a:lnTo>
                <a:lnTo>
                  <a:pt x="50" y="91"/>
                </a:lnTo>
                <a:lnTo>
                  <a:pt x="46" y="88"/>
                </a:lnTo>
                <a:lnTo>
                  <a:pt x="44" y="85"/>
                </a:lnTo>
                <a:lnTo>
                  <a:pt x="42" y="81"/>
                </a:lnTo>
                <a:lnTo>
                  <a:pt x="42" y="76"/>
                </a:lnTo>
                <a:lnTo>
                  <a:pt x="42" y="71"/>
                </a:lnTo>
                <a:lnTo>
                  <a:pt x="42" y="65"/>
                </a:lnTo>
                <a:lnTo>
                  <a:pt x="44" y="54"/>
                </a:lnTo>
                <a:lnTo>
                  <a:pt x="43" y="45"/>
                </a:lnTo>
                <a:lnTo>
                  <a:pt x="42" y="42"/>
                </a:lnTo>
                <a:lnTo>
                  <a:pt x="40" y="40"/>
                </a:lnTo>
                <a:lnTo>
                  <a:pt x="37" y="39"/>
                </a:lnTo>
                <a:lnTo>
                  <a:pt x="32" y="39"/>
                </a:lnTo>
                <a:lnTo>
                  <a:pt x="26" y="42"/>
                </a:lnTo>
                <a:lnTo>
                  <a:pt x="21" y="44"/>
                </a:lnTo>
                <a:lnTo>
                  <a:pt x="15" y="44"/>
                </a:lnTo>
                <a:lnTo>
                  <a:pt x="11" y="43"/>
                </a:lnTo>
                <a:lnTo>
                  <a:pt x="8" y="41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4"/>
                </a:lnTo>
                <a:lnTo>
                  <a:pt x="5" y="11"/>
                </a:lnTo>
                <a:lnTo>
                  <a:pt x="9" y="8"/>
                </a:lnTo>
                <a:lnTo>
                  <a:pt x="13" y="6"/>
                </a:lnTo>
                <a:lnTo>
                  <a:pt x="18" y="5"/>
                </a:lnTo>
                <a:lnTo>
                  <a:pt x="23" y="8"/>
                </a:lnTo>
                <a:lnTo>
                  <a:pt x="28" y="9"/>
                </a:lnTo>
                <a:lnTo>
                  <a:pt x="32" y="10"/>
                </a:lnTo>
                <a:lnTo>
                  <a:pt x="37" y="10"/>
                </a:lnTo>
                <a:lnTo>
                  <a:pt x="46" y="8"/>
                </a:lnTo>
                <a:lnTo>
                  <a:pt x="55" y="5"/>
                </a:lnTo>
                <a:lnTo>
                  <a:pt x="64" y="1"/>
                </a:lnTo>
                <a:lnTo>
                  <a:pt x="73" y="0"/>
                </a:lnTo>
                <a:lnTo>
                  <a:pt x="76" y="1"/>
                </a:lnTo>
                <a:lnTo>
                  <a:pt x="80" y="2"/>
                </a:lnTo>
                <a:lnTo>
                  <a:pt x="83" y="5"/>
                </a:lnTo>
                <a:lnTo>
                  <a:pt x="85" y="9"/>
                </a:lnTo>
                <a:lnTo>
                  <a:pt x="88" y="20"/>
                </a:lnTo>
                <a:lnTo>
                  <a:pt x="88" y="30"/>
                </a:lnTo>
                <a:lnTo>
                  <a:pt x="87" y="40"/>
                </a:lnTo>
                <a:lnTo>
                  <a:pt x="84" y="49"/>
                </a:lnTo>
                <a:lnTo>
                  <a:pt x="75" y="68"/>
                </a:lnTo>
                <a:lnTo>
                  <a:pt x="64" y="86"/>
                </a:lnTo>
                <a:lnTo>
                  <a:pt x="63" y="87"/>
                </a:lnTo>
                <a:lnTo>
                  <a:pt x="62" y="9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" name="Freeform 101"/>
          <p:cNvSpPr>
            <a:spLocks noEditPoints="1"/>
          </p:cNvSpPr>
          <p:nvPr/>
        </p:nvSpPr>
        <p:spPr bwMode="auto">
          <a:xfrm>
            <a:off x="3942202" y="4957604"/>
            <a:ext cx="640607" cy="1144997"/>
          </a:xfrm>
          <a:custGeom>
            <a:avLst/>
            <a:gdLst>
              <a:gd name="T0" fmla="*/ 189982 w 2156"/>
              <a:gd name="T1" fmla="*/ 1253312 h 3911"/>
              <a:gd name="T2" fmla="*/ 116859 w 2156"/>
              <a:gd name="T3" fmla="*/ 1217084 h 3911"/>
              <a:gd name="T4" fmla="*/ 47837 w 2156"/>
              <a:gd name="T5" fmla="*/ 1176412 h 3911"/>
              <a:gd name="T6" fmla="*/ 2050 w 2156"/>
              <a:gd name="T7" fmla="*/ 1134714 h 3911"/>
              <a:gd name="T8" fmla="*/ 42370 w 2156"/>
              <a:gd name="T9" fmla="*/ 1071143 h 3911"/>
              <a:gd name="T10" fmla="*/ 49887 w 2156"/>
              <a:gd name="T11" fmla="*/ 1029787 h 3911"/>
              <a:gd name="T12" fmla="*/ 66972 w 2156"/>
              <a:gd name="T13" fmla="*/ 958697 h 3911"/>
              <a:gd name="T14" fmla="*/ 63555 w 2156"/>
              <a:gd name="T15" fmla="*/ 932722 h 3911"/>
              <a:gd name="T16" fmla="*/ 87474 w 2156"/>
              <a:gd name="T17" fmla="*/ 919734 h 3911"/>
              <a:gd name="T18" fmla="*/ 64922 w 2156"/>
              <a:gd name="T19" fmla="*/ 897176 h 3911"/>
              <a:gd name="T20" fmla="*/ 52279 w 2156"/>
              <a:gd name="T21" fmla="*/ 845225 h 3911"/>
              <a:gd name="T22" fmla="*/ 66972 w 2156"/>
              <a:gd name="T23" fmla="*/ 810022 h 3911"/>
              <a:gd name="T24" fmla="*/ 83032 w 2156"/>
              <a:gd name="T25" fmla="*/ 687664 h 3911"/>
              <a:gd name="T26" fmla="*/ 86790 w 2156"/>
              <a:gd name="T27" fmla="*/ 623409 h 3911"/>
              <a:gd name="T28" fmla="*/ 115834 w 2156"/>
              <a:gd name="T29" fmla="*/ 561547 h 3911"/>
              <a:gd name="T30" fmla="*/ 135653 w 2156"/>
              <a:gd name="T31" fmla="*/ 481228 h 3911"/>
              <a:gd name="T32" fmla="*/ 119251 w 2156"/>
              <a:gd name="T33" fmla="*/ 357845 h 3911"/>
              <a:gd name="T34" fmla="*/ 132236 w 2156"/>
              <a:gd name="T35" fmla="*/ 302135 h 3911"/>
              <a:gd name="T36" fmla="*/ 187248 w 2156"/>
              <a:gd name="T37" fmla="*/ 214297 h 3911"/>
              <a:gd name="T38" fmla="*/ 186907 w 2156"/>
              <a:gd name="T39" fmla="*/ 180119 h 3911"/>
              <a:gd name="T40" fmla="*/ 189982 w 2156"/>
              <a:gd name="T41" fmla="*/ 128852 h 3911"/>
              <a:gd name="T42" fmla="*/ 225860 w 2156"/>
              <a:gd name="T43" fmla="*/ 90572 h 3911"/>
              <a:gd name="T44" fmla="*/ 240211 w 2156"/>
              <a:gd name="T45" fmla="*/ 35203 h 3911"/>
              <a:gd name="T46" fmla="*/ 321534 w 2156"/>
              <a:gd name="T47" fmla="*/ 9570 h 3911"/>
              <a:gd name="T48" fmla="*/ 346136 w 2156"/>
              <a:gd name="T49" fmla="*/ 33495 h 3911"/>
              <a:gd name="T50" fmla="*/ 401833 w 2156"/>
              <a:gd name="T51" fmla="*/ 9228 h 3911"/>
              <a:gd name="T52" fmla="*/ 501607 w 2156"/>
              <a:gd name="T53" fmla="*/ 89547 h 3911"/>
              <a:gd name="T54" fmla="*/ 581564 w 2156"/>
              <a:gd name="T55" fmla="*/ 150384 h 3911"/>
              <a:gd name="T56" fmla="*/ 549786 w 2156"/>
              <a:gd name="T57" fmla="*/ 214297 h 3911"/>
              <a:gd name="T58" fmla="*/ 600699 w 2156"/>
              <a:gd name="T59" fmla="*/ 219424 h 3911"/>
              <a:gd name="T60" fmla="*/ 655028 w 2156"/>
              <a:gd name="T61" fmla="*/ 221133 h 3911"/>
              <a:gd name="T62" fmla="*/ 695006 w 2156"/>
              <a:gd name="T63" fmla="*/ 180119 h 3911"/>
              <a:gd name="T64" fmla="*/ 726100 w 2156"/>
              <a:gd name="T65" fmla="*/ 152435 h 3911"/>
              <a:gd name="T66" fmla="*/ 726784 w 2156"/>
              <a:gd name="T67" fmla="*/ 217715 h 3911"/>
              <a:gd name="T68" fmla="*/ 578488 w 2156"/>
              <a:gd name="T69" fmla="*/ 372884 h 3911"/>
              <a:gd name="T70" fmla="*/ 566871 w 2156"/>
              <a:gd name="T71" fmla="*/ 456620 h 3911"/>
              <a:gd name="T72" fmla="*/ 557987 w 2156"/>
              <a:gd name="T73" fmla="*/ 501735 h 3911"/>
              <a:gd name="T74" fmla="*/ 594548 w 2156"/>
              <a:gd name="T75" fmla="*/ 536597 h 3911"/>
              <a:gd name="T76" fmla="*/ 600699 w 2156"/>
              <a:gd name="T77" fmla="*/ 578636 h 3911"/>
              <a:gd name="T78" fmla="*/ 600015 w 2156"/>
              <a:gd name="T79" fmla="*/ 636739 h 3911"/>
              <a:gd name="T80" fmla="*/ 502974 w 2156"/>
              <a:gd name="T81" fmla="*/ 685613 h 3911"/>
              <a:gd name="T82" fmla="*/ 420284 w 2156"/>
              <a:gd name="T83" fmla="*/ 708513 h 3911"/>
              <a:gd name="T84" fmla="*/ 411058 w 2156"/>
              <a:gd name="T85" fmla="*/ 748501 h 3911"/>
              <a:gd name="T86" fmla="*/ 373814 w 2156"/>
              <a:gd name="T87" fmla="*/ 776869 h 3911"/>
              <a:gd name="T88" fmla="*/ 309575 w 2156"/>
              <a:gd name="T89" fmla="*/ 770034 h 3911"/>
              <a:gd name="T90" fmla="*/ 316067 w 2156"/>
              <a:gd name="T91" fmla="*/ 817883 h 3911"/>
              <a:gd name="T92" fmla="*/ 344770 w 2156"/>
              <a:gd name="T93" fmla="*/ 816174 h 3911"/>
              <a:gd name="T94" fmla="*/ 365955 w 2156"/>
              <a:gd name="T95" fmla="*/ 838390 h 3911"/>
              <a:gd name="T96" fmla="*/ 316751 w 2156"/>
              <a:gd name="T97" fmla="*/ 838732 h 3911"/>
              <a:gd name="T98" fmla="*/ 316067 w 2156"/>
              <a:gd name="T99" fmla="*/ 862315 h 3911"/>
              <a:gd name="T100" fmla="*/ 300691 w 2156"/>
              <a:gd name="T101" fmla="*/ 905379 h 3911"/>
              <a:gd name="T102" fmla="*/ 260371 w 2156"/>
              <a:gd name="T103" fmla="*/ 932380 h 3911"/>
              <a:gd name="T104" fmla="*/ 228935 w 2156"/>
              <a:gd name="T105" fmla="*/ 992191 h 3911"/>
              <a:gd name="T106" fmla="*/ 288048 w 2156"/>
              <a:gd name="T107" fmla="*/ 1031496 h 3911"/>
              <a:gd name="T108" fmla="*/ 220735 w 2156"/>
              <a:gd name="T109" fmla="*/ 1093017 h 3911"/>
              <a:gd name="T110" fmla="*/ 199891 w 2156"/>
              <a:gd name="T111" fmla="*/ 1136423 h 3911"/>
              <a:gd name="T112" fmla="*/ 165380 w 2156"/>
              <a:gd name="T113" fmla="*/ 1195210 h 3911"/>
              <a:gd name="T114" fmla="*/ 201941 w 2156"/>
              <a:gd name="T115" fmla="*/ 1272110 h 3911"/>
              <a:gd name="T116" fmla="*/ 297616 w 2156"/>
              <a:gd name="T117" fmla="*/ 1322694 h 3911"/>
              <a:gd name="T118" fmla="*/ 249437 w 2156"/>
              <a:gd name="T119" fmla="*/ 1335682 h 3911"/>
              <a:gd name="T120" fmla="*/ 175973 w 2156"/>
              <a:gd name="T121" fmla="*/ 1318251 h 39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56"/>
              <a:gd name="T184" fmla="*/ 0 h 3911"/>
              <a:gd name="T185" fmla="*/ 2156 w 2156"/>
              <a:gd name="T186" fmla="*/ 3911 h 39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56" h="3911">
                <a:moveTo>
                  <a:pt x="520" y="3695"/>
                </a:moveTo>
                <a:lnTo>
                  <a:pt x="520" y="3672"/>
                </a:lnTo>
                <a:lnTo>
                  <a:pt x="520" y="3650"/>
                </a:lnTo>
                <a:lnTo>
                  <a:pt x="520" y="3645"/>
                </a:lnTo>
                <a:lnTo>
                  <a:pt x="521" y="3642"/>
                </a:lnTo>
                <a:lnTo>
                  <a:pt x="524" y="3639"/>
                </a:lnTo>
                <a:lnTo>
                  <a:pt x="526" y="3637"/>
                </a:lnTo>
                <a:lnTo>
                  <a:pt x="530" y="3637"/>
                </a:lnTo>
                <a:lnTo>
                  <a:pt x="534" y="3637"/>
                </a:lnTo>
                <a:lnTo>
                  <a:pt x="539" y="3640"/>
                </a:lnTo>
                <a:lnTo>
                  <a:pt x="545" y="3644"/>
                </a:lnTo>
                <a:lnTo>
                  <a:pt x="552" y="3646"/>
                </a:lnTo>
                <a:lnTo>
                  <a:pt x="556" y="3648"/>
                </a:lnTo>
                <a:lnTo>
                  <a:pt x="559" y="3651"/>
                </a:lnTo>
                <a:lnTo>
                  <a:pt x="561" y="3654"/>
                </a:lnTo>
                <a:lnTo>
                  <a:pt x="561" y="3657"/>
                </a:lnTo>
                <a:lnTo>
                  <a:pt x="560" y="3660"/>
                </a:lnTo>
                <a:lnTo>
                  <a:pt x="559" y="3664"/>
                </a:lnTo>
                <a:lnTo>
                  <a:pt x="556" y="3667"/>
                </a:lnTo>
                <a:lnTo>
                  <a:pt x="549" y="3675"/>
                </a:lnTo>
                <a:lnTo>
                  <a:pt x="541" y="3681"/>
                </a:lnTo>
                <a:lnTo>
                  <a:pt x="532" y="3688"/>
                </a:lnTo>
                <a:lnTo>
                  <a:pt x="525" y="3693"/>
                </a:lnTo>
                <a:lnTo>
                  <a:pt x="520" y="3695"/>
                </a:lnTo>
                <a:close/>
                <a:moveTo>
                  <a:pt x="547" y="3599"/>
                </a:moveTo>
                <a:lnTo>
                  <a:pt x="525" y="3594"/>
                </a:lnTo>
                <a:lnTo>
                  <a:pt x="502" y="3588"/>
                </a:lnTo>
                <a:lnTo>
                  <a:pt x="479" y="3581"/>
                </a:lnTo>
                <a:lnTo>
                  <a:pt x="456" y="3575"/>
                </a:lnTo>
                <a:lnTo>
                  <a:pt x="434" y="3569"/>
                </a:lnTo>
                <a:lnTo>
                  <a:pt x="410" y="3565"/>
                </a:lnTo>
                <a:lnTo>
                  <a:pt x="399" y="3564"/>
                </a:lnTo>
                <a:lnTo>
                  <a:pt x="388" y="3563"/>
                </a:lnTo>
                <a:lnTo>
                  <a:pt x="376" y="3562"/>
                </a:lnTo>
                <a:lnTo>
                  <a:pt x="364" y="3563"/>
                </a:lnTo>
                <a:lnTo>
                  <a:pt x="342" y="3561"/>
                </a:lnTo>
                <a:lnTo>
                  <a:pt x="320" y="3560"/>
                </a:lnTo>
                <a:lnTo>
                  <a:pt x="297" y="3560"/>
                </a:lnTo>
                <a:lnTo>
                  <a:pt x="275" y="3560"/>
                </a:lnTo>
                <a:lnTo>
                  <a:pt x="252" y="3561"/>
                </a:lnTo>
                <a:lnTo>
                  <a:pt x="230" y="3561"/>
                </a:lnTo>
                <a:lnTo>
                  <a:pt x="207" y="3561"/>
                </a:lnTo>
                <a:lnTo>
                  <a:pt x="185" y="3560"/>
                </a:lnTo>
                <a:lnTo>
                  <a:pt x="177" y="3554"/>
                </a:lnTo>
                <a:lnTo>
                  <a:pt x="168" y="3547"/>
                </a:lnTo>
                <a:lnTo>
                  <a:pt x="161" y="3541"/>
                </a:lnTo>
                <a:lnTo>
                  <a:pt x="153" y="3533"/>
                </a:lnTo>
                <a:lnTo>
                  <a:pt x="148" y="3524"/>
                </a:lnTo>
                <a:lnTo>
                  <a:pt x="145" y="3515"/>
                </a:lnTo>
                <a:lnTo>
                  <a:pt x="144" y="3510"/>
                </a:lnTo>
                <a:lnTo>
                  <a:pt x="143" y="3504"/>
                </a:lnTo>
                <a:lnTo>
                  <a:pt x="143" y="3498"/>
                </a:lnTo>
                <a:lnTo>
                  <a:pt x="144" y="3492"/>
                </a:lnTo>
                <a:lnTo>
                  <a:pt x="141" y="3467"/>
                </a:lnTo>
                <a:lnTo>
                  <a:pt x="140" y="3442"/>
                </a:lnTo>
                <a:lnTo>
                  <a:pt x="139" y="3429"/>
                </a:lnTo>
                <a:lnTo>
                  <a:pt x="137" y="3417"/>
                </a:lnTo>
                <a:lnTo>
                  <a:pt x="135" y="3411"/>
                </a:lnTo>
                <a:lnTo>
                  <a:pt x="133" y="3405"/>
                </a:lnTo>
                <a:lnTo>
                  <a:pt x="130" y="3400"/>
                </a:lnTo>
                <a:lnTo>
                  <a:pt x="127" y="3395"/>
                </a:lnTo>
                <a:lnTo>
                  <a:pt x="116" y="3396"/>
                </a:lnTo>
                <a:lnTo>
                  <a:pt x="104" y="3399"/>
                </a:lnTo>
                <a:lnTo>
                  <a:pt x="93" y="3402"/>
                </a:lnTo>
                <a:lnTo>
                  <a:pt x="82" y="3406"/>
                </a:lnTo>
                <a:lnTo>
                  <a:pt x="71" y="3410"/>
                </a:lnTo>
                <a:lnTo>
                  <a:pt x="60" y="3413"/>
                </a:lnTo>
                <a:lnTo>
                  <a:pt x="48" y="3414"/>
                </a:lnTo>
                <a:lnTo>
                  <a:pt x="37" y="3414"/>
                </a:lnTo>
                <a:lnTo>
                  <a:pt x="30" y="3396"/>
                </a:lnTo>
                <a:lnTo>
                  <a:pt x="23" y="3377"/>
                </a:lnTo>
                <a:lnTo>
                  <a:pt x="16" y="3359"/>
                </a:lnTo>
                <a:lnTo>
                  <a:pt x="10" y="3340"/>
                </a:lnTo>
                <a:lnTo>
                  <a:pt x="6" y="3320"/>
                </a:lnTo>
                <a:lnTo>
                  <a:pt x="2" y="3301"/>
                </a:lnTo>
                <a:lnTo>
                  <a:pt x="0" y="3282"/>
                </a:lnTo>
                <a:lnTo>
                  <a:pt x="1" y="3261"/>
                </a:lnTo>
                <a:lnTo>
                  <a:pt x="7" y="3254"/>
                </a:lnTo>
                <a:lnTo>
                  <a:pt x="14" y="3248"/>
                </a:lnTo>
                <a:lnTo>
                  <a:pt x="20" y="3242"/>
                </a:lnTo>
                <a:lnTo>
                  <a:pt x="28" y="3237"/>
                </a:lnTo>
                <a:lnTo>
                  <a:pt x="43" y="3227"/>
                </a:lnTo>
                <a:lnTo>
                  <a:pt x="59" y="3217"/>
                </a:lnTo>
                <a:lnTo>
                  <a:pt x="74" y="3208"/>
                </a:lnTo>
                <a:lnTo>
                  <a:pt x="89" y="3198"/>
                </a:lnTo>
                <a:lnTo>
                  <a:pt x="96" y="3193"/>
                </a:lnTo>
                <a:lnTo>
                  <a:pt x="102" y="3187"/>
                </a:lnTo>
                <a:lnTo>
                  <a:pt x="109" y="3181"/>
                </a:lnTo>
                <a:lnTo>
                  <a:pt x="115" y="3173"/>
                </a:lnTo>
                <a:lnTo>
                  <a:pt x="116" y="3163"/>
                </a:lnTo>
                <a:lnTo>
                  <a:pt x="119" y="3154"/>
                </a:lnTo>
                <a:lnTo>
                  <a:pt x="121" y="3144"/>
                </a:lnTo>
                <a:lnTo>
                  <a:pt x="124" y="3134"/>
                </a:lnTo>
                <a:lnTo>
                  <a:pt x="127" y="3123"/>
                </a:lnTo>
                <a:lnTo>
                  <a:pt x="128" y="3113"/>
                </a:lnTo>
                <a:lnTo>
                  <a:pt x="129" y="3109"/>
                </a:lnTo>
                <a:lnTo>
                  <a:pt x="128" y="3104"/>
                </a:lnTo>
                <a:lnTo>
                  <a:pt x="128" y="3100"/>
                </a:lnTo>
                <a:lnTo>
                  <a:pt x="127" y="3096"/>
                </a:lnTo>
                <a:lnTo>
                  <a:pt x="123" y="3092"/>
                </a:lnTo>
                <a:lnTo>
                  <a:pt x="120" y="3088"/>
                </a:lnTo>
                <a:lnTo>
                  <a:pt x="117" y="3083"/>
                </a:lnTo>
                <a:lnTo>
                  <a:pt x="115" y="3079"/>
                </a:lnTo>
                <a:lnTo>
                  <a:pt x="114" y="3074"/>
                </a:lnTo>
                <a:lnTo>
                  <a:pt x="113" y="3068"/>
                </a:lnTo>
                <a:lnTo>
                  <a:pt x="113" y="3063"/>
                </a:lnTo>
                <a:lnTo>
                  <a:pt x="113" y="3058"/>
                </a:lnTo>
                <a:lnTo>
                  <a:pt x="115" y="3049"/>
                </a:lnTo>
                <a:lnTo>
                  <a:pt x="118" y="3039"/>
                </a:lnTo>
                <a:lnTo>
                  <a:pt x="123" y="3030"/>
                </a:lnTo>
                <a:lnTo>
                  <a:pt x="129" y="3021"/>
                </a:lnTo>
                <a:lnTo>
                  <a:pt x="146" y="3013"/>
                </a:lnTo>
                <a:lnTo>
                  <a:pt x="164" y="3005"/>
                </a:lnTo>
                <a:lnTo>
                  <a:pt x="171" y="2999"/>
                </a:lnTo>
                <a:lnTo>
                  <a:pt x="177" y="2992"/>
                </a:lnTo>
                <a:lnTo>
                  <a:pt x="180" y="2988"/>
                </a:lnTo>
                <a:lnTo>
                  <a:pt x="182" y="2984"/>
                </a:lnTo>
                <a:lnTo>
                  <a:pt x="184" y="2978"/>
                </a:lnTo>
                <a:lnTo>
                  <a:pt x="185" y="2973"/>
                </a:lnTo>
                <a:lnTo>
                  <a:pt x="189" y="2959"/>
                </a:lnTo>
                <a:lnTo>
                  <a:pt x="192" y="2946"/>
                </a:lnTo>
                <a:lnTo>
                  <a:pt x="194" y="2934"/>
                </a:lnTo>
                <a:lnTo>
                  <a:pt x="194" y="2921"/>
                </a:lnTo>
                <a:lnTo>
                  <a:pt x="194" y="2907"/>
                </a:lnTo>
                <a:lnTo>
                  <a:pt x="193" y="2894"/>
                </a:lnTo>
                <a:lnTo>
                  <a:pt x="191" y="2881"/>
                </a:lnTo>
                <a:lnTo>
                  <a:pt x="189" y="2867"/>
                </a:lnTo>
                <a:lnTo>
                  <a:pt x="190" y="2846"/>
                </a:lnTo>
                <a:lnTo>
                  <a:pt x="190" y="2825"/>
                </a:lnTo>
                <a:lnTo>
                  <a:pt x="192" y="2814"/>
                </a:lnTo>
                <a:lnTo>
                  <a:pt x="196" y="2805"/>
                </a:lnTo>
                <a:lnTo>
                  <a:pt x="198" y="2800"/>
                </a:lnTo>
                <a:lnTo>
                  <a:pt x="201" y="2796"/>
                </a:lnTo>
                <a:lnTo>
                  <a:pt x="205" y="2793"/>
                </a:lnTo>
                <a:lnTo>
                  <a:pt x="209" y="2789"/>
                </a:lnTo>
                <a:lnTo>
                  <a:pt x="216" y="2786"/>
                </a:lnTo>
                <a:lnTo>
                  <a:pt x="220" y="2782"/>
                </a:lnTo>
                <a:lnTo>
                  <a:pt x="223" y="2778"/>
                </a:lnTo>
                <a:lnTo>
                  <a:pt x="225" y="2775"/>
                </a:lnTo>
                <a:lnTo>
                  <a:pt x="227" y="2771"/>
                </a:lnTo>
                <a:lnTo>
                  <a:pt x="227" y="2766"/>
                </a:lnTo>
                <a:lnTo>
                  <a:pt x="227" y="2762"/>
                </a:lnTo>
                <a:lnTo>
                  <a:pt x="226" y="2758"/>
                </a:lnTo>
                <a:lnTo>
                  <a:pt x="224" y="2754"/>
                </a:lnTo>
                <a:lnTo>
                  <a:pt x="222" y="2751"/>
                </a:lnTo>
                <a:lnTo>
                  <a:pt x="219" y="2747"/>
                </a:lnTo>
                <a:lnTo>
                  <a:pt x="215" y="2744"/>
                </a:lnTo>
                <a:lnTo>
                  <a:pt x="206" y="2738"/>
                </a:lnTo>
                <a:lnTo>
                  <a:pt x="197" y="2734"/>
                </a:lnTo>
                <a:lnTo>
                  <a:pt x="186" y="2729"/>
                </a:lnTo>
                <a:lnTo>
                  <a:pt x="177" y="2724"/>
                </a:lnTo>
                <a:lnTo>
                  <a:pt x="175" y="2721"/>
                </a:lnTo>
                <a:lnTo>
                  <a:pt x="173" y="2719"/>
                </a:lnTo>
                <a:lnTo>
                  <a:pt x="172" y="2715"/>
                </a:lnTo>
                <a:lnTo>
                  <a:pt x="171" y="2713"/>
                </a:lnTo>
                <a:lnTo>
                  <a:pt x="172" y="2711"/>
                </a:lnTo>
                <a:lnTo>
                  <a:pt x="173" y="2709"/>
                </a:lnTo>
                <a:lnTo>
                  <a:pt x="176" y="2707"/>
                </a:lnTo>
                <a:lnTo>
                  <a:pt x="179" y="2706"/>
                </a:lnTo>
                <a:lnTo>
                  <a:pt x="188" y="2704"/>
                </a:lnTo>
                <a:lnTo>
                  <a:pt x="201" y="2703"/>
                </a:lnTo>
                <a:lnTo>
                  <a:pt x="209" y="2703"/>
                </a:lnTo>
                <a:lnTo>
                  <a:pt x="220" y="2702"/>
                </a:lnTo>
                <a:lnTo>
                  <a:pt x="230" y="2701"/>
                </a:lnTo>
                <a:lnTo>
                  <a:pt x="240" y="2699"/>
                </a:lnTo>
                <a:lnTo>
                  <a:pt x="244" y="2698"/>
                </a:lnTo>
                <a:lnTo>
                  <a:pt x="249" y="2696"/>
                </a:lnTo>
                <a:lnTo>
                  <a:pt x="253" y="2694"/>
                </a:lnTo>
                <a:lnTo>
                  <a:pt x="256" y="2691"/>
                </a:lnTo>
                <a:lnTo>
                  <a:pt x="259" y="2688"/>
                </a:lnTo>
                <a:lnTo>
                  <a:pt x="261" y="2684"/>
                </a:lnTo>
                <a:lnTo>
                  <a:pt x="264" y="2679"/>
                </a:lnTo>
                <a:lnTo>
                  <a:pt x="265" y="2674"/>
                </a:lnTo>
                <a:lnTo>
                  <a:pt x="260" y="2671"/>
                </a:lnTo>
                <a:lnTo>
                  <a:pt x="255" y="2668"/>
                </a:lnTo>
                <a:lnTo>
                  <a:pt x="250" y="2666"/>
                </a:lnTo>
                <a:lnTo>
                  <a:pt x="244" y="2664"/>
                </a:lnTo>
                <a:lnTo>
                  <a:pt x="233" y="2662"/>
                </a:lnTo>
                <a:lnTo>
                  <a:pt x="222" y="2660"/>
                </a:lnTo>
                <a:lnTo>
                  <a:pt x="217" y="2659"/>
                </a:lnTo>
                <a:lnTo>
                  <a:pt x="212" y="2657"/>
                </a:lnTo>
                <a:lnTo>
                  <a:pt x="207" y="2655"/>
                </a:lnTo>
                <a:lnTo>
                  <a:pt x="202" y="2652"/>
                </a:lnTo>
                <a:lnTo>
                  <a:pt x="199" y="2649"/>
                </a:lnTo>
                <a:lnTo>
                  <a:pt x="196" y="2644"/>
                </a:lnTo>
                <a:lnTo>
                  <a:pt x="193" y="2639"/>
                </a:lnTo>
                <a:lnTo>
                  <a:pt x="192" y="2632"/>
                </a:lnTo>
                <a:lnTo>
                  <a:pt x="190" y="2625"/>
                </a:lnTo>
                <a:lnTo>
                  <a:pt x="188" y="2618"/>
                </a:lnTo>
                <a:lnTo>
                  <a:pt x="188" y="2610"/>
                </a:lnTo>
                <a:lnTo>
                  <a:pt x="188" y="2602"/>
                </a:lnTo>
                <a:lnTo>
                  <a:pt x="189" y="2588"/>
                </a:lnTo>
                <a:lnTo>
                  <a:pt x="191" y="2573"/>
                </a:lnTo>
                <a:lnTo>
                  <a:pt x="194" y="2557"/>
                </a:lnTo>
                <a:lnTo>
                  <a:pt x="195" y="2542"/>
                </a:lnTo>
                <a:lnTo>
                  <a:pt x="195" y="2535"/>
                </a:lnTo>
                <a:lnTo>
                  <a:pt x="195" y="2528"/>
                </a:lnTo>
                <a:lnTo>
                  <a:pt x="194" y="2520"/>
                </a:lnTo>
                <a:lnTo>
                  <a:pt x="192" y="2513"/>
                </a:lnTo>
                <a:lnTo>
                  <a:pt x="179" y="2504"/>
                </a:lnTo>
                <a:lnTo>
                  <a:pt x="165" y="2495"/>
                </a:lnTo>
                <a:lnTo>
                  <a:pt x="162" y="2493"/>
                </a:lnTo>
                <a:lnTo>
                  <a:pt x="158" y="2490"/>
                </a:lnTo>
                <a:lnTo>
                  <a:pt x="156" y="2486"/>
                </a:lnTo>
                <a:lnTo>
                  <a:pt x="155" y="2482"/>
                </a:lnTo>
                <a:lnTo>
                  <a:pt x="154" y="2478"/>
                </a:lnTo>
                <a:lnTo>
                  <a:pt x="153" y="2473"/>
                </a:lnTo>
                <a:lnTo>
                  <a:pt x="154" y="2467"/>
                </a:lnTo>
                <a:lnTo>
                  <a:pt x="155" y="2460"/>
                </a:lnTo>
                <a:lnTo>
                  <a:pt x="153" y="2449"/>
                </a:lnTo>
                <a:lnTo>
                  <a:pt x="153" y="2439"/>
                </a:lnTo>
                <a:lnTo>
                  <a:pt x="154" y="2429"/>
                </a:lnTo>
                <a:lnTo>
                  <a:pt x="157" y="2419"/>
                </a:lnTo>
                <a:lnTo>
                  <a:pt x="160" y="2415"/>
                </a:lnTo>
                <a:lnTo>
                  <a:pt x="163" y="2411"/>
                </a:lnTo>
                <a:lnTo>
                  <a:pt x="165" y="2406"/>
                </a:lnTo>
                <a:lnTo>
                  <a:pt x="169" y="2403"/>
                </a:lnTo>
                <a:lnTo>
                  <a:pt x="172" y="2400"/>
                </a:lnTo>
                <a:lnTo>
                  <a:pt x="177" y="2397"/>
                </a:lnTo>
                <a:lnTo>
                  <a:pt x="181" y="2395"/>
                </a:lnTo>
                <a:lnTo>
                  <a:pt x="186" y="2393"/>
                </a:lnTo>
                <a:lnTo>
                  <a:pt x="190" y="2390"/>
                </a:lnTo>
                <a:lnTo>
                  <a:pt x="193" y="2387"/>
                </a:lnTo>
                <a:lnTo>
                  <a:pt x="195" y="2383"/>
                </a:lnTo>
                <a:lnTo>
                  <a:pt x="196" y="2379"/>
                </a:lnTo>
                <a:lnTo>
                  <a:pt x="196" y="2370"/>
                </a:lnTo>
                <a:lnTo>
                  <a:pt x="195" y="2360"/>
                </a:lnTo>
                <a:lnTo>
                  <a:pt x="189" y="2338"/>
                </a:lnTo>
                <a:lnTo>
                  <a:pt x="184" y="2319"/>
                </a:lnTo>
                <a:lnTo>
                  <a:pt x="182" y="2281"/>
                </a:lnTo>
                <a:lnTo>
                  <a:pt x="179" y="2243"/>
                </a:lnTo>
                <a:lnTo>
                  <a:pt x="179" y="2234"/>
                </a:lnTo>
                <a:lnTo>
                  <a:pt x="180" y="2225"/>
                </a:lnTo>
                <a:lnTo>
                  <a:pt x="181" y="2216"/>
                </a:lnTo>
                <a:lnTo>
                  <a:pt x="183" y="2207"/>
                </a:lnTo>
                <a:lnTo>
                  <a:pt x="185" y="2197"/>
                </a:lnTo>
                <a:lnTo>
                  <a:pt x="188" y="2189"/>
                </a:lnTo>
                <a:lnTo>
                  <a:pt x="193" y="2181"/>
                </a:lnTo>
                <a:lnTo>
                  <a:pt x="198" y="2173"/>
                </a:lnTo>
                <a:lnTo>
                  <a:pt x="206" y="2136"/>
                </a:lnTo>
                <a:lnTo>
                  <a:pt x="213" y="2098"/>
                </a:lnTo>
                <a:lnTo>
                  <a:pt x="221" y="2061"/>
                </a:lnTo>
                <a:lnTo>
                  <a:pt x="229" y="2024"/>
                </a:lnTo>
                <a:lnTo>
                  <a:pt x="235" y="2017"/>
                </a:lnTo>
                <a:lnTo>
                  <a:pt x="243" y="2012"/>
                </a:lnTo>
                <a:lnTo>
                  <a:pt x="251" y="2007"/>
                </a:lnTo>
                <a:lnTo>
                  <a:pt x="260" y="2001"/>
                </a:lnTo>
                <a:lnTo>
                  <a:pt x="270" y="1997"/>
                </a:lnTo>
                <a:lnTo>
                  <a:pt x="277" y="1992"/>
                </a:lnTo>
                <a:lnTo>
                  <a:pt x="280" y="1989"/>
                </a:lnTo>
                <a:lnTo>
                  <a:pt x="283" y="1986"/>
                </a:lnTo>
                <a:lnTo>
                  <a:pt x="285" y="1982"/>
                </a:lnTo>
                <a:lnTo>
                  <a:pt x="287" y="1979"/>
                </a:lnTo>
                <a:lnTo>
                  <a:pt x="281" y="1966"/>
                </a:lnTo>
                <a:lnTo>
                  <a:pt x="275" y="1953"/>
                </a:lnTo>
                <a:lnTo>
                  <a:pt x="270" y="1939"/>
                </a:lnTo>
                <a:lnTo>
                  <a:pt x="266" y="1925"/>
                </a:lnTo>
                <a:lnTo>
                  <a:pt x="262" y="1911"/>
                </a:lnTo>
                <a:lnTo>
                  <a:pt x="259" y="1896"/>
                </a:lnTo>
                <a:lnTo>
                  <a:pt x="257" y="1882"/>
                </a:lnTo>
                <a:lnTo>
                  <a:pt x="255" y="1868"/>
                </a:lnTo>
                <a:lnTo>
                  <a:pt x="254" y="1854"/>
                </a:lnTo>
                <a:lnTo>
                  <a:pt x="254" y="1838"/>
                </a:lnTo>
                <a:lnTo>
                  <a:pt x="254" y="1824"/>
                </a:lnTo>
                <a:lnTo>
                  <a:pt x="255" y="1810"/>
                </a:lnTo>
                <a:lnTo>
                  <a:pt x="256" y="1795"/>
                </a:lnTo>
                <a:lnTo>
                  <a:pt x="258" y="1780"/>
                </a:lnTo>
                <a:lnTo>
                  <a:pt x="260" y="1767"/>
                </a:lnTo>
                <a:lnTo>
                  <a:pt x="264" y="1753"/>
                </a:lnTo>
                <a:lnTo>
                  <a:pt x="272" y="1741"/>
                </a:lnTo>
                <a:lnTo>
                  <a:pt x="282" y="1731"/>
                </a:lnTo>
                <a:lnTo>
                  <a:pt x="292" y="1721"/>
                </a:lnTo>
                <a:lnTo>
                  <a:pt x="303" y="1713"/>
                </a:lnTo>
                <a:lnTo>
                  <a:pt x="313" y="1704"/>
                </a:lnTo>
                <a:lnTo>
                  <a:pt x="324" y="1693"/>
                </a:lnTo>
                <a:lnTo>
                  <a:pt x="329" y="1688"/>
                </a:lnTo>
                <a:lnTo>
                  <a:pt x="333" y="1683"/>
                </a:lnTo>
                <a:lnTo>
                  <a:pt x="337" y="1677"/>
                </a:lnTo>
                <a:lnTo>
                  <a:pt x="340" y="1672"/>
                </a:lnTo>
                <a:lnTo>
                  <a:pt x="340" y="1665"/>
                </a:lnTo>
                <a:lnTo>
                  <a:pt x="340" y="1658"/>
                </a:lnTo>
                <a:lnTo>
                  <a:pt x="340" y="1651"/>
                </a:lnTo>
                <a:lnTo>
                  <a:pt x="339" y="1643"/>
                </a:lnTo>
                <a:lnTo>
                  <a:pt x="336" y="1629"/>
                </a:lnTo>
                <a:lnTo>
                  <a:pt x="333" y="1614"/>
                </a:lnTo>
                <a:lnTo>
                  <a:pt x="331" y="1601"/>
                </a:lnTo>
                <a:lnTo>
                  <a:pt x="330" y="1586"/>
                </a:lnTo>
                <a:lnTo>
                  <a:pt x="331" y="1580"/>
                </a:lnTo>
                <a:lnTo>
                  <a:pt x="333" y="1573"/>
                </a:lnTo>
                <a:lnTo>
                  <a:pt x="336" y="1567"/>
                </a:lnTo>
                <a:lnTo>
                  <a:pt x="340" y="1561"/>
                </a:lnTo>
                <a:lnTo>
                  <a:pt x="348" y="1545"/>
                </a:lnTo>
                <a:lnTo>
                  <a:pt x="356" y="1529"/>
                </a:lnTo>
                <a:lnTo>
                  <a:pt x="365" y="1514"/>
                </a:lnTo>
                <a:lnTo>
                  <a:pt x="374" y="1499"/>
                </a:lnTo>
                <a:lnTo>
                  <a:pt x="383" y="1483"/>
                </a:lnTo>
                <a:lnTo>
                  <a:pt x="390" y="1467"/>
                </a:lnTo>
                <a:lnTo>
                  <a:pt x="393" y="1459"/>
                </a:lnTo>
                <a:lnTo>
                  <a:pt x="396" y="1451"/>
                </a:lnTo>
                <a:lnTo>
                  <a:pt x="398" y="1443"/>
                </a:lnTo>
                <a:lnTo>
                  <a:pt x="400" y="1433"/>
                </a:lnTo>
                <a:lnTo>
                  <a:pt x="397" y="1408"/>
                </a:lnTo>
                <a:lnTo>
                  <a:pt x="393" y="1382"/>
                </a:lnTo>
                <a:lnTo>
                  <a:pt x="388" y="1358"/>
                </a:lnTo>
                <a:lnTo>
                  <a:pt x="382" y="1333"/>
                </a:lnTo>
                <a:lnTo>
                  <a:pt x="375" y="1308"/>
                </a:lnTo>
                <a:lnTo>
                  <a:pt x="368" y="1283"/>
                </a:lnTo>
                <a:lnTo>
                  <a:pt x="361" y="1259"/>
                </a:lnTo>
                <a:lnTo>
                  <a:pt x="354" y="1234"/>
                </a:lnTo>
                <a:lnTo>
                  <a:pt x="352" y="1222"/>
                </a:lnTo>
                <a:lnTo>
                  <a:pt x="348" y="1211"/>
                </a:lnTo>
                <a:lnTo>
                  <a:pt x="343" y="1200"/>
                </a:lnTo>
                <a:lnTo>
                  <a:pt x="339" y="1189"/>
                </a:lnTo>
                <a:lnTo>
                  <a:pt x="335" y="1177"/>
                </a:lnTo>
                <a:lnTo>
                  <a:pt x="331" y="1166"/>
                </a:lnTo>
                <a:lnTo>
                  <a:pt x="328" y="1155"/>
                </a:lnTo>
                <a:lnTo>
                  <a:pt x="327" y="1144"/>
                </a:lnTo>
                <a:lnTo>
                  <a:pt x="332" y="1111"/>
                </a:lnTo>
                <a:lnTo>
                  <a:pt x="339" y="1078"/>
                </a:lnTo>
                <a:lnTo>
                  <a:pt x="343" y="1062"/>
                </a:lnTo>
                <a:lnTo>
                  <a:pt x="349" y="1047"/>
                </a:lnTo>
                <a:lnTo>
                  <a:pt x="353" y="1040"/>
                </a:lnTo>
                <a:lnTo>
                  <a:pt x="356" y="1032"/>
                </a:lnTo>
                <a:lnTo>
                  <a:pt x="361" y="1026"/>
                </a:lnTo>
                <a:lnTo>
                  <a:pt x="366" y="1019"/>
                </a:lnTo>
                <a:lnTo>
                  <a:pt x="372" y="1018"/>
                </a:lnTo>
                <a:lnTo>
                  <a:pt x="376" y="1016"/>
                </a:lnTo>
                <a:lnTo>
                  <a:pt x="381" y="1013"/>
                </a:lnTo>
                <a:lnTo>
                  <a:pt x="384" y="1010"/>
                </a:lnTo>
                <a:lnTo>
                  <a:pt x="387" y="1007"/>
                </a:lnTo>
                <a:lnTo>
                  <a:pt x="390" y="1004"/>
                </a:lnTo>
                <a:lnTo>
                  <a:pt x="392" y="1000"/>
                </a:lnTo>
                <a:lnTo>
                  <a:pt x="393" y="996"/>
                </a:lnTo>
                <a:lnTo>
                  <a:pt x="395" y="986"/>
                </a:lnTo>
                <a:lnTo>
                  <a:pt x="396" y="976"/>
                </a:lnTo>
                <a:lnTo>
                  <a:pt x="395" y="965"/>
                </a:lnTo>
                <a:lnTo>
                  <a:pt x="393" y="955"/>
                </a:lnTo>
                <a:lnTo>
                  <a:pt x="390" y="926"/>
                </a:lnTo>
                <a:lnTo>
                  <a:pt x="387" y="897"/>
                </a:lnTo>
                <a:lnTo>
                  <a:pt x="387" y="884"/>
                </a:lnTo>
                <a:lnTo>
                  <a:pt x="389" y="869"/>
                </a:lnTo>
                <a:lnTo>
                  <a:pt x="390" y="862"/>
                </a:lnTo>
                <a:lnTo>
                  <a:pt x="393" y="856"/>
                </a:lnTo>
                <a:lnTo>
                  <a:pt x="396" y="849"/>
                </a:lnTo>
                <a:lnTo>
                  <a:pt x="399" y="843"/>
                </a:lnTo>
                <a:lnTo>
                  <a:pt x="406" y="825"/>
                </a:lnTo>
                <a:lnTo>
                  <a:pt x="412" y="809"/>
                </a:lnTo>
                <a:lnTo>
                  <a:pt x="420" y="793"/>
                </a:lnTo>
                <a:lnTo>
                  <a:pt x="428" y="776"/>
                </a:lnTo>
                <a:lnTo>
                  <a:pt x="437" y="761"/>
                </a:lnTo>
                <a:lnTo>
                  <a:pt x="446" y="747"/>
                </a:lnTo>
                <a:lnTo>
                  <a:pt x="457" y="733"/>
                </a:lnTo>
                <a:lnTo>
                  <a:pt x="468" y="719"/>
                </a:lnTo>
                <a:lnTo>
                  <a:pt x="480" y="698"/>
                </a:lnTo>
                <a:lnTo>
                  <a:pt x="490" y="677"/>
                </a:lnTo>
                <a:lnTo>
                  <a:pt x="499" y="654"/>
                </a:lnTo>
                <a:lnTo>
                  <a:pt x="507" y="631"/>
                </a:lnTo>
                <a:lnTo>
                  <a:pt x="528" y="629"/>
                </a:lnTo>
                <a:lnTo>
                  <a:pt x="548" y="627"/>
                </a:lnTo>
                <a:lnTo>
                  <a:pt x="553" y="626"/>
                </a:lnTo>
                <a:lnTo>
                  <a:pt x="557" y="624"/>
                </a:lnTo>
                <a:lnTo>
                  <a:pt x="561" y="622"/>
                </a:lnTo>
                <a:lnTo>
                  <a:pt x="564" y="619"/>
                </a:lnTo>
                <a:lnTo>
                  <a:pt x="567" y="616"/>
                </a:lnTo>
                <a:lnTo>
                  <a:pt x="568" y="611"/>
                </a:lnTo>
                <a:lnTo>
                  <a:pt x="569" y="606"/>
                </a:lnTo>
                <a:lnTo>
                  <a:pt x="569" y="599"/>
                </a:lnTo>
                <a:lnTo>
                  <a:pt x="556" y="585"/>
                </a:lnTo>
                <a:lnTo>
                  <a:pt x="545" y="569"/>
                </a:lnTo>
                <a:lnTo>
                  <a:pt x="542" y="565"/>
                </a:lnTo>
                <a:lnTo>
                  <a:pt x="541" y="560"/>
                </a:lnTo>
                <a:lnTo>
                  <a:pt x="539" y="556"/>
                </a:lnTo>
                <a:lnTo>
                  <a:pt x="539" y="551"/>
                </a:lnTo>
                <a:lnTo>
                  <a:pt x="538" y="546"/>
                </a:lnTo>
                <a:lnTo>
                  <a:pt x="539" y="542"/>
                </a:lnTo>
                <a:lnTo>
                  <a:pt x="541" y="537"/>
                </a:lnTo>
                <a:lnTo>
                  <a:pt x="543" y="532"/>
                </a:lnTo>
                <a:lnTo>
                  <a:pt x="547" y="527"/>
                </a:lnTo>
                <a:lnTo>
                  <a:pt x="550" y="522"/>
                </a:lnTo>
                <a:lnTo>
                  <a:pt x="552" y="518"/>
                </a:lnTo>
                <a:lnTo>
                  <a:pt x="554" y="514"/>
                </a:lnTo>
                <a:lnTo>
                  <a:pt x="555" y="510"/>
                </a:lnTo>
                <a:lnTo>
                  <a:pt x="556" y="506"/>
                </a:lnTo>
                <a:lnTo>
                  <a:pt x="556" y="502"/>
                </a:lnTo>
                <a:lnTo>
                  <a:pt x="556" y="497"/>
                </a:lnTo>
                <a:lnTo>
                  <a:pt x="554" y="489"/>
                </a:lnTo>
                <a:lnTo>
                  <a:pt x="551" y="481"/>
                </a:lnTo>
                <a:lnTo>
                  <a:pt x="546" y="473"/>
                </a:lnTo>
                <a:lnTo>
                  <a:pt x="540" y="464"/>
                </a:lnTo>
                <a:lnTo>
                  <a:pt x="537" y="452"/>
                </a:lnTo>
                <a:lnTo>
                  <a:pt x="535" y="441"/>
                </a:lnTo>
                <a:lnTo>
                  <a:pt x="535" y="430"/>
                </a:lnTo>
                <a:lnTo>
                  <a:pt x="537" y="418"/>
                </a:lnTo>
                <a:lnTo>
                  <a:pt x="540" y="407"/>
                </a:lnTo>
                <a:lnTo>
                  <a:pt x="545" y="396"/>
                </a:lnTo>
                <a:lnTo>
                  <a:pt x="550" y="386"/>
                </a:lnTo>
                <a:lnTo>
                  <a:pt x="556" y="377"/>
                </a:lnTo>
                <a:lnTo>
                  <a:pt x="553" y="366"/>
                </a:lnTo>
                <a:lnTo>
                  <a:pt x="550" y="356"/>
                </a:lnTo>
                <a:lnTo>
                  <a:pt x="547" y="346"/>
                </a:lnTo>
                <a:lnTo>
                  <a:pt x="547" y="336"/>
                </a:lnTo>
                <a:lnTo>
                  <a:pt x="547" y="331"/>
                </a:lnTo>
                <a:lnTo>
                  <a:pt x="548" y="327"/>
                </a:lnTo>
                <a:lnTo>
                  <a:pt x="550" y="323"/>
                </a:lnTo>
                <a:lnTo>
                  <a:pt x="552" y="318"/>
                </a:lnTo>
                <a:lnTo>
                  <a:pt x="555" y="315"/>
                </a:lnTo>
                <a:lnTo>
                  <a:pt x="559" y="312"/>
                </a:lnTo>
                <a:lnTo>
                  <a:pt x="564" y="310"/>
                </a:lnTo>
                <a:lnTo>
                  <a:pt x="569" y="308"/>
                </a:lnTo>
                <a:lnTo>
                  <a:pt x="584" y="301"/>
                </a:lnTo>
                <a:lnTo>
                  <a:pt x="598" y="295"/>
                </a:lnTo>
                <a:lnTo>
                  <a:pt x="612" y="289"/>
                </a:lnTo>
                <a:lnTo>
                  <a:pt x="626" y="283"/>
                </a:lnTo>
                <a:lnTo>
                  <a:pt x="642" y="277"/>
                </a:lnTo>
                <a:lnTo>
                  <a:pt x="655" y="270"/>
                </a:lnTo>
                <a:lnTo>
                  <a:pt x="661" y="265"/>
                </a:lnTo>
                <a:lnTo>
                  <a:pt x="667" y="261"/>
                </a:lnTo>
                <a:lnTo>
                  <a:pt x="673" y="256"/>
                </a:lnTo>
                <a:lnTo>
                  <a:pt x="678" y="250"/>
                </a:lnTo>
                <a:lnTo>
                  <a:pt x="688" y="225"/>
                </a:lnTo>
                <a:lnTo>
                  <a:pt x="697" y="198"/>
                </a:lnTo>
                <a:lnTo>
                  <a:pt x="701" y="185"/>
                </a:lnTo>
                <a:lnTo>
                  <a:pt x="704" y="172"/>
                </a:lnTo>
                <a:lnTo>
                  <a:pt x="707" y="157"/>
                </a:lnTo>
                <a:lnTo>
                  <a:pt x="708" y="144"/>
                </a:lnTo>
                <a:lnTo>
                  <a:pt x="702" y="141"/>
                </a:lnTo>
                <a:lnTo>
                  <a:pt x="697" y="137"/>
                </a:lnTo>
                <a:lnTo>
                  <a:pt x="694" y="134"/>
                </a:lnTo>
                <a:lnTo>
                  <a:pt x="692" y="131"/>
                </a:lnTo>
                <a:lnTo>
                  <a:pt x="691" y="128"/>
                </a:lnTo>
                <a:lnTo>
                  <a:pt x="690" y="125"/>
                </a:lnTo>
                <a:lnTo>
                  <a:pt x="691" y="121"/>
                </a:lnTo>
                <a:lnTo>
                  <a:pt x="692" y="118"/>
                </a:lnTo>
                <a:lnTo>
                  <a:pt x="697" y="110"/>
                </a:lnTo>
                <a:lnTo>
                  <a:pt x="703" y="103"/>
                </a:lnTo>
                <a:lnTo>
                  <a:pt x="710" y="96"/>
                </a:lnTo>
                <a:lnTo>
                  <a:pt x="718" y="88"/>
                </a:lnTo>
                <a:lnTo>
                  <a:pt x="738" y="66"/>
                </a:lnTo>
                <a:lnTo>
                  <a:pt x="757" y="43"/>
                </a:lnTo>
                <a:lnTo>
                  <a:pt x="777" y="22"/>
                </a:lnTo>
                <a:lnTo>
                  <a:pt x="798" y="0"/>
                </a:lnTo>
                <a:lnTo>
                  <a:pt x="808" y="7"/>
                </a:lnTo>
                <a:lnTo>
                  <a:pt x="818" y="15"/>
                </a:lnTo>
                <a:lnTo>
                  <a:pt x="828" y="20"/>
                </a:lnTo>
                <a:lnTo>
                  <a:pt x="840" y="25"/>
                </a:lnTo>
                <a:lnTo>
                  <a:pt x="852" y="28"/>
                </a:lnTo>
                <a:lnTo>
                  <a:pt x="863" y="29"/>
                </a:lnTo>
                <a:lnTo>
                  <a:pt x="875" y="29"/>
                </a:lnTo>
                <a:lnTo>
                  <a:pt x="888" y="28"/>
                </a:lnTo>
                <a:lnTo>
                  <a:pt x="902" y="26"/>
                </a:lnTo>
                <a:lnTo>
                  <a:pt x="918" y="25"/>
                </a:lnTo>
                <a:lnTo>
                  <a:pt x="925" y="25"/>
                </a:lnTo>
                <a:lnTo>
                  <a:pt x="933" y="26"/>
                </a:lnTo>
                <a:lnTo>
                  <a:pt x="941" y="28"/>
                </a:lnTo>
                <a:lnTo>
                  <a:pt x="948" y="30"/>
                </a:lnTo>
                <a:lnTo>
                  <a:pt x="955" y="32"/>
                </a:lnTo>
                <a:lnTo>
                  <a:pt x="962" y="36"/>
                </a:lnTo>
                <a:lnTo>
                  <a:pt x="968" y="40"/>
                </a:lnTo>
                <a:lnTo>
                  <a:pt x="974" y="44"/>
                </a:lnTo>
                <a:lnTo>
                  <a:pt x="978" y="50"/>
                </a:lnTo>
                <a:lnTo>
                  <a:pt x="983" y="56"/>
                </a:lnTo>
                <a:lnTo>
                  <a:pt x="986" y="65"/>
                </a:lnTo>
                <a:lnTo>
                  <a:pt x="989" y="73"/>
                </a:lnTo>
                <a:lnTo>
                  <a:pt x="993" y="86"/>
                </a:lnTo>
                <a:lnTo>
                  <a:pt x="997" y="96"/>
                </a:lnTo>
                <a:lnTo>
                  <a:pt x="998" y="100"/>
                </a:lnTo>
                <a:lnTo>
                  <a:pt x="1000" y="102"/>
                </a:lnTo>
                <a:lnTo>
                  <a:pt x="1002" y="104"/>
                </a:lnTo>
                <a:lnTo>
                  <a:pt x="1004" y="105"/>
                </a:lnTo>
                <a:lnTo>
                  <a:pt x="1006" y="104"/>
                </a:lnTo>
                <a:lnTo>
                  <a:pt x="1008" y="103"/>
                </a:lnTo>
                <a:lnTo>
                  <a:pt x="1011" y="101"/>
                </a:lnTo>
                <a:lnTo>
                  <a:pt x="1013" y="98"/>
                </a:lnTo>
                <a:lnTo>
                  <a:pt x="1018" y="89"/>
                </a:lnTo>
                <a:lnTo>
                  <a:pt x="1023" y="76"/>
                </a:lnTo>
                <a:lnTo>
                  <a:pt x="1028" y="68"/>
                </a:lnTo>
                <a:lnTo>
                  <a:pt x="1033" y="58"/>
                </a:lnTo>
                <a:lnTo>
                  <a:pt x="1037" y="47"/>
                </a:lnTo>
                <a:lnTo>
                  <a:pt x="1042" y="37"/>
                </a:lnTo>
                <a:lnTo>
                  <a:pt x="1045" y="33"/>
                </a:lnTo>
                <a:lnTo>
                  <a:pt x="1048" y="28"/>
                </a:lnTo>
                <a:lnTo>
                  <a:pt x="1050" y="25"/>
                </a:lnTo>
                <a:lnTo>
                  <a:pt x="1054" y="22"/>
                </a:lnTo>
                <a:lnTo>
                  <a:pt x="1057" y="19"/>
                </a:lnTo>
                <a:lnTo>
                  <a:pt x="1061" y="18"/>
                </a:lnTo>
                <a:lnTo>
                  <a:pt x="1066" y="17"/>
                </a:lnTo>
                <a:lnTo>
                  <a:pt x="1071" y="18"/>
                </a:lnTo>
                <a:lnTo>
                  <a:pt x="1102" y="19"/>
                </a:lnTo>
                <a:lnTo>
                  <a:pt x="1131" y="20"/>
                </a:lnTo>
                <a:lnTo>
                  <a:pt x="1146" y="22"/>
                </a:lnTo>
                <a:lnTo>
                  <a:pt x="1161" y="24"/>
                </a:lnTo>
                <a:lnTo>
                  <a:pt x="1176" y="27"/>
                </a:lnTo>
                <a:lnTo>
                  <a:pt x="1190" y="31"/>
                </a:lnTo>
                <a:lnTo>
                  <a:pt x="1207" y="54"/>
                </a:lnTo>
                <a:lnTo>
                  <a:pt x="1224" y="77"/>
                </a:lnTo>
                <a:lnTo>
                  <a:pt x="1241" y="99"/>
                </a:lnTo>
                <a:lnTo>
                  <a:pt x="1260" y="122"/>
                </a:lnTo>
                <a:lnTo>
                  <a:pt x="1278" y="143"/>
                </a:lnTo>
                <a:lnTo>
                  <a:pt x="1297" y="164"/>
                </a:lnTo>
                <a:lnTo>
                  <a:pt x="1317" y="185"/>
                </a:lnTo>
                <a:lnTo>
                  <a:pt x="1337" y="205"/>
                </a:lnTo>
                <a:lnTo>
                  <a:pt x="1348" y="215"/>
                </a:lnTo>
                <a:lnTo>
                  <a:pt x="1361" y="225"/>
                </a:lnTo>
                <a:lnTo>
                  <a:pt x="1374" y="233"/>
                </a:lnTo>
                <a:lnTo>
                  <a:pt x="1387" y="239"/>
                </a:lnTo>
                <a:lnTo>
                  <a:pt x="1401" y="244"/>
                </a:lnTo>
                <a:lnTo>
                  <a:pt x="1416" y="248"/>
                </a:lnTo>
                <a:lnTo>
                  <a:pt x="1431" y="251"/>
                </a:lnTo>
                <a:lnTo>
                  <a:pt x="1446" y="253"/>
                </a:lnTo>
                <a:lnTo>
                  <a:pt x="1457" y="257"/>
                </a:lnTo>
                <a:lnTo>
                  <a:pt x="1468" y="262"/>
                </a:lnTo>
                <a:lnTo>
                  <a:pt x="1479" y="269"/>
                </a:lnTo>
                <a:lnTo>
                  <a:pt x="1489" y="275"/>
                </a:lnTo>
                <a:lnTo>
                  <a:pt x="1508" y="288"/>
                </a:lnTo>
                <a:lnTo>
                  <a:pt x="1529" y="302"/>
                </a:lnTo>
                <a:lnTo>
                  <a:pt x="1548" y="317"/>
                </a:lnTo>
                <a:lnTo>
                  <a:pt x="1569" y="332"/>
                </a:lnTo>
                <a:lnTo>
                  <a:pt x="1579" y="338"/>
                </a:lnTo>
                <a:lnTo>
                  <a:pt x="1589" y="344"/>
                </a:lnTo>
                <a:lnTo>
                  <a:pt x="1600" y="349"/>
                </a:lnTo>
                <a:lnTo>
                  <a:pt x="1611" y="354"/>
                </a:lnTo>
                <a:lnTo>
                  <a:pt x="1637" y="365"/>
                </a:lnTo>
                <a:lnTo>
                  <a:pt x="1662" y="377"/>
                </a:lnTo>
                <a:lnTo>
                  <a:pt x="1676" y="382"/>
                </a:lnTo>
                <a:lnTo>
                  <a:pt x="1688" y="388"/>
                </a:lnTo>
                <a:lnTo>
                  <a:pt x="1700" y="394"/>
                </a:lnTo>
                <a:lnTo>
                  <a:pt x="1712" y="402"/>
                </a:lnTo>
                <a:lnTo>
                  <a:pt x="1710" y="415"/>
                </a:lnTo>
                <a:lnTo>
                  <a:pt x="1706" y="428"/>
                </a:lnTo>
                <a:lnTo>
                  <a:pt x="1702" y="440"/>
                </a:lnTo>
                <a:lnTo>
                  <a:pt x="1696" y="451"/>
                </a:lnTo>
                <a:lnTo>
                  <a:pt x="1684" y="474"/>
                </a:lnTo>
                <a:lnTo>
                  <a:pt x="1672" y="496"/>
                </a:lnTo>
                <a:lnTo>
                  <a:pt x="1664" y="504"/>
                </a:lnTo>
                <a:lnTo>
                  <a:pt x="1658" y="512"/>
                </a:lnTo>
                <a:lnTo>
                  <a:pt x="1654" y="521"/>
                </a:lnTo>
                <a:lnTo>
                  <a:pt x="1651" y="531"/>
                </a:lnTo>
                <a:lnTo>
                  <a:pt x="1650" y="541"/>
                </a:lnTo>
                <a:lnTo>
                  <a:pt x="1651" y="551"/>
                </a:lnTo>
                <a:lnTo>
                  <a:pt x="1654" y="561"/>
                </a:lnTo>
                <a:lnTo>
                  <a:pt x="1658" y="570"/>
                </a:lnTo>
                <a:lnTo>
                  <a:pt x="1653" y="580"/>
                </a:lnTo>
                <a:lnTo>
                  <a:pt x="1646" y="588"/>
                </a:lnTo>
                <a:lnTo>
                  <a:pt x="1639" y="595"/>
                </a:lnTo>
                <a:lnTo>
                  <a:pt x="1631" y="602"/>
                </a:lnTo>
                <a:lnTo>
                  <a:pt x="1623" y="609"/>
                </a:lnTo>
                <a:lnTo>
                  <a:pt x="1616" y="617"/>
                </a:lnTo>
                <a:lnTo>
                  <a:pt x="1612" y="621"/>
                </a:lnTo>
                <a:lnTo>
                  <a:pt x="1609" y="627"/>
                </a:lnTo>
                <a:lnTo>
                  <a:pt x="1607" y="631"/>
                </a:lnTo>
                <a:lnTo>
                  <a:pt x="1606" y="637"/>
                </a:lnTo>
                <a:lnTo>
                  <a:pt x="1612" y="637"/>
                </a:lnTo>
                <a:lnTo>
                  <a:pt x="1619" y="637"/>
                </a:lnTo>
                <a:lnTo>
                  <a:pt x="1625" y="636"/>
                </a:lnTo>
                <a:lnTo>
                  <a:pt x="1631" y="635"/>
                </a:lnTo>
                <a:lnTo>
                  <a:pt x="1643" y="632"/>
                </a:lnTo>
                <a:lnTo>
                  <a:pt x="1655" y="628"/>
                </a:lnTo>
                <a:lnTo>
                  <a:pt x="1669" y="623"/>
                </a:lnTo>
                <a:lnTo>
                  <a:pt x="1681" y="621"/>
                </a:lnTo>
                <a:lnTo>
                  <a:pt x="1688" y="621"/>
                </a:lnTo>
                <a:lnTo>
                  <a:pt x="1694" y="621"/>
                </a:lnTo>
                <a:lnTo>
                  <a:pt x="1700" y="622"/>
                </a:lnTo>
                <a:lnTo>
                  <a:pt x="1706" y="624"/>
                </a:lnTo>
                <a:lnTo>
                  <a:pt x="1716" y="629"/>
                </a:lnTo>
                <a:lnTo>
                  <a:pt x="1727" y="633"/>
                </a:lnTo>
                <a:lnTo>
                  <a:pt x="1737" y="637"/>
                </a:lnTo>
                <a:lnTo>
                  <a:pt x="1747" y="640"/>
                </a:lnTo>
                <a:lnTo>
                  <a:pt x="1758" y="642"/>
                </a:lnTo>
                <a:lnTo>
                  <a:pt x="1768" y="644"/>
                </a:lnTo>
                <a:lnTo>
                  <a:pt x="1779" y="645"/>
                </a:lnTo>
                <a:lnTo>
                  <a:pt x="1790" y="646"/>
                </a:lnTo>
                <a:lnTo>
                  <a:pt x="1800" y="646"/>
                </a:lnTo>
                <a:lnTo>
                  <a:pt x="1811" y="645"/>
                </a:lnTo>
                <a:lnTo>
                  <a:pt x="1821" y="644"/>
                </a:lnTo>
                <a:lnTo>
                  <a:pt x="1832" y="643"/>
                </a:lnTo>
                <a:lnTo>
                  <a:pt x="1842" y="640"/>
                </a:lnTo>
                <a:lnTo>
                  <a:pt x="1853" y="637"/>
                </a:lnTo>
                <a:lnTo>
                  <a:pt x="1862" y="634"/>
                </a:lnTo>
                <a:lnTo>
                  <a:pt x="1872" y="629"/>
                </a:lnTo>
                <a:lnTo>
                  <a:pt x="1878" y="628"/>
                </a:lnTo>
                <a:lnTo>
                  <a:pt x="1882" y="628"/>
                </a:lnTo>
                <a:lnTo>
                  <a:pt x="1887" y="629"/>
                </a:lnTo>
                <a:lnTo>
                  <a:pt x="1891" y="631"/>
                </a:lnTo>
                <a:lnTo>
                  <a:pt x="1900" y="636"/>
                </a:lnTo>
                <a:lnTo>
                  <a:pt x="1909" y="642"/>
                </a:lnTo>
                <a:lnTo>
                  <a:pt x="1913" y="645"/>
                </a:lnTo>
                <a:lnTo>
                  <a:pt x="1917" y="647"/>
                </a:lnTo>
                <a:lnTo>
                  <a:pt x="1920" y="648"/>
                </a:lnTo>
                <a:lnTo>
                  <a:pt x="1924" y="649"/>
                </a:lnTo>
                <a:lnTo>
                  <a:pt x="1928" y="648"/>
                </a:lnTo>
                <a:lnTo>
                  <a:pt x="1931" y="646"/>
                </a:lnTo>
                <a:lnTo>
                  <a:pt x="1934" y="643"/>
                </a:lnTo>
                <a:lnTo>
                  <a:pt x="1937" y="637"/>
                </a:lnTo>
                <a:lnTo>
                  <a:pt x="1942" y="629"/>
                </a:lnTo>
                <a:lnTo>
                  <a:pt x="1949" y="621"/>
                </a:lnTo>
                <a:lnTo>
                  <a:pt x="1956" y="614"/>
                </a:lnTo>
                <a:lnTo>
                  <a:pt x="1963" y="607"/>
                </a:lnTo>
                <a:lnTo>
                  <a:pt x="1978" y="595"/>
                </a:lnTo>
                <a:lnTo>
                  <a:pt x="1994" y="583"/>
                </a:lnTo>
                <a:lnTo>
                  <a:pt x="2001" y="576"/>
                </a:lnTo>
                <a:lnTo>
                  <a:pt x="2008" y="569"/>
                </a:lnTo>
                <a:lnTo>
                  <a:pt x="2015" y="561"/>
                </a:lnTo>
                <a:lnTo>
                  <a:pt x="2021" y="554"/>
                </a:lnTo>
                <a:lnTo>
                  <a:pt x="2026" y="546"/>
                </a:lnTo>
                <a:lnTo>
                  <a:pt x="2030" y="537"/>
                </a:lnTo>
                <a:lnTo>
                  <a:pt x="2034" y="527"/>
                </a:lnTo>
                <a:lnTo>
                  <a:pt x="2036" y="515"/>
                </a:lnTo>
                <a:lnTo>
                  <a:pt x="2039" y="511"/>
                </a:lnTo>
                <a:lnTo>
                  <a:pt x="2041" y="506"/>
                </a:lnTo>
                <a:lnTo>
                  <a:pt x="2042" y="501"/>
                </a:lnTo>
                <a:lnTo>
                  <a:pt x="2044" y="496"/>
                </a:lnTo>
                <a:lnTo>
                  <a:pt x="2046" y="485"/>
                </a:lnTo>
                <a:lnTo>
                  <a:pt x="2048" y="474"/>
                </a:lnTo>
                <a:lnTo>
                  <a:pt x="2050" y="463"/>
                </a:lnTo>
                <a:lnTo>
                  <a:pt x="2054" y="455"/>
                </a:lnTo>
                <a:lnTo>
                  <a:pt x="2056" y="452"/>
                </a:lnTo>
                <a:lnTo>
                  <a:pt x="2060" y="450"/>
                </a:lnTo>
                <a:lnTo>
                  <a:pt x="2064" y="448"/>
                </a:lnTo>
                <a:lnTo>
                  <a:pt x="2068" y="448"/>
                </a:lnTo>
                <a:lnTo>
                  <a:pt x="2088" y="444"/>
                </a:lnTo>
                <a:lnTo>
                  <a:pt x="2108" y="441"/>
                </a:lnTo>
                <a:lnTo>
                  <a:pt x="2113" y="442"/>
                </a:lnTo>
                <a:lnTo>
                  <a:pt x="2117" y="443"/>
                </a:lnTo>
                <a:lnTo>
                  <a:pt x="2122" y="444"/>
                </a:lnTo>
                <a:lnTo>
                  <a:pt x="2125" y="446"/>
                </a:lnTo>
                <a:lnTo>
                  <a:pt x="2129" y="449"/>
                </a:lnTo>
                <a:lnTo>
                  <a:pt x="2132" y="453"/>
                </a:lnTo>
                <a:lnTo>
                  <a:pt x="2134" y="458"/>
                </a:lnTo>
                <a:lnTo>
                  <a:pt x="2137" y="464"/>
                </a:lnTo>
                <a:lnTo>
                  <a:pt x="2145" y="485"/>
                </a:lnTo>
                <a:lnTo>
                  <a:pt x="2153" y="506"/>
                </a:lnTo>
                <a:lnTo>
                  <a:pt x="2155" y="516"/>
                </a:lnTo>
                <a:lnTo>
                  <a:pt x="2156" y="528"/>
                </a:lnTo>
                <a:lnTo>
                  <a:pt x="2156" y="539"/>
                </a:lnTo>
                <a:lnTo>
                  <a:pt x="2154" y="551"/>
                </a:lnTo>
                <a:lnTo>
                  <a:pt x="2153" y="577"/>
                </a:lnTo>
                <a:lnTo>
                  <a:pt x="2150" y="603"/>
                </a:lnTo>
                <a:lnTo>
                  <a:pt x="2149" y="609"/>
                </a:lnTo>
                <a:lnTo>
                  <a:pt x="2147" y="614"/>
                </a:lnTo>
                <a:lnTo>
                  <a:pt x="2145" y="620"/>
                </a:lnTo>
                <a:lnTo>
                  <a:pt x="2141" y="626"/>
                </a:lnTo>
                <a:lnTo>
                  <a:pt x="2138" y="630"/>
                </a:lnTo>
                <a:lnTo>
                  <a:pt x="2132" y="634"/>
                </a:lnTo>
                <a:lnTo>
                  <a:pt x="2127" y="637"/>
                </a:lnTo>
                <a:lnTo>
                  <a:pt x="2121" y="640"/>
                </a:lnTo>
                <a:lnTo>
                  <a:pt x="2085" y="656"/>
                </a:lnTo>
                <a:lnTo>
                  <a:pt x="2048" y="674"/>
                </a:lnTo>
                <a:lnTo>
                  <a:pt x="2029" y="685"/>
                </a:lnTo>
                <a:lnTo>
                  <a:pt x="2013" y="696"/>
                </a:lnTo>
                <a:lnTo>
                  <a:pt x="2005" y="702"/>
                </a:lnTo>
                <a:lnTo>
                  <a:pt x="1998" y="709"/>
                </a:lnTo>
                <a:lnTo>
                  <a:pt x="1990" y="717"/>
                </a:lnTo>
                <a:lnTo>
                  <a:pt x="1984" y="725"/>
                </a:lnTo>
                <a:lnTo>
                  <a:pt x="1947" y="761"/>
                </a:lnTo>
                <a:lnTo>
                  <a:pt x="1910" y="797"/>
                </a:lnTo>
                <a:lnTo>
                  <a:pt x="1874" y="834"/>
                </a:lnTo>
                <a:lnTo>
                  <a:pt x="1839" y="871"/>
                </a:lnTo>
                <a:lnTo>
                  <a:pt x="1804" y="909"/>
                </a:lnTo>
                <a:lnTo>
                  <a:pt x="1770" y="948"/>
                </a:lnTo>
                <a:lnTo>
                  <a:pt x="1738" y="988"/>
                </a:lnTo>
                <a:lnTo>
                  <a:pt x="1705" y="1028"/>
                </a:lnTo>
                <a:lnTo>
                  <a:pt x="1700" y="1060"/>
                </a:lnTo>
                <a:lnTo>
                  <a:pt x="1693" y="1091"/>
                </a:lnTo>
                <a:lnTo>
                  <a:pt x="1686" y="1121"/>
                </a:lnTo>
                <a:lnTo>
                  <a:pt x="1679" y="1153"/>
                </a:lnTo>
                <a:lnTo>
                  <a:pt x="1675" y="1168"/>
                </a:lnTo>
                <a:lnTo>
                  <a:pt x="1673" y="1183"/>
                </a:lnTo>
                <a:lnTo>
                  <a:pt x="1671" y="1199"/>
                </a:lnTo>
                <a:lnTo>
                  <a:pt x="1669" y="1215"/>
                </a:lnTo>
                <a:lnTo>
                  <a:pt x="1669" y="1230"/>
                </a:lnTo>
                <a:lnTo>
                  <a:pt x="1670" y="1247"/>
                </a:lnTo>
                <a:lnTo>
                  <a:pt x="1672" y="1262"/>
                </a:lnTo>
                <a:lnTo>
                  <a:pt x="1675" y="1278"/>
                </a:lnTo>
                <a:lnTo>
                  <a:pt x="1677" y="1285"/>
                </a:lnTo>
                <a:lnTo>
                  <a:pt x="1679" y="1292"/>
                </a:lnTo>
                <a:lnTo>
                  <a:pt x="1679" y="1299"/>
                </a:lnTo>
                <a:lnTo>
                  <a:pt x="1678" y="1304"/>
                </a:lnTo>
                <a:lnTo>
                  <a:pt x="1676" y="1310"/>
                </a:lnTo>
                <a:lnTo>
                  <a:pt x="1674" y="1315"/>
                </a:lnTo>
                <a:lnTo>
                  <a:pt x="1671" y="1321"/>
                </a:lnTo>
                <a:lnTo>
                  <a:pt x="1666" y="1326"/>
                </a:lnTo>
                <a:lnTo>
                  <a:pt x="1659" y="1336"/>
                </a:lnTo>
                <a:lnTo>
                  <a:pt x="1651" y="1347"/>
                </a:lnTo>
                <a:lnTo>
                  <a:pt x="1648" y="1352"/>
                </a:lnTo>
                <a:lnTo>
                  <a:pt x="1645" y="1357"/>
                </a:lnTo>
                <a:lnTo>
                  <a:pt x="1642" y="1363"/>
                </a:lnTo>
                <a:lnTo>
                  <a:pt x="1640" y="1369"/>
                </a:lnTo>
                <a:lnTo>
                  <a:pt x="1638" y="1375"/>
                </a:lnTo>
                <a:lnTo>
                  <a:pt x="1637" y="1381"/>
                </a:lnTo>
                <a:lnTo>
                  <a:pt x="1637" y="1388"/>
                </a:lnTo>
                <a:lnTo>
                  <a:pt x="1637" y="1395"/>
                </a:lnTo>
                <a:lnTo>
                  <a:pt x="1640" y="1408"/>
                </a:lnTo>
                <a:lnTo>
                  <a:pt x="1643" y="1420"/>
                </a:lnTo>
                <a:lnTo>
                  <a:pt x="1644" y="1426"/>
                </a:lnTo>
                <a:lnTo>
                  <a:pt x="1645" y="1433"/>
                </a:lnTo>
                <a:lnTo>
                  <a:pt x="1645" y="1439"/>
                </a:lnTo>
                <a:lnTo>
                  <a:pt x="1645" y="1446"/>
                </a:lnTo>
                <a:lnTo>
                  <a:pt x="1644" y="1452"/>
                </a:lnTo>
                <a:lnTo>
                  <a:pt x="1641" y="1457"/>
                </a:lnTo>
                <a:lnTo>
                  <a:pt x="1638" y="1463"/>
                </a:lnTo>
                <a:lnTo>
                  <a:pt x="1633" y="1468"/>
                </a:lnTo>
                <a:lnTo>
                  <a:pt x="1629" y="1473"/>
                </a:lnTo>
                <a:lnTo>
                  <a:pt x="1626" y="1478"/>
                </a:lnTo>
                <a:lnTo>
                  <a:pt x="1625" y="1482"/>
                </a:lnTo>
                <a:lnTo>
                  <a:pt x="1624" y="1486"/>
                </a:lnTo>
                <a:lnTo>
                  <a:pt x="1625" y="1490"/>
                </a:lnTo>
                <a:lnTo>
                  <a:pt x="1627" y="1495"/>
                </a:lnTo>
                <a:lnTo>
                  <a:pt x="1629" y="1499"/>
                </a:lnTo>
                <a:lnTo>
                  <a:pt x="1632" y="1503"/>
                </a:lnTo>
                <a:lnTo>
                  <a:pt x="1648" y="1518"/>
                </a:lnTo>
                <a:lnTo>
                  <a:pt x="1662" y="1532"/>
                </a:lnTo>
                <a:lnTo>
                  <a:pt x="1669" y="1536"/>
                </a:lnTo>
                <a:lnTo>
                  <a:pt x="1675" y="1540"/>
                </a:lnTo>
                <a:lnTo>
                  <a:pt x="1682" y="1545"/>
                </a:lnTo>
                <a:lnTo>
                  <a:pt x="1689" y="1548"/>
                </a:lnTo>
                <a:lnTo>
                  <a:pt x="1704" y="1554"/>
                </a:lnTo>
                <a:lnTo>
                  <a:pt x="1718" y="1560"/>
                </a:lnTo>
                <a:lnTo>
                  <a:pt x="1727" y="1563"/>
                </a:lnTo>
                <a:lnTo>
                  <a:pt x="1733" y="1566"/>
                </a:lnTo>
                <a:lnTo>
                  <a:pt x="1740" y="1570"/>
                </a:lnTo>
                <a:lnTo>
                  <a:pt x="1746" y="1574"/>
                </a:lnTo>
                <a:lnTo>
                  <a:pt x="1752" y="1579"/>
                </a:lnTo>
                <a:lnTo>
                  <a:pt x="1757" y="1584"/>
                </a:lnTo>
                <a:lnTo>
                  <a:pt x="1761" y="1591"/>
                </a:lnTo>
                <a:lnTo>
                  <a:pt x="1764" y="1599"/>
                </a:lnTo>
                <a:lnTo>
                  <a:pt x="1762" y="1609"/>
                </a:lnTo>
                <a:lnTo>
                  <a:pt x="1759" y="1618"/>
                </a:lnTo>
                <a:lnTo>
                  <a:pt x="1754" y="1626"/>
                </a:lnTo>
                <a:lnTo>
                  <a:pt x="1749" y="1635"/>
                </a:lnTo>
                <a:lnTo>
                  <a:pt x="1746" y="1644"/>
                </a:lnTo>
                <a:lnTo>
                  <a:pt x="1743" y="1654"/>
                </a:lnTo>
                <a:lnTo>
                  <a:pt x="1743" y="1659"/>
                </a:lnTo>
                <a:lnTo>
                  <a:pt x="1744" y="1664"/>
                </a:lnTo>
                <a:lnTo>
                  <a:pt x="1745" y="1669"/>
                </a:lnTo>
                <a:lnTo>
                  <a:pt x="1748" y="1674"/>
                </a:lnTo>
                <a:lnTo>
                  <a:pt x="1749" y="1679"/>
                </a:lnTo>
                <a:lnTo>
                  <a:pt x="1752" y="1684"/>
                </a:lnTo>
                <a:lnTo>
                  <a:pt x="1755" y="1689"/>
                </a:lnTo>
                <a:lnTo>
                  <a:pt x="1758" y="1693"/>
                </a:lnTo>
                <a:lnTo>
                  <a:pt x="1765" y="1700"/>
                </a:lnTo>
                <a:lnTo>
                  <a:pt x="1775" y="1706"/>
                </a:lnTo>
                <a:lnTo>
                  <a:pt x="1794" y="1715"/>
                </a:lnTo>
                <a:lnTo>
                  <a:pt x="1811" y="1725"/>
                </a:lnTo>
                <a:lnTo>
                  <a:pt x="1814" y="1735"/>
                </a:lnTo>
                <a:lnTo>
                  <a:pt x="1816" y="1745"/>
                </a:lnTo>
                <a:lnTo>
                  <a:pt x="1818" y="1756"/>
                </a:lnTo>
                <a:lnTo>
                  <a:pt x="1819" y="1765"/>
                </a:lnTo>
                <a:lnTo>
                  <a:pt x="1818" y="1775"/>
                </a:lnTo>
                <a:lnTo>
                  <a:pt x="1816" y="1784"/>
                </a:lnTo>
                <a:lnTo>
                  <a:pt x="1814" y="1788"/>
                </a:lnTo>
                <a:lnTo>
                  <a:pt x="1811" y="1793"/>
                </a:lnTo>
                <a:lnTo>
                  <a:pt x="1808" y="1797"/>
                </a:lnTo>
                <a:lnTo>
                  <a:pt x="1804" y="1802"/>
                </a:lnTo>
                <a:lnTo>
                  <a:pt x="1796" y="1815"/>
                </a:lnTo>
                <a:lnTo>
                  <a:pt x="1786" y="1827"/>
                </a:lnTo>
                <a:lnTo>
                  <a:pt x="1777" y="1839"/>
                </a:lnTo>
                <a:lnTo>
                  <a:pt x="1766" y="1851"/>
                </a:lnTo>
                <a:lnTo>
                  <a:pt x="1756" y="1863"/>
                </a:lnTo>
                <a:lnTo>
                  <a:pt x="1746" y="1875"/>
                </a:lnTo>
                <a:lnTo>
                  <a:pt x="1738" y="1887"/>
                </a:lnTo>
                <a:lnTo>
                  <a:pt x="1730" y="1902"/>
                </a:lnTo>
                <a:lnTo>
                  <a:pt x="1727" y="1910"/>
                </a:lnTo>
                <a:lnTo>
                  <a:pt x="1724" y="1918"/>
                </a:lnTo>
                <a:lnTo>
                  <a:pt x="1720" y="1925"/>
                </a:lnTo>
                <a:lnTo>
                  <a:pt x="1714" y="1931"/>
                </a:lnTo>
                <a:lnTo>
                  <a:pt x="1708" y="1936"/>
                </a:lnTo>
                <a:lnTo>
                  <a:pt x="1702" y="1941"/>
                </a:lnTo>
                <a:lnTo>
                  <a:pt x="1696" y="1945"/>
                </a:lnTo>
                <a:lnTo>
                  <a:pt x="1689" y="1949"/>
                </a:lnTo>
                <a:lnTo>
                  <a:pt x="1657" y="1961"/>
                </a:lnTo>
                <a:lnTo>
                  <a:pt x="1628" y="1972"/>
                </a:lnTo>
                <a:lnTo>
                  <a:pt x="1608" y="1978"/>
                </a:lnTo>
                <a:lnTo>
                  <a:pt x="1589" y="1983"/>
                </a:lnTo>
                <a:lnTo>
                  <a:pt x="1570" y="1988"/>
                </a:lnTo>
                <a:lnTo>
                  <a:pt x="1550" y="1992"/>
                </a:lnTo>
                <a:lnTo>
                  <a:pt x="1512" y="1999"/>
                </a:lnTo>
                <a:lnTo>
                  <a:pt x="1472" y="2006"/>
                </a:lnTo>
                <a:lnTo>
                  <a:pt x="1432" y="2010"/>
                </a:lnTo>
                <a:lnTo>
                  <a:pt x="1392" y="2014"/>
                </a:lnTo>
                <a:lnTo>
                  <a:pt x="1352" y="2016"/>
                </a:lnTo>
                <a:lnTo>
                  <a:pt x="1312" y="2018"/>
                </a:lnTo>
                <a:lnTo>
                  <a:pt x="1287" y="2016"/>
                </a:lnTo>
                <a:lnTo>
                  <a:pt x="1263" y="2013"/>
                </a:lnTo>
                <a:lnTo>
                  <a:pt x="1238" y="2008"/>
                </a:lnTo>
                <a:lnTo>
                  <a:pt x="1214" y="2000"/>
                </a:lnTo>
                <a:lnTo>
                  <a:pt x="1210" y="2009"/>
                </a:lnTo>
                <a:lnTo>
                  <a:pt x="1208" y="2019"/>
                </a:lnTo>
                <a:lnTo>
                  <a:pt x="1207" y="2028"/>
                </a:lnTo>
                <a:lnTo>
                  <a:pt x="1208" y="2038"/>
                </a:lnTo>
                <a:lnTo>
                  <a:pt x="1209" y="2048"/>
                </a:lnTo>
                <a:lnTo>
                  <a:pt x="1213" y="2057"/>
                </a:lnTo>
                <a:lnTo>
                  <a:pt x="1215" y="2061"/>
                </a:lnTo>
                <a:lnTo>
                  <a:pt x="1218" y="2065"/>
                </a:lnTo>
                <a:lnTo>
                  <a:pt x="1221" y="2068"/>
                </a:lnTo>
                <a:lnTo>
                  <a:pt x="1225" y="2071"/>
                </a:lnTo>
                <a:lnTo>
                  <a:pt x="1230" y="2073"/>
                </a:lnTo>
                <a:lnTo>
                  <a:pt x="1234" y="2076"/>
                </a:lnTo>
                <a:lnTo>
                  <a:pt x="1236" y="2079"/>
                </a:lnTo>
                <a:lnTo>
                  <a:pt x="1238" y="2082"/>
                </a:lnTo>
                <a:lnTo>
                  <a:pt x="1238" y="2086"/>
                </a:lnTo>
                <a:lnTo>
                  <a:pt x="1237" y="2090"/>
                </a:lnTo>
                <a:lnTo>
                  <a:pt x="1236" y="2094"/>
                </a:lnTo>
                <a:lnTo>
                  <a:pt x="1234" y="2098"/>
                </a:lnTo>
                <a:lnTo>
                  <a:pt x="1224" y="2117"/>
                </a:lnTo>
                <a:lnTo>
                  <a:pt x="1215" y="2133"/>
                </a:lnTo>
                <a:lnTo>
                  <a:pt x="1211" y="2137"/>
                </a:lnTo>
                <a:lnTo>
                  <a:pt x="1208" y="2142"/>
                </a:lnTo>
                <a:lnTo>
                  <a:pt x="1205" y="2146"/>
                </a:lnTo>
                <a:lnTo>
                  <a:pt x="1203" y="2151"/>
                </a:lnTo>
                <a:lnTo>
                  <a:pt x="1201" y="2156"/>
                </a:lnTo>
                <a:lnTo>
                  <a:pt x="1200" y="2161"/>
                </a:lnTo>
                <a:lnTo>
                  <a:pt x="1198" y="2166"/>
                </a:lnTo>
                <a:lnTo>
                  <a:pt x="1198" y="2171"/>
                </a:lnTo>
                <a:lnTo>
                  <a:pt x="1200" y="2181"/>
                </a:lnTo>
                <a:lnTo>
                  <a:pt x="1203" y="2190"/>
                </a:lnTo>
                <a:lnTo>
                  <a:pt x="1208" y="2200"/>
                </a:lnTo>
                <a:lnTo>
                  <a:pt x="1214" y="2209"/>
                </a:lnTo>
                <a:lnTo>
                  <a:pt x="1217" y="2215"/>
                </a:lnTo>
                <a:lnTo>
                  <a:pt x="1218" y="2220"/>
                </a:lnTo>
                <a:lnTo>
                  <a:pt x="1218" y="2225"/>
                </a:lnTo>
                <a:lnTo>
                  <a:pt x="1217" y="2229"/>
                </a:lnTo>
                <a:lnTo>
                  <a:pt x="1215" y="2232"/>
                </a:lnTo>
                <a:lnTo>
                  <a:pt x="1212" y="2236"/>
                </a:lnTo>
                <a:lnTo>
                  <a:pt x="1209" y="2239"/>
                </a:lnTo>
                <a:lnTo>
                  <a:pt x="1205" y="2241"/>
                </a:lnTo>
                <a:lnTo>
                  <a:pt x="1185" y="2250"/>
                </a:lnTo>
                <a:lnTo>
                  <a:pt x="1167" y="2256"/>
                </a:lnTo>
                <a:lnTo>
                  <a:pt x="1158" y="2261"/>
                </a:lnTo>
                <a:lnTo>
                  <a:pt x="1146" y="2265"/>
                </a:lnTo>
                <a:lnTo>
                  <a:pt x="1136" y="2268"/>
                </a:lnTo>
                <a:lnTo>
                  <a:pt x="1126" y="2270"/>
                </a:lnTo>
                <a:lnTo>
                  <a:pt x="1116" y="2271"/>
                </a:lnTo>
                <a:lnTo>
                  <a:pt x="1105" y="2272"/>
                </a:lnTo>
                <a:lnTo>
                  <a:pt x="1094" y="2273"/>
                </a:lnTo>
                <a:lnTo>
                  <a:pt x="1083" y="2273"/>
                </a:lnTo>
                <a:lnTo>
                  <a:pt x="1073" y="2272"/>
                </a:lnTo>
                <a:lnTo>
                  <a:pt x="1062" y="2271"/>
                </a:lnTo>
                <a:lnTo>
                  <a:pt x="1052" y="2269"/>
                </a:lnTo>
                <a:lnTo>
                  <a:pt x="1040" y="2267"/>
                </a:lnTo>
                <a:lnTo>
                  <a:pt x="1030" y="2264"/>
                </a:lnTo>
                <a:lnTo>
                  <a:pt x="1020" y="2261"/>
                </a:lnTo>
                <a:lnTo>
                  <a:pt x="1010" y="2256"/>
                </a:lnTo>
                <a:lnTo>
                  <a:pt x="1001" y="2251"/>
                </a:lnTo>
                <a:lnTo>
                  <a:pt x="979" y="2246"/>
                </a:lnTo>
                <a:lnTo>
                  <a:pt x="959" y="2238"/>
                </a:lnTo>
                <a:lnTo>
                  <a:pt x="948" y="2235"/>
                </a:lnTo>
                <a:lnTo>
                  <a:pt x="937" y="2233"/>
                </a:lnTo>
                <a:lnTo>
                  <a:pt x="927" y="2232"/>
                </a:lnTo>
                <a:lnTo>
                  <a:pt x="917" y="2233"/>
                </a:lnTo>
                <a:lnTo>
                  <a:pt x="913" y="2238"/>
                </a:lnTo>
                <a:lnTo>
                  <a:pt x="909" y="2243"/>
                </a:lnTo>
                <a:lnTo>
                  <a:pt x="907" y="2247"/>
                </a:lnTo>
                <a:lnTo>
                  <a:pt x="906" y="2253"/>
                </a:lnTo>
                <a:lnTo>
                  <a:pt x="905" y="2259"/>
                </a:lnTo>
                <a:lnTo>
                  <a:pt x="906" y="2264"/>
                </a:lnTo>
                <a:lnTo>
                  <a:pt x="906" y="2270"/>
                </a:lnTo>
                <a:lnTo>
                  <a:pt x="908" y="2275"/>
                </a:lnTo>
                <a:lnTo>
                  <a:pt x="912" y="2286"/>
                </a:lnTo>
                <a:lnTo>
                  <a:pt x="917" y="2296"/>
                </a:lnTo>
                <a:lnTo>
                  <a:pt x="922" y="2306"/>
                </a:lnTo>
                <a:lnTo>
                  <a:pt x="928" y="2316"/>
                </a:lnTo>
                <a:lnTo>
                  <a:pt x="929" y="2321"/>
                </a:lnTo>
                <a:lnTo>
                  <a:pt x="930" y="2327"/>
                </a:lnTo>
                <a:lnTo>
                  <a:pt x="930" y="2332"/>
                </a:lnTo>
                <a:lnTo>
                  <a:pt x="929" y="2337"/>
                </a:lnTo>
                <a:lnTo>
                  <a:pt x="926" y="2348"/>
                </a:lnTo>
                <a:lnTo>
                  <a:pt x="923" y="2360"/>
                </a:lnTo>
                <a:lnTo>
                  <a:pt x="920" y="2370"/>
                </a:lnTo>
                <a:lnTo>
                  <a:pt x="919" y="2380"/>
                </a:lnTo>
                <a:lnTo>
                  <a:pt x="920" y="2384"/>
                </a:lnTo>
                <a:lnTo>
                  <a:pt x="922" y="2389"/>
                </a:lnTo>
                <a:lnTo>
                  <a:pt x="925" y="2393"/>
                </a:lnTo>
                <a:lnTo>
                  <a:pt x="930" y="2397"/>
                </a:lnTo>
                <a:lnTo>
                  <a:pt x="937" y="2404"/>
                </a:lnTo>
                <a:lnTo>
                  <a:pt x="946" y="2411"/>
                </a:lnTo>
                <a:lnTo>
                  <a:pt x="955" y="2416"/>
                </a:lnTo>
                <a:lnTo>
                  <a:pt x="964" y="2420"/>
                </a:lnTo>
                <a:lnTo>
                  <a:pt x="974" y="2423"/>
                </a:lnTo>
                <a:lnTo>
                  <a:pt x="983" y="2424"/>
                </a:lnTo>
                <a:lnTo>
                  <a:pt x="994" y="2424"/>
                </a:lnTo>
                <a:lnTo>
                  <a:pt x="1003" y="2423"/>
                </a:lnTo>
                <a:lnTo>
                  <a:pt x="1007" y="2420"/>
                </a:lnTo>
                <a:lnTo>
                  <a:pt x="1009" y="2417"/>
                </a:lnTo>
                <a:lnTo>
                  <a:pt x="1010" y="2414"/>
                </a:lnTo>
                <a:lnTo>
                  <a:pt x="1011" y="2411"/>
                </a:lnTo>
                <a:lnTo>
                  <a:pt x="1009" y="2404"/>
                </a:lnTo>
                <a:lnTo>
                  <a:pt x="1007" y="2398"/>
                </a:lnTo>
                <a:lnTo>
                  <a:pt x="1006" y="2395"/>
                </a:lnTo>
                <a:lnTo>
                  <a:pt x="1006" y="2392"/>
                </a:lnTo>
                <a:lnTo>
                  <a:pt x="1007" y="2390"/>
                </a:lnTo>
                <a:lnTo>
                  <a:pt x="1009" y="2388"/>
                </a:lnTo>
                <a:lnTo>
                  <a:pt x="1012" y="2387"/>
                </a:lnTo>
                <a:lnTo>
                  <a:pt x="1017" y="2386"/>
                </a:lnTo>
                <a:lnTo>
                  <a:pt x="1023" y="2385"/>
                </a:lnTo>
                <a:lnTo>
                  <a:pt x="1032" y="2385"/>
                </a:lnTo>
                <a:lnTo>
                  <a:pt x="1038" y="2382"/>
                </a:lnTo>
                <a:lnTo>
                  <a:pt x="1044" y="2381"/>
                </a:lnTo>
                <a:lnTo>
                  <a:pt x="1048" y="2380"/>
                </a:lnTo>
                <a:lnTo>
                  <a:pt x="1052" y="2381"/>
                </a:lnTo>
                <a:lnTo>
                  <a:pt x="1055" y="2382"/>
                </a:lnTo>
                <a:lnTo>
                  <a:pt x="1058" y="2385"/>
                </a:lnTo>
                <a:lnTo>
                  <a:pt x="1060" y="2388"/>
                </a:lnTo>
                <a:lnTo>
                  <a:pt x="1062" y="2391"/>
                </a:lnTo>
                <a:lnTo>
                  <a:pt x="1067" y="2411"/>
                </a:lnTo>
                <a:lnTo>
                  <a:pt x="1070" y="2432"/>
                </a:lnTo>
                <a:lnTo>
                  <a:pt x="1072" y="2437"/>
                </a:lnTo>
                <a:lnTo>
                  <a:pt x="1073" y="2442"/>
                </a:lnTo>
                <a:lnTo>
                  <a:pt x="1073" y="2446"/>
                </a:lnTo>
                <a:lnTo>
                  <a:pt x="1073" y="2450"/>
                </a:lnTo>
                <a:lnTo>
                  <a:pt x="1071" y="2453"/>
                </a:lnTo>
                <a:lnTo>
                  <a:pt x="1069" y="2456"/>
                </a:lnTo>
                <a:lnTo>
                  <a:pt x="1066" y="2458"/>
                </a:lnTo>
                <a:lnTo>
                  <a:pt x="1063" y="2462"/>
                </a:lnTo>
                <a:lnTo>
                  <a:pt x="1056" y="2465"/>
                </a:lnTo>
                <a:lnTo>
                  <a:pt x="1047" y="2468"/>
                </a:lnTo>
                <a:lnTo>
                  <a:pt x="1038" y="2469"/>
                </a:lnTo>
                <a:lnTo>
                  <a:pt x="1030" y="2470"/>
                </a:lnTo>
                <a:lnTo>
                  <a:pt x="1024" y="2462"/>
                </a:lnTo>
                <a:lnTo>
                  <a:pt x="1018" y="2454"/>
                </a:lnTo>
                <a:lnTo>
                  <a:pt x="1011" y="2449"/>
                </a:lnTo>
                <a:lnTo>
                  <a:pt x="1004" y="2445"/>
                </a:lnTo>
                <a:lnTo>
                  <a:pt x="997" y="2442"/>
                </a:lnTo>
                <a:lnTo>
                  <a:pt x="988" y="2441"/>
                </a:lnTo>
                <a:lnTo>
                  <a:pt x="978" y="2442"/>
                </a:lnTo>
                <a:lnTo>
                  <a:pt x="968" y="2444"/>
                </a:lnTo>
                <a:lnTo>
                  <a:pt x="960" y="2445"/>
                </a:lnTo>
                <a:lnTo>
                  <a:pt x="950" y="2447"/>
                </a:lnTo>
                <a:lnTo>
                  <a:pt x="937" y="2450"/>
                </a:lnTo>
                <a:lnTo>
                  <a:pt x="927" y="2454"/>
                </a:lnTo>
                <a:lnTo>
                  <a:pt x="923" y="2456"/>
                </a:lnTo>
                <a:lnTo>
                  <a:pt x="920" y="2458"/>
                </a:lnTo>
                <a:lnTo>
                  <a:pt x="917" y="2462"/>
                </a:lnTo>
                <a:lnTo>
                  <a:pt x="916" y="2464"/>
                </a:lnTo>
                <a:lnTo>
                  <a:pt x="917" y="2467"/>
                </a:lnTo>
                <a:lnTo>
                  <a:pt x="919" y="2469"/>
                </a:lnTo>
                <a:lnTo>
                  <a:pt x="922" y="2472"/>
                </a:lnTo>
                <a:lnTo>
                  <a:pt x="928" y="2474"/>
                </a:lnTo>
                <a:lnTo>
                  <a:pt x="946" y="2477"/>
                </a:lnTo>
                <a:lnTo>
                  <a:pt x="966" y="2481"/>
                </a:lnTo>
                <a:lnTo>
                  <a:pt x="976" y="2483"/>
                </a:lnTo>
                <a:lnTo>
                  <a:pt x="984" y="2486"/>
                </a:lnTo>
                <a:lnTo>
                  <a:pt x="989" y="2489"/>
                </a:lnTo>
                <a:lnTo>
                  <a:pt x="993" y="2492"/>
                </a:lnTo>
                <a:lnTo>
                  <a:pt x="980" y="2499"/>
                </a:lnTo>
                <a:lnTo>
                  <a:pt x="966" y="2505"/>
                </a:lnTo>
                <a:lnTo>
                  <a:pt x="953" y="2510"/>
                </a:lnTo>
                <a:lnTo>
                  <a:pt x="938" y="2517"/>
                </a:lnTo>
                <a:lnTo>
                  <a:pt x="925" y="2523"/>
                </a:lnTo>
                <a:lnTo>
                  <a:pt x="913" y="2531"/>
                </a:lnTo>
                <a:lnTo>
                  <a:pt x="908" y="2535"/>
                </a:lnTo>
                <a:lnTo>
                  <a:pt x="903" y="2541"/>
                </a:lnTo>
                <a:lnTo>
                  <a:pt x="898" y="2546"/>
                </a:lnTo>
                <a:lnTo>
                  <a:pt x="893" y="2553"/>
                </a:lnTo>
                <a:lnTo>
                  <a:pt x="891" y="2558"/>
                </a:lnTo>
                <a:lnTo>
                  <a:pt x="889" y="2565"/>
                </a:lnTo>
                <a:lnTo>
                  <a:pt x="889" y="2571"/>
                </a:lnTo>
                <a:lnTo>
                  <a:pt x="889" y="2577"/>
                </a:lnTo>
                <a:lnTo>
                  <a:pt x="891" y="2590"/>
                </a:lnTo>
                <a:lnTo>
                  <a:pt x="894" y="2603"/>
                </a:lnTo>
                <a:lnTo>
                  <a:pt x="895" y="2609"/>
                </a:lnTo>
                <a:lnTo>
                  <a:pt x="896" y="2617"/>
                </a:lnTo>
                <a:lnTo>
                  <a:pt x="896" y="2623"/>
                </a:lnTo>
                <a:lnTo>
                  <a:pt x="895" y="2629"/>
                </a:lnTo>
                <a:lnTo>
                  <a:pt x="894" y="2634"/>
                </a:lnTo>
                <a:lnTo>
                  <a:pt x="891" y="2639"/>
                </a:lnTo>
                <a:lnTo>
                  <a:pt x="886" y="2644"/>
                </a:lnTo>
                <a:lnTo>
                  <a:pt x="880" y="2649"/>
                </a:lnTo>
                <a:lnTo>
                  <a:pt x="872" y="2655"/>
                </a:lnTo>
                <a:lnTo>
                  <a:pt x="865" y="2663"/>
                </a:lnTo>
                <a:lnTo>
                  <a:pt x="860" y="2672"/>
                </a:lnTo>
                <a:lnTo>
                  <a:pt x="857" y="2680"/>
                </a:lnTo>
                <a:lnTo>
                  <a:pt x="856" y="2684"/>
                </a:lnTo>
                <a:lnTo>
                  <a:pt x="856" y="2688"/>
                </a:lnTo>
                <a:lnTo>
                  <a:pt x="857" y="2692"/>
                </a:lnTo>
                <a:lnTo>
                  <a:pt x="858" y="2696"/>
                </a:lnTo>
                <a:lnTo>
                  <a:pt x="861" y="2699"/>
                </a:lnTo>
                <a:lnTo>
                  <a:pt x="864" y="2703"/>
                </a:lnTo>
                <a:lnTo>
                  <a:pt x="869" y="2706"/>
                </a:lnTo>
                <a:lnTo>
                  <a:pt x="874" y="2709"/>
                </a:lnTo>
                <a:lnTo>
                  <a:pt x="855" y="2714"/>
                </a:lnTo>
                <a:lnTo>
                  <a:pt x="834" y="2717"/>
                </a:lnTo>
                <a:lnTo>
                  <a:pt x="813" y="2720"/>
                </a:lnTo>
                <a:lnTo>
                  <a:pt x="793" y="2722"/>
                </a:lnTo>
                <a:lnTo>
                  <a:pt x="782" y="2724"/>
                </a:lnTo>
                <a:lnTo>
                  <a:pt x="772" y="2726"/>
                </a:lnTo>
                <a:lnTo>
                  <a:pt x="762" y="2728"/>
                </a:lnTo>
                <a:lnTo>
                  <a:pt x="753" y="2732"/>
                </a:lnTo>
                <a:lnTo>
                  <a:pt x="743" y="2736"/>
                </a:lnTo>
                <a:lnTo>
                  <a:pt x="734" y="2740"/>
                </a:lnTo>
                <a:lnTo>
                  <a:pt x="725" y="2746"/>
                </a:lnTo>
                <a:lnTo>
                  <a:pt x="716" y="2753"/>
                </a:lnTo>
                <a:lnTo>
                  <a:pt x="706" y="2762"/>
                </a:lnTo>
                <a:lnTo>
                  <a:pt x="696" y="2773"/>
                </a:lnTo>
                <a:lnTo>
                  <a:pt x="686" y="2783"/>
                </a:lnTo>
                <a:lnTo>
                  <a:pt x="676" y="2794"/>
                </a:lnTo>
                <a:lnTo>
                  <a:pt x="668" y="2806"/>
                </a:lnTo>
                <a:lnTo>
                  <a:pt x="661" y="2819"/>
                </a:lnTo>
                <a:lnTo>
                  <a:pt x="656" y="2832"/>
                </a:lnTo>
                <a:lnTo>
                  <a:pt x="652" y="2846"/>
                </a:lnTo>
                <a:lnTo>
                  <a:pt x="653" y="2856"/>
                </a:lnTo>
                <a:lnTo>
                  <a:pt x="654" y="2867"/>
                </a:lnTo>
                <a:lnTo>
                  <a:pt x="657" y="2877"/>
                </a:lnTo>
                <a:lnTo>
                  <a:pt x="660" y="2886"/>
                </a:lnTo>
                <a:lnTo>
                  <a:pt x="665" y="2895"/>
                </a:lnTo>
                <a:lnTo>
                  <a:pt x="670" y="2903"/>
                </a:lnTo>
                <a:lnTo>
                  <a:pt x="677" y="2911"/>
                </a:lnTo>
                <a:lnTo>
                  <a:pt x="684" y="2918"/>
                </a:lnTo>
                <a:lnTo>
                  <a:pt x="699" y="2932"/>
                </a:lnTo>
                <a:lnTo>
                  <a:pt x="715" y="2944"/>
                </a:lnTo>
                <a:lnTo>
                  <a:pt x="733" y="2954"/>
                </a:lnTo>
                <a:lnTo>
                  <a:pt x="749" y="2964"/>
                </a:lnTo>
                <a:lnTo>
                  <a:pt x="760" y="2969"/>
                </a:lnTo>
                <a:lnTo>
                  <a:pt x="771" y="2974"/>
                </a:lnTo>
                <a:lnTo>
                  <a:pt x="784" y="2976"/>
                </a:lnTo>
                <a:lnTo>
                  <a:pt x="796" y="2978"/>
                </a:lnTo>
                <a:lnTo>
                  <a:pt x="807" y="2979"/>
                </a:lnTo>
                <a:lnTo>
                  <a:pt x="819" y="2981"/>
                </a:lnTo>
                <a:lnTo>
                  <a:pt x="824" y="2983"/>
                </a:lnTo>
                <a:lnTo>
                  <a:pt x="829" y="2985"/>
                </a:lnTo>
                <a:lnTo>
                  <a:pt x="834" y="2987"/>
                </a:lnTo>
                <a:lnTo>
                  <a:pt x="840" y="2990"/>
                </a:lnTo>
                <a:lnTo>
                  <a:pt x="843" y="2999"/>
                </a:lnTo>
                <a:lnTo>
                  <a:pt x="844" y="3008"/>
                </a:lnTo>
                <a:lnTo>
                  <a:pt x="843" y="3018"/>
                </a:lnTo>
                <a:lnTo>
                  <a:pt x="841" y="3028"/>
                </a:lnTo>
                <a:lnTo>
                  <a:pt x="836" y="3047"/>
                </a:lnTo>
                <a:lnTo>
                  <a:pt x="828" y="3065"/>
                </a:lnTo>
                <a:lnTo>
                  <a:pt x="824" y="3072"/>
                </a:lnTo>
                <a:lnTo>
                  <a:pt x="818" y="3080"/>
                </a:lnTo>
                <a:lnTo>
                  <a:pt x="813" y="3086"/>
                </a:lnTo>
                <a:lnTo>
                  <a:pt x="806" y="3092"/>
                </a:lnTo>
                <a:lnTo>
                  <a:pt x="793" y="3101"/>
                </a:lnTo>
                <a:lnTo>
                  <a:pt x="777" y="3109"/>
                </a:lnTo>
                <a:lnTo>
                  <a:pt x="762" y="3116"/>
                </a:lnTo>
                <a:lnTo>
                  <a:pt x="747" y="3125"/>
                </a:lnTo>
                <a:lnTo>
                  <a:pt x="733" y="3132"/>
                </a:lnTo>
                <a:lnTo>
                  <a:pt x="718" y="3142"/>
                </a:lnTo>
                <a:lnTo>
                  <a:pt x="705" y="3148"/>
                </a:lnTo>
                <a:lnTo>
                  <a:pt x="692" y="3156"/>
                </a:lnTo>
                <a:lnTo>
                  <a:pt x="680" y="3165"/>
                </a:lnTo>
                <a:lnTo>
                  <a:pt x="667" y="3174"/>
                </a:lnTo>
                <a:lnTo>
                  <a:pt x="656" y="3186"/>
                </a:lnTo>
                <a:lnTo>
                  <a:pt x="646" y="3198"/>
                </a:lnTo>
                <a:lnTo>
                  <a:pt x="642" y="3204"/>
                </a:lnTo>
                <a:lnTo>
                  <a:pt x="639" y="3211"/>
                </a:lnTo>
                <a:lnTo>
                  <a:pt x="635" y="3218"/>
                </a:lnTo>
                <a:lnTo>
                  <a:pt x="633" y="3225"/>
                </a:lnTo>
                <a:lnTo>
                  <a:pt x="631" y="3236"/>
                </a:lnTo>
                <a:lnTo>
                  <a:pt x="632" y="3245"/>
                </a:lnTo>
                <a:lnTo>
                  <a:pt x="632" y="3254"/>
                </a:lnTo>
                <a:lnTo>
                  <a:pt x="633" y="3264"/>
                </a:lnTo>
                <a:lnTo>
                  <a:pt x="633" y="3273"/>
                </a:lnTo>
                <a:lnTo>
                  <a:pt x="632" y="3283"/>
                </a:lnTo>
                <a:lnTo>
                  <a:pt x="630" y="3287"/>
                </a:lnTo>
                <a:lnTo>
                  <a:pt x="628" y="3292"/>
                </a:lnTo>
                <a:lnTo>
                  <a:pt x="624" y="3296"/>
                </a:lnTo>
                <a:lnTo>
                  <a:pt x="621" y="3300"/>
                </a:lnTo>
                <a:lnTo>
                  <a:pt x="616" y="3305"/>
                </a:lnTo>
                <a:lnTo>
                  <a:pt x="610" y="3310"/>
                </a:lnTo>
                <a:lnTo>
                  <a:pt x="604" y="3315"/>
                </a:lnTo>
                <a:lnTo>
                  <a:pt x="598" y="3319"/>
                </a:lnTo>
                <a:lnTo>
                  <a:pt x="585" y="3325"/>
                </a:lnTo>
                <a:lnTo>
                  <a:pt x="570" y="3332"/>
                </a:lnTo>
                <a:lnTo>
                  <a:pt x="541" y="3341"/>
                </a:lnTo>
                <a:lnTo>
                  <a:pt x="512" y="3351"/>
                </a:lnTo>
                <a:lnTo>
                  <a:pt x="506" y="3355"/>
                </a:lnTo>
                <a:lnTo>
                  <a:pt x="501" y="3359"/>
                </a:lnTo>
                <a:lnTo>
                  <a:pt x="496" y="3364"/>
                </a:lnTo>
                <a:lnTo>
                  <a:pt x="491" y="3369"/>
                </a:lnTo>
                <a:lnTo>
                  <a:pt x="487" y="3375"/>
                </a:lnTo>
                <a:lnTo>
                  <a:pt x="484" y="3383"/>
                </a:lnTo>
                <a:lnTo>
                  <a:pt x="481" y="3390"/>
                </a:lnTo>
                <a:lnTo>
                  <a:pt x="479" y="3397"/>
                </a:lnTo>
                <a:lnTo>
                  <a:pt x="475" y="3412"/>
                </a:lnTo>
                <a:lnTo>
                  <a:pt x="473" y="3427"/>
                </a:lnTo>
                <a:lnTo>
                  <a:pt x="472" y="3443"/>
                </a:lnTo>
                <a:lnTo>
                  <a:pt x="473" y="3458"/>
                </a:lnTo>
                <a:lnTo>
                  <a:pt x="475" y="3468"/>
                </a:lnTo>
                <a:lnTo>
                  <a:pt x="477" y="3478"/>
                </a:lnTo>
                <a:lnTo>
                  <a:pt x="481" y="3488"/>
                </a:lnTo>
                <a:lnTo>
                  <a:pt x="484" y="3497"/>
                </a:lnTo>
                <a:lnTo>
                  <a:pt x="494" y="3515"/>
                </a:lnTo>
                <a:lnTo>
                  <a:pt x="504" y="3531"/>
                </a:lnTo>
                <a:lnTo>
                  <a:pt x="529" y="3564"/>
                </a:lnTo>
                <a:lnTo>
                  <a:pt x="552" y="3597"/>
                </a:lnTo>
                <a:lnTo>
                  <a:pt x="550" y="3599"/>
                </a:lnTo>
                <a:lnTo>
                  <a:pt x="547" y="3599"/>
                </a:lnTo>
                <a:close/>
                <a:moveTo>
                  <a:pt x="520" y="3695"/>
                </a:moveTo>
                <a:lnTo>
                  <a:pt x="524" y="3700"/>
                </a:lnTo>
                <a:lnTo>
                  <a:pt x="528" y="3703"/>
                </a:lnTo>
                <a:lnTo>
                  <a:pt x="532" y="3705"/>
                </a:lnTo>
                <a:lnTo>
                  <a:pt x="536" y="3707"/>
                </a:lnTo>
                <a:lnTo>
                  <a:pt x="546" y="3707"/>
                </a:lnTo>
                <a:lnTo>
                  <a:pt x="556" y="3707"/>
                </a:lnTo>
                <a:lnTo>
                  <a:pt x="566" y="3706"/>
                </a:lnTo>
                <a:lnTo>
                  <a:pt x="576" y="3708"/>
                </a:lnTo>
                <a:lnTo>
                  <a:pt x="581" y="3710"/>
                </a:lnTo>
                <a:lnTo>
                  <a:pt x="585" y="3712"/>
                </a:lnTo>
                <a:lnTo>
                  <a:pt x="588" y="3717"/>
                </a:lnTo>
                <a:lnTo>
                  <a:pt x="591" y="3722"/>
                </a:lnTo>
                <a:lnTo>
                  <a:pt x="604" y="3738"/>
                </a:lnTo>
                <a:lnTo>
                  <a:pt x="618" y="3752"/>
                </a:lnTo>
                <a:lnTo>
                  <a:pt x="633" y="3765"/>
                </a:lnTo>
                <a:lnTo>
                  <a:pt x="648" y="3778"/>
                </a:lnTo>
                <a:lnTo>
                  <a:pt x="680" y="3803"/>
                </a:lnTo>
                <a:lnTo>
                  <a:pt x="711" y="3827"/>
                </a:lnTo>
                <a:lnTo>
                  <a:pt x="734" y="3839"/>
                </a:lnTo>
                <a:lnTo>
                  <a:pt x="757" y="3851"/>
                </a:lnTo>
                <a:lnTo>
                  <a:pt x="768" y="3856"/>
                </a:lnTo>
                <a:lnTo>
                  <a:pt x="779" y="3860"/>
                </a:lnTo>
                <a:lnTo>
                  <a:pt x="786" y="3861"/>
                </a:lnTo>
                <a:lnTo>
                  <a:pt x="792" y="3862"/>
                </a:lnTo>
                <a:lnTo>
                  <a:pt x="799" y="3863"/>
                </a:lnTo>
                <a:lnTo>
                  <a:pt x="805" y="3862"/>
                </a:lnTo>
                <a:lnTo>
                  <a:pt x="815" y="3866"/>
                </a:lnTo>
                <a:lnTo>
                  <a:pt x="826" y="3869"/>
                </a:lnTo>
                <a:lnTo>
                  <a:pt x="838" y="3870"/>
                </a:lnTo>
                <a:lnTo>
                  <a:pt x="849" y="3871"/>
                </a:lnTo>
                <a:lnTo>
                  <a:pt x="871" y="3870"/>
                </a:lnTo>
                <a:lnTo>
                  <a:pt x="894" y="3870"/>
                </a:lnTo>
                <a:lnTo>
                  <a:pt x="894" y="3876"/>
                </a:lnTo>
                <a:lnTo>
                  <a:pt x="893" y="3881"/>
                </a:lnTo>
                <a:lnTo>
                  <a:pt x="891" y="3885"/>
                </a:lnTo>
                <a:lnTo>
                  <a:pt x="888" y="3888"/>
                </a:lnTo>
                <a:lnTo>
                  <a:pt x="883" y="3892"/>
                </a:lnTo>
                <a:lnTo>
                  <a:pt x="879" y="3894"/>
                </a:lnTo>
                <a:lnTo>
                  <a:pt x="875" y="3895"/>
                </a:lnTo>
                <a:lnTo>
                  <a:pt x="870" y="3896"/>
                </a:lnTo>
                <a:lnTo>
                  <a:pt x="849" y="3897"/>
                </a:lnTo>
                <a:lnTo>
                  <a:pt x="829" y="3899"/>
                </a:lnTo>
                <a:lnTo>
                  <a:pt x="815" y="3900"/>
                </a:lnTo>
                <a:lnTo>
                  <a:pt x="801" y="3902"/>
                </a:lnTo>
                <a:lnTo>
                  <a:pt x="788" y="3906"/>
                </a:lnTo>
                <a:lnTo>
                  <a:pt x="773" y="3909"/>
                </a:lnTo>
                <a:lnTo>
                  <a:pt x="759" y="3911"/>
                </a:lnTo>
                <a:lnTo>
                  <a:pt x="745" y="3911"/>
                </a:lnTo>
                <a:lnTo>
                  <a:pt x="738" y="3910"/>
                </a:lnTo>
                <a:lnTo>
                  <a:pt x="730" y="3908"/>
                </a:lnTo>
                <a:lnTo>
                  <a:pt x="724" y="3906"/>
                </a:lnTo>
                <a:lnTo>
                  <a:pt x="717" y="3902"/>
                </a:lnTo>
                <a:lnTo>
                  <a:pt x="695" y="3896"/>
                </a:lnTo>
                <a:lnTo>
                  <a:pt x="672" y="3891"/>
                </a:lnTo>
                <a:lnTo>
                  <a:pt x="650" y="3888"/>
                </a:lnTo>
                <a:lnTo>
                  <a:pt x="626" y="3886"/>
                </a:lnTo>
                <a:lnTo>
                  <a:pt x="603" y="3886"/>
                </a:lnTo>
                <a:lnTo>
                  <a:pt x="581" y="3886"/>
                </a:lnTo>
                <a:lnTo>
                  <a:pt x="557" y="3887"/>
                </a:lnTo>
                <a:lnTo>
                  <a:pt x="535" y="3888"/>
                </a:lnTo>
                <a:lnTo>
                  <a:pt x="529" y="3890"/>
                </a:lnTo>
                <a:lnTo>
                  <a:pt x="524" y="3890"/>
                </a:lnTo>
                <a:lnTo>
                  <a:pt x="520" y="3888"/>
                </a:lnTo>
                <a:lnTo>
                  <a:pt x="517" y="3886"/>
                </a:lnTo>
                <a:lnTo>
                  <a:pt x="516" y="3883"/>
                </a:lnTo>
                <a:lnTo>
                  <a:pt x="515" y="3879"/>
                </a:lnTo>
                <a:lnTo>
                  <a:pt x="514" y="3874"/>
                </a:lnTo>
                <a:lnTo>
                  <a:pt x="514" y="3869"/>
                </a:lnTo>
                <a:lnTo>
                  <a:pt x="515" y="3857"/>
                </a:lnTo>
                <a:lnTo>
                  <a:pt x="517" y="3845"/>
                </a:lnTo>
                <a:lnTo>
                  <a:pt x="518" y="3833"/>
                </a:lnTo>
                <a:lnTo>
                  <a:pt x="517" y="3824"/>
                </a:lnTo>
                <a:lnTo>
                  <a:pt x="517" y="3792"/>
                </a:lnTo>
                <a:lnTo>
                  <a:pt x="518" y="3760"/>
                </a:lnTo>
                <a:lnTo>
                  <a:pt x="519" y="3727"/>
                </a:lnTo>
                <a:lnTo>
                  <a:pt x="520" y="3695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8" name="Freeform 102"/>
          <p:cNvSpPr>
            <a:spLocks/>
          </p:cNvSpPr>
          <p:nvPr/>
        </p:nvSpPr>
        <p:spPr bwMode="auto">
          <a:xfrm>
            <a:off x="4096832" y="6022370"/>
            <a:ext cx="12426" cy="17677"/>
          </a:xfrm>
          <a:custGeom>
            <a:avLst/>
            <a:gdLst>
              <a:gd name="T0" fmla="*/ 0 w 41"/>
              <a:gd name="T1" fmla="*/ 20502 h 58"/>
              <a:gd name="T2" fmla="*/ 0 w 41"/>
              <a:gd name="T3" fmla="*/ 12372 h 58"/>
              <a:gd name="T4" fmla="*/ 0 w 41"/>
              <a:gd name="T5" fmla="*/ 4595 h 58"/>
              <a:gd name="T6" fmla="*/ 0 w 41"/>
              <a:gd name="T7" fmla="*/ 2828 h 58"/>
              <a:gd name="T8" fmla="*/ 333 w 41"/>
              <a:gd name="T9" fmla="*/ 1767 h 58"/>
              <a:gd name="T10" fmla="*/ 1333 w 41"/>
              <a:gd name="T11" fmla="*/ 707 h 58"/>
              <a:gd name="T12" fmla="*/ 2000 w 41"/>
              <a:gd name="T13" fmla="*/ 0 h 58"/>
              <a:gd name="T14" fmla="*/ 3334 w 41"/>
              <a:gd name="T15" fmla="*/ 0 h 58"/>
              <a:gd name="T16" fmla="*/ 4667 w 41"/>
              <a:gd name="T17" fmla="*/ 0 h 58"/>
              <a:gd name="T18" fmla="*/ 6334 w 41"/>
              <a:gd name="T19" fmla="*/ 1060 h 58"/>
              <a:gd name="T20" fmla="*/ 8334 w 41"/>
              <a:gd name="T21" fmla="*/ 2474 h 58"/>
              <a:gd name="T22" fmla="*/ 10668 w 41"/>
              <a:gd name="T23" fmla="*/ 3181 h 58"/>
              <a:gd name="T24" fmla="*/ 12001 w 41"/>
              <a:gd name="T25" fmla="*/ 3888 h 58"/>
              <a:gd name="T26" fmla="*/ 13001 w 41"/>
              <a:gd name="T27" fmla="*/ 4949 h 58"/>
              <a:gd name="T28" fmla="*/ 13668 w 41"/>
              <a:gd name="T29" fmla="*/ 6009 h 58"/>
              <a:gd name="T30" fmla="*/ 13668 w 41"/>
              <a:gd name="T31" fmla="*/ 7070 h 58"/>
              <a:gd name="T32" fmla="*/ 13335 w 41"/>
              <a:gd name="T33" fmla="*/ 8130 h 58"/>
              <a:gd name="T34" fmla="*/ 13001 w 41"/>
              <a:gd name="T35" fmla="*/ 9544 h 58"/>
              <a:gd name="T36" fmla="*/ 12001 w 41"/>
              <a:gd name="T37" fmla="*/ 10604 h 58"/>
              <a:gd name="T38" fmla="*/ 9668 w 41"/>
              <a:gd name="T39" fmla="*/ 13432 h 58"/>
              <a:gd name="T40" fmla="*/ 7001 w 41"/>
              <a:gd name="T41" fmla="*/ 15553 h 58"/>
              <a:gd name="T42" fmla="*/ 4000 w 41"/>
              <a:gd name="T43" fmla="*/ 18028 h 58"/>
              <a:gd name="T44" fmla="*/ 1667 w 41"/>
              <a:gd name="T45" fmla="*/ 19795 h 58"/>
              <a:gd name="T46" fmla="*/ 0 w 41"/>
              <a:gd name="T47" fmla="*/ 20502 h 58"/>
              <a:gd name="T48" fmla="*/ 0 w 41"/>
              <a:gd name="T49" fmla="*/ 20502 h 58"/>
              <a:gd name="T50" fmla="*/ 0 w 41"/>
              <a:gd name="T51" fmla="*/ 20502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1"/>
              <a:gd name="T79" fmla="*/ 0 h 58"/>
              <a:gd name="T80" fmla="*/ 41 w 41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1" h="58">
                <a:moveTo>
                  <a:pt x="0" y="58"/>
                </a:moveTo>
                <a:lnTo>
                  <a:pt x="0" y="35"/>
                </a:lnTo>
                <a:lnTo>
                  <a:pt x="0" y="13"/>
                </a:lnTo>
                <a:lnTo>
                  <a:pt x="0" y="8"/>
                </a:lnTo>
                <a:lnTo>
                  <a:pt x="1" y="5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9" y="3"/>
                </a:lnTo>
                <a:lnTo>
                  <a:pt x="25" y="7"/>
                </a:lnTo>
                <a:lnTo>
                  <a:pt x="32" y="9"/>
                </a:lnTo>
                <a:lnTo>
                  <a:pt x="36" y="11"/>
                </a:lnTo>
                <a:lnTo>
                  <a:pt x="39" y="14"/>
                </a:lnTo>
                <a:lnTo>
                  <a:pt x="41" y="17"/>
                </a:lnTo>
                <a:lnTo>
                  <a:pt x="41" y="20"/>
                </a:lnTo>
                <a:lnTo>
                  <a:pt x="40" y="23"/>
                </a:lnTo>
                <a:lnTo>
                  <a:pt x="39" y="27"/>
                </a:lnTo>
                <a:lnTo>
                  <a:pt x="36" y="30"/>
                </a:lnTo>
                <a:lnTo>
                  <a:pt x="29" y="38"/>
                </a:lnTo>
                <a:lnTo>
                  <a:pt x="21" y="44"/>
                </a:lnTo>
                <a:lnTo>
                  <a:pt x="12" y="51"/>
                </a:lnTo>
                <a:lnTo>
                  <a:pt x="5" y="56"/>
                </a:lnTo>
                <a:lnTo>
                  <a:pt x="0" y="58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9" name="Freeform 105"/>
          <p:cNvSpPr>
            <a:spLocks/>
          </p:cNvSpPr>
          <p:nvPr/>
        </p:nvSpPr>
        <p:spPr bwMode="auto">
          <a:xfrm>
            <a:off x="3813805" y="3332578"/>
            <a:ext cx="26231" cy="42154"/>
          </a:xfrm>
          <a:custGeom>
            <a:avLst/>
            <a:gdLst>
              <a:gd name="T0" fmla="*/ 8884 w 88"/>
              <a:gd name="T1" fmla="*/ 29856 h 141"/>
              <a:gd name="T2" fmla="*/ 4100 w 88"/>
              <a:gd name="T3" fmla="*/ 25785 h 141"/>
              <a:gd name="T4" fmla="*/ 0 w 88"/>
              <a:gd name="T5" fmla="*/ 21714 h 141"/>
              <a:gd name="T6" fmla="*/ 0 w 88"/>
              <a:gd name="T7" fmla="*/ 20696 h 141"/>
              <a:gd name="T8" fmla="*/ 683 w 88"/>
              <a:gd name="T9" fmla="*/ 18999 h 141"/>
              <a:gd name="T10" fmla="*/ 1367 w 88"/>
              <a:gd name="T11" fmla="*/ 17642 h 141"/>
              <a:gd name="T12" fmla="*/ 2050 w 88"/>
              <a:gd name="T13" fmla="*/ 16625 h 141"/>
              <a:gd name="T14" fmla="*/ 4100 w 88"/>
              <a:gd name="T15" fmla="*/ 14250 h 141"/>
              <a:gd name="T16" fmla="*/ 5467 w 88"/>
              <a:gd name="T17" fmla="*/ 11535 h 141"/>
              <a:gd name="T18" fmla="*/ 5467 w 88"/>
              <a:gd name="T19" fmla="*/ 9500 h 141"/>
              <a:gd name="T20" fmla="*/ 5467 w 88"/>
              <a:gd name="T21" fmla="*/ 6786 h 141"/>
              <a:gd name="T22" fmla="*/ 5467 w 88"/>
              <a:gd name="T23" fmla="*/ 5089 h 141"/>
              <a:gd name="T24" fmla="*/ 6150 w 88"/>
              <a:gd name="T25" fmla="*/ 3732 h 141"/>
              <a:gd name="T26" fmla="*/ 7517 w 88"/>
              <a:gd name="T27" fmla="*/ 2036 h 141"/>
              <a:gd name="T28" fmla="*/ 9909 w 88"/>
              <a:gd name="T29" fmla="*/ 339 h 141"/>
              <a:gd name="T30" fmla="*/ 11276 w 88"/>
              <a:gd name="T31" fmla="*/ 0 h 141"/>
              <a:gd name="T32" fmla="*/ 12643 w 88"/>
              <a:gd name="T33" fmla="*/ 339 h 141"/>
              <a:gd name="T34" fmla="*/ 14009 w 88"/>
              <a:gd name="T35" fmla="*/ 679 h 141"/>
              <a:gd name="T36" fmla="*/ 15376 w 88"/>
              <a:gd name="T37" fmla="*/ 1696 h 141"/>
              <a:gd name="T38" fmla="*/ 16743 w 88"/>
              <a:gd name="T39" fmla="*/ 3732 h 141"/>
              <a:gd name="T40" fmla="*/ 17768 w 88"/>
              <a:gd name="T41" fmla="*/ 5428 h 141"/>
              <a:gd name="T42" fmla="*/ 18793 w 88"/>
              <a:gd name="T43" fmla="*/ 7125 h 141"/>
              <a:gd name="T44" fmla="*/ 19818 w 88"/>
              <a:gd name="T45" fmla="*/ 9500 h 141"/>
              <a:gd name="T46" fmla="*/ 23577 w 88"/>
              <a:gd name="T47" fmla="*/ 18999 h 141"/>
              <a:gd name="T48" fmla="*/ 26652 w 88"/>
              <a:gd name="T49" fmla="*/ 28499 h 141"/>
              <a:gd name="T50" fmla="*/ 28019 w 88"/>
              <a:gd name="T51" fmla="*/ 33249 h 141"/>
              <a:gd name="T52" fmla="*/ 29386 w 88"/>
              <a:gd name="T53" fmla="*/ 38338 h 141"/>
              <a:gd name="T54" fmla="*/ 29727 w 88"/>
              <a:gd name="T55" fmla="*/ 40713 h 141"/>
              <a:gd name="T56" fmla="*/ 30069 w 88"/>
              <a:gd name="T57" fmla="*/ 43427 h 141"/>
              <a:gd name="T58" fmla="*/ 29727 w 88"/>
              <a:gd name="T59" fmla="*/ 44445 h 141"/>
              <a:gd name="T60" fmla="*/ 29386 w 88"/>
              <a:gd name="T61" fmla="*/ 45463 h 141"/>
              <a:gd name="T62" fmla="*/ 29044 w 88"/>
              <a:gd name="T63" fmla="*/ 46820 h 141"/>
              <a:gd name="T64" fmla="*/ 28361 w 88"/>
              <a:gd name="T65" fmla="*/ 47838 h 141"/>
              <a:gd name="T66" fmla="*/ 26994 w 88"/>
              <a:gd name="T67" fmla="*/ 47838 h 141"/>
              <a:gd name="T68" fmla="*/ 25285 w 88"/>
              <a:gd name="T69" fmla="*/ 47838 h 141"/>
              <a:gd name="T70" fmla="*/ 24260 w 88"/>
              <a:gd name="T71" fmla="*/ 47499 h 141"/>
              <a:gd name="T72" fmla="*/ 23235 w 88"/>
              <a:gd name="T73" fmla="*/ 47159 h 141"/>
              <a:gd name="T74" fmla="*/ 22210 w 88"/>
              <a:gd name="T75" fmla="*/ 46481 h 141"/>
              <a:gd name="T76" fmla="*/ 21527 w 88"/>
              <a:gd name="T77" fmla="*/ 45463 h 141"/>
              <a:gd name="T78" fmla="*/ 20843 w 88"/>
              <a:gd name="T79" fmla="*/ 44785 h 141"/>
              <a:gd name="T80" fmla="*/ 20160 w 88"/>
              <a:gd name="T81" fmla="*/ 43427 h 141"/>
              <a:gd name="T82" fmla="*/ 19135 w 88"/>
              <a:gd name="T83" fmla="*/ 41052 h 141"/>
              <a:gd name="T84" fmla="*/ 18793 w 88"/>
              <a:gd name="T85" fmla="*/ 38678 h 141"/>
              <a:gd name="T86" fmla="*/ 19135 w 88"/>
              <a:gd name="T87" fmla="*/ 35624 h 141"/>
              <a:gd name="T88" fmla="*/ 19818 w 88"/>
              <a:gd name="T89" fmla="*/ 33249 h 141"/>
              <a:gd name="T90" fmla="*/ 21527 w 88"/>
              <a:gd name="T91" fmla="*/ 31213 h 141"/>
              <a:gd name="T92" fmla="*/ 23577 w 88"/>
              <a:gd name="T93" fmla="*/ 29856 h 141"/>
              <a:gd name="T94" fmla="*/ 25969 w 88"/>
              <a:gd name="T95" fmla="*/ 28839 h 141"/>
              <a:gd name="T96" fmla="*/ 26652 w 88"/>
              <a:gd name="T97" fmla="*/ 28499 h 141"/>
              <a:gd name="T98" fmla="*/ 25969 w 88"/>
              <a:gd name="T99" fmla="*/ 27821 h 141"/>
              <a:gd name="T100" fmla="*/ 24944 w 88"/>
              <a:gd name="T101" fmla="*/ 27481 h 141"/>
              <a:gd name="T102" fmla="*/ 24260 w 88"/>
              <a:gd name="T103" fmla="*/ 27142 h 141"/>
              <a:gd name="T104" fmla="*/ 23235 w 88"/>
              <a:gd name="T105" fmla="*/ 27142 h 141"/>
              <a:gd name="T106" fmla="*/ 20502 w 88"/>
              <a:gd name="T107" fmla="*/ 27821 h 141"/>
              <a:gd name="T108" fmla="*/ 18110 w 88"/>
              <a:gd name="T109" fmla="*/ 28839 h 141"/>
              <a:gd name="T110" fmla="*/ 15035 w 88"/>
              <a:gd name="T111" fmla="*/ 29517 h 141"/>
              <a:gd name="T112" fmla="*/ 12643 w 88"/>
              <a:gd name="T113" fmla="*/ 30196 h 141"/>
              <a:gd name="T114" fmla="*/ 11618 w 88"/>
              <a:gd name="T115" fmla="*/ 30535 h 141"/>
              <a:gd name="T116" fmla="*/ 10592 w 88"/>
              <a:gd name="T117" fmla="*/ 30535 h 141"/>
              <a:gd name="T118" fmla="*/ 9567 w 88"/>
              <a:gd name="T119" fmla="*/ 30196 h 141"/>
              <a:gd name="T120" fmla="*/ 8884 w 88"/>
              <a:gd name="T121" fmla="*/ 29856 h 1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"/>
              <a:gd name="T184" fmla="*/ 0 h 141"/>
              <a:gd name="T185" fmla="*/ 88 w 88"/>
              <a:gd name="T186" fmla="*/ 141 h 1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" h="141">
                <a:moveTo>
                  <a:pt x="26" y="88"/>
                </a:moveTo>
                <a:lnTo>
                  <a:pt x="12" y="76"/>
                </a:lnTo>
                <a:lnTo>
                  <a:pt x="0" y="64"/>
                </a:lnTo>
                <a:lnTo>
                  <a:pt x="0" y="61"/>
                </a:lnTo>
                <a:lnTo>
                  <a:pt x="2" y="56"/>
                </a:lnTo>
                <a:lnTo>
                  <a:pt x="4" y="52"/>
                </a:lnTo>
                <a:lnTo>
                  <a:pt x="6" y="49"/>
                </a:lnTo>
                <a:lnTo>
                  <a:pt x="12" y="42"/>
                </a:lnTo>
                <a:lnTo>
                  <a:pt x="16" y="34"/>
                </a:lnTo>
                <a:lnTo>
                  <a:pt x="16" y="28"/>
                </a:lnTo>
                <a:lnTo>
                  <a:pt x="16" y="20"/>
                </a:lnTo>
                <a:lnTo>
                  <a:pt x="16" y="15"/>
                </a:lnTo>
                <a:lnTo>
                  <a:pt x="18" y="11"/>
                </a:lnTo>
                <a:lnTo>
                  <a:pt x="22" y="6"/>
                </a:lnTo>
                <a:lnTo>
                  <a:pt x="29" y="1"/>
                </a:lnTo>
                <a:lnTo>
                  <a:pt x="33" y="0"/>
                </a:lnTo>
                <a:lnTo>
                  <a:pt x="37" y="1"/>
                </a:lnTo>
                <a:lnTo>
                  <a:pt x="41" y="2"/>
                </a:lnTo>
                <a:lnTo>
                  <a:pt x="45" y="5"/>
                </a:lnTo>
                <a:lnTo>
                  <a:pt x="49" y="11"/>
                </a:lnTo>
                <a:lnTo>
                  <a:pt x="52" y="16"/>
                </a:lnTo>
                <a:lnTo>
                  <a:pt x="55" y="21"/>
                </a:lnTo>
                <a:lnTo>
                  <a:pt x="58" y="28"/>
                </a:lnTo>
                <a:lnTo>
                  <a:pt x="69" y="56"/>
                </a:lnTo>
                <a:lnTo>
                  <a:pt x="78" y="84"/>
                </a:lnTo>
                <a:lnTo>
                  <a:pt x="82" y="98"/>
                </a:lnTo>
                <a:lnTo>
                  <a:pt x="86" y="113"/>
                </a:lnTo>
                <a:lnTo>
                  <a:pt x="87" y="120"/>
                </a:lnTo>
                <a:lnTo>
                  <a:pt x="88" y="128"/>
                </a:lnTo>
                <a:lnTo>
                  <a:pt x="87" y="131"/>
                </a:lnTo>
                <a:lnTo>
                  <a:pt x="86" y="134"/>
                </a:lnTo>
                <a:lnTo>
                  <a:pt x="85" y="138"/>
                </a:lnTo>
                <a:lnTo>
                  <a:pt x="83" y="141"/>
                </a:lnTo>
                <a:lnTo>
                  <a:pt x="79" y="141"/>
                </a:lnTo>
                <a:lnTo>
                  <a:pt x="74" y="141"/>
                </a:lnTo>
                <a:lnTo>
                  <a:pt x="71" y="140"/>
                </a:lnTo>
                <a:lnTo>
                  <a:pt x="68" y="139"/>
                </a:lnTo>
                <a:lnTo>
                  <a:pt x="65" y="137"/>
                </a:lnTo>
                <a:lnTo>
                  <a:pt x="63" y="134"/>
                </a:lnTo>
                <a:lnTo>
                  <a:pt x="61" y="132"/>
                </a:lnTo>
                <a:lnTo>
                  <a:pt x="59" y="128"/>
                </a:lnTo>
                <a:lnTo>
                  <a:pt x="56" y="121"/>
                </a:lnTo>
                <a:lnTo>
                  <a:pt x="55" y="114"/>
                </a:lnTo>
                <a:lnTo>
                  <a:pt x="56" y="105"/>
                </a:lnTo>
                <a:lnTo>
                  <a:pt x="58" y="98"/>
                </a:lnTo>
                <a:lnTo>
                  <a:pt x="63" y="92"/>
                </a:lnTo>
                <a:lnTo>
                  <a:pt x="69" y="88"/>
                </a:lnTo>
                <a:lnTo>
                  <a:pt x="76" y="85"/>
                </a:lnTo>
                <a:lnTo>
                  <a:pt x="78" y="84"/>
                </a:lnTo>
                <a:lnTo>
                  <a:pt x="76" y="82"/>
                </a:lnTo>
                <a:lnTo>
                  <a:pt x="73" y="81"/>
                </a:lnTo>
                <a:lnTo>
                  <a:pt x="71" y="80"/>
                </a:lnTo>
                <a:lnTo>
                  <a:pt x="68" y="80"/>
                </a:lnTo>
                <a:lnTo>
                  <a:pt x="60" y="82"/>
                </a:lnTo>
                <a:lnTo>
                  <a:pt x="53" y="85"/>
                </a:lnTo>
                <a:lnTo>
                  <a:pt x="44" y="87"/>
                </a:lnTo>
                <a:lnTo>
                  <a:pt x="37" y="89"/>
                </a:lnTo>
                <a:lnTo>
                  <a:pt x="34" y="90"/>
                </a:lnTo>
                <a:lnTo>
                  <a:pt x="31" y="90"/>
                </a:lnTo>
                <a:lnTo>
                  <a:pt x="28" y="89"/>
                </a:lnTo>
                <a:lnTo>
                  <a:pt x="26" y="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0" name="Freeform 107"/>
          <p:cNvSpPr>
            <a:spLocks/>
          </p:cNvSpPr>
          <p:nvPr/>
        </p:nvSpPr>
        <p:spPr bwMode="auto">
          <a:xfrm>
            <a:off x="4285976" y="5951657"/>
            <a:ext cx="69030" cy="40795"/>
          </a:xfrm>
          <a:custGeom>
            <a:avLst/>
            <a:gdLst>
              <a:gd name="T0" fmla="*/ 0 w 232"/>
              <a:gd name="T1" fmla="*/ 37864 h 135"/>
              <a:gd name="T2" fmla="*/ 9567 w 232"/>
              <a:gd name="T3" fmla="*/ 43028 h 135"/>
              <a:gd name="T4" fmla="*/ 15035 w 232"/>
              <a:gd name="T5" fmla="*/ 46470 h 135"/>
              <a:gd name="T6" fmla="*/ 22894 w 232"/>
              <a:gd name="T7" fmla="*/ 43028 h 135"/>
              <a:gd name="T8" fmla="*/ 34169 w 232"/>
              <a:gd name="T9" fmla="*/ 34078 h 135"/>
              <a:gd name="T10" fmla="*/ 42028 w 232"/>
              <a:gd name="T11" fmla="*/ 34078 h 135"/>
              <a:gd name="T12" fmla="*/ 57063 w 232"/>
              <a:gd name="T13" fmla="*/ 24784 h 135"/>
              <a:gd name="T14" fmla="*/ 79273 w 232"/>
              <a:gd name="T15" fmla="*/ 4819 h 135"/>
              <a:gd name="T16" fmla="*/ 76198 w 232"/>
              <a:gd name="T17" fmla="*/ 0 h 135"/>
              <a:gd name="T18" fmla="*/ 71414 w 232"/>
              <a:gd name="T19" fmla="*/ 5508 h 135"/>
              <a:gd name="T20" fmla="*/ 48862 w 232"/>
              <a:gd name="T21" fmla="*/ 2410 h 135"/>
              <a:gd name="T22" fmla="*/ 44420 w 232"/>
              <a:gd name="T23" fmla="*/ 7229 h 135"/>
              <a:gd name="T24" fmla="*/ 22210 w 232"/>
              <a:gd name="T25" fmla="*/ 1377 h 135"/>
              <a:gd name="T26" fmla="*/ 26994 w 232"/>
              <a:gd name="T27" fmla="*/ 4475 h 135"/>
              <a:gd name="T28" fmla="*/ 36903 w 232"/>
              <a:gd name="T29" fmla="*/ 17555 h 135"/>
              <a:gd name="T30" fmla="*/ 20160 w 232"/>
              <a:gd name="T31" fmla="*/ 20309 h 135"/>
              <a:gd name="T32" fmla="*/ 26310 w 232"/>
              <a:gd name="T33" fmla="*/ 26161 h 135"/>
              <a:gd name="T34" fmla="*/ 18451 w 232"/>
              <a:gd name="T35" fmla="*/ 35111 h 135"/>
              <a:gd name="T36" fmla="*/ 0 w 232"/>
              <a:gd name="T37" fmla="*/ 37864 h 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2"/>
              <a:gd name="T58" fmla="*/ 0 h 135"/>
              <a:gd name="T59" fmla="*/ 232 w 232"/>
              <a:gd name="T60" fmla="*/ 135 h 1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2" h="135">
                <a:moveTo>
                  <a:pt x="0" y="110"/>
                </a:moveTo>
                <a:lnTo>
                  <a:pt x="28" y="125"/>
                </a:lnTo>
                <a:lnTo>
                  <a:pt x="44" y="135"/>
                </a:lnTo>
                <a:lnTo>
                  <a:pt x="67" y="125"/>
                </a:lnTo>
                <a:lnTo>
                  <a:pt x="100" y="99"/>
                </a:lnTo>
                <a:lnTo>
                  <a:pt x="123" y="99"/>
                </a:lnTo>
                <a:lnTo>
                  <a:pt x="167" y="72"/>
                </a:lnTo>
                <a:lnTo>
                  <a:pt x="232" y="14"/>
                </a:lnTo>
                <a:lnTo>
                  <a:pt x="223" y="0"/>
                </a:lnTo>
                <a:lnTo>
                  <a:pt x="209" y="16"/>
                </a:lnTo>
                <a:lnTo>
                  <a:pt x="143" y="7"/>
                </a:lnTo>
                <a:lnTo>
                  <a:pt x="130" y="21"/>
                </a:lnTo>
                <a:lnTo>
                  <a:pt x="65" y="4"/>
                </a:lnTo>
                <a:lnTo>
                  <a:pt x="79" y="13"/>
                </a:lnTo>
                <a:lnTo>
                  <a:pt x="108" y="51"/>
                </a:lnTo>
                <a:lnTo>
                  <a:pt x="59" y="59"/>
                </a:lnTo>
                <a:lnTo>
                  <a:pt x="77" y="76"/>
                </a:lnTo>
                <a:lnTo>
                  <a:pt x="54" y="102"/>
                </a:lnTo>
                <a:lnTo>
                  <a:pt x="0" y="11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" name="Freeform 109"/>
          <p:cNvSpPr>
            <a:spLocks/>
          </p:cNvSpPr>
          <p:nvPr/>
        </p:nvSpPr>
        <p:spPr bwMode="auto">
          <a:xfrm>
            <a:off x="4332918" y="5948939"/>
            <a:ext cx="77314" cy="46234"/>
          </a:xfrm>
          <a:custGeom>
            <a:avLst/>
            <a:gdLst>
              <a:gd name="T0" fmla="*/ 0 w 259"/>
              <a:gd name="T1" fmla="*/ 44012 h 159"/>
              <a:gd name="T2" fmla="*/ 12349 w 259"/>
              <a:gd name="T3" fmla="*/ 54671 h 159"/>
              <a:gd name="T4" fmla="*/ 15436 w 259"/>
              <a:gd name="T5" fmla="*/ 45043 h 159"/>
              <a:gd name="T6" fmla="*/ 26412 w 259"/>
              <a:gd name="T7" fmla="*/ 50201 h 159"/>
              <a:gd name="T8" fmla="*/ 22982 w 259"/>
              <a:gd name="T9" fmla="*/ 39198 h 159"/>
              <a:gd name="T10" fmla="*/ 32929 w 259"/>
              <a:gd name="T11" fmla="*/ 41949 h 159"/>
              <a:gd name="T12" fmla="*/ 45278 w 259"/>
              <a:gd name="T13" fmla="*/ 40917 h 159"/>
              <a:gd name="T14" fmla="*/ 43220 w 259"/>
              <a:gd name="T15" fmla="*/ 34384 h 159"/>
              <a:gd name="T16" fmla="*/ 37732 w 259"/>
              <a:gd name="T17" fmla="*/ 28883 h 159"/>
              <a:gd name="T18" fmla="*/ 46650 w 259"/>
              <a:gd name="T19" fmla="*/ 32665 h 159"/>
              <a:gd name="T20" fmla="*/ 60714 w 259"/>
              <a:gd name="T21" fmla="*/ 31634 h 159"/>
              <a:gd name="T22" fmla="*/ 75120 w 259"/>
              <a:gd name="T23" fmla="*/ 25101 h 159"/>
              <a:gd name="T24" fmla="*/ 88841 w 259"/>
              <a:gd name="T25" fmla="*/ 22006 h 159"/>
              <a:gd name="T26" fmla="*/ 73748 w 259"/>
              <a:gd name="T27" fmla="*/ 13410 h 159"/>
              <a:gd name="T28" fmla="*/ 88841 w 259"/>
              <a:gd name="T29" fmla="*/ 12722 h 159"/>
              <a:gd name="T30" fmla="*/ 78894 w 259"/>
              <a:gd name="T31" fmla="*/ 5501 h 159"/>
              <a:gd name="T32" fmla="*/ 69632 w 259"/>
              <a:gd name="T33" fmla="*/ 5845 h 159"/>
              <a:gd name="T34" fmla="*/ 65173 w 259"/>
              <a:gd name="T35" fmla="*/ 6533 h 159"/>
              <a:gd name="T36" fmla="*/ 55568 w 259"/>
              <a:gd name="T37" fmla="*/ 344 h 159"/>
              <a:gd name="T38" fmla="*/ 48365 w 259"/>
              <a:gd name="T39" fmla="*/ 0 h 159"/>
              <a:gd name="T40" fmla="*/ 41848 w 259"/>
              <a:gd name="T41" fmla="*/ 688 h 159"/>
              <a:gd name="T42" fmla="*/ 37046 w 259"/>
              <a:gd name="T43" fmla="*/ 7908 h 159"/>
              <a:gd name="T44" fmla="*/ 33272 w 259"/>
              <a:gd name="T45" fmla="*/ 9628 h 159"/>
              <a:gd name="T46" fmla="*/ 33272 w 259"/>
              <a:gd name="T47" fmla="*/ 14441 h 159"/>
              <a:gd name="T48" fmla="*/ 30871 w 259"/>
              <a:gd name="T49" fmla="*/ 22694 h 159"/>
              <a:gd name="T50" fmla="*/ 20581 w 259"/>
              <a:gd name="T51" fmla="*/ 26132 h 159"/>
              <a:gd name="T52" fmla="*/ 9947 w 259"/>
              <a:gd name="T53" fmla="*/ 34728 h 159"/>
              <a:gd name="T54" fmla="*/ 5831 w 259"/>
              <a:gd name="T55" fmla="*/ 42293 h 159"/>
              <a:gd name="T56" fmla="*/ 0 w 259"/>
              <a:gd name="T57" fmla="*/ 44012 h 1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9"/>
              <a:gd name="T88" fmla="*/ 0 h 159"/>
              <a:gd name="T89" fmla="*/ 259 w 259"/>
              <a:gd name="T90" fmla="*/ 159 h 15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9" h="159">
                <a:moveTo>
                  <a:pt x="0" y="128"/>
                </a:moveTo>
                <a:lnTo>
                  <a:pt x="36" y="159"/>
                </a:lnTo>
                <a:lnTo>
                  <a:pt x="45" y="131"/>
                </a:lnTo>
                <a:lnTo>
                  <a:pt x="77" y="146"/>
                </a:lnTo>
                <a:lnTo>
                  <a:pt x="67" y="114"/>
                </a:lnTo>
                <a:lnTo>
                  <a:pt x="96" y="122"/>
                </a:lnTo>
                <a:lnTo>
                  <a:pt x="132" y="119"/>
                </a:lnTo>
                <a:lnTo>
                  <a:pt x="126" y="100"/>
                </a:lnTo>
                <a:lnTo>
                  <a:pt x="110" y="84"/>
                </a:lnTo>
                <a:lnTo>
                  <a:pt x="136" y="95"/>
                </a:lnTo>
                <a:lnTo>
                  <a:pt x="177" y="92"/>
                </a:lnTo>
                <a:lnTo>
                  <a:pt x="219" y="73"/>
                </a:lnTo>
                <a:lnTo>
                  <a:pt x="259" y="64"/>
                </a:lnTo>
                <a:lnTo>
                  <a:pt x="215" y="39"/>
                </a:lnTo>
                <a:lnTo>
                  <a:pt x="259" y="37"/>
                </a:lnTo>
                <a:lnTo>
                  <a:pt x="230" y="16"/>
                </a:lnTo>
                <a:lnTo>
                  <a:pt x="203" y="17"/>
                </a:lnTo>
                <a:lnTo>
                  <a:pt x="190" y="19"/>
                </a:lnTo>
                <a:lnTo>
                  <a:pt x="162" y="1"/>
                </a:lnTo>
                <a:lnTo>
                  <a:pt x="141" y="0"/>
                </a:lnTo>
                <a:lnTo>
                  <a:pt x="122" y="2"/>
                </a:lnTo>
                <a:lnTo>
                  <a:pt x="108" y="23"/>
                </a:lnTo>
                <a:lnTo>
                  <a:pt x="97" y="28"/>
                </a:lnTo>
                <a:lnTo>
                  <a:pt x="97" y="42"/>
                </a:lnTo>
                <a:lnTo>
                  <a:pt x="90" y="66"/>
                </a:lnTo>
                <a:lnTo>
                  <a:pt x="60" y="76"/>
                </a:lnTo>
                <a:lnTo>
                  <a:pt x="29" y="101"/>
                </a:lnTo>
                <a:lnTo>
                  <a:pt x="17" y="123"/>
                </a:lnTo>
                <a:lnTo>
                  <a:pt x="0" y="128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2" name="Freeform 111"/>
          <p:cNvSpPr>
            <a:spLocks/>
          </p:cNvSpPr>
          <p:nvPr/>
        </p:nvSpPr>
        <p:spPr bwMode="auto">
          <a:xfrm>
            <a:off x="4301163" y="3771813"/>
            <a:ext cx="15187" cy="24479"/>
          </a:xfrm>
          <a:custGeom>
            <a:avLst/>
            <a:gdLst>
              <a:gd name="T0" fmla="*/ 342 w 48"/>
              <a:gd name="T1" fmla="*/ 12757 h 81"/>
              <a:gd name="T2" fmla="*/ 0 w 48"/>
              <a:gd name="T3" fmla="*/ 9922 h 81"/>
              <a:gd name="T4" fmla="*/ 0 w 48"/>
              <a:gd name="T5" fmla="*/ 7796 h 81"/>
              <a:gd name="T6" fmla="*/ 683 w 48"/>
              <a:gd name="T7" fmla="*/ 5670 h 81"/>
              <a:gd name="T8" fmla="*/ 1708 w 48"/>
              <a:gd name="T9" fmla="*/ 4252 h 81"/>
              <a:gd name="T10" fmla="*/ 3417 w 48"/>
              <a:gd name="T11" fmla="*/ 2481 h 81"/>
              <a:gd name="T12" fmla="*/ 5125 w 48"/>
              <a:gd name="T13" fmla="*/ 1417 h 81"/>
              <a:gd name="T14" fmla="*/ 7175 w 48"/>
              <a:gd name="T15" fmla="*/ 709 h 81"/>
              <a:gd name="T16" fmla="*/ 10251 w 48"/>
              <a:gd name="T17" fmla="*/ 0 h 81"/>
              <a:gd name="T18" fmla="*/ 14009 w 48"/>
              <a:gd name="T19" fmla="*/ 7087 h 81"/>
              <a:gd name="T20" fmla="*/ 15718 w 48"/>
              <a:gd name="T21" fmla="*/ 9922 h 81"/>
              <a:gd name="T22" fmla="*/ 16059 w 48"/>
              <a:gd name="T23" fmla="*/ 10985 h 81"/>
              <a:gd name="T24" fmla="*/ 16401 w 48"/>
              <a:gd name="T25" fmla="*/ 14174 h 81"/>
              <a:gd name="T26" fmla="*/ 16401 w 48"/>
              <a:gd name="T27" fmla="*/ 16655 h 81"/>
              <a:gd name="T28" fmla="*/ 16401 w 48"/>
              <a:gd name="T29" fmla="*/ 18781 h 81"/>
              <a:gd name="T30" fmla="*/ 16059 w 48"/>
              <a:gd name="T31" fmla="*/ 21261 h 81"/>
              <a:gd name="T32" fmla="*/ 15376 w 48"/>
              <a:gd name="T33" fmla="*/ 23033 h 81"/>
              <a:gd name="T34" fmla="*/ 14693 w 48"/>
              <a:gd name="T35" fmla="*/ 24805 h 81"/>
              <a:gd name="T36" fmla="*/ 13326 w 48"/>
              <a:gd name="T37" fmla="*/ 26222 h 81"/>
              <a:gd name="T38" fmla="*/ 12301 w 48"/>
              <a:gd name="T39" fmla="*/ 27286 h 81"/>
              <a:gd name="T40" fmla="*/ 11276 w 48"/>
              <a:gd name="T41" fmla="*/ 27994 h 81"/>
              <a:gd name="T42" fmla="*/ 9909 w 48"/>
              <a:gd name="T43" fmla="*/ 28349 h 81"/>
              <a:gd name="T44" fmla="*/ 8884 w 48"/>
              <a:gd name="T45" fmla="*/ 28703 h 81"/>
              <a:gd name="T46" fmla="*/ 7517 w 48"/>
              <a:gd name="T47" fmla="*/ 28349 h 81"/>
              <a:gd name="T48" fmla="*/ 6150 w 48"/>
              <a:gd name="T49" fmla="*/ 27640 h 81"/>
              <a:gd name="T50" fmla="*/ 5125 w 48"/>
              <a:gd name="T51" fmla="*/ 26577 h 81"/>
              <a:gd name="T52" fmla="*/ 3759 w 48"/>
              <a:gd name="T53" fmla="*/ 25159 h 81"/>
              <a:gd name="T54" fmla="*/ 2734 w 48"/>
              <a:gd name="T55" fmla="*/ 23388 h 81"/>
              <a:gd name="T56" fmla="*/ 1708 w 48"/>
              <a:gd name="T57" fmla="*/ 20907 h 81"/>
              <a:gd name="T58" fmla="*/ 1025 w 48"/>
              <a:gd name="T59" fmla="*/ 17009 h 81"/>
              <a:gd name="T60" fmla="*/ 342 w 48"/>
              <a:gd name="T61" fmla="*/ 1275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"/>
              <a:gd name="T94" fmla="*/ 0 h 81"/>
              <a:gd name="T95" fmla="*/ 48 w 48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" h="81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" name="Freeform 112"/>
          <p:cNvSpPr>
            <a:spLocks/>
          </p:cNvSpPr>
          <p:nvPr/>
        </p:nvSpPr>
        <p:spPr bwMode="auto">
          <a:xfrm>
            <a:off x="4301163" y="3771813"/>
            <a:ext cx="15187" cy="24479"/>
          </a:xfrm>
          <a:custGeom>
            <a:avLst/>
            <a:gdLst>
              <a:gd name="T0" fmla="*/ 342 w 48"/>
              <a:gd name="T1" fmla="*/ 12757 h 81"/>
              <a:gd name="T2" fmla="*/ 0 w 48"/>
              <a:gd name="T3" fmla="*/ 9922 h 81"/>
              <a:gd name="T4" fmla="*/ 0 w 48"/>
              <a:gd name="T5" fmla="*/ 7796 h 81"/>
              <a:gd name="T6" fmla="*/ 683 w 48"/>
              <a:gd name="T7" fmla="*/ 5670 h 81"/>
              <a:gd name="T8" fmla="*/ 1708 w 48"/>
              <a:gd name="T9" fmla="*/ 4252 h 81"/>
              <a:gd name="T10" fmla="*/ 3417 w 48"/>
              <a:gd name="T11" fmla="*/ 2481 h 81"/>
              <a:gd name="T12" fmla="*/ 5125 w 48"/>
              <a:gd name="T13" fmla="*/ 1417 h 81"/>
              <a:gd name="T14" fmla="*/ 7175 w 48"/>
              <a:gd name="T15" fmla="*/ 709 h 81"/>
              <a:gd name="T16" fmla="*/ 10251 w 48"/>
              <a:gd name="T17" fmla="*/ 0 h 81"/>
              <a:gd name="T18" fmla="*/ 14009 w 48"/>
              <a:gd name="T19" fmla="*/ 7087 h 81"/>
              <a:gd name="T20" fmla="*/ 15718 w 48"/>
              <a:gd name="T21" fmla="*/ 9922 h 81"/>
              <a:gd name="T22" fmla="*/ 16059 w 48"/>
              <a:gd name="T23" fmla="*/ 10985 h 81"/>
              <a:gd name="T24" fmla="*/ 16401 w 48"/>
              <a:gd name="T25" fmla="*/ 14174 h 81"/>
              <a:gd name="T26" fmla="*/ 16401 w 48"/>
              <a:gd name="T27" fmla="*/ 16655 h 81"/>
              <a:gd name="T28" fmla="*/ 16401 w 48"/>
              <a:gd name="T29" fmla="*/ 18781 h 81"/>
              <a:gd name="T30" fmla="*/ 16059 w 48"/>
              <a:gd name="T31" fmla="*/ 21261 h 81"/>
              <a:gd name="T32" fmla="*/ 15376 w 48"/>
              <a:gd name="T33" fmla="*/ 23033 h 81"/>
              <a:gd name="T34" fmla="*/ 14693 w 48"/>
              <a:gd name="T35" fmla="*/ 24805 h 81"/>
              <a:gd name="T36" fmla="*/ 13326 w 48"/>
              <a:gd name="T37" fmla="*/ 26222 h 81"/>
              <a:gd name="T38" fmla="*/ 12301 w 48"/>
              <a:gd name="T39" fmla="*/ 27286 h 81"/>
              <a:gd name="T40" fmla="*/ 11276 w 48"/>
              <a:gd name="T41" fmla="*/ 27994 h 81"/>
              <a:gd name="T42" fmla="*/ 9909 w 48"/>
              <a:gd name="T43" fmla="*/ 28349 h 81"/>
              <a:gd name="T44" fmla="*/ 8884 w 48"/>
              <a:gd name="T45" fmla="*/ 28703 h 81"/>
              <a:gd name="T46" fmla="*/ 7517 w 48"/>
              <a:gd name="T47" fmla="*/ 28349 h 81"/>
              <a:gd name="T48" fmla="*/ 6150 w 48"/>
              <a:gd name="T49" fmla="*/ 27640 h 81"/>
              <a:gd name="T50" fmla="*/ 5125 w 48"/>
              <a:gd name="T51" fmla="*/ 26577 h 81"/>
              <a:gd name="T52" fmla="*/ 3759 w 48"/>
              <a:gd name="T53" fmla="*/ 25159 h 81"/>
              <a:gd name="T54" fmla="*/ 2734 w 48"/>
              <a:gd name="T55" fmla="*/ 23388 h 81"/>
              <a:gd name="T56" fmla="*/ 1708 w 48"/>
              <a:gd name="T57" fmla="*/ 20907 h 81"/>
              <a:gd name="T58" fmla="*/ 1025 w 48"/>
              <a:gd name="T59" fmla="*/ 17009 h 81"/>
              <a:gd name="T60" fmla="*/ 342 w 48"/>
              <a:gd name="T61" fmla="*/ 1275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"/>
              <a:gd name="T94" fmla="*/ 0 h 81"/>
              <a:gd name="T95" fmla="*/ 48 w 48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" h="81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4" name="Freeform 113"/>
          <p:cNvSpPr>
            <a:spLocks/>
          </p:cNvSpPr>
          <p:nvPr/>
        </p:nvSpPr>
        <p:spPr bwMode="auto">
          <a:xfrm>
            <a:off x="4310828" y="3726936"/>
            <a:ext cx="16568" cy="23117"/>
          </a:xfrm>
          <a:custGeom>
            <a:avLst/>
            <a:gdLst>
              <a:gd name="T0" fmla="*/ 0 w 55"/>
              <a:gd name="T1" fmla="*/ 11765 h 79"/>
              <a:gd name="T2" fmla="*/ 348 w 55"/>
              <a:gd name="T3" fmla="*/ 11419 h 79"/>
              <a:gd name="T4" fmla="*/ 1044 w 55"/>
              <a:gd name="T5" fmla="*/ 10727 h 79"/>
              <a:gd name="T6" fmla="*/ 1740 w 55"/>
              <a:gd name="T7" fmla="*/ 10381 h 79"/>
              <a:gd name="T8" fmla="*/ 3479 w 55"/>
              <a:gd name="T9" fmla="*/ 9689 h 79"/>
              <a:gd name="T10" fmla="*/ 5567 w 55"/>
              <a:gd name="T11" fmla="*/ 8651 h 79"/>
              <a:gd name="T12" fmla="*/ 6958 w 55"/>
              <a:gd name="T13" fmla="*/ 7959 h 79"/>
              <a:gd name="T14" fmla="*/ 14264 w 55"/>
              <a:gd name="T15" fmla="*/ 346 h 79"/>
              <a:gd name="T16" fmla="*/ 14612 w 55"/>
              <a:gd name="T17" fmla="*/ 0 h 79"/>
              <a:gd name="T18" fmla="*/ 14960 w 55"/>
              <a:gd name="T19" fmla="*/ 0 h 79"/>
              <a:gd name="T20" fmla="*/ 15308 w 55"/>
              <a:gd name="T21" fmla="*/ 0 h 79"/>
              <a:gd name="T22" fmla="*/ 15656 w 55"/>
              <a:gd name="T23" fmla="*/ 346 h 79"/>
              <a:gd name="T24" fmla="*/ 16700 w 55"/>
              <a:gd name="T25" fmla="*/ 1384 h 79"/>
              <a:gd name="T26" fmla="*/ 17048 w 55"/>
              <a:gd name="T27" fmla="*/ 2768 h 79"/>
              <a:gd name="T28" fmla="*/ 18439 w 55"/>
              <a:gd name="T29" fmla="*/ 7267 h 79"/>
              <a:gd name="T30" fmla="*/ 19135 w 55"/>
              <a:gd name="T31" fmla="*/ 12803 h 79"/>
              <a:gd name="T32" fmla="*/ 19135 w 55"/>
              <a:gd name="T33" fmla="*/ 15571 h 79"/>
              <a:gd name="T34" fmla="*/ 18787 w 55"/>
              <a:gd name="T35" fmla="*/ 17993 h 79"/>
              <a:gd name="T36" fmla="*/ 18439 w 55"/>
              <a:gd name="T37" fmla="*/ 19723 h 79"/>
              <a:gd name="T38" fmla="*/ 17395 w 55"/>
              <a:gd name="T39" fmla="*/ 21800 h 79"/>
              <a:gd name="T40" fmla="*/ 16352 w 55"/>
              <a:gd name="T41" fmla="*/ 23184 h 79"/>
              <a:gd name="T42" fmla="*/ 15308 w 55"/>
              <a:gd name="T43" fmla="*/ 24568 h 79"/>
              <a:gd name="T44" fmla="*/ 13916 w 55"/>
              <a:gd name="T45" fmla="*/ 25606 h 79"/>
              <a:gd name="T46" fmla="*/ 12525 w 55"/>
              <a:gd name="T47" fmla="*/ 26644 h 79"/>
              <a:gd name="T48" fmla="*/ 11133 w 55"/>
              <a:gd name="T49" fmla="*/ 26990 h 79"/>
              <a:gd name="T50" fmla="*/ 9741 w 55"/>
              <a:gd name="T51" fmla="*/ 27336 h 79"/>
              <a:gd name="T52" fmla="*/ 8350 w 55"/>
              <a:gd name="T53" fmla="*/ 27336 h 79"/>
              <a:gd name="T54" fmla="*/ 6958 w 55"/>
              <a:gd name="T55" fmla="*/ 26644 h 79"/>
              <a:gd name="T56" fmla="*/ 5914 w 55"/>
              <a:gd name="T57" fmla="*/ 25952 h 79"/>
              <a:gd name="T58" fmla="*/ 5219 w 55"/>
              <a:gd name="T59" fmla="*/ 24568 h 79"/>
              <a:gd name="T60" fmla="*/ 4523 w 55"/>
              <a:gd name="T61" fmla="*/ 22838 h 79"/>
              <a:gd name="T62" fmla="*/ 4175 w 55"/>
              <a:gd name="T63" fmla="*/ 20762 h 79"/>
              <a:gd name="T64" fmla="*/ 1740 w 55"/>
              <a:gd name="T65" fmla="*/ 16609 h 79"/>
              <a:gd name="T66" fmla="*/ 0 w 55"/>
              <a:gd name="T67" fmla="*/ 1176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9"/>
              <a:gd name="T104" fmla="*/ 55 w 55"/>
              <a:gd name="T105" fmla="*/ 79 h 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9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" name="Freeform 114"/>
          <p:cNvSpPr>
            <a:spLocks/>
          </p:cNvSpPr>
          <p:nvPr/>
        </p:nvSpPr>
        <p:spPr bwMode="auto">
          <a:xfrm>
            <a:off x="4310828" y="3726936"/>
            <a:ext cx="16568" cy="23117"/>
          </a:xfrm>
          <a:custGeom>
            <a:avLst/>
            <a:gdLst>
              <a:gd name="T0" fmla="*/ 0 w 55"/>
              <a:gd name="T1" fmla="*/ 11765 h 79"/>
              <a:gd name="T2" fmla="*/ 348 w 55"/>
              <a:gd name="T3" fmla="*/ 11419 h 79"/>
              <a:gd name="T4" fmla="*/ 1044 w 55"/>
              <a:gd name="T5" fmla="*/ 10727 h 79"/>
              <a:gd name="T6" fmla="*/ 1740 w 55"/>
              <a:gd name="T7" fmla="*/ 10381 h 79"/>
              <a:gd name="T8" fmla="*/ 3479 w 55"/>
              <a:gd name="T9" fmla="*/ 9689 h 79"/>
              <a:gd name="T10" fmla="*/ 5567 w 55"/>
              <a:gd name="T11" fmla="*/ 8651 h 79"/>
              <a:gd name="T12" fmla="*/ 6958 w 55"/>
              <a:gd name="T13" fmla="*/ 7959 h 79"/>
              <a:gd name="T14" fmla="*/ 14264 w 55"/>
              <a:gd name="T15" fmla="*/ 346 h 79"/>
              <a:gd name="T16" fmla="*/ 14612 w 55"/>
              <a:gd name="T17" fmla="*/ 0 h 79"/>
              <a:gd name="T18" fmla="*/ 14960 w 55"/>
              <a:gd name="T19" fmla="*/ 0 h 79"/>
              <a:gd name="T20" fmla="*/ 15308 w 55"/>
              <a:gd name="T21" fmla="*/ 0 h 79"/>
              <a:gd name="T22" fmla="*/ 15656 w 55"/>
              <a:gd name="T23" fmla="*/ 346 h 79"/>
              <a:gd name="T24" fmla="*/ 16700 w 55"/>
              <a:gd name="T25" fmla="*/ 1384 h 79"/>
              <a:gd name="T26" fmla="*/ 17048 w 55"/>
              <a:gd name="T27" fmla="*/ 2768 h 79"/>
              <a:gd name="T28" fmla="*/ 18439 w 55"/>
              <a:gd name="T29" fmla="*/ 7267 h 79"/>
              <a:gd name="T30" fmla="*/ 19135 w 55"/>
              <a:gd name="T31" fmla="*/ 12803 h 79"/>
              <a:gd name="T32" fmla="*/ 19135 w 55"/>
              <a:gd name="T33" fmla="*/ 15571 h 79"/>
              <a:gd name="T34" fmla="*/ 18787 w 55"/>
              <a:gd name="T35" fmla="*/ 17993 h 79"/>
              <a:gd name="T36" fmla="*/ 18439 w 55"/>
              <a:gd name="T37" fmla="*/ 19723 h 79"/>
              <a:gd name="T38" fmla="*/ 17395 w 55"/>
              <a:gd name="T39" fmla="*/ 21800 h 79"/>
              <a:gd name="T40" fmla="*/ 16352 w 55"/>
              <a:gd name="T41" fmla="*/ 23184 h 79"/>
              <a:gd name="T42" fmla="*/ 15308 w 55"/>
              <a:gd name="T43" fmla="*/ 24568 h 79"/>
              <a:gd name="T44" fmla="*/ 13916 w 55"/>
              <a:gd name="T45" fmla="*/ 25606 h 79"/>
              <a:gd name="T46" fmla="*/ 12525 w 55"/>
              <a:gd name="T47" fmla="*/ 26644 h 79"/>
              <a:gd name="T48" fmla="*/ 11133 w 55"/>
              <a:gd name="T49" fmla="*/ 26990 h 79"/>
              <a:gd name="T50" fmla="*/ 9741 w 55"/>
              <a:gd name="T51" fmla="*/ 27336 h 79"/>
              <a:gd name="T52" fmla="*/ 8350 w 55"/>
              <a:gd name="T53" fmla="*/ 27336 h 79"/>
              <a:gd name="T54" fmla="*/ 6958 w 55"/>
              <a:gd name="T55" fmla="*/ 26644 h 79"/>
              <a:gd name="T56" fmla="*/ 5914 w 55"/>
              <a:gd name="T57" fmla="*/ 25952 h 79"/>
              <a:gd name="T58" fmla="*/ 5219 w 55"/>
              <a:gd name="T59" fmla="*/ 24568 h 79"/>
              <a:gd name="T60" fmla="*/ 4523 w 55"/>
              <a:gd name="T61" fmla="*/ 22838 h 79"/>
              <a:gd name="T62" fmla="*/ 4175 w 55"/>
              <a:gd name="T63" fmla="*/ 20762 h 79"/>
              <a:gd name="T64" fmla="*/ 1740 w 55"/>
              <a:gd name="T65" fmla="*/ 16609 h 79"/>
              <a:gd name="T66" fmla="*/ 0 w 55"/>
              <a:gd name="T67" fmla="*/ 1176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9"/>
              <a:gd name="T104" fmla="*/ 55 w 55"/>
              <a:gd name="T105" fmla="*/ 79 h 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9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6" name="Freeform 115"/>
          <p:cNvSpPr>
            <a:spLocks/>
          </p:cNvSpPr>
          <p:nvPr/>
        </p:nvSpPr>
        <p:spPr bwMode="auto">
          <a:xfrm>
            <a:off x="4308067" y="3633106"/>
            <a:ext cx="17948" cy="27196"/>
          </a:xfrm>
          <a:custGeom>
            <a:avLst/>
            <a:gdLst>
              <a:gd name="T0" fmla="*/ 0 w 59"/>
              <a:gd name="T1" fmla="*/ 9265 h 95"/>
              <a:gd name="T2" fmla="*/ 0 w 59"/>
              <a:gd name="T3" fmla="*/ 6618 h 95"/>
              <a:gd name="T4" fmla="*/ 695 w 59"/>
              <a:gd name="T5" fmla="*/ 4302 h 95"/>
              <a:gd name="T6" fmla="*/ 1737 w 59"/>
              <a:gd name="T7" fmla="*/ 2316 h 95"/>
              <a:gd name="T8" fmla="*/ 3127 w 59"/>
              <a:gd name="T9" fmla="*/ 662 h 95"/>
              <a:gd name="T10" fmla="*/ 4170 w 59"/>
              <a:gd name="T11" fmla="*/ 0 h 95"/>
              <a:gd name="T12" fmla="*/ 5212 w 59"/>
              <a:gd name="T13" fmla="*/ 331 h 95"/>
              <a:gd name="T14" fmla="*/ 6255 w 59"/>
              <a:gd name="T15" fmla="*/ 662 h 95"/>
              <a:gd name="T16" fmla="*/ 7297 w 59"/>
              <a:gd name="T17" fmla="*/ 1985 h 95"/>
              <a:gd name="T18" fmla="*/ 10077 w 59"/>
              <a:gd name="T19" fmla="*/ 3971 h 95"/>
              <a:gd name="T20" fmla="*/ 12857 w 59"/>
              <a:gd name="T21" fmla="*/ 5625 h 95"/>
              <a:gd name="T22" fmla="*/ 13552 w 59"/>
              <a:gd name="T23" fmla="*/ 5956 h 95"/>
              <a:gd name="T24" fmla="*/ 13900 w 59"/>
              <a:gd name="T25" fmla="*/ 6618 h 95"/>
              <a:gd name="T26" fmla="*/ 14247 w 59"/>
              <a:gd name="T27" fmla="*/ 6949 h 95"/>
              <a:gd name="T28" fmla="*/ 14247 w 59"/>
              <a:gd name="T29" fmla="*/ 7611 h 95"/>
              <a:gd name="T30" fmla="*/ 14595 w 59"/>
              <a:gd name="T31" fmla="*/ 8934 h 95"/>
              <a:gd name="T32" fmla="*/ 14595 w 59"/>
              <a:gd name="T33" fmla="*/ 10589 h 95"/>
              <a:gd name="T34" fmla="*/ 14942 w 59"/>
              <a:gd name="T35" fmla="*/ 11913 h 95"/>
              <a:gd name="T36" fmla="*/ 15637 w 59"/>
              <a:gd name="T37" fmla="*/ 13567 h 95"/>
              <a:gd name="T38" fmla="*/ 16680 w 59"/>
              <a:gd name="T39" fmla="*/ 14560 h 95"/>
              <a:gd name="T40" fmla="*/ 17722 w 59"/>
              <a:gd name="T41" fmla="*/ 15222 h 95"/>
              <a:gd name="T42" fmla="*/ 18765 w 59"/>
              <a:gd name="T43" fmla="*/ 15883 h 95"/>
              <a:gd name="T44" fmla="*/ 20502 w 59"/>
              <a:gd name="T45" fmla="*/ 16545 h 95"/>
              <a:gd name="T46" fmla="*/ 20502 w 59"/>
              <a:gd name="T47" fmla="*/ 17869 h 95"/>
              <a:gd name="T48" fmla="*/ 20502 w 59"/>
              <a:gd name="T49" fmla="*/ 20847 h 95"/>
              <a:gd name="T50" fmla="*/ 20155 w 59"/>
              <a:gd name="T51" fmla="*/ 24487 h 95"/>
              <a:gd name="T52" fmla="*/ 18765 w 59"/>
              <a:gd name="T53" fmla="*/ 28127 h 95"/>
              <a:gd name="T54" fmla="*/ 18070 w 59"/>
              <a:gd name="T55" fmla="*/ 29451 h 95"/>
              <a:gd name="T56" fmla="*/ 16680 w 59"/>
              <a:gd name="T57" fmla="*/ 30774 h 95"/>
              <a:gd name="T58" fmla="*/ 15290 w 59"/>
              <a:gd name="T59" fmla="*/ 31436 h 95"/>
              <a:gd name="T60" fmla="*/ 13552 w 59"/>
              <a:gd name="T61" fmla="*/ 31436 h 95"/>
              <a:gd name="T62" fmla="*/ 11467 w 59"/>
              <a:gd name="T63" fmla="*/ 30774 h 95"/>
              <a:gd name="T64" fmla="*/ 9035 w 59"/>
              <a:gd name="T65" fmla="*/ 29451 h 95"/>
              <a:gd name="T66" fmla="*/ 5560 w 59"/>
              <a:gd name="T67" fmla="*/ 27134 h 95"/>
              <a:gd name="T68" fmla="*/ 2085 w 59"/>
              <a:gd name="T69" fmla="*/ 24156 h 95"/>
              <a:gd name="T70" fmla="*/ 1390 w 59"/>
              <a:gd name="T71" fmla="*/ 22832 h 95"/>
              <a:gd name="T72" fmla="*/ 1042 w 59"/>
              <a:gd name="T73" fmla="*/ 21509 h 95"/>
              <a:gd name="T74" fmla="*/ 695 w 59"/>
              <a:gd name="T75" fmla="*/ 19523 h 95"/>
              <a:gd name="T76" fmla="*/ 347 w 59"/>
              <a:gd name="T77" fmla="*/ 16876 h 95"/>
              <a:gd name="T78" fmla="*/ 0 w 59"/>
              <a:gd name="T79" fmla="*/ 12574 h 95"/>
              <a:gd name="T80" fmla="*/ 0 w 59"/>
              <a:gd name="T81" fmla="*/ 9265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95"/>
              <a:gd name="T125" fmla="*/ 59 w 5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95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7" name="Freeform 116"/>
          <p:cNvSpPr>
            <a:spLocks/>
          </p:cNvSpPr>
          <p:nvPr/>
        </p:nvSpPr>
        <p:spPr bwMode="auto">
          <a:xfrm>
            <a:off x="4308067" y="3633106"/>
            <a:ext cx="17948" cy="27196"/>
          </a:xfrm>
          <a:custGeom>
            <a:avLst/>
            <a:gdLst>
              <a:gd name="T0" fmla="*/ 0 w 59"/>
              <a:gd name="T1" fmla="*/ 9265 h 95"/>
              <a:gd name="T2" fmla="*/ 0 w 59"/>
              <a:gd name="T3" fmla="*/ 6618 h 95"/>
              <a:gd name="T4" fmla="*/ 695 w 59"/>
              <a:gd name="T5" fmla="*/ 4302 h 95"/>
              <a:gd name="T6" fmla="*/ 1737 w 59"/>
              <a:gd name="T7" fmla="*/ 2316 h 95"/>
              <a:gd name="T8" fmla="*/ 3127 w 59"/>
              <a:gd name="T9" fmla="*/ 662 h 95"/>
              <a:gd name="T10" fmla="*/ 4170 w 59"/>
              <a:gd name="T11" fmla="*/ 0 h 95"/>
              <a:gd name="T12" fmla="*/ 5212 w 59"/>
              <a:gd name="T13" fmla="*/ 331 h 95"/>
              <a:gd name="T14" fmla="*/ 6255 w 59"/>
              <a:gd name="T15" fmla="*/ 662 h 95"/>
              <a:gd name="T16" fmla="*/ 7297 w 59"/>
              <a:gd name="T17" fmla="*/ 1985 h 95"/>
              <a:gd name="T18" fmla="*/ 10077 w 59"/>
              <a:gd name="T19" fmla="*/ 3971 h 95"/>
              <a:gd name="T20" fmla="*/ 12857 w 59"/>
              <a:gd name="T21" fmla="*/ 5625 h 95"/>
              <a:gd name="T22" fmla="*/ 13552 w 59"/>
              <a:gd name="T23" fmla="*/ 5956 h 95"/>
              <a:gd name="T24" fmla="*/ 13900 w 59"/>
              <a:gd name="T25" fmla="*/ 6618 h 95"/>
              <a:gd name="T26" fmla="*/ 14247 w 59"/>
              <a:gd name="T27" fmla="*/ 6949 h 95"/>
              <a:gd name="T28" fmla="*/ 14247 w 59"/>
              <a:gd name="T29" fmla="*/ 7611 h 95"/>
              <a:gd name="T30" fmla="*/ 14595 w 59"/>
              <a:gd name="T31" fmla="*/ 8934 h 95"/>
              <a:gd name="T32" fmla="*/ 14595 w 59"/>
              <a:gd name="T33" fmla="*/ 10589 h 95"/>
              <a:gd name="T34" fmla="*/ 14942 w 59"/>
              <a:gd name="T35" fmla="*/ 11913 h 95"/>
              <a:gd name="T36" fmla="*/ 15637 w 59"/>
              <a:gd name="T37" fmla="*/ 13567 h 95"/>
              <a:gd name="T38" fmla="*/ 16680 w 59"/>
              <a:gd name="T39" fmla="*/ 14560 h 95"/>
              <a:gd name="T40" fmla="*/ 17722 w 59"/>
              <a:gd name="T41" fmla="*/ 15222 h 95"/>
              <a:gd name="T42" fmla="*/ 18765 w 59"/>
              <a:gd name="T43" fmla="*/ 15883 h 95"/>
              <a:gd name="T44" fmla="*/ 20502 w 59"/>
              <a:gd name="T45" fmla="*/ 16545 h 95"/>
              <a:gd name="T46" fmla="*/ 20502 w 59"/>
              <a:gd name="T47" fmla="*/ 17869 h 95"/>
              <a:gd name="T48" fmla="*/ 20502 w 59"/>
              <a:gd name="T49" fmla="*/ 20847 h 95"/>
              <a:gd name="T50" fmla="*/ 20155 w 59"/>
              <a:gd name="T51" fmla="*/ 24487 h 95"/>
              <a:gd name="T52" fmla="*/ 18765 w 59"/>
              <a:gd name="T53" fmla="*/ 28127 h 95"/>
              <a:gd name="T54" fmla="*/ 18070 w 59"/>
              <a:gd name="T55" fmla="*/ 29451 h 95"/>
              <a:gd name="T56" fmla="*/ 16680 w 59"/>
              <a:gd name="T57" fmla="*/ 30774 h 95"/>
              <a:gd name="T58" fmla="*/ 15290 w 59"/>
              <a:gd name="T59" fmla="*/ 31436 h 95"/>
              <a:gd name="T60" fmla="*/ 13552 w 59"/>
              <a:gd name="T61" fmla="*/ 31436 h 95"/>
              <a:gd name="T62" fmla="*/ 11467 w 59"/>
              <a:gd name="T63" fmla="*/ 30774 h 95"/>
              <a:gd name="T64" fmla="*/ 9035 w 59"/>
              <a:gd name="T65" fmla="*/ 29451 h 95"/>
              <a:gd name="T66" fmla="*/ 5560 w 59"/>
              <a:gd name="T67" fmla="*/ 27134 h 95"/>
              <a:gd name="T68" fmla="*/ 2085 w 59"/>
              <a:gd name="T69" fmla="*/ 24156 h 95"/>
              <a:gd name="T70" fmla="*/ 1390 w 59"/>
              <a:gd name="T71" fmla="*/ 22832 h 95"/>
              <a:gd name="T72" fmla="*/ 1042 w 59"/>
              <a:gd name="T73" fmla="*/ 21509 h 95"/>
              <a:gd name="T74" fmla="*/ 695 w 59"/>
              <a:gd name="T75" fmla="*/ 19523 h 95"/>
              <a:gd name="T76" fmla="*/ 347 w 59"/>
              <a:gd name="T77" fmla="*/ 16876 h 95"/>
              <a:gd name="T78" fmla="*/ 0 w 59"/>
              <a:gd name="T79" fmla="*/ 12574 h 95"/>
              <a:gd name="T80" fmla="*/ 0 w 59"/>
              <a:gd name="T81" fmla="*/ 9265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95"/>
              <a:gd name="T125" fmla="*/ 59 w 5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95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8" name="Freeform 117"/>
          <p:cNvSpPr>
            <a:spLocks/>
          </p:cNvSpPr>
          <p:nvPr/>
        </p:nvSpPr>
        <p:spPr bwMode="auto">
          <a:xfrm>
            <a:off x="4247319" y="3599109"/>
            <a:ext cx="19329" cy="23117"/>
          </a:xfrm>
          <a:custGeom>
            <a:avLst/>
            <a:gdLst>
              <a:gd name="T0" fmla="*/ 0 w 64"/>
              <a:gd name="T1" fmla="*/ 12643 h 80"/>
              <a:gd name="T2" fmla="*/ 0 w 64"/>
              <a:gd name="T3" fmla="*/ 10593 h 80"/>
              <a:gd name="T4" fmla="*/ 342 w 64"/>
              <a:gd name="T5" fmla="*/ 8542 h 80"/>
              <a:gd name="T6" fmla="*/ 1025 w 64"/>
              <a:gd name="T7" fmla="*/ 6834 h 80"/>
              <a:gd name="T8" fmla="*/ 2050 w 64"/>
              <a:gd name="T9" fmla="*/ 5125 h 80"/>
              <a:gd name="T10" fmla="*/ 3075 w 64"/>
              <a:gd name="T11" fmla="*/ 3759 h 80"/>
              <a:gd name="T12" fmla="*/ 4100 w 64"/>
              <a:gd name="T13" fmla="*/ 2392 h 80"/>
              <a:gd name="T14" fmla="*/ 5467 w 64"/>
              <a:gd name="T15" fmla="*/ 1709 h 80"/>
              <a:gd name="T16" fmla="*/ 7517 w 64"/>
              <a:gd name="T17" fmla="*/ 683 h 80"/>
              <a:gd name="T18" fmla="*/ 8884 w 64"/>
              <a:gd name="T19" fmla="*/ 342 h 80"/>
              <a:gd name="T20" fmla="*/ 10592 w 64"/>
              <a:gd name="T21" fmla="*/ 0 h 80"/>
              <a:gd name="T22" fmla="*/ 11959 w 64"/>
              <a:gd name="T23" fmla="*/ 0 h 80"/>
              <a:gd name="T24" fmla="*/ 13326 w 64"/>
              <a:gd name="T25" fmla="*/ 342 h 80"/>
              <a:gd name="T26" fmla="*/ 14693 w 64"/>
              <a:gd name="T27" fmla="*/ 1025 h 80"/>
              <a:gd name="T28" fmla="*/ 16059 w 64"/>
              <a:gd name="T29" fmla="*/ 1709 h 80"/>
              <a:gd name="T30" fmla="*/ 17084 w 64"/>
              <a:gd name="T31" fmla="*/ 3075 h 80"/>
              <a:gd name="T32" fmla="*/ 17768 w 64"/>
              <a:gd name="T33" fmla="*/ 4442 h 80"/>
              <a:gd name="T34" fmla="*/ 19818 w 64"/>
              <a:gd name="T35" fmla="*/ 9226 h 80"/>
              <a:gd name="T36" fmla="*/ 21185 w 64"/>
              <a:gd name="T37" fmla="*/ 10934 h 80"/>
              <a:gd name="T38" fmla="*/ 21526 w 64"/>
              <a:gd name="T39" fmla="*/ 11960 h 80"/>
              <a:gd name="T40" fmla="*/ 21526 w 64"/>
              <a:gd name="T41" fmla="*/ 13668 h 80"/>
              <a:gd name="T42" fmla="*/ 21868 w 64"/>
              <a:gd name="T43" fmla="*/ 16743 h 80"/>
              <a:gd name="T44" fmla="*/ 21185 w 64"/>
              <a:gd name="T45" fmla="*/ 19477 h 80"/>
              <a:gd name="T46" fmla="*/ 20501 w 64"/>
              <a:gd name="T47" fmla="*/ 21869 h 80"/>
              <a:gd name="T48" fmla="*/ 19134 w 64"/>
              <a:gd name="T49" fmla="*/ 24261 h 80"/>
              <a:gd name="T50" fmla="*/ 17768 w 64"/>
              <a:gd name="T51" fmla="*/ 25628 h 80"/>
              <a:gd name="T52" fmla="*/ 16059 w 64"/>
              <a:gd name="T53" fmla="*/ 26653 h 80"/>
              <a:gd name="T54" fmla="*/ 14009 w 64"/>
              <a:gd name="T55" fmla="*/ 26994 h 80"/>
              <a:gd name="T56" fmla="*/ 11959 w 64"/>
              <a:gd name="T57" fmla="*/ 27336 h 80"/>
              <a:gd name="T58" fmla="*/ 9909 w 64"/>
              <a:gd name="T59" fmla="*/ 26994 h 80"/>
              <a:gd name="T60" fmla="*/ 7859 w 64"/>
              <a:gd name="T61" fmla="*/ 26311 h 80"/>
              <a:gd name="T62" fmla="*/ 6150 w 64"/>
              <a:gd name="T63" fmla="*/ 24944 h 80"/>
              <a:gd name="T64" fmla="*/ 4100 w 64"/>
              <a:gd name="T65" fmla="*/ 23577 h 80"/>
              <a:gd name="T66" fmla="*/ 2392 w 64"/>
              <a:gd name="T67" fmla="*/ 21185 h 80"/>
              <a:gd name="T68" fmla="*/ 1367 w 64"/>
              <a:gd name="T69" fmla="*/ 18793 h 80"/>
              <a:gd name="T70" fmla="*/ 342 w 64"/>
              <a:gd name="T71" fmla="*/ 15718 h 80"/>
              <a:gd name="T72" fmla="*/ 0 w 64"/>
              <a:gd name="T73" fmla="*/ 12643 h 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80"/>
              <a:gd name="T113" fmla="*/ 64 w 64"/>
              <a:gd name="T114" fmla="*/ 80 h 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8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9" name="Freeform 118"/>
          <p:cNvSpPr>
            <a:spLocks/>
          </p:cNvSpPr>
          <p:nvPr/>
        </p:nvSpPr>
        <p:spPr bwMode="auto">
          <a:xfrm>
            <a:off x="4247319" y="3599109"/>
            <a:ext cx="19329" cy="23117"/>
          </a:xfrm>
          <a:custGeom>
            <a:avLst/>
            <a:gdLst>
              <a:gd name="T0" fmla="*/ 0 w 64"/>
              <a:gd name="T1" fmla="*/ 12643 h 80"/>
              <a:gd name="T2" fmla="*/ 0 w 64"/>
              <a:gd name="T3" fmla="*/ 10593 h 80"/>
              <a:gd name="T4" fmla="*/ 342 w 64"/>
              <a:gd name="T5" fmla="*/ 8542 h 80"/>
              <a:gd name="T6" fmla="*/ 1025 w 64"/>
              <a:gd name="T7" fmla="*/ 6834 h 80"/>
              <a:gd name="T8" fmla="*/ 2050 w 64"/>
              <a:gd name="T9" fmla="*/ 5125 h 80"/>
              <a:gd name="T10" fmla="*/ 3075 w 64"/>
              <a:gd name="T11" fmla="*/ 3759 h 80"/>
              <a:gd name="T12" fmla="*/ 4100 w 64"/>
              <a:gd name="T13" fmla="*/ 2392 h 80"/>
              <a:gd name="T14" fmla="*/ 5467 w 64"/>
              <a:gd name="T15" fmla="*/ 1709 h 80"/>
              <a:gd name="T16" fmla="*/ 7517 w 64"/>
              <a:gd name="T17" fmla="*/ 683 h 80"/>
              <a:gd name="T18" fmla="*/ 8884 w 64"/>
              <a:gd name="T19" fmla="*/ 342 h 80"/>
              <a:gd name="T20" fmla="*/ 10592 w 64"/>
              <a:gd name="T21" fmla="*/ 0 h 80"/>
              <a:gd name="T22" fmla="*/ 11959 w 64"/>
              <a:gd name="T23" fmla="*/ 0 h 80"/>
              <a:gd name="T24" fmla="*/ 13326 w 64"/>
              <a:gd name="T25" fmla="*/ 342 h 80"/>
              <a:gd name="T26" fmla="*/ 14693 w 64"/>
              <a:gd name="T27" fmla="*/ 1025 h 80"/>
              <a:gd name="T28" fmla="*/ 16059 w 64"/>
              <a:gd name="T29" fmla="*/ 1709 h 80"/>
              <a:gd name="T30" fmla="*/ 17084 w 64"/>
              <a:gd name="T31" fmla="*/ 3075 h 80"/>
              <a:gd name="T32" fmla="*/ 17768 w 64"/>
              <a:gd name="T33" fmla="*/ 4442 h 80"/>
              <a:gd name="T34" fmla="*/ 19818 w 64"/>
              <a:gd name="T35" fmla="*/ 9226 h 80"/>
              <a:gd name="T36" fmla="*/ 21185 w 64"/>
              <a:gd name="T37" fmla="*/ 10934 h 80"/>
              <a:gd name="T38" fmla="*/ 21526 w 64"/>
              <a:gd name="T39" fmla="*/ 11960 h 80"/>
              <a:gd name="T40" fmla="*/ 21526 w 64"/>
              <a:gd name="T41" fmla="*/ 13668 h 80"/>
              <a:gd name="T42" fmla="*/ 21868 w 64"/>
              <a:gd name="T43" fmla="*/ 16743 h 80"/>
              <a:gd name="T44" fmla="*/ 21185 w 64"/>
              <a:gd name="T45" fmla="*/ 19477 h 80"/>
              <a:gd name="T46" fmla="*/ 20501 w 64"/>
              <a:gd name="T47" fmla="*/ 21869 h 80"/>
              <a:gd name="T48" fmla="*/ 19134 w 64"/>
              <a:gd name="T49" fmla="*/ 24261 h 80"/>
              <a:gd name="T50" fmla="*/ 17768 w 64"/>
              <a:gd name="T51" fmla="*/ 25628 h 80"/>
              <a:gd name="T52" fmla="*/ 16059 w 64"/>
              <a:gd name="T53" fmla="*/ 26653 h 80"/>
              <a:gd name="T54" fmla="*/ 14009 w 64"/>
              <a:gd name="T55" fmla="*/ 26994 h 80"/>
              <a:gd name="T56" fmla="*/ 11959 w 64"/>
              <a:gd name="T57" fmla="*/ 27336 h 80"/>
              <a:gd name="T58" fmla="*/ 9909 w 64"/>
              <a:gd name="T59" fmla="*/ 26994 h 80"/>
              <a:gd name="T60" fmla="*/ 7859 w 64"/>
              <a:gd name="T61" fmla="*/ 26311 h 80"/>
              <a:gd name="T62" fmla="*/ 6150 w 64"/>
              <a:gd name="T63" fmla="*/ 24944 h 80"/>
              <a:gd name="T64" fmla="*/ 4100 w 64"/>
              <a:gd name="T65" fmla="*/ 23577 h 80"/>
              <a:gd name="T66" fmla="*/ 2392 w 64"/>
              <a:gd name="T67" fmla="*/ 21185 h 80"/>
              <a:gd name="T68" fmla="*/ 1367 w 64"/>
              <a:gd name="T69" fmla="*/ 18793 h 80"/>
              <a:gd name="T70" fmla="*/ 342 w 64"/>
              <a:gd name="T71" fmla="*/ 15718 h 80"/>
              <a:gd name="T72" fmla="*/ 0 w 64"/>
              <a:gd name="T73" fmla="*/ 12643 h 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80"/>
              <a:gd name="T113" fmla="*/ 64 w 64"/>
              <a:gd name="T114" fmla="*/ 80 h 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8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0" name="Freeform 119"/>
          <p:cNvSpPr>
            <a:spLocks/>
          </p:cNvSpPr>
          <p:nvPr/>
        </p:nvSpPr>
        <p:spPr bwMode="auto">
          <a:xfrm>
            <a:off x="4313589" y="3692940"/>
            <a:ext cx="17948" cy="19038"/>
          </a:xfrm>
          <a:custGeom>
            <a:avLst/>
            <a:gdLst>
              <a:gd name="T0" fmla="*/ 15124 w 61"/>
              <a:gd name="T1" fmla="*/ 16567 h 66"/>
              <a:gd name="T2" fmla="*/ 12100 w 61"/>
              <a:gd name="T3" fmla="*/ 19217 h 66"/>
              <a:gd name="T4" fmla="*/ 9411 w 61"/>
              <a:gd name="T5" fmla="*/ 20543 h 66"/>
              <a:gd name="T6" fmla="*/ 7058 w 61"/>
              <a:gd name="T7" fmla="*/ 21537 h 66"/>
              <a:gd name="T8" fmla="*/ 5378 w 61"/>
              <a:gd name="T9" fmla="*/ 21868 h 66"/>
              <a:gd name="T10" fmla="*/ 3697 w 61"/>
              <a:gd name="T11" fmla="*/ 21537 h 66"/>
              <a:gd name="T12" fmla="*/ 2353 w 61"/>
              <a:gd name="T13" fmla="*/ 20874 h 66"/>
              <a:gd name="T14" fmla="*/ 1344 w 61"/>
              <a:gd name="T15" fmla="*/ 19880 h 66"/>
              <a:gd name="T16" fmla="*/ 672 w 61"/>
              <a:gd name="T17" fmla="*/ 18223 h 66"/>
              <a:gd name="T18" fmla="*/ 0 w 61"/>
              <a:gd name="T19" fmla="*/ 16898 h 66"/>
              <a:gd name="T20" fmla="*/ 0 w 61"/>
              <a:gd name="T21" fmla="*/ 15241 h 66"/>
              <a:gd name="T22" fmla="*/ 672 w 61"/>
              <a:gd name="T23" fmla="*/ 13253 h 66"/>
              <a:gd name="T24" fmla="*/ 1344 w 61"/>
              <a:gd name="T25" fmla="*/ 11265 h 66"/>
              <a:gd name="T26" fmla="*/ 2353 w 61"/>
              <a:gd name="T27" fmla="*/ 9277 h 66"/>
              <a:gd name="T28" fmla="*/ 3361 w 61"/>
              <a:gd name="T29" fmla="*/ 7289 h 66"/>
              <a:gd name="T30" fmla="*/ 5041 w 61"/>
              <a:gd name="T31" fmla="*/ 5633 h 66"/>
              <a:gd name="T32" fmla="*/ 6722 w 61"/>
              <a:gd name="T33" fmla="*/ 3976 h 66"/>
              <a:gd name="T34" fmla="*/ 9747 w 61"/>
              <a:gd name="T35" fmla="*/ 3313 h 66"/>
              <a:gd name="T36" fmla="*/ 12100 w 61"/>
              <a:gd name="T37" fmla="*/ 2982 h 66"/>
              <a:gd name="T38" fmla="*/ 15797 w 61"/>
              <a:gd name="T39" fmla="*/ 994 h 66"/>
              <a:gd name="T40" fmla="*/ 18485 w 61"/>
              <a:gd name="T41" fmla="*/ 0 h 66"/>
              <a:gd name="T42" fmla="*/ 19494 w 61"/>
              <a:gd name="T43" fmla="*/ 0 h 66"/>
              <a:gd name="T44" fmla="*/ 20166 w 61"/>
              <a:gd name="T45" fmla="*/ 331 h 66"/>
              <a:gd name="T46" fmla="*/ 20502 w 61"/>
              <a:gd name="T47" fmla="*/ 994 h 66"/>
              <a:gd name="T48" fmla="*/ 20502 w 61"/>
              <a:gd name="T49" fmla="*/ 2319 h 66"/>
              <a:gd name="T50" fmla="*/ 20502 w 61"/>
              <a:gd name="T51" fmla="*/ 4307 h 66"/>
              <a:gd name="T52" fmla="*/ 20502 w 61"/>
              <a:gd name="T53" fmla="*/ 6295 h 66"/>
              <a:gd name="T54" fmla="*/ 19830 w 61"/>
              <a:gd name="T55" fmla="*/ 8283 h 66"/>
              <a:gd name="T56" fmla="*/ 19158 w 61"/>
              <a:gd name="T57" fmla="*/ 10271 h 66"/>
              <a:gd name="T58" fmla="*/ 18485 w 61"/>
              <a:gd name="T59" fmla="*/ 12259 h 66"/>
              <a:gd name="T60" fmla="*/ 17141 w 61"/>
              <a:gd name="T61" fmla="*/ 13916 h 66"/>
              <a:gd name="T62" fmla="*/ 16133 w 61"/>
              <a:gd name="T63" fmla="*/ 15573 h 66"/>
              <a:gd name="T64" fmla="*/ 15124 w 61"/>
              <a:gd name="T65" fmla="*/ 1656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66"/>
              <a:gd name="T101" fmla="*/ 61 w 61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66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1" name="Freeform 120"/>
          <p:cNvSpPr>
            <a:spLocks/>
          </p:cNvSpPr>
          <p:nvPr/>
        </p:nvSpPr>
        <p:spPr bwMode="auto">
          <a:xfrm>
            <a:off x="4313589" y="3692940"/>
            <a:ext cx="17948" cy="19038"/>
          </a:xfrm>
          <a:custGeom>
            <a:avLst/>
            <a:gdLst>
              <a:gd name="T0" fmla="*/ 15124 w 61"/>
              <a:gd name="T1" fmla="*/ 16567 h 66"/>
              <a:gd name="T2" fmla="*/ 12100 w 61"/>
              <a:gd name="T3" fmla="*/ 19217 h 66"/>
              <a:gd name="T4" fmla="*/ 9411 w 61"/>
              <a:gd name="T5" fmla="*/ 20543 h 66"/>
              <a:gd name="T6" fmla="*/ 7058 w 61"/>
              <a:gd name="T7" fmla="*/ 21537 h 66"/>
              <a:gd name="T8" fmla="*/ 5378 w 61"/>
              <a:gd name="T9" fmla="*/ 21868 h 66"/>
              <a:gd name="T10" fmla="*/ 3697 w 61"/>
              <a:gd name="T11" fmla="*/ 21537 h 66"/>
              <a:gd name="T12" fmla="*/ 2353 w 61"/>
              <a:gd name="T13" fmla="*/ 20874 h 66"/>
              <a:gd name="T14" fmla="*/ 1344 w 61"/>
              <a:gd name="T15" fmla="*/ 19880 h 66"/>
              <a:gd name="T16" fmla="*/ 672 w 61"/>
              <a:gd name="T17" fmla="*/ 18223 h 66"/>
              <a:gd name="T18" fmla="*/ 0 w 61"/>
              <a:gd name="T19" fmla="*/ 16898 h 66"/>
              <a:gd name="T20" fmla="*/ 0 w 61"/>
              <a:gd name="T21" fmla="*/ 15241 h 66"/>
              <a:gd name="T22" fmla="*/ 672 w 61"/>
              <a:gd name="T23" fmla="*/ 13253 h 66"/>
              <a:gd name="T24" fmla="*/ 1344 w 61"/>
              <a:gd name="T25" fmla="*/ 11265 h 66"/>
              <a:gd name="T26" fmla="*/ 2353 w 61"/>
              <a:gd name="T27" fmla="*/ 9277 h 66"/>
              <a:gd name="T28" fmla="*/ 3361 w 61"/>
              <a:gd name="T29" fmla="*/ 7289 h 66"/>
              <a:gd name="T30" fmla="*/ 5041 w 61"/>
              <a:gd name="T31" fmla="*/ 5633 h 66"/>
              <a:gd name="T32" fmla="*/ 6722 w 61"/>
              <a:gd name="T33" fmla="*/ 3976 h 66"/>
              <a:gd name="T34" fmla="*/ 9747 w 61"/>
              <a:gd name="T35" fmla="*/ 3313 h 66"/>
              <a:gd name="T36" fmla="*/ 12100 w 61"/>
              <a:gd name="T37" fmla="*/ 2982 h 66"/>
              <a:gd name="T38" fmla="*/ 15797 w 61"/>
              <a:gd name="T39" fmla="*/ 994 h 66"/>
              <a:gd name="T40" fmla="*/ 18485 w 61"/>
              <a:gd name="T41" fmla="*/ 0 h 66"/>
              <a:gd name="T42" fmla="*/ 19494 w 61"/>
              <a:gd name="T43" fmla="*/ 0 h 66"/>
              <a:gd name="T44" fmla="*/ 20166 w 61"/>
              <a:gd name="T45" fmla="*/ 331 h 66"/>
              <a:gd name="T46" fmla="*/ 20502 w 61"/>
              <a:gd name="T47" fmla="*/ 994 h 66"/>
              <a:gd name="T48" fmla="*/ 20502 w 61"/>
              <a:gd name="T49" fmla="*/ 2319 h 66"/>
              <a:gd name="T50" fmla="*/ 20502 w 61"/>
              <a:gd name="T51" fmla="*/ 4307 h 66"/>
              <a:gd name="T52" fmla="*/ 20502 w 61"/>
              <a:gd name="T53" fmla="*/ 6295 h 66"/>
              <a:gd name="T54" fmla="*/ 19830 w 61"/>
              <a:gd name="T55" fmla="*/ 8283 h 66"/>
              <a:gd name="T56" fmla="*/ 19158 w 61"/>
              <a:gd name="T57" fmla="*/ 10271 h 66"/>
              <a:gd name="T58" fmla="*/ 18485 w 61"/>
              <a:gd name="T59" fmla="*/ 12259 h 66"/>
              <a:gd name="T60" fmla="*/ 17141 w 61"/>
              <a:gd name="T61" fmla="*/ 13916 h 66"/>
              <a:gd name="T62" fmla="*/ 16133 w 61"/>
              <a:gd name="T63" fmla="*/ 15573 h 66"/>
              <a:gd name="T64" fmla="*/ 15124 w 61"/>
              <a:gd name="T65" fmla="*/ 1656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66"/>
              <a:gd name="T101" fmla="*/ 61 w 61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66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2" name="Freeform 121"/>
          <p:cNvSpPr>
            <a:spLocks/>
          </p:cNvSpPr>
          <p:nvPr/>
        </p:nvSpPr>
        <p:spPr bwMode="auto">
          <a:xfrm>
            <a:off x="4359149" y="3729657"/>
            <a:ext cx="19329" cy="20398"/>
          </a:xfrm>
          <a:custGeom>
            <a:avLst/>
            <a:gdLst>
              <a:gd name="T0" fmla="*/ 0 w 65"/>
              <a:gd name="T1" fmla="*/ 7630 h 67"/>
              <a:gd name="T2" fmla="*/ 0 w 65"/>
              <a:gd name="T3" fmla="*/ 5896 h 67"/>
              <a:gd name="T4" fmla="*/ 336 w 65"/>
              <a:gd name="T5" fmla="*/ 4162 h 67"/>
              <a:gd name="T6" fmla="*/ 673 w 65"/>
              <a:gd name="T7" fmla="*/ 2774 h 67"/>
              <a:gd name="T8" fmla="*/ 1009 w 65"/>
              <a:gd name="T9" fmla="*/ 1734 h 67"/>
              <a:gd name="T10" fmla="*/ 1682 w 65"/>
              <a:gd name="T11" fmla="*/ 1040 h 67"/>
              <a:gd name="T12" fmla="*/ 2691 w 65"/>
              <a:gd name="T13" fmla="*/ 347 h 67"/>
              <a:gd name="T14" fmla="*/ 3701 w 65"/>
              <a:gd name="T15" fmla="*/ 347 h 67"/>
              <a:gd name="T16" fmla="*/ 4710 w 65"/>
              <a:gd name="T17" fmla="*/ 0 h 67"/>
              <a:gd name="T18" fmla="*/ 6729 w 65"/>
              <a:gd name="T19" fmla="*/ 694 h 67"/>
              <a:gd name="T20" fmla="*/ 9084 w 65"/>
              <a:gd name="T21" fmla="*/ 1734 h 67"/>
              <a:gd name="T22" fmla="*/ 11439 w 65"/>
              <a:gd name="T23" fmla="*/ 3121 h 67"/>
              <a:gd name="T24" fmla="*/ 14130 w 65"/>
              <a:gd name="T25" fmla="*/ 5202 h 67"/>
              <a:gd name="T26" fmla="*/ 14803 w 65"/>
              <a:gd name="T27" fmla="*/ 5896 h 67"/>
              <a:gd name="T28" fmla="*/ 16149 w 65"/>
              <a:gd name="T29" fmla="*/ 6243 h 67"/>
              <a:gd name="T30" fmla="*/ 17158 w 65"/>
              <a:gd name="T31" fmla="*/ 6243 h 67"/>
              <a:gd name="T32" fmla="*/ 18504 w 65"/>
              <a:gd name="T33" fmla="*/ 6243 h 67"/>
              <a:gd name="T34" fmla="*/ 19513 w 65"/>
              <a:gd name="T35" fmla="*/ 6243 h 67"/>
              <a:gd name="T36" fmla="*/ 20859 w 65"/>
              <a:gd name="T37" fmla="*/ 6589 h 67"/>
              <a:gd name="T38" fmla="*/ 21532 w 65"/>
              <a:gd name="T39" fmla="*/ 7630 h 67"/>
              <a:gd name="T40" fmla="*/ 21868 w 65"/>
              <a:gd name="T41" fmla="*/ 8670 h 67"/>
              <a:gd name="T42" fmla="*/ 21868 w 65"/>
              <a:gd name="T43" fmla="*/ 11445 h 67"/>
              <a:gd name="T44" fmla="*/ 21532 w 65"/>
              <a:gd name="T45" fmla="*/ 13872 h 67"/>
              <a:gd name="T46" fmla="*/ 20859 w 65"/>
              <a:gd name="T47" fmla="*/ 15606 h 67"/>
              <a:gd name="T48" fmla="*/ 19513 w 65"/>
              <a:gd name="T49" fmla="*/ 17687 h 67"/>
              <a:gd name="T50" fmla="*/ 18167 w 65"/>
              <a:gd name="T51" fmla="*/ 19074 h 67"/>
              <a:gd name="T52" fmla="*/ 16822 w 65"/>
              <a:gd name="T53" fmla="*/ 20462 h 67"/>
              <a:gd name="T54" fmla="*/ 15139 w 65"/>
              <a:gd name="T55" fmla="*/ 21502 h 67"/>
              <a:gd name="T56" fmla="*/ 13457 w 65"/>
              <a:gd name="T57" fmla="*/ 22542 h 67"/>
              <a:gd name="T58" fmla="*/ 11775 w 65"/>
              <a:gd name="T59" fmla="*/ 22889 h 67"/>
              <a:gd name="T60" fmla="*/ 10429 w 65"/>
              <a:gd name="T61" fmla="*/ 23236 h 67"/>
              <a:gd name="T62" fmla="*/ 8747 w 65"/>
              <a:gd name="T63" fmla="*/ 23236 h 67"/>
              <a:gd name="T64" fmla="*/ 7401 w 65"/>
              <a:gd name="T65" fmla="*/ 22542 h 67"/>
              <a:gd name="T66" fmla="*/ 6056 w 65"/>
              <a:gd name="T67" fmla="*/ 21849 h 67"/>
              <a:gd name="T68" fmla="*/ 5046 w 65"/>
              <a:gd name="T69" fmla="*/ 20462 h 67"/>
              <a:gd name="T70" fmla="*/ 4374 w 65"/>
              <a:gd name="T71" fmla="*/ 18728 h 67"/>
              <a:gd name="T72" fmla="*/ 3701 w 65"/>
              <a:gd name="T73" fmla="*/ 16647 h 67"/>
              <a:gd name="T74" fmla="*/ 1682 w 65"/>
              <a:gd name="T75" fmla="*/ 12485 h 67"/>
              <a:gd name="T76" fmla="*/ 0 w 65"/>
              <a:gd name="T77" fmla="*/ 7630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"/>
              <a:gd name="T118" fmla="*/ 0 h 67"/>
              <a:gd name="T119" fmla="*/ 65 w 65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" h="67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3" name="Freeform 122"/>
          <p:cNvSpPr>
            <a:spLocks/>
          </p:cNvSpPr>
          <p:nvPr/>
        </p:nvSpPr>
        <p:spPr bwMode="auto">
          <a:xfrm>
            <a:off x="4359149" y="3729657"/>
            <a:ext cx="19329" cy="20398"/>
          </a:xfrm>
          <a:custGeom>
            <a:avLst/>
            <a:gdLst>
              <a:gd name="T0" fmla="*/ 0 w 65"/>
              <a:gd name="T1" fmla="*/ 7630 h 67"/>
              <a:gd name="T2" fmla="*/ 0 w 65"/>
              <a:gd name="T3" fmla="*/ 5896 h 67"/>
              <a:gd name="T4" fmla="*/ 336 w 65"/>
              <a:gd name="T5" fmla="*/ 4162 h 67"/>
              <a:gd name="T6" fmla="*/ 673 w 65"/>
              <a:gd name="T7" fmla="*/ 2774 h 67"/>
              <a:gd name="T8" fmla="*/ 1009 w 65"/>
              <a:gd name="T9" fmla="*/ 1734 h 67"/>
              <a:gd name="T10" fmla="*/ 1682 w 65"/>
              <a:gd name="T11" fmla="*/ 1040 h 67"/>
              <a:gd name="T12" fmla="*/ 2691 w 65"/>
              <a:gd name="T13" fmla="*/ 347 h 67"/>
              <a:gd name="T14" fmla="*/ 3701 w 65"/>
              <a:gd name="T15" fmla="*/ 347 h 67"/>
              <a:gd name="T16" fmla="*/ 4710 w 65"/>
              <a:gd name="T17" fmla="*/ 0 h 67"/>
              <a:gd name="T18" fmla="*/ 6729 w 65"/>
              <a:gd name="T19" fmla="*/ 694 h 67"/>
              <a:gd name="T20" fmla="*/ 9084 w 65"/>
              <a:gd name="T21" fmla="*/ 1734 h 67"/>
              <a:gd name="T22" fmla="*/ 11439 w 65"/>
              <a:gd name="T23" fmla="*/ 3121 h 67"/>
              <a:gd name="T24" fmla="*/ 14130 w 65"/>
              <a:gd name="T25" fmla="*/ 5202 h 67"/>
              <a:gd name="T26" fmla="*/ 14803 w 65"/>
              <a:gd name="T27" fmla="*/ 5896 h 67"/>
              <a:gd name="T28" fmla="*/ 16149 w 65"/>
              <a:gd name="T29" fmla="*/ 6243 h 67"/>
              <a:gd name="T30" fmla="*/ 17158 w 65"/>
              <a:gd name="T31" fmla="*/ 6243 h 67"/>
              <a:gd name="T32" fmla="*/ 18504 w 65"/>
              <a:gd name="T33" fmla="*/ 6243 h 67"/>
              <a:gd name="T34" fmla="*/ 19513 w 65"/>
              <a:gd name="T35" fmla="*/ 6243 h 67"/>
              <a:gd name="T36" fmla="*/ 20859 w 65"/>
              <a:gd name="T37" fmla="*/ 6589 h 67"/>
              <a:gd name="T38" fmla="*/ 21532 w 65"/>
              <a:gd name="T39" fmla="*/ 7630 h 67"/>
              <a:gd name="T40" fmla="*/ 21868 w 65"/>
              <a:gd name="T41" fmla="*/ 8670 h 67"/>
              <a:gd name="T42" fmla="*/ 21868 w 65"/>
              <a:gd name="T43" fmla="*/ 11445 h 67"/>
              <a:gd name="T44" fmla="*/ 21532 w 65"/>
              <a:gd name="T45" fmla="*/ 13872 h 67"/>
              <a:gd name="T46" fmla="*/ 20859 w 65"/>
              <a:gd name="T47" fmla="*/ 15606 h 67"/>
              <a:gd name="T48" fmla="*/ 19513 w 65"/>
              <a:gd name="T49" fmla="*/ 17687 h 67"/>
              <a:gd name="T50" fmla="*/ 18167 w 65"/>
              <a:gd name="T51" fmla="*/ 19074 h 67"/>
              <a:gd name="T52" fmla="*/ 16822 w 65"/>
              <a:gd name="T53" fmla="*/ 20462 h 67"/>
              <a:gd name="T54" fmla="*/ 15139 w 65"/>
              <a:gd name="T55" fmla="*/ 21502 h 67"/>
              <a:gd name="T56" fmla="*/ 13457 w 65"/>
              <a:gd name="T57" fmla="*/ 22542 h 67"/>
              <a:gd name="T58" fmla="*/ 11775 w 65"/>
              <a:gd name="T59" fmla="*/ 22889 h 67"/>
              <a:gd name="T60" fmla="*/ 10429 w 65"/>
              <a:gd name="T61" fmla="*/ 23236 h 67"/>
              <a:gd name="T62" fmla="*/ 8747 w 65"/>
              <a:gd name="T63" fmla="*/ 23236 h 67"/>
              <a:gd name="T64" fmla="*/ 7401 w 65"/>
              <a:gd name="T65" fmla="*/ 22542 h 67"/>
              <a:gd name="T66" fmla="*/ 6056 w 65"/>
              <a:gd name="T67" fmla="*/ 21849 h 67"/>
              <a:gd name="T68" fmla="*/ 5046 w 65"/>
              <a:gd name="T69" fmla="*/ 20462 h 67"/>
              <a:gd name="T70" fmla="*/ 4374 w 65"/>
              <a:gd name="T71" fmla="*/ 18728 h 67"/>
              <a:gd name="T72" fmla="*/ 3701 w 65"/>
              <a:gd name="T73" fmla="*/ 16647 h 67"/>
              <a:gd name="T74" fmla="*/ 1682 w 65"/>
              <a:gd name="T75" fmla="*/ 12485 h 67"/>
              <a:gd name="T76" fmla="*/ 0 w 65"/>
              <a:gd name="T77" fmla="*/ 7630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"/>
              <a:gd name="T118" fmla="*/ 0 h 67"/>
              <a:gd name="T119" fmla="*/ 65 w 65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" h="67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4" name="Freeform 123"/>
          <p:cNvSpPr>
            <a:spLocks/>
          </p:cNvSpPr>
          <p:nvPr/>
        </p:nvSpPr>
        <p:spPr bwMode="auto">
          <a:xfrm>
            <a:off x="4219707" y="3600470"/>
            <a:ext cx="15187" cy="16318"/>
          </a:xfrm>
          <a:custGeom>
            <a:avLst/>
            <a:gdLst>
              <a:gd name="T0" fmla="*/ 13246 w 55"/>
              <a:gd name="T1" fmla="*/ 3693 h 57"/>
              <a:gd name="T2" fmla="*/ 15184 w 55"/>
              <a:gd name="T3" fmla="*/ 7050 h 57"/>
              <a:gd name="T4" fmla="*/ 16477 w 55"/>
              <a:gd name="T5" fmla="*/ 10071 h 57"/>
              <a:gd name="T6" fmla="*/ 17446 w 55"/>
              <a:gd name="T7" fmla="*/ 12421 h 57"/>
              <a:gd name="T8" fmla="*/ 17769 w 55"/>
              <a:gd name="T9" fmla="*/ 14435 h 57"/>
              <a:gd name="T10" fmla="*/ 17769 w 55"/>
              <a:gd name="T11" fmla="*/ 16114 h 57"/>
              <a:gd name="T12" fmla="*/ 17769 w 55"/>
              <a:gd name="T13" fmla="*/ 17121 h 57"/>
              <a:gd name="T14" fmla="*/ 17123 w 55"/>
              <a:gd name="T15" fmla="*/ 18128 h 57"/>
              <a:gd name="T16" fmla="*/ 16477 w 55"/>
              <a:gd name="T17" fmla="*/ 18799 h 57"/>
              <a:gd name="T18" fmla="*/ 15184 w 55"/>
              <a:gd name="T19" fmla="*/ 19135 h 57"/>
              <a:gd name="T20" fmla="*/ 14215 w 55"/>
              <a:gd name="T21" fmla="*/ 19135 h 57"/>
              <a:gd name="T22" fmla="*/ 12600 w 55"/>
              <a:gd name="T23" fmla="*/ 18464 h 57"/>
              <a:gd name="T24" fmla="*/ 11308 w 55"/>
              <a:gd name="T25" fmla="*/ 18128 h 57"/>
              <a:gd name="T26" fmla="*/ 9692 w 55"/>
              <a:gd name="T27" fmla="*/ 17121 h 57"/>
              <a:gd name="T28" fmla="*/ 8077 w 55"/>
              <a:gd name="T29" fmla="*/ 15778 h 57"/>
              <a:gd name="T30" fmla="*/ 6138 w 55"/>
              <a:gd name="T31" fmla="*/ 14435 h 57"/>
              <a:gd name="T32" fmla="*/ 4523 w 55"/>
              <a:gd name="T33" fmla="*/ 12757 h 57"/>
              <a:gd name="T34" fmla="*/ 2262 w 55"/>
              <a:gd name="T35" fmla="*/ 10407 h 57"/>
              <a:gd name="T36" fmla="*/ 969 w 55"/>
              <a:gd name="T37" fmla="*/ 8057 h 57"/>
              <a:gd name="T38" fmla="*/ 323 w 55"/>
              <a:gd name="T39" fmla="*/ 6378 h 57"/>
              <a:gd name="T40" fmla="*/ 0 w 55"/>
              <a:gd name="T41" fmla="*/ 4364 h 57"/>
              <a:gd name="T42" fmla="*/ 0 w 55"/>
              <a:gd name="T43" fmla="*/ 3021 h 57"/>
              <a:gd name="T44" fmla="*/ 646 w 55"/>
              <a:gd name="T45" fmla="*/ 2014 h 57"/>
              <a:gd name="T46" fmla="*/ 1615 w 55"/>
              <a:gd name="T47" fmla="*/ 1007 h 57"/>
              <a:gd name="T48" fmla="*/ 2908 w 55"/>
              <a:gd name="T49" fmla="*/ 671 h 57"/>
              <a:gd name="T50" fmla="*/ 4200 w 55"/>
              <a:gd name="T51" fmla="*/ 0 h 57"/>
              <a:gd name="T52" fmla="*/ 5492 w 55"/>
              <a:gd name="T53" fmla="*/ 0 h 57"/>
              <a:gd name="T54" fmla="*/ 7108 w 55"/>
              <a:gd name="T55" fmla="*/ 0 h 57"/>
              <a:gd name="T56" fmla="*/ 8723 w 55"/>
              <a:gd name="T57" fmla="*/ 336 h 57"/>
              <a:gd name="T58" fmla="*/ 10015 w 55"/>
              <a:gd name="T59" fmla="*/ 1007 h 57"/>
              <a:gd name="T60" fmla="*/ 11308 w 55"/>
              <a:gd name="T61" fmla="*/ 1679 h 57"/>
              <a:gd name="T62" fmla="*/ 12600 w 55"/>
              <a:gd name="T63" fmla="*/ 2686 h 57"/>
              <a:gd name="T64" fmla="*/ 13246 w 55"/>
              <a:gd name="T65" fmla="*/ 3693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7"/>
              <a:gd name="T101" fmla="*/ 55 w 55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7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5" name="Freeform 124"/>
          <p:cNvSpPr>
            <a:spLocks/>
          </p:cNvSpPr>
          <p:nvPr/>
        </p:nvSpPr>
        <p:spPr bwMode="auto">
          <a:xfrm>
            <a:off x="4219707" y="3600470"/>
            <a:ext cx="15187" cy="16318"/>
          </a:xfrm>
          <a:custGeom>
            <a:avLst/>
            <a:gdLst>
              <a:gd name="T0" fmla="*/ 13246 w 55"/>
              <a:gd name="T1" fmla="*/ 3693 h 57"/>
              <a:gd name="T2" fmla="*/ 15184 w 55"/>
              <a:gd name="T3" fmla="*/ 7050 h 57"/>
              <a:gd name="T4" fmla="*/ 16477 w 55"/>
              <a:gd name="T5" fmla="*/ 10071 h 57"/>
              <a:gd name="T6" fmla="*/ 17446 w 55"/>
              <a:gd name="T7" fmla="*/ 12421 h 57"/>
              <a:gd name="T8" fmla="*/ 17769 w 55"/>
              <a:gd name="T9" fmla="*/ 14435 h 57"/>
              <a:gd name="T10" fmla="*/ 17769 w 55"/>
              <a:gd name="T11" fmla="*/ 16114 h 57"/>
              <a:gd name="T12" fmla="*/ 17769 w 55"/>
              <a:gd name="T13" fmla="*/ 17121 h 57"/>
              <a:gd name="T14" fmla="*/ 17123 w 55"/>
              <a:gd name="T15" fmla="*/ 18128 h 57"/>
              <a:gd name="T16" fmla="*/ 16477 w 55"/>
              <a:gd name="T17" fmla="*/ 18799 h 57"/>
              <a:gd name="T18" fmla="*/ 15184 w 55"/>
              <a:gd name="T19" fmla="*/ 19135 h 57"/>
              <a:gd name="T20" fmla="*/ 14215 w 55"/>
              <a:gd name="T21" fmla="*/ 19135 h 57"/>
              <a:gd name="T22" fmla="*/ 12600 w 55"/>
              <a:gd name="T23" fmla="*/ 18464 h 57"/>
              <a:gd name="T24" fmla="*/ 11308 w 55"/>
              <a:gd name="T25" fmla="*/ 18128 h 57"/>
              <a:gd name="T26" fmla="*/ 9692 w 55"/>
              <a:gd name="T27" fmla="*/ 17121 h 57"/>
              <a:gd name="T28" fmla="*/ 8077 w 55"/>
              <a:gd name="T29" fmla="*/ 15778 h 57"/>
              <a:gd name="T30" fmla="*/ 6138 w 55"/>
              <a:gd name="T31" fmla="*/ 14435 h 57"/>
              <a:gd name="T32" fmla="*/ 4523 w 55"/>
              <a:gd name="T33" fmla="*/ 12757 h 57"/>
              <a:gd name="T34" fmla="*/ 2262 w 55"/>
              <a:gd name="T35" fmla="*/ 10407 h 57"/>
              <a:gd name="T36" fmla="*/ 969 w 55"/>
              <a:gd name="T37" fmla="*/ 8057 h 57"/>
              <a:gd name="T38" fmla="*/ 323 w 55"/>
              <a:gd name="T39" fmla="*/ 6378 h 57"/>
              <a:gd name="T40" fmla="*/ 0 w 55"/>
              <a:gd name="T41" fmla="*/ 4364 h 57"/>
              <a:gd name="T42" fmla="*/ 0 w 55"/>
              <a:gd name="T43" fmla="*/ 3021 h 57"/>
              <a:gd name="T44" fmla="*/ 646 w 55"/>
              <a:gd name="T45" fmla="*/ 2014 h 57"/>
              <a:gd name="T46" fmla="*/ 1615 w 55"/>
              <a:gd name="T47" fmla="*/ 1007 h 57"/>
              <a:gd name="T48" fmla="*/ 2908 w 55"/>
              <a:gd name="T49" fmla="*/ 671 h 57"/>
              <a:gd name="T50" fmla="*/ 4200 w 55"/>
              <a:gd name="T51" fmla="*/ 0 h 57"/>
              <a:gd name="T52" fmla="*/ 5492 w 55"/>
              <a:gd name="T53" fmla="*/ 0 h 57"/>
              <a:gd name="T54" fmla="*/ 7108 w 55"/>
              <a:gd name="T55" fmla="*/ 0 h 57"/>
              <a:gd name="T56" fmla="*/ 8723 w 55"/>
              <a:gd name="T57" fmla="*/ 336 h 57"/>
              <a:gd name="T58" fmla="*/ 10015 w 55"/>
              <a:gd name="T59" fmla="*/ 1007 h 57"/>
              <a:gd name="T60" fmla="*/ 11308 w 55"/>
              <a:gd name="T61" fmla="*/ 1679 h 57"/>
              <a:gd name="T62" fmla="*/ 12600 w 55"/>
              <a:gd name="T63" fmla="*/ 2686 h 57"/>
              <a:gd name="T64" fmla="*/ 13246 w 55"/>
              <a:gd name="T65" fmla="*/ 3693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7"/>
              <a:gd name="T101" fmla="*/ 55 w 55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7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7255601" y="4853329"/>
            <a:ext cx="249361" cy="249361"/>
          </a:xfrm>
          <a:custGeom>
            <a:avLst/>
            <a:gdLst>
              <a:gd name="T0" fmla="*/ 1256 w 1262"/>
              <a:gd name="T1" fmla="*/ 396 h 1259"/>
              <a:gd name="T2" fmla="*/ 1248 w 1262"/>
              <a:gd name="T3" fmla="*/ 260 h 1259"/>
              <a:gd name="T4" fmla="*/ 1261 w 1262"/>
              <a:gd name="T5" fmla="*/ 199 h 1259"/>
              <a:gd name="T6" fmla="*/ 1227 w 1262"/>
              <a:gd name="T7" fmla="*/ 193 h 1259"/>
              <a:gd name="T8" fmla="*/ 1148 w 1262"/>
              <a:gd name="T9" fmla="*/ 151 h 1259"/>
              <a:gd name="T10" fmla="*/ 1026 w 1262"/>
              <a:gd name="T11" fmla="*/ 100 h 1259"/>
              <a:gd name="T12" fmla="*/ 937 w 1262"/>
              <a:gd name="T13" fmla="*/ 69 h 1259"/>
              <a:gd name="T14" fmla="*/ 851 w 1262"/>
              <a:gd name="T15" fmla="*/ 63 h 1259"/>
              <a:gd name="T16" fmla="*/ 826 w 1262"/>
              <a:gd name="T17" fmla="*/ 0 h 1259"/>
              <a:gd name="T18" fmla="*/ 702 w 1262"/>
              <a:gd name="T19" fmla="*/ 10 h 1259"/>
              <a:gd name="T20" fmla="*/ 617 w 1262"/>
              <a:gd name="T21" fmla="*/ 58 h 1259"/>
              <a:gd name="T22" fmla="*/ 597 w 1262"/>
              <a:gd name="T23" fmla="*/ 93 h 1259"/>
              <a:gd name="T24" fmla="*/ 580 w 1262"/>
              <a:gd name="T25" fmla="*/ 166 h 1259"/>
              <a:gd name="T26" fmla="*/ 444 w 1262"/>
              <a:gd name="T27" fmla="*/ 233 h 1259"/>
              <a:gd name="T28" fmla="*/ 361 w 1262"/>
              <a:gd name="T29" fmla="*/ 349 h 1259"/>
              <a:gd name="T30" fmla="*/ 252 w 1262"/>
              <a:gd name="T31" fmla="*/ 448 h 1259"/>
              <a:gd name="T32" fmla="*/ 148 w 1262"/>
              <a:gd name="T33" fmla="*/ 423 h 1259"/>
              <a:gd name="T34" fmla="*/ 84 w 1262"/>
              <a:gd name="T35" fmla="*/ 413 h 1259"/>
              <a:gd name="T36" fmla="*/ 37 w 1262"/>
              <a:gd name="T37" fmla="*/ 410 h 1259"/>
              <a:gd name="T38" fmla="*/ 0 w 1262"/>
              <a:gd name="T39" fmla="*/ 423 h 1259"/>
              <a:gd name="T40" fmla="*/ 18 w 1262"/>
              <a:gd name="T41" fmla="*/ 459 h 1259"/>
              <a:gd name="T42" fmla="*/ 41 w 1262"/>
              <a:gd name="T43" fmla="*/ 505 h 1259"/>
              <a:gd name="T44" fmla="*/ 87 w 1262"/>
              <a:gd name="T45" fmla="*/ 575 h 1259"/>
              <a:gd name="T46" fmla="*/ 115 w 1262"/>
              <a:gd name="T47" fmla="*/ 623 h 1259"/>
              <a:gd name="T48" fmla="*/ 146 w 1262"/>
              <a:gd name="T49" fmla="*/ 726 h 1259"/>
              <a:gd name="T50" fmla="*/ 228 w 1262"/>
              <a:gd name="T51" fmla="*/ 792 h 1259"/>
              <a:gd name="T52" fmla="*/ 307 w 1262"/>
              <a:gd name="T53" fmla="*/ 831 h 1259"/>
              <a:gd name="T54" fmla="*/ 322 w 1262"/>
              <a:gd name="T55" fmla="*/ 884 h 1259"/>
              <a:gd name="T56" fmla="*/ 378 w 1262"/>
              <a:gd name="T57" fmla="*/ 902 h 1259"/>
              <a:gd name="T58" fmla="*/ 388 w 1262"/>
              <a:gd name="T59" fmla="*/ 923 h 1259"/>
              <a:gd name="T60" fmla="*/ 386 w 1262"/>
              <a:gd name="T61" fmla="*/ 971 h 1259"/>
              <a:gd name="T62" fmla="*/ 386 w 1262"/>
              <a:gd name="T63" fmla="*/ 1019 h 1259"/>
              <a:gd name="T64" fmla="*/ 430 w 1262"/>
              <a:gd name="T65" fmla="*/ 1093 h 1259"/>
              <a:gd name="T66" fmla="*/ 463 w 1262"/>
              <a:gd name="T67" fmla="*/ 1108 h 1259"/>
              <a:gd name="T68" fmla="*/ 581 w 1262"/>
              <a:gd name="T69" fmla="*/ 1141 h 1259"/>
              <a:gd name="T70" fmla="*/ 599 w 1262"/>
              <a:gd name="T71" fmla="*/ 1149 h 1259"/>
              <a:gd name="T72" fmla="*/ 599 w 1262"/>
              <a:gd name="T73" fmla="*/ 1189 h 1259"/>
              <a:gd name="T74" fmla="*/ 631 w 1262"/>
              <a:gd name="T75" fmla="*/ 1200 h 1259"/>
              <a:gd name="T76" fmla="*/ 652 w 1262"/>
              <a:gd name="T77" fmla="*/ 1221 h 1259"/>
              <a:gd name="T78" fmla="*/ 783 w 1262"/>
              <a:gd name="T79" fmla="*/ 1239 h 1259"/>
              <a:gd name="T80" fmla="*/ 899 w 1262"/>
              <a:gd name="T81" fmla="*/ 1239 h 1259"/>
              <a:gd name="T82" fmla="*/ 959 w 1262"/>
              <a:gd name="T83" fmla="*/ 1259 h 1259"/>
              <a:gd name="T84" fmla="*/ 1033 w 1262"/>
              <a:gd name="T85" fmla="*/ 1182 h 1259"/>
              <a:gd name="T86" fmla="*/ 1110 w 1262"/>
              <a:gd name="T87" fmla="*/ 1095 h 1259"/>
              <a:gd name="T88" fmla="*/ 1150 w 1262"/>
              <a:gd name="T89" fmla="*/ 1053 h 1259"/>
              <a:gd name="T90" fmla="*/ 1161 w 1262"/>
              <a:gd name="T91" fmla="*/ 966 h 1259"/>
              <a:gd name="T92" fmla="*/ 1170 w 1262"/>
              <a:gd name="T93" fmla="*/ 926 h 1259"/>
              <a:gd name="T94" fmla="*/ 1227 w 1262"/>
              <a:gd name="T95" fmla="*/ 852 h 1259"/>
              <a:gd name="T96" fmla="*/ 1251 w 1262"/>
              <a:gd name="T97" fmla="*/ 789 h 1259"/>
              <a:gd name="T98" fmla="*/ 1225 w 1262"/>
              <a:gd name="T99" fmla="*/ 730 h 1259"/>
              <a:gd name="T100" fmla="*/ 1230 w 1262"/>
              <a:gd name="T101" fmla="*/ 654 h 1259"/>
              <a:gd name="T102" fmla="*/ 1217 w 1262"/>
              <a:gd name="T103" fmla="*/ 630 h 1259"/>
              <a:gd name="T104" fmla="*/ 1208 w 1262"/>
              <a:gd name="T105" fmla="*/ 601 h 1259"/>
              <a:gd name="T106" fmla="*/ 1238 w 1262"/>
              <a:gd name="T107" fmla="*/ 576 h 1259"/>
              <a:gd name="T108" fmla="*/ 1249 w 1262"/>
              <a:gd name="T109" fmla="*/ 531 h 1259"/>
              <a:gd name="T110" fmla="*/ 1257 w 1262"/>
              <a:gd name="T111" fmla="*/ 490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2" h="1259">
                <a:moveTo>
                  <a:pt x="1255" y="476"/>
                </a:moveTo>
                <a:lnTo>
                  <a:pt x="1254" y="455"/>
                </a:lnTo>
                <a:lnTo>
                  <a:pt x="1256" y="396"/>
                </a:lnTo>
                <a:lnTo>
                  <a:pt x="1262" y="334"/>
                </a:lnTo>
                <a:lnTo>
                  <a:pt x="1261" y="300"/>
                </a:lnTo>
                <a:lnTo>
                  <a:pt x="1248" y="260"/>
                </a:lnTo>
                <a:lnTo>
                  <a:pt x="1247" y="231"/>
                </a:lnTo>
                <a:lnTo>
                  <a:pt x="1259" y="211"/>
                </a:lnTo>
                <a:lnTo>
                  <a:pt x="1261" y="199"/>
                </a:lnTo>
                <a:lnTo>
                  <a:pt x="1254" y="198"/>
                </a:lnTo>
                <a:lnTo>
                  <a:pt x="1238" y="197"/>
                </a:lnTo>
                <a:lnTo>
                  <a:pt x="1227" y="193"/>
                </a:lnTo>
                <a:lnTo>
                  <a:pt x="1210" y="177"/>
                </a:lnTo>
                <a:lnTo>
                  <a:pt x="1181" y="163"/>
                </a:lnTo>
                <a:lnTo>
                  <a:pt x="1148" y="151"/>
                </a:lnTo>
                <a:lnTo>
                  <a:pt x="1098" y="147"/>
                </a:lnTo>
                <a:lnTo>
                  <a:pt x="1058" y="106"/>
                </a:lnTo>
                <a:lnTo>
                  <a:pt x="1026" y="100"/>
                </a:lnTo>
                <a:lnTo>
                  <a:pt x="1015" y="95"/>
                </a:lnTo>
                <a:lnTo>
                  <a:pt x="985" y="71"/>
                </a:lnTo>
                <a:lnTo>
                  <a:pt x="937" y="69"/>
                </a:lnTo>
                <a:lnTo>
                  <a:pt x="887" y="67"/>
                </a:lnTo>
                <a:lnTo>
                  <a:pt x="856" y="66"/>
                </a:lnTo>
                <a:lnTo>
                  <a:pt x="851" y="63"/>
                </a:lnTo>
                <a:lnTo>
                  <a:pt x="850" y="29"/>
                </a:lnTo>
                <a:lnTo>
                  <a:pt x="851" y="0"/>
                </a:lnTo>
                <a:lnTo>
                  <a:pt x="826" y="0"/>
                </a:lnTo>
                <a:lnTo>
                  <a:pt x="785" y="0"/>
                </a:lnTo>
                <a:lnTo>
                  <a:pt x="742" y="0"/>
                </a:lnTo>
                <a:lnTo>
                  <a:pt x="702" y="10"/>
                </a:lnTo>
                <a:lnTo>
                  <a:pt x="669" y="25"/>
                </a:lnTo>
                <a:lnTo>
                  <a:pt x="631" y="49"/>
                </a:lnTo>
                <a:lnTo>
                  <a:pt x="617" y="58"/>
                </a:lnTo>
                <a:lnTo>
                  <a:pt x="607" y="65"/>
                </a:lnTo>
                <a:lnTo>
                  <a:pt x="601" y="73"/>
                </a:lnTo>
                <a:lnTo>
                  <a:pt x="597" y="93"/>
                </a:lnTo>
                <a:lnTo>
                  <a:pt x="597" y="123"/>
                </a:lnTo>
                <a:lnTo>
                  <a:pt x="592" y="146"/>
                </a:lnTo>
                <a:lnTo>
                  <a:pt x="580" y="166"/>
                </a:lnTo>
                <a:lnTo>
                  <a:pt x="521" y="190"/>
                </a:lnTo>
                <a:lnTo>
                  <a:pt x="482" y="210"/>
                </a:lnTo>
                <a:lnTo>
                  <a:pt x="444" y="233"/>
                </a:lnTo>
                <a:lnTo>
                  <a:pt x="415" y="265"/>
                </a:lnTo>
                <a:lnTo>
                  <a:pt x="394" y="302"/>
                </a:lnTo>
                <a:lnTo>
                  <a:pt x="361" y="349"/>
                </a:lnTo>
                <a:lnTo>
                  <a:pt x="328" y="389"/>
                </a:lnTo>
                <a:lnTo>
                  <a:pt x="291" y="431"/>
                </a:lnTo>
                <a:lnTo>
                  <a:pt x="252" y="448"/>
                </a:lnTo>
                <a:lnTo>
                  <a:pt x="219" y="443"/>
                </a:lnTo>
                <a:lnTo>
                  <a:pt x="180" y="426"/>
                </a:lnTo>
                <a:lnTo>
                  <a:pt x="148" y="423"/>
                </a:lnTo>
                <a:lnTo>
                  <a:pt x="125" y="433"/>
                </a:lnTo>
                <a:lnTo>
                  <a:pt x="104" y="430"/>
                </a:lnTo>
                <a:lnTo>
                  <a:pt x="84" y="413"/>
                </a:lnTo>
                <a:lnTo>
                  <a:pt x="67" y="407"/>
                </a:lnTo>
                <a:lnTo>
                  <a:pt x="54" y="411"/>
                </a:lnTo>
                <a:lnTo>
                  <a:pt x="37" y="410"/>
                </a:lnTo>
                <a:lnTo>
                  <a:pt x="6" y="401"/>
                </a:lnTo>
                <a:lnTo>
                  <a:pt x="3" y="410"/>
                </a:lnTo>
                <a:lnTo>
                  <a:pt x="0" y="423"/>
                </a:lnTo>
                <a:lnTo>
                  <a:pt x="3" y="433"/>
                </a:lnTo>
                <a:lnTo>
                  <a:pt x="9" y="448"/>
                </a:lnTo>
                <a:lnTo>
                  <a:pt x="18" y="459"/>
                </a:lnTo>
                <a:lnTo>
                  <a:pt x="25" y="466"/>
                </a:lnTo>
                <a:lnTo>
                  <a:pt x="33" y="483"/>
                </a:lnTo>
                <a:lnTo>
                  <a:pt x="41" y="505"/>
                </a:lnTo>
                <a:lnTo>
                  <a:pt x="52" y="522"/>
                </a:lnTo>
                <a:lnTo>
                  <a:pt x="84" y="561"/>
                </a:lnTo>
                <a:lnTo>
                  <a:pt x="87" y="575"/>
                </a:lnTo>
                <a:lnTo>
                  <a:pt x="91" y="588"/>
                </a:lnTo>
                <a:lnTo>
                  <a:pt x="112" y="614"/>
                </a:lnTo>
                <a:lnTo>
                  <a:pt x="115" y="623"/>
                </a:lnTo>
                <a:lnTo>
                  <a:pt x="113" y="641"/>
                </a:lnTo>
                <a:lnTo>
                  <a:pt x="133" y="695"/>
                </a:lnTo>
                <a:lnTo>
                  <a:pt x="146" y="726"/>
                </a:lnTo>
                <a:lnTo>
                  <a:pt x="158" y="732"/>
                </a:lnTo>
                <a:lnTo>
                  <a:pt x="195" y="766"/>
                </a:lnTo>
                <a:lnTo>
                  <a:pt x="228" y="792"/>
                </a:lnTo>
                <a:lnTo>
                  <a:pt x="266" y="810"/>
                </a:lnTo>
                <a:lnTo>
                  <a:pt x="293" y="822"/>
                </a:lnTo>
                <a:lnTo>
                  <a:pt x="307" y="831"/>
                </a:lnTo>
                <a:lnTo>
                  <a:pt x="315" y="839"/>
                </a:lnTo>
                <a:lnTo>
                  <a:pt x="320" y="855"/>
                </a:lnTo>
                <a:lnTo>
                  <a:pt x="322" y="884"/>
                </a:lnTo>
                <a:lnTo>
                  <a:pt x="323" y="901"/>
                </a:lnTo>
                <a:lnTo>
                  <a:pt x="353" y="901"/>
                </a:lnTo>
                <a:lnTo>
                  <a:pt x="378" y="902"/>
                </a:lnTo>
                <a:lnTo>
                  <a:pt x="386" y="906"/>
                </a:lnTo>
                <a:lnTo>
                  <a:pt x="389" y="911"/>
                </a:lnTo>
                <a:lnTo>
                  <a:pt x="388" y="923"/>
                </a:lnTo>
                <a:lnTo>
                  <a:pt x="388" y="940"/>
                </a:lnTo>
                <a:lnTo>
                  <a:pt x="389" y="955"/>
                </a:lnTo>
                <a:lnTo>
                  <a:pt x="386" y="971"/>
                </a:lnTo>
                <a:lnTo>
                  <a:pt x="384" y="989"/>
                </a:lnTo>
                <a:lnTo>
                  <a:pt x="382" y="1011"/>
                </a:lnTo>
                <a:lnTo>
                  <a:pt x="386" y="1019"/>
                </a:lnTo>
                <a:lnTo>
                  <a:pt x="409" y="1047"/>
                </a:lnTo>
                <a:lnTo>
                  <a:pt x="420" y="1065"/>
                </a:lnTo>
                <a:lnTo>
                  <a:pt x="430" y="1093"/>
                </a:lnTo>
                <a:lnTo>
                  <a:pt x="436" y="1102"/>
                </a:lnTo>
                <a:lnTo>
                  <a:pt x="441" y="1105"/>
                </a:lnTo>
                <a:lnTo>
                  <a:pt x="463" y="1108"/>
                </a:lnTo>
                <a:lnTo>
                  <a:pt x="518" y="1120"/>
                </a:lnTo>
                <a:lnTo>
                  <a:pt x="553" y="1130"/>
                </a:lnTo>
                <a:lnTo>
                  <a:pt x="581" y="1141"/>
                </a:lnTo>
                <a:lnTo>
                  <a:pt x="592" y="1144"/>
                </a:lnTo>
                <a:lnTo>
                  <a:pt x="597" y="1147"/>
                </a:lnTo>
                <a:lnTo>
                  <a:pt x="599" y="1149"/>
                </a:lnTo>
                <a:lnTo>
                  <a:pt x="595" y="1173"/>
                </a:lnTo>
                <a:lnTo>
                  <a:pt x="596" y="1182"/>
                </a:lnTo>
                <a:lnTo>
                  <a:pt x="599" y="1189"/>
                </a:lnTo>
                <a:lnTo>
                  <a:pt x="603" y="1194"/>
                </a:lnTo>
                <a:lnTo>
                  <a:pt x="609" y="1197"/>
                </a:lnTo>
                <a:lnTo>
                  <a:pt x="631" y="1200"/>
                </a:lnTo>
                <a:lnTo>
                  <a:pt x="643" y="1214"/>
                </a:lnTo>
                <a:lnTo>
                  <a:pt x="650" y="1221"/>
                </a:lnTo>
                <a:lnTo>
                  <a:pt x="652" y="1221"/>
                </a:lnTo>
                <a:lnTo>
                  <a:pt x="698" y="1212"/>
                </a:lnTo>
                <a:lnTo>
                  <a:pt x="737" y="1219"/>
                </a:lnTo>
                <a:lnTo>
                  <a:pt x="783" y="1239"/>
                </a:lnTo>
                <a:lnTo>
                  <a:pt x="825" y="1246"/>
                </a:lnTo>
                <a:lnTo>
                  <a:pt x="867" y="1240"/>
                </a:lnTo>
                <a:lnTo>
                  <a:pt x="899" y="1239"/>
                </a:lnTo>
                <a:lnTo>
                  <a:pt x="924" y="1242"/>
                </a:lnTo>
                <a:lnTo>
                  <a:pt x="945" y="1249"/>
                </a:lnTo>
                <a:lnTo>
                  <a:pt x="959" y="1259"/>
                </a:lnTo>
                <a:lnTo>
                  <a:pt x="982" y="1240"/>
                </a:lnTo>
                <a:lnTo>
                  <a:pt x="1006" y="1214"/>
                </a:lnTo>
                <a:lnTo>
                  <a:pt x="1033" y="1182"/>
                </a:lnTo>
                <a:lnTo>
                  <a:pt x="1059" y="1153"/>
                </a:lnTo>
                <a:lnTo>
                  <a:pt x="1081" y="1129"/>
                </a:lnTo>
                <a:lnTo>
                  <a:pt x="1110" y="1095"/>
                </a:lnTo>
                <a:lnTo>
                  <a:pt x="1139" y="1061"/>
                </a:lnTo>
                <a:lnTo>
                  <a:pt x="1146" y="1056"/>
                </a:lnTo>
                <a:lnTo>
                  <a:pt x="1150" y="1053"/>
                </a:lnTo>
                <a:lnTo>
                  <a:pt x="1138" y="1024"/>
                </a:lnTo>
                <a:lnTo>
                  <a:pt x="1160" y="989"/>
                </a:lnTo>
                <a:lnTo>
                  <a:pt x="1161" y="966"/>
                </a:lnTo>
                <a:lnTo>
                  <a:pt x="1161" y="945"/>
                </a:lnTo>
                <a:lnTo>
                  <a:pt x="1164" y="935"/>
                </a:lnTo>
                <a:lnTo>
                  <a:pt x="1170" y="926"/>
                </a:lnTo>
                <a:lnTo>
                  <a:pt x="1194" y="908"/>
                </a:lnTo>
                <a:lnTo>
                  <a:pt x="1212" y="880"/>
                </a:lnTo>
                <a:lnTo>
                  <a:pt x="1227" y="852"/>
                </a:lnTo>
                <a:lnTo>
                  <a:pt x="1248" y="809"/>
                </a:lnTo>
                <a:lnTo>
                  <a:pt x="1250" y="799"/>
                </a:lnTo>
                <a:lnTo>
                  <a:pt x="1251" y="789"/>
                </a:lnTo>
                <a:lnTo>
                  <a:pt x="1246" y="774"/>
                </a:lnTo>
                <a:lnTo>
                  <a:pt x="1234" y="750"/>
                </a:lnTo>
                <a:lnTo>
                  <a:pt x="1225" y="730"/>
                </a:lnTo>
                <a:lnTo>
                  <a:pt x="1217" y="698"/>
                </a:lnTo>
                <a:lnTo>
                  <a:pt x="1226" y="671"/>
                </a:lnTo>
                <a:lnTo>
                  <a:pt x="1230" y="654"/>
                </a:lnTo>
                <a:lnTo>
                  <a:pt x="1230" y="645"/>
                </a:lnTo>
                <a:lnTo>
                  <a:pt x="1227" y="636"/>
                </a:lnTo>
                <a:lnTo>
                  <a:pt x="1217" y="630"/>
                </a:lnTo>
                <a:lnTo>
                  <a:pt x="1210" y="626"/>
                </a:lnTo>
                <a:lnTo>
                  <a:pt x="1207" y="615"/>
                </a:lnTo>
                <a:lnTo>
                  <a:pt x="1208" y="601"/>
                </a:lnTo>
                <a:lnTo>
                  <a:pt x="1211" y="594"/>
                </a:lnTo>
                <a:lnTo>
                  <a:pt x="1233" y="582"/>
                </a:lnTo>
                <a:lnTo>
                  <a:pt x="1238" y="576"/>
                </a:lnTo>
                <a:lnTo>
                  <a:pt x="1241" y="568"/>
                </a:lnTo>
                <a:lnTo>
                  <a:pt x="1241" y="558"/>
                </a:lnTo>
                <a:lnTo>
                  <a:pt x="1249" y="531"/>
                </a:lnTo>
                <a:lnTo>
                  <a:pt x="1259" y="506"/>
                </a:lnTo>
                <a:lnTo>
                  <a:pt x="1259" y="498"/>
                </a:lnTo>
                <a:lnTo>
                  <a:pt x="1257" y="490"/>
                </a:lnTo>
                <a:lnTo>
                  <a:pt x="1255" y="47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7151701" y="4578242"/>
            <a:ext cx="380967" cy="364144"/>
          </a:xfrm>
          <a:custGeom>
            <a:avLst/>
            <a:gdLst>
              <a:gd name="T0" fmla="*/ 1920 w 1925"/>
              <a:gd name="T1" fmla="*/ 427 h 1836"/>
              <a:gd name="T2" fmla="*/ 1869 w 1925"/>
              <a:gd name="T3" fmla="*/ 343 h 1836"/>
              <a:gd name="T4" fmla="*/ 1851 w 1925"/>
              <a:gd name="T5" fmla="*/ 266 h 1836"/>
              <a:gd name="T6" fmla="*/ 1817 w 1925"/>
              <a:gd name="T7" fmla="*/ 257 h 1836"/>
              <a:gd name="T8" fmla="*/ 1781 w 1925"/>
              <a:gd name="T9" fmla="*/ 210 h 1836"/>
              <a:gd name="T10" fmla="*/ 1679 w 1925"/>
              <a:gd name="T11" fmla="*/ 163 h 1836"/>
              <a:gd name="T12" fmla="*/ 1627 w 1925"/>
              <a:gd name="T13" fmla="*/ 132 h 1836"/>
              <a:gd name="T14" fmla="*/ 1582 w 1925"/>
              <a:gd name="T15" fmla="*/ 97 h 1836"/>
              <a:gd name="T16" fmla="*/ 1477 w 1925"/>
              <a:gd name="T17" fmla="*/ 51 h 1836"/>
              <a:gd name="T18" fmla="*/ 1339 w 1925"/>
              <a:gd name="T19" fmla="*/ 19 h 1836"/>
              <a:gd name="T20" fmla="*/ 1156 w 1925"/>
              <a:gd name="T21" fmla="*/ 74 h 1836"/>
              <a:gd name="T22" fmla="*/ 1102 w 1925"/>
              <a:gd name="T23" fmla="*/ 163 h 1836"/>
              <a:gd name="T24" fmla="*/ 1102 w 1925"/>
              <a:gd name="T25" fmla="*/ 305 h 1836"/>
              <a:gd name="T26" fmla="*/ 1102 w 1925"/>
              <a:gd name="T27" fmla="*/ 461 h 1836"/>
              <a:gd name="T28" fmla="*/ 1058 w 1925"/>
              <a:gd name="T29" fmla="*/ 628 h 1836"/>
              <a:gd name="T30" fmla="*/ 1119 w 1925"/>
              <a:gd name="T31" fmla="*/ 719 h 1836"/>
              <a:gd name="T32" fmla="*/ 1226 w 1925"/>
              <a:gd name="T33" fmla="*/ 789 h 1836"/>
              <a:gd name="T34" fmla="*/ 1248 w 1925"/>
              <a:gd name="T35" fmla="*/ 747 h 1836"/>
              <a:gd name="T36" fmla="*/ 1285 w 1925"/>
              <a:gd name="T37" fmla="*/ 826 h 1836"/>
              <a:gd name="T38" fmla="*/ 1279 w 1925"/>
              <a:gd name="T39" fmla="*/ 977 h 1836"/>
              <a:gd name="T40" fmla="*/ 1243 w 1925"/>
              <a:gd name="T41" fmla="*/ 942 h 1836"/>
              <a:gd name="T42" fmla="*/ 1155 w 1925"/>
              <a:gd name="T43" fmla="*/ 964 h 1836"/>
              <a:gd name="T44" fmla="*/ 1101 w 1925"/>
              <a:gd name="T45" fmla="*/ 869 h 1836"/>
              <a:gd name="T46" fmla="*/ 1060 w 1925"/>
              <a:gd name="T47" fmla="*/ 806 h 1836"/>
              <a:gd name="T48" fmla="*/ 934 w 1925"/>
              <a:gd name="T49" fmla="*/ 759 h 1836"/>
              <a:gd name="T50" fmla="*/ 863 w 1925"/>
              <a:gd name="T51" fmla="*/ 635 h 1836"/>
              <a:gd name="T52" fmla="*/ 822 w 1925"/>
              <a:gd name="T53" fmla="*/ 691 h 1836"/>
              <a:gd name="T54" fmla="*/ 737 w 1925"/>
              <a:gd name="T55" fmla="*/ 700 h 1836"/>
              <a:gd name="T56" fmla="*/ 604 w 1925"/>
              <a:gd name="T57" fmla="*/ 661 h 1836"/>
              <a:gd name="T58" fmla="*/ 551 w 1925"/>
              <a:gd name="T59" fmla="*/ 599 h 1836"/>
              <a:gd name="T60" fmla="*/ 516 w 1925"/>
              <a:gd name="T61" fmla="*/ 571 h 1836"/>
              <a:gd name="T62" fmla="*/ 417 w 1925"/>
              <a:gd name="T63" fmla="*/ 606 h 1836"/>
              <a:gd name="T64" fmla="*/ 393 w 1925"/>
              <a:gd name="T65" fmla="*/ 536 h 1836"/>
              <a:gd name="T66" fmla="*/ 336 w 1925"/>
              <a:gd name="T67" fmla="*/ 499 h 1836"/>
              <a:gd name="T68" fmla="*/ 345 w 1925"/>
              <a:gd name="T69" fmla="*/ 605 h 1836"/>
              <a:gd name="T70" fmla="*/ 333 w 1925"/>
              <a:gd name="T71" fmla="*/ 707 h 1836"/>
              <a:gd name="T72" fmla="*/ 319 w 1925"/>
              <a:gd name="T73" fmla="*/ 848 h 1836"/>
              <a:gd name="T74" fmla="*/ 7 w 1925"/>
              <a:gd name="T75" fmla="*/ 895 h 1836"/>
              <a:gd name="T76" fmla="*/ 3 w 1925"/>
              <a:gd name="T77" fmla="*/ 1224 h 1836"/>
              <a:gd name="T78" fmla="*/ 26 w 1925"/>
              <a:gd name="T79" fmla="*/ 1566 h 1836"/>
              <a:gd name="T80" fmla="*/ 155 w 1925"/>
              <a:gd name="T81" fmla="*/ 1694 h 1836"/>
              <a:gd name="T82" fmla="*/ 360 w 1925"/>
              <a:gd name="T83" fmla="*/ 1733 h 1836"/>
              <a:gd name="T84" fmla="*/ 527 w 1925"/>
              <a:gd name="T85" fmla="*/ 1789 h 1836"/>
              <a:gd name="T86" fmla="*/ 646 w 1925"/>
              <a:gd name="T87" fmla="*/ 1821 h 1836"/>
              <a:gd name="T88" fmla="*/ 849 w 1925"/>
              <a:gd name="T89" fmla="*/ 1777 h 1836"/>
              <a:gd name="T90" fmla="*/ 1042 w 1925"/>
              <a:gd name="T91" fmla="*/ 1578 h 1836"/>
              <a:gd name="T92" fmla="*/ 1122 w 1925"/>
              <a:gd name="T93" fmla="*/ 1461 h 1836"/>
              <a:gd name="T94" fmla="*/ 1263 w 1925"/>
              <a:gd name="T95" fmla="*/ 1388 h 1836"/>
              <a:gd name="T96" fmla="*/ 1359 w 1925"/>
              <a:gd name="T97" fmla="*/ 1323 h 1836"/>
              <a:gd name="T98" fmla="*/ 1398 w 1925"/>
              <a:gd name="T99" fmla="*/ 1244 h 1836"/>
              <a:gd name="T100" fmla="*/ 1577 w 1925"/>
              <a:gd name="T101" fmla="*/ 1182 h 1836"/>
              <a:gd name="T102" fmla="*/ 1729 w 1925"/>
              <a:gd name="T103" fmla="*/ 1125 h 1836"/>
              <a:gd name="T104" fmla="*/ 1811 w 1925"/>
              <a:gd name="T105" fmla="*/ 1083 h 1836"/>
              <a:gd name="T106" fmla="*/ 1783 w 1925"/>
              <a:gd name="T107" fmla="*/ 1048 h 1836"/>
              <a:gd name="T108" fmla="*/ 1767 w 1925"/>
              <a:gd name="T109" fmla="*/ 1018 h 1836"/>
              <a:gd name="T110" fmla="*/ 1790 w 1925"/>
              <a:gd name="T111" fmla="*/ 962 h 1836"/>
              <a:gd name="T112" fmla="*/ 1808 w 1925"/>
              <a:gd name="T113" fmla="*/ 876 h 1836"/>
              <a:gd name="T114" fmla="*/ 1874 w 1925"/>
              <a:gd name="T115" fmla="*/ 801 h 1836"/>
              <a:gd name="T116" fmla="*/ 1866 w 1925"/>
              <a:gd name="T117" fmla="*/ 766 h 1836"/>
              <a:gd name="T118" fmla="*/ 1854 w 1925"/>
              <a:gd name="T119" fmla="*/ 630 h 1836"/>
              <a:gd name="T120" fmla="*/ 1870 w 1925"/>
              <a:gd name="T121" fmla="*/ 53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5" h="1836">
                <a:moveTo>
                  <a:pt x="1872" y="488"/>
                </a:moveTo>
                <a:lnTo>
                  <a:pt x="1882" y="486"/>
                </a:lnTo>
                <a:lnTo>
                  <a:pt x="1892" y="483"/>
                </a:lnTo>
                <a:lnTo>
                  <a:pt x="1925" y="446"/>
                </a:lnTo>
                <a:lnTo>
                  <a:pt x="1925" y="439"/>
                </a:lnTo>
                <a:lnTo>
                  <a:pt x="1920" y="427"/>
                </a:lnTo>
                <a:lnTo>
                  <a:pt x="1908" y="409"/>
                </a:lnTo>
                <a:lnTo>
                  <a:pt x="1906" y="402"/>
                </a:lnTo>
                <a:lnTo>
                  <a:pt x="1905" y="381"/>
                </a:lnTo>
                <a:lnTo>
                  <a:pt x="1900" y="373"/>
                </a:lnTo>
                <a:lnTo>
                  <a:pt x="1883" y="359"/>
                </a:lnTo>
                <a:lnTo>
                  <a:pt x="1869" y="343"/>
                </a:lnTo>
                <a:lnTo>
                  <a:pt x="1873" y="328"/>
                </a:lnTo>
                <a:lnTo>
                  <a:pt x="1876" y="311"/>
                </a:lnTo>
                <a:lnTo>
                  <a:pt x="1869" y="301"/>
                </a:lnTo>
                <a:lnTo>
                  <a:pt x="1860" y="292"/>
                </a:lnTo>
                <a:lnTo>
                  <a:pt x="1854" y="278"/>
                </a:lnTo>
                <a:lnTo>
                  <a:pt x="1851" y="266"/>
                </a:lnTo>
                <a:lnTo>
                  <a:pt x="1844" y="262"/>
                </a:lnTo>
                <a:lnTo>
                  <a:pt x="1837" y="262"/>
                </a:lnTo>
                <a:lnTo>
                  <a:pt x="1831" y="268"/>
                </a:lnTo>
                <a:lnTo>
                  <a:pt x="1826" y="268"/>
                </a:lnTo>
                <a:lnTo>
                  <a:pt x="1819" y="266"/>
                </a:lnTo>
                <a:lnTo>
                  <a:pt x="1817" y="257"/>
                </a:lnTo>
                <a:lnTo>
                  <a:pt x="1817" y="247"/>
                </a:lnTo>
                <a:lnTo>
                  <a:pt x="1812" y="240"/>
                </a:lnTo>
                <a:lnTo>
                  <a:pt x="1808" y="231"/>
                </a:lnTo>
                <a:lnTo>
                  <a:pt x="1807" y="226"/>
                </a:lnTo>
                <a:lnTo>
                  <a:pt x="1798" y="221"/>
                </a:lnTo>
                <a:lnTo>
                  <a:pt x="1781" y="210"/>
                </a:lnTo>
                <a:lnTo>
                  <a:pt x="1756" y="201"/>
                </a:lnTo>
                <a:lnTo>
                  <a:pt x="1736" y="190"/>
                </a:lnTo>
                <a:lnTo>
                  <a:pt x="1728" y="179"/>
                </a:lnTo>
                <a:lnTo>
                  <a:pt x="1709" y="175"/>
                </a:lnTo>
                <a:lnTo>
                  <a:pt x="1693" y="174"/>
                </a:lnTo>
                <a:lnTo>
                  <a:pt x="1679" y="163"/>
                </a:lnTo>
                <a:lnTo>
                  <a:pt x="1662" y="162"/>
                </a:lnTo>
                <a:lnTo>
                  <a:pt x="1647" y="160"/>
                </a:lnTo>
                <a:lnTo>
                  <a:pt x="1644" y="153"/>
                </a:lnTo>
                <a:lnTo>
                  <a:pt x="1644" y="139"/>
                </a:lnTo>
                <a:lnTo>
                  <a:pt x="1638" y="135"/>
                </a:lnTo>
                <a:lnTo>
                  <a:pt x="1627" y="132"/>
                </a:lnTo>
                <a:lnTo>
                  <a:pt x="1616" y="132"/>
                </a:lnTo>
                <a:lnTo>
                  <a:pt x="1608" y="134"/>
                </a:lnTo>
                <a:lnTo>
                  <a:pt x="1604" y="133"/>
                </a:lnTo>
                <a:lnTo>
                  <a:pt x="1594" y="124"/>
                </a:lnTo>
                <a:lnTo>
                  <a:pt x="1585" y="114"/>
                </a:lnTo>
                <a:lnTo>
                  <a:pt x="1582" y="97"/>
                </a:lnTo>
                <a:lnTo>
                  <a:pt x="1568" y="86"/>
                </a:lnTo>
                <a:lnTo>
                  <a:pt x="1551" y="77"/>
                </a:lnTo>
                <a:lnTo>
                  <a:pt x="1507" y="78"/>
                </a:lnTo>
                <a:lnTo>
                  <a:pt x="1500" y="75"/>
                </a:lnTo>
                <a:lnTo>
                  <a:pt x="1489" y="67"/>
                </a:lnTo>
                <a:lnTo>
                  <a:pt x="1477" y="51"/>
                </a:lnTo>
                <a:lnTo>
                  <a:pt x="1467" y="35"/>
                </a:lnTo>
                <a:lnTo>
                  <a:pt x="1458" y="13"/>
                </a:lnTo>
                <a:lnTo>
                  <a:pt x="1454" y="0"/>
                </a:lnTo>
                <a:lnTo>
                  <a:pt x="1425" y="5"/>
                </a:lnTo>
                <a:lnTo>
                  <a:pt x="1385" y="12"/>
                </a:lnTo>
                <a:lnTo>
                  <a:pt x="1339" y="19"/>
                </a:lnTo>
                <a:lnTo>
                  <a:pt x="1292" y="28"/>
                </a:lnTo>
                <a:lnTo>
                  <a:pt x="1245" y="35"/>
                </a:lnTo>
                <a:lnTo>
                  <a:pt x="1202" y="43"/>
                </a:lnTo>
                <a:lnTo>
                  <a:pt x="1162" y="50"/>
                </a:lnTo>
                <a:lnTo>
                  <a:pt x="1150" y="54"/>
                </a:lnTo>
                <a:lnTo>
                  <a:pt x="1156" y="74"/>
                </a:lnTo>
                <a:lnTo>
                  <a:pt x="1153" y="94"/>
                </a:lnTo>
                <a:lnTo>
                  <a:pt x="1144" y="110"/>
                </a:lnTo>
                <a:lnTo>
                  <a:pt x="1131" y="129"/>
                </a:lnTo>
                <a:lnTo>
                  <a:pt x="1125" y="137"/>
                </a:lnTo>
                <a:lnTo>
                  <a:pt x="1112" y="152"/>
                </a:lnTo>
                <a:lnTo>
                  <a:pt x="1102" y="163"/>
                </a:lnTo>
                <a:lnTo>
                  <a:pt x="1080" y="182"/>
                </a:lnTo>
                <a:lnTo>
                  <a:pt x="1066" y="192"/>
                </a:lnTo>
                <a:lnTo>
                  <a:pt x="1066" y="201"/>
                </a:lnTo>
                <a:lnTo>
                  <a:pt x="1089" y="245"/>
                </a:lnTo>
                <a:lnTo>
                  <a:pt x="1098" y="277"/>
                </a:lnTo>
                <a:lnTo>
                  <a:pt x="1102" y="305"/>
                </a:lnTo>
                <a:lnTo>
                  <a:pt x="1102" y="321"/>
                </a:lnTo>
                <a:lnTo>
                  <a:pt x="1101" y="354"/>
                </a:lnTo>
                <a:lnTo>
                  <a:pt x="1099" y="395"/>
                </a:lnTo>
                <a:lnTo>
                  <a:pt x="1097" y="411"/>
                </a:lnTo>
                <a:lnTo>
                  <a:pt x="1103" y="439"/>
                </a:lnTo>
                <a:lnTo>
                  <a:pt x="1102" y="461"/>
                </a:lnTo>
                <a:lnTo>
                  <a:pt x="1086" y="486"/>
                </a:lnTo>
                <a:lnTo>
                  <a:pt x="1081" y="510"/>
                </a:lnTo>
                <a:lnTo>
                  <a:pt x="1073" y="543"/>
                </a:lnTo>
                <a:lnTo>
                  <a:pt x="1062" y="589"/>
                </a:lnTo>
                <a:lnTo>
                  <a:pt x="1054" y="613"/>
                </a:lnTo>
                <a:lnTo>
                  <a:pt x="1058" y="628"/>
                </a:lnTo>
                <a:lnTo>
                  <a:pt x="1062" y="639"/>
                </a:lnTo>
                <a:lnTo>
                  <a:pt x="1065" y="653"/>
                </a:lnTo>
                <a:lnTo>
                  <a:pt x="1073" y="674"/>
                </a:lnTo>
                <a:lnTo>
                  <a:pt x="1083" y="686"/>
                </a:lnTo>
                <a:lnTo>
                  <a:pt x="1088" y="692"/>
                </a:lnTo>
                <a:lnTo>
                  <a:pt x="1119" y="719"/>
                </a:lnTo>
                <a:lnTo>
                  <a:pt x="1132" y="732"/>
                </a:lnTo>
                <a:lnTo>
                  <a:pt x="1152" y="757"/>
                </a:lnTo>
                <a:lnTo>
                  <a:pt x="1167" y="774"/>
                </a:lnTo>
                <a:lnTo>
                  <a:pt x="1187" y="778"/>
                </a:lnTo>
                <a:lnTo>
                  <a:pt x="1212" y="784"/>
                </a:lnTo>
                <a:lnTo>
                  <a:pt x="1226" y="789"/>
                </a:lnTo>
                <a:lnTo>
                  <a:pt x="1235" y="787"/>
                </a:lnTo>
                <a:lnTo>
                  <a:pt x="1238" y="781"/>
                </a:lnTo>
                <a:lnTo>
                  <a:pt x="1238" y="768"/>
                </a:lnTo>
                <a:lnTo>
                  <a:pt x="1236" y="759"/>
                </a:lnTo>
                <a:lnTo>
                  <a:pt x="1239" y="752"/>
                </a:lnTo>
                <a:lnTo>
                  <a:pt x="1248" y="747"/>
                </a:lnTo>
                <a:lnTo>
                  <a:pt x="1270" y="746"/>
                </a:lnTo>
                <a:lnTo>
                  <a:pt x="1280" y="740"/>
                </a:lnTo>
                <a:lnTo>
                  <a:pt x="1287" y="738"/>
                </a:lnTo>
                <a:lnTo>
                  <a:pt x="1286" y="766"/>
                </a:lnTo>
                <a:lnTo>
                  <a:pt x="1286" y="794"/>
                </a:lnTo>
                <a:lnTo>
                  <a:pt x="1285" y="826"/>
                </a:lnTo>
                <a:lnTo>
                  <a:pt x="1285" y="863"/>
                </a:lnTo>
                <a:lnTo>
                  <a:pt x="1284" y="894"/>
                </a:lnTo>
                <a:lnTo>
                  <a:pt x="1284" y="927"/>
                </a:lnTo>
                <a:lnTo>
                  <a:pt x="1283" y="964"/>
                </a:lnTo>
                <a:lnTo>
                  <a:pt x="1283" y="968"/>
                </a:lnTo>
                <a:lnTo>
                  <a:pt x="1279" y="977"/>
                </a:lnTo>
                <a:lnTo>
                  <a:pt x="1271" y="980"/>
                </a:lnTo>
                <a:lnTo>
                  <a:pt x="1260" y="972"/>
                </a:lnTo>
                <a:lnTo>
                  <a:pt x="1259" y="965"/>
                </a:lnTo>
                <a:lnTo>
                  <a:pt x="1256" y="951"/>
                </a:lnTo>
                <a:lnTo>
                  <a:pt x="1251" y="944"/>
                </a:lnTo>
                <a:lnTo>
                  <a:pt x="1243" y="942"/>
                </a:lnTo>
                <a:lnTo>
                  <a:pt x="1231" y="945"/>
                </a:lnTo>
                <a:lnTo>
                  <a:pt x="1215" y="956"/>
                </a:lnTo>
                <a:lnTo>
                  <a:pt x="1194" y="964"/>
                </a:lnTo>
                <a:lnTo>
                  <a:pt x="1186" y="970"/>
                </a:lnTo>
                <a:lnTo>
                  <a:pt x="1171" y="969"/>
                </a:lnTo>
                <a:lnTo>
                  <a:pt x="1155" y="964"/>
                </a:lnTo>
                <a:lnTo>
                  <a:pt x="1143" y="953"/>
                </a:lnTo>
                <a:lnTo>
                  <a:pt x="1140" y="936"/>
                </a:lnTo>
                <a:lnTo>
                  <a:pt x="1130" y="918"/>
                </a:lnTo>
                <a:lnTo>
                  <a:pt x="1117" y="892"/>
                </a:lnTo>
                <a:lnTo>
                  <a:pt x="1110" y="881"/>
                </a:lnTo>
                <a:lnTo>
                  <a:pt x="1101" y="869"/>
                </a:lnTo>
                <a:lnTo>
                  <a:pt x="1092" y="868"/>
                </a:lnTo>
                <a:lnTo>
                  <a:pt x="1081" y="865"/>
                </a:lnTo>
                <a:lnTo>
                  <a:pt x="1075" y="847"/>
                </a:lnTo>
                <a:lnTo>
                  <a:pt x="1070" y="825"/>
                </a:lnTo>
                <a:lnTo>
                  <a:pt x="1066" y="817"/>
                </a:lnTo>
                <a:lnTo>
                  <a:pt x="1060" y="806"/>
                </a:lnTo>
                <a:lnTo>
                  <a:pt x="1051" y="799"/>
                </a:lnTo>
                <a:lnTo>
                  <a:pt x="1031" y="790"/>
                </a:lnTo>
                <a:lnTo>
                  <a:pt x="1004" y="777"/>
                </a:lnTo>
                <a:lnTo>
                  <a:pt x="970" y="762"/>
                </a:lnTo>
                <a:lnTo>
                  <a:pt x="953" y="761"/>
                </a:lnTo>
                <a:lnTo>
                  <a:pt x="934" y="759"/>
                </a:lnTo>
                <a:lnTo>
                  <a:pt x="923" y="751"/>
                </a:lnTo>
                <a:lnTo>
                  <a:pt x="916" y="745"/>
                </a:lnTo>
                <a:lnTo>
                  <a:pt x="909" y="724"/>
                </a:lnTo>
                <a:lnTo>
                  <a:pt x="899" y="699"/>
                </a:lnTo>
                <a:lnTo>
                  <a:pt x="870" y="668"/>
                </a:lnTo>
                <a:lnTo>
                  <a:pt x="863" y="635"/>
                </a:lnTo>
                <a:lnTo>
                  <a:pt x="857" y="631"/>
                </a:lnTo>
                <a:lnTo>
                  <a:pt x="847" y="633"/>
                </a:lnTo>
                <a:lnTo>
                  <a:pt x="839" y="637"/>
                </a:lnTo>
                <a:lnTo>
                  <a:pt x="836" y="646"/>
                </a:lnTo>
                <a:lnTo>
                  <a:pt x="826" y="676"/>
                </a:lnTo>
                <a:lnTo>
                  <a:pt x="822" y="691"/>
                </a:lnTo>
                <a:lnTo>
                  <a:pt x="819" y="694"/>
                </a:lnTo>
                <a:lnTo>
                  <a:pt x="812" y="699"/>
                </a:lnTo>
                <a:lnTo>
                  <a:pt x="801" y="703"/>
                </a:lnTo>
                <a:lnTo>
                  <a:pt x="786" y="705"/>
                </a:lnTo>
                <a:lnTo>
                  <a:pt x="764" y="704"/>
                </a:lnTo>
                <a:lnTo>
                  <a:pt x="737" y="700"/>
                </a:lnTo>
                <a:lnTo>
                  <a:pt x="722" y="696"/>
                </a:lnTo>
                <a:lnTo>
                  <a:pt x="682" y="691"/>
                </a:lnTo>
                <a:lnTo>
                  <a:pt x="671" y="688"/>
                </a:lnTo>
                <a:lnTo>
                  <a:pt x="655" y="682"/>
                </a:lnTo>
                <a:lnTo>
                  <a:pt x="643" y="675"/>
                </a:lnTo>
                <a:lnTo>
                  <a:pt x="604" y="661"/>
                </a:lnTo>
                <a:lnTo>
                  <a:pt x="587" y="663"/>
                </a:lnTo>
                <a:lnTo>
                  <a:pt x="579" y="653"/>
                </a:lnTo>
                <a:lnTo>
                  <a:pt x="571" y="648"/>
                </a:lnTo>
                <a:lnTo>
                  <a:pt x="561" y="639"/>
                </a:lnTo>
                <a:lnTo>
                  <a:pt x="556" y="626"/>
                </a:lnTo>
                <a:lnTo>
                  <a:pt x="551" y="599"/>
                </a:lnTo>
                <a:lnTo>
                  <a:pt x="552" y="583"/>
                </a:lnTo>
                <a:lnTo>
                  <a:pt x="557" y="567"/>
                </a:lnTo>
                <a:lnTo>
                  <a:pt x="552" y="562"/>
                </a:lnTo>
                <a:lnTo>
                  <a:pt x="545" y="562"/>
                </a:lnTo>
                <a:lnTo>
                  <a:pt x="535" y="568"/>
                </a:lnTo>
                <a:lnTo>
                  <a:pt x="516" y="571"/>
                </a:lnTo>
                <a:lnTo>
                  <a:pt x="484" y="578"/>
                </a:lnTo>
                <a:lnTo>
                  <a:pt x="472" y="582"/>
                </a:lnTo>
                <a:lnTo>
                  <a:pt x="460" y="586"/>
                </a:lnTo>
                <a:lnTo>
                  <a:pt x="450" y="589"/>
                </a:lnTo>
                <a:lnTo>
                  <a:pt x="426" y="605"/>
                </a:lnTo>
                <a:lnTo>
                  <a:pt x="417" y="606"/>
                </a:lnTo>
                <a:lnTo>
                  <a:pt x="402" y="601"/>
                </a:lnTo>
                <a:lnTo>
                  <a:pt x="395" y="592"/>
                </a:lnTo>
                <a:lnTo>
                  <a:pt x="402" y="582"/>
                </a:lnTo>
                <a:lnTo>
                  <a:pt x="405" y="570"/>
                </a:lnTo>
                <a:lnTo>
                  <a:pt x="400" y="547"/>
                </a:lnTo>
                <a:lnTo>
                  <a:pt x="393" y="536"/>
                </a:lnTo>
                <a:lnTo>
                  <a:pt x="372" y="528"/>
                </a:lnTo>
                <a:lnTo>
                  <a:pt x="363" y="528"/>
                </a:lnTo>
                <a:lnTo>
                  <a:pt x="360" y="515"/>
                </a:lnTo>
                <a:lnTo>
                  <a:pt x="354" y="503"/>
                </a:lnTo>
                <a:lnTo>
                  <a:pt x="342" y="501"/>
                </a:lnTo>
                <a:lnTo>
                  <a:pt x="336" y="499"/>
                </a:lnTo>
                <a:lnTo>
                  <a:pt x="339" y="523"/>
                </a:lnTo>
                <a:lnTo>
                  <a:pt x="343" y="557"/>
                </a:lnTo>
                <a:lnTo>
                  <a:pt x="345" y="581"/>
                </a:lnTo>
                <a:lnTo>
                  <a:pt x="347" y="593"/>
                </a:lnTo>
                <a:lnTo>
                  <a:pt x="348" y="599"/>
                </a:lnTo>
                <a:lnTo>
                  <a:pt x="345" y="605"/>
                </a:lnTo>
                <a:lnTo>
                  <a:pt x="343" y="619"/>
                </a:lnTo>
                <a:lnTo>
                  <a:pt x="338" y="632"/>
                </a:lnTo>
                <a:lnTo>
                  <a:pt x="335" y="641"/>
                </a:lnTo>
                <a:lnTo>
                  <a:pt x="337" y="658"/>
                </a:lnTo>
                <a:lnTo>
                  <a:pt x="335" y="681"/>
                </a:lnTo>
                <a:lnTo>
                  <a:pt x="333" y="707"/>
                </a:lnTo>
                <a:lnTo>
                  <a:pt x="332" y="731"/>
                </a:lnTo>
                <a:lnTo>
                  <a:pt x="338" y="774"/>
                </a:lnTo>
                <a:lnTo>
                  <a:pt x="337" y="787"/>
                </a:lnTo>
                <a:lnTo>
                  <a:pt x="329" y="811"/>
                </a:lnTo>
                <a:lnTo>
                  <a:pt x="323" y="828"/>
                </a:lnTo>
                <a:lnTo>
                  <a:pt x="319" y="848"/>
                </a:lnTo>
                <a:lnTo>
                  <a:pt x="318" y="858"/>
                </a:lnTo>
                <a:lnTo>
                  <a:pt x="332" y="887"/>
                </a:lnTo>
                <a:lnTo>
                  <a:pt x="331" y="893"/>
                </a:lnTo>
                <a:lnTo>
                  <a:pt x="320" y="895"/>
                </a:lnTo>
                <a:lnTo>
                  <a:pt x="312" y="895"/>
                </a:lnTo>
                <a:lnTo>
                  <a:pt x="7" y="895"/>
                </a:lnTo>
                <a:lnTo>
                  <a:pt x="7" y="925"/>
                </a:lnTo>
                <a:lnTo>
                  <a:pt x="6" y="984"/>
                </a:lnTo>
                <a:lnTo>
                  <a:pt x="5" y="1044"/>
                </a:lnTo>
                <a:lnTo>
                  <a:pt x="4" y="1104"/>
                </a:lnTo>
                <a:lnTo>
                  <a:pt x="4" y="1164"/>
                </a:lnTo>
                <a:lnTo>
                  <a:pt x="3" y="1224"/>
                </a:lnTo>
                <a:lnTo>
                  <a:pt x="2" y="1283"/>
                </a:lnTo>
                <a:lnTo>
                  <a:pt x="2" y="1344"/>
                </a:lnTo>
                <a:lnTo>
                  <a:pt x="1" y="1403"/>
                </a:lnTo>
                <a:lnTo>
                  <a:pt x="0" y="1447"/>
                </a:lnTo>
                <a:lnTo>
                  <a:pt x="9" y="1503"/>
                </a:lnTo>
                <a:lnTo>
                  <a:pt x="26" y="1566"/>
                </a:lnTo>
                <a:lnTo>
                  <a:pt x="33" y="1572"/>
                </a:lnTo>
                <a:lnTo>
                  <a:pt x="51" y="1583"/>
                </a:lnTo>
                <a:lnTo>
                  <a:pt x="75" y="1606"/>
                </a:lnTo>
                <a:lnTo>
                  <a:pt x="89" y="1624"/>
                </a:lnTo>
                <a:lnTo>
                  <a:pt x="118" y="1655"/>
                </a:lnTo>
                <a:lnTo>
                  <a:pt x="155" y="1694"/>
                </a:lnTo>
                <a:lnTo>
                  <a:pt x="190" y="1729"/>
                </a:lnTo>
                <a:lnTo>
                  <a:pt x="223" y="1761"/>
                </a:lnTo>
                <a:lnTo>
                  <a:pt x="257" y="1753"/>
                </a:lnTo>
                <a:lnTo>
                  <a:pt x="290" y="1746"/>
                </a:lnTo>
                <a:lnTo>
                  <a:pt x="330" y="1739"/>
                </a:lnTo>
                <a:lnTo>
                  <a:pt x="360" y="1733"/>
                </a:lnTo>
                <a:lnTo>
                  <a:pt x="368" y="1730"/>
                </a:lnTo>
                <a:lnTo>
                  <a:pt x="443" y="1738"/>
                </a:lnTo>
                <a:lnTo>
                  <a:pt x="475" y="1743"/>
                </a:lnTo>
                <a:lnTo>
                  <a:pt x="486" y="1747"/>
                </a:lnTo>
                <a:lnTo>
                  <a:pt x="500" y="1759"/>
                </a:lnTo>
                <a:lnTo>
                  <a:pt x="527" y="1789"/>
                </a:lnTo>
                <a:lnTo>
                  <a:pt x="558" y="1798"/>
                </a:lnTo>
                <a:lnTo>
                  <a:pt x="575" y="1799"/>
                </a:lnTo>
                <a:lnTo>
                  <a:pt x="588" y="1795"/>
                </a:lnTo>
                <a:lnTo>
                  <a:pt x="605" y="1801"/>
                </a:lnTo>
                <a:lnTo>
                  <a:pt x="625" y="1818"/>
                </a:lnTo>
                <a:lnTo>
                  <a:pt x="646" y="1821"/>
                </a:lnTo>
                <a:lnTo>
                  <a:pt x="669" y="1811"/>
                </a:lnTo>
                <a:lnTo>
                  <a:pt x="701" y="1814"/>
                </a:lnTo>
                <a:lnTo>
                  <a:pt x="740" y="1831"/>
                </a:lnTo>
                <a:lnTo>
                  <a:pt x="773" y="1836"/>
                </a:lnTo>
                <a:lnTo>
                  <a:pt x="812" y="1819"/>
                </a:lnTo>
                <a:lnTo>
                  <a:pt x="849" y="1777"/>
                </a:lnTo>
                <a:lnTo>
                  <a:pt x="882" y="1737"/>
                </a:lnTo>
                <a:lnTo>
                  <a:pt x="915" y="1690"/>
                </a:lnTo>
                <a:lnTo>
                  <a:pt x="936" y="1653"/>
                </a:lnTo>
                <a:lnTo>
                  <a:pt x="965" y="1621"/>
                </a:lnTo>
                <a:lnTo>
                  <a:pt x="1003" y="1598"/>
                </a:lnTo>
                <a:lnTo>
                  <a:pt x="1042" y="1578"/>
                </a:lnTo>
                <a:lnTo>
                  <a:pt x="1101" y="1554"/>
                </a:lnTo>
                <a:lnTo>
                  <a:pt x="1101" y="1554"/>
                </a:lnTo>
                <a:lnTo>
                  <a:pt x="1113" y="1534"/>
                </a:lnTo>
                <a:lnTo>
                  <a:pt x="1118" y="1511"/>
                </a:lnTo>
                <a:lnTo>
                  <a:pt x="1118" y="1481"/>
                </a:lnTo>
                <a:lnTo>
                  <a:pt x="1122" y="1461"/>
                </a:lnTo>
                <a:lnTo>
                  <a:pt x="1128" y="1453"/>
                </a:lnTo>
                <a:lnTo>
                  <a:pt x="1138" y="1446"/>
                </a:lnTo>
                <a:lnTo>
                  <a:pt x="1152" y="1437"/>
                </a:lnTo>
                <a:lnTo>
                  <a:pt x="1190" y="1413"/>
                </a:lnTo>
                <a:lnTo>
                  <a:pt x="1223" y="1398"/>
                </a:lnTo>
                <a:lnTo>
                  <a:pt x="1263" y="1388"/>
                </a:lnTo>
                <a:lnTo>
                  <a:pt x="1306" y="1388"/>
                </a:lnTo>
                <a:lnTo>
                  <a:pt x="1347" y="1388"/>
                </a:lnTo>
                <a:lnTo>
                  <a:pt x="1372" y="1388"/>
                </a:lnTo>
                <a:lnTo>
                  <a:pt x="1370" y="1363"/>
                </a:lnTo>
                <a:lnTo>
                  <a:pt x="1366" y="1334"/>
                </a:lnTo>
                <a:lnTo>
                  <a:pt x="1359" y="1323"/>
                </a:lnTo>
                <a:lnTo>
                  <a:pt x="1350" y="1302"/>
                </a:lnTo>
                <a:lnTo>
                  <a:pt x="1346" y="1281"/>
                </a:lnTo>
                <a:lnTo>
                  <a:pt x="1345" y="1270"/>
                </a:lnTo>
                <a:lnTo>
                  <a:pt x="1347" y="1266"/>
                </a:lnTo>
                <a:lnTo>
                  <a:pt x="1383" y="1251"/>
                </a:lnTo>
                <a:lnTo>
                  <a:pt x="1398" y="1244"/>
                </a:lnTo>
                <a:lnTo>
                  <a:pt x="1420" y="1235"/>
                </a:lnTo>
                <a:lnTo>
                  <a:pt x="1461" y="1223"/>
                </a:lnTo>
                <a:lnTo>
                  <a:pt x="1496" y="1212"/>
                </a:lnTo>
                <a:lnTo>
                  <a:pt x="1528" y="1200"/>
                </a:lnTo>
                <a:lnTo>
                  <a:pt x="1562" y="1189"/>
                </a:lnTo>
                <a:lnTo>
                  <a:pt x="1577" y="1182"/>
                </a:lnTo>
                <a:lnTo>
                  <a:pt x="1594" y="1174"/>
                </a:lnTo>
                <a:lnTo>
                  <a:pt x="1635" y="1159"/>
                </a:lnTo>
                <a:lnTo>
                  <a:pt x="1647" y="1154"/>
                </a:lnTo>
                <a:lnTo>
                  <a:pt x="1672" y="1145"/>
                </a:lnTo>
                <a:lnTo>
                  <a:pt x="1684" y="1142"/>
                </a:lnTo>
                <a:lnTo>
                  <a:pt x="1729" y="1125"/>
                </a:lnTo>
                <a:lnTo>
                  <a:pt x="1783" y="1104"/>
                </a:lnTo>
                <a:lnTo>
                  <a:pt x="1801" y="1097"/>
                </a:lnTo>
                <a:lnTo>
                  <a:pt x="1836" y="1084"/>
                </a:lnTo>
                <a:lnTo>
                  <a:pt x="1828" y="1071"/>
                </a:lnTo>
                <a:lnTo>
                  <a:pt x="1821" y="1074"/>
                </a:lnTo>
                <a:lnTo>
                  <a:pt x="1811" y="1083"/>
                </a:lnTo>
                <a:lnTo>
                  <a:pt x="1805" y="1086"/>
                </a:lnTo>
                <a:lnTo>
                  <a:pt x="1802" y="1086"/>
                </a:lnTo>
                <a:lnTo>
                  <a:pt x="1801" y="1083"/>
                </a:lnTo>
                <a:lnTo>
                  <a:pt x="1799" y="1077"/>
                </a:lnTo>
                <a:lnTo>
                  <a:pt x="1791" y="1060"/>
                </a:lnTo>
                <a:lnTo>
                  <a:pt x="1783" y="1048"/>
                </a:lnTo>
                <a:lnTo>
                  <a:pt x="1774" y="1043"/>
                </a:lnTo>
                <a:lnTo>
                  <a:pt x="1766" y="1037"/>
                </a:lnTo>
                <a:lnTo>
                  <a:pt x="1769" y="1032"/>
                </a:lnTo>
                <a:lnTo>
                  <a:pt x="1774" y="1028"/>
                </a:lnTo>
                <a:lnTo>
                  <a:pt x="1771" y="1024"/>
                </a:lnTo>
                <a:lnTo>
                  <a:pt x="1767" y="1018"/>
                </a:lnTo>
                <a:lnTo>
                  <a:pt x="1751" y="1010"/>
                </a:lnTo>
                <a:lnTo>
                  <a:pt x="1751" y="1006"/>
                </a:lnTo>
                <a:lnTo>
                  <a:pt x="1766" y="998"/>
                </a:lnTo>
                <a:lnTo>
                  <a:pt x="1776" y="989"/>
                </a:lnTo>
                <a:lnTo>
                  <a:pt x="1782" y="980"/>
                </a:lnTo>
                <a:lnTo>
                  <a:pt x="1790" y="962"/>
                </a:lnTo>
                <a:lnTo>
                  <a:pt x="1797" y="943"/>
                </a:lnTo>
                <a:lnTo>
                  <a:pt x="1802" y="938"/>
                </a:lnTo>
                <a:lnTo>
                  <a:pt x="1804" y="925"/>
                </a:lnTo>
                <a:lnTo>
                  <a:pt x="1803" y="912"/>
                </a:lnTo>
                <a:lnTo>
                  <a:pt x="1806" y="893"/>
                </a:lnTo>
                <a:lnTo>
                  <a:pt x="1808" y="876"/>
                </a:lnTo>
                <a:lnTo>
                  <a:pt x="1804" y="870"/>
                </a:lnTo>
                <a:lnTo>
                  <a:pt x="1800" y="859"/>
                </a:lnTo>
                <a:lnTo>
                  <a:pt x="1805" y="840"/>
                </a:lnTo>
                <a:lnTo>
                  <a:pt x="1813" y="827"/>
                </a:lnTo>
                <a:lnTo>
                  <a:pt x="1849" y="813"/>
                </a:lnTo>
                <a:lnTo>
                  <a:pt x="1874" y="801"/>
                </a:lnTo>
                <a:lnTo>
                  <a:pt x="1881" y="795"/>
                </a:lnTo>
                <a:lnTo>
                  <a:pt x="1890" y="784"/>
                </a:lnTo>
                <a:lnTo>
                  <a:pt x="1894" y="774"/>
                </a:lnTo>
                <a:lnTo>
                  <a:pt x="1891" y="770"/>
                </a:lnTo>
                <a:lnTo>
                  <a:pt x="1870" y="770"/>
                </a:lnTo>
                <a:lnTo>
                  <a:pt x="1866" y="766"/>
                </a:lnTo>
                <a:lnTo>
                  <a:pt x="1852" y="730"/>
                </a:lnTo>
                <a:lnTo>
                  <a:pt x="1861" y="688"/>
                </a:lnTo>
                <a:lnTo>
                  <a:pt x="1862" y="671"/>
                </a:lnTo>
                <a:lnTo>
                  <a:pt x="1862" y="651"/>
                </a:lnTo>
                <a:lnTo>
                  <a:pt x="1860" y="637"/>
                </a:lnTo>
                <a:lnTo>
                  <a:pt x="1854" y="630"/>
                </a:lnTo>
                <a:lnTo>
                  <a:pt x="1850" y="623"/>
                </a:lnTo>
                <a:lnTo>
                  <a:pt x="1852" y="601"/>
                </a:lnTo>
                <a:lnTo>
                  <a:pt x="1857" y="598"/>
                </a:lnTo>
                <a:lnTo>
                  <a:pt x="1870" y="569"/>
                </a:lnTo>
                <a:lnTo>
                  <a:pt x="1876" y="552"/>
                </a:lnTo>
                <a:lnTo>
                  <a:pt x="1870" y="539"/>
                </a:lnTo>
                <a:lnTo>
                  <a:pt x="1863" y="519"/>
                </a:lnTo>
                <a:lnTo>
                  <a:pt x="1860" y="507"/>
                </a:lnTo>
                <a:lnTo>
                  <a:pt x="1858" y="503"/>
                </a:lnTo>
                <a:lnTo>
                  <a:pt x="1863" y="496"/>
                </a:lnTo>
                <a:lnTo>
                  <a:pt x="1872" y="4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5899952" y="3256234"/>
            <a:ext cx="278057" cy="252329"/>
          </a:xfrm>
          <a:custGeom>
            <a:avLst/>
            <a:gdLst>
              <a:gd name="T0" fmla="*/ 691 w 1406"/>
              <a:gd name="T1" fmla="*/ 1 h 1277"/>
              <a:gd name="T2" fmla="*/ 676 w 1406"/>
              <a:gd name="T3" fmla="*/ 41 h 1277"/>
              <a:gd name="T4" fmla="*/ 631 w 1406"/>
              <a:gd name="T5" fmla="*/ 146 h 1277"/>
              <a:gd name="T6" fmla="*/ 597 w 1406"/>
              <a:gd name="T7" fmla="*/ 190 h 1277"/>
              <a:gd name="T8" fmla="*/ 519 w 1406"/>
              <a:gd name="T9" fmla="*/ 232 h 1277"/>
              <a:gd name="T10" fmla="*/ 479 w 1406"/>
              <a:gd name="T11" fmla="*/ 262 h 1277"/>
              <a:gd name="T12" fmla="*/ 457 w 1406"/>
              <a:gd name="T13" fmla="*/ 323 h 1277"/>
              <a:gd name="T14" fmla="*/ 425 w 1406"/>
              <a:gd name="T15" fmla="*/ 394 h 1277"/>
              <a:gd name="T16" fmla="*/ 400 w 1406"/>
              <a:gd name="T17" fmla="*/ 455 h 1277"/>
              <a:gd name="T18" fmla="*/ 386 w 1406"/>
              <a:gd name="T19" fmla="*/ 548 h 1277"/>
              <a:gd name="T20" fmla="*/ 337 w 1406"/>
              <a:gd name="T21" fmla="*/ 593 h 1277"/>
              <a:gd name="T22" fmla="*/ 238 w 1406"/>
              <a:gd name="T23" fmla="*/ 691 h 1277"/>
              <a:gd name="T24" fmla="*/ 209 w 1406"/>
              <a:gd name="T25" fmla="*/ 731 h 1277"/>
              <a:gd name="T26" fmla="*/ 215 w 1406"/>
              <a:gd name="T27" fmla="*/ 733 h 1277"/>
              <a:gd name="T28" fmla="*/ 233 w 1406"/>
              <a:gd name="T29" fmla="*/ 712 h 1277"/>
              <a:gd name="T30" fmla="*/ 232 w 1406"/>
              <a:gd name="T31" fmla="*/ 729 h 1277"/>
              <a:gd name="T32" fmla="*/ 199 w 1406"/>
              <a:gd name="T33" fmla="*/ 789 h 1277"/>
              <a:gd name="T34" fmla="*/ 162 w 1406"/>
              <a:gd name="T35" fmla="*/ 851 h 1277"/>
              <a:gd name="T36" fmla="*/ 162 w 1406"/>
              <a:gd name="T37" fmla="*/ 879 h 1277"/>
              <a:gd name="T38" fmla="*/ 133 w 1406"/>
              <a:gd name="T39" fmla="*/ 944 h 1277"/>
              <a:gd name="T40" fmla="*/ 79 w 1406"/>
              <a:gd name="T41" fmla="*/ 1004 h 1277"/>
              <a:gd name="T42" fmla="*/ 36 w 1406"/>
              <a:gd name="T43" fmla="*/ 1074 h 1277"/>
              <a:gd name="T44" fmla="*/ 19 w 1406"/>
              <a:gd name="T45" fmla="*/ 1171 h 1277"/>
              <a:gd name="T46" fmla="*/ 8 w 1406"/>
              <a:gd name="T47" fmla="*/ 1277 h 1277"/>
              <a:gd name="T48" fmla="*/ 11 w 1406"/>
              <a:gd name="T49" fmla="*/ 1240 h 1277"/>
              <a:gd name="T50" fmla="*/ 26 w 1406"/>
              <a:gd name="T51" fmla="*/ 1180 h 1277"/>
              <a:gd name="T52" fmla="*/ 84 w 1406"/>
              <a:gd name="T53" fmla="*/ 1180 h 1277"/>
              <a:gd name="T54" fmla="*/ 158 w 1406"/>
              <a:gd name="T55" fmla="*/ 1180 h 1277"/>
              <a:gd name="T56" fmla="*/ 231 w 1406"/>
              <a:gd name="T57" fmla="*/ 1180 h 1277"/>
              <a:gd name="T58" fmla="*/ 306 w 1406"/>
              <a:gd name="T59" fmla="*/ 1180 h 1277"/>
              <a:gd name="T60" fmla="*/ 380 w 1406"/>
              <a:gd name="T61" fmla="*/ 1179 h 1277"/>
              <a:gd name="T62" fmla="*/ 453 w 1406"/>
              <a:gd name="T63" fmla="*/ 1179 h 1277"/>
              <a:gd name="T64" fmla="*/ 528 w 1406"/>
              <a:gd name="T65" fmla="*/ 1179 h 1277"/>
              <a:gd name="T66" fmla="*/ 602 w 1406"/>
              <a:gd name="T67" fmla="*/ 1179 h 1277"/>
              <a:gd name="T68" fmla="*/ 663 w 1406"/>
              <a:gd name="T69" fmla="*/ 1179 h 1277"/>
              <a:gd name="T70" fmla="*/ 662 w 1406"/>
              <a:gd name="T71" fmla="*/ 1135 h 1277"/>
              <a:gd name="T72" fmla="*/ 661 w 1406"/>
              <a:gd name="T73" fmla="*/ 1082 h 1277"/>
              <a:gd name="T74" fmla="*/ 660 w 1406"/>
              <a:gd name="T75" fmla="*/ 1032 h 1277"/>
              <a:gd name="T76" fmla="*/ 659 w 1406"/>
              <a:gd name="T77" fmla="*/ 983 h 1277"/>
              <a:gd name="T78" fmla="*/ 657 w 1406"/>
              <a:gd name="T79" fmla="*/ 951 h 1277"/>
              <a:gd name="T80" fmla="*/ 649 w 1406"/>
              <a:gd name="T81" fmla="*/ 915 h 1277"/>
              <a:gd name="T82" fmla="*/ 657 w 1406"/>
              <a:gd name="T83" fmla="*/ 890 h 1277"/>
              <a:gd name="T84" fmla="*/ 695 w 1406"/>
              <a:gd name="T85" fmla="*/ 852 h 1277"/>
              <a:gd name="T86" fmla="*/ 740 w 1406"/>
              <a:gd name="T87" fmla="*/ 819 h 1277"/>
              <a:gd name="T88" fmla="*/ 781 w 1406"/>
              <a:gd name="T89" fmla="*/ 810 h 1277"/>
              <a:gd name="T90" fmla="*/ 828 w 1406"/>
              <a:gd name="T91" fmla="*/ 787 h 1277"/>
              <a:gd name="T92" fmla="*/ 840 w 1406"/>
              <a:gd name="T93" fmla="*/ 761 h 1277"/>
              <a:gd name="T94" fmla="*/ 842 w 1406"/>
              <a:gd name="T95" fmla="*/ 714 h 1277"/>
              <a:gd name="T96" fmla="*/ 844 w 1406"/>
              <a:gd name="T97" fmla="*/ 662 h 1277"/>
              <a:gd name="T98" fmla="*/ 846 w 1406"/>
              <a:gd name="T99" fmla="*/ 612 h 1277"/>
              <a:gd name="T100" fmla="*/ 848 w 1406"/>
              <a:gd name="T101" fmla="*/ 561 h 1277"/>
              <a:gd name="T102" fmla="*/ 850 w 1406"/>
              <a:gd name="T103" fmla="*/ 511 h 1277"/>
              <a:gd name="T104" fmla="*/ 852 w 1406"/>
              <a:gd name="T105" fmla="*/ 459 h 1277"/>
              <a:gd name="T106" fmla="*/ 855 w 1406"/>
              <a:gd name="T107" fmla="*/ 409 h 1277"/>
              <a:gd name="T108" fmla="*/ 857 w 1406"/>
              <a:gd name="T109" fmla="*/ 358 h 1277"/>
              <a:gd name="T110" fmla="*/ 859 w 1406"/>
              <a:gd name="T111" fmla="*/ 310 h 1277"/>
              <a:gd name="T112" fmla="*/ 1003 w 1406"/>
              <a:gd name="T113" fmla="*/ 310 h 1277"/>
              <a:gd name="T114" fmla="*/ 1241 w 1406"/>
              <a:gd name="T115" fmla="*/ 310 h 1277"/>
              <a:gd name="T116" fmla="*/ 1393 w 1406"/>
              <a:gd name="T117" fmla="*/ 289 h 1277"/>
              <a:gd name="T118" fmla="*/ 1396 w 1406"/>
              <a:gd name="T119" fmla="*/ 217 h 1277"/>
              <a:gd name="T120" fmla="*/ 1399 w 1406"/>
              <a:gd name="T121" fmla="*/ 137 h 1277"/>
              <a:gd name="T122" fmla="*/ 1403 w 1406"/>
              <a:gd name="T123" fmla="*/ 69 h 1277"/>
              <a:gd name="T124" fmla="*/ 1406 w 1406"/>
              <a:gd name="T125" fmla="*/ 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6" h="1277">
                <a:moveTo>
                  <a:pt x="691" y="0"/>
                </a:moveTo>
                <a:lnTo>
                  <a:pt x="691" y="1"/>
                </a:lnTo>
                <a:lnTo>
                  <a:pt x="690" y="1"/>
                </a:lnTo>
                <a:lnTo>
                  <a:pt x="676" y="41"/>
                </a:lnTo>
                <a:lnTo>
                  <a:pt x="648" y="96"/>
                </a:lnTo>
                <a:lnTo>
                  <a:pt x="631" y="146"/>
                </a:lnTo>
                <a:lnTo>
                  <a:pt x="617" y="172"/>
                </a:lnTo>
                <a:lnTo>
                  <a:pt x="597" y="190"/>
                </a:lnTo>
                <a:lnTo>
                  <a:pt x="554" y="218"/>
                </a:lnTo>
                <a:lnTo>
                  <a:pt x="519" y="232"/>
                </a:lnTo>
                <a:lnTo>
                  <a:pt x="495" y="254"/>
                </a:lnTo>
                <a:lnTo>
                  <a:pt x="479" y="262"/>
                </a:lnTo>
                <a:lnTo>
                  <a:pt x="469" y="278"/>
                </a:lnTo>
                <a:lnTo>
                  <a:pt x="457" y="323"/>
                </a:lnTo>
                <a:lnTo>
                  <a:pt x="444" y="345"/>
                </a:lnTo>
                <a:lnTo>
                  <a:pt x="425" y="394"/>
                </a:lnTo>
                <a:lnTo>
                  <a:pt x="409" y="421"/>
                </a:lnTo>
                <a:lnTo>
                  <a:pt x="400" y="455"/>
                </a:lnTo>
                <a:lnTo>
                  <a:pt x="395" y="520"/>
                </a:lnTo>
                <a:lnTo>
                  <a:pt x="386" y="548"/>
                </a:lnTo>
                <a:lnTo>
                  <a:pt x="363" y="580"/>
                </a:lnTo>
                <a:lnTo>
                  <a:pt x="337" y="593"/>
                </a:lnTo>
                <a:lnTo>
                  <a:pt x="271" y="669"/>
                </a:lnTo>
                <a:lnTo>
                  <a:pt x="238" y="691"/>
                </a:lnTo>
                <a:lnTo>
                  <a:pt x="218" y="712"/>
                </a:lnTo>
                <a:lnTo>
                  <a:pt x="209" y="731"/>
                </a:lnTo>
                <a:lnTo>
                  <a:pt x="204" y="744"/>
                </a:lnTo>
                <a:lnTo>
                  <a:pt x="215" y="733"/>
                </a:lnTo>
                <a:lnTo>
                  <a:pt x="225" y="720"/>
                </a:lnTo>
                <a:lnTo>
                  <a:pt x="233" y="712"/>
                </a:lnTo>
                <a:lnTo>
                  <a:pt x="235" y="721"/>
                </a:lnTo>
                <a:lnTo>
                  <a:pt x="232" y="729"/>
                </a:lnTo>
                <a:lnTo>
                  <a:pt x="209" y="766"/>
                </a:lnTo>
                <a:lnTo>
                  <a:pt x="199" y="789"/>
                </a:lnTo>
                <a:lnTo>
                  <a:pt x="179" y="827"/>
                </a:lnTo>
                <a:lnTo>
                  <a:pt x="162" y="851"/>
                </a:lnTo>
                <a:lnTo>
                  <a:pt x="168" y="863"/>
                </a:lnTo>
                <a:lnTo>
                  <a:pt x="162" y="879"/>
                </a:lnTo>
                <a:lnTo>
                  <a:pt x="144" y="899"/>
                </a:lnTo>
                <a:lnTo>
                  <a:pt x="133" y="944"/>
                </a:lnTo>
                <a:lnTo>
                  <a:pt x="106" y="993"/>
                </a:lnTo>
                <a:lnTo>
                  <a:pt x="79" y="1004"/>
                </a:lnTo>
                <a:lnTo>
                  <a:pt x="61" y="1026"/>
                </a:lnTo>
                <a:lnTo>
                  <a:pt x="36" y="1074"/>
                </a:lnTo>
                <a:lnTo>
                  <a:pt x="20" y="1163"/>
                </a:lnTo>
                <a:lnTo>
                  <a:pt x="19" y="1171"/>
                </a:lnTo>
                <a:lnTo>
                  <a:pt x="0" y="1268"/>
                </a:lnTo>
                <a:lnTo>
                  <a:pt x="8" y="1277"/>
                </a:lnTo>
                <a:lnTo>
                  <a:pt x="6" y="1260"/>
                </a:lnTo>
                <a:lnTo>
                  <a:pt x="11" y="1240"/>
                </a:lnTo>
                <a:lnTo>
                  <a:pt x="18" y="1214"/>
                </a:lnTo>
                <a:lnTo>
                  <a:pt x="26" y="1180"/>
                </a:lnTo>
                <a:lnTo>
                  <a:pt x="47" y="1180"/>
                </a:lnTo>
                <a:lnTo>
                  <a:pt x="84" y="1180"/>
                </a:lnTo>
                <a:lnTo>
                  <a:pt x="120" y="1180"/>
                </a:lnTo>
                <a:lnTo>
                  <a:pt x="158" y="1180"/>
                </a:lnTo>
                <a:lnTo>
                  <a:pt x="195" y="1180"/>
                </a:lnTo>
                <a:lnTo>
                  <a:pt x="231" y="1180"/>
                </a:lnTo>
                <a:lnTo>
                  <a:pt x="269" y="1180"/>
                </a:lnTo>
                <a:lnTo>
                  <a:pt x="306" y="1180"/>
                </a:lnTo>
                <a:lnTo>
                  <a:pt x="342" y="1180"/>
                </a:lnTo>
                <a:lnTo>
                  <a:pt x="380" y="1179"/>
                </a:lnTo>
                <a:lnTo>
                  <a:pt x="417" y="1179"/>
                </a:lnTo>
                <a:lnTo>
                  <a:pt x="453" y="1179"/>
                </a:lnTo>
                <a:lnTo>
                  <a:pt x="491" y="1179"/>
                </a:lnTo>
                <a:lnTo>
                  <a:pt x="528" y="1179"/>
                </a:lnTo>
                <a:lnTo>
                  <a:pt x="564" y="1179"/>
                </a:lnTo>
                <a:lnTo>
                  <a:pt x="602" y="1179"/>
                </a:lnTo>
                <a:lnTo>
                  <a:pt x="639" y="1179"/>
                </a:lnTo>
                <a:lnTo>
                  <a:pt x="663" y="1179"/>
                </a:lnTo>
                <a:lnTo>
                  <a:pt x="662" y="1155"/>
                </a:lnTo>
                <a:lnTo>
                  <a:pt x="662" y="1135"/>
                </a:lnTo>
                <a:lnTo>
                  <a:pt x="661" y="1108"/>
                </a:lnTo>
                <a:lnTo>
                  <a:pt x="661" y="1082"/>
                </a:lnTo>
                <a:lnTo>
                  <a:pt x="660" y="1056"/>
                </a:lnTo>
                <a:lnTo>
                  <a:pt x="660" y="1032"/>
                </a:lnTo>
                <a:lnTo>
                  <a:pt x="659" y="1006"/>
                </a:lnTo>
                <a:lnTo>
                  <a:pt x="659" y="983"/>
                </a:lnTo>
                <a:lnTo>
                  <a:pt x="658" y="963"/>
                </a:lnTo>
                <a:lnTo>
                  <a:pt x="657" y="951"/>
                </a:lnTo>
                <a:lnTo>
                  <a:pt x="650" y="927"/>
                </a:lnTo>
                <a:lnTo>
                  <a:pt x="649" y="915"/>
                </a:lnTo>
                <a:lnTo>
                  <a:pt x="651" y="902"/>
                </a:lnTo>
                <a:lnTo>
                  <a:pt x="657" y="890"/>
                </a:lnTo>
                <a:lnTo>
                  <a:pt x="673" y="869"/>
                </a:lnTo>
                <a:lnTo>
                  <a:pt x="695" y="852"/>
                </a:lnTo>
                <a:lnTo>
                  <a:pt x="721" y="833"/>
                </a:lnTo>
                <a:lnTo>
                  <a:pt x="740" y="819"/>
                </a:lnTo>
                <a:lnTo>
                  <a:pt x="750" y="815"/>
                </a:lnTo>
                <a:lnTo>
                  <a:pt x="781" y="810"/>
                </a:lnTo>
                <a:lnTo>
                  <a:pt x="805" y="798"/>
                </a:lnTo>
                <a:lnTo>
                  <a:pt x="828" y="787"/>
                </a:lnTo>
                <a:lnTo>
                  <a:pt x="838" y="781"/>
                </a:lnTo>
                <a:lnTo>
                  <a:pt x="840" y="761"/>
                </a:lnTo>
                <a:lnTo>
                  <a:pt x="841" y="739"/>
                </a:lnTo>
                <a:lnTo>
                  <a:pt x="842" y="714"/>
                </a:lnTo>
                <a:lnTo>
                  <a:pt x="843" y="688"/>
                </a:lnTo>
                <a:lnTo>
                  <a:pt x="844" y="662"/>
                </a:lnTo>
                <a:lnTo>
                  <a:pt x="845" y="637"/>
                </a:lnTo>
                <a:lnTo>
                  <a:pt x="846" y="612"/>
                </a:lnTo>
                <a:lnTo>
                  <a:pt x="847" y="586"/>
                </a:lnTo>
                <a:lnTo>
                  <a:pt x="848" y="561"/>
                </a:lnTo>
                <a:lnTo>
                  <a:pt x="849" y="536"/>
                </a:lnTo>
                <a:lnTo>
                  <a:pt x="850" y="511"/>
                </a:lnTo>
                <a:lnTo>
                  <a:pt x="851" y="484"/>
                </a:lnTo>
                <a:lnTo>
                  <a:pt x="852" y="459"/>
                </a:lnTo>
                <a:lnTo>
                  <a:pt x="853" y="434"/>
                </a:lnTo>
                <a:lnTo>
                  <a:pt x="855" y="409"/>
                </a:lnTo>
                <a:lnTo>
                  <a:pt x="856" y="383"/>
                </a:lnTo>
                <a:lnTo>
                  <a:pt x="857" y="358"/>
                </a:lnTo>
                <a:lnTo>
                  <a:pt x="858" y="332"/>
                </a:lnTo>
                <a:lnTo>
                  <a:pt x="859" y="310"/>
                </a:lnTo>
                <a:lnTo>
                  <a:pt x="972" y="310"/>
                </a:lnTo>
                <a:lnTo>
                  <a:pt x="1003" y="310"/>
                </a:lnTo>
                <a:lnTo>
                  <a:pt x="1211" y="310"/>
                </a:lnTo>
                <a:lnTo>
                  <a:pt x="1241" y="310"/>
                </a:lnTo>
                <a:lnTo>
                  <a:pt x="1392" y="310"/>
                </a:lnTo>
                <a:lnTo>
                  <a:pt x="1393" y="289"/>
                </a:lnTo>
                <a:lnTo>
                  <a:pt x="1394" y="258"/>
                </a:lnTo>
                <a:lnTo>
                  <a:pt x="1396" y="217"/>
                </a:lnTo>
                <a:lnTo>
                  <a:pt x="1398" y="174"/>
                </a:lnTo>
                <a:lnTo>
                  <a:pt x="1399" y="137"/>
                </a:lnTo>
                <a:lnTo>
                  <a:pt x="1401" y="101"/>
                </a:lnTo>
                <a:lnTo>
                  <a:pt x="1403" y="69"/>
                </a:lnTo>
                <a:lnTo>
                  <a:pt x="1405" y="31"/>
                </a:lnTo>
                <a:lnTo>
                  <a:pt x="1406" y="0"/>
                </a:lnTo>
                <a:lnTo>
                  <a:pt x="691" y="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403040" y="4121081"/>
            <a:ext cx="176135" cy="209779"/>
          </a:xfrm>
          <a:custGeom>
            <a:avLst/>
            <a:gdLst>
              <a:gd name="T0" fmla="*/ 880 w 891"/>
              <a:gd name="T1" fmla="*/ 371 h 1061"/>
              <a:gd name="T2" fmla="*/ 872 w 891"/>
              <a:gd name="T3" fmla="*/ 304 h 1061"/>
              <a:gd name="T4" fmla="*/ 856 w 891"/>
              <a:gd name="T5" fmla="*/ 279 h 1061"/>
              <a:gd name="T6" fmla="*/ 826 w 891"/>
              <a:gd name="T7" fmla="*/ 241 h 1061"/>
              <a:gd name="T8" fmla="*/ 795 w 891"/>
              <a:gd name="T9" fmla="*/ 160 h 1061"/>
              <a:gd name="T10" fmla="*/ 799 w 891"/>
              <a:gd name="T11" fmla="*/ 106 h 1061"/>
              <a:gd name="T12" fmla="*/ 755 w 891"/>
              <a:gd name="T13" fmla="*/ 75 h 1061"/>
              <a:gd name="T14" fmla="*/ 749 w 891"/>
              <a:gd name="T15" fmla="*/ 61 h 1061"/>
              <a:gd name="T16" fmla="*/ 656 w 891"/>
              <a:gd name="T17" fmla="*/ 76 h 1061"/>
              <a:gd name="T18" fmla="*/ 617 w 891"/>
              <a:gd name="T19" fmla="*/ 87 h 1061"/>
              <a:gd name="T20" fmla="*/ 536 w 891"/>
              <a:gd name="T21" fmla="*/ 78 h 1061"/>
              <a:gd name="T22" fmla="*/ 486 w 891"/>
              <a:gd name="T23" fmla="*/ 88 h 1061"/>
              <a:gd name="T24" fmla="*/ 431 w 891"/>
              <a:gd name="T25" fmla="*/ 114 h 1061"/>
              <a:gd name="T26" fmla="*/ 415 w 891"/>
              <a:gd name="T27" fmla="*/ 129 h 1061"/>
              <a:gd name="T28" fmla="*/ 380 w 891"/>
              <a:gd name="T29" fmla="*/ 96 h 1061"/>
              <a:gd name="T30" fmla="*/ 338 w 891"/>
              <a:gd name="T31" fmla="*/ 97 h 1061"/>
              <a:gd name="T32" fmla="*/ 292 w 891"/>
              <a:gd name="T33" fmla="*/ 90 h 1061"/>
              <a:gd name="T34" fmla="*/ 242 w 891"/>
              <a:gd name="T35" fmla="*/ 93 h 1061"/>
              <a:gd name="T36" fmla="*/ 208 w 891"/>
              <a:gd name="T37" fmla="*/ 136 h 1061"/>
              <a:gd name="T38" fmla="*/ 213 w 891"/>
              <a:gd name="T39" fmla="*/ 163 h 1061"/>
              <a:gd name="T40" fmla="*/ 195 w 891"/>
              <a:gd name="T41" fmla="*/ 220 h 1061"/>
              <a:gd name="T42" fmla="*/ 209 w 891"/>
              <a:gd name="T43" fmla="*/ 240 h 1061"/>
              <a:gd name="T44" fmla="*/ 198 w 891"/>
              <a:gd name="T45" fmla="*/ 287 h 1061"/>
              <a:gd name="T46" fmla="*/ 208 w 891"/>
              <a:gd name="T47" fmla="*/ 339 h 1061"/>
              <a:gd name="T48" fmla="*/ 243 w 891"/>
              <a:gd name="T49" fmla="*/ 355 h 1061"/>
              <a:gd name="T50" fmla="*/ 264 w 891"/>
              <a:gd name="T51" fmla="*/ 363 h 1061"/>
              <a:gd name="T52" fmla="*/ 280 w 891"/>
              <a:gd name="T53" fmla="*/ 386 h 1061"/>
              <a:gd name="T54" fmla="*/ 262 w 891"/>
              <a:gd name="T55" fmla="*/ 428 h 1061"/>
              <a:gd name="T56" fmla="*/ 150 w 891"/>
              <a:gd name="T57" fmla="*/ 556 h 1061"/>
              <a:gd name="T58" fmla="*/ 102 w 891"/>
              <a:gd name="T59" fmla="*/ 605 h 1061"/>
              <a:gd name="T60" fmla="*/ 60 w 891"/>
              <a:gd name="T61" fmla="*/ 639 h 1061"/>
              <a:gd name="T62" fmla="*/ 53 w 891"/>
              <a:gd name="T63" fmla="*/ 708 h 1061"/>
              <a:gd name="T64" fmla="*/ 31 w 891"/>
              <a:gd name="T65" fmla="*/ 759 h 1061"/>
              <a:gd name="T66" fmla="*/ 20 w 891"/>
              <a:gd name="T67" fmla="*/ 807 h 1061"/>
              <a:gd name="T68" fmla="*/ 8 w 891"/>
              <a:gd name="T69" fmla="*/ 915 h 1061"/>
              <a:gd name="T70" fmla="*/ 0 w 891"/>
              <a:gd name="T71" fmla="*/ 969 h 1061"/>
              <a:gd name="T72" fmla="*/ 2 w 891"/>
              <a:gd name="T73" fmla="*/ 1045 h 1061"/>
              <a:gd name="T74" fmla="*/ 46 w 891"/>
              <a:gd name="T75" fmla="*/ 1039 h 1061"/>
              <a:gd name="T76" fmla="*/ 60 w 891"/>
              <a:gd name="T77" fmla="*/ 1061 h 1061"/>
              <a:gd name="T78" fmla="*/ 97 w 891"/>
              <a:gd name="T79" fmla="*/ 1033 h 1061"/>
              <a:gd name="T80" fmla="*/ 125 w 891"/>
              <a:gd name="T81" fmla="*/ 994 h 1061"/>
              <a:gd name="T82" fmla="*/ 149 w 891"/>
              <a:gd name="T83" fmla="*/ 985 h 1061"/>
              <a:gd name="T84" fmla="*/ 170 w 891"/>
              <a:gd name="T85" fmla="*/ 986 h 1061"/>
              <a:gd name="T86" fmla="*/ 205 w 891"/>
              <a:gd name="T87" fmla="*/ 972 h 1061"/>
              <a:gd name="T88" fmla="*/ 715 w 891"/>
              <a:gd name="T89" fmla="*/ 973 h 1061"/>
              <a:gd name="T90" fmla="*/ 718 w 891"/>
              <a:gd name="T91" fmla="*/ 789 h 1061"/>
              <a:gd name="T92" fmla="*/ 744 w 891"/>
              <a:gd name="T93" fmla="*/ 716 h 1061"/>
              <a:gd name="T94" fmla="*/ 775 w 891"/>
              <a:gd name="T95" fmla="*/ 658 h 1061"/>
              <a:gd name="T96" fmla="*/ 809 w 891"/>
              <a:gd name="T97" fmla="*/ 592 h 1061"/>
              <a:gd name="T98" fmla="*/ 838 w 891"/>
              <a:gd name="T99" fmla="*/ 565 h 1061"/>
              <a:gd name="T100" fmla="*/ 862 w 891"/>
              <a:gd name="T101" fmla="*/ 555 h 1061"/>
              <a:gd name="T102" fmla="*/ 864 w 891"/>
              <a:gd name="T103" fmla="*/ 523 h 1061"/>
              <a:gd name="T104" fmla="*/ 885 w 891"/>
              <a:gd name="T105" fmla="*/ 488 h 1061"/>
              <a:gd name="T106" fmla="*/ 891 w 891"/>
              <a:gd name="T107" fmla="*/ 456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1" h="1061">
                <a:moveTo>
                  <a:pt x="891" y="440"/>
                </a:moveTo>
                <a:lnTo>
                  <a:pt x="888" y="403"/>
                </a:lnTo>
                <a:lnTo>
                  <a:pt x="880" y="371"/>
                </a:lnTo>
                <a:lnTo>
                  <a:pt x="875" y="336"/>
                </a:lnTo>
                <a:lnTo>
                  <a:pt x="878" y="325"/>
                </a:lnTo>
                <a:lnTo>
                  <a:pt x="872" y="304"/>
                </a:lnTo>
                <a:lnTo>
                  <a:pt x="868" y="303"/>
                </a:lnTo>
                <a:lnTo>
                  <a:pt x="863" y="299"/>
                </a:lnTo>
                <a:lnTo>
                  <a:pt x="856" y="279"/>
                </a:lnTo>
                <a:lnTo>
                  <a:pt x="851" y="261"/>
                </a:lnTo>
                <a:lnTo>
                  <a:pt x="848" y="257"/>
                </a:lnTo>
                <a:lnTo>
                  <a:pt x="826" y="241"/>
                </a:lnTo>
                <a:lnTo>
                  <a:pt x="814" y="205"/>
                </a:lnTo>
                <a:lnTo>
                  <a:pt x="802" y="197"/>
                </a:lnTo>
                <a:lnTo>
                  <a:pt x="795" y="160"/>
                </a:lnTo>
                <a:lnTo>
                  <a:pt x="794" y="150"/>
                </a:lnTo>
                <a:lnTo>
                  <a:pt x="800" y="115"/>
                </a:lnTo>
                <a:lnTo>
                  <a:pt x="799" y="106"/>
                </a:lnTo>
                <a:lnTo>
                  <a:pt x="792" y="99"/>
                </a:lnTo>
                <a:lnTo>
                  <a:pt x="771" y="91"/>
                </a:lnTo>
                <a:lnTo>
                  <a:pt x="755" y="75"/>
                </a:lnTo>
                <a:lnTo>
                  <a:pt x="757" y="70"/>
                </a:lnTo>
                <a:lnTo>
                  <a:pt x="758" y="65"/>
                </a:lnTo>
                <a:lnTo>
                  <a:pt x="749" y="61"/>
                </a:lnTo>
                <a:lnTo>
                  <a:pt x="723" y="0"/>
                </a:lnTo>
                <a:lnTo>
                  <a:pt x="684" y="44"/>
                </a:lnTo>
                <a:lnTo>
                  <a:pt x="656" y="76"/>
                </a:lnTo>
                <a:lnTo>
                  <a:pt x="652" y="80"/>
                </a:lnTo>
                <a:lnTo>
                  <a:pt x="644" y="87"/>
                </a:lnTo>
                <a:lnTo>
                  <a:pt x="617" y="87"/>
                </a:lnTo>
                <a:lnTo>
                  <a:pt x="588" y="82"/>
                </a:lnTo>
                <a:lnTo>
                  <a:pt x="562" y="63"/>
                </a:lnTo>
                <a:lnTo>
                  <a:pt x="536" y="78"/>
                </a:lnTo>
                <a:lnTo>
                  <a:pt x="520" y="83"/>
                </a:lnTo>
                <a:lnTo>
                  <a:pt x="510" y="86"/>
                </a:lnTo>
                <a:lnTo>
                  <a:pt x="486" y="88"/>
                </a:lnTo>
                <a:lnTo>
                  <a:pt x="454" y="96"/>
                </a:lnTo>
                <a:lnTo>
                  <a:pt x="439" y="106"/>
                </a:lnTo>
                <a:lnTo>
                  <a:pt x="431" y="114"/>
                </a:lnTo>
                <a:lnTo>
                  <a:pt x="425" y="129"/>
                </a:lnTo>
                <a:lnTo>
                  <a:pt x="421" y="130"/>
                </a:lnTo>
                <a:lnTo>
                  <a:pt x="415" y="129"/>
                </a:lnTo>
                <a:lnTo>
                  <a:pt x="407" y="123"/>
                </a:lnTo>
                <a:lnTo>
                  <a:pt x="389" y="114"/>
                </a:lnTo>
                <a:lnTo>
                  <a:pt x="380" y="96"/>
                </a:lnTo>
                <a:lnTo>
                  <a:pt x="372" y="83"/>
                </a:lnTo>
                <a:lnTo>
                  <a:pt x="365" y="77"/>
                </a:lnTo>
                <a:lnTo>
                  <a:pt x="338" y="97"/>
                </a:lnTo>
                <a:lnTo>
                  <a:pt x="324" y="101"/>
                </a:lnTo>
                <a:lnTo>
                  <a:pt x="313" y="101"/>
                </a:lnTo>
                <a:lnTo>
                  <a:pt x="292" y="90"/>
                </a:lnTo>
                <a:lnTo>
                  <a:pt x="270" y="80"/>
                </a:lnTo>
                <a:lnTo>
                  <a:pt x="259" y="80"/>
                </a:lnTo>
                <a:lnTo>
                  <a:pt x="242" y="93"/>
                </a:lnTo>
                <a:lnTo>
                  <a:pt x="223" y="109"/>
                </a:lnTo>
                <a:lnTo>
                  <a:pt x="213" y="126"/>
                </a:lnTo>
                <a:lnTo>
                  <a:pt x="208" y="136"/>
                </a:lnTo>
                <a:lnTo>
                  <a:pt x="217" y="141"/>
                </a:lnTo>
                <a:lnTo>
                  <a:pt x="219" y="151"/>
                </a:lnTo>
                <a:lnTo>
                  <a:pt x="213" y="163"/>
                </a:lnTo>
                <a:lnTo>
                  <a:pt x="206" y="174"/>
                </a:lnTo>
                <a:lnTo>
                  <a:pt x="199" y="197"/>
                </a:lnTo>
                <a:lnTo>
                  <a:pt x="195" y="220"/>
                </a:lnTo>
                <a:lnTo>
                  <a:pt x="200" y="227"/>
                </a:lnTo>
                <a:lnTo>
                  <a:pt x="206" y="233"/>
                </a:lnTo>
                <a:lnTo>
                  <a:pt x="209" y="240"/>
                </a:lnTo>
                <a:lnTo>
                  <a:pt x="211" y="247"/>
                </a:lnTo>
                <a:lnTo>
                  <a:pt x="210" y="256"/>
                </a:lnTo>
                <a:lnTo>
                  <a:pt x="198" y="287"/>
                </a:lnTo>
                <a:lnTo>
                  <a:pt x="191" y="315"/>
                </a:lnTo>
                <a:lnTo>
                  <a:pt x="191" y="329"/>
                </a:lnTo>
                <a:lnTo>
                  <a:pt x="208" y="339"/>
                </a:lnTo>
                <a:lnTo>
                  <a:pt x="229" y="339"/>
                </a:lnTo>
                <a:lnTo>
                  <a:pt x="236" y="345"/>
                </a:lnTo>
                <a:lnTo>
                  <a:pt x="243" y="355"/>
                </a:lnTo>
                <a:lnTo>
                  <a:pt x="249" y="360"/>
                </a:lnTo>
                <a:lnTo>
                  <a:pt x="258" y="360"/>
                </a:lnTo>
                <a:lnTo>
                  <a:pt x="264" y="363"/>
                </a:lnTo>
                <a:lnTo>
                  <a:pt x="267" y="370"/>
                </a:lnTo>
                <a:lnTo>
                  <a:pt x="274" y="378"/>
                </a:lnTo>
                <a:lnTo>
                  <a:pt x="280" y="386"/>
                </a:lnTo>
                <a:lnTo>
                  <a:pt x="278" y="398"/>
                </a:lnTo>
                <a:lnTo>
                  <a:pt x="277" y="406"/>
                </a:lnTo>
                <a:lnTo>
                  <a:pt x="262" y="428"/>
                </a:lnTo>
                <a:lnTo>
                  <a:pt x="227" y="473"/>
                </a:lnTo>
                <a:lnTo>
                  <a:pt x="150" y="556"/>
                </a:lnTo>
                <a:lnTo>
                  <a:pt x="150" y="556"/>
                </a:lnTo>
                <a:lnTo>
                  <a:pt x="125" y="565"/>
                </a:lnTo>
                <a:lnTo>
                  <a:pt x="112" y="581"/>
                </a:lnTo>
                <a:lnTo>
                  <a:pt x="102" y="605"/>
                </a:lnTo>
                <a:lnTo>
                  <a:pt x="79" y="626"/>
                </a:lnTo>
                <a:lnTo>
                  <a:pt x="62" y="634"/>
                </a:lnTo>
                <a:lnTo>
                  <a:pt x="60" y="639"/>
                </a:lnTo>
                <a:lnTo>
                  <a:pt x="59" y="661"/>
                </a:lnTo>
                <a:lnTo>
                  <a:pt x="61" y="693"/>
                </a:lnTo>
                <a:lnTo>
                  <a:pt x="53" y="708"/>
                </a:lnTo>
                <a:lnTo>
                  <a:pt x="41" y="738"/>
                </a:lnTo>
                <a:lnTo>
                  <a:pt x="35" y="755"/>
                </a:lnTo>
                <a:lnTo>
                  <a:pt x="31" y="759"/>
                </a:lnTo>
                <a:lnTo>
                  <a:pt x="26" y="768"/>
                </a:lnTo>
                <a:lnTo>
                  <a:pt x="22" y="797"/>
                </a:lnTo>
                <a:lnTo>
                  <a:pt x="20" y="807"/>
                </a:lnTo>
                <a:lnTo>
                  <a:pt x="12" y="869"/>
                </a:lnTo>
                <a:lnTo>
                  <a:pt x="14" y="886"/>
                </a:lnTo>
                <a:lnTo>
                  <a:pt x="8" y="915"/>
                </a:lnTo>
                <a:lnTo>
                  <a:pt x="7" y="933"/>
                </a:lnTo>
                <a:lnTo>
                  <a:pt x="5" y="952"/>
                </a:lnTo>
                <a:lnTo>
                  <a:pt x="0" y="969"/>
                </a:lnTo>
                <a:lnTo>
                  <a:pt x="0" y="995"/>
                </a:lnTo>
                <a:lnTo>
                  <a:pt x="3" y="1040"/>
                </a:lnTo>
                <a:lnTo>
                  <a:pt x="2" y="1045"/>
                </a:lnTo>
                <a:lnTo>
                  <a:pt x="8" y="1045"/>
                </a:lnTo>
                <a:lnTo>
                  <a:pt x="43" y="1036"/>
                </a:lnTo>
                <a:lnTo>
                  <a:pt x="46" y="1039"/>
                </a:lnTo>
                <a:lnTo>
                  <a:pt x="52" y="1057"/>
                </a:lnTo>
                <a:lnTo>
                  <a:pt x="55" y="1060"/>
                </a:lnTo>
                <a:lnTo>
                  <a:pt x="60" y="1061"/>
                </a:lnTo>
                <a:lnTo>
                  <a:pt x="70" y="1056"/>
                </a:lnTo>
                <a:lnTo>
                  <a:pt x="89" y="1042"/>
                </a:lnTo>
                <a:lnTo>
                  <a:pt x="97" y="1033"/>
                </a:lnTo>
                <a:lnTo>
                  <a:pt x="106" y="1020"/>
                </a:lnTo>
                <a:lnTo>
                  <a:pt x="118" y="1006"/>
                </a:lnTo>
                <a:lnTo>
                  <a:pt x="125" y="994"/>
                </a:lnTo>
                <a:lnTo>
                  <a:pt x="131" y="987"/>
                </a:lnTo>
                <a:lnTo>
                  <a:pt x="140" y="985"/>
                </a:lnTo>
                <a:lnTo>
                  <a:pt x="149" y="985"/>
                </a:lnTo>
                <a:lnTo>
                  <a:pt x="156" y="985"/>
                </a:lnTo>
                <a:lnTo>
                  <a:pt x="157" y="984"/>
                </a:lnTo>
                <a:lnTo>
                  <a:pt x="170" y="986"/>
                </a:lnTo>
                <a:lnTo>
                  <a:pt x="182" y="982"/>
                </a:lnTo>
                <a:lnTo>
                  <a:pt x="194" y="974"/>
                </a:lnTo>
                <a:lnTo>
                  <a:pt x="205" y="972"/>
                </a:lnTo>
                <a:lnTo>
                  <a:pt x="208" y="973"/>
                </a:lnTo>
                <a:lnTo>
                  <a:pt x="211" y="973"/>
                </a:lnTo>
                <a:lnTo>
                  <a:pt x="715" y="973"/>
                </a:lnTo>
                <a:lnTo>
                  <a:pt x="715" y="942"/>
                </a:lnTo>
                <a:lnTo>
                  <a:pt x="719" y="861"/>
                </a:lnTo>
                <a:lnTo>
                  <a:pt x="718" y="789"/>
                </a:lnTo>
                <a:lnTo>
                  <a:pt x="722" y="754"/>
                </a:lnTo>
                <a:lnTo>
                  <a:pt x="737" y="732"/>
                </a:lnTo>
                <a:lnTo>
                  <a:pt x="744" y="716"/>
                </a:lnTo>
                <a:lnTo>
                  <a:pt x="749" y="692"/>
                </a:lnTo>
                <a:lnTo>
                  <a:pt x="757" y="674"/>
                </a:lnTo>
                <a:lnTo>
                  <a:pt x="775" y="658"/>
                </a:lnTo>
                <a:lnTo>
                  <a:pt x="779" y="650"/>
                </a:lnTo>
                <a:lnTo>
                  <a:pt x="798" y="625"/>
                </a:lnTo>
                <a:lnTo>
                  <a:pt x="809" y="592"/>
                </a:lnTo>
                <a:lnTo>
                  <a:pt x="819" y="581"/>
                </a:lnTo>
                <a:lnTo>
                  <a:pt x="830" y="571"/>
                </a:lnTo>
                <a:lnTo>
                  <a:pt x="838" y="565"/>
                </a:lnTo>
                <a:lnTo>
                  <a:pt x="850" y="560"/>
                </a:lnTo>
                <a:lnTo>
                  <a:pt x="860" y="557"/>
                </a:lnTo>
                <a:lnTo>
                  <a:pt x="862" y="555"/>
                </a:lnTo>
                <a:lnTo>
                  <a:pt x="863" y="549"/>
                </a:lnTo>
                <a:lnTo>
                  <a:pt x="859" y="529"/>
                </a:lnTo>
                <a:lnTo>
                  <a:pt x="864" y="523"/>
                </a:lnTo>
                <a:lnTo>
                  <a:pt x="870" y="509"/>
                </a:lnTo>
                <a:lnTo>
                  <a:pt x="878" y="496"/>
                </a:lnTo>
                <a:lnTo>
                  <a:pt x="885" y="488"/>
                </a:lnTo>
                <a:lnTo>
                  <a:pt x="889" y="480"/>
                </a:lnTo>
                <a:lnTo>
                  <a:pt x="891" y="466"/>
                </a:lnTo>
                <a:lnTo>
                  <a:pt x="891" y="456"/>
                </a:lnTo>
                <a:lnTo>
                  <a:pt x="891" y="44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6689593" y="2897038"/>
            <a:ext cx="125671" cy="264202"/>
          </a:xfrm>
          <a:custGeom>
            <a:avLst/>
            <a:gdLst>
              <a:gd name="T0" fmla="*/ 618 w 631"/>
              <a:gd name="T1" fmla="*/ 860 h 1333"/>
              <a:gd name="T2" fmla="*/ 625 w 631"/>
              <a:gd name="T3" fmla="*/ 790 h 1333"/>
              <a:gd name="T4" fmla="*/ 600 w 631"/>
              <a:gd name="T5" fmla="*/ 780 h 1333"/>
              <a:gd name="T6" fmla="*/ 583 w 631"/>
              <a:gd name="T7" fmla="*/ 768 h 1333"/>
              <a:gd name="T8" fmla="*/ 571 w 631"/>
              <a:gd name="T9" fmla="*/ 750 h 1333"/>
              <a:gd name="T10" fmla="*/ 531 w 631"/>
              <a:gd name="T11" fmla="*/ 719 h 1333"/>
              <a:gd name="T12" fmla="*/ 501 w 631"/>
              <a:gd name="T13" fmla="*/ 705 h 1333"/>
              <a:gd name="T14" fmla="*/ 438 w 631"/>
              <a:gd name="T15" fmla="*/ 683 h 1333"/>
              <a:gd name="T16" fmla="*/ 397 w 631"/>
              <a:gd name="T17" fmla="*/ 605 h 1333"/>
              <a:gd name="T18" fmla="*/ 422 w 631"/>
              <a:gd name="T19" fmla="*/ 567 h 1333"/>
              <a:gd name="T20" fmla="*/ 526 w 631"/>
              <a:gd name="T21" fmla="*/ 466 h 1333"/>
              <a:gd name="T22" fmla="*/ 554 w 631"/>
              <a:gd name="T23" fmla="*/ 381 h 1333"/>
              <a:gd name="T24" fmla="*/ 547 w 631"/>
              <a:gd name="T25" fmla="*/ 324 h 1333"/>
              <a:gd name="T26" fmla="*/ 484 w 631"/>
              <a:gd name="T27" fmla="*/ 276 h 1333"/>
              <a:gd name="T28" fmla="*/ 468 w 631"/>
              <a:gd name="T29" fmla="*/ 206 h 1333"/>
              <a:gd name="T30" fmla="*/ 516 w 631"/>
              <a:gd name="T31" fmla="*/ 161 h 1333"/>
              <a:gd name="T32" fmla="*/ 567 w 631"/>
              <a:gd name="T33" fmla="*/ 88 h 1333"/>
              <a:gd name="T34" fmla="*/ 539 w 631"/>
              <a:gd name="T35" fmla="*/ 54 h 1333"/>
              <a:gd name="T36" fmla="*/ 473 w 631"/>
              <a:gd name="T37" fmla="*/ 104 h 1333"/>
              <a:gd name="T38" fmla="*/ 444 w 631"/>
              <a:gd name="T39" fmla="*/ 90 h 1333"/>
              <a:gd name="T40" fmla="*/ 406 w 631"/>
              <a:gd name="T41" fmla="*/ 17 h 1333"/>
              <a:gd name="T42" fmla="*/ 375 w 631"/>
              <a:gd name="T43" fmla="*/ 25 h 1333"/>
              <a:gd name="T44" fmla="*/ 360 w 631"/>
              <a:gd name="T45" fmla="*/ 25 h 1333"/>
              <a:gd name="T46" fmla="*/ 357 w 631"/>
              <a:gd name="T47" fmla="*/ 2 h 1333"/>
              <a:gd name="T48" fmla="*/ 249 w 631"/>
              <a:gd name="T49" fmla="*/ 35 h 1333"/>
              <a:gd name="T50" fmla="*/ 177 w 631"/>
              <a:gd name="T51" fmla="*/ 87 h 1333"/>
              <a:gd name="T52" fmla="*/ 153 w 631"/>
              <a:gd name="T53" fmla="*/ 110 h 1333"/>
              <a:gd name="T54" fmla="*/ 116 w 631"/>
              <a:gd name="T55" fmla="*/ 156 h 1333"/>
              <a:gd name="T56" fmla="*/ 136 w 631"/>
              <a:gd name="T57" fmla="*/ 175 h 1333"/>
              <a:gd name="T58" fmla="*/ 126 w 631"/>
              <a:gd name="T59" fmla="*/ 245 h 1333"/>
              <a:gd name="T60" fmla="*/ 126 w 631"/>
              <a:gd name="T61" fmla="*/ 308 h 1333"/>
              <a:gd name="T62" fmla="*/ 132 w 631"/>
              <a:gd name="T63" fmla="*/ 368 h 1333"/>
              <a:gd name="T64" fmla="*/ 129 w 631"/>
              <a:gd name="T65" fmla="*/ 428 h 1333"/>
              <a:gd name="T66" fmla="*/ 119 w 631"/>
              <a:gd name="T67" fmla="*/ 494 h 1333"/>
              <a:gd name="T68" fmla="*/ 87 w 631"/>
              <a:gd name="T69" fmla="*/ 536 h 1333"/>
              <a:gd name="T70" fmla="*/ 41 w 631"/>
              <a:gd name="T71" fmla="*/ 584 h 1333"/>
              <a:gd name="T72" fmla="*/ 0 w 631"/>
              <a:gd name="T73" fmla="*/ 636 h 1333"/>
              <a:gd name="T74" fmla="*/ 20 w 631"/>
              <a:gd name="T75" fmla="*/ 716 h 1333"/>
              <a:gd name="T76" fmla="*/ 41 w 631"/>
              <a:gd name="T77" fmla="*/ 775 h 1333"/>
              <a:gd name="T78" fmla="*/ 95 w 631"/>
              <a:gd name="T79" fmla="*/ 808 h 1333"/>
              <a:gd name="T80" fmla="*/ 129 w 631"/>
              <a:gd name="T81" fmla="*/ 904 h 1333"/>
              <a:gd name="T82" fmla="*/ 208 w 631"/>
              <a:gd name="T83" fmla="*/ 966 h 1333"/>
              <a:gd name="T84" fmla="*/ 249 w 631"/>
              <a:gd name="T85" fmla="*/ 1033 h 1333"/>
              <a:gd name="T86" fmla="*/ 277 w 631"/>
              <a:gd name="T87" fmla="*/ 1167 h 1333"/>
              <a:gd name="T88" fmla="*/ 303 w 631"/>
              <a:gd name="T89" fmla="*/ 1290 h 1333"/>
              <a:gd name="T90" fmla="*/ 359 w 631"/>
              <a:gd name="T91" fmla="*/ 1312 h 1333"/>
              <a:gd name="T92" fmla="*/ 399 w 631"/>
              <a:gd name="T93" fmla="*/ 1269 h 1333"/>
              <a:gd name="T94" fmla="*/ 429 w 631"/>
              <a:gd name="T95" fmla="*/ 1215 h 1333"/>
              <a:gd name="T96" fmla="*/ 416 w 631"/>
              <a:gd name="T97" fmla="*/ 1143 h 1333"/>
              <a:gd name="T98" fmla="*/ 420 w 631"/>
              <a:gd name="T99" fmla="*/ 1082 h 1333"/>
              <a:gd name="T100" fmla="*/ 465 w 631"/>
              <a:gd name="T101" fmla="*/ 1053 h 1333"/>
              <a:gd name="T102" fmla="*/ 486 w 631"/>
              <a:gd name="T103" fmla="*/ 1018 h 1333"/>
              <a:gd name="T104" fmla="*/ 520 w 631"/>
              <a:gd name="T105" fmla="*/ 990 h 1333"/>
              <a:gd name="T106" fmla="*/ 603 w 631"/>
              <a:gd name="T107" fmla="*/ 940 h 1333"/>
              <a:gd name="T108" fmla="*/ 630 w 631"/>
              <a:gd name="T109" fmla="*/ 907 h 1333"/>
              <a:gd name="T110" fmla="*/ 587 w 631"/>
              <a:gd name="T111" fmla="*/ 478 h 1333"/>
              <a:gd name="T112" fmla="*/ 590 w 631"/>
              <a:gd name="T113" fmla="*/ 490 h 1333"/>
              <a:gd name="T114" fmla="*/ 505 w 631"/>
              <a:gd name="T115" fmla="*/ 659 h 1333"/>
              <a:gd name="T116" fmla="*/ 513 w 631"/>
              <a:gd name="T117" fmla="*/ 685 h 1333"/>
              <a:gd name="T118" fmla="*/ 536 w 631"/>
              <a:gd name="T119" fmla="*/ 685 h 1333"/>
              <a:gd name="T120" fmla="*/ 553 w 631"/>
              <a:gd name="T121" fmla="*/ 672 h 1333"/>
              <a:gd name="T122" fmla="*/ 534 w 631"/>
              <a:gd name="T123" fmla="*/ 652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1" h="1333">
                <a:moveTo>
                  <a:pt x="630" y="907"/>
                </a:moveTo>
                <a:lnTo>
                  <a:pt x="618" y="885"/>
                </a:lnTo>
                <a:lnTo>
                  <a:pt x="618" y="860"/>
                </a:lnTo>
                <a:lnTo>
                  <a:pt x="619" y="837"/>
                </a:lnTo>
                <a:lnTo>
                  <a:pt x="620" y="825"/>
                </a:lnTo>
                <a:lnTo>
                  <a:pt x="625" y="790"/>
                </a:lnTo>
                <a:lnTo>
                  <a:pt x="626" y="785"/>
                </a:lnTo>
                <a:lnTo>
                  <a:pt x="610" y="777"/>
                </a:lnTo>
                <a:lnTo>
                  <a:pt x="600" y="780"/>
                </a:lnTo>
                <a:lnTo>
                  <a:pt x="584" y="775"/>
                </a:lnTo>
                <a:lnTo>
                  <a:pt x="579" y="772"/>
                </a:lnTo>
                <a:lnTo>
                  <a:pt x="583" y="768"/>
                </a:lnTo>
                <a:lnTo>
                  <a:pt x="589" y="766"/>
                </a:lnTo>
                <a:lnTo>
                  <a:pt x="587" y="761"/>
                </a:lnTo>
                <a:lnTo>
                  <a:pt x="571" y="750"/>
                </a:lnTo>
                <a:lnTo>
                  <a:pt x="561" y="714"/>
                </a:lnTo>
                <a:lnTo>
                  <a:pt x="540" y="702"/>
                </a:lnTo>
                <a:lnTo>
                  <a:pt x="531" y="719"/>
                </a:lnTo>
                <a:lnTo>
                  <a:pt x="520" y="722"/>
                </a:lnTo>
                <a:lnTo>
                  <a:pt x="504" y="722"/>
                </a:lnTo>
                <a:lnTo>
                  <a:pt x="501" y="705"/>
                </a:lnTo>
                <a:lnTo>
                  <a:pt x="502" y="690"/>
                </a:lnTo>
                <a:lnTo>
                  <a:pt x="462" y="695"/>
                </a:lnTo>
                <a:lnTo>
                  <a:pt x="438" y="683"/>
                </a:lnTo>
                <a:lnTo>
                  <a:pt x="416" y="660"/>
                </a:lnTo>
                <a:lnTo>
                  <a:pt x="399" y="621"/>
                </a:lnTo>
                <a:lnTo>
                  <a:pt x="397" y="605"/>
                </a:lnTo>
                <a:lnTo>
                  <a:pt x="401" y="592"/>
                </a:lnTo>
                <a:lnTo>
                  <a:pt x="410" y="579"/>
                </a:lnTo>
                <a:lnTo>
                  <a:pt x="422" y="567"/>
                </a:lnTo>
                <a:lnTo>
                  <a:pt x="475" y="529"/>
                </a:lnTo>
                <a:lnTo>
                  <a:pt x="499" y="504"/>
                </a:lnTo>
                <a:lnTo>
                  <a:pt x="526" y="466"/>
                </a:lnTo>
                <a:lnTo>
                  <a:pt x="540" y="438"/>
                </a:lnTo>
                <a:lnTo>
                  <a:pt x="566" y="398"/>
                </a:lnTo>
                <a:lnTo>
                  <a:pt x="554" y="381"/>
                </a:lnTo>
                <a:lnTo>
                  <a:pt x="552" y="358"/>
                </a:lnTo>
                <a:lnTo>
                  <a:pt x="547" y="340"/>
                </a:lnTo>
                <a:lnTo>
                  <a:pt x="547" y="324"/>
                </a:lnTo>
                <a:lnTo>
                  <a:pt x="513" y="298"/>
                </a:lnTo>
                <a:lnTo>
                  <a:pt x="499" y="293"/>
                </a:lnTo>
                <a:lnTo>
                  <a:pt x="484" y="276"/>
                </a:lnTo>
                <a:lnTo>
                  <a:pt x="471" y="249"/>
                </a:lnTo>
                <a:lnTo>
                  <a:pt x="466" y="222"/>
                </a:lnTo>
                <a:lnTo>
                  <a:pt x="468" y="206"/>
                </a:lnTo>
                <a:lnTo>
                  <a:pt x="474" y="193"/>
                </a:lnTo>
                <a:lnTo>
                  <a:pt x="492" y="175"/>
                </a:lnTo>
                <a:lnTo>
                  <a:pt x="516" y="161"/>
                </a:lnTo>
                <a:lnTo>
                  <a:pt x="542" y="113"/>
                </a:lnTo>
                <a:lnTo>
                  <a:pt x="556" y="95"/>
                </a:lnTo>
                <a:lnTo>
                  <a:pt x="567" y="88"/>
                </a:lnTo>
                <a:lnTo>
                  <a:pt x="559" y="71"/>
                </a:lnTo>
                <a:lnTo>
                  <a:pt x="556" y="51"/>
                </a:lnTo>
                <a:lnTo>
                  <a:pt x="539" y="54"/>
                </a:lnTo>
                <a:lnTo>
                  <a:pt x="511" y="78"/>
                </a:lnTo>
                <a:lnTo>
                  <a:pt x="481" y="87"/>
                </a:lnTo>
                <a:lnTo>
                  <a:pt x="473" y="104"/>
                </a:lnTo>
                <a:lnTo>
                  <a:pt x="457" y="115"/>
                </a:lnTo>
                <a:lnTo>
                  <a:pt x="438" y="106"/>
                </a:lnTo>
                <a:lnTo>
                  <a:pt x="444" y="90"/>
                </a:lnTo>
                <a:lnTo>
                  <a:pt x="422" y="58"/>
                </a:lnTo>
                <a:lnTo>
                  <a:pt x="423" y="26"/>
                </a:lnTo>
                <a:lnTo>
                  <a:pt x="406" y="17"/>
                </a:lnTo>
                <a:lnTo>
                  <a:pt x="391" y="16"/>
                </a:lnTo>
                <a:lnTo>
                  <a:pt x="374" y="17"/>
                </a:lnTo>
                <a:lnTo>
                  <a:pt x="375" y="25"/>
                </a:lnTo>
                <a:lnTo>
                  <a:pt x="377" y="31"/>
                </a:lnTo>
                <a:lnTo>
                  <a:pt x="367" y="39"/>
                </a:lnTo>
                <a:lnTo>
                  <a:pt x="360" y="25"/>
                </a:lnTo>
                <a:lnTo>
                  <a:pt x="365" y="17"/>
                </a:lnTo>
                <a:lnTo>
                  <a:pt x="369" y="6"/>
                </a:lnTo>
                <a:lnTo>
                  <a:pt x="357" y="2"/>
                </a:lnTo>
                <a:lnTo>
                  <a:pt x="346" y="0"/>
                </a:lnTo>
                <a:lnTo>
                  <a:pt x="261" y="28"/>
                </a:lnTo>
                <a:lnTo>
                  <a:pt x="249" y="35"/>
                </a:lnTo>
                <a:lnTo>
                  <a:pt x="212" y="65"/>
                </a:lnTo>
                <a:lnTo>
                  <a:pt x="174" y="77"/>
                </a:lnTo>
                <a:lnTo>
                  <a:pt x="177" y="87"/>
                </a:lnTo>
                <a:lnTo>
                  <a:pt x="178" y="96"/>
                </a:lnTo>
                <a:lnTo>
                  <a:pt x="163" y="105"/>
                </a:lnTo>
                <a:lnTo>
                  <a:pt x="153" y="110"/>
                </a:lnTo>
                <a:lnTo>
                  <a:pt x="142" y="135"/>
                </a:lnTo>
                <a:lnTo>
                  <a:pt x="119" y="151"/>
                </a:lnTo>
                <a:lnTo>
                  <a:pt x="116" y="156"/>
                </a:lnTo>
                <a:lnTo>
                  <a:pt x="116" y="161"/>
                </a:lnTo>
                <a:lnTo>
                  <a:pt x="130" y="168"/>
                </a:lnTo>
                <a:lnTo>
                  <a:pt x="136" y="175"/>
                </a:lnTo>
                <a:lnTo>
                  <a:pt x="138" y="185"/>
                </a:lnTo>
                <a:lnTo>
                  <a:pt x="130" y="218"/>
                </a:lnTo>
                <a:lnTo>
                  <a:pt x="126" y="245"/>
                </a:lnTo>
                <a:lnTo>
                  <a:pt x="121" y="279"/>
                </a:lnTo>
                <a:lnTo>
                  <a:pt x="121" y="292"/>
                </a:lnTo>
                <a:lnTo>
                  <a:pt x="126" y="308"/>
                </a:lnTo>
                <a:lnTo>
                  <a:pt x="132" y="320"/>
                </a:lnTo>
                <a:lnTo>
                  <a:pt x="134" y="334"/>
                </a:lnTo>
                <a:lnTo>
                  <a:pt x="132" y="368"/>
                </a:lnTo>
                <a:lnTo>
                  <a:pt x="138" y="387"/>
                </a:lnTo>
                <a:lnTo>
                  <a:pt x="143" y="405"/>
                </a:lnTo>
                <a:lnTo>
                  <a:pt x="129" y="428"/>
                </a:lnTo>
                <a:lnTo>
                  <a:pt x="124" y="448"/>
                </a:lnTo>
                <a:lnTo>
                  <a:pt x="120" y="476"/>
                </a:lnTo>
                <a:lnTo>
                  <a:pt x="119" y="494"/>
                </a:lnTo>
                <a:lnTo>
                  <a:pt x="110" y="510"/>
                </a:lnTo>
                <a:lnTo>
                  <a:pt x="99" y="526"/>
                </a:lnTo>
                <a:lnTo>
                  <a:pt x="87" y="536"/>
                </a:lnTo>
                <a:lnTo>
                  <a:pt x="72" y="544"/>
                </a:lnTo>
                <a:lnTo>
                  <a:pt x="55" y="555"/>
                </a:lnTo>
                <a:lnTo>
                  <a:pt x="41" y="584"/>
                </a:lnTo>
                <a:lnTo>
                  <a:pt x="10" y="608"/>
                </a:lnTo>
                <a:lnTo>
                  <a:pt x="4" y="617"/>
                </a:lnTo>
                <a:lnTo>
                  <a:pt x="0" y="636"/>
                </a:lnTo>
                <a:lnTo>
                  <a:pt x="1" y="664"/>
                </a:lnTo>
                <a:lnTo>
                  <a:pt x="6" y="685"/>
                </a:lnTo>
                <a:lnTo>
                  <a:pt x="20" y="716"/>
                </a:lnTo>
                <a:lnTo>
                  <a:pt x="33" y="752"/>
                </a:lnTo>
                <a:lnTo>
                  <a:pt x="37" y="769"/>
                </a:lnTo>
                <a:lnTo>
                  <a:pt x="41" y="775"/>
                </a:lnTo>
                <a:lnTo>
                  <a:pt x="59" y="787"/>
                </a:lnTo>
                <a:lnTo>
                  <a:pt x="89" y="802"/>
                </a:lnTo>
                <a:lnTo>
                  <a:pt x="95" y="808"/>
                </a:lnTo>
                <a:lnTo>
                  <a:pt x="110" y="832"/>
                </a:lnTo>
                <a:lnTo>
                  <a:pt x="124" y="875"/>
                </a:lnTo>
                <a:lnTo>
                  <a:pt x="129" y="904"/>
                </a:lnTo>
                <a:lnTo>
                  <a:pt x="158" y="926"/>
                </a:lnTo>
                <a:lnTo>
                  <a:pt x="183" y="946"/>
                </a:lnTo>
                <a:lnTo>
                  <a:pt x="208" y="966"/>
                </a:lnTo>
                <a:lnTo>
                  <a:pt x="237" y="985"/>
                </a:lnTo>
                <a:lnTo>
                  <a:pt x="240" y="991"/>
                </a:lnTo>
                <a:lnTo>
                  <a:pt x="249" y="1033"/>
                </a:lnTo>
                <a:lnTo>
                  <a:pt x="258" y="1075"/>
                </a:lnTo>
                <a:lnTo>
                  <a:pt x="268" y="1121"/>
                </a:lnTo>
                <a:lnTo>
                  <a:pt x="277" y="1167"/>
                </a:lnTo>
                <a:lnTo>
                  <a:pt x="289" y="1221"/>
                </a:lnTo>
                <a:lnTo>
                  <a:pt x="295" y="1252"/>
                </a:lnTo>
                <a:lnTo>
                  <a:pt x="303" y="1290"/>
                </a:lnTo>
                <a:lnTo>
                  <a:pt x="313" y="1333"/>
                </a:lnTo>
                <a:lnTo>
                  <a:pt x="331" y="1323"/>
                </a:lnTo>
                <a:lnTo>
                  <a:pt x="359" y="1312"/>
                </a:lnTo>
                <a:lnTo>
                  <a:pt x="373" y="1304"/>
                </a:lnTo>
                <a:lnTo>
                  <a:pt x="379" y="1297"/>
                </a:lnTo>
                <a:lnTo>
                  <a:pt x="399" y="1269"/>
                </a:lnTo>
                <a:lnTo>
                  <a:pt x="409" y="1252"/>
                </a:lnTo>
                <a:lnTo>
                  <a:pt x="423" y="1230"/>
                </a:lnTo>
                <a:lnTo>
                  <a:pt x="429" y="1215"/>
                </a:lnTo>
                <a:lnTo>
                  <a:pt x="430" y="1201"/>
                </a:lnTo>
                <a:lnTo>
                  <a:pt x="427" y="1185"/>
                </a:lnTo>
                <a:lnTo>
                  <a:pt x="416" y="1143"/>
                </a:lnTo>
                <a:lnTo>
                  <a:pt x="408" y="1104"/>
                </a:lnTo>
                <a:lnTo>
                  <a:pt x="415" y="1089"/>
                </a:lnTo>
                <a:lnTo>
                  <a:pt x="420" y="1082"/>
                </a:lnTo>
                <a:lnTo>
                  <a:pt x="433" y="1064"/>
                </a:lnTo>
                <a:lnTo>
                  <a:pt x="437" y="1060"/>
                </a:lnTo>
                <a:lnTo>
                  <a:pt x="465" y="1053"/>
                </a:lnTo>
                <a:lnTo>
                  <a:pt x="475" y="1041"/>
                </a:lnTo>
                <a:lnTo>
                  <a:pt x="484" y="1026"/>
                </a:lnTo>
                <a:lnTo>
                  <a:pt x="486" y="1018"/>
                </a:lnTo>
                <a:lnTo>
                  <a:pt x="497" y="1009"/>
                </a:lnTo>
                <a:lnTo>
                  <a:pt x="511" y="1001"/>
                </a:lnTo>
                <a:lnTo>
                  <a:pt x="520" y="990"/>
                </a:lnTo>
                <a:lnTo>
                  <a:pt x="547" y="973"/>
                </a:lnTo>
                <a:lnTo>
                  <a:pt x="574" y="957"/>
                </a:lnTo>
                <a:lnTo>
                  <a:pt x="603" y="940"/>
                </a:lnTo>
                <a:lnTo>
                  <a:pt x="626" y="928"/>
                </a:lnTo>
                <a:lnTo>
                  <a:pt x="631" y="917"/>
                </a:lnTo>
                <a:lnTo>
                  <a:pt x="630" y="907"/>
                </a:lnTo>
                <a:close/>
                <a:moveTo>
                  <a:pt x="590" y="490"/>
                </a:moveTo>
                <a:lnTo>
                  <a:pt x="591" y="481"/>
                </a:lnTo>
                <a:lnTo>
                  <a:pt x="587" y="478"/>
                </a:lnTo>
                <a:lnTo>
                  <a:pt x="571" y="492"/>
                </a:lnTo>
                <a:lnTo>
                  <a:pt x="567" y="504"/>
                </a:lnTo>
                <a:lnTo>
                  <a:pt x="590" y="490"/>
                </a:lnTo>
                <a:close/>
                <a:moveTo>
                  <a:pt x="534" y="652"/>
                </a:moveTo>
                <a:lnTo>
                  <a:pt x="507" y="653"/>
                </a:lnTo>
                <a:lnTo>
                  <a:pt x="505" y="659"/>
                </a:lnTo>
                <a:lnTo>
                  <a:pt x="504" y="681"/>
                </a:lnTo>
                <a:lnTo>
                  <a:pt x="509" y="685"/>
                </a:lnTo>
                <a:lnTo>
                  <a:pt x="513" y="685"/>
                </a:lnTo>
                <a:lnTo>
                  <a:pt x="525" y="690"/>
                </a:lnTo>
                <a:lnTo>
                  <a:pt x="528" y="690"/>
                </a:lnTo>
                <a:lnTo>
                  <a:pt x="536" y="685"/>
                </a:lnTo>
                <a:lnTo>
                  <a:pt x="540" y="684"/>
                </a:lnTo>
                <a:lnTo>
                  <a:pt x="545" y="680"/>
                </a:lnTo>
                <a:lnTo>
                  <a:pt x="553" y="672"/>
                </a:lnTo>
                <a:lnTo>
                  <a:pt x="553" y="669"/>
                </a:lnTo>
                <a:lnTo>
                  <a:pt x="549" y="665"/>
                </a:lnTo>
                <a:lnTo>
                  <a:pt x="534" y="65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6438252" y="3865783"/>
            <a:ext cx="60361" cy="186030"/>
          </a:xfrm>
          <a:custGeom>
            <a:avLst/>
            <a:gdLst>
              <a:gd name="T0" fmla="*/ 279 w 301"/>
              <a:gd name="T1" fmla="*/ 845 h 937"/>
              <a:gd name="T2" fmla="*/ 273 w 301"/>
              <a:gd name="T3" fmla="*/ 816 h 937"/>
              <a:gd name="T4" fmla="*/ 262 w 301"/>
              <a:gd name="T5" fmla="*/ 769 h 937"/>
              <a:gd name="T6" fmla="*/ 278 w 301"/>
              <a:gd name="T7" fmla="*/ 632 h 937"/>
              <a:gd name="T8" fmla="*/ 276 w 301"/>
              <a:gd name="T9" fmla="*/ 477 h 937"/>
              <a:gd name="T10" fmla="*/ 270 w 301"/>
              <a:gd name="T11" fmla="*/ 369 h 937"/>
              <a:gd name="T12" fmla="*/ 239 w 301"/>
              <a:gd name="T13" fmla="*/ 308 h 937"/>
              <a:gd name="T14" fmla="*/ 234 w 301"/>
              <a:gd name="T15" fmla="*/ 215 h 937"/>
              <a:gd name="T16" fmla="*/ 171 w 301"/>
              <a:gd name="T17" fmla="*/ 164 h 937"/>
              <a:gd name="T18" fmla="*/ 139 w 301"/>
              <a:gd name="T19" fmla="*/ 137 h 937"/>
              <a:gd name="T20" fmla="*/ 159 w 301"/>
              <a:gd name="T21" fmla="*/ 44 h 937"/>
              <a:gd name="T22" fmla="*/ 105 w 301"/>
              <a:gd name="T23" fmla="*/ 31 h 937"/>
              <a:gd name="T24" fmla="*/ 95 w 301"/>
              <a:gd name="T25" fmla="*/ 24 h 937"/>
              <a:gd name="T26" fmla="*/ 14 w 301"/>
              <a:gd name="T27" fmla="*/ 11 h 937"/>
              <a:gd name="T28" fmla="*/ 5 w 301"/>
              <a:gd name="T29" fmla="*/ 59 h 937"/>
              <a:gd name="T30" fmla="*/ 5 w 301"/>
              <a:gd name="T31" fmla="*/ 91 h 937"/>
              <a:gd name="T32" fmla="*/ 38 w 301"/>
              <a:gd name="T33" fmla="*/ 124 h 937"/>
              <a:gd name="T34" fmla="*/ 77 w 301"/>
              <a:gd name="T35" fmla="*/ 154 h 937"/>
              <a:gd name="T36" fmla="*/ 72 w 301"/>
              <a:gd name="T37" fmla="*/ 222 h 937"/>
              <a:gd name="T38" fmla="*/ 67 w 301"/>
              <a:gd name="T39" fmla="*/ 267 h 937"/>
              <a:gd name="T40" fmla="*/ 58 w 301"/>
              <a:gd name="T41" fmla="*/ 271 h 937"/>
              <a:gd name="T42" fmla="*/ 70 w 301"/>
              <a:gd name="T43" fmla="*/ 282 h 937"/>
              <a:gd name="T44" fmla="*/ 55 w 301"/>
              <a:gd name="T45" fmla="*/ 295 h 937"/>
              <a:gd name="T46" fmla="*/ 53 w 301"/>
              <a:gd name="T47" fmla="*/ 312 h 937"/>
              <a:gd name="T48" fmla="*/ 74 w 301"/>
              <a:gd name="T49" fmla="*/ 304 h 937"/>
              <a:gd name="T50" fmla="*/ 99 w 301"/>
              <a:gd name="T51" fmla="*/ 320 h 937"/>
              <a:gd name="T52" fmla="*/ 89 w 301"/>
              <a:gd name="T53" fmla="*/ 374 h 937"/>
              <a:gd name="T54" fmla="*/ 92 w 301"/>
              <a:gd name="T55" fmla="*/ 422 h 937"/>
              <a:gd name="T56" fmla="*/ 74 w 301"/>
              <a:gd name="T57" fmla="*/ 447 h 937"/>
              <a:gd name="T58" fmla="*/ 113 w 301"/>
              <a:gd name="T59" fmla="*/ 492 h 937"/>
              <a:gd name="T60" fmla="*/ 117 w 301"/>
              <a:gd name="T61" fmla="*/ 534 h 937"/>
              <a:gd name="T62" fmla="*/ 110 w 301"/>
              <a:gd name="T63" fmla="*/ 632 h 937"/>
              <a:gd name="T64" fmla="*/ 94 w 301"/>
              <a:gd name="T65" fmla="*/ 687 h 937"/>
              <a:gd name="T66" fmla="*/ 114 w 301"/>
              <a:gd name="T67" fmla="*/ 702 h 937"/>
              <a:gd name="T68" fmla="*/ 107 w 301"/>
              <a:gd name="T69" fmla="*/ 762 h 937"/>
              <a:gd name="T70" fmla="*/ 96 w 301"/>
              <a:gd name="T71" fmla="*/ 779 h 937"/>
              <a:gd name="T72" fmla="*/ 100 w 301"/>
              <a:gd name="T73" fmla="*/ 805 h 937"/>
              <a:gd name="T74" fmla="*/ 125 w 301"/>
              <a:gd name="T75" fmla="*/ 845 h 937"/>
              <a:gd name="T76" fmla="*/ 130 w 301"/>
              <a:gd name="T77" fmla="*/ 870 h 937"/>
              <a:gd name="T78" fmla="*/ 171 w 301"/>
              <a:gd name="T79" fmla="*/ 895 h 937"/>
              <a:gd name="T80" fmla="*/ 187 w 301"/>
              <a:gd name="T81" fmla="*/ 922 h 937"/>
              <a:gd name="T82" fmla="*/ 204 w 301"/>
              <a:gd name="T83" fmla="*/ 937 h 937"/>
              <a:gd name="T84" fmla="*/ 274 w 301"/>
              <a:gd name="T85" fmla="*/ 907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1" h="937">
                <a:moveTo>
                  <a:pt x="301" y="899"/>
                </a:moveTo>
                <a:lnTo>
                  <a:pt x="296" y="875"/>
                </a:lnTo>
                <a:lnTo>
                  <a:pt x="279" y="845"/>
                </a:lnTo>
                <a:lnTo>
                  <a:pt x="272" y="840"/>
                </a:lnTo>
                <a:lnTo>
                  <a:pt x="269" y="826"/>
                </a:lnTo>
                <a:lnTo>
                  <a:pt x="273" y="816"/>
                </a:lnTo>
                <a:lnTo>
                  <a:pt x="271" y="810"/>
                </a:lnTo>
                <a:lnTo>
                  <a:pt x="270" y="791"/>
                </a:lnTo>
                <a:lnTo>
                  <a:pt x="262" y="769"/>
                </a:lnTo>
                <a:lnTo>
                  <a:pt x="277" y="769"/>
                </a:lnTo>
                <a:lnTo>
                  <a:pt x="277" y="699"/>
                </a:lnTo>
                <a:lnTo>
                  <a:pt x="278" y="632"/>
                </a:lnTo>
                <a:lnTo>
                  <a:pt x="278" y="576"/>
                </a:lnTo>
                <a:lnTo>
                  <a:pt x="278" y="530"/>
                </a:lnTo>
                <a:lnTo>
                  <a:pt x="276" y="477"/>
                </a:lnTo>
                <a:lnTo>
                  <a:pt x="275" y="438"/>
                </a:lnTo>
                <a:lnTo>
                  <a:pt x="275" y="386"/>
                </a:lnTo>
                <a:lnTo>
                  <a:pt x="270" y="369"/>
                </a:lnTo>
                <a:lnTo>
                  <a:pt x="246" y="342"/>
                </a:lnTo>
                <a:lnTo>
                  <a:pt x="240" y="327"/>
                </a:lnTo>
                <a:lnTo>
                  <a:pt x="239" y="308"/>
                </a:lnTo>
                <a:lnTo>
                  <a:pt x="234" y="289"/>
                </a:lnTo>
                <a:lnTo>
                  <a:pt x="234" y="255"/>
                </a:lnTo>
                <a:lnTo>
                  <a:pt x="234" y="215"/>
                </a:lnTo>
                <a:lnTo>
                  <a:pt x="231" y="209"/>
                </a:lnTo>
                <a:lnTo>
                  <a:pt x="207" y="190"/>
                </a:lnTo>
                <a:lnTo>
                  <a:pt x="171" y="164"/>
                </a:lnTo>
                <a:lnTo>
                  <a:pt x="144" y="143"/>
                </a:lnTo>
                <a:lnTo>
                  <a:pt x="142" y="142"/>
                </a:lnTo>
                <a:lnTo>
                  <a:pt x="139" y="137"/>
                </a:lnTo>
                <a:lnTo>
                  <a:pt x="143" y="76"/>
                </a:lnTo>
                <a:lnTo>
                  <a:pt x="150" y="68"/>
                </a:lnTo>
                <a:lnTo>
                  <a:pt x="159" y="44"/>
                </a:lnTo>
                <a:lnTo>
                  <a:pt x="163" y="24"/>
                </a:lnTo>
                <a:lnTo>
                  <a:pt x="120" y="26"/>
                </a:lnTo>
                <a:lnTo>
                  <a:pt x="105" y="31"/>
                </a:lnTo>
                <a:lnTo>
                  <a:pt x="96" y="31"/>
                </a:lnTo>
                <a:lnTo>
                  <a:pt x="96" y="27"/>
                </a:lnTo>
                <a:lnTo>
                  <a:pt x="95" y="24"/>
                </a:lnTo>
                <a:lnTo>
                  <a:pt x="42" y="9"/>
                </a:lnTo>
                <a:lnTo>
                  <a:pt x="4" y="0"/>
                </a:lnTo>
                <a:lnTo>
                  <a:pt x="14" y="11"/>
                </a:lnTo>
                <a:lnTo>
                  <a:pt x="17" y="19"/>
                </a:lnTo>
                <a:lnTo>
                  <a:pt x="13" y="43"/>
                </a:lnTo>
                <a:lnTo>
                  <a:pt x="5" y="59"/>
                </a:lnTo>
                <a:lnTo>
                  <a:pt x="0" y="75"/>
                </a:lnTo>
                <a:lnTo>
                  <a:pt x="0" y="83"/>
                </a:lnTo>
                <a:lnTo>
                  <a:pt x="5" y="91"/>
                </a:lnTo>
                <a:lnTo>
                  <a:pt x="21" y="103"/>
                </a:lnTo>
                <a:lnTo>
                  <a:pt x="29" y="111"/>
                </a:lnTo>
                <a:lnTo>
                  <a:pt x="38" y="124"/>
                </a:lnTo>
                <a:lnTo>
                  <a:pt x="50" y="136"/>
                </a:lnTo>
                <a:lnTo>
                  <a:pt x="69" y="152"/>
                </a:lnTo>
                <a:lnTo>
                  <a:pt x="77" y="154"/>
                </a:lnTo>
                <a:lnTo>
                  <a:pt x="76" y="159"/>
                </a:lnTo>
                <a:lnTo>
                  <a:pt x="74" y="165"/>
                </a:lnTo>
                <a:lnTo>
                  <a:pt x="72" y="222"/>
                </a:lnTo>
                <a:lnTo>
                  <a:pt x="70" y="238"/>
                </a:lnTo>
                <a:lnTo>
                  <a:pt x="69" y="245"/>
                </a:lnTo>
                <a:lnTo>
                  <a:pt x="67" y="267"/>
                </a:lnTo>
                <a:lnTo>
                  <a:pt x="65" y="270"/>
                </a:lnTo>
                <a:lnTo>
                  <a:pt x="61" y="270"/>
                </a:lnTo>
                <a:lnTo>
                  <a:pt x="58" y="271"/>
                </a:lnTo>
                <a:lnTo>
                  <a:pt x="57" y="275"/>
                </a:lnTo>
                <a:lnTo>
                  <a:pt x="58" y="279"/>
                </a:lnTo>
                <a:lnTo>
                  <a:pt x="70" y="282"/>
                </a:lnTo>
                <a:lnTo>
                  <a:pt x="67" y="286"/>
                </a:lnTo>
                <a:lnTo>
                  <a:pt x="59" y="289"/>
                </a:lnTo>
                <a:lnTo>
                  <a:pt x="55" y="295"/>
                </a:lnTo>
                <a:lnTo>
                  <a:pt x="56" y="302"/>
                </a:lnTo>
                <a:lnTo>
                  <a:pt x="52" y="308"/>
                </a:lnTo>
                <a:lnTo>
                  <a:pt x="53" y="312"/>
                </a:lnTo>
                <a:lnTo>
                  <a:pt x="56" y="315"/>
                </a:lnTo>
                <a:lnTo>
                  <a:pt x="61" y="314"/>
                </a:lnTo>
                <a:lnTo>
                  <a:pt x="74" y="304"/>
                </a:lnTo>
                <a:lnTo>
                  <a:pt x="80" y="303"/>
                </a:lnTo>
                <a:lnTo>
                  <a:pt x="86" y="305"/>
                </a:lnTo>
                <a:lnTo>
                  <a:pt x="99" y="320"/>
                </a:lnTo>
                <a:lnTo>
                  <a:pt x="99" y="329"/>
                </a:lnTo>
                <a:lnTo>
                  <a:pt x="94" y="354"/>
                </a:lnTo>
                <a:lnTo>
                  <a:pt x="89" y="374"/>
                </a:lnTo>
                <a:lnTo>
                  <a:pt x="88" y="400"/>
                </a:lnTo>
                <a:lnTo>
                  <a:pt x="93" y="414"/>
                </a:lnTo>
                <a:lnTo>
                  <a:pt x="92" y="422"/>
                </a:lnTo>
                <a:lnTo>
                  <a:pt x="87" y="429"/>
                </a:lnTo>
                <a:lnTo>
                  <a:pt x="73" y="440"/>
                </a:lnTo>
                <a:lnTo>
                  <a:pt x="74" y="447"/>
                </a:lnTo>
                <a:lnTo>
                  <a:pt x="80" y="460"/>
                </a:lnTo>
                <a:lnTo>
                  <a:pt x="91" y="474"/>
                </a:lnTo>
                <a:lnTo>
                  <a:pt x="113" y="492"/>
                </a:lnTo>
                <a:lnTo>
                  <a:pt x="124" y="515"/>
                </a:lnTo>
                <a:lnTo>
                  <a:pt x="124" y="524"/>
                </a:lnTo>
                <a:lnTo>
                  <a:pt x="117" y="534"/>
                </a:lnTo>
                <a:lnTo>
                  <a:pt x="110" y="543"/>
                </a:lnTo>
                <a:lnTo>
                  <a:pt x="107" y="555"/>
                </a:lnTo>
                <a:lnTo>
                  <a:pt x="110" y="632"/>
                </a:lnTo>
                <a:lnTo>
                  <a:pt x="93" y="666"/>
                </a:lnTo>
                <a:lnTo>
                  <a:pt x="92" y="676"/>
                </a:lnTo>
                <a:lnTo>
                  <a:pt x="94" y="687"/>
                </a:lnTo>
                <a:lnTo>
                  <a:pt x="99" y="693"/>
                </a:lnTo>
                <a:lnTo>
                  <a:pt x="107" y="695"/>
                </a:lnTo>
                <a:lnTo>
                  <a:pt x="114" y="702"/>
                </a:lnTo>
                <a:lnTo>
                  <a:pt x="112" y="725"/>
                </a:lnTo>
                <a:lnTo>
                  <a:pt x="108" y="750"/>
                </a:lnTo>
                <a:lnTo>
                  <a:pt x="107" y="762"/>
                </a:lnTo>
                <a:lnTo>
                  <a:pt x="105" y="767"/>
                </a:lnTo>
                <a:lnTo>
                  <a:pt x="98" y="772"/>
                </a:lnTo>
                <a:lnTo>
                  <a:pt x="96" y="779"/>
                </a:lnTo>
                <a:lnTo>
                  <a:pt x="97" y="789"/>
                </a:lnTo>
                <a:lnTo>
                  <a:pt x="96" y="796"/>
                </a:lnTo>
                <a:lnTo>
                  <a:pt x="100" y="805"/>
                </a:lnTo>
                <a:lnTo>
                  <a:pt x="107" y="816"/>
                </a:lnTo>
                <a:lnTo>
                  <a:pt x="120" y="843"/>
                </a:lnTo>
                <a:lnTo>
                  <a:pt x="125" y="845"/>
                </a:lnTo>
                <a:lnTo>
                  <a:pt x="127" y="852"/>
                </a:lnTo>
                <a:lnTo>
                  <a:pt x="125" y="858"/>
                </a:lnTo>
                <a:lnTo>
                  <a:pt x="130" y="870"/>
                </a:lnTo>
                <a:lnTo>
                  <a:pt x="144" y="882"/>
                </a:lnTo>
                <a:lnTo>
                  <a:pt x="160" y="893"/>
                </a:lnTo>
                <a:lnTo>
                  <a:pt x="171" y="895"/>
                </a:lnTo>
                <a:lnTo>
                  <a:pt x="174" y="904"/>
                </a:lnTo>
                <a:lnTo>
                  <a:pt x="182" y="916"/>
                </a:lnTo>
                <a:lnTo>
                  <a:pt x="187" y="922"/>
                </a:lnTo>
                <a:lnTo>
                  <a:pt x="196" y="925"/>
                </a:lnTo>
                <a:lnTo>
                  <a:pt x="204" y="927"/>
                </a:lnTo>
                <a:lnTo>
                  <a:pt x="204" y="937"/>
                </a:lnTo>
                <a:lnTo>
                  <a:pt x="224" y="927"/>
                </a:lnTo>
                <a:lnTo>
                  <a:pt x="276" y="914"/>
                </a:lnTo>
                <a:lnTo>
                  <a:pt x="274" y="907"/>
                </a:lnTo>
                <a:lnTo>
                  <a:pt x="301" y="89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7394134" y="4313047"/>
            <a:ext cx="359198" cy="395811"/>
          </a:xfrm>
          <a:custGeom>
            <a:avLst/>
            <a:gdLst>
              <a:gd name="T0" fmla="*/ 1754 w 1815"/>
              <a:gd name="T1" fmla="*/ 1707 h 1998"/>
              <a:gd name="T2" fmla="*/ 1705 w 1815"/>
              <a:gd name="T3" fmla="*/ 1648 h 1998"/>
              <a:gd name="T4" fmla="*/ 1660 w 1815"/>
              <a:gd name="T5" fmla="*/ 1474 h 1998"/>
              <a:gd name="T6" fmla="*/ 1656 w 1815"/>
              <a:gd name="T7" fmla="*/ 1308 h 1998"/>
              <a:gd name="T8" fmla="*/ 1657 w 1815"/>
              <a:gd name="T9" fmla="*/ 1158 h 1998"/>
              <a:gd name="T10" fmla="*/ 1609 w 1815"/>
              <a:gd name="T11" fmla="*/ 1036 h 1998"/>
              <a:gd name="T12" fmla="*/ 1560 w 1815"/>
              <a:gd name="T13" fmla="*/ 910 h 1998"/>
              <a:gd name="T14" fmla="*/ 1612 w 1815"/>
              <a:gd name="T15" fmla="*/ 743 h 1998"/>
              <a:gd name="T16" fmla="*/ 1561 w 1815"/>
              <a:gd name="T17" fmla="*/ 635 h 1998"/>
              <a:gd name="T18" fmla="*/ 1397 w 1815"/>
              <a:gd name="T19" fmla="*/ 500 h 1998"/>
              <a:gd name="T20" fmla="*/ 1365 w 1815"/>
              <a:gd name="T21" fmla="*/ 466 h 1998"/>
              <a:gd name="T22" fmla="*/ 1374 w 1815"/>
              <a:gd name="T23" fmla="*/ 387 h 1998"/>
              <a:gd name="T24" fmla="*/ 1216 w 1815"/>
              <a:gd name="T25" fmla="*/ 283 h 1998"/>
              <a:gd name="T26" fmla="*/ 1006 w 1815"/>
              <a:gd name="T27" fmla="*/ 149 h 1998"/>
              <a:gd name="T28" fmla="*/ 796 w 1815"/>
              <a:gd name="T29" fmla="*/ 16 h 1998"/>
              <a:gd name="T30" fmla="*/ 238 w 1815"/>
              <a:gd name="T31" fmla="*/ 2 h 1998"/>
              <a:gd name="T32" fmla="*/ 193 w 1815"/>
              <a:gd name="T33" fmla="*/ 25 h 1998"/>
              <a:gd name="T34" fmla="*/ 252 w 1815"/>
              <a:gd name="T35" fmla="*/ 130 h 1998"/>
              <a:gd name="T36" fmla="*/ 252 w 1815"/>
              <a:gd name="T37" fmla="*/ 250 h 1998"/>
              <a:gd name="T38" fmla="*/ 206 w 1815"/>
              <a:gd name="T39" fmla="*/ 262 h 1998"/>
              <a:gd name="T40" fmla="*/ 189 w 1815"/>
              <a:gd name="T41" fmla="*/ 327 h 1998"/>
              <a:gd name="T42" fmla="*/ 214 w 1815"/>
              <a:gd name="T43" fmla="*/ 361 h 1998"/>
              <a:gd name="T44" fmla="*/ 248 w 1815"/>
              <a:gd name="T45" fmla="*/ 411 h 1998"/>
              <a:gd name="T46" fmla="*/ 217 w 1815"/>
              <a:gd name="T47" fmla="*/ 451 h 1998"/>
              <a:gd name="T48" fmla="*/ 158 w 1815"/>
              <a:gd name="T49" fmla="*/ 532 h 1998"/>
              <a:gd name="T50" fmla="*/ 14 w 1815"/>
              <a:gd name="T51" fmla="*/ 644 h 1998"/>
              <a:gd name="T52" fmla="*/ 16 w 1815"/>
              <a:gd name="T53" fmla="*/ 779 h 1998"/>
              <a:gd name="T54" fmla="*/ 44 w 1815"/>
              <a:gd name="T55" fmla="*/ 891 h 1998"/>
              <a:gd name="T56" fmla="*/ 61 w 1815"/>
              <a:gd name="T57" fmla="*/ 1048 h 1998"/>
              <a:gd name="T58" fmla="*/ 159 w 1815"/>
              <a:gd name="T59" fmla="*/ 1157 h 1998"/>
              <a:gd name="T60" fmla="*/ 224 w 1815"/>
              <a:gd name="T61" fmla="*/ 1325 h 1998"/>
              <a:gd name="T62" fmla="*/ 275 w 1815"/>
              <a:gd name="T63" fmla="*/ 1417 h 1998"/>
              <a:gd name="T64" fmla="*/ 369 w 1815"/>
              <a:gd name="T65" fmla="*/ 1466 h 1998"/>
              <a:gd name="T66" fmla="*/ 419 w 1815"/>
              <a:gd name="T67" fmla="*/ 1481 h 1998"/>
              <a:gd name="T68" fmla="*/ 484 w 1815"/>
              <a:gd name="T69" fmla="*/ 1517 h 1998"/>
              <a:gd name="T70" fmla="*/ 582 w 1815"/>
              <a:gd name="T71" fmla="*/ 1568 h 1998"/>
              <a:gd name="T72" fmla="*/ 664 w 1815"/>
              <a:gd name="T73" fmla="*/ 1605 h 1998"/>
              <a:gd name="T74" fmla="*/ 740 w 1815"/>
              <a:gd name="T75" fmla="*/ 1617 h 1998"/>
              <a:gd name="T76" fmla="*/ 759 w 1815"/>
              <a:gd name="T77" fmla="*/ 1584 h 1998"/>
              <a:gd name="T78" fmla="*/ 843 w 1815"/>
              <a:gd name="T79" fmla="*/ 1692 h 1998"/>
              <a:gd name="T80" fmla="*/ 851 w 1815"/>
              <a:gd name="T81" fmla="*/ 1776 h 1998"/>
              <a:gd name="T82" fmla="*/ 851 w 1815"/>
              <a:gd name="T83" fmla="*/ 1872 h 1998"/>
              <a:gd name="T84" fmla="*/ 880 w 1815"/>
              <a:gd name="T85" fmla="*/ 1929 h 1998"/>
              <a:gd name="T86" fmla="*/ 909 w 1815"/>
              <a:gd name="T87" fmla="*/ 1973 h 1998"/>
              <a:gd name="T88" fmla="*/ 1019 w 1815"/>
              <a:gd name="T89" fmla="*/ 1973 h 1998"/>
              <a:gd name="T90" fmla="*/ 1110 w 1815"/>
              <a:gd name="T91" fmla="*/ 1990 h 1998"/>
              <a:gd name="T92" fmla="*/ 1239 w 1815"/>
              <a:gd name="T93" fmla="*/ 1970 h 1998"/>
              <a:gd name="T94" fmla="*/ 1361 w 1815"/>
              <a:gd name="T95" fmla="*/ 1973 h 1998"/>
              <a:gd name="T96" fmla="*/ 1437 w 1815"/>
              <a:gd name="T97" fmla="*/ 1916 h 1998"/>
              <a:gd name="T98" fmla="*/ 1601 w 1815"/>
              <a:gd name="T99" fmla="*/ 1896 h 1998"/>
              <a:gd name="T100" fmla="*/ 1736 w 1815"/>
              <a:gd name="T101" fmla="*/ 1832 h 1998"/>
              <a:gd name="T102" fmla="*/ 1707 w 1815"/>
              <a:gd name="T103" fmla="*/ 827 h 1998"/>
              <a:gd name="T104" fmla="*/ 1735 w 1815"/>
              <a:gd name="T105" fmla="*/ 738 h 1998"/>
              <a:gd name="T106" fmla="*/ 1702 w 1815"/>
              <a:gd name="T107" fmla="*/ 822 h 1998"/>
              <a:gd name="T108" fmla="*/ 1658 w 1815"/>
              <a:gd name="T109" fmla="*/ 998 h 1998"/>
              <a:gd name="T110" fmla="*/ 1670 w 1815"/>
              <a:gd name="T111" fmla="*/ 965 h 1998"/>
              <a:gd name="T112" fmla="*/ 1634 w 1815"/>
              <a:gd name="T113" fmla="*/ 906 h 1998"/>
              <a:gd name="T114" fmla="*/ 1720 w 1815"/>
              <a:gd name="T115" fmla="*/ 1287 h 1998"/>
              <a:gd name="T116" fmla="*/ 1692 w 1815"/>
              <a:gd name="T117" fmla="*/ 1287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5" h="1998">
                <a:moveTo>
                  <a:pt x="1814" y="1761"/>
                </a:moveTo>
                <a:lnTo>
                  <a:pt x="1811" y="1755"/>
                </a:lnTo>
                <a:lnTo>
                  <a:pt x="1804" y="1744"/>
                </a:lnTo>
                <a:lnTo>
                  <a:pt x="1775" y="1724"/>
                </a:lnTo>
                <a:lnTo>
                  <a:pt x="1763" y="1716"/>
                </a:lnTo>
                <a:lnTo>
                  <a:pt x="1754" y="1707"/>
                </a:lnTo>
                <a:lnTo>
                  <a:pt x="1738" y="1708"/>
                </a:lnTo>
                <a:lnTo>
                  <a:pt x="1732" y="1695"/>
                </a:lnTo>
                <a:lnTo>
                  <a:pt x="1719" y="1682"/>
                </a:lnTo>
                <a:lnTo>
                  <a:pt x="1695" y="1678"/>
                </a:lnTo>
                <a:lnTo>
                  <a:pt x="1706" y="1662"/>
                </a:lnTo>
                <a:lnTo>
                  <a:pt x="1705" y="1648"/>
                </a:lnTo>
                <a:lnTo>
                  <a:pt x="1697" y="1627"/>
                </a:lnTo>
                <a:lnTo>
                  <a:pt x="1692" y="1599"/>
                </a:lnTo>
                <a:lnTo>
                  <a:pt x="1681" y="1568"/>
                </a:lnTo>
                <a:lnTo>
                  <a:pt x="1685" y="1528"/>
                </a:lnTo>
                <a:lnTo>
                  <a:pt x="1655" y="1481"/>
                </a:lnTo>
                <a:lnTo>
                  <a:pt x="1660" y="1474"/>
                </a:lnTo>
                <a:lnTo>
                  <a:pt x="1661" y="1466"/>
                </a:lnTo>
                <a:lnTo>
                  <a:pt x="1643" y="1440"/>
                </a:lnTo>
                <a:lnTo>
                  <a:pt x="1632" y="1388"/>
                </a:lnTo>
                <a:lnTo>
                  <a:pt x="1634" y="1371"/>
                </a:lnTo>
                <a:lnTo>
                  <a:pt x="1639" y="1351"/>
                </a:lnTo>
                <a:lnTo>
                  <a:pt x="1656" y="1308"/>
                </a:lnTo>
                <a:lnTo>
                  <a:pt x="1655" y="1270"/>
                </a:lnTo>
                <a:lnTo>
                  <a:pt x="1639" y="1258"/>
                </a:lnTo>
                <a:lnTo>
                  <a:pt x="1632" y="1266"/>
                </a:lnTo>
                <a:lnTo>
                  <a:pt x="1633" y="1216"/>
                </a:lnTo>
                <a:lnTo>
                  <a:pt x="1644" y="1182"/>
                </a:lnTo>
                <a:lnTo>
                  <a:pt x="1657" y="1158"/>
                </a:lnTo>
                <a:lnTo>
                  <a:pt x="1671" y="1142"/>
                </a:lnTo>
                <a:lnTo>
                  <a:pt x="1676" y="1124"/>
                </a:lnTo>
                <a:lnTo>
                  <a:pt x="1665" y="1097"/>
                </a:lnTo>
                <a:lnTo>
                  <a:pt x="1635" y="1084"/>
                </a:lnTo>
                <a:lnTo>
                  <a:pt x="1625" y="1060"/>
                </a:lnTo>
                <a:lnTo>
                  <a:pt x="1609" y="1036"/>
                </a:lnTo>
                <a:lnTo>
                  <a:pt x="1600" y="1026"/>
                </a:lnTo>
                <a:lnTo>
                  <a:pt x="1585" y="1018"/>
                </a:lnTo>
                <a:lnTo>
                  <a:pt x="1568" y="995"/>
                </a:lnTo>
                <a:lnTo>
                  <a:pt x="1565" y="971"/>
                </a:lnTo>
                <a:lnTo>
                  <a:pt x="1557" y="946"/>
                </a:lnTo>
                <a:lnTo>
                  <a:pt x="1560" y="910"/>
                </a:lnTo>
                <a:lnTo>
                  <a:pt x="1575" y="863"/>
                </a:lnTo>
                <a:lnTo>
                  <a:pt x="1586" y="843"/>
                </a:lnTo>
                <a:lnTo>
                  <a:pt x="1601" y="790"/>
                </a:lnTo>
                <a:lnTo>
                  <a:pt x="1606" y="777"/>
                </a:lnTo>
                <a:lnTo>
                  <a:pt x="1611" y="758"/>
                </a:lnTo>
                <a:lnTo>
                  <a:pt x="1612" y="743"/>
                </a:lnTo>
                <a:lnTo>
                  <a:pt x="1626" y="705"/>
                </a:lnTo>
                <a:lnTo>
                  <a:pt x="1629" y="689"/>
                </a:lnTo>
                <a:lnTo>
                  <a:pt x="1624" y="687"/>
                </a:lnTo>
                <a:lnTo>
                  <a:pt x="1612" y="677"/>
                </a:lnTo>
                <a:lnTo>
                  <a:pt x="1586" y="655"/>
                </a:lnTo>
                <a:lnTo>
                  <a:pt x="1561" y="635"/>
                </a:lnTo>
                <a:lnTo>
                  <a:pt x="1537" y="614"/>
                </a:lnTo>
                <a:lnTo>
                  <a:pt x="1512" y="594"/>
                </a:lnTo>
                <a:lnTo>
                  <a:pt x="1486" y="574"/>
                </a:lnTo>
                <a:lnTo>
                  <a:pt x="1436" y="532"/>
                </a:lnTo>
                <a:lnTo>
                  <a:pt x="1411" y="511"/>
                </a:lnTo>
                <a:lnTo>
                  <a:pt x="1397" y="500"/>
                </a:lnTo>
                <a:lnTo>
                  <a:pt x="1390" y="492"/>
                </a:lnTo>
                <a:lnTo>
                  <a:pt x="1386" y="478"/>
                </a:lnTo>
                <a:lnTo>
                  <a:pt x="1382" y="475"/>
                </a:lnTo>
                <a:lnTo>
                  <a:pt x="1375" y="470"/>
                </a:lnTo>
                <a:lnTo>
                  <a:pt x="1368" y="469"/>
                </a:lnTo>
                <a:lnTo>
                  <a:pt x="1365" y="466"/>
                </a:lnTo>
                <a:lnTo>
                  <a:pt x="1366" y="459"/>
                </a:lnTo>
                <a:lnTo>
                  <a:pt x="1368" y="449"/>
                </a:lnTo>
                <a:lnTo>
                  <a:pt x="1378" y="430"/>
                </a:lnTo>
                <a:lnTo>
                  <a:pt x="1379" y="419"/>
                </a:lnTo>
                <a:lnTo>
                  <a:pt x="1377" y="407"/>
                </a:lnTo>
                <a:lnTo>
                  <a:pt x="1374" y="387"/>
                </a:lnTo>
                <a:lnTo>
                  <a:pt x="1372" y="382"/>
                </a:lnTo>
                <a:lnTo>
                  <a:pt x="1355" y="372"/>
                </a:lnTo>
                <a:lnTo>
                  <a:pt x="1321" y="349"/>
                </a:lnTo>
                <a:lnTo>
                  <a:pt x="1286" y="327"/>
                </a:lnTo>
                <a:lnTo>
                  <a:pt x="1251" y="305"/>
                </a:lnTo>
                <a:lnTo>
                  <a:pt x="1216" y="283"/>
                </a:lnTo>
                <a:lnTo>
                  <a:pt x="1181" y="261"/>
                </a:lnTo>
                <a:lnTo>
                  <a:pt x="1146" y="238"/>
                </a:lnTo>
                <a:lnTo>
                  <a:pt x="1111" y="216"/>
                </a:lnTo>
                <a:lnTo>
                  <a:pt x="1077" y="194"/>
                </a:lnTo>
                <a:lnTo>
                  <a:pt x="1041" y="172"/>
                </a:lnTo>
                <a:lnTo>
                  <a:pt x="1006" y="149"/>
                </a:lnTo>
                <a:lnTo>
                  <a:pt x="972" y="127"/>
                </a:lnTo>
                <a:lnTo>
                  <a:pt x="936" y="105"/>
                </a:lnTo>
                <a:lnTo>
                  <a:pt x="901" y="83"/>
                </a:lnTo>
                <a:lnTo>
                  <a:pt x="867" y="61"/>
                </a:lnTo>
                <a:lnTo>
                  <a:pt x="831" y="38"/>
                </a:lnTo>
                <a:lnTo>
                  <a:pt x="796" y="16"/>
                </a:lnTo>
                <a:lnTo>
                  <a:pt x="783" y="8"/>
                </a:lnTo>
                <a:lnTo>
                  <a:pt x="771" y="1"/>
                </a:lnTo>
                <a:lnTo>
                  <a:pt x="255" y="1"/>
                </a:lnTo>
                <a:lnTo>
                  <a:pt x="252" y="1"/>
                </a:lnTo>
                <a:lnTo>
                  <a:pt x="249" y="0"/>
                </a:lnTo>
                <a:lnTo>
                  <a:pt x="238" y="2"/>
                </a:lnTo>
                <a:lnTo>
                  <a:pt x="226" y="10"/>
                </a:lnTo>
                <a:lnTo>
                  <a:pt x="214" y="14"/>
                </a:lnTo>
                <a:lnTo>
                  <a:pt x="201" y="12"/>
                </a:lnTo>
                <a:lnTo>
                  <a:pt x="200" y="13"/>
                </a:lnTo>
                <a:lnTo>
                  <a:pt x="194" y="16"/>
                </a:lnTo>
                <a:lnTo>
                  <a:pt x="193" y="25"/>
                </a:lnTo>
                <a:lnTo>
                  <a:pt x="199" y="39"/>
                </a:lnTo>
                <a:lnTo>
                  <a:pt x="219" y="70"/>
                </a:lnTo>
                <a:lnTo>
                  <a:pt x="232" y="75"/>
                </a:lnTo>
                <a:lnTo>
                  <a:pt x="241" y="87"/>
                </a:lnTo>
                <a:lnTo>
                  <a:pt x="250" y="106"/>
                </a:lnTo>
                <a:lnTo>
                  <a:pt x="252" y="130"/>
                </a:lnTo>
                <a:lnTo>
                  <a:pt x="248" y="160"/>
                </a:lnTo>
                <a:lnTo>
                  <a:pt x="250" y="181"/>
                </a:lnTo>
                <a:lnTo>
                  <a:pt x="258" y="196"/>
                </a:lnTo>
                <a:lnTo>
                  <a:pt x="260" y="214"/>
                </a:lnTo>
                <a:lnTo>
                  <a:pt x="256" y="236"/>
                </a:lnTo>
                <a:lnTo>
                  <a:pt x="252" y="250"/>
                </a:lnTo>
                <a:lnTo>
                  <a:pt x="247" y="254"/>
                </a:lnTo>
                <a:lnTo>
                  <a:pt x="241" y="256"/>
                </a:lnTo>
                <a:lnTo>
                  <a:pt x="232" y="255"/>
                </a:lnTo>
                <a:lnTo>
                  <a:pt x="223" y="256"/>
                </a:lnTo>
                <a:lnTo>
                  <a:pt x="212" y="262"/>
                </a:lnTo>
                <a:lnTo>
                  <a:pt x="206" y="262"/>
                </a:lnTo>
                <a:lnTo>
                  <a:pt x="202" y="267"/>
                </a:lnTo>
                <a:lnTo>
                  <a:pt x="187" y="302"/>
                </a:lnTo>
                <a:lnTo>
                  <a:pt x="184" y="307"/>
                </a:lnTo>
                <a:lnTo>
                  <a:pt x="186" y="310"/>
                </a:lnTo>
                <a:lnTo>
                  <a:pt x="192" y="317"/>
                </a:lnTo>
                <a:lnTo>
                  <a:pt x="189" y="327"/>
                </a:lnTo>
                <a:lnTo>
                  <a:pt x="187" y="330"/>
                </a:lnTo>
                <a:lnTo>
                  <a:pt x="184" y="341"/>
                </a:lnTo>
                <a:lnTo>
                  <a:pt x="186" y="350"/>
                </a:lnTo>
                <a:lnTo>
                  <a:pt x="189" y="353"/>
                </a:lnTo>
                <a:lnTo>
                  <a:pt x="199" y="358"/>
                </a:lnTo>
                <a:lnTo>
                  <a:pt x="214" y="361"/>
                </a:lnTo>
                <a:lnTo>
                  <a:pt x="231" y="370"/>
                </a:lnTo>
                <a:lnTo>
                  <a:pt x="243" y="371"/>
                </a:lnTo>
                <a:lnTo>
                  <a:pt x="246" y="377"/>
                </a:lnTo>
                <a:lnTo>
                  <a:pt x="245" y="387"/>
                </a:lnTo>
                <a:lnTo>
                  <a:pt x="248" y="396"/>
                </a:lnTo>
                <a:lnTo>
                  <a:pt x="248" y="411"/>
                </a:lnTo>
                <a:lnTo>
                  <a:pt x="244" y="425"/>
                </a:lnTo>
                <a:lnTo>
                  <a:pt x="226" y="431"/>
                </a:lnTo>
                <a:lnTo>
                  <a:pt x="217" y="438"/>
                </a:lnTo>
                <a:lnTo>
                  <a:pt x="214" y="442"/>
                </a:lnTo>
                <a:lnTo>
                  <a:pt x="216" y="446"/>
                </a:lnTo>
                <a:lnTo>
                  <a:pt x="217" y="451"/>
                </a:lnTo>
                <a:lnTo>
                  <a:pt x="201" y="465"/>
                </a:lnTo>
                <a:lnTo>
                  <a:pt x="183" y="484"/>
                </a:lnTo>
                <a:lnTo>
                  <a:pt x="179" y="496"/>
                </a:lnTo>
                <a:lnTo>
                  <a:pt x="176" y="510"/>
                </a:lnTo>
                <a:lnTo>
                  <a:pt x="171" y="519"/>
                </a:lnTo>
                <a:lnTo>
                  <a:pt x="158" y="532"/>
                </a:lnTo>
                <a:lnTo>
                  <a:pt x="144" y="558"/>
                </a:lnTo>
                <a:lnTo>
                  <a:pt x="138" y="576"/>
                </a:lnTo>
                <a:lnTo>
                  <a:pt x="104" y="617"/>
                </a:lnTo>
                <a:lnTo>
                  <a:pt x="75" y="638"/>
                </a:lnTo>
                <a:lnTo>
                  <a:pt x="66" y="645"/>
                </a:lnTo>
                <a:lnTo>
                  <a:pt x="14" y="644"/>
                </a:lnTo>
                <a:lnTo>
                  <a:pt x="14" y="652"/>
                </a:lnTo>
                <a:lnTo>
                  <a:pt x="8" y="685"/>
                </a:lnTo>
                <a:lnTo>
                  <a:pt x="1" y="716"/>
                </a:lnTo>
                <a:lnTo>
                  <a:pt x="0" y="728"/>
                </a:lnTo>
                <a:lnTo>
                  <a:pt x="3" y="743"/>
                </a:lnTo>
                <a:lnTo>
                  <a:pt x="16" y="779"/>
                </a:lnTo>
                <a:lnTo>
                  <a:pt x="26" y="806"/>
                </a:lnTo>
                <a:lnTo>
                  <a:pt x="30" y="821"/>
                </a:lnTo>
                <a:lnTo>
                  <a:pt x="36" y="839"/>
                </a:lnTo>
                <a:lnTo>
                  <a:pt x="44" y="867"/>
                </a:lnTo>
                <a:lnTo>
                  <a:pt x="46" y="881"/>
                </a:lnTo>
                <a:lnTo>
                  <a:pt x="44" y="891"/>
                </a:lnTo>
                <a:lnTo>
                  <a:pt x="27" y="926"/>
                </a:lnTo>
                <a:lnTo>
                  <a:pt x="25" y="937"/>
                </a:lnTo>
                <a:lnTo>
                  <a:pt x="29" y="965"/>
                </a:lnTo>
                <a:lnTo>
                  <a:pt x="34" y="992"/>
                </a:lnTo>
                <a:lnTo>
                  <a:pt x="42" y="1007"/>
                </a:lnTo>
                <a:lnTo>
                  <a:pt x="61" y="1048"/>
                </a:lnTo>
                <a:lnTo>
                  <a:pt x="76" y="1061"/>
                </a:lnTo>
                <a:lnTo>
                  <a:pt x="102" y="1082"/>
                </a:lnTo>
                <a:lnTo>
                  <a:pt x="125" y="1104"/>
                </a:lnTo>
                <a:lnTo>
                  <a:pt x="135" y="1114"/>
                </a:lnTo>
                <a:lnTo>
                  <a:pt x="143" y="1126"/>
                </a:lnTo>
                <a:lnTo>
                  <a:pt x="159" y="1157"/>
                </a:lnTo>
                <a:lnTo>
                  <a:pt x="169" y="1182"/>
                </a:lnTo>
                <a:lnTo>
                  <a:pt x="174" y="1205"/>
                </a:lnTo>
                <a:lnTo>
                  <a:pt x="187" y="1236"/>
                </a:lnTo>
                <a:lnTo>
                  <a:pt x="198" y="1265"/>
                </a:lnTo>
                <a:lnTo>
                  <a:pt x="213" y="1300"/>
                </a:lnTo>
                <a:lnTo>
                  <a:pt x="224" y="1325"/>
                </a:lnTo>
                <a:lnTo>
                  <a:pt x="229" y="1342"/>
                </a:lnTo>
                <a:lnTo>
                  <a:pt x="233" y="1355"/>
                </a:lnTo>
                <a:lnTo>
                  <a:pt x="242" y="1377"/>
                </a:lnTo>
                <a:lnTo>
                  <a:pt x="252" y="1393"/>
                </a:lnTo>
                <a:lnTo>
                  <a:pt x="264" y="1409"/>
                </a:lnTo>
                <a:lnTo>
                  <a:pt x="275" y="1417"/>
                </a:lnTo>
                <a:lnTo>
                  <a:pt x="282" y="1420"/>
                </a:lnTo>
                <a:lnTo>
                  <a:pt x="326" y="1419"/>
                </a:lnTo>
                <a:lnTo>
                  <a:pt x="343" y="1428"/>
                </a:lnTo>
                <a:lnTo>
                  <a:pt x="357" y="1439"/>
                </a:lnTo>
                <a:lnTo>
                  <a:pt x="360" y="1456"/>
                </a:lnTo>
                <a:lnTo>
                  <a:pt x="369" y="1466"/>
                </a:lnTo>
                <a:lnTo>
                  <a:pt x="379" y="1475"/>
                </a:lnTo>
                <a:lnTo>
                  <a:pt x="383" y="1476"/>
                </a:lnTo>
                <a:lnTo>
                  <a:pt x="391" y="1474"/>
                </a:lnTo>
                <a:lnTo>
                  <a:pt x="402" y="1474"/>
                </a:lnTo>
                <a:lnTo>
                  <a:pt x="413" y="1477"/>
                </a:lnTo>
                <a:lnTo>
                  <a:pt x="419" y="1481"/>
                </a:lnTo>
                <a:lnTo>
                  <a:pt x="419" y="1495"/>
                </a:lnTo>
                <a:lnTo>
                  <a:pt x="422" y="1502"/>
                </a:lnTo>
                <a:lnTo>
                  <a:pt x="437" y="1504"/>
                </a:lnTo>
                <a:lnTo>
                  <a:pt x="454" y="1505"/>
                </a:lnTo>
                <a:lnTo>
                  <a:pt x="468" y="1516"/>
                </a:lnTo>
                <a:lnTo>
                  <a:pt x="484" y="1517"/>
                </a:lnTo>
                <a:lnTo>
                  <a:pt x="503" y="1521"/>
                </a:lnTo>
                <a:lnTo>
                  <a:pt x="511" y="1532"/>
                </a:lnTo>
                <a:lnTo>
                  <a:pt x="531" y="1543"/>
                </a:lnTo>
                <a:lnTo>
                  <a:pt x="556" y="1552"/>
                </a:lnTo>
                <a:lnTo>
                  <a:pt x="573" y="1563"/>
                </a:lnTo>
                <a:lnTo>
                  <a:pt x="582" y="1568"/>
                </a:lnTo>
                <a:lnTo>
                  <a:pt x="585" y="1566"/>
                </a:lnTo>
                <a:lnTo>
                  <a:pt x="591" y="1566"/>
                </a:lnTo>
                <a:lnTo>
                  <a:pt x="616" y="1584"/>
                </a:lnTo>
                <a:lnTo>
                  <a:pt x="632" y="1585"/>
                </a:lnTo>
                <a:lnTo>
                  <a:pt x="649" y="1588"/>
                </a:lnTo>
                <a:lnTo>
                  <a:pt x="664" y="1605"/>
                </a:lnTo>
                <a:lnTo>
                  <a:pt x="672" y="1607"/>
                </a:lnTo>
                <a:lnTo>
                  <a:pt x="681" y="1605"/>
                </a:lnTo>
                <a:lnTo>
                  <a:pt x="709" y="1603"/>
                </a:lnTo>
                <a:lnTo>
                  <a:pt x="720" y="1605"/>
                </a:lnTo>
                <a:lnTo>
                  <a:pt x="734" y="1616"/>
                </a:lnTo>
                <a:lnTo>
                  <a:pt x="740" y="1617"/>
                </a:lnTo>
                <a:lnTo>
                  <a:pt x="749" y="1618"/>
                </a:lnTo>
                <a:lnTo>
                  <a:pt x="750" y="1615"/>
                </a:lnTo>
                <a:lnTo>
                  <a:pt x="751" y="1608"/>
                </a:lnTo>
                <a:lnTo>
                  <a:pt x="750" y="1597"/>
                </a:lnTo>
                <a:lnTo>
                  <a:pt x="752" y="1591"/>
                </a:lnTo>
                <a:lnTo>
                  <a:pt x="759" y="1584"/>
                </a:lnTo>
                <a:lnTo>
                  <a:pt x="774" y="1592"/>
                </a:lnTo>
                <a:lnTo>
                  <a:pt x="811" y="1629"/>
                </a:lnTo>
                <a:lnTo>
                  <a:pt x="812" y="1633"/>
                </a:lnTo>
                <a:lnTo>
                  <a:pt x="835" y="1669"/>
                </a:lnTo>
                <a:lnTo>
                  <a:pt x="843" y="1684"/>
                </a:lnTo>
                <a:lnTo>
                  <a:pt x="843" y="1692"/>
                </a:lnTo>
                <a:lnTo>
                  <a:pt x="850" y="1724"/>
                </a:lnTo>
                <a:lnTo>
                  <a:pt x="851" y="1738"/>
                </a:lnTo>
                <a:lnTo>
                  <a:pt x="849" y="1749"/>
                </a:lnTo>
                <a:lnTo>
                  <a:pt x="849" y="1758"/>
                </a:lnTo>
                <a:lnTo>
                  <a:pt x="852" y="1771"/>
                </a:lnTo>
                <a:lnTo>
                  <a:pt x="851" y="1776"/>
                </a:lnTo>
                <a:lnTo>
                  <a:pt x="859" y="1795"/>
                </a:lnTo>
                <a:lnTo>
                  <a:pt x="864" y="1810"/>
                </a:lnTo>
                <a:lnTo>
                  <a:pt x="864" y="1826"/>
                </a:lnTo>
                <a:lnTo>
                  <a:pt x="861" y="1841"/>
                </a:lnTo>
                <a:lnTo>
                  <a:pt x="853" y="1863"/>
                </a:lnTo>
                <a:lnTo>
                  <a:pt x="851" y="1872"/>
                </a:lnTo>
                <a:lnTo>
                  <a:pt x="853" y="1880"/>
                </a:lnTo>
                <a:lnTo>
                  <a:pt x="858" y="1888"/>
                </a:lnTo>
                <a:lnTo>
                  <a:pt x="867" y="1897"/>
                </a:lnTo>
                <a:lnTo>
                  <a:pt x="873" y="1909"/>
                </a:lnTo>
                <a:lnTo>
                  <a:pt x="876" y="1922"/>
                </a:lnTo>
                <a:lnTo>
                  <a:pt x="880" y="1929"/>
                </a:lnTo>
                <a:lnTo>
                  <a:pt x="884" y="1929"/>
                </a:lnTo>
                <a:lnTo>
                  <a:pt x="892" y="1931"/>
                </a:lnTo>
                <a:lnTo>
                  <a:pt x="899" y="1938"/>
                </a:lnTo>
                <a:lnTo>
                  <a:pt x="906" y="1951"/>
                </a:lnTo>
                <a:lnTo>
                  <a:pt x="908" y="1966"/>
                </a:lnTo>
                <a:lnTo>
                  <a:pt x="909" y="1973"/>
                </a:lnTo>
                <a:lnTo>
                  <a:pt x="945" y="1972"/>
                </a:lnTo>
                <a:lnTo>
                  <a:pt x="984" y="1973"/>
                </a:lnTo>
                <a:lnTo>
                  <a:pt x="990" y="1975"/>
                </a:lnTo>
                <a:lnTo>
                  <a:pt x="998" y="1977"/>
                </a:lnTo>
                <a:lnTo>
                  <a:pt x="1008" y="1977"/>
                </a:lnTo>
                <a:lnTo>
                  <a:pt x="1019" y="1973"/>
                </a:lnTo>
                <a:lnTo>
                  <a:pt x="1031" y="1964"/>
                </a:lnTo>
                <a:lnTo>
                  <a:pt x="1044" y="1949"/>
                </a:lnTo>
                <a:lnTo>
                  <a:pt x="1065" y="1950"/>
                </a:lnTo>
                <a:lnTo>
                  <a:pt x="1093" y="1965"/>
                </a:lnTo>
                <a:lnTo>
                  <a:pt x="1108" y="1978"/>
                </a:lnTo>
                <a:lnTo>
                  <a:pt x="1110" y="1990"/>
                </a:lnTo>
                <a:lnTo>
                  <a:pt x="1129" y="1996"/>
                </a:lnTo>
                <a:lnTo>
                  <a:pt x="1163" y="1998"/>
                </a:lnTo>
                <a:lnTo>
                  <a:pt x="1190" y="1992"/>
                </a:lnTo>
                <a:lnTo>
                  <a:pt x="1206" y="1978"/>
                </a:lnTo>
                <a:lnTo>
                  <a:pt x="1222" y="1971"/>
                </a:lnTo>
                <a:lnTo>
                  <a:pt x="1239" y="1970"/>
                </a:lnTo>
                <a:lnTo>
                  <a:pt x="1252" y="1975"/>
                </a:lnTo>
                <a:lnTo>
                  <a:pt x="1261" y="1985"/>
                </a:lnTo>
                <a:lnTo>
                  <a:pt x="1278" y="1993"/>
                </a:lnTo>
                <a:lnTo>
                  <a:pt x="1304" y="1997"/>
                </a:lnTo>
                <a:lnTo>
                  <a:pt x="1331" y="1990"/>
                </a:lnTo>
                <a:lnTo>
                  <a:pt x="1361" y="1973"/>
                </a:lnTo>
                <a:lnTo>
                  <a:pt x="1379" y="1955"/>
                </a:lnTo>
                <a:lnTo>
                  <a:pt x="1383" y="1936"/>
                </a:lnTo>
                <a:lnTo>
                  <a:pt x="1389" y="1923"/>
                </a:lnTo>
                <a:lnTo>
                  <a:pt x="1395" y="1919"/>
                </a:lnTo>
                <a:lnTo>
                  <a:pt x="1411" y="1917"/>
                </a:lnTo>
                <a:lnTo>
                  <a:pt x="1437" y="1916"/>
                </a:lnTo>
                <a:lnTo>
                  <a:pt x="1459" y="1922"/>
                </a:lnTo>
                <a:lnTo>
                  <a:pt x="1487" y="1942"/>
                </a:lnTo>
                <a:lnTo>
                  <a:pt x="1507" y="1930"/>
                </a:lnTo>
                <a:lnTo>
                  <a:pt x="1538" y="1907"/>
                </a:lnTo>
                <a:lnTo>
                  <a:pt x="1570" y="1896"/>
                </a:lnTo>
                <a:lnTo>
                  <a:pt x="1601" y="1896"/>
                </a:lnTo>
                <a:lnTo>
                  <a:pt x="1625" y="1887"/>
                </a:lnTo>
                <a:lnTo>
                  <a:pt x="1645" y="1871"/>
                </a:lnTo>
                <a:lnTo>
                  <a:pt x="1665" y="1861"/>
                </a:lnTo>
                <a:lnTo>
                  <a:pt x="1686" y="1856"/>
                </a:lnTo>
                <a:lnTo>
                  <a:pt x="1708" y="1849"/>
                </a:lnTo>
                <a:lnTo>
                  <a:pt x="1736" y="1832"/>
                </a:lnTo>
                <a:lnTo>
                  <a:pt x="1765" y="1806"/>
                </a:lnTo>
                <a:lnTo>
                  <a:pt x="1795" y="1781"/>
                </a:lnTo>
                <a:lnTo>
                  <a:pt x="1815" y="1765"/>
                </a:lnTo>
                <a:lnTo>
                  <a:pt x="1814" y="1761"/>
                </a:lnTo>
                <a:close/>
                <a:moveTo>
                  <a:pt x="1702" y="822"/>
                </a:moveTo>
                <a:lnTo>
                  <a:pt x="1707" y="827"/>
                </a:lnTo>
                <a:lnTo>
                  <a:pt x="1714" y="829"/>
                </a:lnTo>
                <a:lnTo>
                  <a:pt x="1722" y="820"/>
                </a:lnTo>
                <a:lnTo>
                  <a:pt x="1732" y="794"/>
                </a:lnTo>
                <a:lnTo>
                  <a:pt x="1733" y="775"/>
                </a:lnTo>
                <a:lnTo>
                  <a:pt x="1733" y="747"/>
                </a:lnTo>
                <a:lnTo>
                  <a:pt x="1735" y="738"/>
                </a:lnTo>
                <a:lnTo>
                  <a:pt x="1734" y="729"/>
                </a:lnTo>
                <a:lnTo>
                  <a:pt x="1721" y="736"/>
                </a:lnTo>
                <a:lnTo>
                  <a:pt x="1703" y="733"/>
                </a:lnTo>
                <a:lnTo>
                  <a:pt x="1707" y="767"/>
                </a:lnTo>
                <a:lnTo>
                  <a:pt x="1697" y="815"/>
                </a:lnTo>
                <a:lnTo>
                  <a:pt x="1702" y="822"/>
                </a:lnTo>
                <a:close/>
                <a:moveTo>
                  <a:pt x="1623" y="948"/>
                </a:moveTo>
                <a:lnTo>
                  <a:pt x="1619" y="965"/>
                </a:lnTo>
                <a:lnTo>
                  <a:pt x="1629" y="984"/>
                </a:lnTo>
                <a:lnTo>
                  <a:pt x="1640" y="984"/>
                </a:lnTo>
                <a:lnTo>
                  <a:pt x="1651" y="1001"/>
                </a:lnTo>
                <a:lnTo>
                  <a:pt x="1658" y="998"/>
                </a:lnTo>
                <a:lnTo>
                  <a:pt x="1662" y="1011"/>
                </a:lnTo>
                <a:lnTo>
                  <a:pt x="1667" y="1018"/>
                </a:lnTo>
                <a:lnTo>
                  <a:pt x="1672" y="1017"/>
                </a:lnTo>
                <a:lnTo>
                  <a:pt x="1681" y="1013"/>
                </a:lnTo>
                <a:lnTo>
                  <a:pt x="1682" y="1005"/>
                </a:lnTo>
                <a:lnTo>
                  <a:pt x="1670" y="965"/>
                </a:lnTo>
                <a:lnTo>
                  <a:pt x="1669" y="963"/>
                </a:lnTo>
                <a:lnTo>
                  <a:pt x="1660" y="954"/>
                </a:lnTo>
                <a:lnTo>
                  <a:pt x="1650" y="924"/>
                </a:lnTo>
                <a:lnTo>
                  <a:pt x="1648" y="898"/>
                </a:lnTo>
                <a:lnTo>
                  <a:pt x="1641" y="881"/>
                </a:lnTo>
                <a:lnTo>
                  <a:pt x="1634" y="906"/>
                </a:lnTo>
                <a:lnTo>
                  <a:pt x="1621" y="920"/>
                </a:lnTo>
                <a:lnTo>
                  <a:pt x="1623" y="948"/>
                </a:lnTo>
                <a:close/>
                <a:moveTo>
                  <a:pt x="1691" y="1304"/>
                </a:moveTo>
                <a:lnTo>
                  <a:pt x="1701" y="1302"/>
                </a:lnTo>
                <a:lnTo>
                  <a:pt x="1710" y="1289"/>
                </a:lnTo>
                <a:lnTo>
                  <a:pt x="1720" y="1287"/>
                </a:lnTo>
                <a:lnTo>
                  <a:pt x="1732" y="1255"/>
                </a:lnTo>
                <a:lnTo>
                  <a:pt x="1734" y="1240"/>
                </a:lnTo>
                <a:lnTo>
                  <a:pt x="1731" y="1243"/>
                </a:lnTo>
                <a:lnTo>
                  <a:pt x="1724" y="1255"/>
                </a:lnTo>
                <a:lnTo>
                  <a:pt x="1702" y="1274"/>
                </a:lnTo>
                <a:lnTo>
                  <a:pt x="1692" y="1287"/>
                </a:lnTo>
                <a:lnTo>
                  <a:pt x="1683" y="1293"/>
                </a:lnTo>
                <a:lnTo>
                  <a:pt x="1688" y="1302"/>
                </a:lnTo>
                <a:lnTo>
                  <a:pt x="1691" y="13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7423820" y="5225390"/>
            <a:ext cx="41558" cy="58381"/>
          </a:xfrm>
          <a:custGeom>
            <a:avLst/>
            <a:gdLst>
              <a:gd name="T0" fmla="*/ 207 w 211"/>
              <a:gd name="T1" fmla="*/ 133 h 293"/>
              <a:gd name="T2" fmla="*/ 204 w 211"/>
              <a:gd name="T3" fmla="*/ 113 h 293"/>
              <a:gd name="T4" fmla="*/ 203 w 211"/>
              <a:gd name="T5" fmla="*/ 101 h 293"/>
              <a:gd name="T6" fmla="*/ 206 w 211"/>
              <a:gd name="T7" fmla="*/ 89 h 293"/>
              <a:gd name="T8" fmla="*/ 209 w 211"/>
              <a:gd name="T9" fmla="*/ 69 h 293"/>
              <a:gd name="T10" fmla="*/ 208 w 211"/>
              <a:gd name="T11" fmla="*/ 52 h 293"/>
              <a:gd name="T12" fmla="*/ 194 w 211"/>
              <a:gd name="T13" fmla="*/ 44 h 293"/>
              <a:gd name="T14" fmla="*/ 190 w 211"/>
              <a:gd name="T15" fmla="*/ 41 h 293"/>
              <a:gd name="T16" fmla="*/ 186 w 211"/>
              <a:gd name="T17" fmla="*/ 43 h 293"/>
              <a:gd name="T18" fmla="*/ 177 w 211"/>
              <a:gd name="T19" fmla="*/ 46 h 293"/>
              <a:gd name="T20" fmla="*/ 142 w 211"/>
              <a:gd name="T21" fmla="*/ 23 h 293"/>
              <a:gd name="T22" fmla="*/ 107 w 211"/>
              <a:gd name="T23" fmla="*/ 1 h 293"/>
              <a:gd name="T24" fmla="*/ 102 w 211"/>
              <a:gd name="T25" fmla="*/ 0 h 293"/>
              <a:gd name="T26" fmla="*/ 94 w 211"/>
              <a:gd name="T27" fmla="*/ 3 h 293"/>
              <a:gd name="T28" fmla="*/ 72 w 211"/>
              <a:gd name="T29" fmla="*/ 19 h 293"/>
              <a:gd name="T30" fmla="*/ 52 w 211"/>
              <a:gd name="T31" fmla="*/ 45 h 293"/>
              <a:gd name="T32" fmla="*/ 43 w 211"/>
              <a:gd name="T33" fmla="*/ 67 h 293"/>
              <a:gd name="T34" fmla="*/ 28 w 211"/>
              <a:gd name="T35" fmla="*/ 89 h 293"/>
              <a:gd name="T36" fmla="*/ 4 w 211"/>
              <a:gd name="T37" fmla="*/ 125 h 293"/>
              <a:gd name="T38" fmla="*/ 1 w 211"/>
              <a:gd name="T39" fmla="*/ 134 h 293"/>
              <a:gd name="T40" fmla="*/ 0 w 211"/>
              <a:gd name="T41" fmla="*/ 163 h 293"/>
              <a:gd name="T42" fmla="*/ 0 w 211"/>
              <a:gd name="T43" fmla="*/ 191 h 293"/>
              <a:gd name="T44" fmla="*/ 2 w 211"/>
              <a:gd name="T45" fmla="*/ 195 h 293"/>
              <a:gd name="T46" fmla="*/ 14 w 211"/>
              <a:gd name="T47" fmla="*/ 196 h 293"/>
              <a:gd name="T48" fmla="*/ 21 w 211"/>
              <a:gd name="T49" fmla="*/ 219 h 293"/>
              <a:gd name="T50" fmla="*/ 40 w 211"/>
              <a:gd name="T51" fmla="*/ 257 h 293"/>
              <a:gd name="T52" fmla="*/ 72 w 211"/>
              <a:gd name="T53" fmla="*/ 280 h 293"/>
              <a:gd name="T54" fmla="*/ 103 w 211"/>
              <a:gd name="T55" fmla="*/ 290 h 293"/>
              <a:gd name="T56" fmla="*/ 146 w 211"/>
              <a:gd name="T57" fmla="*/ 293 h 293"/>
              <a:gd name="T58" fmla="*/ 180 w 211"/>
              <a:gd name="T59" fmla="*/ 292 h 293"/>
              <a:gd name="T60" fmla="*/ 179 w 211"/>
              <a:gd name="T61" fmla="*/ 268 h 293"/>
              <a:gd name="T62" fmla="*/ 185 w 211"/>
              <a:gd name="T63" fmla="*/ 227 h 293"/>
              <a:gd name="T64" fmla="*/ 190 w 211"/>
              <a:gd name="T65" fmla="*/ 201 h 293"/>
              <a:gd name="T66" fmla="*/ 196 w 211"/>
              <a:gd name="T67" fmla="*/ 200 h 293"/>
              <a:gd name="T68" fmla="*/ 205 w 211"/>
              <a:gd name="T69" fmla="*/ 202 h 293"/>
              <a:gd name="T70" fmla="*/ 210 w 211"/>
              <a:gd name="T71" fmla="*/ 205 h 293"/>
              <a:gd name="T72" fmla="*/ 211 w 211"/>
              <a:gd name="T73" fmla="*/ 146 h 293"/>
              <a:gd name="T74" fmla="*/ 207 w 211"/>
              <a:gd name="T75" fmla="*/ 13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1" h="293">
                <a:moveTo>
                  <a:pt x="207" y="133"/>
                </a:moveTo>
                <a:lnTo>
                  <a:pt x="204" y="113"/>
                </a:lnTo>
                <a:lnTo>
                  <a:pt x="203" y="101"/>
                </a:lnTo>
                <a:lnTo>
                  <a:pt x="206" y="89"/>
                </a:lnTo>
                <a:lnTo>
                  <a:pt x="209" y="69"/>
                </a:lnTo>
                <a:lnTo>
                  <a:pt x="208" y="52"/>
                </a:lnTo>
                <a:lnTo>
                  <a:pt x="194" y="44"/>
                </a:lnTo>
                <a:lnTo>
                  <a:pt x="190" y="41"/>
                </a:lnTo>
                <a:lnTo>
                  <a:pt x="186" y="43"/>
                </a:lnTo>
                <a:lnTo>
                  <a:pt x="177" y="46"/>
                </a:lnTo>
                <a:lnTo>
                  <a:pt x="142" y="23"/>
                </a:lnTo>
                <a:lnTo>
                  <a:pt x="107" y="1"/>
                </a:lnTo>
                <a:lnTo>
                  <a:pt x="102" y="0"/>
                </a:lnTo>
                <a:lnTo>
                  <a:pt x="94" y="3"/>
                </a:lnTo>
                <a:lnTo>
                  <a:pt x="72" y="19"/>
                </a:lnTo>
                <a:lnTo>
                  <a:pt x="52" y="45"/>
                </a:lnTo>
                <a:lnTo>
                  <a:pt x="43" y="67"/>
                </a:lnTo>
                <a:lnTo>
                  <a:pt x="28" y="89"/>
                </a:lnTo>
                <a:lnTo>
                  <a:pt x="4" y="125"/>
                </a:lnTo>
                <a:lnTo>
                  <a:pt x="1" y="134"/>
                </a:lnTo>
                <a:lnTo>
                  <a:pt x="0" y="163"/>
                </a:lnTo>
                <a:lnTo>
                  <a:pt x="0" y="191"/>
                </a:lnTo>
                <a:lnTo>
                  <a:pt x="2" y="195"/>
                </a:lnTo>
                <a:lnTo>
                  <a:pt x="14" y="196"/>
                </a:lnTo>
                <a:lnTo>
                  <a:pt x="21" y="219"/>
                </a:lnTo>
                <a:lnTo>
                  <a:pt x="40" y="257"/>
                </a:lnTo>
                <a:lnTo>
                  <a:pt x="72" y="280"/>
                </a:lnTo>
                <a:lnTo>
                  <a:pt x="103" y="290"/>
                </a:lnTo>
                <a:lnTo>
                  <a:pt x="146" y="293"/>
                </a:lnTo>
                <a:lnTo>
                  <a:pt x="180" y="292"/>
                </a:lnTo>
                <a:lnTo>
                  <a:pt x="179" y="268"/>
                </a:lnTo>
                <a:lnTo>
                  <a:pt x="185" y="227"/>
                </a:lnTo>
                <a:lnTo>
                  <a:pt x="190" y="201"/>
                </a:lnTo>
                <a:lnTo>
                  <a:pt x="196" y="200"/>
                </a:lnTo>
                <a:lnTo>
                  <a:pt x="205" y="202"/>
                </a:lnTo>
                <a:lnTo>
                  <a:pt x="210" y="205"/>
                </a:lnTo>
                <a:lnTo>
                  <a:pt x="211" y="146"/>
                </a:lnTo>
                <a:lnTo>
                  <a:pt x="207" y="13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7148732" y="3457108"/>
            <a:ext cx="536324" cy="499710"/>
          </a:xfrm>
          <a:custGeom>
            <a:avLst/>
            <a:gdLst>
              <a:gd name="T0" fmla="*/ 2622 w 2712"/>
              <a:gd name="T1" fmla="*/ 706 h 2523"/>
              <a:gd name="T2" fmla="*/ 2480 w 2712"/>
              <a:gd name="T3" fmla="*/ 487 h 2523"/>
              <a:gd name="T4" fmla="*/ 2452 w 2712"/>
              <a:gd name="T5" fmla="*/ 227 h 2523"/>
              <a:gd name="T6" fmla="*/ 2440 w 2712"/>
              <a:gd name="T7" fmla="*/ 163 h 2523"/>
              <a:gd name="T8" fmla="*/ 2189 w 2712"/>
              <a:gd name="T9" fmla="*/ 38 h 2523"/>
              <a:gd name="T10" fmla="*/ 1714 w 2712"/>
              <a:gd name="T11" fmla="*/ 38 h 2523"/>
              <a:gd name="T12" fmla="*/ 1529 w 2712"/>
              <a:gd name="T13" fmla="*/ 2 h 2523"/>
              <a:gd name="T14" fmla="*/ 1346 w 2712"/>
              <a:gd name="T15" fmla="*/ 38 h 2523"/>
              <a:gd name="T16" fmla="*/ 915 w 2712"/>
              <a:gd name="T17" fmla="*/ 38 h 2523"/>
              <a:gd name="T18" fmla="*/ 488 w 2712"/>
              <a:gd name="T19" fmla="*/ 224 h 2523"/>
              <a:gd name="T20" fmla="*/ 451 w 2712"/>
              <a:gd name="T21" fmla="*/ 410 h 2523"/>
              <a:gd name="T22" fmla="*/ 333 w 2712"/>
              <a:gd name="T23" fmla="*/ 503 h 2523"/>
              <a:gd name="T24" fmla="*/ 344 w 2712"/>
              <a:gd name="T25" fmla="*/ 1086 h 2523"/>
              <a:gd name="T26" fmla="*/ 284 w 2712"/>
              <a:gd name="T27" fmla="*/ 1203 h 2523"/>
              <a:gd name="T28" fmla="*/ 180 w 2712"/>
              <a:gd name="T29" fmla="*/ 1297 h 2523"/>
              <a:gd name="T30" fmla="*/ 137 w 2712"/>
              <a:gd name="T31" fmla="*/ 1381 h 2523"/>
              <a:gd name="T32" fmla="*/ 91 w 2712"/>
              <a:gd name="T33" fmla="*/ 1434 h 2523"/>
              <a:gd name="T34" fmla="*/ 109 w 2712"/>
              <a:gd name="T35" fmla="*/ 1504 h 2523"/>
              <a:gd name="T36" fmla="*/ 45 w 2712"/>
              <a:gd name="T37" fmla="*/ 1566 h 2523"/>
              <a:gd name="T38" fmla="*/ 61 w 2712"/>
              <a:gd name="T39" fmla="*/ 1665 h 2523"/>
              <a:gd name="T40" fmla="*/ 9 w 2712"/>
              <a:gd name="T41" fmla="*/ 1771 h 2523"/>
              <a:gd name="T42" fmla="*/ 94 w 2712"/>
              <a:gd name="T43" fmla="*/ 1815 h 2523"/>
              <a:gd name="T44" fmla="*/ 123 w 2712"/>
              <a:gd name="T45" fmla="*/ 1962 h 2523"/>
              <a:gd name="T46" fmla="*/ 183 w 2712"/>
              <a:gd name="T47" fmla="*/ 2023 h 2523"/>
              <a:gd name="T48" fmla="*/ 240 w 2712"/>
              <a:gd name="T49" fmla="*/ 2189 h 2523"/>
              <a:gd name="T50" fmla="*/ 301 w 2712"/>
              <a:gd name="T51" fmla="*/ 2397 h 2523"/>
              <a:gd name="T52" fmla="*/ 288 w 2712"/>
              <a:gd name="T53" fmla="*/ 2494 h 2523"/>
              <a:gd name="T54" fmla="*/ 399 w 2712"/>
              <a:gd name="T55" fmla="*/ 2504 h 2523"/>
              <a:gd name="T56" fmla="*/ 472 w 2712"/>
              <a:gd name="T57" fmla="*/ 2417 h 2523"/>
              <a:gd name="T58" fmla="*/ 491 w 2712"/>
              <a:gd name="T59" fmla="*/ 2316 h 2523"/>
              <a:gd name="T60" fmla="*/ 537 w 2712"/>
              <a:gd name="T61" fmla="*/ 2219 h 2523"/>
              <a:gd name="T62" fmla="*/ 670 w 2712"/>
              <a:gd name="T63" fmla="*/ 2227 h 2523"/>
              <a:gd name="T64" fmla="*/ 781 w 2712"/>
              <a:gd name="T65" fmla="*/ 2362 h 2523"/>
              <a:gd name="T66" fmla="*/ 1000 w 2712"/>
              <a:gd name="T67" fmla="*/ 2348 h 2523"/>
              <a:gd name="T68" fmla="*/ 1180 w 2712"/>
              <a:gd name="T69" fmla="*/ 2349 h 2523"/>
              <a:gd name="T70" fmla="*/ 1281 w 2712"/>
              <a:gd name="T71" fmla="*/ 2261 h 2523"/>
              <a:gd name="T72" fmla="*/ 1470 w 2712"/>
              <a:gd name="T73" fmla="*/ 2324 h 2523"/>
              <a:gd name="T74" fmla="*/ 1535 w 2712"/>
              <a:gd name="T75" fmla="*/ 2317 h 2523"/>
              <a:gd name="T76" fmla="*/ 1660 w 2712"/>
              <a:gd name="T77" fmla="*/ 2150 h 2523"/>
              <a:gd name="T78" fmla="*/ 1726 w 2712"/>
              <a:gd name="T79" fmla="*/ 1980 h 2523"/>
              <a:gd name="T80" fmla="*/ 1787 w 2712"/>
              <a:gd name="T81" fmla="*/ 1895 h 2523"/>
              <a:gd name="T82" fmla="*/ 1784 w 2712"/>
              <a:gd name="T83" fmla="*/ 1865 h 2523"/>
              <a:gd name="T84" fmla="*/ 1862 w 2712"/>
              <a:gd name="T85" fmla="*/ 1876 h 2523"/>
              <a:gd name="T86" fmla="*/ 1845 w 2712"/>
              <a:gd name="T87" fmla="*/ 1971 h 2523"/>
              <a:gd name="T88" fmla="*/ 1857 w 2712"/>
              <a:gd name="T89" fmla="*/ 2130 h 2523"/>
              <a:gd name="T90" fmla="*/ 1911 w 2712"/>
              <a:gd name="T91" fmla="*/ 2171 h 2523"/>
              <a:gd name="T92" fmla="*/ 1992 w 2712"/>
              <a:gd name="T93" fmla="*/ 2284 h 2523"/>
              <a:gd name="T94" fmla="*/ 1985 w 2712"/>
              <a:gd name="T95" fmla="*/ 2326 h 2523"/>
              <a:gd name="T96" fmla="*/ 1984 w 2712"/>
              <a:gd name="T97" fmla="*/ 2373 h 2523"/>
              <a:gd name="T98" fmla="*/ 2032 w 2712"/>
              <a:gd name="T99" fmla="*/ 2288 h 2523"/>
              <a:gd name="T100" fmla="*/ 2081 w 2712"/>
              <a:gd name="T101" fmla="*/ 2117 h 2523"/>
              <a:gd name="T102" fmla="*/ 2151 w 2712"/>
              <a:gd name="T103" fmla="*/ 2113 h 2523"/>
              <a:gd name="T104" fmla="*/ 2177 w 2712"/>
              <a:gd name="T105" fmla="*/ 1935 h 2523"/>
              <a:gd name="T106" fmla="*/ 2289 w 2712"/>
              <a:gd name="T107" fmla="*/ 1774 h 2523"/>
              <a:gd name="T108" fmla="*/ 2351 w 2712"/>
              <a:gd name="T109" fmla="*/ 1663 h 2523"/>
              <a:gd name="T110" fmla="*/ 2396 w 2712"/>
              <a:gd name="T111" fmla="*/ 1480 h 2523"/>
              <a:gd name="T112" fmla="*/ 2413 w 2712"/>
              <a:gd name="T113" fmla="*/ 1206 h 2523"/>
              <a:gd name="T114" fmla="*/ 2449 w 2712"/>
              <a:gd name="T115" fmla="*/ 1020 h 2523"/>
              <a:gd name="T116" fmla="*/ 2497 w 2712"/>
              <a:gd name="T117" fmla="*/ 959 h 2523"/>
              <a:gd name="T118" fmla="*/ 2562 w 2712"/>
              <a:gd name="T119" fmla="*/ 900 h 2523"/>
              <a:gd name="T120" fmla="*/ 2620 w 2712"/>
              <a:gd name="T121" fmla="*/ 869 h 2523"/>
              <a:gd name="T122" fmla="*/ 2663 w 2712"/>
              <a:gd name="T123" fmla="*/ 850 h 2523"/>
              <a:gd name="T124" fmla="*/ 2712 w 2712"/>
              <a:gd name="T125" fmla="*/ 781 h 2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12" h="2523">
                <a:moveTo>
                  <a:pt x="2705" y="769"/>
                </a:moveTo>
                <a:lnTo>
                  <a:pt x="2666" y="742"/>
                </a:lnTo>
                <a:lnTo>
                  <a:pt x="2657" y="730"/>
                </a:lnTo>
                <a:lnTo>
                  <a:pt x="2652" y="734"/>
                </a:lnTo>
                <a:lnTo>
                  <a:pt x="2644" y="736"/>
                </a:lnTo>
                <a:lnTo>
                  <a:pt x="2632" y="720"/>
                </a:lnTo>
                <a:lnTo>
                  <a:pt x="2622" y="706"/>
                </a:lnTo>
                <a:lnTo>
                  <a:pt x="2596" y="679"/>
                </a:lnTo>
                <a:lnTo>
                  <a:pt x="2564" y="653"/>
                </a:lnTo>
                <a:lnTo>
                  <a:pt x="2543" y="649"/>
                </a:lnTo>
                <a:lnTo>
                  <a:pt x="2532" y="642"/>
                </a:lnTo>
                <a:lnTo>
                  <a:pt x="2521" y="630"/>
                </a:lnTo>
                <a:lnTo>
                  <a:pt x="2501" y="579"/>
                </a:lnTo>
                <a:lnTo>
                  <a:pt x="2480" y="487"/>
                </a:lnTo>
                <a:lnTo>
                  <a:pt x="2480" y="449"/>
                </a:lnTo>
                <a:lnTo>
                  <a:pt x="2467" y="387"/>
                </a:lnTo>
                <a:lnTo>
                  <a:pt x="2464" y="336"/>
                </a:lnTo>
                <a:lnTo>
                  <a:pt x="2469" y="306"/>
                </a:lnTo>
                <a:lnTo>
                  <a:pt x="2459" y="273"/>
                </a:lnTo>
                <a:lnTo>
                  <a:pt x="2456" y="243"/>
                </a:lnTo>
                <a:lnTo>
                  <a:pt x="2452" y="227"/>
                </a:lnTo>
                <a:lnTo>
                  <a:pt x="2453" y="204"/>
                </a:lnTo>
                <a:lnTo>
                  <a:pt x="2464" y="209"/>
                </a:lnTo>
                <a:lnTo>
                  <a:pt x="2471" y="217"/>
                </a:lnTo>
                <a:lnTo>
                  <a:pt x="2471" y="210"/>
                </a:lnTo>
                <a:lnTo>
                  <a:pt x="2470" y="203"/>
                </a:lnTo>
                <a:lnTo>
                  <a:pt x="2462" y="188"/>
                </a:lnTo>
                <a:lnTo>
                  <a:pt x="2440" y="163"/>
                </a:lnTo>
                <a:lnTo>
                  <a:pt x="2413" y="115"/>
                </a:lnTo>
                <a:lnTo>
                  <a:pt x="2404" y="80"/>
                </a:lnTo>
                <a:lnTo>
                  <a:pt x="2401" y="38"/>
                </a:lnTo>
                <a:lnTo>
                  <a:pt x="2349" y="38"/>
                </a:lnTo>
                <a:lnTo>
                  <a:pt x="2295" y="38"/>
                </a:lnTo>
                <a:lnTo>
                  <a:pt x="2243" y="38"/>
                </a:lnTo>
                <a:lnTo>
                  <a:pt x="2189" y="38"/>
                </a:lnTo>
                <a:lnTo>
                  <a:pt x="2137" y="38"/>
                </a:lnTo>
                <a:lnTo>
                  <a:pt x="2084" y="38"/>
                </a:lnTo>
                <a:lnTo>
                  <a:pt x="2031" y="38"/>
                </a:lnTo>
                <a:lnTo>
                  <a:pt x="1978" y="38"/>
                </a:lnTo>
                <a:lnTo>
                  <a:pt x="1925" y="38"/>
                </a:lnTo>
                <a:lnTo>
                  <a:pt x="1766" y="38"/>
                </a:lnTo>
                <a:lnTo>
                  <a:pt x="1714" y="38"/>
                </a:lnTo>
                <a:lnTo>
                  <a:pt x="1661" y="38"/>
                </a:lnTo>
                <a:lnTo>
                  <a:pt x="1608" y="38"/>
                </a:lnTo>
                <a:lnTo>
                  <a:pt x="1555" y="38"/>
                </a:lnTo>
                <a:lnTo>
                  <a:pt x="1525" y="38"/>
                </a:lnTo>
                <a:lnTo>
                  <a:pt x="1529" y="22"/>
                </a:lnTo>
                <a:lnTo>
                  <a:pt x="1532" y="10"/>
                </a:lnTo>
                <a:lnTo>
                  <a:pt x="1529" y="2"/>
                </a:lnTo>
                <a:lnTo>
                  <a:pt x="1518" y="0"/>
                </a:lnTo>
                <a:lnTo>
                  <a:pt x="1512" y="2"/>
                </a:lnTo>
                <a:lnTo>
                  <a:pt x="1497" y="37"/>
                </a:lnTo>
                <a:lnTo>
                  <a:pt x="1489" y="38"/>
                </a:lnTo>
                <a:lnTo>
                  <a:pt x="1469" y="38"/>
                </a:lnTo>
                <a:lnTo>
                  <a:pt x="1408" y="38"/>
                </a:lnTo>
                <a:lnTo>
                  <a:pt x="1346" y="38"/>
                </a:lnTo>
                <a:lnTo>
                  <a:pt x="1285" y="38"/>
                </a:lnTo>
                <a:lnTo>
                  <a:pt x="1223" y="38"/>
                </a:lnTo>
                <a:lnTo>
                  <a:pt x="1161" y="38"/>
                </a:lnTo>
                <a:lnTo>
                  <a:pt x="1100" y="38"/>
                </a:lnTo>
                <a:lnTo>
                  <a:pt x="1038" y="38"/>
                </a:lnTo>
                <a:lnTo>
                  <a:pt x="977" y="38"/>
                </a:lnTo>
                <a:lnTo>
                  <a:pt x="915" y="38"/>
                </a:lnTo>
                <a:lnTo>
                  <a:pt x="792" y="38"/>
                </a:lnTo>
                <a:lnTo>
                  <a:pt x="730" y="38"/>
                </a:lnTo>
                <a:lnTo>
                  <a:pt x="669" y="38"/>
                </a:lnTo>
                <a:lnTo>
                  <a:pt x="607" y="38"/>
                </a:lnTo>
                <a:lnTo>
                  <a:pt x="485" y="38"/>
                </a:lnTo>
                <a:lnTo>
                  <a:pt x="486" y="131"/>
                </a:lnTo>
                <a:lnTo>
                  <a:pt x="488" y="224"/>
                </a:lnTo>
                <a:lnTo>
                  <a:pt x="490" y="317"/>
                </a:lnTo>
                <a:lnTo>
                  <a:pt x="492" y="409"/>
                </a:lnTo>
                <a:lnTo>
                  <a:pt x="492" y="409"/>
                </a:lnTo>
                <a:lnTo>
                  <a:pt x="491" y="409"/>
                </a:lnTo>
                <a:lnTo>
                  <a:pt x="491" y="410"/>
                </a:lnTo>
                <a:lnTo>
                  <a:pt x="490" y="410"/>
                </a:lnTo>
                <a:lnTo>
                  <a:pt x="451" y="410"/>
                </a:lnTo>
                <a:lnTo>
                  <a:pt x="410" y="410"/>
                </a:lnTo>
                <a:lnTo>
                  <a:pt x="371" y="410"/>
                </a:lnTo>
                <a:lnTo>
                  <a:pt x="331" y="410"/>
                </a:lnTo>
                <a:lnTo>
                  <a:pt x="332" y="434"/>
                </a:lnTo>
                <a:lnTo>
                  <a:pt x="332" y="457"/>
                </a:lnTo>
                <a:lnTo>
                  <a:pt x="332" y="480"/>
                </a:lnTo>
                <a:lnTo>
                  <a:pt x="333" y="503"/>
                </a:lnTo>
                <a:lnTo>
                  <a:pt x="334" y="587"/>
                </a:lnTo>
                <a:lnTo>
                  <a:pt x="336" y="670"/>
                </a:lnTo>
                <a:lnTo>
                  <a:pt x="338" y="753"/>
                </a:lnTo>
                <a:lnTo>
                  <a:pt x="339" y="837"/>
                </a:lnTo>
                <a:lnTo>
                  <a:pt x="341" y="919"/>
                </a:lnTo>
                <a:lnTo>
                  <a:pt x="342" y="1002"/>
                </a:lnTo>
                <a:lnTo>
                  <a:pt x="344" y="1086"/>
                </a:lnTo>
                <a:lnTo>
                  <a:pt x="345" y="1169"/>
                </a:lnTo>
                <a:lnTo>
                  <a:pt x="346" y="1196"/>
                </a:lnTo>
                <a:lnTo>
                  <a:pt x="344" y="1207"/>
                </a:lnTo>
                <a:lnTo>
                  <a:pt x="343" y="1209"/>
                </a:lnTo>
                <a:lnTo>
                  <a:pt x="340" y="1210"/>
                </a:lnTo>
                <a:lnTo>
                  <a:pt x="300" y="1203"/>
                </a:lnTo>
                <a:lnTo>
                  <a:pt x="284" y="1203"/>
                </a:lnTo>
                <a:lnTo>
                  <a:pt x="260" y="1209"/>
                </a:lnTo>
                <a:lnTo>
                  <a:pt x="226" y="1212"/>
                </a:lnTo>
                <a:lnTo>
                  <a:pt x="202" y="1211"/>
                </a:lnTo>
                <a:lnTo>
                  <a:pt x="187" y="1225"/>
                </a:lnTo>
                <a:lnTo>
                  <a:pt x="175" y="1242"/>
                </a:lnTo>
                <a:lnTo>
                  <a:pt x="182" y="1284"/>
                </a:lnTo>
                <a:lnTo>
                  <a:pt x="180" y="1297"/>
                </a:lnTo>
                <a:lnTo>
                  <a:pt x="176" y="1311"/>
                </a:lnTo>
                <a:lnTo>
                  <a:pt x="166" y="1323"/>
                </a:lnTo>
                <a:lnTo>
                  <a:pt x="155" y="1333"/>
                </a:lnTo>
                <a:lnTo>
                  <a:pt x="149" y="1342"/>
                </a:lnTo>
                <a:lnTo>
                  <a:pt x="142" y="1361"/>
                </a:lnTo>
                <a:lnTo>
                  <a:pt x="136" y="1370"/>
                </a:lnTo>
                <a:lnTo>
                  <a:pt x="137" y="1381"/>
                </a:lnTo>
                <a:lnTo>
                  <a:pt x="135" y="1394"/>
                </a:lnTo>
                <a:lnTo>
                  <a:pt x="129" y="1400"/>
                </a:lnTo>
                <a:lnTo>
                  <a:pt x="112" y="1405"/>
                </a:lnTo>
                <a:lnTo>
                  <a:pt x="101" y="1410"/>
                </a:lnTo>
                <a:lnTo>
                  <a:pt x="93" y="1419"/>
                </a:lnTo>
                <a:lnTo>
                  <a:pt x="87" y="1425"/>
                </a:lnTo>
                <a:lnTo>
                  <a:pt x="91" y="1434"/>
                </a:lnTo>
                <a:lnTo>
                  <a:pt x="95" y="1445"/>
                </a:lnTo>
                <a:lnTo>
                  <a:pt x="97" y="1465"/>
                </a:lnTo>
                <a:lnTo>
                  <a:pt x="99" y="1475"/>
                </a:lnTo>
                <a:lnTo>
                  <a:pt x="107" y="1484"/>
                </a:lnTo>
                <a:lnTo>
                  <a:pt x="112" y="1490"/>
                </a:lnTo>
                <a:lnTo>
                  <a:pt x="114" y="1498"/>
                </a:lnTo>
                <a:lnTo>
                  <a:pt x="109" y="1504"/>
                </a:lnTo>
                <a:lnTo>
                  <a:pt x="90" y="1518"/>
                </a:lnTo>
                <a:lnTo>
                  <a:pt x="82" y="1523"/>
                </a:lnTo>
                <a:lnTo>
                  <a:pt x="73" y="1529"/>
                </a:lnTo>
                <a:lnTo>
                  <a:pt x="70" y="1532"/>
                </a:lnTo>
                <a:lnTo>
                  <a:pt x="55" y="1544"/>
                </a:lnTo>
                <a:lnTo>
                  <a:pt x="48" y="1556"/>
                </a:lnTo>
                <a:lnTo>
                  <a:pt x="45" y="1566"/>
                </a:lnTo>
                <a:lnTo>
                  <a:pt x="45" y="1579"/>
                </a:lnTo>
                <a:lnTo>
                  <a:pt x="53" y="1598"/>
                </a:lnTo>
                <a:lnTo>
                  <a:pt x="61" y="1614"/>
                </a:lnTo>
                <a:lnTo>
                  <a:pt x="64" y="1626"/>
                </a:lnTo>
                <a:lnTo>
                  <a:pt x="66" y="1640"/>
                </a:lnTo>
                <a:lnTo>
                  <a:pt x="65" y="1653"/>
                </a:lnTo>
                <a:lnTo>
                  <a:pt x="61" y="1665"/>
                </a:lnTo>
                <a:lnTo>
                  <a:pt x="54" y="1675"/>
                </a:lnTo>
                <a:lnTo>
                  <a:pt x="27" y="1694"/>
                </a:lnTo>
                <a:lnTo>
                  <a:pt x="14" y="1714"/>
                </a:lnTo>
                <a:lnTo>
                  <a:pt x="3" y="1739"/>
                </a:lnTo>
                <a:lnTo>
                  <a:pt x="0" y="1753"/>
                </a:lnTo>
                <a:lnTo>
                  <a:pt x="3" y="1762"/>
                </a:lnTo>
                <a:lnTo>
                  <a:pt x="9" y="1771"/>
                </a:lnTo>
                <a:lnTo>
                  <a:pt x="18" y="1775"/>
                </a:lnTo>
                <a:lnTo>
                  <a:pt x="30" y="1776"/>
                </a:lnTo>
                <a:lnTo>
                  <a:pt x="49" y="1772"/>
                </a:lnTo>
                <a:lnTo>
                  <a:pt x="68" y="1769"/>
                </a:lnTo>
                <a:lnTo>
                  <a:pt x="87" y="1778"/>
                </a:lnTo>
                <a:lnTo>
                  <a:pt x="97" y="1799"/>
                </a:lnTo>
                <a:lnTo>
                  <a:pt x="94" y="1815"/>
                </a:lnTo>
                <a:lnTo>
                  <a:pt x="101" y="1843"/>
                </a:lnTo>
                <a:lnTo>
                  <a:pt x="108" y="1877"/>
                </a:lnTo>
                <a:lnTo>
                  <a:pt x="108" y="1889"/>
                </a:lnTo>
                <a:lnTo>
                  <a:pt x="110" y="1893"/>
                </a:lnTo>
                <a:lnTo>
                  <a:pt x="124" y="1895"/>
                </a:lnTo>
                <a:lnTo>
                  <a:pt x="126" y="1903"/>
                </a:lnTo>
                <a:lnTo>
                  <a:pt x="123" y="1962"/>
                </a:lnTo>
                <a:lnTo>
                  <a:pt x="129" y="1980"/>
                </a:lnTo>
                <a:lnTo>
                  <a:pt x="137" y="1991"/>
                </a:lnTo>
                <a:lnTo>
                  <a:pt x="146" y="1998"/>
                </a:lnTo>
                <a:lnTo>
                  <a:pt x="155" y="2005"/>
                </a:lnTo>
                <a:lnTo>
                  <a:pt x="160" y="2011"/>
                </a:lnTo>
                <a:lnTo>
                  <a:pt x="171" y="2012"/>
                </a:lnTo>
                <a:lnTo>
                  <a:pt x="183" y="2023"/>
                </a:lnTo>
                <a:lnTo>
                  <a:pt x="186" y="2037"/>
                </a:lnTo>
                <a:lnTo>
                  <a:pt x="186" y="2051"/>
                </a:lnTo>
                <a:lnTo>
                  <a:pt x="179" y="2082"/>
                </a:lnTo>
                <a:lnTo>
                  <a:pt x="174" y="2102"/>
                </a:lnTo>
                <a:lnTo>
                  <a:pt x="185" y="2125"/>
                </a:lnTo>
                <a:lnTo>
                  <a:pt x="191" y="2133"/>
                </a:lnTo>
                <a:lnTo>
                  <a:pt x="240" y="2189"/>
                </a:lnTo>
                <a:lnTo>
                  <a:pt x="249" y="2202"/>
                </a:lnTo>
                <a:lnTo>
                  <a:pt x="273" y="2241"/>
                </a:lnTo>
                <a:lnTo>
                  <a:pt x="287" y="2268"/>
                </a:lnTo>
                <a:lnTo>
                  <a:pt x="304" y="2307"/>
                </a:lnTo>
                <a:lnTo>
                  <a:pt x="306" y="2328"/>
                </a:lnTo>
                <a:lnTo>
                  <a:pt x="304" y="2345"/>
                </a:lnTo>
                <a:lnTo>
                  <a:pt x="301" y="2397"/>
                </a:lnTo>
                <a:lnTo>
                  <a:pt x="297" y="2411"/>
                </a:lnTo>
                <a:lnTo>
                  <a:pt x="276" y="2439"/>
                </a:lnTo>
                <a:lnTo>
                  <a:pt x="275" y="2451"/>
                </a:lnTo>
                <a:lnTo>
                  <a:pt x="280" y="2461"/>
                </a:lnTo>
                <a:lnTo>
                  <a:pt x="286" y="2465"/>
                </a:lnTo>
                <a:lnTo>
                  <a:pt x="290" y="2470"/>
                </a:lnTo>
                <a:lnTo>
                  <a:pt x="288" y="2494"/>
                </a:lnTo>
                <a:lnTo>
                  <a:pt x="296" y="2504"/>
                </a:lnTo>
                <a:lnTo>
                  <a:pt x="311" y="2510"/>
                </a:lnTo>
                <a:lnTo>
                  <a:pt x="352" y="2514"/>
                </a:lnTo>
                <a:lnTo>
                  <a:pt x="372" y="2518"/>
                </a:lnTo>
                <a:lnTo>
                  <a:pt x="388" y="2523"/>
                </a:lnTo>
                <a:lnTo>
                  <a:pt x="390" y="2517"/>
                </a:lnTo>
                <a:lnTo>
                  <a:pt x="399" y="2504"/>
                </a:lnTo>
                <a:lnTo>
                  <a:pt x="413" y="2494"/>
                </a:lnTo>
                <a:lnTo>
                  <a:pt x="451" y="2481"/>
                </a:lnTo>
                <a:lnTo>
                  <a:pt x="454" y="2476"/>
                </a:lnTo>
                <a:lnTo>
                  <a:pt x="454" y="2459"/>
                </a:lnTo>
                <a:lnTo>
                  <a:pt x="457" y="2450"/>
                </a:lnTo>
                <a:lnTo>
                  <a:pt x="470" y="2427"/>
                </a:lnTo>
                <a:lnTo>
                  <a:pt x="472" y="2417"/>
                </a:lnTo>
                <a:lnTo>
                  <a:pt x="472" y="2397"/>
                </a:lnTo>
                <a:lnTo>
                  <a:pt x="474" y="2387"/>
                </a:lnTo>
                <a:lnTo>
                  <a:pt x="477" y="2380"/>
                </a:lnTo>
                <a:lnTo>
                  <a:pt x="488" y="2369"/>
                </a:lnTo>
                <a:lnTo>
                  <a:pt x="491" y="2362"/>
                </a:lnTo>
                <a:lnTo>
                  <a:pt x="493" y="2346"/>
                </a:lnTo>
                <a:lnTo>
                  <a:pt x="491" y="2316"/>
                </a:lnTo>
                <a:lnTo>
                  <a:pt x="496" y="2304"/>
                </a:lnTo>
                <a:lnTo>
                  <a:pt x="520" y="2275"/>
                </a:lnTo>
                <a:lnTo>
                  <a:pt x="526" y="2263"/>
                </a:lnTo>
                <a:lnTo>
                  <a:pt x="528" y="2252"/>
                </a:lnTo>
                <a:lnTo>
                  <a:pt x="528" y="2241"/>
                </a:lnTo>
                <a:lnTo>
                  <a:pt x="529" y="2230"/>
                </a:lnTo>
                <a:lnTo>
                  <a:pt x="537" y="2219"/>
                </a:lnTo>
                <a:lnTo>
                  <a:pt x="543" y="2216"/>
                </a:lnTo>
                <a:lnTo>
                  <a:pt x="560" y="2212"/>
                </a:lnTo>
                <a:lnTo>
                  <a:pt x="572" y="2214"/>
                </a:lnTo>
                <a:lnTo>
                  <a:pt x="656" y="2196"/>
                </a:lnTo>
                <a:lnTo>
                  <a:pt x="666" y="2198"/>
                </a:lnTo>
                <a:lnTo>
                  <a:pt x="671" y="2209"/>
                </a:lnTo>
                <a:lnTo>
                  <a:pt x="670" y="2227"/>
                </a:lnTo>
                <a:lnTo>
                  <a:pt x="672" y="2236"/>
                </a:lnTo>
                <a:lnTo>
                  <a:pt x="676" y="2242"/>
                </a:lnTo>
                <a:lnTo>
                  <a:pt x="690" y="2250"/>
                </a:lnTo>
                <a:lnTo>
                  <a:pt x="699" y="2265"/>
                </a:lnTo>
                <a:lnTo>
                  <a:pt x="704" y="2270"/>
                </a:lnTo>
                <a:lnTo>
                  <a:pt x="718" y="2280"/>
                </a:lnTo>
                <a:lnTo>
                  <a:pt x="781" y="2362"/>
                </a:lnTo>
                <a:lnTo>
                  <a:pt x="799" y="2369"/>
                </a:lnTo>
                <a:lnTo>
                  <a:pt x="816" y="2367"/>
                </a:lnTo>
                <a:lnTo>
                  <a:pt x="849" y="2350"/>
                </a:lnTo>
                <a:lnTo>
                  <a:pt x="867" y="2346"/>
                </a:lnTo>
                <a:lnTo>
                  <a:pt x="986" y="2350"/>
                </a:lnTo>
                <a:lnTo>
                  <a:pt x="999" y="2348"/>
                </a:lnTo>
                <a:lnTo>
                  <a:pt x="1000" y="2348"/>
                </a:lnTo>
                <a:lnTo>
                  <a:pt x="1018" y="2389"/>
                </a:lnTo>
                <a:lnTo>
                  <a:pt x="1027" y="2399"/>
                </a:lnTo>
                <a:lnTo>
                  <a:pt x="1157" y="2400"/>
                </a:lnTo>
                <a:lnTo>
                  <a:pt x="1155" y="2387"/>
                </a:lnTo>
                <a:lnTo>
                  <a:pt x="1156" y="2374"/>
                </a:lnTo>
                <a:lnTo>
                  <a:pt x="1172" y="2357"/>
                </a:lnTo>
                <a:lnTo>
                  <a:pt x="1180" y="2349"/>
                </a:lnTo>
                <a:lnTo>
                  <a:pt x="1183" y="2346"/>
                </a:lnTo>
                <a:lnTo>
                  <a:pt x="1203" y="2334"/>
                </a:lnTo>
                <a:lnTo>
                  <a:pt x="1222" y="2326"/>
                </a:lnTo>
                <a:lnTo>
                  <a:pt x="1259" y="2317"/>
                </a:lnTo>
                <a:lnTo>
                  <a:pt x="1274" y="2302"/>
                </a:lnTo>
                <a:lnTo>
                  <a:pt x="1281" y="2288"/>
                </a:lnTo>
                <a:lnTo>
                  <a:pt x="1281" y="2261"/>
                </a:lnTo>
                <a:lnTo>
                  <a:pt x="1286" y="2257"/>
                </a:lnTo>
                <a:lnTo>
                  <a:pt x="1295" y="2251"/>
                </a:lnTo>
                <a:lnTo>
                  <a:pt x="1338" y="2227"/>
                </a:lnTo>
                <a:lnTo>
                  <a:pt x="1345" y="2222"/>
                </a:lnTo>
                <a:lnTo>
                  <a:pt x="1423" y="2277"/>
                </a:lnTo>
                <a:lnTo>
                  <a:pt x="1467" y="2322"/>
                </a:lnTo>
                <a:lnTo>
                  <a:pt x="1470" y="2324"/>
                </a:lnTo>
                <a:lnTo>
                  <a:pt x="1472" y="2325"/>
                </a:lnTo>
                <a:lnTo>
                  <a:pt x="1474" y="2323"/>
                </a:lnTo>
                <a:lnTo>
                  <a:pt x="1476" y="2321"/>
                </a:lnTo>
                <a:lnTo>
                  <a:pt x="1480" y="2320"/>
                </a:lnTo>
                <a:lnTo>
                  <a:pt x="1482" y="2319"/>
                </a:lnTo>
                <a:lnTo>
                  <a:pt x="1501" y="2319"/>
                </a:lnTo>
                <a:lnTo>
                  <a:pt x="1535" y="2317"/>
                </a:lnTo>
                <a:lnTo>
                  <a:pt x="1547" y="2311"/>
                </a:lnTo>
                <a:lnTo>
                  <a:pt x="1616" y="2232"/>
                </a:lnTo>
                <a:lnTo>
                  <a:pt x="1634" y="2208"/>
                </a:lnTo>
                <a:lnTo>
                  <a:pt x="1638" y="2203"/>
                </a:lnTo>
                <a:lnTo>
                  <a:pt x="1648" y="2184"/>
                </a:lnTo>
                <a:lnTo>
                  <a:pt x="1658" y="2153"/>
                </a:lnTo>
                <a:lnTo>
                  <a:pt x="1660" y="2150"/>
                </a:lnTo>
                <a:lnTo>
                  <a:pt x="1736" y="2076"/>
                </a:lnTo>
                <a:lnTo>
                  <a:pt x="1739" y="2070"/>
                </a:lnTo>
                <a:lnTo>
                  <a:pt x="1740" y="2066"/>
                </a:lnTo>
                <a:lnTo>
                  <a:pt x="1728" y="2041"/>
                </a:lnTo>
                <a:lnTo>
                  <a:pt x="1725" y="2029"/>
                </a:lnTo>
                <a:lnTo>
                  <a:pt x="1724" y="2009"/>
                </a:lnTo>
                <a:lnTo>
                  <a:pt x="1726" y="1980"/>
                </a:lnTo>
                <a:lnTo>
                  <a:pt x="1725" y="1960"/>
                </a:lnTo>
                <a:lnTo>
                  <a:pt x="1724" y="1958"/>
                </a:lnTo>
                <a:lnTo>
                  <a:pt x="1724" y="1955"/>
                </a:lnTo>
                <a:lnTo>
                  <a:pt x="1723" y="1954"/>
                </a:lnTo>
                <a:lnTo>
                  <a:pt x="1678" y="1900"/>
                </a:lnTo>
                <a:lnTo>
                  <a:pt x="1787" y="1899"/>
                </a:lnTo>
                <a:lnTo>
                  <a:pt x="1787" y="1895"/>
                </a:lnTo>
                <a:lnTo>
                  <a:pt x="1787" y="1893"/>
                </a:lnTo>
                <a:lnTo>
                  <a:pt x="1787" y="1890"/>
                </a:lnTo>
                <a:lnTo>
                  <a:pt x="1785" y="1884"/>
                </a:lnTo>
                <a:lnTo>
                  <a:pt x="1783" y="1875"/>
                </a:lnTo>
                <a:lnTo>
                  <a:pt x="1783" y="1873"/>
                </a:lnTo>
                <a:lnTo>
                  <a:pt x="1783" y="1870"/>
                </a:lnTo>
                <a:lnTo>
                  <a:pt x="1784" y="1865"/>
                </a:lnTo>
                <a:lnTo>
                  <a:pt x="1784" y="1863"/>
                </a:lnTo>
                <a:lnTo>
                  <a:pt x="1784" y="1862"/>
                </a:lnTo>
                <a:lnTo>
                  <a:pt x="1783" y="1861"/>
                </a:lnTo>
                <a:lnTo>
                  <a:pt x="1783" y="1860"/>
                </a:lnTo>
                <a:lnTo>
                  <a:pt x="1784" y="1859"/>
                </a:lnTo>
                <a:lnTo>
                  <a:pt x="1862" y="1860"/>
                </a:lnTo>
                <a:lnTo>
                  <a:pt x="1862" y="1876"/>
                </a:lnTo>
                <a:lnTo>
                  <a:pt x="1853" y="1912"/>
                </a:lnTo>
                <a:lnTo>
                  <a:pt x="1854" y="1933"/>
                </a:lnTo>
                <a:lnTo>
                  <a:pt x="1852" y="1958"/>
                </a:lnTo>
                <a:lnTo>
                  <a:pt x="1851" y="1960"/>
                </a:lnTo>
                <a:lnTo>
                  <a:pt x="1849" y="1965"/>
                </a:lnTo>
                <a:lnTo>
                  <a:pt x="1847" y="1968"/>
                </a:lnTo>
                <a:lnTo>
                  <a:pt x="1845" y="1971"/>
                </a:lnTo>
                <a:lnTo>
                  <a:pt x="1845" y="1972"/>
                </a:lnTo>
                <a:lnTo>
                  <a:pt x="1844" y="1974"/>
                </a:lnTo>
                <a:lnTo>
                  <a:pt x="1844" y="1977"/>
                </a:lnTo>
                <a:lnTo>
                  <a:pt x="1863" y="2115"/>
                </a:lnTo>
                <a:lnTo>
                  <a:pt x="1862" y="2119"/>
                </a:lnTo>
                <a:lnTo>
                  <a:pt x="1862" y="2121"/>
                </a:lnTo>
                <a:lnTo>
                  <a:pt x="1857" y="2130"/>
                </a:lnTo>
                <a:lnTo>
                  <a:pt x="1856" y="2132"/>
                </a:lnTo>
                <a:lnTo>
                  <a:pt x="1856" y="2135"/>
                </a:lnTo>
                <a:lnTo>
                  <a:pt x="1858" y="2136"/>
                </a:lnTo>
                <a:lnTo>
                  <a:pt x="1894" y="2151"/>
                </a:lnTo>
                <a:lnTo>
                  <a:pt x="1897" y="2152"/>
                </a:lnTo>
                <a:lnTo>
                  <a:pt x="1898" y="2153"/>
                </a:lnTo>
                <a:lnTo>
                  <a:pt x="1911" y="2171"/>
                </a:lnTo>
                <a:lnTo>
                  <a:pt x="1983" y="2237"/>
                </a:lnTo>
                <a:lnTo>
                  <a:pt x="1985" y="2240"/>
                </a:lnTo>
                <a:lnTo>
                  <a:pt x="1993" y="2260"/>
                </a:lnTo>
                <a:lnTo>
                  <a:pt x="1994" y="2263"/>
                </a:lnTo>
                <a:lnTo>
                  <a:pt x="1994" y="2268"/>
                </a:lnTo>
                <a:lnTo>
                  <a:pt x="1994" y="2272"/>
                </a:lnTo>
                <a:lnTo>
                  <a:pt x="1992" y="2284"/>
                </a:lnTo>
                <a:lnTo>
                  <a:pt x="1993" y="2291"/>
                </a:lnTo>
                <a:lnTo>
                  <a:pt x="1994" y="2294"/>
                </a:lnTo>
                <a:lnTo>
                  <a:pt x="1995" y="2299"/>
                </a:lnTo>
                <a:lnTo>
                  <a:pt x="1995" y="2300"/>
                </a:lnTo>
                <a:lnTo>
                  <a:pt x="1995" y="2301"/>
                </a:lnTo>
                <a:lnTo>
                  <a:pt x="1995" y="2303"/>
                </a:lnTo>
                <a:lnTo>
                  <a:pt x="1985" y="2326"/>
                </a:lnTo>
                <a:lnTo>
                  <a:pt x="1981" y="2343"/>
                </a:lnTo>
                <a:lnTo>
                  <a:pt x="1981" y="2357"/>
                </a:lnTo>
                <a:lnTo>
                  <a:pt x="1981" y="2365"/>
                </a:lnTo>
                <a:lnTo>
                  <a:pt x="1983" y="2371"/>
                </a:lnTo>
                <a:lnTo>
                  <a:pt x="1983" y="2372"/>
                </a:lnTo>
                <a:lnTo>
                  <a:pt x="1984" y="2373"/>
                </a:lnTo>
                <a:lnTo>
                  <a:pt x="1984" y="2373"/>
                </a:lnTo>
                <a:lnTo>
                  <a:pt x="1985" y="2374"/>
                </a:lnTo>
                <a:lnTo>
                  <a:pt x="2016" y="2374"/>
                </a:lnTo>
                <a:lnTo>
                  <a:pt x="2016" y="2374"/>
                </a:lnTo>
                <a:lnTo>
                  <a:pt x="2016" y="2364"/>
                </a:lnTo>
                <a:lnTo>
                  <a:pt x="2022" y="2324"/>
                </a:lnTo>
                <a:lnTo>
                  <a:pt x="2028" y="2301"/>
                </a:lnTo>
                <a:lnTo>
                  <a:pt x="2032" y="2288"/>
                </a:lnTo>
                <a:lnTo>
                  <a:pt x="2049" y="2250"/>
                </a:lnTo>
                <a:lnTo>
                  <a:pt x="2052" y="2238"/>
                </a:lnTo>
                <a:lnTo>
                  <a:pt x="2052" y="2227"/>
                </a:lnTo>
                <a:lnTo>
                  <a:pt x="2045" y="2175"/>
                </a:lnTo>
                <a:lnTo>
                  <a:pt x="2055" y="2151"/>
                </a:lnTo>
                <a:lnTo>
                  <a:pt x="2069" y="2127"/>
                </a:lnTo>
                <a:lnTo>
                  <a:pt x="2081" y="2117"/>
                </a:lnTo>
                <a:lnTo>
                  <a:pt x="2092" y="2110"/>
                </a:lnTo>
                <a:lnTo>
                  <a:pt x="2097" y="2113"/>
                </a:lnTo>
                <a:lnTo>
                  <a:pt x="2110" y="2124"/>
                </a:lnTo>
                <a:lnTo>
                  <a:pt x="2126" y="2134"/>
                </a:lnTo>
                <a:lnTo>
                  <a:pt x="2133" y="2132"/>
                </a:lnTo>
                <a:lnTo>
                  <a:pt x="2143" y="2123"/>
                </a:lnTo>
                <a:lnTo>
                  <a:pt x="2151" y="2113"/>
                </a:lnTo>
                <a:lnTo>
                  <a:pt x="2150" y="2095"/>
                </a:lnTo>
                <a:lnTo>
                  <a:pt x="2156" y="2057"/>
                </a:lnTo>
                <a:lnTo>
                  <a:pt x="2154" y="2036"/>
                </a:lnTo>
                <a:lnTo>
                  <a:pt x="2161" y="2009"/>
                </a:lnTo>
                <a:lnTo>
                  <a:pt x="2169" y="1971"/>
                </a:lnTo>
                <a:lnTo>
                  <a:pt x="2172" y="1948"/>
                </a:lnTo>
                <a:lnTo>
                  <a:pt x="2177" y="1935"/>
                </a:lnTo>
                <a:lnTo>
                  <a:pt x="2199" y="1909"/>
                </a:lnTo>
                <a:lnTo>
                  <a:pt x="2219" y="1871"/>
                </a:lnTo>
                <a:lnTo>
                  <a:pt x="2231" y="1845"/>
                </a:lnTo>
                <a:lnTo>
                  <a:pt x="2253" y="1801"/>
                </a:lnTo>
                <a:lnTo>
                  <a:pt x="2265" y="1785"/>
                </a:lnTo>
                <a:lnTo>
                  <a:pt x="2275" y="1778"/>
                </a:lnTo>
                <a:lnTo>
                  <a:pt x="2289" y="1774"/>
                </a:lnTo>
                <a:lnTo>
                  <a:pt x="2317" y="1770"/>
                </a:lnTo>
                <a:lnTo>
                  <a:pt x="2336" y="1765"/>
                </a:lnTo>
                <a:lnTo>
                  <a:pt x="2339" y="1759"/>
                </a:lnTo>
                <a:lnTo>
                  <a:pt x="2340" y="1750"/>
                </a:lnTo>
                <a:lnTo>
                  <a:pt x="2340" y="1731"/>
                </a:lnTo>
                <a:lnTo>
                  <a:pt x="2343" y="1697"/>
                </a:lnTo>
                <a:lnTo>
                  <a:pt x="2351" y="1663"/>
                </a:lnTo>
                <a:lnTo>
                  <a:pt x="2360" y="1639"/>
                </a:lnTo>
                <a:lnTo>
                  <a:pt x="2365" y="1627"/>
                </a:lnTo>
                <a:lnTo>
                  <a:pt x="2371" y="1616"/>
                </a:lnTo>
                <a:lnTo>
                  <a:pt x="2378" y="1598"/>
                </a:lnTo>
                <a:lnTo>
                  <a:pt x="2386" y="1557"/>
                </a:lnTo>
                <a:lnTo>
                  <a:pt x="2385" y="1530"/>
                </a:lnTo>
                <a:lnTo>
                  <a:pt x="2396" y="1480"/>
                </a:lnTo>
                <a:lnTo>
                  <a:pt x="2390" y="1426"/>
                </a:lnTo>
                <a:lnTo>
                  <a:pt x="2385" y="1391"/>
                </a:lnTo>
                <a:lnTo>
                  <a:pt x="2380" y="1353"/>
                </a:lnTo>
                <a:lnTo>
                  <a:pt x="2376" y="1317"/>
                </a:lnTo>
                <a:lnTo>
                  <a:pt x="2390" y="1295"/>
                </a:lnTo>
                <a:lnTo>
                  <a:pt x="2397" y="1274"/>
                </a:lnTo>
                <a:lnTo>
                  <a:pt x="2413" y="1206"/>
                </a:lnTo>
                <a:lnTo>
                  <a:pt x="2421" y="1193"/>
                </a:lnTo>
                <a:lnTo>
                  <a:pt x="2434" y="1157"/>
                </a:lnTo>
                <a:lnTo>
                  <a:pt x="2436" y="1146"/>
                </a:lnTo>
                <a:lnTo>
                  <a:pt x="2448" y="1100"/>
                </a:lnTo>
                <a:lnTo>
                  <a:pt x="2446" y="1070"/>
                </a:lnTo>
                <a:lnTo>
                  <a:pt x="2442" y="1039"/>
                </a:lnTo>
                <a:lnTo>
                  <a:pt x="2449" y="1020"/>
                </a:lnTo>
                <a:lnTo>
                  <a:pt x="2455" y="1006"/>
                </a:lnTo>
                <a:lnTo>
                  <a:pt x="2455" y="994"/>
                </a:lnTo>
                <a:lnTo>
                  <a:pt x="2457" y="965"/>
                </a:lnTo>
                <a:lnTo>
                  <a:pt x="2459" y="958"/>
                </a:lnTo>
                <a:lnTo>
                  <a:pt x="2467" y="958"/>
                </a:lnTo>
                <a:lnTo>
                  <a:pt x="2485" y="961"/>
                </a:lnTo>
                <a:lnTo>
                  <a:pt x="2497" y="959"/>
                </a:lnTo>
                <a:lnTo>
                  <a:pt x="2512" y="958"/>
                </a:lnTo>
                <a:lnTo>
                  <a:pt x="2523" y="958"/>
                </a:lnTo>
                <a:lnTo>
                  <a:pt x="2531" y="949"/>
                </a:lnTo>
                <a:lnTo>
                  <a:pt x="2539" y="915"/>
                </a:lnTo>
                <a:lnTo>
                  <a:pt x="2545" y="908"/>
                </a:lnTo>
                <a:lnTo>
                  <a:pt x="2549" y="906"/>
                </a:lnTo>
                <a:lnTo>
                  <a:pt x="2562" y="900"/>
                </a:lnTo>
                <a:lnTo>
                  <a:pt x="2573" y="890"/>
                </a:lnTo>
                <a:lnTo>
                  <a:pt x="2581" y="884"/>
                </a:lnTo>
                <a:lnTo>
                  <a:pt x="2585" y="882"/>
                </a:lnTo>
                <a:lnTo>
                  <a:pt x="2594" y="881"/>
                </a:lnTo>
                <a:lnTo>
                  <a:pt x="2604" y="877"/>
                </a:lnTo>
                <a:lnTo>
                  <a:pt x="2608" y="872"/>
                </a:lnTo>
                <a:lnTo>
                  <a:pt x="2620" y="869"/>
                </a:lnTo>
                <a:lnTo>
                  <a:pt x="2633" y="871"/>
                </a:lnTo>
                <a:lnTo>
                  <a:pt x="2641" y="867"/>
                </a:lnTo>
                <a:lnTo>
                  <a:pt x="2646" y="864"/>
                </a:lnTo>
                <a:lnTo>
                  <a:pt x="2652" y="864"/>
                </a:lnTo>
                <a:lnTo>
                  <a:pt x="2657" y="860"/>
                </a:lnTo>
                <a:lnTo>
                  <a:pt x="2659" y="854"/>
                </a:lnTo>
                <a:lnTo>
                  <a:pt x="2663" y="850"/>
                </a:lnTo>
                <a:lnTo>
                  <a:pt x="2672" y="842"/>
                </a:lnTo>
                <a:lnTo>
                  <a:pt x="2676" y="836"/>
                </a:lnTo>
                <a:lnTo>
                  <a:pt x="2677" y="828"/>
                </a:lnTo>
                <a:lnTo>
                  <a:pt x="2679" y="823"/>
                </a:lnTo>
                <a:lnTo>
                  <a:pt x="2683" y="815"/>
                </a:lnTo>
                <a:lnTo>
                  <a:pt x="2698" y="794"/>
                </a:lnTo>
                <a:lnTo>
                  <a:pt x="2712" y="781"/>
                </a:lnTo>
                <a:lnTo>
                  <a:pt x="2705" y="7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7224926" y="3825213"/>
            <a:ext cx="363156" cy="322585"/>
          </a:xfrm>
          <a:custGeom>
            <a:avLst/>
            <a:gdLst>
              <a:gd name="T0" fmla="*/ 1781 w 1833"/>
              <a:gd name="T1" fmla="*/ 1151 h 1628"/>
              <a:gd name="T2" fmla="*/ 1714 w 1833"/>
              <a:gd name="T3" fmla="*/ 1015 h 1628"/>
              <a:gd name="T4" fmla="*/ 1624 w 1833"/>
              <a:gd name="T5" fmla="*/ 905 h 1628"/>
              <a:gd name="T6" fmla="*/ 1520 w 1833"/>
              <a:gd name="T7" fmla="*/ 839 h 1628"/>
              <a:gd name="T8" fmla="*/ 1465 w 1833"/>
              <a:gd name="T9" fmla="*/ 780 h 1628"/>
              <a:gd name="T10" fmla="*/ 1560 w 1833"/>
              <a:gd name="T11" fmla="*/ 707 h 1628"/>
              <a:gd name="T12" fmla="*/ 1634 w 1833"/>
              <a:gd name="T13" fmla="*/ 662 h 1628"/>
              <a:gd name="T14" fmla="*/ 1628 w 1833"/>
              <a:gd name="T15" fmla="*/ 515 h 1628"/>
              <a:gd name="T16" fmla="*/ 1593 w 1833"/>
              <a:gd name="T17" fmla="*/ 506 h 1628"/>
              <a:gd name="T18" fmla="*/ 1607 w 1833"/>
              <a:gd name="T19" fmla="*/ 441 h 1628"/>
              <a:gd name="T20" fmla="*/ 1606 w 1833"/>
              <a:gd name="T21" fmla="*/ 409 h 1628"/>
              <a:gd name="T22" fmla="*/ 1510 w 1833"/>
              <a:gd name="T23" fmla="*/ 294 h 1628"/>
              <a:gd name="T24" fmla="*/ 1469 w 1833"/>
              <a:gd name="T25" fmla="*/ 271 h 1628"/>
              <a:gd name="T26" fmla="*/ 1457 w 1833"/>
              <a:gd name="T27" fmla="*/ 113 h 1628"/>
              <a:gd name="T28" fmla="*/ 1466 w 1833"/>
              <a:gd name="T29" fmla="*/ 74 h 1628"/>
              <a:gd name="T30" fmla="*/ 1395 w 1833"/>
              <a:gd name="T31" fmla="*/ 2 h 1628"/>
              <a:gd name="T32" fmla="*/ 1395 w 1833"/>
              <a:gd name="T33" fmla="*/ 16 h 1628"/>
              <a:gd name="T34" fmla="*/ 1290 w 1833"/>
              <a:gd name="T35" fmla="*/ 41 h 1628"/>
              <a:gd name="T36" fmla="*/ 1336 w 1833"/>
              <a:gd name="T37" fmla="*/ 150 h 1628"/>
              <a:gd name="T38" fmla="*/ 1272 w 1833"/>
              <a:gd name="T39" fmla="*/ 291 h 1628"/>
              <a:gd name="T40" fmla="*/ 1159 w 1833"/>
              <a:gd name="T41" fmla="*/ 452 h 1628"/>
              <a:gd name="T42" fmla="*/ 1086 w 1833"/>
              <a:gd name="T43" fmla="*/ 464 h 1628"/>
              <a:gd name="T44" fmla="*/ 950 w 1833"/>
              <a:gd name="T45" fmla="*/ 368 h 1628"/>
              <a:gd name="T46" fmla="*/ 871 w 1833"/>
              <a:gd name="T47" fmla="*/ 458 h 1628"/>
              <a:gd name="T48" fmla="*/ 768 w 1833"/>
              <a:gd name="T49" fmla="*/ 515 h 1628"/>
              <a:gd name="T50" fmla="*/ 611 w 1833"/>
              <a:gd name="T51" fmla="*/ 489 h 1628"/>
              <a:gd name="T52" fmla="*/ 393 w 1833"/>
              <a:gd name="T53" fmla="*/ 503 h 1628"/>
              <a:gd name="T54" fmla="*/ 284 w 1833"/>
              <a:gd name="T55" fmla="*/ 377 h 1628"/>
              <a:gd name="T56" fmla="*/ 172 w 1833"/>
              <a:gd name="T57" fmla="*/ 353 h 1628"/>
              <a:gd name="T58" fmla="*/ 138 w 1833"/>
              <a:gd name="T59" fmla="*/ 404 h 1628"/>
              <a:gd name="T60" fmla="*/ 100 w 1833"/>
              <a:gd name="T61" fmla="*/ 510 h 1628"/>
              <a:gd name="T62" fmla="*/ 69 w 1833"/>
              <a:gd name="T63" fmla="*/ 591 h 1628"/>
              <a:gd name="T64" fmla="*/ 2 w 1833"/>
              <a:gd name="T65" fmla="*/ 658 h 1628"/>
              <a:gd name="T66" fmla="*/ 24 w 1833"/>
              <a:gd name="T67" fmla="*/ 733 h 1628"/>
              <a:gd name="T68" fmla="*/ 175 w 1833"/>
              <a:gd name="T69" fmla="*/ 823 h 1628"/>
              <a:gd name="T70" fmla="*/ 205 w 1833"/>
              <a:gd name="T71" fmla="*/ 912 h 1628"/>
              <a:gd name="T72" fmla="*/ 354 w 1833"/>
              <a:gd name="T73" fmla="*/ 1030 h 1628"/>
              <a:gd name="T74" fmla="*/ 382 w 1833"/>
              <a:gd name="T75" fmla="*/ 1126 h 1628"/>
              <a:gd name="T76" fmla="*/ 487 w 1833"/>
              <a:gd name="T77" fmla="*/ 1202 h 1628"/>
              <a:gd name="T78" fmla="*/ 516 w 1833"/>
              <a:gd name="T79" fmla="*/ 1293 h 1628"/>
              <a:gd name="T80" fmla="*/ 593 w 1833"/>
              <a:gd name="T81" fmla="*/ 1388 h 1628"/>
              <a:gd name="T82" fmla="*/ 642 w 1833"/>
              <a:gd name="T83" fmla="*/ 1443 h 1628"/>
              <a:gd name="T84" fmla="*/ 710 w 1833"/>
              <a:gd name="T85" fmla="*/ 1473 h 1628"/>
              <a:gd name="T86" fmla="*/ 829 w 1833"/>
              <a:gd name="T87" fmla="*/ 1460 h 1628"/>
              <a:gd name="T88" fmla="*/ 932 w 1833"/>
              <a:gd name="T89" fmla="*/ 1443 h 1628"/>
              <a:gd name="T90" fmla="*/ 1053 w 1833"/>
              <a:gd name="T91" fmla="*/ 1563 h 1628"/>
              <a:gd name="T92" fmla="*/ 1084 w 1833"/>
              <a:gd name="T93" fmla="*/ 1600 h 1628"/>
              <a:gd name="T94" fmla="*/ 1123 w 1833"/>
              <a:gd name="T95" fmla="*/ 1601 h 1628"/>
              <a:gd name="T96" fmla="*/ 1224 w 1833"/>
              <a:gd name="T97" fmla="*/ 1593 h 1628"/>
              <a:gd name="T98" fmla="*/ 1307 w 1833"/>
              <a:gd name="T99" fmla="*/ 1615 h 1628"/>
              <a:gd name="T100" fmla="*/ 1354 w 1833"/>
              <a:gd name="T101" fmla="*/ 1588 h 1628"/>
              <a:gd name="T102" fmla="*/ 1488 w 1833"/>
              <a:gd name="T103" fmla="*/ 1574 h 1628"/>
              <a:gd name="T104" fmla="*/ 1623 w 1833"/>
              <a:gd name="T105" fmla="*/ 1492 h 1628"/>
              <a:gd name="T106" fmla="*/ 1833 w 1833"/>
              <a:gd name="T107" fmla="*/ 125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3" h="1628">
                <a:moveTo>
                  <a:pt x="1831" y="1251"/>
                </a:moveTo>
                <a:lnTo>
                  <a:pt x="1815" y="1238"/>
                </a:lnTo>
                <a:lnTo>
                  <a:pt x="1802" y="1221"/>
                </a:lnTo>
                <a:lnTo>
                  <a:pt x="1793" y="1202"/>
                </a:lnTo>
                <a:lnTo>
                  <a:pt x="1785" y="1187"/>
                </a:lnTo>
                <a:lnTo>
                  <a:pt x="1781" y="1151"/>
                </a:lnTo>
                <a:lnTo>
                  <a:pt x="1771" y="1130"/>
                </a:lnTo>
                <a:lnTo>
                  <a:pt x="1761" y="1104"/>
                </a:lnTo>
                <a:lnTo>
                  <a:pt x="1746" y="1054"/>
                </a:lnTo>
                <a:lnTo>
                  <a:pt x="1739" y="1037"/>
                </a:lnTo>
                <a:lnTo>
                  <a:pt x="1727" y="1025"/>
                </a:lnTo>
                <a:lnTo>
                  <a:pt x="1714" y="1015"/>
                </a:lnTo>
                <a:lnTo>
                  <a:pt x="1701" y="993"/>
                </a:lnTo>
                <a:lnTo>
                  <a:pt x="1667" y="974"/>
                </a:lnTo>
                <a:lnTo>
                  <a:pt x="1654" y="958"/>
                </a:lnTo>
                <a:lnTo>
                  <a:pt x="1632" y="931"/>
                </a:lnTo>
                <a:lnTo>
                  <a:pt x="1626" y="918"/>
                </a:lnTo>
                <a:lnTo>
                  <a:pt x="1624" y="905"/>
                </a:lnTo>
                <a:lnTo>
                  <a:pt x="1617" y="893"/>
                </a:lnTo>
                <a:lnTo>
                  <a:pt x="1604" y="879"/>
                </a:lnTo>
                <a:lnTo>
                  <a:pt x="1565" y="849"/>
                </a:lnTo>
                <a:lnTo>
                  <a:pt x="1554" y="845"/>
                </a:lnTo>
                <a:lnTo>
                  <a:pt x="1540" y="841"/>
                </a:lnTo>
                <a:lnTo>
                  <a:pt x="1520" y="839"/>
                </a:lnTo>
                <a:lnTo>
                  <a:pt x="1492" y="832"/>
                </a:lnTo>
                <a:lnTo>
                  <a:pt x="1468" y="820"/>
                </a:lnTo>
                <a:lnTo>
                  <a:pt x="1457" y="812"/>
                </a:lnTo>
                <a:lnTo>
                  <a:pt x="1455" y="806"/>
                </a:lnTo>
                <a:lnTo>
                  <a:pt x="1457" y="796"/>
                </a:lnTo>
                <a:lnTo>
                  <a:pt x="1465" y="780"/>
                </a:lnTo>
                <a:lnTo>
                  <a:pt x="1481" y="740"/>
                </a:lnTo>
                <a:lnTo>
                  <a:pt x="1492" y="713"/>
                </a:lnTo>
                <a:lnTo>
                  <a:pt x="1499" y="706"/>
                </a:lnTo>
                <a:lnTo>
                  <a:pt x="1521" y="704"/>
                </a:lnTo>
                <a:lnTo>
                  <a:pt x="1543" y="705"/>
                </a:lnTo>
                <a:lnTo>
                  <a:pt x="1560" y="707"/>
                </a:lnTo>
                <a:lnTo>
                  <a:pt x="1582" y="707"/>
                </a:lnTo>
                <a:lnTo>
                  <a:pt x="1610" y="705"/>
                </a:lnTo>
                <a:lnTo>
                  <a:pt x="1621" y="696"/>
                </a:lnTo>
                <a:lnTo>
                  <a:pt x="1630" y="686"/>
                </a:lnTo>
                <a:lnTo>
                  <a:pt x="1633" y="679"/>
                </a:lnTo>
                <a:lnTo>
                  <a:pt x="1634" y="662"/>
                </a:lnTo>
                <a:lnTo>
                  <a:pt x="1634" y="648"/>
                </a:lnTo>
                <a:lnTo>
                  <a:pt x="1631" y="593"/>
                </a:lnTo>
                <a:lnTo>
                  <a:pt x="1630" y="560"/>
                </a:lnTo>
                <a:lnTo>
                  <a:pt x="1628" y="522"/>
                </a:lnTo>
                <a:lnTo>
                  <a:pt x="1628" y="515"/>
                </a:lnTo>
                <a:lnTo>
                  <a:pt x="1628" y="515"/>
                </a:lnTo>
                <a:lnTo>
                  <a:pt x="1597" y="515"/>
                </a:lnTo>
                <a:lnTo>
                  <a:pt x="1596" y="514"/>
                </a:lnTo>
                <a:lnTo>
                  <a:pt x="1596" y="514"/>
                </a:lnTo>
                <a:lnTo>
                  <a:pt x="1595" y="513"/>
                </a:lnTo>
                <a:lnTo>
                  <a:pt x="1595" y="512"/>
                </a:lnTo>
                <a:lnTo>
                  <a:pt x="1593" y="506"/>
                </a:lnTo>
                <a:lnTo>
                  <a:pt x="1593" y="498"/>
                </a:lnTo>
                <a:lnTo>
                  <a:pt x="1593" y="484"/>
                </a:lnTo>
                <a:lnTo>
                  <a:pt x="1597" y="467"/>
                </a:lnTo>
                <a:lnTo>
                  <a:pt x="1607" y="444"/>
                </a:lnTo>
                <a:lnTo>
                  <a:pt x="1607" y="442"/>
                </a:lnTo>
                <a:lnTo>
                  <a:pt x="1607" y="441"/>
                </a:lnTo>
                <a:lnTo>
                  <a:pt x="1607" y="440"/>
                </a:lnTo>
                <a:lnTo>
                  <a:pt x="1606" y="435"/>
                </a:lnTo>
                <a:lnTo>
                  <a:pt x="1605" y="432"/>
                </a:lnTo>
                <a:lnTo>
                  <a:pt x="1604" y="425"/>
                </a:lnTo>
                <a:lnTo>
                  <a:pt x="1606" y="413"/>
                </a:lnTo>
                <a:lnTo>
                  <a:pt x="1606" y="409"/>
                </a:lnTo>
                <a:lnTo>
                  <a:pt x="1606" y="404"/>
                </a:lnTo>
                <a:lnTo>
                  <a:pt x="1605" y="401"/>
                </a:lnTo>
                <a:lnTo>
                  <a:pt x="1597" y="381"/>
                </a:lnTo>
                <a:lnTo>
                  <a:pt x="1595" y="378"/>
                </a:lnTo>
                <a:lnTo>
                  <a:pt x="1523" y="312"/>
                </a:lnTo>
                <a:lnTo>
                  <a:pt x="1510" y="294"/>
                </a:lnTo>
                <a:lnTo>
                  <a:pt x="1509" y="293"/>
                </a:lnTo>
                <a:lnTo>
                  <a:pt x="1506" y="292"/>
                </a:lnTo>
                <a:lnTo>
                  <a:pt x="1470" y="277"/>
                </a:lnTo>
                <a:lnTo>
                  <a:pt x="1468" y="276"/>
                </a:lnTo>
                <a:lnTo>
                  <a:pt x="1468" y="273"/>
                </a:lnTo>
                <a:lnTo>
                  <a:pt x="1469" y="271"/>
                </a:lnTo>
                <a:lnTo>
                  <a:pt x="1474" y="262"/>
                </a:lnTo>
                <a:lnTo>
                  <a:pt x="1474" y="260"/>
                </a:lnTo>
                <a:lnTo>
                  <a:pt x="1475" y="256"/>
                </a:lnTo>
                <a:lnTo>
                  <a:pt x="1456" y="119"/>
                </a:lnTo>
                <a:lnTo>
                  <a:pt x="1456" y="115"/>
                </a:lnTo>
                <a:lnTo>
                  <a:pt x="1457" y="113"/>
                </a:lnTo>
                <a:lnTo>
                  <a:pt x="1457" y="112"/>
                </a:lnTo>
                <a:lnTo>
                  <a:pt x="1459" y="109"/>
                </a:lnTo>
                <a:lnTo>
                  <a:pt x="1461" y="106"/>
                </a:lnTo>
                <a:lnTo>
                  <a:pt x="1463" y="101"/>
                </a:lnTo>
                <a:lnTo>
                  <a:pt x="1464" y="99"/>
                </a:lnTo>
                <a:lnTo>
                  <a:pt x="1466" y="74"/>
                </a:lnTo>
                <a:lnTo>
                  <a:pt x="1465" y="53"/>
                </a:lnTo>
                <a:lnTo>
                  <a:pt x="1474" y="17"/>
                </a:lnTo>
                <a:lnTo>
                  <a:pt x="1474" y="1"/>
                </a:lnTo>
                <a:lnTo>
                  <a:pt x="1396" y="0"/>
                </a:lnTo>
                <a:lnTo>
                  <a:pt x="1395" y="1"/>
                </a:lnTo>
                <a:lnTo>
                  <a:pt x="1395" y="2"/>
                </a:lnTo>
                <a:lnTo>
                  <a:pt x="1396" y="3"/>
                </a:lnTo>
                <a:lnTo>
                  <a:pt x="1396" y="4"/>
                </a:lnTo>
                <a:lnTo>
                  <a:pt x="1396" y="6"/>
                </a:lnTo>
                <a:lnTo>
                  <a:pt x="1395" y="11"/>
                </a:lnTo>
                <a:lnTo>
                  <a:pt x="1395" y="14"/>
                </a:lnTo>
                <a:lnTo>
                  <a:pt x="1395" y="16"/>
                </a:lnTo>
                <a:lnTo>
                  <a:pt x="1397" y="25"/>
                </a:lnTo>
                <a:lnTo>
                  <a:pt x="1399" y="31"/>
                </a:lnTo>
                <a:lnTo>
                  <a:pt x="1399" y="34"/>
                </a:lnTo>
                <a:lnTo>
                  <a:pt x="1399" y="36"/>
                </a:lnTo>
                <a:lnTo>
                  <a:pt x="1399" y="40"/>
                </a:lnTo>
                <a:lnTo>
                  <a:pt x="1290" y="41"/>
                </a:lnTo>
                <a:lnTo>
                  <a:pt x="1335" y="95"/>
                </a:lnTo>
                <a:lnTo>
                  <a:pt x="1336" y="96"/>
                </a:lnTo>
                <a:lnTo>
                  <a:pt x="1336" y="99"/>
                </a:lnTo>
                <a:lnTo>
                  <a:pt x="1337" y="101"/>
                </a:lnTo>
                <a:lnTo>
                  <a:pt x="1338" y="121"/>
                </a:lnTo>
                <a:lnTo>
                  <a:pt x="1336" y="150"/>
                </a:lnTo>
                <a:lnTo>
                  <a:pt x="1337" y="170"/>
                </a:lnTo>
                <a:lnTo>
                  <a:pt x="1340" y="182"/>
                </a:lnTo>
                <a:lnTo>
                  <a:pt x="1352" y="207"/>
                </a:lnTo>
                <a:lnTo>
                  <a:pt x="1351" y="211"/>
                </a:lnTo>
                <a:lnTo>
                  <a:pt x="1348" y="217"/>
                </a:lnTo>
                <a:lnTo>
                  <a:pt x="1272" y="291"/>
                </a:lnTo>
                <a:lnTo>
                  <a:pt x="1270" y="294"/>
                </a:lnTo>
                <a:lnTo>
                  <a:pt x="1260" y="325"/>
                </a:lnTo>
                <a:lnTo>
                  <a:pt x="1250" y="344"/>
                </a:lnTo>
                <a:lnTo>
                  <a:pt x="1246" y="349"/>
                </a:lnTo>
                <a:lnTo>
                  <a:pt x="1228" y="373"/>
                </a:lnTo>
                <a:lnTo>
                  <a:pt x="1159" y="452"/>
                </a:lnTo>
                <a:lnTo>
                  <a:pt x="1147" y="458"/>
                </a:lnTo>
                <a:lnTo>
                  <a:pt x="1113" y="460"/>
                </a:lnTo>
                <a:lnTo>
                  <a:pt x="1094" y="460"/>
                </a:lnTo>
                <a:lnTo>
                  <a:pt x="1092" y="461"/>
                </a:lnTo>
                <a:lnTo>
                  <a:pt x="1088" y="462"/>
                </a:lnTo>
                <a:lnTo>
                  <a:pt x="1086" y="464"/>
                </a:lnTo>
                <a:lnTo>
                  <a:pt x="1084" y="466"/>
                </a:lnTo>
                <a:lnTo>
                  <a:pt x="1082" y="465"/>
                </a:lnTo>
                <a:lnTo>
                  <a:pt x="1079" y="463"/>
                </a:lnTo>
                <a:lnTo>
                  <a:pt x="1035" y="418"/>
                </a:lnTo>
                <a:lnTo>
                  <a:pt x="957" y="363"/>
                </a:lnTo>
                <a:lnTo>
                  <a:pt x="950" y="368"/>
                </a:lnTo>
                <a:lnTo>
                  <a:pt x="907" y="392"/>
                </a:lnTo>
                <a:lnTo>
                  <a:pt x="898" y="398"/>
                </a:lnTo>
                <a:lnTo>
                  <a:pt x="893" y="402"/>
                </a:lnTo>
                <a:lnTo>
                  <a:pt x="893" y="429"/>
                </a:lnTo>
                <a:lnTo>
                  <a:pt x="886" y="443"/>
                </a:lnTo>
                <a:lnTo>
                  <a:pt x="871" y="458"/>
                </a:lnTo>
                <a:lnTo>
                  <a:pt x="834" y="467"/>
                </a:lnTo>
                <a:lnTo>
                  <a:pt x="815" y="475"/>
                </a:lnTo>
                <a:lnTo>
                  <a:pt x="795" y="487"/>
                </a:lnTo>
                <a:lnTo>
                  <a:pt x="792" y="490"/>
                </a:lnTo>
                <a:lnTo>
                  <a:pt x="784" y="498"/>
                </a:lnTo>
                <a:lnTo>
                  <a:pt x="768" y="515"/>
                </a:lnTo>
                <a:lnTo>
                  <a:pt x="767" y="528"/>
                </a:lnTo>
                <a:lnTo>
                  <a:pt x="769" y="541"/>
                </a:lnTo>
                <a:lnTo>
                  <a:pt x="639" y="540"/>
                </a:lnTo>
                <a:lnTo>
                  <a:pt x="630" y="530"/>
                </a:lnTo>
                <a:lnTo>
                  <a:pt x="612" y="489"/>
                </a:lnTo>
                <a:lnTo>
                  <a:pt x="611" y="489"/>
                </a:lnTo>
                <a:lnTo>
                  <a:pt x="598" y="491"/>
                </a:lnTo>
                <a:lnTo>
                  <a:pt x="479" y="487"/>
                </a:lnTo>
                <a:lnTo>
                  <a:pt x="461" y="491"/>
                </a:lnTo>
                <a:lnTo>
                  <a:pt x="428" y="508"/>
                </a:lnTo>
                <a:lnTo>
                  <a:pt x="411" y="510"/>
                </a:lnTo>
                <a:lnTo>
                  <a:pt x="393" y="503"/>
                </a:lnTo>
                <a:lnTo>
                  <a:pt x="330" y="421"/>
                </a:lnTo>
                <a:lnTo>
                  <a:pt x="316" y="411"/>
                </a:lnTo>
                <a:lnTo>
                  <a:pt x="311" y="406"/>
                </a:lnTo>
                <a:lnTo>
                  <a:pt x="302" y="391"/>
                </a:lnTo>
                <a:lnTo>
                  <a:pt x="288" y="383"/>
                </a:lnTo>
                <a:lnTo>
                  <a:pt x="284" y="377"/>
                </a:lnTo>
                <a:lnTo>
                  <a:pt x="282" y="368"/>
                </a:lnTo>
                <a:lnTo>
                  <a:pt x="283" y="350"/>
                </a:lnTo>
                <a:lnTo>
                  <a:pt x="278" y="339"/>
                </a:lnTo>
                <a:lnTo>
                  <a:pt x="268" y="337"/>
                </a:lnTo>
                <a:lnTo>
                  <a:pt x="184" y="355"/>
                </a:lnTo>
                <a:lnTo>
                  <a:pt x="172" y="353"/>
                </a:lnTo>
                <a:lnTo>
                  <a:pt x="155" y="357"/>
                </a:lnTo>
                <a:lnTo>
                  <a:pt x="149" y="360"/>
                </a:lnTo>
                <a:lnTo>
                  <a:pt x="141" y="371"/>
                </a:lnTo>
                <a:lnTo>
                  <a:pt x="140" y="382"/>
                </a:lnTo>
                <a:lnTo>
                  <a:pt x="140" y="393"/>
                </a:lnTo>
                <a:lnTo>
                  <a:pt x="138" y="404"/>
                </a:lnTo>
                <a:lnTo>
                  <a:pt x="132" y="416"/>
                </a:lnTo>
                <a:lnTo>
                  <a:pt x="108" y="445"/>
                </a:lnTo>
                <a:lnTo>
                  <a:pt x="103" y="457"/>
                </a:lnTo>
                <a:lnTo>
                  <a:pt x="105" y="487"/>
                </a:lnTo>
                <a:lnTo>
                  <a:pt x="103" y="503"/>
                </a:lnTo>
                <a:lnTo>
                  <a:pt x="100" y="510"/>
                </a:lnTo>
                <a:lnTo>
                  <a:pt x="89" y="521"/>
                </a:lnTo>
                <a:lnTo>
                  <a:pt x="86" y="528"/>
                </a:lnTo>
                <a:lnTo>
                  <a:pt x="84" y="538"/>
                </a:lnTo>
                <a:lnTo>
                  <a:pt x="84" y="558"/>
                </a:lnTo>
                <a:lnTo>
                  <a:pt x="82" y="568"/>
                </a:lnTo>
                <a:lnTo>
                  <a:pt x="69" y="591"/>
                </a:lnTo>
                <a:lnTo>
                  <a:pt x="66" y="600"/>
                </a:lnTo>
                <a:lnTo>
                  <a:pt x="66" y="617"/>
                </a:lnTo>
                <a:lnTo>
                  <a:pt x="63" y="622"/>
                </a:lnTo>
                <a:lnTo>
                  <a:pt x="25" y="635"/>
                </a:lnTo>
                <a:lnTo>
                  <a:pt x="11" y="645"/>
                </a:lnTo>
                <a:lnTo>
                  <a:pt x="2" y="658"/>
                </a:lnTo>
                <a:lnTo>
                  <a:pt x="0" y="664"/>
                </a:lnTo>
                <a:lnTo>
                  <a:pt x="8" y="666"/>
                </a:lnTo>
                <a:lnTo>
                  <a:pt x="12" y="674"/>
                </a:lnTo>
                <a:lnTo>
                  <a:pt x="6" y="701"/>
                </a:lnTo>
                <a:lnTo>
                  <a:pt x="11" y="718"/>
                </a:lnTo>
                <a:lnTo>
                  <a:pt x="24" y="733"/>
                </a:lnTo>
                <a:lnTo>
                  <a:pt x="38" y="739"/>
                </a:lnTo>
                <a:lnTo>
                  <a:pt x="52" y="742"/>
                </a:lnTo>
                <a:lnTo>
                  <a:pt x="98" y="752"/>
                </a:lnTo>
                <a:lnTo>
                  <a:pt x="117" y="762"/>
                </a:lnTo>
                <a:lnTo>
                  <a:pt x="142" y="794"/>
                </a:lnTo>
                <a:lnTo>
                  <a:pt x="175" y="823"/>
                </a:lnTo>
                <a:lnTo>
                  <a:pt x="183" y="838"/>
                </a:lnTo>
                <a:lnTo>
                  <a:pt x="181" y="853"/>
                </a:lnTo>
                <a:lnTo>
                  <a:pt x="172" y="870"/>
                </a:lnTo>
                <a:lnTo>
                  <a:pt x="174" y="877"/>
                </a:lnTo>
                <a:lnTo>
                  <a:pt x="188" y="894"/>
                </a:lnTo>
                <a:lnTo>
                  <a:pt x="205" y="912"/>
                </a:lnTo>
                <a:lnTo>
                  <a:pt x="235" y="931"/>
                </a:lnTo>
                <a:lnTo>
                  <a:pt x="289" y="962"/>
                </a:lnTo>
                <a:lnTo>
                  <a:pt x="313" y="982"/>
                </a:lnTo>
                <a:lnTo>
                  <a:pt x="321" y="998"/>
                </a:lnTo>
                <a:lnTo>
                  <a:pt x="335" y="1014"/>
                </a:lnTo>
                <a:lnTo>
                  <a:pt x="354" y="1030"/>
                </a:lnTo>
                <a:lnTo>
                  <a:pt x="368" y="1041"/>
                </a:lnTo>
                <a:lnTo>
                  <a:pt x="359" y="1076"/>
                </a:lnTo>
                <a:lnTo>
                  <a:pt x="362" y="1087"/>
                </a:lnTo>
                <a:lnTo>
                  <a:pt x="367" y="1096"/>
                </a:lnTo>
                <a:lnTo>
                  <a:pt x="378" y="1109"/>
                </a:lnTo>
                <a:lnTo>
                  <a:pt x="382" y="1126"/>
                </a:lnTo>
                <a:lnTo>
                  <a:pt x="393" y="1147"/>
                </a:lnTo>
                <a:lnTo>
                  <a:pt x="406" y="1156"/>
                </a:lnTo>
                <a:lnTo>
                  <a:pt x="428" y="1161"/>
                </a:lnTo>
                <a:lnTo>
                  <a:pt x="439" y="1171"/>
                </a:lnTo>
                <a:lnTo>
                  <a:pt x="464" y="1187"/>
                </a:lnTo>
                <a:lnTo>
                  <a:pt x="487" y="1202"/>
                </a:lnTo>
                <a:lnTo>
                  <a:pt x="497" y="1212"/>
                </a:lnTo>
                <a:lnTo>
                  <a:pt x="503" y="1221"/>
                </a:lnTo>
                <a:lnTo>
                  <a:pt x="509" y="1231"/>
                </a:lnTo>
                <a:lnTo>
                  <a:pt x="511" y="1241"/>
                </a:lnTo>
                <a:lnTo>
                  <a:pt x="512" y="1265"/>
                </a:lnTo>
                <a:lnTo>
                  <a:pt x="516" y="1293"/>
                </a:lnTo>
                <a:lnTo>
                  <a:pt x="529" y="1312"/>
                </a:lnTo>
                <a:lnTo>
                  <a:pt x="540" y="1326"/>
                </a:lnTo>
                <a:lnTo>
                  <a:pt x="546" y="1339"/>
                </a:lnTo>
                <a:lnTo>
                  <a:pt x="555" y="1352"/>
                </a:lnTo>
                <a:lnTo>
                  <a:pt x="584" y="1376"/>
                </a:lnTo>
                <a:lnTo>
                  <a:pt x="593" y="1388"/>
                </a:lnTo>
                <a:lnTo>
                  <a:pt x="600" y="1402"/>
                </a:lnTo>
                <a:lnTo>
                  <a:pt x="604" y="1413"/>
                </a:lnTo>
                <a:lnTo>
                  <a:pt x="613" y="1421"/>
                </a:lnTo>
                <a:lnTo>
                  <a:pt x="626" y="1427"/>
                </a:lnTo>
                <a:lnTo>
                  <a:pt x="636" y="1434"/>
                </a:lnTo>
                <a:lnTo>
                  <a:pt x="642" y="1443"/>
                </a:lnTo>
                <a:lnTo>
                  <a:pt x="652" y="1453"/>
                </a:lnTo>
                <a:lnTo>
                  <a:pt x="672" y="1467"/>
                </a:lnTo>
                <a:lnTo>
                  <a:pt x="681" y="1467"/>
                </a:lnTo>
                <a:lnTo>
                  <a:pt x="691" y="1469"/>
                </a:lnTo>
                <a:lnTo>
                  <a:pt x="700" y="1474"/>
                </a:lnTo>
                <a:lnTo>
                  <a:pt x="710" y="1473"/>
                </a:lnTo>
                <a:lnTo>
                  <a:pt x="726" y="1463"/>
                </a:lnTo>
                <a:lnTo>
                  <a:pt x="744" y="1448"/>
                </a:lnTo>
                <a:lnTo>
                  <a:pt x="759" y="1439"/>
                </a:lnTo>
                <a:lnTo>
                  <a:pt x="794" y="1442"/>
                </a:lnTo>
                <a:lnTo>
                  <a:pt x="814" y="1450"/>
                </a:lnTo>
                <a:lnTo>
                  <a:pt x="829" y="1460"/>
                </a:lnTo>
                <a:lnTo>
                  <a:pt x="841" y="1459"/>
                </a:lnTo>
                <a:lnTo>
                  <a:pt x="867" y="1440"/>
                </a:lnTo>
                <a:lnTo>
                  <a:pt x="881" y="1419"/>
                </a:lnTo>
                <a:lnTo>
                  <a:pt x="895" y="1414"/>
                </a:lnTo>
                <a:lnTo>
                  <a:pt x="915" y="1423"/>
                </a:lnTo>
                <a:lnTo>
                  <a:pt x="932" y="1443"/>
                </a:lnTo>
                <a:lnTo>
                  <a:pt x="947" y="1471"/>
                </a:lnTo>
                <a:lnTo>
                  <a:pt x="958" y="1483"/>
                </a:lnTo>
                <a:lnTo>
                  <a:pt x="972" y="1500"/>
                </a:lnTo>
                <a:lnTo>
                  <a:pt x="1002" y="1536"/>
                </a:lnTo>
                <a:lnTo>
                  <a:pt x="1038" y="1554"/>
                </a:lnTo>
                <a:lnTo>
                  <a:pt x="1053" y="1563"/>
                </a:lnTo>
                <a:lnTo>
                  <a:pt x="1058" y="1572"/>
                </a:lnTo>
                <a:lnTo>
                  <a:pt x="1060" y="1585"/>
                </a:lnTo>
                <a:lnTo>
                  <a:pt x="1061" y="1598"/>
                </a:lnTo>
                <a:lnTo>
                  <a:pt x="1066" y="1603"/>
                </a:lnTo>
                <a:lnTo>
                  <a:pt x="1076" y="1601"/>
                </a:lnTo>
                <a:lnTo>
                  <a:pt x="1084" y="1600"/>
                </a:lnTo>
                <a:lnTo>
                  <a:pt x="1095" y="1603"/>
                </a:lnTo>
                <a:lnTo>
                  <a:pt x="1101" y="1613"/>
                </a:lnTo>
                <a:lnTo>
                  <a:pt x="1104" y="1620"/>
                </a:lnTo>
                <a:lnTo>
                  <a:pt x="1108" y="1628"/>
                </a:lnTo>
                <a:lnTo>
                  <a:pt x="1113" y="1618"/>
                </a:lnTo>
                <a:lnTo>
                  <a:pt x="1123" y="1601"/>
                </a:lnTo>
                <a:lnTo>
                  <a:pt x="1142" y="1585"/>
                </a:lnTo>
                <a:lnTo>
                  <a:pt x="1159" y="1572"/>
                </a:lnTo>
                <a:lnTo>
                  <a:pt x="1170" y="1572"/>
                </a:lnTo>
                <a:lnTo>
                  <a:pt x="1192" y="1582"/>
                </a:lnTo>
                <a:lnTo>
                  <a:pt x="1213" y="1593"/>
                </a:lnTo>
                <a:lnTo>
                  <a:pt x="1224" y="1593"/>
                </a:lnTo>
                <a:lnTo>
                  <a:pt x="1238" y="1589"/>
                </a:lnTo>
                <a:lnTo>
                  <a:pt x="1265" y="1569"/>
                </a:lnTo>
                <a:lnTo>
                  <a:pt x="1272" y="1575"/>
                </a:lnTo>
                <a:lnTo>
                  <a:pt x="1280" y="1588"/>
                </a:lnTo>
                <a:lnTo>
                  <a:pt x="1289" y="1606"/>
                </a:lnTo>
                <a:lnTo>
                  <a:pt x="1307" y="1615"/>
                </a:lnTo>
                <a:lnTo>
                  <a:pt x="1315" y="1621"/>
                </a:lnTo>
                <a:lnTo>
                  <a:pt x="1321" y="1622"/>
                </a:lnTo>
                <a:lnTo>
                  <a:pt x="1325" y="1621"/>
                </a:lnTo>
                <a:lnTo>
                  <a:pt x="1331" y="1606"/>
                </a:lnTo>
                <a:lnTo>
                  <a:pt x="1339" y="1598"/>
                </a:lnTo>
                <a:lnTo>
                  <a:pt x="1354" y="1588"/>
                </a:lnTo>
                <a:lnTo>
                  <a:pt x="1386" y="1580"/>
                </a:lnTo>
                <a:lnTo>
                  <a:pt x="1410" y="1578"/>
                </a:lnTo>
                <a:lnTo>
                  <a:pt x="1420" y="1575"/>
                </a:lnTo>
                <a:lnTo>
                  <a:pt x="1436" y="1570"/>
                </a:lnTo>
                <a:lnTo>
                  <a:pt x="1462" y="1555"/>
                </a:lnTo>
                <a:lnTo>
                  <a:pt x="1488" y="1574"/>
                </a:lnTo>
                <a:lnTo>
                  <a:pt x="1517" y="1579"/>
                </a:lnTo>
                <a:lnTo>
                  <a:pt x="1544" y="1579"/>
                </a:lnTo>
                <a:lnTo>
                  <a:pt x="1552" y="1572"/>
                </a:lnTo>
                <a:lnTo>
                  <a:pt x="1556" y="1568"/>
                </a:lnTo>
                <a:lnTo>
                  <a:pt x="1584" y="1536"/>
                </a:lnTo>
                <a:lnTo>
                  <a:pt x="1623" y="1492"/>
                </a:lnTo>
                <a:lnTo>
                  <a:pt x="1656" y="1454"/>
                </a:lnTo>
                <a:lnTo>
                  <a:pt x="1688" y="1417"/>
                </a:lnTo>
                <a:lnTo>
                  <a:pt x="1731" y="1370"/>
                </a:lnTo>
                <a:lnTo>
                  <a:pt x="1770" y="1326"/>
                </a:lnTo>
                <a:lnTo>
                  <a:pt x="1803" y="1289"/>
                </a:lnTo>
                <a:lnTo>
                  <a:pt x="1833" y="1254"/>
                </a:lnTo>
                <a:lnTo>
                  <a:pt x="1831" y="125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7774110" y="3834119"/>
            <a:ext cx="334460" cy="504657"/>
          </a:xfrm>
          <a:custGeom>
            <a:avLst/>
            <a:gdLst>
              <a:gd name="T0" fmla="*/ 1651 w 1686"/>
              <a:gd name="T1" fmla="*/ 270 h 2549"/>
              <a:gd name="T2" fmla="*/ 1630 w 1686"/>
              <a:gd name="T3" fmla="*/ 282 h 2549"/>
              <a:gd name="T4" fmla="*/ 1643 w 1686"/>
              <a:gd name="T5" fmla="*/ 247 h 2549"/>
              <a:gd name="T6" fmla="*/ 1650 w 1686"/>
              <a:gd name="T7" fmla="*/ 60 h 2549"/>
              <a:gd name="T8" fmla="*/ 1578 w 1686"/>
              <a:gd name="T9" fmla="*/ 0 h 2549"/>
              <a:gd name="T10" fmla="*/ 1470 w 1686"/>
              <a:gd name="T11" fmla="*/ 85 h 2549"/>
              <a:gd name="T12" fmla="*/ 1279 w 1686"/>
              <a:gd name="T13" fmla="*/ 135 h 2549"/>
              <a:gd name="T14" fmla="*/ 1197 w 1686"/>
              <a:gd name="T15" fmla="*/ 129 h 2549"/>
              <a:gd name="T16" fmla="*/ 1028 w 1686"/>
              <a:gd name="T17" fmla="*/ 151 h 2549"/>
              <a:gd name="T18" fmla="*/ 876 w 1686"/>
              <a:gd name="T19" fmla="*/ 233 h 2549"/>
              <a:gd name="T20" fmla="*/ 751 w 1686"/>
              <a:gd name="T21" fmla="*/ 220 h 2549"/>
              <a:gd name="T22" fmla="*/ 521 w 1686"/>
              <a:gd name="T23" fmla="*/ 282 h 2549"/>
              <a:gd name="T24" fmla="*/ 378 w 1686"/>
              <a:gd name="T25" fmla="*/ 119 h 2549"/>
              <a:gd name="T26" fmla="*/ 295 w 1686"/>
              <a:gd name="T27" fmla="*/ 184 h 2549"/>
              <a:gd name="T28" fmla="*/ 270 w 1686"/>
              <a:gd name="T29" fmla="*/ 223 h 2549"/>
              <a:gd name="T30" fmla="*/ 265 w 1686"/>
              <a:gd name="T31" fmla="*/ 277 h 2549"/>
              <a:gd name="T32" fmla="*/ 297 w 1686"/>
              <a:gd name="T33" fmla="*/ 343 h 2549"/>
              <a:gd name="T34" fmla="*/ 349 w 1686"/>
              <a:gd name="T35" fmla="*/ 413 h 2549"/>
              <a:gd name="T36" fmla="*/ 411 w 1686"/>
              <a:gd name="T37" fmla="*/ 493 h 2549"/>
              <a:gd name="T38" fmla="*/ 484 w 1686"/>
              <a:gd name="T39" fmla="*/ 558 h 2549"/>
              <a:gd name="T40" fmla="*/ 684 w 1686"/>
              <a:gd name="T41" fmla="*/ 632 h 2549"/>
              <a:gd name="T42" fmla="*/ 918 w 1686"/>
              <a:gd name="T43" fmla="*/ 721 h 2549"/>
              <a:gd name="T44" fmla="*/ 1098 w 1686"/>
              <a:gd name="T45" fmla="*/ 787 h 2549"/>
              <a:gd name="T46" fmla="*/ 927 w 1686"/>
              <a:gd name="T47" fmla="*/ 978 h 2549"/>
              <a:gd name="T48" fmla="*/ 761 w 1686"/>
              <a:gd name="T49" fmla="*/ 1177 h 2549"/>
              <a:gd name="T50" fmla="*/ 644 w 1686"/>
              <a:gd name="T51" fmla="*/ 1320 h 2549"/>
              <a:gd name="T52" fmla="*/ 492 w 1686"/>
              <a:gd name="T53" fmla="*/ 1310 h 2549"/>
              <a:gd name="T54" fmla="*/ 419 w 1686"/>
              <a:gd name="T55" fmla="*/ 1332 h 2549"/>
              <a:gd name="T56" fmla="*/ 320 w 1686"/>
              <a:gd name="T57" fmla="*/ 1405 h 2549"/>
              <a:gd name="T58" fmla="*/ 226 w 1686"/>
              <a:gd name="T59" fmla="*/ 1449 h 2549"/>
              <a:gd name="T60" fmla="*/ 148 w 1686"/>
              <a:gd name="T61" fmla="*/ 1492 h 2549"/>
              <a:gd name="T62" fmla="*/ 27 w 1686"/>
              <a:gd name="T63" fmla="*/ 1675 h 2549"/>
              <a:gd name="T64" fmla="*/ 1 w 1686"/>
              <a:gd name="T65" fmla="*/ 1819 h 2549"/>
              <a:gd name="T66" fmla="*/ 4 w 1686"/>
              <a:gd name="T67" fmla="*/ 2370 h 2549"/>
              <a:gd name="T68" fmla="*/ 77 w 1686"/>
              <a:gd name="T69" fmla="*/ 2504 h 2549"/>
              <a:gd name="T70" fmla="*/ 111 w 1686"/>
              <a:gd name="T71" fmla="*/ 2528 h 2549"/>
              <a:gd name="T72" fmla="*/ 160 w 1686"/>
              <a:gd name="T73" fmla="*/ 2430 h 2549"/>
              <a:gd name="T74" fmla="*/ 238 w 1686"/>
              <a:gd name="T75" fmla="*/ 2328 h 2549"/>
              <a:gd name="T76" fmla="*/ 289 w 1686"/>
              <a:gd name="T77" fmla="*/ 2267 h 2549"/>
              <a:gd name="T78" fmla="*/ 556 w 1686"/>
              <a:gd name="T79" fmla="*/ 1974 h 2549"/>
              <a:gd name="T80" fmla="*/ 972 w 1686"/>
              <a:gd name="T81" fmla="*/ 1621 h 2549"/>
              <a:gd name="T82" fmla="*/ 1257 w 1686"/>
              <a:gd name="T83" fmla="*/ 1209 h 2549"/>
              <a:gd name="T84" fmla="*/ 1367 w 1686"/>
              <a:gd name="T85" fmla="*/ 931 h 2549"/>
              <a:gd name="T86" fmla="*/ 1445 w 1686"/>
              <a:gd name="T87" fmla="*/ 749 h 2549"/>
              <a:gd name="T88" fmla="*/ 1536 w 1686"/>
              <a:gd name="T89" fmla="*/ 584 h 2549"/>
              <a:gd name="T90" fmla="*/ 1598 w 1686"/>
              <a:gd name="T91" fmla="*/ 424 h 2549"/>
              <a:gd name="T92" fmla="*/ 1628 w 1686"/>
              <a:gd name="T93" fmla="*/ 298 h 2549"/>
              <a:gd name="T94" fmla="*/ 1686 w 1686"/>
              <a:gd name="T95" fmla="*/ 291 h 2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86" h="2549">
                <a:moveTo>
                  <a:pt x="1682" y="282"/>
                </a:moveTo>
                <a:lnTo>
                  <a:pt x="1670" y="276"/>
                </a:lnTo>
                <a:lnTo>
                  <a:pt x="1652" y="266"/>
                </a:lnTo>
                <a:lnTo>
                  <a:pt x="1651" y="270"/>
                </a:lnTo>
                <a:lnTo>
                  <a:pt x="1652" y="280"/>
                </a:lnTo>
                <a:lnTo>
                  <a:pt x="1632" y="289"/>
                </a:lnTo>
                <a:lnTo>
                  <a:pt x="1627" y="287"/>
                </a:lnTo>
                <a:lnTo>
                  <a:pt x="1630" y="282"/>
                </a:lnTo>
                <a:lnTo>
                  <a:pt x="1636" y="278"/>
                </a:lnTo>
                <a:lnTo>
                  <a:pt x="1638" y="269"/>
                </a:lnTo>
                <a:lnTo>
                  <a:pt x="1642" y="258"/>
                </a:lnTo>
                <a:lnTo>
                  <a:pt x="1643" y="247"/>
                </a:lnTo>
                <a:lnTo>
                  <a:pt x="1638" y="168"/>
                </a:lnTo>
                <a:lnTo>
                  <a:pt x="1630" y="121"/>
                </a:lnTo>
                <a:lnTo>
                  <a:pt x="1637" y="89"/>
                </a:lnTo>
                <a:lnTo>
                  <a:pt x="1650" y="60"/>
                </a:lnTo>
                <a:lnTo>
                  <a:pt x="1651" y="44"/>
                </a:lnTo>
                <a:lnTo>
                  <a:pt x="1654" y="28"/>
                </a:lnTo>
                <a:lnTo>
                  <a:pt x="1644" y="26"/>
                </a:lnTo>
                <a:lnTo>
                  <a:pt x="1578" y="0"/>
                </a:lnTo>
                <a:lnTo>
                  <a:pt x="1552" y="7"/>
                </a:lnTo>
                <a:lnTo>
                  <a:pt x="1536" y="30"/>
                </a:lnTo>
                <a:lnTo>
                  <a:pt x="1526" y="47"/>
                </a:lnTo>
                <a:lnTo>
                  <a:pt x="1470" y="85"/>
                </a:lnTo>
                <a:lnTo>
                  <a:pt x="1393" y="99"/>
                </a:lnTo>
                <a:lnTo>
                  <a:pt x="1353" y="119"/>
                </a:lnTo>
                <a:lnTo>
                  <a:pt x="1299" y="133"/>
                </a:lnTo>
                <a:lnTo>
                  <a:pt x="1279" y="135"/>
                </a:lnTo>
                <a:lnTo>
                  <a:pt x="1274" y="136"/>
                </a:lnTo>
                <a:lnTo>
                  <a:pt x="1235" y="123"/>
                </a:lnTo>
                <a:lnTo>
                  <a:pt x="1219" y="123"/>
                </a:lnTo>
                <a:lnTo>
                  <a:pt x="1197" y="129"/>
                </a:lnTo>
                <a:lnTo>
                  <a:pt x="1129" y="157"/>
                </a:lnTo>
                <a:lnTo>
                  <a:pt x="1079" y="162"/>
                </a:lnTo>
                <a:lnTo>
                  <a:pt x="1040" y="150"/>
                </a:lnTo>
                <a:lnTo>
                  <a:pt x="1028" y="151"/>
                </a:lnTo>
                <a:lnTo>
                  <a:pt x="1000" y="164"/>
                </a:lnTo>
                <a:lnTo>
                  <a:pt x="959" y="197"/>
                </a:lnTo>
                <a:lnTo>
                  <a:pt x="893" y="231"/>
                </a:lnTo>
                <a:lnTo>
                  <a:pt x="876" y="233"/>
                </a:lnTo>
                <a:lnTo>
                  <a:pt x="842" y="224"/>
                </a:lnTo>
                <a:lnTo>
                  <a:pt x="804" y="222"/>
                </a:lnTo>
                <a:lnTo>
                  <a:pt x="770" y="214"/>
                </a:lnTo>
                <a:lnTo>
                  <a:pt x="751" y="220"/>
                </a:lnTo>
                <a:lnTo>
                  <a:pt x="692" y="248"/>
                </a:lnTo>
                <a:lnTo>
                  <a:pt x="629" y="289"/>
                </a:lnTo>
                <a:lnTo>
                  <a:pt x="538" y="290"/>
                </a:lnTo>
                <a:lnTo>
                  <a:pt x="521" y="282"/>
                </a:lnTo>
                <a:lnTo>
                  <a:pt x="500" y="267"/>
                </a:lnTo>
                <a:lnTo>
                  <a:pt x="449" y="223"/>
                </a:lnTo>
                <a:lnTo>
                  <a:pt x="412" y="176"/>
                </a:lnTo>
                <a:lnTo>
                  <a:pt x="378" y="119"/>
                </a:lnTo>
                <a:lnTo>
                  <a:pt x="346" y="90"/>
                </a:lnTo>
                <a:lnTo>
                  <a:pt x="333" y="115"/>
                </a:lnTo>
                <a:lnTo>
                  <a:pt x="315" y="147"/>
                </a:lnTo>
                <a:lnTo>
                  <a:pt x="295" y="184"/>
                </a:lnTo>
                <a:lnTo>
                  <a:pt x="292" y="191"/>
                </a:lnTo>
                <a:lnTo>
                  <a:pt x="286" y="202"/>
                </a:lnTo>
                <a:lnTo>
                  <a:pt x="277" y="212"/>
                </a:lnTo>
                <a:lnTo>
                  <a:pt x="270" y="223"/>
                </a:lnTo>
                <a:lnTo>
                  <a:pt x="254" y="254"/>
                </a:lnTo>
                <a:lnTo>
                  <a:pt x="254" y="258"/>
                </a:lnTo>
                <a:lnTo>
                  <a:pt x="256" y="264"/>
                </a:lnTo>
                <a:lnTo>
                  <a:pt x="265" y="277"/>
                </a:lnTo>
                <a:lnTo>
                  <a:pt x="275" y="301"/>
                </a:lnTo>
                <a:lnTo>
                  <a:pt x="281" y="322"/>
                </a:lnTo>
                <a:lnTo>
                  <a:pt x="285" y="332"/>
                </a:lnTo>
                <a:lnTo>
                  <a:pt x="297" y="343"/>
                </a:lnTo>
                <a:lnTo>
                  <a:pt x="315" y="367"/>
                </a:lnTo>
                <a:lnTo>
                  <a:pt x="325" y="383"/>
                </a:lnTo>
                <a:lnTo>
                  <a:pt x="343" y="392"/>
                </a:lnTo>
                <a:lnTo>
                  <a:pt x="349" y="413"/>
                </a:lnTo>
                <a:lnTo>
                  <a:pt x="364" y="442"/>
                </a:lnTo>
                <a:lnTo>
                  <a:pt x="379" y="466"/>
                </a:lnTo>
                <a:lnTo>
                  <a:pt x="394" y="485"/>
                </a:lnTo>
                <a:lnTo>
                  <a:pt x="411" y="493"/>
                </a:lnTo>
                <a:lnTo>
                  <a:pt x="418" y="494"/>
                </a:lnTo>
                <a:lnTo>
                  <a:pt x="452" y="528"/>
                </a:lnTo>
                <a:lnTo>
                  <a:pt x="478" y="554"/>
                </a:lnTo>
                <a:lnTo>
                  <a:pt x="484" y="558"/>
                </a:lnTo>
                <a:lnTo>
                  <a:pt x="532" y="576"/>
                </a:lnTo>
                <a:lnTo>
                  <a:pt x="585" y="596"/>
                </a:lnTo>
                <a:lnTo>
                  <a:pt x="629" y="612"/>
                </a:lnTo>
                <a:lnTo>
                  <a:pt x="684" y="632"/>
                </a:lnTo>
                <a:lnTo>
                  <a:pt x="738" y="652"/>
                </a:lnTo>
                <a:lnTo>
                  <a:pt x="789" y="671"/>
                </a:lnTo>
                <a:lnTo>
                  <a:pt x="861" y="699"/>
                </a:lnTo>
                <a:lnTo>
                  <a:pt x="918" y="721"/>
                </a:lnTo>
                <a:lnTo>
                  <a:pt x="964" y="738"/>
                </a:lnTo>
                <a:lnTo>
                  <a:pt x="974" y="743"/>
                </a:lnTo>
                <a:lnTo>
                  <a:pt x="1137" y="743"/>
                </a:lnTo>
                <a:lnTo>
                  <a:pt x="1098" y="787"/>
                </a:lnTo>
                <a:lnTo>
                  <a:pt x="1054" y="837"/>
                </a:lnTo>
                <a:lnTo>
                  <a:pt x="1006" y="890"/>
                </a:lnTo>
                <a:lnTo>
                  <a:pt x="976" y="924"/>
                </a:lnTo>
                <a:lnTo>
                  <a:pt x="927" y="978"/>
                </a:lnTo>
                <a:lnTo>
                  <a:pt x="888" y="1023"/>
                </a:lnTo>
                <a:lnTo>
                  <a:pt x="847" y="1071"/>
                </a:lnTo>
                <a:lnTo>
                  <a:pt x="809" y="1116"/>
                </a:lnTo>
                <a:lnTo>
                  <a:pt x="761" y="1177"/>
                </a:lnTo>
                <a:lnTo>
                  <a:pt x="730" y="1216"/>
                </a:lnTo>
                <a:lnTo>
                  <a:pt x="680" y="1279"/>
                </a:lnTo>
                <a:lnTo>
                  <a:pt x="649" y="1318"/>
                </a:lnTo>
                <a:lnTo>
                  <a:pt x="644" y="1320"/>
                </a:lnTo>
                <a:lnTo>
                  <a:pt x="599" y="1317"/>
                </a:lnTo>
                <a:lnTo>
                  <a:pt x="555" y="1314"/>
                </a:lnTo>
                <a:lnTo>
                  <a:pt x="498" y="1310"/>
                </a:lnTo>
                <a:lnTo>
                  <a:pt x="492" y="1310"/>
                </a:lnTo>
                <a:lnTo>
                  <a:pt x="476" y="1314"/>
                </a:lnTo>
                <a:lnTo>
                  <a:pt x="466" y="1318"/>
                </a:lnTo>
                <a:lnTo>
                  <a:pt x="426" y="1329"/>
                </a:lnTo>
                <a:lnTo>
                  <a:pt x="419" y="1332"/>
                </a:lnTo>
                <a:lnTo>
                  <a:pt x="385" y="1348"/>
                </a:lnTo>
                <a:lnTo>
                  <a:pt x="351" y="1368"/>
                </a:lnTo>
                <a:lnTo>
                  <a:pt x="333" y="1383"/>
                </a:lnTo>
                <a:lnTo>
                  <a:pt x="320" y="1405"/>
                </a:lnTo>
                <a:lnTo>
                  <a:pt x="314" y="1420"/>
                </a:lnTo>
                <a:lnTo>
                  <a:pt x="308" y="1428"/>
                </a:lnTo>
                <a:lnTo>
                  <a:pt x="296" y="1434"/>
                </a:lnTo>
                <a:lnTo>
                  <a:pt x="226" y="1449"/>
                </a:lnTo>
                <a:lnTo>
                  <a:pt x="205" y="1451"/>
                </a:lnTo>
                <a:lnTo>
                  <a:pt x="171" y="1462"/>
                </a:lnTo>
                <a:lnTo>
                  <a:pt x="153" y="1482"/>
                </a:lnTo>
                <a:lnTo>
                  <a:pt x="148" y="1492"/>
                </a:lnTo>
                <a:lnTo>
                  <a:pt x="129" y="1524"/>
                </a:lnTo>
                <a:lnTo>
                  <a:pt x="105" y="1564"/>
                </a:lnTo>
                <a:lnTo>
                  <a:pt x="61" y="1637"/>
                </a:lnTo>
                <a:lnTo>
                  <a:pt x="27" y="1675"/>
                </a:lnTo>
                <a:lnTo>
                  <a:pt x="2" y="1704"/>
                </a:lnTo>
                <a:lnTo>
                  <a:pt x="0" y="1709"/>
                </a:lnTo>
                <a:lnTo>
                  <a:pt x="0" y="1741"/>
                </a:lnTo>
                <a:lnTo>
                  <a:pt x="1" y="1819"/>
                </a:lnTo>
                <a:lnTo>
                  <a:pt x="2" y="1977"/>
                </a:lnTo>
                <a:lnTo>
                  <a:pt x="3" y="2133"/>
                </a:lnTo>
                <a:lnTo>
                  <a:pt x="4" y="2291"/>
                </a:lnTo>
                <a:lnTo>
                  <a:pt x="4" y="2370"/>
                </a:lnTo>
                <a:lnTo>
                  <a:pt x="4" y="2396"/>
                </a:lnTo>
                <a:lnTo>
                  <a:pt x="26" y="2429"/>
                </a:lnTo>
                <a:lnTo>
                  <a:pt x="48" y="2461"/>
                </a:lnTo>
                <a:lnTo>
                  <a:pt x="77" y="2504"/>
                </a:lnTo>
                <a:lnTo>
                  <a:pt x="92" y="2526"/>
                </a:lnTo>
                <a:lnTo>
                  <a:pt x="96" y="2534"/>
                </a:lnTo>
                <a:lnTo>
                  <a:pt x="95" y="2549"/>
                </a:lnTo>
                <a:lnTo>
                  <a:pt x="111" y="2528"/>
                </a:lnTo>
                <a:lnTo>
                  <a:pt x="128" y="2500"/>
                </a:lnTo>
                <a:lnTo>
                  <a:pt x="146" y="2457"/>
                </a:lnTo>
                <a:lnTo>
                  <a:pt x="153" y="2448"/>
                </a:lnTo>
                <a:lnTo>
                  <a:pt x="160" y="2430"/>
                </a:lnTo>
                <a:lnTo>
                  <a:pt x="168" y="2415"/>
                </a:lnTo>
                <a:lnTo>
                  <a:pt x="189" y="2393"/>
                </a:lnTo>
                <a:lnTo>
                  <a:pt x="208" y="2371"/>
                </a:lnTo>
                <a:lnTo>
                  <a:pt x="238" y="2328"/>
                </a:lnTo>
                <a:lnTo>
                  <a:pt x="249" y="2319"/>
                </a:lnTo>
                <a:lnTo>
                  <a:pt x="264" y="2294"/>
                </a:lnTo>
                <a:lnTo>
                  <a:pt x="276" y="2281"/>
                </a:lnTo>
                <a:lnTo>
                  <a:pt x="289" y="2267"/>
                </a:lnTo>
                <a:lnTo>
                  <a:pt x="414" y="2117"/>
                </a:lnTo>
                <a:lnTo>
                  <a:pt x="455" y="2074"/>
                </a:lnTo>
                <a:lnTo>
                  <a:pt x="506" y="2027"/>
                </a:lnTo>
                <a:lnTo>
                  <a:pt x="556" y="1974"/>
                </a:lnTo>
                <a:lnTo>
                  <a:pt x="652" y="1896"/>
                </a:lnTo>
                <a:lnTo>
                  <a:pt x="800" y="1803"/>
                </a:lnTo>
                <a:lnTo>
                  <a:pt x="837" y="1772"/>
                </a:lnTo>
                <a:lnTo>
                  <a:pt x="972" y="1621"/>
                </a:lnTo>
                <a:lnTo>
                  <a:pt x="1074" y="1494"/>
                </a:lnTo>
                <a:lnTo>
                  <a:pt x="1150" y="1395"/>
                </a:lnTo>
                <a:lnTo>
                  <a:pt x="1190" y="1310"/>
                </a:lnTo>
                <a:lnTo>
                  <a:pt x="1257" y="1209"/>
                </a:lnTo>
                <a:lnTo>
                  <a:pt x="1320" y="1083"/>
                </a:lnTo>
                <a:lnTo>
                  <a:pt x="1327" y="1039"/>
                </a:lnTo>
                <a:lnTo>
                  <a:pt x="1349" y="970"/>
                </a:lnTo>
                <a:lnTo>
                  <a:pt x="1367" y="931"/>
                </a:lnTo>
                <a:lnTo>
                  <a:pt x="1402" y="873"/>
                </a:lnTo>
                <a:lnTo>
                  <a:pt x="1418" y="841"/>
                </a:lnTo>
                <a:lnTo>
                  <a:pt x="1432" y="806"/>
                </a:lnTo>
                <a:lnTo>
                  <a:pt x="1445" y="749"/>
                </a:lnTo>
                <a:lnTo>
                  <a:pt x="1486" y="706"/>
                </a:lnTo>
                <a:lnTo>
                  <a:pt x="1514" y="647"/>
                </a:lnTo>
                <a:lnTo>
                  <a:pt x="1520" y="627"/>
                </a:lnTo>
                <a:lnTo>
                  <a:pt x="1536" y="584"/>
                </a:lnTo>
                <a:lnTo>
                  <a:pt x="1570" y="536"/>
                </a:lnTo>
                <a:lnTo>
                  <a:pt x="1577" y="511"/>
                </a:lnTo>
                <a:lnTo>
                  <a:pt x="1598" y="476"/>
                </a:lnTo>
                <a:lnTo>
                  <a:pt x="1598" y="424"/>
                </a:lnTo>
                <a:lnTo>
                  <a:pt x="1604" y="383"/>
                </a:lnTo>
                <a:lnTo>
                  <a:pt x="1606" y="323"/>
                </a:lnTo>
                <a:lnTo>
                  <a:pt x="1611" y="307"/>
                </a:lnTo>
                <a:lnTo>
                  <a:pt x="1628" y="298"/>
                </a:lnTo>
                <a:lnTo>
                  <a:pt x="1655" y="290"/>
                </a:lnTo>
                <a:lnTo>
                  <a:pt x="1666" y="295"/>
                </a:lnTo>
                <a:lnTo>
                  <a:pt x="1685" y="298"/>
                </a:lnTo>
                <a:lnTo>
                  <a:pt x="1686" y="291"/>
                </a:lnTo>
                <a:lnTo>
                  <a:pt x="1682" y="2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7" name="Freeform 79"/>
          <p:cNvSpPr>
            <a:spLocks noEditPoints="1"/>
          </p:cNvSpPr>
          <p:nvPr/>
        </p:nvSpPr>
        <p:spPr bwMode="auto">
          <a:xfrm>
            <a:off x="6009789" y="3907343"/>
            <a:ext cx="96974" cy="113794"/>
          </a:xfrm>
          <a:custGeom>
            <a:avLst/>
            <a:gdLst>
              <a:gd name="T0" fmla="*/ 458 w 493"/>
              <a:gd name="T1" fmla="*/ 305 h 576"/>
              <a:gd name="T2" fmla="*/ 440 w 493"/>
              <a:gd name="T3" fmla="*/ 313 h 576"/>
              <a:gd name="T4" fmla="*/ 426 w 493"/>
              <a:gd name="T5" fmla="*/ 312 h 576"/>
              <a:gd name="T6" fmla="*/ 424 w 493"/>
              <a:gd name="T7" fmla="*/ 304 h 576"/>
              <a:gd name="T8" fmla="*/ 437 w 493"/>
              <a:gd name="T9" fmla="*/ 274 h 576"/>
              <a:gd name="T10" fmla="*/ 458 w 493"/>
              <a:gd name="T11" fmla="*/ 245 h 576"/>
              <a:gd name="T12" fmla="*/ 441 w 493"/>
              <a:gd name="T13" fmla="*/ 210 h 576"/>
              <a:gd name="T14" fmla="*/ 440 w 493"/>
              <a:gd name="T15" fmla="*/ 175 h 576"/>
              <a:gd name="T16" fmla="*/ 418 w 493"/>
              <a:gd name="T17" fmla="*/ 168 h 576"/>
              <a:gd name="T18" fmla="*/ 423 w 493"/>
              <a:gd name="T19" fmla="*/ 150 h 576"/>
              <a:gd name="T20" fmla="*/ 429 w 493"/>
              <a:gd name="T21" fmla="*/ 132 h 576"/>
              <a:gd name="T22" fmla="*/ 417 w 493"/>
              <a:gd name="T23" fmla="*/ 114 h 576"/>
              <a:gd name="T24" fmla="*/ 385 w 493"/>
              <a:gd name="T25" fmla="*/ 63 h 576"/>
              <a:gd name="T26" fmla="*/ 360 w 493"/>
              <a:gd name="T27" fmla="*/ 29 h 576"/>
              <a:gd name="T28" fmla="*/ 346 w 493"/>
              <a:gd name="T29" fmla="*/ 3 h 576"/>
              <a:gd name="T30" fmla="*/ 302 w 493"/>
              <a:gd name="T31" fmla="*/ 0 h 576"/>
              <a:gd name="T32" fmla="*/ 231 w 493"/>
              <a:gd name="T33" fmla="*/ 1 h 576"/>
              <a:gd name="T34" fmla="*/ 192 w 493"/>
              <a:gd name="T35" fmla="*/ 23 h 576"/>
              <a:gd name="T36" fmla="*/ 145 w 493"/>
              <a:gd name="T37" fmla="*/ 19 h 576"/>
              <a:gd name="T38" fmla="*/ 129 w 493"/>
              <a:gd name="T39" fmla="*/ 40 h 576"/>
              <a:gd name="T40" fmla="*/ 118 w 493"/>
              <a:gd name="T41" fmla="*/ 61 h 576"/>
              <a:gd name="T42" fmla="*/ 112 w 493"/>
              <a:gd name="T43" fmla="*/ 74 h 576"/>
              <a:gd name="T44" fmla="*/ 101 w 493"/>
              <a:gd name="T45" fmla="*/ 95 h 576"/>
              <a:gd name="T46" fmla="*/ 77 w 493"/>
              <a:gd name="T47" fmla="*/ 130 h 576"/>
              <a:gd name="T48" fmla="*/ 49 w 493"/>
              <a:gd name="T49" fmla="*/ 159 h 576"/>
              <a:gd name="T50" fmla="*/ 36 w 493"/>
              <a:gd name="T51" fmla="*/ 173 h 576"/>
              <a:gd name="T52" fmla="*/ 20 w 493"/>
              <a:gd name="T53" fmla="*/ 175 h 576"/>
              <a:gd name="T54" fmla="*/ 0 w 493"/>
              <a:gd name="T55" fmla="*/ 177 h 576"/>
              <a:gd name="T56" fmla="*/ 23 w 493"/>
              <a:gd name="T57" fmla="*/ 205 h 576"/>
              <a:gd name="T58" fmla="*/ 37 w 493"/>
              <a:gd name="T59" fmla="*/ 212 h 576"/>
              <a:gd name="T60" fmla="*/ 10 w 493"/>
              <a:gd name="T61" fmla="*/ 230 h 576"/>
              <a:gd name="T62" fmla="*/ 18 w 493"/>
              <a:gd name="T63" fmla="*/ 265 h 576"/>
              <a:gd name="T64" fmla="*/ 33 w 493"/>
              <a:gd name="T65" fmla="*/ 256 h 576"/>
              <a:gd name="T66" fmla="*/ 63 w 493"/>
              <a:gd name="T67" fmla="*/ 250 h 576"/>
              <a:gd name="T68" fmla="*/ 62 w 493"/>
              <a:gd name="T69" fmla="*/ 264 h 576"/>
              <a:gd name="T70" fmla="*/ 33 w 493"/>
              <a:gd name="T71" fmla="*/ 293 h 576"/>
              <a:gd name="T72" fmla="*/ 14 w 493"/>
              <a:gd name="T73" fmla="*/ 282 h 576"/>
              <a:gd name="T74" fmla="*/ 2 w 493"/>
              <a:gd name="T75" fmla="*/ 292 h 576"/>
              <a:gd name="T76" fmla="*/ 22 w 493"/>
              <a:gd name="T77" fmla="*/ 333 h 576"/>
              <a:gd name="T78" fmla="*/ 53 w 493"/>
              <a:gd name="T79" fmla="*/ 346 h 576"/>
              <a:gd name="T80" fmla="*/ 65 w 493"/>
              <a:gd name="T81" fmla="*/ 399 h 576"/>
              <a:gd name="T82" fmla="*/ 81 w 493"/>
              <a:gd name="T83" fmla="*/ 411 h 576"/>
              <a:gd name="T84" fmla="*/ 115 w 493"/>
              <a:gd name="T85" fmla="*/ 428 h 576"/>
              <a:gd name="T86" fmla="*/ 131 w 493"/>
              <a:gd name="T87" fmla="*/ 418 h 576"/>
              <a:gd name="T88" fmla="*/ 138 w 493"/>
              <a:gd name="T89" fmla="*/ 457 h 576"/>
              <a:gd name="T90" fmla="*/ 129 w 493"/>
              <a:gd name="T91" fmla="*/ 487 h 576"/>
              <a:gd name="T92" fmla="*/ 219 w 493"/>
              <a:gd name="T93" fmla="*/ 524 h 576"/>
              <a:gd name="T94" fmla="*/ 282 w 493"/>
              <a:gd name="T95" fmla="*/ 569 h 576"/>
              <a:gd name="T96" fmla="*/ 297 w 493"/>
              <a:gd name="T97" fmla="*/ 568 h 576"/>
              <a:gd name="T98" fmla="*/ 329 w 493"/>
              <a:gd name="T99" fmla="*/ 515 h 576"/>
              <a:gd name="T100" fmla="*/ 359 w 493"/>
              <a:gd name="T101" fmla="*/ 484 h 576"/>
              <a:gd name="T102" fmla="*/ 393 w 493"/>
              <a:gd name="T103" fmla="*/ 459 h 576"/>
              <a:gd name="T104" fmla="*/ 432 w 493"/>
              <a:gd name="T105" fmla="*/ 417 h 576"/>
              <a:gd name="T106" fmla="*/ 445 w 493"/>
              <a:gd name="T107" fmla="*/ 359 h 576"/>
              <a:gd name="T108" fmla="*/ 475 w 493"/>
              <a:gd name="T109" fmla="*/ 343 h 576"/>
              <a:gd name="T110" fmla="*/ 487 w 493"/>
              <a:gd name="T111" fmla="*/ 314 h 576"/>
              <a:gd name="T112" fmla="*/ 493 w 493"/>
              <a:gd name="T113" fmla="*/ 282 h 576"/>
              <a:gd name="T114" fmla="*/ 475 w 493"/>
              <a:gd name="T115" fmla="*/ 283 h 576"/>
              <a:gd name="T116" fmla="*/ 108 w 493"/>
              <a:gd name="T117" fmla="*/ 440 h 576"/>
              <a:gd name="T118" fmla="*/ 53 w 493"/>
              <a:gd name="T119" fmla="*/ 453 h 576"/>
              <a:gd name="T120" fmla="*/ 120 w 493"/>
              <a:gd name="T121" fmla="*/ 482 h 576"/>
              <a:gd name="T122" fmla="*/ 127 w 493"/>
              <a:gd name="T123" fmla="*/ 459 h 576"/>
              <a:gd name="T124" fmla="*/ 120 w 493"/>
              <a:gd name="T125" fmla="*/ 44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3" h="576">
                <a:moveTo>
                  <a:pt x="475" y="283"/>
                </a:moveTo>
                <a:lnTo>
                  <a:pt x="458" y="305"/>
                </a:lnTo>
                <a:lnTo>
                  <a:pt x="448" y="313"/>
                </a:lnTo>
                <a:lnTo>
                  <a:pt x="440" y="313"/>
                </a:lnTo>
                <a:lnTo>
                  <a:pt x="432" y="311"/>
                </a:lnTo>
                <a:lnTo>
                  <a:pt x="426" y="312"/>
                </a:lnTo>
                <a:lnTo>
                  <a:pt x="422" y="310"/>
                </a:lnTo>
                <a:lnTo>
                  <a:pt x="424" y="304"/>
                </a:lnTo>
                <a:lnTo>
                  <a:pt x="428" y="298"/>
                </a:lnTo>
                <a:lnTo>
                  <a:pt x="437" y="274"/>
                </a:lnTo>
                <a:lnTo>
                  <a:pt x="458" y="250"/>
                </a:lnTo>
                <a:lnTo>
                  <a:pt x="458" y="245"/>
                </a:lnTo>
                <a:lnTo>
                  <a:pt x="450" y="230"/>
                </a:lnTo>
                <a:lnTo>
                  <a:pt x="441" y="210"/>
                </a:lnTo>
                <a:lnTo>
                  <a:pt x="442" y="190"/>
                </a:lnTo>
                <a:lnTo>
                  <a:pt x="440" y="175"/>
                </a:lnTo>
                <a:lnTo>
                  <a:pt x="421" y="171"/>
                </a:lnTo>
                <a:lnTo>
                  <a:pt x="418" y="168"/>
                </a:lnTo>
                <a:lnTo>
                  <a:pt x="418" y="163"/>
                </a:lnTo>
                <a:lnTo>
                  <a:pt x="423" y="150"/>
                </a:lnTo>
                <a:lnTo>
                  <a:pt x="428" y="138"/>
                </a:lnTo>
                <a:lnTo>
                  <a:pt x="429" y="132"/>
                </a:lnTo>
                <a:lnTo>
                  <a:pt x="428" y="128"/>
                </a:lnTo>
                <a:lnTo>
                  <a:pt x="417" y="114"/>
                </a:lnTo>
                <a:lnTo>
                  <a:pt x="400" y="90"/>
                </a:lnTo>
                <a:lnTo>
                  <a:pt x="385" y="63"/>
                </a:lnTo>
                <a:lnTo>
                  <a:pt x="371" y="40"/>
                </a:lnTo>
                <a:lnTo>
                  <a:pt x="360" y="29"/>
                </a:lnTo>
                <a:lnTo>
                  <a:pt x="350" y="13"/>
                </a:lnTo>
                <a:lnTo>
                  <a:pt x="346" y="3"/>
                </a:lnTo>
                <a:lnTo>
                  <a:pt x="335" y="0"/>
                </a:lnTo>
                <a:lnTo>
                  <a:pt x="302" y="0"/>
                </a:lnTo>
                <a:lnTo>
                  <a:pt x="263" y="0"/>
                </a:lnTo>
                <a:lnTo>
                  <a:pt x="231" y="1"/>
                </a:lnTo>
                <a:lnTo>
                  <a:pt x="228" y="14"/>
                </a:lnTo>
                <a:lnTo>
                  <a:pt x="192" y="23"/>
                </a:lnTo>
                <a:lnTo>
                  <a:pt x="170" y="12"/>
                </a:lnTo>
                <a:lnTo>
                  <a:pt x="145" y="19"/>
                </a:lnTo>
                <a:lnTo>
                  <a:pt x="133" y="26"/>
                </a:lnTo>
                <a:lnTo>
                  <a:pt x="129" y="40"/>
                </a:lnTo>
                <a:lnTo>
                  <a:pt x="124" y="55"/>
                </a:lnTo>
                <a:lnTo>
                  <a:pt x="118" y="61"/>
                </a:lnTo>
                <a:lnTo>
                  <a:pt x="115" y="68"/>
                </a:lnTo>
                <a:lnTo>
                  <a:pt x="112" y="74"/>
                </a:lnTo>
                <a:lnTo>
                  <a:pt x="107" y="81"/>
                </a:lnTo>
                <a:lnTo>
                  <a:pt x="101" y="95"/>
                </a:lnTo>
                <a:lnTo>
                  <a:pt x="90" y="116"/>
                </a:lnTo>
                <a:lnTo>
                  <a:pt x="77" y="130"/>
                </a:lnTo>
                <a:lnTo>
                  <a:pt x="56" y="137"/>
                </a:lnTo>
                <a:lnTo>
                  <a:pt x="49" y="159"/>
                </a:lnTo>
                <a:lnTo>
                  <a:pt x="44" y="167"/>
                </a:lnTo>
                <a:lnTo>
                  <a:pt x="36" y="173"/>
                </a:lnTo>
                <a:lnTo>
                  <a:pt x="28" y="177"/>
                </a:lnTo>
                <a:lnTo>
                  <a:pt x="20" y="175"/>
                </a:lnTo>
                <a:lnTo>
                  <a:pt x="10" y="173"/>
                </a:lnTo>
                <a:lnTo>
                  <a:pt x="0" y="177"/>
                </a:lnTo>
                <a:lnTo>
                  <a:pt x="4" y="188"/>
                </a:lnTo>
                <a:lnTo>
                  <a:pt x="23" y="205"/>
                </a:lnTo>
                <a:lnTo>
                  <a:pt x="39" y="208"/>
                </a:lnTo>
                <a:lnTo>
                  <a:pt x="37" y="212"/>
                </a:lnTo>
                <a:lnTo>
                  <a:pt x="15" y="215"/>
                </a:lnTo>
                <a:lnTo>
                  <a:pt x="10" y="230"/>
                </a:lnTo>
                <a:lnTo>
                  <a:pt x="10" y="243"/>
                </a:lnTo>
                <a:lnTo>
                  <a:pt x="18" y="265"/>
                </a:lnTo>
                <a:lnTo>
                  <a:pt x="28" y="263"/>
                </a:lnTo>
                <a:lnTo>
                  <a:pt x="33" y="256"/>
                </a:lnTo>
                <a:lnTo>
                  <a:pt x="55" y="258"/>
                </a:lnTo>
                <a:lnTo>
                  <a:pt x="63" y="250"/>
                </a:lnTo>
                <a:lnTo>
                  <a:pt x="65" y="255"/>
                </a:lnTo>
                <a:lnTo>
                  <a:pt x="62" y="264"/>
                </a:lnTo>
                <a:lnTo>
                  <a:pt x="48" y="274"/>
                </a:lnTo>
                <a:lnTo>
                  <a:pt x="33" y="293"/>
                </a:lnTo>
                <a:lnTo>
                  <a:pt x="21" y="290"/>
                </a:lnTo>
                <a:lnTo>
                  <a:pt x="14" y="282"/>
                </a:lnTo>
                <a:lnTo>
                  <a:pt x="4" y="281"/>
                </a:lnTo>
                <a:lnTo>
                  <a:pt x="2" y="292"/>
                </a:lnTo>
                <a:lnTo>
                  <a:pt x="14" y="309"/>
                </a:lnTo>
                <a:lnTo>
                  <a:pt x="22" y="333"/>
                </a:lnTo>
                <a:lnTo>
                  <a:pt x="43" y="335"/>
                </a:lnTo>
                <a:lnTo>
                  <a:pt x="53" y="346"/>
                </a:lnTo>
                <a:lnTo>
                  <a:pt x="58" y="362"/>
                </a:lnTo>
                <a:lnTo>
                  <a:pt x="65" y="399"/>
                </a:lnTo>
                <a:lnTo>
                  <a:pt x="70" y="406"/>
                </a:lnTo>
                <a:lnTo>
                  <a:pt x="81" y="411"/>
                </a:lnTo>
                <a:lnTo>
                  <a:pt x="94" y="425"/>
                </a:lnTo>
                <a:lnTo>
                  <a:pt x="115" y="428"/>
                </a:lnTo>
                <a:lnTo>
                  <a:pt x="126" y="418"/>
                </a:lnTo>
                <a:lnTo>
                  <a:pt x="131" y="418"/>
                </a:lnTo>
                <a:lnTo>
                  <a:pt x="126" y="435"/>
                </a:lnTo>
                <a:lnTo>
                  <a:pt x="138" y="457"/>
                </a:lnTo>
                <a:lnTo>
                  <a:pt x="130" y="476"/>
                </a:lnTo>
                <a:lnTo>
                  <a:pt x="129" y="487"/>
                </a:lnTo>
                <a:lnTo>
                  <a:pt x="152" y="495"/>
                </a:lnTo>
                <a:lnTo>
                  <a:pt x="219" y="524"/>
                </a:lnTo>
                <a:lnTo>
                  <a:pt x="252" y="543"/>
                </a:lnTo>
                <a:lnTo>
                  <a:pt x="282" y="569"/>
                </a:lnTo>
                <a:lnTo>
                  <a:pt x="288" y="576"/>
                </a:lnTo>
                <a:lnTo>
                  <a:pt x="297" y="568"/>
                </a:lnTo>
                <a:lnTo>
                  <a:pt x="310" y="542"/>
                </a:lnTo>
                <a:lnTo>
                  <a:pt x="329" y="515"/>
                </a:lnTo>
                <a:lnTo>
                  <a:pt x="346" y="500"/>
                </a:lnTo>
                <a:lnTo>
                  <a:pt x="359" y="484"/>
                </a:lnTo>
                <a:lnTo>
                  <a:pt x="373" y="473"/>
                </a:lnTo>
                <a:lnTo>
                  <a:pt x="393" y="459"/>
                </a:lnTo>
                <a:lnTo>
                  <a:pt x="424" y="421"/>
                </a:lnTo>
                <a:lnTo>
                  <a:pt x="432" y="417"/>
                </a:lnTo>
                <a:lnTo>
                  <a:pt x="437" y="392"/>
                </a:lnTo>
                <a:lnTo>
                  <a:pt x="445" y="359"/>
                </a:lnTo>
                <a:lnTo>
                  <a:pt x="454" y="349"/>
                </a:lnTo>
                <a:lnTo>
                  <a:pt x="475" y="343"/>
                </a:lnTo>
                <a:lnTo>
                  <a:pt x="480" y="338"/>
                </a:lnTo>
                <a:lnTo>
                  <a:pt x="487" y="314"/>
                </a:lnTo>
                <a:lnTo>
                  <a:pt x="492" y="288"/>
                </a:lnTo>
                <a:lnTo>
                  <a:pt x="493" y="282"/>
                </a:lnTo>
                <a:lnTo>
                  <a:pt x="480" y="280"/>
                </a:lnTo>
                <a:lnTo>
                  <a:pt x="475" y="283"/>
                </a:lnTo>
                <a:close/>
                <a:moveTo>
                  <a:pt x="120" y="446"/>
                </a:moveTo>
                <a:lnTo>
                  <a:pt x="108" y="440"/>
                </a:lnTo>
                <a:lnTo>
                  <a:pt x="69" y="443"/>
                </a:lnTo>
                <a:lnTo>
                  <a:pt x="53" y="453"/>
                </a:lnTo>
                <a:lnTo>
                  <a:pt x="109" y="470"/>
                </a:lnTo>
                <a:lnTo>
                  <a:pt x="120" y="482"/>
                </a:lnTo>
                <a:lnTo>
                  <a:pt x="123" y="477"/>
                </a:lnTo>
                <a:lnTo>
                  <a:pt x="127" y="459"/>
                </a:lnTo>
                <a:lnTo>
                  <a:pt x="125" y="451"/>
                </a:lnTo>
                <a:lnTo>
                  <a:pt x="120" y="44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8" name="Freeform 81"/>
          <p:cNvSpPr>
            <a:spLocks/>
          </p:cNvSpPr>
          <p:nvPr/>
        </p:nvSpPr>
        <p:spPr bwMode="auto">
          <a:xfrm>
            <a:off x="5877192" y="3660952"/>
            <a:ext cx="196915" cy="160303"/>
          </a:xfrm>
          <a:custGeom>
            <a:avLst/>
            <a:gdLst>
              <a:gd name="T0" fmla="*/ 989 w 995"/>
              <a:gd name="T1" fmla="*/ 718 h 812"/>
              <a:gd name="T2" fmla="*/ 978 w 995"/>
              <a:gd name="T3" fmla="*/ 670 h 812"/>
              <a:gd name="T4" fmla="*/ 956 w 995"/>
              <a:gd name="T5" fmla="*/ 617 h 812"/>
              <a:gd name="T6" fmla="*/ 928 w 995"/>
              <a:gd name="T7" fmla="*/ 625 h 812"/>
              <a:gd name="T8" fmla="*/ 914 w 995"/>
              <a:gd name="T9" fmla="*/ 603 h 812"/>
              <a:gd name="T10" fmla="*/ 901 w 995"/>
              <a:gd name="T11" fmla="*/ 540 h 812"/>
              <a:gd name="T12" fmla="*/ 896 w 995"/>
              <a:gd name="T13" fmla="*/ 505 h 812"/>
              <a:gd name="T14" fmla="*/ 882 w 995"/>
              <a:gd name="T15" fmla="*/ 440 h 812"/>
              <a:gd name="T16" fmla="*/ 872 w 995"/>
              <a:gd name="T17" fmla="*/ 379 h 812"/>
              <a:gd name="T18" fmla="*/ 829 w 995"/>
              <a:gd name="T19" fmla="*/ 318 h 812"/>
              <a:gd name="T20" fmla="*/ 779 w 995"/>
              <a:gd name="T21" fmla="*/ 279 h 812"/>
              <a:gd name="T22" fmla="*/ 766 w 995"/>
              <a:gd name="T23" fmla="*/ 260 h 812"/>
              <a:gd name="T24" fmla="*/ 736 w 995"/>
              <a:gd name="T25" fmla="*/ 222 h 812"/>
              <a:gd name="T26" fmla="*/ 721 w 995"/>
              <a:gd name="T27" fmla="*/ 201 h 812"/>
              <a:gd name="T28" fmla="*/ 690 w 995"/>
              <a:gd name="T29" fmla="*/ 133 h 812"/>
              <a:gd name="T30" fmla="*/ 666 w 995"/>
              <a:gd name="T31" fmla="*/ 106 h 812"/>
              <a:gd name="T32" fmla="*/ 636 w 995"/>
              <a:gd name="T33" fmla="*/ 103 h 812"/>
              <a:gd name="T34" fmla="*/ 606 w 995"/>
              <a:gd name="T35" fmla="*/ 99 h 812"/>
              <a:gd name="T36" fmla="*/ 572 w 995"/>
              <a:gd name="T37" fmla="*/ 49 h 812"/>
              <a:gd name="T38" fmla="*/ 437 w 995"/>
              <a:gd name="T39" fmla="*/ 5 h 812"/>
              <a:gd name="T40" fmla="*/ 416 w 995"/>
              <a:gd name="T41" fmla="*/ 7 h 812"/>
              <a:gd name="T42" fmla="*/ 391 w 995"/>
              <a:gd name="T43" fmla="*/ 19 h 812"/>
              <a:gd name="T44" fmla="*/ 299 w 995"/>
              <a:gd name="T45" fmla="*/ 37 h 812"/>
              <a:gd name="T46" fmla="*/ 234 w 995"/>
              <a:gd name="T47" fmla="*/ 26 h 812"/>
              <a:gd name="T48" fmla="*/ 194 w 995"/>
              <a:gd name="T49" fmla="*/ 85 h 812"/>
              <a:gd name="T50" fmla="*/ 170 w 995"/>
              <a:gd name="T51" fmla="*/ 157 h 812"/>
              <a:gd name="T52" fmla="*/ 20 w 995"/>
              <a:gd name="T53" fmla="*/ 353 h 812"/>
              <a:gd name="T54" fmla="*/ 31 w 995"/>
              <a:gd name="T55" fmla="*/ 364 h 812"/>
              <a:gd name="T56" fmla="*/ 90 w 995"/>
              <a:gd name="T57" fmla="*/ 424 h 812"/>
              <a:gd name="T58" fmla="*/ 125 w 995"/>
              <a:gd name="T59" fmla="*/ 499 h 812"/>
              <a:gd name="T60" fmla="*/ 126 w 995"/>
              <a:gd name="T61" fmla="*/ 507 h 812"/>
              <a:gd name="T62" fmla="*/ 148 w 995"/>
              <a:gd name="T63" fmla="*/ 558 h 812"/>
              <a:gd name="T64" fmla="*/ 299 w 995"/>
              <a:gd name="T65" fmla="*/ 577 h 812"/>
              <a:gd name="T66" fmla="*/ 391 w 995"/>
              <a:gd name="T67" fmla="*/ 536 h 812"/>
              <a:gd name="T68" fmla="*/ 463 w 995"/>
              <a:gd name="T69" fmla="*/ 567 h 812"/>
              <a:gd name="T70" fmla="*/ 517 w 995"/>
              <a:gd name="T71" fmla="*/ 595 h 812"/>
              <a:gd name="T72" fmla="*/ 574 w 995"/>
              <a:gd name="T73" fmla="*/ 585 h 812"/>
              <a:gd name="T74" fmla="*/ 566 w 995"/>
              <a:gd name="T75" fmla="*/ 631 h 812"/>
              <a:gd name="T76" fmla="*/ 438 w 995"/>
              <a:gd name="T77" fmla="*/ 610 h 812"/>
              <a:gd name="T78" fmla="*/ 392 w 995"/>
              <a:gd name="T79" fmla="*/ 586 h 812"/>
              <a:gd name="T80" fmla="*/ 367 w 995"/>
              <a:gd name="T81" fmla="*/ 606 h 812"/>
              <a:gd name="T82" fmla="*/ 284 w 995"/>
              <a:gd name="T83" fmla="*/ 623 h 812"/>
              <a:gd name="T84" fmla="*/ 204 w 995"/>
              <a:gd name="T85" fmla="*/ 657 h 812"/>
              <a:gd name="T86" fmla="*/ 116 w 995"/>
              <a:gd name="T87" fmla="*/ 675 h 812"/>
              <a:gd name="T88" fmla="*/ 112 w 995"/>
              <a:gd name="T89" fmla="*/ 748 h 812"/>
              <a:gd name="T90" fmla="*/ 129 w 995"/>
              <a:gd name="T91" fmla="*/ 757 h 812"/>
              <a:gd name="T92" fmla="*/ 165 w 995"/>
              <a:gd name="T93" fmla="*/ 757 h 812"/>
              <a:gd name="T94" fmla="*/ 148 w 995"/>
              <a:gd name="T95" fmla="*/ 760 h 812"/>
              <a:gd name="T96" fmla="*/ 116 w 995"/>
              <a:gd name="T97" fmla="*/ 798 h 812"/>
              <a:gd name="T98" fmla="*/ 170 w 995"/>
              <a:gd name="T99" fmla="*/ 804 h 812"/>
              <a:gd name="T100" fmla="*/ 265 w 995"/>
              <a:gd name="T101" fmla="*/ 791 h 812"/>
              <a:gd name="T102" fmla="*/ 409 w 995"/>
              <a:gd name="T103" fmla="*/ 747 h 812"/>
              <a:gd name="T104" fmla="*/ 611 w 995"/>
              <a:gd name="T105" fmla="*/ 748 h 812"/>
              <a:gd name="T106" fmla="*/ 707 w 995"/>
              <a:gd name="T107" fmla="*/ 754 h 812"/>
              <a:gd name="T108" fmla="*/ 716 w 995"/>
              <a:gd name="T109" fmla="*/ 773 h 812"/>
              <a:gd name="T110" fmla="*/ 736 w 995"/>
              <a:gd name="T111" fmla="*/ 777 h 812"/>
              <a:gd name="T112" fmla="*/ 775 w 995"/>
              <a:gd name="T113" fmla="*/ 792 h 812"/>
              <a:gd name="T114" fmla="*/ 827 w 995"/>
              <a:gd name="T115" fmla="*/ 809 h 812"/>
              <a:gd name="T116" fmla="*/ 911 w 995"/>
              <a:gd name="T117" fmla="*/ 798 h 812"/>
              <a:gd name="T118" fmla="*/ 992 w 995"/>
              <a:gd name="T119" fmla="*/ 797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5" h="812">
                <a:moveTo>
                  <a:pt x="982" y="769"/>
                </a:moveTo>
                <a:lnTo>
                  <a:pt x="984" y="756"/>
                </a:lnTo>
                <a:lnTo>
                  <a:pt x="989" y="728"/>
                </a:lnTo>
                <a:lnTo>
                  <a:pt x="989" y="718"/>
                </a:lnTo>
                <a:lnTo>
                  <a:pt x="995" y="697"/>
                </a:lnTo>
                <a:lnTo>
                  <a:pt x="987" y="688"/>
                </a:lnTo>
                <a:lnTo>
                  <a:pt x="985" y="681"/>
                </a:lnTo>
                <a:lnTo>
                  <a:pt x="978" y="670"/>
                </a:lnTo>
                <a:lnTo>
                  <a:pt x="969" y="655"/>
                </a:lnTo>
                <a:lnTo>
                  <a:pt x="967" y="643"/>
                </a:lnTo>
                <a:lnTo>
                  <a:pt x="964" y="632"/>
                </a:lnTo>
                <a:lnTo>
                  <a:pt x="956" y="617"/>
                </a:lnTo>
                <a:lnTo>
                  <a:pt x="949" y="615"/>
                </a:lnTo>
                <a:lnTo>
                  <a:pt x="936" y="613"/>
                </a:lnTo>
                <a:lnTo>
                  <a:pt x="934" y="618"/>
                </a:lnTo>
                <a:lnTo>
                  <a:pt x="928" y="625"/>
                </a:lnTo>
                <a:lnTo>
                  <a:pt x="924" y="627"/>
                </a:lnTo>
                <a:lnTo>
                  <a:pt x="917" y="618"/>
                </a:lnTo>
                <a:lnTo>
                  <a:pt x="914" y="610"/>
                </a:lnTo>
                <a:lnTo>
                  <a:pt x="914" y="603"/>
                </a:lnTo>
                <a:lnTo>
                  <a:pt x="904" y="591"/>
                </a:lnTo>
                <a:lnTo>
                  <a:pt x="888" y="569"/>
                </a:lnTo>
                <a:lnTo>
                  <a:pt x="891" y="550"/>
                </a:lnTo>
                <a:lnTo>
                  <a:pt x="901" y="540"/>
                </a:lnTo>
                <a:lnTo>
                  <a:pt x="904" y="532"/>
                </a:lnTo>
                <a:lnTo>
                  <a:pt x="905" y="523"/>
                </a:lnTo>
                <a:lnTo>
                  <a:pt x="901" y="513"/>
                </a:lnTo>
                <a:lnTo>
                  <a:pt x="896" y="505"/>
                </a:lnTo>
                <a:lnTo>
                  <a:pt x="898" y="487"/>
                </a:lnTo>
                <a:lnTo>
                  <a:pt x="897" y="462"/>
                </a:lnTo>
                <a:lnTo>
                  <a:pt x="890" y="449"/>
                </a:lnTo>
                <a:lnTo>
                  <a:pt x="882" y="440"/>
                </a:lnTo>
                <a:lnTo>
                  <a:pt x="872" y="430"/>
                </a:lnTo>
                <a:lnTo>
                  <a:pt x="864" y="414"/>
                </a:lnTo>
                <a:lnTo>
                  <a:pt x="868" y="393"/>
                </a:lnTo>
                <a:lnTo>
                  <a:pt x="872" y="379"/>
                </a:lnTo>
                <a:lnTo>
                  <a:pt x="857" y="350"/>
                </a:lnTo>
                <a:lnTo>
                  <a:pt x="854" y="348"/>
                </a:lnTo>
                <a:lnTo>
                  <a:pt x="837" y="335"/>
                </a:lnTo>
                <a:lnTo>
                  <a:pt x="829" y="318"/>
                </a:lnTo>
                <a:lnTo>
                  <a:pt x="816" y="306"/>
                </a:lnTo>
                <a:lnTo>
                  <a:pt x="797" y="298"/>
                </a:lnTo>
                <a:lnTo>
                  <a:pt x="784" y="289"/>
                </a:lnTo>
                <a:lnTo>
                  <a:pt x="779" y="279"/>
                </a:lnTo>
                <a:lnTo>
                  <a:pt x="772" y="272"/>
                </a:lnTo>
                <a:lnTo>
                  <a:pt x="765" y="268"/>
                </a:lnTo>
                <a:lnTo>
                  <a:pt x="765" y="265"/>
                </a:lnTo>
                <a:lnTo>
                  <a:pt x="766" y="260"/>
                </a:lnTo>
                <a:lnTo>
                  <a:pt x="765" y="250"/>
                </a:lnTo>
                <a:lnTo>
                  <a:pt x="755" y="230"/>
                </a:lnTo>
                <a:lnTo>
                  <a:pt x="745" y="220"/>
                </a:lnTo>
                <a:lnTo>
                  <a:pt x="736" y="222"/>
                </a:lnTo>
                <a:lnTo>
                  <a:pt x="731" y="218"/>
                </a:lnTo>
                <a:lnTo>
                  <a:pt x="728" y="214"/>
                </a:lnTo>
                <a:lnTo>
                  <a:pt x="727" y="207"/>
                </a:lnTo>
                <a:lnTo>
                  <a:pt x="721" y="201"/>
                </a:lnTo>
                <a:lnTo>
                  <a:pt x="711" y="198"/>
                </a:lnTo>
                <a:lnTo>
                  <a:pt x="703" y="183"/>
                </a:lnTo>
                <a:lnTo>
                  <a:pt x="698" y="155"/>
                </a:lnTo>
                <a:lnTo>
                  <a:pt x="690" y="133"/>
                </a:lnTo>
                <a:lnTo>
                  <a:pt x="681" y="117"/>
                </a:lnTo>
                <a:lnTo>
                  <a:pt x="673" y="110"/>
                </a:lnTo>
                <a:lnTo>
                  <a:pt x="668" y="109"/>
                </a:lnTo>
                <a:lnTo>
                  <a:pt x="666" y="106"/>
                </a:lnTo>
                <a:lnTo>
                  <a:pt x="664" y="102"/>
                </a:lnTo>
                <a:lnTo>
                  <a:pt x="657" y="100"/>
                </a:lnTo>
                <a:lnTo>
                  <a:pt x="646" y="105"/>
                </a:lnTo>
                <a:lnTo>
                  <a:pt x="636" y="103"/>
                </a:lnTo>
                <a:lnTo>
                  <a:pt x="631" y="95"/>
                </a:lnTo>
                <a:lnTo>
                  <a:pt x="625" y="95"/>
                </a:lnTo>
                <a:lnTo>
                  <a:pt x="616" y="101"/>
                </a:lnTo>
                <a:lnTo>
                  <a:pt x="606" y="99"/>
                </a:lnTo>
                <a:lnTo>
                  <a:pt x="596" y="89"/>
                </a:lnTo>
                <a:lnTo>
                  <a:pt x="591" y="79"/>
                </a:lnTo>
                <a:lnTo>
                  <a:pt x="590" y="69"/>
                </a:lnTo>
                <a:lnTo>
                  <a:pt x="572" y="49"/>
                </a:lnTo>
                <a:lnTo>
                  <a:pt x="538" y="20"/>
                </a:lnTo>
                <a:lnTo>
                  <a:pt x="501" y="5"/>
                </a:lnTo>
                <a:lnTo>
                  <a:pt x="459" y="6"/>
                </a:lnTo>
                <a:lnTo>
                  <a:pt x="437" y="5"/>
                </a:lnTo>
                <a:lnTo>
                  <a:pt x="432" y="0"/>
                </a:lnTo>
                <a:lnTo>
                  <a:pt x="427" y="1"/>
                </a:lnTo>
                <a:lnTo>
                  <a:pt x="422" y="6"/>
                </a:lnTo>
                <a:lnTo>
                  <a:pt x="416" y="7"/>
                </a:lnTo>
                <a:lnTo>
                  <a:pt x="411" y="4"/>
                </a:lnTo>
                <a:lnTo>
                  <a:pt x="407" y="7"/>
                </a:lnTo>
                <a:lnTo>
                  <a:pt x="405" y="15"/>
                </a:lnTo>
                <a:lnTo>
                  <a:pt x="391" y="19"/>
                </a:lnTo>
                <a:lnTo>
                  <a:pt x="362" y="19"/>
                </a:lnTo>
                <a:lnTo>
                  <a:pt x="340" y="24"/>
                </a:lnTo>
                <a:lnTo>
                  <a:pt x="323" y="33"/>
                </a:lnTo>
                <a:lnTo>
                  <a:pt x="299" y="37"/>
                </a:lnTo>
                <a:lnTo>
                  <a:pt x="269" y="36"/>
                </a:lnTo>
                <a:lnTo>
                  <a:pt x="249" y="32"/>
                </a:lnTo>
                <a:lnTo>
                  <a:pt x="243" y="27"/>
                </a:lnTo>
                <a:lnTo>
                  <a:pt x="234" y="26"/>
                </a:lnTo>
                <a:lnTo>
                  <a:pt x="223" y="29"/>
                </a:lnTo>
                <a:lnTo>
                  <a:pt x="212" y="43"/>
                </a:lnTo>
                <a:lnTo>
                  <a:pt x="202" y="70"/>
                </a:lnTo>
                <a:lnTo>
                  <a:pt x="194" y="85"/>
                </a:lnTo>
                <a:lnTo>
                  <a:pt x="188" y="89"/>
                </a:lnTo>
                <a:lnTo>
                  <a:pt x="181" y="109"/>
                </a:lnTo>
                <a:lnTo>
                  <a:pt x="176" y="143"/>
                </a:lnTo>
                <a:lnTo>
                  <a:pt x="170" y="157"/>
                </a:lnTo>
                <a:lnTo>
                  <a:pt x="164" y="177"/>
                </a:lnTo>
                <a:lnTo>
                  <a:pt x="116" y="259"/>
                </a:lnTo>
                <a:lnTo>
                  <a:pt x="65" y="329"/>
                </a:lnTo>
                <a:lnTo>
                  <a:pt x="20" y="353"/>
                </a:lnTo>
                <a:lnTo>
                  <a:pt x="0" y="359"/>
                </a:lnTo>
                <a:lnTo>
                  <a:pt x="14" y="379"/>
                </a:lnTo>
                <a:lnTo>
                  <a:pt x="19" y="365"/>
                </a:lnTo>
                <a:lnTo>
                  <a:pt x="31" y="364"/>
                </a:lnTo>
                <a:lnTo>
                  <a:pt x="44" y="369"/>
                </a:lnTo>
                <a:lnTo>
                  <a:pt x="60" y="381"/>
                </a:lnTo>
                <a:lnTo>
                  <a:pt x="73" y="410"/>
                </a:lnTo>
                <a:lnTo>
                  <a:pt x="90" y="424"/>
                </a:lnTo>
                <a:lnTo>
                  <a:pt x="104" y="461"/>
                </a:lnTo>
                <a:lnTo>
                  <a:pt x="116" y="483"/>
                </a:lnTo>
                <a:lnTo>
                  <a:pt x="117" y="499"/>
                </a:lnTo>
                <a:lnTo>
                  <a:pt x="125" y="499"/>
                </a:lnTo>
                <a:lnTo>
                  <a:pt x="137" y="493"/>
                </a:lnTo>
                <a:lnTo>
                  <a:pt x="145" y="492"/>
                </a:lnTo>
                <a:lnTo>
                  <a:pt x="141" y="499"/>
                </a:lnTo>
                <a:lnTo>
                  <a:pt x="126" y="507"/>
                </a:lnTo>
                <a:lnTo>
                  <a:pt x="120" y="517"/>
                </a:lnTo>
                <a:lnTo>
                  <a:pt x="123" y="529"/>
                </a:lnTo>
                <a:lnTo>
                  <a:pt x="139" y="543"/>
                </a:lnTo>
                <a:lnTo>
                  <a:pt x="148" y="558"/>
                </a:lnTo>
                <a:lnTo>
                  <a:pt x="152" y="577"/>
                </a:lnTo>
                <a:lnTo>
                  <a:pt x="194" y="575"/>
                </a:lnTo>
                <a:lnTo>
                  <a:pt x="243" y="576"/>
                </a:lnTo>
                <a:lnTo>
                  <a:pt x="299" y="577"/>
                </a:lnTo>
                <a:lnTo>
                  <a:pt x="324" y="577"/>
                </a:lnTo>
                <a:lnTo>
                  <a:pt x="338" y="551"/>
                </a:lnTo>
                <a:lnTo>
                  <a:pt x="364" y="540"/>
                </a:lnTo>
                <a:lnTo>
                  <a:pt x="391" y="536"/>
                </a:lnTo>
                <a:lnTo>
                  <a:pt x="405" y="537"/>
                </a:lnTo>
                <a:lnTo>
                  <a:pt x="419" y="541"/>
                </a:lnTo>
                <a:lnTo>
                  <a:pt x="446" y="562"/>
                </a:lnTo>
                <a:lnTo>
                  <a:pt x="463" y="567"/>
                </a:lnTo>
                <a:lnTo>
                  <a:pt x="478" y="572"/>
                </a:lnTo>
                <a:lnTo>
                  <a:pt x="488" y="582"/>
                </a:lnTo>
                <a:lnTo>
                  <a:pt x="504" y="592"/>
                </a:lnTo>
                <a:lnTo>
                  <a:pt x="517" y="595"/>
                </a:lnTo>
                <a:lnTo>
                  <a:pt x="525" y="594"/>
                </a:lnTo>
                <a:lnTo>
                  <a:pt x="538" y="590"/>
                </a:lnTo>
                <a:lnTo>
                  <a:pt x="546" y="587"/>
                </a:lnTo>
                <a:lnTo>
                  <a:pt x="574" y="585"/>
                </a:lnTo>
                <a:lnTo>
                  <a:pt x="594" y="597"/>
                </a:lnTo>
                <a:lnTo>
                  <a:pt x="598" y="610"/>
                </a:lnTo>
                <a:lnTo>
                  <a:pt x="595" y="624"/>
                </a:lnTo>
                <a:lnTo>
                  <a:pt x="566" y="631"/>
                </a:lnTo>
                <a:lnTo>
                  <a:pt x="529" y="643"/>
                </a:lnTo>
                <a:lnTo>
                  <a:pt x="498" y="637"/>
                </a:lnTo>
                <a:lnTo>
                  <a:pt x="459" y="621"/>
                </a:lnTo>
                <a:lnTo>
                  <a:pt x="438" y="610"/>
                </a:lnTo>
                <a:lnTo>
                  <a:pt x="428" y="605"/>
                </a:lnTo>
                <a:lnTo>
                  <a:pt x="415" y="598"/>
                </a:lnTo>
                <a:lnTo>
                  <a:pt x="403" y="591"/>
                </a:lnTo>
                <a:lnTo>
                  <a:pt x="392" y="586"/>
                </a:lnTo>
                <a:lnTo>
                  <a:pt x="383" y="583"/>
                </a:lnTo>
                <a:lnTo>
                  <a:pt x="376" y="587"/>
                </a:lnTo>
                <a:lnTo>
                  <a:pt x="373" y="596"/>
                </a:lnTo>
                <a:lnTo>
                  <a:pt x="367" y="606"/>
                </a:lnTo>
                <a:lnTo>
                  <a:pt x="359" y="612"/>
                </a:lnTo>
                <a:lnTo>
                  <a:pt x="327" y="616"/>
                </a:lnTo>
                <a:lnTo>
                  <a:pt x="299" y="620"/>
                </a:lnTo>
                <a:lnTo>
                  <a:pt x="284" y="623"/>
                </a:lnTo>
                <a:lnTo>
                  <a:pt x="273" y="625"/>
                </a:lnTo>
                <a:lnTo>
                  <a:pt x="269" y="658"/>
                </a:lnTo>
                <a:lnTo>
                  <a:pt x="236" y="657"/>
                </a:lnTo>
                <a:lnTo>
                  <a:pt x="204" y="657"/>
                </a:lnTo>
                <a:lnTo>
                  <a:pt x="172" y="657"/>
                </a:lnTo>
                <a:lnTo>
                  <a:pt x="135" y="658"/>
                </a:lnTo>
                <a:lnTo>
                  <a:pt x="126" y="664"/>
                </a:lnTo>
                <a:lnTo>
                  <a:pt x="116" y="675"/>
                </a:lnTo>
                <a:lnTo>
                  <a:pt x="117" y="690"/>
                </a:lnTo>
                <a:lnTo>
                  <a:pt x="115" y="708"/>
                </a:lnTo>
                <a:lnTo>
                  <a:pt x="115" y="742"/>
                </a:lnTo>
                <a:lnTo>
                  <a:pt x="112" y="748"/>
                </a:lnTo>
                <a:lnTo>
                  <a:pt x="113" y="756"/>
                </a:lnTo>
                <a:lnTo>
                  <a:pt x="117" y="764"/>
                </a:lnTo>
                <a:lnTo>
                  <a:pt x="124" y="761"/>
                </a:lnTo>
                <a:lnTo>
                  <a:pt x="129" y="757"/>
                </a:lnTo>
                <a:lnTo>
                  <a:pt x="135" y="746"/>
                </a:lnTo>
                <a:lnTo>
                  <a:pt x="141" y="739"/>
                </a:lnTo>
                <a:lnTo>
                  <a:pt x="149" y="750"/>
                </a:lnTo>
                <a:lnTo>
                  <a:pt x="165" y="757"/>
                </a:lnTo>
                <a:lnTo>
                  <a:pt x="167" y="760"/>
                </a:lnTo>
                <a:lnTo>
                  <a:pt x="166" y="765"/>
                </a:lnTo>
                <a:lnTo>
                  <a:pt x="160" y="765"/>
                </a:lnTo>
                <a:lnTo>
                  <a:pt x="148" y="760"/>
                </a:lnTo>
                <a:lnTo>
                  <a:pt x="128" y="769"/>
                </a:lnTo>
                <a:lnTo>
                  <a:pt x="114" y="775"/>
                </a:lnTo>
                <a:lnTo>
                  <a:pt x="110" y="785"/>
                </a:lnTo>
                <a:lnTo>
                  <a:pt x="116" y="798"/>
                </a:lnTo>
                <a:lnTo>
                  <a:pt x="121" y="807"/>
                </a:lnTo>
                <a:lnTo>
                  <a:pt x="130" y="805"/>
                </a:lnTo>
                <a:lnTo>
                  <a:pt x="152" y="808"/>
                </a:lnTo>
                <a:lnTo>
                  <a:pt x="170" y="804"/>
                </a:lnTo>
                <a:lnTo>
                  <a:pt x="182" y="798"/>
                </a:lnTo>
                <a:lnTo>
                  <a:pt x="199" y="790"/>
                </a:lnTo>
                <a:lnTo>
                  <a:pt x="215" y="788"/>
                </a:lnTo>
                <a:lnTo>
                  <a:pt x="265" y="791"/>
                </a:lnTo>
                <a:lnTo>
                  <a:pt x="308" y="782"/>
                </a:lnTo>
                <a:lnTo>
                  <a:pt x="340" y="763"/>
                </a:lnTo>
                <a:lnTo>
                  <a:pt x="371" y="747"/>
                </a:lnTo>
                <a:lnTo>
                  <a:pt x="409" y="747"/>
                </a:lnTo>
                <a:lnTo>
                  <a:pt x="450" y="747"/>
                </a:lnTo>
                <a:lnTo>
                  <a:pt x="509" y="747"/>
                </a:lnTo>
                <a:lnTo>
                  <a:pt x="555" y="747"/>
                </a:lnTo>
                <a:lnTo>
                  <a:pt x="611" y="748"/>
                </a:lnTo>
                <a:lnTo>
                  <a:pt x="663" y="750"/>
                </a:lnTo>
                <a:lnTo>
                  <a:pt x="668" y="751"/>
                </a:lnTo>
                <a:lnTo>
                  <a:pt x="693" y="754"/>
                </a:lnTo>
                <a:lnTo>
                  <a:pt x="707" y="754"/>
                </a:lnTo>
                <a:lnTo>
                  <a:pt x="716" y="755"/>
                </a:lnTo>
                <a:lnTo>
                  <a:pt x="720" y="759"/>
                </a:lnTo>
                <a:lnTo>
                  <a:pt x="719" y="765"/>
                </a:lnTo>
                <a:lnTo>
                  <a:pt x="716" y="773"/>
                </a:lnTo>
                <a:lnTo>
                  <a:pt x="719" y="782"/>
                </a:lnTo>
                <a:lnTo>
                  <a:pt x="727" y="784"/>
                </a:lnTo>
                <a:lnTo>
                  <a:pt x="731" y="781"/>
                </a:lnTo>
                <a:lnTo>
                  <a:pt x="736" y="777"/>
                </a:lnTo>
                <a:lnTo>
                  <a:pt x="741" y="774"/>
                </a:lnTo>
                <a:lnTo>
                  <a:pt x="747" y="776"/>
                </a:lnTo>
                <a:lnTo>
                  <a:pt x="762" y="789"/>
                </a:lnTo>
                <a:lnTo>
                  <a:pt x="775" y="792"/>
                </a:lnTo>
                <a:lnTo>
                  <a:pt x="791" y="799"/>
                </a:lnTo>
                <a:lnTo>
                  <a:pt x="805" y="803"/>
                </a:lnTo>
                <a:lnTo>
                  <a:pt x="817" y="802"/>
                </a:lnTo>
                <a:lnTo>
                  <a:pt x="827" y="809"/>
                </a:lnTo>
                <a:lnTo>
                  <a:pt x="844" y="812"/>
                </a:lnTo>
                <a:lnTo>
                  <a:pt x="867" y="803"/>
                </a:lnTo>
                <a:lnTo>
                  <a:pt x="885" y="799"/>
                </a:lnTo>
                <a:lnTo>
                  <a:pt x="911" y="798"/>
                </a:lnTo>
                <a:lnTo>
                  <a:pt x="924" y="801"/>
                </a:lnTo>
                <a:lnTo>
                  <a:pt x="962" y="793"/>
                </a:lnTo>
                <a:lnTo>
                  <a:pt x="981" y="795"/>
                </a:lnTo>
                <a:lnTo>
                  <a:pt x="992" y="797"/>
                </a:lnTo>
                <a:lnTo>
                  <a:pt x="993" y="784"/>
                </a:lnTo>
                <a:lnTo>
                  <a:pt x="982" y="774"/>
                </a:lnTo>
                <a:lnTo>
                  <a:pt x="982" y="7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" name="Freeform 82"/>
          <p:cNvSpPr>
            <a:spLocks noEditPoints="1"/>
          </p:cNvSpPr>
          <p:nvPr/>
        </p:nvSpPr>
        <p:spPr bwMode="auto">
          <a:xfrm>
            <a:off x="6650011" y="4214095"/>
            <a:ext cx="32655" cy="60359"/>
          </a:xfrm>
          <a:custGeom>
            <a:avLst/>
            <a:gdLst>
              <a:gd name="T0" fmla="*/ 163 w 163"/>
              <a:gd name="T1" fmla="*/ 6 h 307"/>
              <a:gd name="T2" fmla="*/ 160 w 163"/>
              <a:gd name="T3" fmla="*/ 3 h 307"/>
              <a:gd name="T4" fmla="*/ 157 w 163"/>
              <a:gd name="T5" fmla="*/ 0 h 307"/>
              <a:gd name="T6" fmla="*/ 152 w 163"/>
              <a:gd name="T7" fmla="*/ 3 h 307"/>
              <a:gd name="T8" fmla="*/ 143 w 163"/>
              <a:gd name="T9" fmla="*/ 17 h 307"/>
              <a:gd name="T10" fmla="*/ 145 w 163"/>
              <a:gd name="T11" fmla="*/ 25 h 307"/>
              <a:gd name="T12" fmla="*/ 152 w 163"/>
              <a:gd name="T13" fmla="*/ 29 h 307"/>
              <a:gd name="T14" fmla="*/ 158 w 163"/>
              <a:gd name="T15" fmla="*/ 24 h 307"/>
              <a:gd name="T16" fmla="*/ 163 w 163"/>
              <a:gd name="T17" fmla="*/ 12 h 307"/>
              <a:gd name="T18" fmla="*/ 163 w 163"/>
              <a:gd name="T19" fmla="*/ 6 h 307"/>
              <a:gd name="T20" fmla="*/ 37 w 163"/>
              <a:gd name="T21" fmla="*/ 242 h 307"/>
              <a:gd name="T22" fmla="*/ 27 w 163"/>
              <a:gd name="T23" fmla="*/ 242 h 307"/>
              <a:gd name="T24" fmla="*/ 9 w 163"/>
              <a:gd name="T25" fmla="*/ 253 h 307"/>
              <a:gd name="T26" fmla="*/ 2 w 163"/>
              <a:gd name="T27" fmla="*/ 264 h 307"/>
              <a:gd name="T28" fmla="*/ 0 w 163"/>
              <a:gd name="T29" fmla="*/ 274 h 307"/>
              <a:gd name="T30" fmla="*/ 5 w 163"/>
              <a:gd name="T31" fmla="*/ 295 h 307"/>
              <a:gd name="T32" fmla="*/ 9 w 163"/>
              <a:gd name="T33" fmla="*/ 304 h 307"/>
              <a:gd name="T34" fmla="*/ 15 w 163"/>
              <a:gd name="T35" fmla="*/ 307 h 307"/>
              <a:gd name="T36" fmla="*/ 33 w 163"/>
              <a:gd name="T37" fmla="*/ 294 h 307"/>
              <a:gd name="T38" fmla="*/ 47 w 163"/>
              <a:gd name="T39" fmla="*/ 271 h 307"/>
              <a:gd name="T40" fmla="*/ 47 w 163"/>
              <a:gd name="T41" fmla="*/ 256 h 307"/>
              <a:gd name="T42" fmla="*/ 37 w 163"/>
              <a:gd name="T43" fmla="*/ 242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3" h="307">
                <a:moveTo>
                  <a:pt x="163" y="6"/>
                </a:moveTo>
                <a:lnTo>
                  <a:pt x="160" y="3"/>
                </a:lnTo>
                <a:lnTo>
                  <a:pt x="157" y="0"/>
                </a:lnTo>
                <a:lnTo>
                  <a:pt x="152" y="3"/>
                </a:lnTo>
                <a:lnTo>
                  <a:pt x="143" y="17"/>
                </a:lnTo>
                <a:lnTo>
                  <a:pt x="145" y="25"/>
                </a:lnTo>
                <a:lnTo>
                  <a:pt x="152" y="29"/>
                </a:lnTo>
                <a:lnTo>
                  <a:pt x="158" y="24"/>
                </a:lnTo>
                <a:lnTo>
                  <a:pt x="163" y="12"/>
                </a:lnTo>
                <a:lnTo>
                  <a:pt x="163" y="6"/>
                </a:lnTo>
                <a:close/>
                <a:moveTo>
                  <a:pt x="37" y="242"/>
                </a:moveTo>
                <a:lnTo>
                  <a:pt x="27" y="242"/>
                </a:lnTo>
                <a:lnTo>
                  <a:pt x="9" y="253"/>
                </a:lnTo>
                <a:lnTo>
                  <a:pt x="2" y="264"/>
                </a:lnTo>
                <a:lnTo>
                  <a:pt x="0" y="274"/>
                </a:lnTo>
                <a:lnTo>
                  <a:pt x="5" y="295"/>
                </a:lnTo>
                <a:lnTo>
                  <a:pt x="9" y="304"/>
                </a:lnTo>
                <a:lnTo>
                  <a:pt x="15" y="307"/>
                </a:lnTo>
                <a:lnTo>
                  <a:pt x="33" y="294"/>
                </a:lnTo>
                <a:lnTo>
                  <a:pt x="47" y="271"/>
                </a:lnTo>
                <a:lnTo>
                  <a:pt x="47" y="256"/>
                </a:lnTo>
                <a:lnTo>
                  <a:pt x="37" y="2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0" name="Freeform 83"/>
          <p:cNvSpPr>
            <a:spLocks/>
          </p:cNvSpPr>
          <p:nvPr/>
        </p:nvSpPr>
        <p:spPr bwMode="auto">
          <a:xfrm>
            <a:off x="7380280" y="4316016"/>
            <a:ext cx="65310" cy="64319"/>
          </a:xfrm>
          <a:custGeom>
            <a:avLst/>
            <a:gdLst>
              <a:gd name="T0" fmla="*/ 323 w 333"/>
              <a:gd name="T1" fmla="*/ 168 h 325"/>
              <a:gd name="T2" fmla="*/ 325 w 333"/>
              <a:gd name="T3" fmla="*/ 117 h 325"/>
              <a:gd name="T4" fmla="*/ 314 w 333"/>
              <a:gd name="T5" fmla="*/ 74 h 325"/>
              <a:gd name="T6" fmla="*/ 292 w 333"/>
              <a:gd name="T7" fmla="*/ 57 h 325"/>
              <a:gd name="T8" fmla="*/ 266 w 333"/>
              <a:gd name="T9" fmla="*/ 12 h 325"/>
              <a:gd name="T10" fmla="*/ 273 w 333"/>
              <a:gd name="T11" fmla="*/ 0 h 325"/>
              <a:gd name="T12" fmla="*/ 257 w 333"/>
              <a:gd name="T13" fmla="*/ 0 h 325"/>
              <a:gd name="T14" fmla="*/ 242 w 333"/>
              <a:gd name="T15" fmla="*/ 9 h 325"/>
              <a:gd name="T16" fmla="*/ 223 w 333"/>
              <a:gd name="T17" fmla="*/ 35 h 325"/>
              <a:gd name="T18" fmla="*/ 206 w 333"/>
              <a:gd name="T19" fmla="*/ 57 h 325"/>
              <a:gd name="T20" fmla="*/ 177 w 333"/>
              <a:gd name="T21" fmla="*/ 76 h 325"/>
              <a:gd name="T22" fmla="*/ 169 w 333"/>
              <a:gd name="T23" fmla="*/ 72 h 325"/>
              <a:gd name="T24" fmla="*/ 160 w 333"/>
              <a:gd name="T25" fmla="*/ 51 h 325"/>
              <a:gd name="T26" fmla="*/ 119 w 333"/>
              <a:gd name="T27" fmla="*/ 60 h 325"/>
              <a:gd name="T28" fmla="*/ 101 w 333"/>
              <a:gd name="T29" fmla="*/ 75 h 325"/>
              <a:gd name="T30" fmla="*/ 81 w 333"/>
              <a:gd name="T31" fmla="*/ 84 h 325"/>
              <a:gd name="T32" fmla="*/ 56 w 333"/>
              <a:gd name="T33" fmla="*/ 122 h 325"/>
              <a:gd name="T34" fmla="*/ 45 w 333"/>
              <a:gd name="T35" fmla="*/ 149 h 325"/>
              <a:gd name="T36" fmla="*/ 48 w 333"/>
              <a:gd name="T37" fmla="*/ 199 h 325"/>
              <a:gd name="T38" fmla="*/ 41 w 333"/>
              <a:gd name="T39" fmla="*/ 217 h 325"/>
              <a:gd name="T40" fmla="*/ 9 w 333"/>
              <a:gd name="T41" fmla="*/ 243 h 325"/>
              <a:gd name="T42" fmla="*/ 0 w 333"/>
              <a:gd name="T43" fmla="*/ 258 h 325"/>
              <a:gd name="T44" fmla="*/ 6 w 333"/>
              <a:gd name="T45" fmla="*/ 293 h 325"/>
              <a:gd name="T46" fmla="*/ 25 w 333"/>
              <a:gd name="T47" fmla="*/ 308 h 325"/>
              <a:gd name="T48" fmla="*/ 34 w 333"/>
              <a:gd name="T49" fmla="*/ 287 h 325"/>
              <a:gd name="T50" fmla="*/ 55 w 333"/>
              <a:gd name="T51" fmla="*/ 290 h 325"/>
              <a:gd name="T52" fmla="*/ 80 w 333"/>
              <a:gd name="T53" fmla="*/ 321 h 325"/>
              <a:gd name="T54" fmla="*/ 100 w 333"/>
              <a:gd name="T55" fmla="*/ 325 h 325"/>
              <a:gd name="T56" fmla="*/ 138 w 333"/>
              <a:gd name="T57" fmla="*/ 322 h 325"/>
              <a:gd name="T58" fmla="*/ 166 w 333"/>
              <a:gd name="T59" fmla="*/ 308 h 325"/>
              <a:gd name="T60" fmla="*/ 173 w 333"/>
              <a:gd name="T61" fmla="*/ 277 h 325"/>
              <a:gd name="T62" fmla="*/ 183 w 333"/>
              <a:gd name="T63" fmla="*/ 237 h 325"/>
              <a:gd name="T64" fmla="*/ 208 w 333"/>
              <a:gd name="T65" fmla="*/ 252 h 325"/>
              <a:gd name="T66" fmla="*/ 218 w 333"/>
              <a:gd name="T67" fmla="*/ 244 h 325"/>
              <a:gd name="T68" fmla="*/ 233 w 333"/>
              <a:gd name="T69" fmla="*/ 239 h 325"/>
              <a:gd name="T70" fmla="*/ 267 w 333"/>
              <a:gd name="T71" fmla="*/ 244 h 325"/>
              <a:gd name="T72" fmla="*/ 279 w 333"/>
              <a:gd name="T73" fmla="*/ 249 h 325"/>
              <a:gd name="T74" fmla="*/ 296 w 333"/>
              <a:gd name="T75" fmla="*/ 243 h 325"/>
              <a:gd name="T76" fmla="*/ 314 w 333"/>
              <a:gd name="T77" fmla="*/ 243 h 325"/>
              <a:gd name="T78" fmla="*/ 325 w 333"/>
              <a:gd name="T79" fmla="*/ 237 h 325"/>
              <a:gd name="T80" fmla="*/ 333 w 333"/>
              <a:gd name="T81" fmla="*/ 201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3" h="325">
                <a:moveTo>
                  <a:pt x="331" y="183"/>
                </a:moveTo>
                <a:lnTo>
                  <a:pt x="323" y="168"/>
                </a:lnTo>
                <a:lnTo>
                  <a:pt x="321" y="147"/>
                </a:lnTo>
                <a:lnTo>
                  <a:pt x="325" y="117"/>
                </a:lnTo>
                <a:lnTo>
                  <a:pt x="323" y="93"/>
                </a:lnTo>
                <a:lnTo>
                  <a:pt x="314" y="74"/>
                </a:lnTo>
                <a:lnTo>
                  <a:pt x="305" y="62"/>
                </a:lnTo>
                <a:lnTo>
                  <a:pt x="292" y="57"/>
                </a:lnTo>
                <a:lnTo>
                  <a:pt x="272" y="26"/>
                </a:lnTo>
                <a:lnTo>
                  <a:pt x="266" y="12"/>
                </a:lnTo>
                <a:lnTo>
                  <a:pt x="267" y="3"/>
                </a:lnTo>
                <a:lnTo>
                  <a:pt x="273" y="0"/>
                </a:lnTo>
                <a:lnTo>
                  <a:pt x="266" y="0"/>
                </a:lnTo>
                <a:lnTo>
                  <a:pt x="257" y="0"/>
                </a:lnTo>
                <a:lnTo>
                  <a:pt x="248" y="2"/>
                </a:lnTo>
                <a:lnTo>
                  <a:pt x="242" y="9"/>
                </a:lnTo>
                <a:lnTo>
                  <a:pt x="235" y="21"/>
                </a:lnTo>
                <a:lnTo>
                  <a:pt x="223" y="35"/>
                </a:lnTo>
                <a:lnTo>
                  <a:pt x="214" y="48"/>
                </a:lnTo>
                <a:lnTo>
                  <a:pt x="206" y="57"/>
                </a:lnTo>
                <a:lnTo>
                  <a:pt x="187" y="71"/>
                </a:lnTo>
                <a:lnTo>
                  <a:pt x="177" y="76"/>
                </a:lnTo>
                <a:lnTo>
                  <a:pt x="172" y="75"/>
                </a:lnTo>
                <a:lnTo>
                  <a:pt x="169" y="72"/>
                </a:lnTo>
                <a:lnTo>
                  <a:pt x="163" y="54"/>
                </a:lnTo>
                <a:lnTo>
                  <a:pt x="160" y="51"/>
                </a:lnTo>
                <a:lnTo>
                  <a:pt x="125" y="60"/>
                </a:lnTo>
                <a:lnTo>
                  <a:pt x="119" y="60"/>
                </a:lnTo>
                <a:lnTo>
                  <a:pt x="113" y="64"/>
                </a:lnTo>
                <a:lnTo>
                  <a:pt x="101" y="75"/>
                </a:lnTo>
                <a:lnTo>
                  <a:pt x="90" y="82"/>
                </a:lnTo>
                <a:lnTo>
                  <a:pt x="81" y="84"/>
                </a:lnTo>
                <a:lnTo>
                  <a:pt x="68" y="104"/>
                </a:lnTo>
                <a:lnTo>
                  <a:pt x="56" y="122"/>
                </a:lnTo>
                <a:lnTo>
                  <a:pt x="47" y="139"/>
                </a:lnTo>
                <a:lnTo>
                  <a:pt x="45" y="149"/>
                </a:lnTo>
                <a:lnTo>
                  <a:pt x="47" y="172"/>
                </a:lnTo>
                <a:lnTo>
                  <a:pt x="48" y="199"/>
                </a:lnTo>
                <a:lnTo>
                  <a:pt x="45" y="210"/>
                </a:lnTo>
                <a:lnTo>
                  <a:pt x="41" y="217"/>
                </a:lnTo>
                <a:lnTo>
                  <a:pt x="22" y="232"/>
                </a:lnTo>
                <a:lnTo>
                  <a:pt x="9" y="243"/>
                </a:lnTo>
                <a:lnTo>
                  <a:pt x="3" y="249"/>
                </a:lnTo>
                <a:lnTo>
                  <a:pt x="0" y="258"/>
                </a:lnTo>
                <a:lnTo>
                  <a:pt x="6" y="278"/>
                </a:lnTo>
                <a:lnTo>
                  <a:pt x="6" y="293"/>
                </a:lnTo>
                <a:lnTo>
                  <a:pt x="10" y="301"/>
                </a:lnTo>
                <a:lnTo>
                  <a:pt x="25" y="308"/>
                </a:lnTo>
                <a:lnTo>
                  <a:pt x="28" y="298"/>
                </a:lnTo>
                <a:lnTo>
                  <a:pt x="34" y="287"/>
                </a:lnTo>
                <a:lnTo>
                  <a:pt x="40" y="285"/>
                </a:lnTo>
                <a:lnTo>
                  <a:pt x="55" y="290"/>
                </a:lnTo>
                <a:lnTo>
                  <a:pt x="72" y="300"/>
                </a:lnTo>
                <a:lnTo>
                  <a:pt x="80" y="321"/>
                </a:lnTo>
                <a:lnTo>
                  <a:pt x="87" y="325"/>
                </a:lnTo>
                <a:lnTo>
                  <a:pt x="100" y="325"/>
                </a:lnTo>
                <a:lnTo>
                  <a:pt x="130" y="322"/>
                </a:lnTo>
                <a:lnTo>
                  <a:pt x="138" y="322"/>
                </a:lnTo>
                <a:lnTo>
                  <a:pt x="152" y="317"/>
                </a:lnTo>
                <a:lnTo>
                  <a:pt x="166" y="308"/>
                </a:lnTo>
                <a:lnTo>
                  <a:pt x="170" y="298"/>
                </a:lnTo>
                <a:lnTo>
                  <a:pt x="173" y="277"/>
                </a:lnTo>
                <a:lnTo>
                  <a:pt x="176" y="237"/>
                </a:lnTo>
                <a:lnTo>
                  <a:pt x="183" y="237"/>
                </a:lnTo>
                <a:lnTo>
                  <a:pt x="203" y="251"/>
                </a:lnTo>
                <a:lnTo>
                  <a:pt x="208" y="252"/>
                </a:lnTo>
                <a:lnTo>
                  <a:pt x="212" y="252"/>
                </a:lnTo>
                <a:lnTo>
                  <a:pt x="218" y="244"/>
                </a:lnTo>
                <a:lnTo>
                  <a:pt x="227" y="238"/>
                </a:lnTo>
                <a:lnTo>
                  <a:pt x="233" y="239"/>
                </a:lnTo>
                <a:lnTo>
                  <a:pt x="255" y="232"/>
                </a:lnTo>
                <a:lnTo>
                  <a:pt x="267" y="244"/>
                </a:lnTo>
                <a:lnTo>
                  <a:pt x="275" y="248"/>
                </a:lnTo>
                <a:lnTo>
                  <a:pt x="279" y="249"/>
                </a:lnTo>
                <a:lnTo>
                  <a:pt x="285" y="249"/>
                </a:lnTo>
                <a:lnTo>
                  <a:pt x="296" y="243"/>
                </a:lnTo>
                <a:lnTo>
                  <a:pt x="305" y="242"/>
                </a:lnTo>
                <a:lnTo>
                  <a:pt x="314" y="243"/>
                </a:lnTo>
                <a:lnTo>
                  <a:pt x="320" y="241"/>
                </a:lnTo>
                <a:lnTo>
                  <a:pt x="325" y="237"/>
                </a:lnTo>
                <a:lnTo>
                  <a:pt x="329" y="223"/>
                </a:lnTo>
                <a:lnTo>
                  <a:pt x="333" y="201"/>
                </a:lnTo>
                <a:lnTo>
                  <a:pt x="331" y="18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1" name="Freeform 87"/>
          <p:cNvSpPr>
            <a:spLocks noEditPoints="1"/>
          </p:cNvSpPr>
          <p:nvPr/>
        </p:nvSpPr>
        <p:spPr bwMode="auto">
          <a:xfrm>
            <a:off x="6528299" y="3764851"/>
            <a:ext cx="386904" cy="354250"/>
          </a:xfrm>
          <a:custGeom>
            <a:avLst/>
            <a:gdLst>
              <a:gd name="T0" fmla="*/ 1901 w 1958"/>
              <a:gd name="T1" fmla="*/ 283 h 1790"/>
              <a:gd name="T2" fmla="*/ 1865 w 1958"/>
              <a:gd name="T3" fmla="*/ 149 h 1790"/>
              <a:gd name="T4" fmla="*/ 1723 w 1958"/>
              <a:gd name="T5" fmla="*/ 57 h 1790"/>
              <a:gd name="T6" fmla="*/ 1604 w 1958"/>
              <a:gd name="T7" fmla="*/ 146 h 1790"/>
              <a:gd name="T8" fmla="*/ 1432 w 1958"/>
              <a:gd name="T9" fmla="*/ 97 h 1790"/>
              <a:gd name="T10" fmla="*/ 1190 w 1958"/>
              <a:gd name="T11" fmla="*/ 139 h 1790"/>
              <a:gd name="T12" fmla="*/ 890 w 1958"/>
              <a:gd name="T13" fmla="*/ 109 h 1790"/>
              <a:gd name="T14" fmla="*/ 739 w 1958"/>
              <a:gd name="T15" fmla="*/ 148 h 1790"/>
              <a:gd name="T16" fmla="*/ 679 w 1958"/>
              <a:gd name="T17" fmla="*/ 144 h 1790"/>
              <a:gd name="T18" fmla="*/ 589 w 1958"/>
              <a:gd name="T19" fmla="*/ 38 h 1790"/>
              <a:gd name="T20" fmla="*/ 424 w 1958"/>
              <a:gd name="T21" fmla="*/ 23 h 1790"/>
              <a:gd name="T22" fmla="*/ 290 w 1958"/>
              <a:gd name="T23" fmla="*/ 43 h 1790"/>
              <a:gd name="T24" fmla="*/ 212 w 1958"/>
              <a:gd name="T25" fmla="*/ 205 h 1790"/>
              <a:gd name="T26" fmla="*/ 161 w 1958"/>
              <a:gd name="T27" fmla="*/ 356 h 1790"/>
              <a:gd name="T28" fmla="*/ 163 w 1958"/>
              <a:gd name="T29" fmla="*/ 400 h 1790"/>
              <a:gd name="T30" fmla="*/ 162 w 1958"/>
              <a:gd name="T31" fmla="*/ 507 h 1790"/>
              <a:gd name="T32" fmla="*/ 190 w 1958"/>
              <a:gd name="T33" fmla="*/ 601 h 1790"/>
              <a:gd name="T34" fmla="*/ 160 w 1958"/>
              <a:gd name="T35" fmla="*/ 647 h 1790"/>
              <a:gd name="T36" fmla="*/ 145 w 1958"/>
              <a:gd name="T37" fmla="*/ 740 h 1790"/>
              <a:gd name="T38" fmla="*/ 89 w 1958"/>
              <a:gd name="T39" fmla="*/ 803 h 1790"/>
              <a:gd name="T40" fmla="*/ 36 w 1958"/>
              <a:gd name="T41" fmla="*/ 898 h 1790"/>
              <a:gd name="T42" fmla="*/ 4 w 1958"/>
              <a:gd name="T43" fmla="*/ 1044 h 1790"/>
              <a:gd name="T44" fmla="*/ 11 w 1958"/>
              <a:gd name="T45" fmla="*/ 1181 h 1790"/>
              <a:gd name="T46" fmla="*/ 11 w 1958"/>
              <a:gd name="T47" fmla="*/ 1269 h 1790"/>
              <a:gd name="T48" fmla="*/ 10 w 1958"/>
              <a:gd name="T49" fmla="*/ 1344 h 1790"/>
              <a:gd name="T50" fmla="*/ 121 w 1958"/>
              <a:gd name="T51" fmla="*/ 1371 h 1790"/>
              <a:gd name="T52" fmla="*/ 125 w 1958"/>
              <a:gd name="T53" fmla="*/ 1389 h 1790"/>
              <a:gd name="T54" fmla="*/ 385 w 1958"/>
              <a:gd name="T55" fmla="*/ 1506 h 1790"/>
              <a:gd name="T56" fmla="*/ 429 w 1958"/>
              <a:gd name="T57" fmla="*/ 1525 h 1790"/>
              <a:gd name="T58" fmla="*/ 444 w 1958"/>
              <a:gd name="T59" fmla="*/ 1547 h 1790"/>
              <a:gd name="T60" fmla="*/ 469 w 1958"/>
              <a:gd name="T61" fmla="*/ 1566 h 1790"/>
              <a:gd name="T62" fmla="*/ 440 w 1958"/>
              <a:gd name="T63" fmla="*/ 1618 h 1790"/>
              <a:gd name="T64" fmla="*/ 452 w 1958"/>
              <a:gd name="T65" fmla="*/ 1664 h 1790"/>
              <a:gd name="T66" fmla="*/ 538 w 1958"/>
              <a:gd name="T67" fmla="*/ 1777 h 1790"/>
              <a:gd name="T68" fmla="*/ 588 w 1958"/>
              <a:gd name="T69" fmla="*/ 1771 h 1790"/>
              <a:gd name="T70" fmla="*/ 633 w 1958"/>
              <a:gd name="T71" fmla="*/ 1777 h 1790"/>
              <a:gd name="T72" fmla="*/ 667 w 1958"/>
              <a:gd name="T73" fmla="*/ 1776 h 1790"/>
              <a:gd name="T74" fmla="*/ 672 w 1958"/>
              <a:gd name="T75" fmla="*/ 1706 h 1790"/>
              <a:gd name="T76" fmla="*/ 732 w 1958"/>
              <a:gd name="T77" fmla="*/ 1745 h 1790"/>
              <a:gd name="T78" fmla="*/ 754 w 1958"/>
              <a:gd name="T79" fmla="*/ 1739 h 1790"/>
              <a:gd name="T80" fmla="*/ 813 w 1958"/>
              <a:gd name="T81" fmla="*/ 1743 h 1790"/>
              <a:gd name="T82" fmla="*/ 913 w 1958"/>
              <a:gd name="T83" fmla="*/ 1668 h 1790"/>
              <a:gd name="T84" fmla="*/ 963 w 1958"/>
              <a:gd name="T85" fmla="*/ 1700 h 1790"/>
              <a:gd name="T86" fmla="*/ 1019 w 1958"/>
              <a:gd name="T87" fmla="*/ 1537 h 1790"/>
              <a:gd name="T88" fmla="*/ 1109 w 1958"/>
              <a:gd name="T89" fmla="*/ 1399 h 1790"/>
              <a:gd name="T90" fmla="*/ 1172 w 1958"/>
              <a:gd name="T91" fmla="*/ 1322 h 1790"/>
              <a:gd name="T92" fmla="*/ 1234 w 1958"/>
              <a:gd name="T93" fmla="*/ 1302 h 1790"/>
              <a:gd name="T94" fmla="*/ 1296 w 1958"/>
              <a:gd name="T95" fmla="*/ 1271 h 1790"/>
              <a:gd name="T96" fmla="*/ 1371 w 1958"/>
              <a:gd name="T97" fmla="*/ 1338 h 1790"/>
              <a:gd name="T98" fmla="*/ 1431 w 1958"/>
              <a:gd name="T99" fmla="*/ 1369 h 1790"/>
              <a:gd name="T100" fmla="*/ 1474 w 1958"/>
              <a:gd name="T101" fmla="*/ 1291 h 1790"/>
              <a:gd name="T102" fmla="*/ 1498 w 1958"/>
              <a:gd name="T103" fmla="*/ 1217 h 1790"/>
              <a:gd name="T104" fmla="*/ 1567 w 1958"/>
              <a:gd name="T105" fmla="*/ 1053 h 1790"/>
              <a:gd name="T106" fmla="*/ 1649 w 1958"/>
              <a:gd name="T107" fmla="*/ 957 h 1790"/>
              <a:gd name="T108" fmla="*/ 1681 w 1958"/>
              <a:gd name="T109" fmla="*/ 829 h 1790"/>
              <a:gd name="T110" fmla="*/ 1733 w 1958"/>
              <a:gd name="T111" fmla="*/ 739 h 1790"/>
              <a:gd name="T112" fmla="*/ 1807 w 1958"/>
              <a:gd name="T113" fmla="*/ 560 h 1790"/>
              <a:gd name="T114" fmla="*/ 1923 w 1958"/>
              <a:gd name="T115" fmla="*/ 462 h 1790"/>
              <a:gd name="T116" fmla="*/ 1954 w 1958"/>
              <a:gd name="T117" fmla="*/ 382 h 1790"/>
              <a:gd name="T118" fmla="*/ 741 w 1958"/>
              <a:gd name="T119" fmla="*/ 1768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58" h="1790">
                <a:moveTo>
                  <a:pt x="1957" y="322"/>
                </a:moveTo>
                <a:lnTo>
                  <a:pt x="1952" y="310"/>
                </a:lnTo>
                <a:lnTo>
                  <a:pt x="1951" y="308"/>
                </a:lnTo>
                <a:lnTo>
                  <a:pt x="1941" y="294"/>
                </a:lnTo>
                <a:lnTo>
                  <a:pt x="1924" y="286"/>
                </a:lnTo>
                <a:lnTo>
                  <a:pt x="1901" y="283"/>
                </a:lnTo>
                <a:lnTo>
                  <a:pt x="1887" y="278"/>
                </a:lnTo>
                <a:lnTo>
                  <a:pt x="1885" y="267"/>
                </a:lnTo>
                <a:lnTo>
                  <a:pt x="1884" y="260"/>
                </a:lnTo>
                <a:lnTo>
                  <a:pt x="1883" y="252"/>
                </a:lnTo>
                <a:lnTo>
                  <a:pt x="1881" y="236"/>
                </a:lnTo>
                <a:lnTo>
                  <a:pt x="1865" y="149"/>
                </a:lnTo>
                <a:lnTo>
                  <a:pt x="1844" y="116"/>
                </a:lnTo>
                <a:lnTo>
                  <a:pt x="1817" y="72"/>
                </a:lnTo>
                <a:lnTo>
                  <a:pt x="1791" y="32"/>
                </a:lnTo>
                <a:lnTo>
                  <a:pt x="1761" y="33"/>
                </a:lnTo>
                <a:lnTo>
                  <a:pt x="1744" y="39"/>
                </a:lnTo>
                <a:lnTo>
                  <a:pt x="1723" y="57"/>
                </a:lnTo>
                <a:lnTo>
                  <a:pt x="1700" y="64"/>
                </a:lnTo>
                <a:lnTo>
                  <a:pt x="1670" y="80"/>
                </a:lnTo>
                <a:lnTo>
                  <a:pt x="1652" y="92"/>
                </a:lnTo>
                <a:lnTo>
                  <a:pt x="1635" y="102"/>
                </a:lnTo>
                <a:lnTo>
                  <a:pt x="1612" y="128"/>
                </a:lnTo>
                <a:lnTo>
                  <a:pt x="1604" y="146"/>
                </a:lnTo>
                <a:lnTo>
                  <a:pt x="1581" y="150"/>
                </a:lnTo>
                <a:lnTo>
                  <a:pt x="1547" y="147"/>
                </a:lnTo>
                <a:lnTo>
                  <a:pt x="1527" y="128"/>
                </a:lnTo>
                <a:lnTo>
                  <a:pt x="1479" y="108"/>
                </a:lnTo>
                <a:lnTo>
                  <a:pt x="1447" y="100"/>
                </a:lnTo>
                <a:lnTo>
                  <a:pt x="1432" y="97"/>
                </a:lnTo>
                <a:lnTo>
                  <a:pt x="1358" y="94"/>
                </a:lnTo>
                <a:lnTo>
                  <a:pt x="1280" y="102"/>
                </a:lnTo>
                <a:lnTo>
                  <a:pt x="1239" y="111"/>
                </a:lnTo>
                <a:lnTo>
                  <a:pt x="1232" y="114"/>
                </a:lnTo>
                <a:lnTo>
                  <a:pt x="1209" y="125"/>
                </a:lnTo>
                <a:lnTo>
                  <a:pt x="1190" y="139"/>
                </a:lnTo>
                <a:lnTo>
                  <a:pt x="1138" y="198"/>
                </a:lnTo>
                <a:lnTo>
                  <a:pt x="1071" y="196"/>
                </a:lnTo>
                <a:lnTo>
                  <a:pt x="1031" y="190"/>
                </a:lnTo>
                <a:lnTo>
                  <a:pt x="997" y="180"/>
                </a:lnTo>
                <a:lnTo>
                  <a:pt x="950" y="152"/>
                </a:lnTo>
                <a:lnTo>
                  <a:pt x="890" y="109"/>
                </a:lnTo>
                <a:lnTo>
                  <a:pt x="868" y="103"/>
                </a:lnTo>
                <a:lnTo>
                  <a:pt x="848" y="100"/>
                </a:lnTo>
                <a:lnTo>
                  <a:pt x="840" y="100"/>
                </a:lnTo>
                <a:lnTo>
                  <a:pt x="770" y="144"/>
                </a:lnTo>
                <a:lnTo>
                  <a:pt x="756" y="143"/>
                </a:lnTo>
                <a:lnTo>
                  <a:pt x="739" y="148"/>
                </a:lnTo>
                <a:lnTo>
                  <a:pt x="728" y="158"/>
                </a:lnTo>
                <a:lnTo>
                  <a:pt x="720" y="163"/>
                </a:lnTo>
                <a:lnTo>
                  <a:pt x="712" y="164"/>
                </a:lnTo>
                <a:lnTo>
                  <a:pt x="701" y="162"/>
                </a:lnTo>
                <a:lnTo>
                  <a:pt x="690" y="155"/>
                </a:lnTo>
                <a:lnTo>
                  <a:pt x="679" y="144"/>
                </a:lnTo>
                <a:lnTo>
                  <a:pt x="651" y="95"/>
                </a:lnTo>
                <a:lnTo>
                  <a:pt x="645" y="87"/>
                </a:lnTo>
                <a:lnTo>
                  <a:pt x="632" y="73"/>
                </a:lnTo>
                <a:lnTo>
                  <a:pt x="611" y="51"/>
                </a:lnTo>
                <a:lnTo>
                  <a:pt x="597" y="41"/>
                </a:lnTo>
                <a:lnTo>
                  <a:pt x="589" y="38"/>
                </a:lnTo>
                <a:lnTo>
                  <a:pt x="579" y="40"/>
                </a:lnTo>
                <a:lnTo>
                  <a:pt x="522" y="21"/>
                </a:lnTo>
                <a:lnTo>
                  <a:pt x="466" y="0"/>
                </a:lnTo>
                <a:lnTo>
                  <a:pt x="453" y="3"/>
                </a:lnTo>
                <a:lnTo>
                  <a:pt x="445" y="7"/>
                </a:lnTo>
                <a:lnTo>
                  <a:pt x="424" y="23"/>
                </a:lnTo>
                <a:lnTo>
                  <a:pt x="401" y="25"/>
                </a:lnTo>
                <a:lnTo>
                  <a:pt x="372" y="24"/>
                </a:lnTo>
                <a:lnTo>
                  <a:pt x="357" y="22"/>
                </a:lnTo>
                <a:lnTo>
                  <a:pt x="331" y="27"/>
                </a:lnTo>
                <a:lnTo>
                  <a:pt x="313" y="33"/>
                </a:lnTo>
                <a:lnTo>
                  <a:pt x="290" y="43"/>
                </a:lnTo>
                <a:lnTo>
                  <a:pt x="261" y="70"/>
                </a:lnTo>
                <a:lnTo>
                  <a:pt x="253" y="74"/>
                </a:lnTo>
                <a:lnTo>
                  <a:pt x="246" y="78"/>
                </a:lnTo>
                <a:lnTo>
                  <a:pt x="236" y="153"/>
                </a:lnTo>
                <a:lnTo>
                  <a:pt x="227" y="175"/>
                </a:lnTo>
                <a:lnTo>
                  <a:pt x="212" y="205"/>
                </a:lnTo>
                <a:lnTo>
                  <a:pt x="182" y="234"/>
                </a:lnTo>
                <a:lnTo>
                  <a:pt x="162" y="251"/>
                </a:lnTo>
                <a:lnTo>
                  <a:pt x="162" y="274"/>
                </a:lnTo>
                <a:lnTo>
                  <a:pt x="160" y="312"/>
                </a:lnTo>
                <a:lnTo>
                  <a:pt x="160" y="339"/>
                </a:lnTo>
                <a:lnTo>
                  <a:pt x="161" y="356"/>
                </a:lnTo>
                <a:lnTo>
                  <a:pt x="157" y="364"/>
                </a:lnTo>
                <a:lnTo>
                  <a:pt x="156" y="371"/>
                </a:lnTo>
                <a:lnTo>
                  <a:pt x="157" y="382"/>
                </a:lnTo>
                <a:lnTo>
                  <a:pt x="162" y="387"/>
                </a:lnTo>
                <a:lnTo>
                  <a:pt x="164" y="394"/>
                </a:lnTo>
                <a:lnTo>
                  <a:pt x="163" y="400"/>
                </a:lnTo>
                <a:lnTo>
                  <a:pt x="153" y="406"/>
                </a:lnTo>
                <a:lnTo>
                  <a:pt x="146" y="418"/>
                </a:lnTo>
                <a:lnTo>
                  <a:pt x="136" y="443"/>
                </a:lnTo>
                <a:lnTo>
                  <a:pt x="135" y="463"/>
                </a:lnTo>
                <a:lnTo>
                  <a:pt x="160" y="503"/>
                </a:lnTo>
                <a:lnTo>
                  <a:pt x="162" y="507"/>
                </a:lnTo>
                <a:lnTo>
                  <a:pt x="169" y="513"/>
                </a:lnTo>
                <a:lnTo>
                  <a:pt x="172" y="521"/>
                </a:lnTo>
                <a:lnTo>
                  <a:pt x="175" y="542"/>
                </a:lnTo>
                <a:lnTo>
                  <a:pt x="176" y="564"/>
                </a:lnTo>
                <a:lnTo>
                  <a:pt x="178" y="579"/>
                </a:lnTo>
                <a:lnTo>
                  <a:pt x="190" y="601"/>
                </a:lnTo>
                <a:lnTo>
                  <a:pt x="191" y="609"/>
                </a:lnTo>
                <a:lnTo>
                  <a:pt x="182" y="642"/>
                </a:lnTo>
                <a:lnTo>
                  <a:pt x="180" y="645"/>
                </a:lnTo>
                <a:lnTo>
                  <a:pt x="178" y="646"/>
                </a:lnTo>
                <a:lnTo>
                  <a:pt x="165" y="643"/>
                </a:lnTo>
                <a:lnTo>
                  <a:pt x="160" y="647"/>
                </a:lnTo>
                <a:lnTo>
                  <a:pt x="153" y="658"/>
                </a:lnTo>
                <a:lnTo>
                  <a:pt x="149" y="668"/>
                </a:lnTo>
                <a:lnTo>
                  <a:pt x="148" y="673"/>
                </a:lnTo>
                <a:lnTo>
                  <a:pt x="160" y="693"/>
                </a:lnTo>
                <a:lnTo>
                  <a:pt x="152" y="721"/>
                </a:lnTo>
                <a:lnTo>
                  <a:pt x="145" y="740"/>
                </a:lnTo>
                <a:lnTo>
                  <a:pt x="132" y="751"/>
                </a:lnTo>
                <a:lnTo>
                  <a:pt x="120" y="753"/>
                </a:lnTo>
                <a:lnTo>
                  <a:pt x="111" y="758"/>
                </a:lnTo>
                <a:lnTo>
                  <a:pt x="106" y="764"/>
                </a:lnTo>
                <a:lnTo>
                  <a:pt x="107" y="785"/>
                </a:lnTo>
                <a:lnTo>
                  <a:pt x="89" y="803"/>
                </a:lnTo>
                <a:lnTo>
                  <a:pt x="80" y="817"/>
                </a:lnTo>
                <a:lnTo>
                  <a:pt x="75" y="825"/>
                </a:lnTo>
                <a:lnTo>
                  <a:pt x="77" y="850"/>
                </a:lnTo>
                <a:lnTo>
                  <a:pt x="71" y="874"/>
                </a:lnTo>
                <a:lnTo>
                  <a:pt x="60" y="893"/>
                </a:lnTo>
                <a:lnTo>
                  <a:pt x="36" y="898"/>
                </a:lnTo>
                <a:lnTo>
                  <a:pt x="16" y="900"/>
                </a:lnTo>
                <a:lnTo>
                  <a:pt x="9" y="950"/>
                </a:lnTo>
                <a:lnTo>
                  <a:pt x="9" y="981"/>
                </a:lnTo>
                <a:lnTo>
                  <a:pt x="6" y="1013"/>
                </a:lnTo>
                <a:lnTo>
                  <a:pt x="3" y="1026"/>
                </a:lnTo>
                <a:lnTo>
                  <a:pt x="4" y="1044"/>
                </a:lnTo>
                <a:lnTo>
                  <a:pt x="2" y="1086"/>
                </a:lnTo>
                <a:lnTo>
                  <a:pt x="0" y="1119"/>
                </a:lnTo>
                <a:lnTo>
                  <a:pt x="3" y="1127"/>
                </a:lnTo>
                <a:lnTo>
                  <a:pt x="5" y="1147"/>
                </a:lnTo>
                <a:lnTo>
                  <a:pt x="5" y="1167"/>
                </a:lnTo>
                <a:lnTo>
                  <a:pt x="11" y="1181"/>
                </a:lnTo>
                <a:lnTo>
                  <a:pt x="16" y="1193"/>
                </a:lnTo>
                <a:lnTo>
                  <a:pt x="16" y="1199"/>
                </a:lnTo>
                <a:lnTo>
                  <a:pt x="13" y="1203"/>
                </a:lnTo>
                <a:lnTo>
                  <a:pt x="11" y="1208"/>
                </a:lnTo>
                <a:lnTo>
                  <a:pt x="10" y="1255"/>
                </a:lnTo>
                <a:lnTo>
                  <a:pt x="11" y="1269"/>
                </a:lnTo>
                <a:lnTo>
                  <a:pt x="10" y="1278"/>
                </a:lnTo>
                <a:lnTo>
                  <a:pt x="5" y="1286"/>
                </a:lnTo>
                <a:lnTo>
                  <a:pt x="6" y="1309"/>
                </a:lnTo>
                <a:lnTo>
                  <a:pt x="10" y="1324"/>
                </a:lnTo>
                <a:lnTo>
                  <a:pt x="14" y="1335"/>
                </a:lnTo>
                <a:lnTo>
                  <a:pt x="10" y="1344"/>
                </a:lnTo>
                <a:lnTo>
                  <a:pt x="6" y="1357"/>
                </a:lnTo>
                <a:lnTo>
                  <a:pt x="2" y="1389"/>
                </a:lnTo>
                <a:lnTo>
                  <a:pt x="2" y="1400"/>
                </a:lnTo>
                <a:lnTo>
                  <a:pt x="13" y="1398"/>
                </a:lnTo>
                <a:lnTo>
                  <a:pt x="105" y="1394"/>
                </a:lnTo>
                <a:lnTo>
                  <a:pt x="121" y="1371"/>
                </a:lnTo>
                <a:lnTo>
                  <a:pt x="133" y="1370"/>
                </a:lnTo>
                <a:lnTo>
                  <a:pt x="168" y="1356"/>
                </a:lnTo>
                <a:lnTo>
                  <a:pt x="174" y="1359"/>
                </a:lnTo>
                <a:lnTo>
                  <a:pt x="140" y="1379"/>
                </a:lnTo>
                <a:lnTo>
                  <a:pt x="131" y="1383"/>
                </a:lnTo>
                <a:lnTo>
                  <a:pt x="125" y="1389"/>
                </a:lnTo>
                <a:lnTo>
                  <a:pt x="131" y="1392"/>
                </a:lnTo>
                <a:lnTo>
                  <a:pt x="236" y="1392"/>
                </a:lnTo>
                <a:lnTo>
                  <a:pt x="285" y="1403"/>
                </a:lnTo>
                <a:lnTo>
                  <a:pt x="318" y="1428"/>
                </a:lnTo>
                <a:lnTo>
                  <a:pt x="356" y="1463"/>
                </a:lnTo>
                <a:lnTo>
                  <a:pt x="385" y="1506"/>
                </a:lnTo>
                <a:lnTo>
                  <a:pt x="394" y="1512"/>
                </a:lnTo>
                <a:lnTo>
                  <a:pt x="396" y="1519"/>
                </a:lnTo>
                <a:lnTo>
                  <a:pt x="397" y="1535"/>
                </a:lnTo>
                <a:lnTo>
                  <a:pt x="407" y="1542"/>
                </a:lnTo>
                <a:lnTo>
                  <a:pt x="423" y="1535"/>
                </a:lnTo>
                <a:lnTo>
                  <a:pt x="429" y="1525"/>
                </a:lnTo>
                <a:lnTo>
                  <a:pt x="433" y="1523"/>
                </a:lnTo>
                <a:lnTo>
                  <a:pt x="432" y="1534"/>
                </a:lnTo>
                <a:lnTo>
                  <a:pt x="437" y="1538"/>
                </a:lnTo>
                <a:lnTo>
                  <a:pt x="448" y="1538"/>
                </a:lnTo>
                <a:lnTo>
                  <a:pt x="454" y="1540"/>
                </a:lnTo>
                <a:lnTo>
                  <a:pt x="444" y="1547"/>
                </a:lnTo>
                <a:lnTo>
                  <a:pt x="427" y="1547"/>
                </a:lnTo>
                <a:lnTo>
                  <a:pt x="414" y="1548"/>
                </a:lnTo>
                <a:lnTo>
                  <a:pt x="411" y="1555"/>
                </a:lnTo>
                <a:lnTo>
                  <a:pt x="416" y="1564"/>
                </a:lnTo>
                <a:lnTo>
                  <a:pt x="442" y="1580"/>
                </a:lnTo>
                <a:lnTo>
                  <a:pt x="469" y="1566"/>
                </a:lnTo>
                <a:lnTo>
                  <a:pt x="466" y="1576"/>
                </a:lnTo>
                <a:lnTo>
                  <a:pt x="461" y="1584"/>
                </a:lnTo>
                <a:lnTo>
                  <a:pt x="451" y="1587"/>
                </a:lnTo>
                <a:lnTo>
                  <a:pt x="439" y="1592"/>
                </a:lnTo>
                <a:lnTo>
                  <a:pt x="439" y="1606"/>
                </a:lnTo>
                <a:lnTo>
                  <a:pt x="440" y="1618"/>
                </a:lnTo>
                <a:lnTo>
                  <a:pt x="443" y="1622"/>
                </a:lnTo>
                <a:lnTo>
                  <a:pt x="457" y="1626"/>
                </a:lnTo>
                <a:lnTo>
                  <a:pt x="453" y="1631"/>
                </a:lnTo>
                <a:lnTo>
                  <a:pt x="445" y="1628"/>
                </a:lnTo>
                <a:lnTo>
                  <a:pt x="442" y="1630"/>
                </a:lnTo>
                <a:lnTo>
                  <a:pt x="452" y="1664"/>
                </a:lnTo>
                <a:lnTo>
                  <a:pt x="459" y="1685"/>
                </a:lnTo>
                <a:lnTo>
                  <a:pt x="469" y="1705"/>
                </a:lnTo>
                <a:lnTo>
                  <a:pt x="475" y="1720"/>
                </a:lnTo>
                <a:lnTo>
                  <a:pt x="509" y="1756"/>
                </a:lnTo>
                <a:lnTo>
                  <a:pt x="527" y="1768"/>
                </a:lnTo>
                <a:lnTo>
                  <a:pt x="538" y="1777"/>
                </a:lnTo>
                <a:lnTo>
                  <a:pt x="555" y="1787"/>
                </a:lnTo>
                <a:lnTo>
                  <a:pt x="571" y="1790"/>
                </a:lnTo>
                <a:lnTo>
                  <a:pt x="576" y="1787"/>
                </a:lnTo>
                <a:lnTo>
                  <a:pt x="578" y="1769"/>
                </a:lnTo>
                <a:lnTo>
                  <a:pt x="587" y="1760"/>
                </a:lnTo>
                <a:lnTo>
                  <a:pt x="588" y="1771"/>
                </a:lnTo>
                <a:lnTo>
                  <a:pt x="585" y="1778"/>
                </a:lnTo>
                <a:lnTo>
                  <a:pt x="586" y="1784"/>
                </a:lnTo>
                <a:lnTo>
                  <a:pt x="592" y="1785"/>
                </a:lnTo>
                <a:lnTo>
                  <a:pt x="618" y="1778"/>
                </a:lnTo>
                <a:lnTo>
                  <a:pt x="624" y="1779"/>
                </a:lnTo>
                <a:lnTo>
                  <a:pt x="633" y="1777"/>
                </a:lnTo>
                <a:lnTo>
                  <a:pt x="638" y="1752"/>
                </a:lnTo>
                <a:lnTo>
                  <a:pt x="642" y="1756"/>
                </a:lnTo>
                <a:lnTo>
                  <a:pt x="644" y="1771"/>
                </a:lnTo>
                <a:lnTo>
                  <a:pt x="647" y="1777"/>
                </a:lnTo>
                <a:lnTo>
                  <a:pt x="660" y="1777"/>
                </a:lnTo>
                <a:lnTo>
                  <a:pt x="667" y="1776"/>
                </a:lnTo>
                <a:lnTo>
                  <a:pt x="684" y="1771"/>
                </a:lnTo>
                <a:lnTo>
                  <a:pt x="673" y="1753"/>
                </a:lnTo>
                <a:lnTo>
                  <a:pt x="673" y="1730"/>
                </a:lnTo>
                <a:lnTo>
                  <a:pt x="672" y="1719"/>
                </a:lnTo>
                <a:lnTo>
                  <a:pt x="669" y="1706"/>
                </a:lnTo>
                <a:lnTo>
                  <a:pt x="672" y="1706"/>
                </a:lnTo>
                <a:lnTo>
                  <a:pt x="678" y="1721"/>
                </a:lnTo>
                <a:lnTo>
                  <a:pt x="681" y="1743"/>
                </a:lnTo>
                <a:lnTo>
                  <a:pt x="685" y="1758"/>
                </a:lnTo>
                <a:lnTo>
                  <a:pt x="694" y="1768"/>
                </a:lnTo>
                <a:lnTo>
                  <a:pt x="709" y="1766"/>
                </a:lnTo>
                <a:lnTo>
                  <a:pt x="732" y="1745"/>
                </a:lnTo>
                <a:lnTo>
                  <a:pt x="734" y="1726"/>
                </a:lnTo>
                <a:lnTo>
                  <a:pt x="721" y="1713"/>
                </a:lnTo>
                <a:lnTo>
                  <a:pt x="719" y="1708"/>
                </a:lnTo>
                <a:lnTo>
                  <a:pt x="730" y="1714"/>
                </a:lnTo>
                <a:lnTo>
                  <a:pt x="742" y="1727"/>
                </a:lnTo>
                <a:lnTo>
                  <a:pt x="754" y="1739"/>
                </a:lnTo>
                <a:lnTo>
                  <a:pt x="783" y="1737"/>
                </a:lnTo>
                <a:lnTo>
                  <a:pt x="791" y="1730"/>
                </a:lnTo>
                <a:lnTo>
                  <a:pt x="792" y="1721"/>
                </a:lnTo>
                <a:lnTo>
                  <a:pt x="794" y="1719"/>
                </a:lnTo>
                <a:lnTo>
                  <a:pt x="800" y="1736"/>
                </a:lnTo>
                <a:lnTo>
                  <a:pt x="813" y="1743"/>
                </a:lnTo>
                <a:lnTo>
                  <a:pt x="838" y="1743"/>
                </a:lnTo>
                <a:lnTo>
                  <a:pt x="876" y="1737"/>
                </a:lnTo>
                <a:lnTo>
                  <a:pt x="920" y="1737"/>
                </a:lnTo>
                <a:lnTo>
                  <a:pt x="925" y="1719"/>
                </a:lnTo>
                <a:lnTo>
                  <a:pt x="910" y="1671"/>
                </a:lnTo>
                <a:lnTo>
                  <a:pt x="913" y="1668"/>
                </a:lnTo>
                <a:lnTo>
                  <a:pt x="928" y="1688"/>
                </a:lnTo>
                <a:lnTo>
                  <a:pt x="936" y="1690"/>
                </a:lnTo>
                <a:lnTo>
                  <a:pt x="942" y="1702"/>
                </a:lnTo>
                <a:lnTo>
                  <a:pt x="957" y="1706"/>
                </a:lnTo>
                <a:lnTo>
                  <a:pt x="961" y="1700"/>
                </a:lnTo>
                <a:lnTo>
                  <a:pt x="963" y="1700"/>
                </a:lnTo>
                <a:lnTo>
                  <a:pt x="968" y="1686"/>
                </a:lnTo>
                <a:lnTo>
                  <a:pt x="977" y="1668"/>
                </a:lnTo>
                <a:lnTo>
                  <a:pt x="989" y="1646"/>
                </a:lnTo>
                <a:lnTo>
                  <a:pt x="1003" y="1618"/>
                </a:lnTo>
                <a:lnTo>
                  <a:pt x="1013" y="1568"/>
                </a:lnTo>
                <a:lnTo>
                  <a:pt x="1019" y="1537"/>
                </a:lnTo>
                <a:lnTo>
                  <a:pt x="1025" y="1509"/>
                </a:lnTo>
                <a:lnTo>
                  <a:pt x="1035" y="1484"/>
                </a:lnTo>
                <a:lnTo>
                  <a:pt x="1046" y="1466"/>
                </a:lnTo>
                <a:lnTo>
                  <a:pt x="1076" y="1433"/>
                </a:lnTo>
                <a:lnTo>
                  <a:pt x="1098" y="1409"/>
                </a:lnTo>
                <a:lnTo>
                  <a:pt x="1109" y="1399"/>
                </a:lnTo>
                <a:lnTo>
                  <a:pt x="1117" y="1390"/>
                </a:lnTo>
                <a:lnTo>
                  <a:pt x="1130" y="1381"/>
                </a:lnTo>
                <a:lnTo>
                  <a:pt x="1144" y="1369"/>
                </a:lnTo>
                <a:lnTo>
                  <a:pt x="1155" y="1347"/>
                </a:lnTo>
                <a:lnTo>
                  <a:pt x="1165" y="1326"/>
                </a:lnTo>
                <a:lnTo>
                  <a:pt x="1172" y="1322"/>
                </a:lnTo>
                <a:lnTo>
                  <a:pt x="1180" y="1318"/>
                </a:lnTo>
                <a:lnTo>
                  <a:pt x="1207" y="1297"/>
                </a:lnTo>
                <a:lnTo>
                  <a:pt x="1224" y="1283"/>
                </a:lnTo>
                <a:lnTo>
                  <a:pt x="1228" y="1290"/>
                </a:lnTo>
                <a:lnTo>
                  <a:pt x="1231" y="1298"/>
                </a:lnTo>
                <a:lnTo>
                  <a:pt x="1234" y="1302"/>
                </a:lnTo>
                <a:lnTo>
                  <a:pt x="1248" y="1305"/>
                </a:lnTo>
                <a:lnTo>
                  <a:pt x="1269" y="1305"/>
                </a:lnTo>
                <a:lnTo>
                  <a:pt x="1280" y="1302"/>
                </a:lnTo>
                <a:lnTo>
                  <a:pt x="1286" y="1295"/>
                </a:lnTo>
                <a:lnTo>
                  <a:pt x="1292" y="1275"/>
                </a:lnTo>
                <a:lnTo>
                  <a:pt x="1296" y="1271"/>
                </a:lnTo>
                <a:lnTo>
                  <a:pt x="1300" y="1270"/>
                </a:lnTo>
                <a:lnTo>
                  <a:pt x="1322" y="1284"/>
                </a:lnTo>
                <a:lnTo>
                  <a:pt x="1340" y="1304"/>
                </a:lnTo>
                <a:lnTo>
                  <a:pt x="1357" y="1323"/>
                </a:lnTo>
                <a:lnTo>
                  <a:pt x="1366" y="1330"/>
                </a:lnTo>
                <a:lnTo>
                  <a:pt x="1371" y="1338"/>
                </a:lnTo>
                <a:lnTo>
                  <a:pt x="1378" y="1374"/>
                </a:lnTo>
                <a:lnTo>
                  <a:pt x="1383" y="1383"/>
                </a:lnTo>
                <a:lnTo>
                  <a:pt x="1390" y="1387"/>
                </a:lnTo>
                <a:lnTo>
                  <a:pt x="1404" y="1384"/>
                </a:lnTo>
                <a:lnTo>
                  <a:pt x="1418" y="1378"/>
                </a:lnTo>
                <a:lnTo>
                  <a:pt x="1431" y="1369"/>
                </a:lnTo>
                <a:lnTo>
                  <a:pt x="1443" y="1356"/>
                </a:lnTo>
                <a:lnTo>
                  <a:pt x="1452" y="1346"/>
                </a:lnTo>
                <a:lnTo>
                  <a:pt x="1455" y="1338"/>
                </a:lnTo>
                <a:lnTo>
                  <a:pt x="1457" y="1309"/>
                </a:lnTo>
                <a:lnTo>
                  <a:pt x="1460" y="1303"/>
                </a:lnTo>
                <a:lnTo>
                  <a:pt x="1474" y="1291"/>
                </a:lnTo>
                <a:lnTo>
                  <a:pt x="1495" y="1272"/>
                </a:lnTo>
                <a:lnTo>
                  <a:pt x="1507" y="1261"/>
                </a:lnTo>
                <a:lnTo>
                  <a:pt x="1506" y="1256"/>
                </a:lnTo>
                <a:lnTo>
                  <a:pt x="1498" y="1244"/>
                </a:lnTo>
                <a:lnTo>
                  <a:pt x="1491" y="1231"/>
                </a:lnTo>
                <a:lnTo>
                  <a:pt x="1498" y="1217"/>
                </a:lnTo>
                <a:lnTo>
                  <a:pt x="1505" y="1207"/>
                </a:lnTo>
                <a:lnTo>
                  <a:pt x="1532" y="1172"/>
                </a:lnTo>
                <a:lnTo>
                  <a:pt x="1532" y="1161"/>
                </a:lnTo>
                <a:lnTo>
                  <a:pt x="1533" y="1146"/>
                </a:lnTo>
                <a:lnTo>
                  <a:pt x="1554" y="1106"/>
                </a:lnTo>
                <a:lnTo>
                  <a:pt x="1567" y="1053"/>
                </a:lnTo>
                <a:lnTo>
                  <a:pt x="1567" y="1042"/>
                </a:lnTo>
                <a:lnTo>
                  <a:pt x="1581" y="1017"/>
                </a:lnTo>
                <a:lnTo>
                  <a:pt x="1596" y="985"/>
                </a:lnTo>
                <a:lnTo>
                  <a:pt x="1625" y="979"/>
                </a:lnTo>
                <a:lnTo>
                  <a:pt x="1636" y="971"/>
                </a:lnTo>
                <a:lnTo>
                  <a:pt x="1649" y="957"/>
                </a:lnTo>
                <a:lnTo>
                  <a:pt x="1657" y="942"/>
                </a:lnTo>
                <a:lnTo>
                  <a:pt x="1661" y="930"/>
                </a:lnTo>
                <a:lnTo>
                  <a:pt x="1664" y="905"/>
                </a:lnTo>
                <a:lnTo>
                  <a:pt x="1669" y="877"/>
                </a:lnTo>
                <a:lnTo>
                  <a:pt x="1672" y="853"/>
                </a:lnTo>
                <a:lnTo>
                  <a:pt x="1681" y="829"/>
                </a:lnTo>
                <a:lnTo>
                  <a:pt x="1697" y="818"/>
                </a:lnTo>
                <a:lnTo>
                  <a:pt x="1722" y="808"/>
                </a:lnTo>
                <a:lnTo>
                  <a:pt x="1726" y="804"/>
                </a:lnTo>
                <a:lnTo>
                  <a:pt x="1729" y="789"/>
                </a:lnTo>
                <a:lnTo>
                  <a:pt x="1732" y="758"/>
                </a:lnTo>
                <a:lnTo>
                  <a:pt x="1733" y="739"/>
                </a:lnTo>
                <a:lnTo>
                  <a:pt x="1734" y="730"/>
                </a:lnTo>
                <a:lnTo>
                  <a:pt x="1737" y="716"/>
                </a:lnTo>
                <a:lnTo>
                  <a:pt x="1761" y="691"/>
                </a:lnTo>
                <a:lnTo>
                  <a:pt x="1771" y="651"/>
                </a:lnTo>
                <a:lnTo>
                  <a:pt x="1780" y="610"/>
                </a:lnTo>
                <a:lnTo>
                  <a:pt x="1807" y="560"/>
                </a:lnTo>
                <a:lnTo>
                  <a:pt x="1839" y="510"/>
                </a:lnTo>
                <a:lnTo>
                  <a:pt x="1853" y="497"/>
                </a:lnTo>
                <a:lnTo>
                  <a:pt x="1865" y="490"/>
                </a:lnTo>
                <a:lnTo>
                  <a:pt x="1879" y="490"/>
                </a:lnTo>
                <a:lnTo>
                  <a:pt x="1889" y="486"/>
                </a:lnTo>
                <a:lnTo>
                  <a:pt x="1923" y="462"/>
                </a:lnTo>
                <a:lnTo>
                  <a:pt x="1937" y="453"/>
                </a:lnTo>
                <a:lnTo>
                  <a:pt x="1948" y="445"/>
                </a:lnTo>
                <a:lnTo>
                  <a:pt x="1950" y="437"/>
                </a:lnTo>
                <a:lnTo>
                  <a:pt x="1951" y="427"/>
                </a:lnTo>
                <a:lnTo>
                  <a:pt x="1948" y="400"/>
                </a:lnTo>
                <a:lnTo>
                  <a:pt x="1954" y="382"/>
                </a:lnTo>
                <a:lnTo>
                  <a:pt x="1957" y="353"/>
                </a:lnTo>
                <a:lnTo>
                  <a:pt x="1958" y="330"/>
                </a:lnTo>
                <a:lnTo>
                  <a:pt x="1957" y="322"/>
                </a:lnTo>
                <a:close/>
                <a:moveTo>
                  <a:pt x="745" y="1742"/>
                </a:moveTo>
                <a:lnTo>
                  <a:pt x="730" y="1767"/>
                </a:lnTo>
                <a:lnTo>
                  <a:pt x="741" y="1768"/>
                </a:lnTo>
                <a:lnTo>
                  <a:pt x="757" y="1763"/>
                </a:lnTo>
                <a:lnTo>
                  <a:pt x="761" y="1750"/>
                </a:lnTo>
                <a:lnTo>
                  <a:pt x="752" y="1748"/>
                </a:lnTo>
                <a:lnTo>
                  <a:pt x="745" y="17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" name="Freeform 88"/>
          <p:cNvSpPr>
            <a:spLocks/>
          </p:cNvSpPr>
          <p:nvPr/>
        </p:nvSpPr>
        <p:spPr bwMode="auto">
          <a:xfrm>
            <a:off x="6448149" y="3408622"/>
            <a:ext cx="508616" cy="436379"/>
          </a:xfrm>
          <a:custGeom>
            <a:avLst/>
            <a:gdLst>
              <a:gd name="T0" fmla="*/ 2501 w 2570"/>
              <a:gd name="T1" fmla="*/ 493 h 2203"/>
              <a:gd name="T2" fmla="*/ 2443 w 2570"/>
              <a:gd name="T3" fmla="*/ 372 h 2203"/>
              <a:gd name="T4" fmla="*/ 2409 w 2570"/>
              <a:gd name="T5" fmla="*/ 97 h 2203"/>
              <a:gd name="T6" fmla="*/ 2283 w 2570"/>
              <a:gd name="T7" fmla="*/ 167 h 2203"/>
              <a:gd name="T8" fmla="*/ 2087 w 2570"/>
              <a:gd name="T9" fmla="*/ 43 h 2203"/>
              <a:gd name="T10" fmla="*/ 1757 w 2570"/>
              <a:gd name="T11" fmla="*/ 114 h 2203"/>
              <a:gd name="T12" fmla="*/ 1423 w 2570"/>
              <a:gd name="T13" fmla="*/ 341 h 2203"/>
              <a:gd name="T14" fmla="*/ 1165 w 2570"/>
              <a:gd name="T15" fmla="*/ 526 h 2203"/>
              <a:gd name="T16" fmla="*/ 1001 w 2570"/>
              <a:gd name="T17" fmla="*/ 685 h 2203"/>
              <a:gd name="T18" fmla="*/ 855 w 2570"/>
              <a:gd name="T19" fmla="*/ 775 h 2203"/>
              <a:gd name="T20" fmla="*/ 671 w 2570"/>
              <a:gd name="T21" fmla="*/ 816 h 2203"/>
              <a:gd name="T22" fmla="*/ 670 w 2570"/>
              <a:gd name="T23" fmla="*/ 1003 h 2203"/>
              <a:gd name="T24" fmla="*/ 668 w 2570"/>
              <a:gd name="T25" fmla="*/ 1216 h 2203"/>
              <a:gd name="T26" fmla="*/ 649 w 2570"/>
              <a:gd name="T27" fmla="*/ 1335 h 2203"/>
              <a:gd name="T28" fmla="*/ 613 w 2570"/>
              <a:gd name="T29" fmla="*/ 1421 h 2203"/>
              <a:gd name="T30" fmla="*/ 598 w 2570"/>
              <a:gd name="T31" fmla="*/ 1462 h 2203"/>
              <a:gd name="T32" fmla="*/ 511 w 2570"/>
              <a:gd name="T33" fmla="*/ 1515 h 2203"/>
              <a:gd name="T34" fmla="*/ 464 w 2570"/>
              <a:gd name="T35" fmla="*/ 1524 h 2203"/>
              <a:gd name="T36" fmla="*/ 278 w 2570"/>
              <a:gd name="T37" fmla="*/ 1532 h 2203"/>
              <a:gd name="T38" fmla="*/ 131 w 2570"/>
              <a:gd name="T39" fmla="*/ 1590 h 2203"/>
              <a:gd name="T40" fmla="*/ 21 w 2570"/>
              <a:gd name="T41" fmla="*/ 1591 h 2203"/>
              <a:gd name="T42" fmla="*/ 7 w 2570"/>
              <a:gd name="T43" fmla="*/ 1628 h 2203"/>
              <a:gd name="T44" fmla="*/ 31 w 2570"/>
              <a:gd name="T45" fmla="*/ 1721 h 2203"/>
              <a:gd name="T46" fmla="*/ 42 w 2570"/>
              <a:gd name="T47" fmla="*/ 1779 h 2203"/>
              <a:gd name="T48" fmla="*/ 93 w 2570"/>
              <a:gd name="T49" fmla="*/ 1835 h 2203"/>
              <a:gd name="T50" fmla="*/ 126 w 2570"/>
              <a:gd name="T51" fmla="*/ 1852 h 2203"/>
              <a:gd name="T52" fmla="*/ 167 w 2570"/>
              <a:gd name="T53" fmla="*/ 1894 h 2203"/>
              <a:gd name="T54" fmla="*/ 131 w 2570"/>
              <a:gd name="T55" fmla="*/ 1900 h 2203"/>
              <a:gd name="T56" fmla="*/ 149 w 2570"/>
              <a:gd name="T57" fmla="*/ 1960 h 2203"/>
              <a:gd name="T58" fmla="*/ 243 w 2570"/>
              <a:gd name="T59" fmla="*/ 2032 h 2203"/>
              <a:gd name="T60" fmla="*/ 299 w 2570"/>
              <a:gd name="T61" fmla="*/ 2013 h 2203"/>
              <a:gd name="T62" fmla="*/ 331 w 2570"/>
              <a:gd name="T63" fmla="*/ 2047 h 2203"/>
              <a:gd name="T64" fmla="*/ 314 w 2570"/>
              <a:gd name="T65" fmla="*/ 2073 h 2203"/>
              <a:gd name="T66" fmla="*/ 311 w 2570"/>
              <a:gd name="T67" fmla="*/ 2095 h 2203"/>
              <a:gd name="T68" fmla="*/ 363 w 2570"/>
              <a:gd name="T69" fmla="*/ 2147 h 2203"/>
              <a:gd name="T70" fmla="*/ 393 w 2570"/>
              <a:gd name="T71" fmla="*/ 2092 h 2203"/>
              <a:gd name="T72" fmla="*/ 428 w 2570"/>
              <a:gd name="T73" fmla="*/ 2075 h 2203"/>
              <a:gd name="T74" fmla="*/ 502 w 2570"/>
              <a:gd name="T75" fmla="*/ 2149 h 2203"/>
              <a:gd name="T76" fmla="*/ 546 w 2570"/>
              <a:gd name="T77" fmla="*/ 2186 h 2203"/>
              <a:gd name="T78" fmla="*/ 565 w 2570"/>
              <a:gd name="T79" fmla="*/ 2184 h 2203"/>
              <a:gd name="T80" fmla="*/ 564 w 2570"/>
              <a:gd name="T81" fmla="*/ 2153 h 2203"/>
              <a:gd name="T82" fmla="*/ 565 w 2570"/>
              <a:gd name="T83" fmla="*/ 2048 h 2203"/>
              <a:gd name="T84" fmla="*/ 639 w 2570"/>
              <a:gd name="T85" fmla="*/ 1950 h 2203"/>
              <a:gd name="T86" fmla="*/ 693 w 2570"/>
              <a:gd name="T87" fmla="*/ 1840 h 2203"/>
              <a:gd name="T88" fmla="*/ 775 w 2570"/>
              <a:gd name="T89" fmla="*/ 1821 h 2203"/>
              <a:gd name="T90" fmla="*/ 856 w 2570"/>
              <a:gd name="T91" fmla="*/ 1800 h 2203"/>
              <a:gd name="T92" fmla="*/ 992 w 2570"/>
              <a:gd name="T93" fmla="*/ 1835 h 2203"/>
              <a:gd name="T94" fmla="*/ 1048 w 2570"/>
              <a:gd name="T95" fmla="*/ 1884 h 2203"/>
              <a:gd name="T96" fmla="*/ 1104 w 2570"/>
              <a:gd name="T97" fmla="*/ 1959 h 2203"/>
              <a:gd name="T98" fmla="*/ 1142 w 2570"/>
              <a:gd name="T99" fmla="*/ 1945 h 2203"/>
              <a:gd name="T100" fmla="*/ 1251 w 2570"/>
              <a:gd name="T101" fmla="*/ 1897 h 2203"/>
              <a:gd name="T102" fmla="*/ 1400 w 2570"/>
              <a:gd name="T103" fmla="*/ 1977 h 2203"/>
              <a:gd name="T104" fmla="*/ 1593 w 2570"/>
              <a:gd name="T105" fmla="*/ 1936 h 2203"/>
              <a:gd name="T106" fmla="*/ 1683 w 2570"/>
              <a:gd name="T107" fmla="*/ 1899 h 2203"/>
              <a:gd name="T108" fmla="*/ 1882 w 2570"/>
              <a:gd name="T109" fmla="*/ 1905 h 2203"/>
              <a:gd name="T110" fmla="*/ 2007 w 2570"/>
              <a:gd name="T111" fmla="*/ 1943 h 2203"/>
              <a:gd name="T112" fmla="*/ 2073 w 2570"/>
              <a:gd name="T113" fmla="*/ 1877 h 2203"/>
              <a:gd name="T114" fmla="*/ 2164 w 2570"/>
              <a:gd name="T115" fmla="*/ 1830 h 2203"/>
              <a:gd name="T116" fmla="*/ 2178 w 2570"/>
              <a:gd name="T117" fmla="*/ 1689 h 2203"/>
              <a:gd name="T118" fmla="*/ 2317 w 2570"/>
              <a:gd name="T119" fmla="*/ 1448 h 2203"/>
              <a:gd name="T120" fmla="*/ 2501 w 2570"/>
              <a:gd name="T121" fmla="*/ 1139 h 2203"/>
              <a:gd name="T122" fmla="*/ 2525 w 2570"/>
              <a:gd name="T123" fmla="*/ 804 h 2203"/>
              <a:gd name="T124" fmla="*/ 2568 w 2570"/>
              <a:gd name="T125" fmla="*/ 599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70" h="2203">
                <a:moveTo>
                  <a:pt x="2565" y="582"/>
                </a:moveTo>
                <a:lnTo>
                  <a:pt x="2523" y="530"/>
                </a:lnTo>
                <a:lnTo>
                  <a:pt x="2510" y="519"/>
                </a:lnTo>
                <a:lnTo>
                  <a:pt x="2501" y="493"/>
                </a:lnTo>
                <a:lnTo>
                  <a:pt x="2512" y="478"/>
                </a:lnTo>
                <a:lnTo>
                  <a:pt x="2461" y="393"/>
                </a:lnTo>
                <a:lnTo>
                  <a:pt x="2448" y="383"/>
                </a:lnTo>
                <a:lnTo>
                  <a:pt x="2443" y="372"/>
                </a:lnTo>
                <a:lnTo>
                  <a:pt x="2442" y="357"/>
                </a:lnTo>
                <a:lnTo>
                  <a:pt x="2441" y="298"/>
                </a:lnTo>
                <a:lnTo>
                  <a:pt x="2427" y="205"/>
                </a:lnTo>
                <a:lnTo>
                  <a:pt x="2409" y="97"/>
                </a:lnTo>
                <a:lnTo>
                  <a:pt x="2340" y="137"/>
                </a:lnTo>
                <a:lnTo>
                  <a:pt x="2288" y="168"/>
                </a:lnTo>
                <a:lnTo>
                  <a:pt x="2285" y="168"/>
                </a:lnTo>
                <a:lnTo>
                  <a:pt x="2283" y="167"/>
                </a:lnTo>
                <a:lnTo>
                  <a:pt x="2229" y="115"/>
                </a:lnTo>
                <a:lnTo>
                  <a:pt x="2186" y="75"/>
                </a:lnTo>
                <a:lnTo>
                  <a:pt x="2167" y="63"/>
                </a:lnTo>
                <a:lnTo>
                  <a:pt x="2087" y="43"/>
                </a:lnTo>
                <a:lnTo>
                  <a:pt x="2008" y="22"/>
                </a:lnTo>
                <a:lnTo>
                  <a:pt x="1924" y="0"/>
                </a:lnTo>
                <a:lnTo>
                  <a:pt x="1840" y="57"/>
                </a:lnTo>
                <a:lnTo>
                  <a:pt x="1757" y="114"/>
                </a:lnTo>
                <a:lnTo>
                  <a:pt x="1674" y="171"/>
                </a:lnTo>
                <a:lnTo>
                  <a:pt x="1590" y="227"/>
                </a:lnTo>
                <a:lnTo>
                  <a:pt x="1507" y="285"/>
                </a:lnTo>
                <a:lnTo>
                  <a:pt x="1423" y="341"/>
                </a:lnTo>
                <a:lnTo>
                  <a:pt x="1339" y="398"/>
                </a:lnTo>
                <a:lnTo>
                  <a:pt x="1256" y="456"/>
                </a:lnTo>
                <a:lnTo>
                  <a:pt x="1200" y="493"/>
                </a:lnTo>
                <a:lnTo>
                  <a:pt x="1165" y="526"/>
                </a:lnTo>
                <a:lnTo>
                  <a:pt x="1119" y="568"/>
                </a:lnTo>
                <a:lnTo>
                  <a:pt x="1078" y="610"/>
                </a:lnTo>
                <a:lnTo>
                  <a:pt x="1045" y="642"/>
                </a:lnTo>
                <a:lnTo>
                  <a:pt x="1001" y="685"/>
                </a:lnTo>
                <a:lnTo>
                  <a:pt x="980" y="706"/>
                </a:lnTo>
                <a:lnTo>
                  <a:pt x="932" y="752"/>
                </a:lnTo>
                <a:lnTo>
                  <a:pt x="917" y="761"/>
                </a:lnTo>
                <a:lnTo>
                  <a:pt x="855" y="775"/>
                </a:lnTo>
                <a:lnTo>
                  <a:pt x="796" y="788"/>
                </a:lnTo>
                <a:lnTo>
                  <a:pt x="743" y="800"/>
                </a:lnTo>
                <a:lnTo>
                  <a:pt x="706" y="808"/>
                </a:lnTo>
                <a:lnTo>
                  <a:pt x="671" y="816"/>
                </a:lnTo>
                <a:lnTo>
                  <a:pt x="671" y="848"/>
                </a:lnTo>
                <a:lnTo>
                  <a:pt x="670" y="897"/>
                </a:lnTo>
                <a:lnTo>
                  <a:pt x="670" y="952"/>
                </a:lnTo>
                <a:lnTo>
                  <a:pt x="670" y="1003"/>
                </a:lnTo>
                <a:lnTo>
                  <a:pt x="669" y="1060"/>
                </a:lnTo>
                <a:lnTo>
                  <a:pt x="669" y="1107"/>
                </a:lnTo>
                <a:lnTo>
                  <a:pt x="669" y="1161"/>
                </a:lnTo>
                <a:lnTo>
                  <a:pt x="668" y="1216"/>
                </a:lnTo>
                <a:lnTo>
                  <a:pt x="663" y="1222"/>
                </a:lnTo>
                <a:lnTo>
                  <a:pt x="661" y="1252"/>
                </a:lnTo>
                <a:lnTo>
                  <a:pt x="659" y="1293"/>
                </a:lnTo>
                <a:lnTo>
                  <a:pt x="649" y="1335"/>
                </a:lnTo>
                <a:lnTo>
                  <a:pt x="631" y="1365"/>
                </a:lnTo>
                <a:lnTo>
                  <a:pt x="625" y="1395"/>
                </a:lnTo>
                <a:lnTo>
                  <a:pt x="619" y="1412"/>
                </a:lnTo>
                <a:lnTo>
                  <a:pt x="613" y="1421"/>
                </a:lnTo>
                <a:lnTo>
                  <a:pt x="611" y="1432"/>
                </a:lnTo>
                <a:lnTo>
                  <a:pt x="607" y="1447"/>
                </a:lnTo>
                <a:lnTo>
                  <a:pt x="602" y="1457"/>
                </a:lnTo>
                <a:lnTo>
                  <a:pt x="598" y="1462"/>
                </a:lnTo>
                <a:lnTo>
                  <a:pt x="580" y="1468"/>
                </a:lnTo>
                <a:lnTo>
                  <a:pt x="550" y="1498"/>
                </a:lnTo>
                <a:lnTo>
                  <a:pt x="547" y="1521"/>
                </a:lnTo>
                <a:lnTo>
                  <a:pt x="511" y="1515"/>
                </a:lnTo>
                <a:lnTo>
                  <a:pt x="474" y="1508"/>
                </a:lnTo>
                <a:lnTo>
                  <a:pt x="469" y="1509"/>
                </a:lnTo>
                <a:lnTo>
                  <a:pt x="466" y="1512"/>
                </a:lnTo>
                <a:lnTo>
                  <a:pt x="464" y="1524"/>
                </a:lnTo>
                <a:lnTo>
                  <a:pt x="414" y="1526"/>
                </a:lnTo>
                <a:lnTo>
                  <a:pt x="370" y="1528"/>
                </a:lnTo>
                <a:lnTo>
                  <a:pt x="316" y="1530"/>
                </a:lnTo>
                <a:lnTo>
                  <a:pt x="278" y="1532"/>
                </a:lnTo>
                <a:lnTo>
                  <a:pt x="231" y="1534"/>
                </a:lnTo>
                <a:lnTo>
                  <a:pt x="187" y="1537"/>
                </a:lnTo>
                <a:lnTo>
                  <a:pt x="158" y="1564"/>
                </a:lnTo>
                <a:lnTo>
                  <a:pt x="131" y="1590"/>
                </a:lnTo>
                <a:lnTo>
                  <a:pt x="129" y="1591"/>
                </a:lnTo>
                <a:lnTo>
                  <a:pt x="91" y="1596"/>
                </a:lnTo>
                <a:lnTo>
                  <a:pt x="45" y="1591"/>
                </a:lnTo>
                <a:lnTo>
                  <a:pt x="21" y="1591"/>
                </a:lnTo>
                <a:lnTo>
                  <a:pt x="12" y="1594"/>
                </a:lnTo>
                <a:lnTo>
                  <a:pt x="10" y="1605"/>
                </a:lnTo>
                <a:lnTo>
                  <a:pt x="8" y="1613"/>
                </a:lnTo>
                <a:lnTo>
                  <a:pt x="7" y="1628"/>
                </a:lnTo>
                <a:lnTo>
                  <a:pt x="4" y="1652"/>
                </a:lnTo>
                <a:lnTo>
                  <a:pt x="0" y="1681"/>
                </a:lnTo>
                <a:lnTo>
                  <a:pt x="14" y="1700"/>
                </a:lnTo>
                <a:lnTo>
                  <a:pt x="31" y="1721"/>
                </a:lnTo>
                <a:lnTo>
                  <a:pt x="35" y="1729"/>
                </a:lnTo>
                <a:lnTo>
                  <a:pt x="31" y="1748"/>
                </a:lnTo>
                <a:lnTo>
                  <a:pt x="34" y="1760"/>
                </a:lnTo>
                <a:lnTo>
                  <a:pt x="42" y="1779"/>
                </a:lnTo>
                <a:lnTo>
                  <a:pt x="57" y="1803"/>
                </a:lnTo>
                <a:lnTo>
                  <a:pt x="72" y="1830"/>
                </a:lnTo>
                <a:lnTo>
                  <a:pt x="83" y="1833"/>
                </a:lnTo>
                <a:lnTo>
                  <a:pt x="93" y="1835"/>
                </a:lnTo>
                <a:lnTo>
                  <a:pt x="100" y="1840"/>
                </a:lnTo>
                <a:lnTo>
                  <a:pt x="109" y="1844"/>
                </a:lnTo>
                <a:lnTo>
                  <a:pt x="118" y="1847"/>
                </a:lnTo>
                <a:lnTo>
                  <a:pt x="126" y="1852"/>
                </a:lnTo>
                <a:lnTo>
                  <a:pt x="131" y="1858"/>
                </a:lnTo>
                <a:lnTo>
                  <a:pt x="137" y="1873"/>
                </a:lnTo>
                <a:lnTo>
                  <a:pt x="155" y="1883"/>
                </a:lnTo>
                <a:lnTo>
                  <a:pt x="167" y="1894"/>
                </a:lnTo>
                <a:lnTo>
                  <a:pt x="162" y="1899"/>
                </a:lnTo>
                <a:lnTo>
                  <a:pt x="147" y="1897"/>
                </a:lnTo>
                <a:lnTo>
                  <a:pt x="132" y="1892"/>
                </a:lnTo>
                <a:lnTo>
                  <a:pt x="131" y="1900"/>
                </a:lnTo>
                <a:lnTo>
                  <a:pt x="130" y="1929"/>
                </a:lnTo>
                <a:lnTo>
                  <a:pt x="132" y="1953"/>
                </a:lnTo>
                <a:lnTo>
                  <a:pt x="135" y="1956"/>
                </a:lnTo>
                <a:lnTo>
                  <a:pt x="149" y="1960"/>
                </a:lnTo>
                <a:lnTo>
                  <a:pt x="183" y="1991"/>
                </a:lnTo>
                <a:lnTo>
                  <a:pt x="215" y="2021"/>
                </a:lnTo>
                <a:lnTo>
                  <a:pt x="225" y="2029"/>
                </a:lnTo>
                <a:lnTo>
                  <a:pt x="243" y="2032"/>
                </a:lnTo>
                <a:lnTo>
                  <a:pt x="262" y="2033"/>
                </a:lnTo>
                <a:lnTo>
                  <a:pt x="270" y="2030"/>
                </a:lnTo>
                <a:lnTo>
                  <a:pt x="289" y="2015"/>
                </a:lnTo>
                <a:lnTo>
                  <a:pt x="299" y="2013"/>
                </a:lnTo>
                <a:lnTo>
                  <a:pt x="309" y="2013"/>
                </a:lnTo>
                <a:lnTo>
                  <a:pt x="314" y="2017"/>
                </a:lnTo>
                <a:lnTo>
                  <a:pt x="323" y="2029"/>
                </a:lnTo>
                <a:lnTo>
                  <a:pt x="331" y="2047"/>
                </a:lnTo>
                <a:lnTo>
                  <a:pt x="333" y="2060"/>
                </a:lnTo>
                <a:lnTo>
                  <a:pt x="332" y="2067"/>
                </a:lnTo>
                <a:lnTo>
                  <a:pt x="330" y="2070"/>
                </a:lnTo>
                <a:lnTo>
                  <a:pt x="314" y="2073"/>
                </a:lnTo>
                <a:lnTo>
                  <a:pt x="308" y="2076"/>
                </a:lnTo>
                <a:lnTo>
                  <a:pt x="305" y="2080"/>
                </a:lnTo>
                <a:lnTo>
                  <a:pt x="308" y="2089"/>
                </a:lnTo>
                <a:lnTo>
                  <a:pt x="311" y="2095"/>
                </a:lnTo>
                <a:lnTo>
                  <a:pt x="328" y="2122"/>
                </a:lnTo>
                <a:lnTo>
                  <a:pt x="351" y="2157"/>
                </a:lnTo>
                <a:lnTo>
                  <a:pt x="359" y="2166"/>
                </a:lnTo>
                <a:lnTo>
                  <a:pt x="363" y="2147"/>
                </a:lnTo>
                <a:lnTo>
                  <a:pt x="355" y="2111"/>
                </a:lnTo>
                <a:lnTo>
                  <a:pt x="356" y="2105"/>
                </a:lnTo>
                <a:lnTo>
                  <a:pt x="372" y="2098"/>
                </a:lnTo>
                <a:lnTo>
                  <a:pt x="393" y="2092"/>
                </a:lnTo>
                <a:lnTo>
                  <a:pt x="401" y="2091"/>
                </a:lnTo>
                <a:lnTo>
                  <a:pt x="407" y="2088"/>
                </a:lnTo>
                <a:lnTo>
                  <a:pt x="416" y="2081"/>
                </a:lnTo>
                <a:lnTo>
                  <a:pt x="428" y="2075"/>
                </a:lnTo>
                <a:lnTo>
                  <a:pt x="435" y="2077"/>
                </a:lnTo>
                <a:lnTo>
                  <a:pt x="440" y="2078"/>
                </a:lnTo>
                <a:lnTo>
                  <a:pt x="483" y="2125"/>
                </a:lnTo>
                <a:lnTo>
                  <a:pt x="502" y="2149"/>
                </a:lnTo>
                <a:lnTo>
                  <a:pt x="507" y="2160"/>
                </a:lnTo>
                <a:lnTo>
                  <a:pt x="518" y="2169"/>
                </a:lnTo>
                <a:lnTo>
                  <a:pt x="533" y="2174"/>
                </a:lnTo>
                <a:lnTo>
                  <a:pt x="546" y="2186"/>
                </a:lnTo>
                <a:lnTo>
                  <a:pt x="556" y="2203"/>
                </a:lnTo>
                <a:lnTo>
                  <a:pt x="566" y="2197"/>
                </a:lnTo>
                <a:lnTo>
                  <a:pt x="567" y="2191"/>
                </a:lnTo>
                <a:lnTo>
                  <a:pt x="565" y="2184"/>
                </a:lnTo>
                <a:lnTo>
                  <a:pt x="560" y="2179"/>
                </a:lnTo>
                <a:lnTo>
                  <a:pt x="559" y="2168"/>
                </a:lnTo>
                <a:lnTo>
                  <a:pt x="560" y="2161"/>
                </a:lnTo>
                <a:lnTo>
                  <a:pt x="564" y="2153"/>
                </a:lnTo>
                <a:lnTo>
                  <a:pt x="563" y="2136"/>
                </a:lnTo>
                <a:lnTo>
                  <a:pt x="563" y="2109"/>
                </a:lnTo>
                <a:lnTo>
                  <a:pt x="565" y="2071"/>
                </a:lnTo>
                <a:lnTo>
                  <a:pt x="565" y="2048"/>
                </a:lnTo>
                <a:lnTo>
                  <a:pt x="585" y="2031"/>
                </a:lnTo>
                <a:lnTo>
                  <a:pt x="615" y="2002"/>
                </a:lnTo>
                <a:lnTo>
                  <a:pt x="630" y="1972"/>
                </a:lnTo>
                <a:lnTo>
                  <a:pt x="639" y="1950"/>
                </a:lnTo>
                <a:lnTo>
                  <a:pt x="649" y="1875"/>
                </a:lnTo>
                <a:lnTo>
                  <a:pt x="656" y="1871"/>
                </a:lnTo>
                <a:lnTo>
                  <a:pt x="664" y="1867"/>
                </a:lnTo>
                <a:lnTo>
                  <a:pt x="693" y="1840"/>
                </a:lnTo>
                <a:lnTo>
                  <a:pt x="716" y="1830"/>
                </a:lnTo>
                <a:lnTo>
                  <a:pt x="734" y="1824"/>
                </a:lnTo>
                <a:lnTo>
                  <a:pt x="760" y="1819"/>
                </a:lnTo>
                <a:lnTo>
                  <a:pt x="775" y="1821"/>
                </a:lnTo>
                <a:lnTo>
                  <a:pt x="804" y="1822"/>
                </a:lnTo>
                <a:lnTo>
                  <a:pt x="827" y="1820"/>
                </a:lnTo>
                <a:lnTo>
                  <a:pt x="848" y="1804"/>
                </a:lnTo>
                <a:lnTo>
                  <a:pt x="856" y="1800"/>
                </a:lnTo>
                <a:lnTo>
                  <a:pt x="869" y="1797"/>
                </a:lnTo>
                <a:lnTo>
                  <a:pt x="925" y="1818"/>
                </a:lnTo>
                <a:lnTo>
                  <a:pt x="982" y="1837"/>
                </a:lnTo>
                <a:lnTo>
                  <a:pt x="992" y="1835"/>
                </a:lnTo>
                <a:lnTo>
                  <a:pt x="1000" y="1838"/>
                </a:lnTo>
                <a:lnTo>
                  <a:pt x="1014" y="1848"/>
                </a:lnTo>
                <a:lnTo>
                  <a:pt x="1035" y="1870"/>
                </a:lnTo>
                <a:lnTo>
                  <a:pt x="1048" y="1884"/>
                </a:lnTo>
                <a:lnTo>
                  <a:pt x="1054" y="1892"/>
                </a:lnTo>
                <a:lnTo>
                  <a:pt x="1082" y="1941"/>
                </a:lnTo>
                <a:lnTo>
                  <a:pt x="1093" y="1952"/>
                </a:lnTo>
                <a:lnTo>
                  <a:pt x="1104" y="1959"/>
                </a:lnTo>
                <a:lnTo>
                  <a:pt x="1115" y="1961"/>
                </a:lnTo>
                <a:lnTo>
                  <a:pt x="1123" y="1960"/>
                </a:lnTo>
                <a:lnTo>
                  <a:pt x="1131" y="1955"/>
                </a:lnTo>
                <a:lnTo>
                  <a:pt x="1142" y="1945"/>
                </a:lnTo>
                <a:lnTo>
                  <a:pt x="1159" y="1940"/>
                </a:lnTo>
                <a:lnTo>
                  <a:pt x="1173" y="1941"/>
                </a:lnTo>
                <a:lnTo>
                  <a:pt x="1243" y="1897"/>
                </a:lnTo>
                <a:lnTo>
                  <a:pt x="1251" y="1897"/>
                </a:lnTo>
                <a:lnTo>
                  <a:pt x="1271" y="1900"/>
                </a:lnTo>
                <a:lnTo>
                  <a:pt x="1293" y="1906"/>
                </a:lnTo>
                <a:lnTo>
                  <a:pt x="1353" y="1949"/>
                </a:lnTo>
                <a:lnTo>
                  <a:pt x="1400" y="1977"/>
                </a:lnTo>
                <a:lnTo>
                  <a:pt x="1434" y="1987"/>
                </a:lnTo>
                <a:lnTo>
                  <a:pt x="1474" y="1993"/>
                </a:lnTo>
                <a:lnTo>
                  <a:pt x="1541" y="1995"/>
                </a:lnTo>
                <a:lnTo>
                  <a:pt x="1593" y="1936"/>
                </a:lnTo>
                <a:lnTo>
                  <a:pt x="1612" y="1922"/>
                </a:lnTo>
                <a:lnTo>
                  <a:pt x="1635" y="1911"/>
                </a:lnTo>
                <a:lnTo>
                  <a:pt x="1642" y="1908"/>
                </a:lnTo>
                <a:lnTo>
                  <a:pt x="1683" y="1899"/>
                </a:lnTo>
                <a:lnTo>
                  <a:pt x="1761" y="1891"/>
                </a:lnTo>
                <a:lnTo>
                  <a:pt x="1835" y="1894"/>
                </a:lnTo>
                <a:lnTo>
                  <a:pt x="1850" y="1897"/>
                </a:lnTo>
                <a:lnTo>
                  <a:pt x="1882" y="1905"/>
                </a:lnTo>
                <a:lnTo>
                  <a:pt x="1930" y="1925"/>
                </a:lnTo>
                <a:lnTo>
                  <a:pt x="1950" y="1944"/>
                </a:lnTo>
                <a:lnTo>
                  <a:pt x="1984" y="1947"/>
                </a:lnTo>
                <a:lnTo>
                  <a:pt x="2007" y="1943"/>
                </a:lnTo>
                <a:lnTo>
                  <a:pt x="2015" y="1925"/>
                </a:lnTo>
                <a:lnTo>
                  <a:pt x="2038" y="1899"/>
                </a:lnTo>
                <a:lnTo>
                  <a:pt x="2055" y="1889"/>
                </a:lnTo>
                <a:lnTo>
                  <a:pt x="2073" y="1877"/>
                </a:lnTo>
                <a:lnTo>
                  <a:pt x="2103" y="1861"/>
                </a:lnTo>
                <a:lnTo>
                  <a:pt x="2126" y="1854"/>
                </a:lnTo>
                <a:lnTo>
                  <a:pt x="2147" y="1836"/>
                </a:lnTo>
                <a:lnTo>
                  <a:pt x="2164" y="1830"/>
                </a:lnTo>
                <a:lnTo>
                  <a:pt x="2194" y="1829"/>
                </a:lnTo>
                <a:lnTo>
                  <a:pt x="2177" y="1749"/>
                </a:lnTo>
                <a:lnTo>
                  <a:pt x="2167" y="1704"/>
                </a:lnTo>
                <a:lnTo>
                  <a:pt x="2178" y="1689"/>
                </a:lnTo>
                <a:lnTo>
                  <a:pt x="2199" y="1656"/>
                </a:lnTo>
                <a:lnTo>
                  <a:pt x="2226" y="1594"/>
                </a:lnTo>
                <a:lnTo>
                  <a:pt x="2285" y="1498"/>
                </a:lnTo>
                <a:lnTo>
                  <a:pt x="2317" y="1448"/>
                </a:lnTo>
                <a:lnTo>
                  <a:pt x="2378" y="1374"/>
                </a:lnTo>
                <a:lnTo>
                  <a:pt x="2453" y="1283"/>
                </a:lnTo>
                <a:lnTo>
                  <a:pt x="2495" y="1232"/>
                </a:lnTo>
                <a:lnTo>
                  <a:pt x="2501" y="1139"/>
                </a:lnTo>
                <a:lnTo>
                  <a:pt x="2509" y="1040"/>
                </a:lnTo>
                <a:lnTo>
                  <a:pt x="2514" y="965"/>
                </a:lnTo>
                <a:lnTo>
                  <a:pt x="2520" y="878"/>
                </a:lnTo>
                <a:lnTo>
                  <a:pt x="2525" y="804"/>
                </a:lnTo>
                <a:lnTo>
                  <a:pt x="2529" y="749"/>
                </a:lnTo>
                <a:lnTo>
                  <a:pt x="2534" y="674"/>
                </a:lnTo>
                <a:lnTo>
                  <a:pt x="2539" y="660"/>
                </a:lnTo>
                <a:lnTo>
                  <a:pt x="2568" y="599"/>
                </a:lnTo>
                <a:lnTo>
                  <a:pt x="2570" y="591"/>
                </a:lnTo>
                <a:lnTo>
                  <a:pt x="2565" y="5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3" name="Freeform 89"/>
          <p:cNvSpPr>
            <a:spLocks/>
          </p:cNvSpPr>
          <p:nvPr/>
        </p:nvSpPr>
        <p:spPr bwMode="auto">
          <a:xfrm>
            <a:off x="6821199" y="4901815"/>
            <a:ext cx="435391" cy="442317"/>
          </a:xfrm>
          <a:custGeom>
            <a:avLst/>
            <a:gdLst>
              <a:gd name="T0" fmla="*/ 2113 w 2197"/>
              <a:gd name="T1" fmla="*/ 103 h 2232"/>
              <a:gd name="T2" fmla="*/ 1960 w 2197"/>
              <a:gd name="T3" fmla="*/ 111 h 2232"/>
              <a:gd name="T4" fmla="*/ 1770 w 2197"/>
              <a:gd name="T5" fmla="*/ 152 h 2232"/>
              <a:gd name="T6" fmla="*/ 1573 w 2197"/>
              <a:gd name="T7" fmla="*/ 192 h 2232"/>
              <a:gd name="T8" fmla="*/ 1490 w 2197"/>
              <a:gd name="T9" fmla="*/ 193 h 2232"/>
              <a:gd name="T10" fmla="*/ 1407 w 2197"/>
              <a:gd name="T11" fmla="*/ 171 h 2232"/>
              <a:gd name="T12" fmla="*/ 1241 w 2197"/>
              <a:gd name="T13" fmla="*/ 160 h 2232"/>
              <a:gd name="T14" fmla="*/ 1153 w 2197"/>
              <a:gd name="T15" fmla="*/ 149 h 2232"/>
              <a:gd name="T16" fmla="*/ 1094 w 2197"/>
              <a:gd name="T17" fmla="*/ 85 h 2232"/>
              <a:gd name="T18" fmla="*/ 992 w 2197"/>
              <a:gd name="T19" fmla="*/ 79 h 2232"/>
              <a:gd name="T20" fmla="*/ 718 w 2197"/>
              <a:gd name="T21" fmla="*/ 78 h 2232"/>
              <a:gd name="T22" fmla="*/ 437 w 2197"/>
              <a:gd name="T23" fmla="*/ 78 h 2232"/>
              <a:gd name="T24" fmla="*/ 359 w 2197"/>
              <a:gd name="T25" fmla="*/ 78 h 2232"/>
              <a:gd name="T26" fmla="*/ 298 w 2197"/>
              <a:gd name="T27" fmla="*/ 33 h 2232"/>
              <a:gd name="T28" fmla="*/ 236 w 2197"/>
              <a:gd name="T29" fmla="*/ 1 h 2232"/>
              <a:gd name="T30" fmla="*/ 172 w 2197"/>
              <a:gd name="T31" fmla="*/ 26 h 2232"/>
              <a:gd name="T32" fmla="*/ 97 w 2197"/>
              <a:gd name="T33" fmla="*/ 46 h 2232"/>
              <a:gd name="T34" fmla="*/ 29 w 2197"/>
              <a:gd name="T35" fmla="*/ 48 h 2232"/>
              <a:gd name="T36" fmla="*/ 8 w 2197"/>
              <a:gd name="T37" fmla="*/ 192 h 2232"/>
              <a:gd name="T38" fmla="*/ 98 w 2197"/>
              <a:gd name="T39" fmla="*/ 333 h 2232"/>
              <a:gd name="T40" fmla="*/ 251 w 2197"/>
              <a:gd name="T41" fmla="*/ 663 h 2232"/>
              <a:gd name="T42" fmla="*/ 361 w 2197"/>
              <a:gd name="T43" fmla="*/ 894 h 2232"/>
              <a:gd name="T44" fmla="*/ 449 w 2197"/>
              <a:gd name="T45" fmla="*/ 1088 h 2232"/>
              <a:gd name="T46" fmla="*/ 430 w 2197"/>
              <a:gd name="T47" fmla="*/ 1118 h 2232"/>
              <a:gd name="T48" fmla="*/ 444 w 2197"/>
              <a:gd name="T49" fmla="*/ 1245 h 2232"/>
              <a:gd name="T50" fmla="*/ 486 w 2197"/>
              <a:gd name="T51" fmla="*/ 1458 h 2232"/>
              <a:gd name="T52" fmla="*/ 500 w 2197"/>
              <a:gd name="T53" fmla="*/ 1597 h 2232"/>
              <a:gd name="T54" fmla="*/ 536 w 2197"/>
              <a:gd name="T55" fmla="*/ 1763 h 2232"/>
              <a:gd name="T56" fmla="*/ 542 w 2197"/>
              <a:gd name="T57" fmla="*/ 1830 h 2232"/>
              <a:gd name="T58" fmla="*/ 633 w 2197"/>
              <a:gd name="T59" fmla="*/ 2050 h 2232"/>
              <a:gd name="T60" fmla="*/ 747 w 2197"/>
              <a:gd name="T61" fmla="*/ 2171 h 2232"/>
              <a:gd name="T62" fmla="*/ 791 w 2197"/>
              <a:gd name="T63" fmla="*/ 2145 h 2232"/>
              <a:gd name="T64" fmla="*/ 805 w 2197"/>
              <a:gd name="T65" fmla="*/ 2106 h 2232"/>
              <a:gd name="T66" fmla="*/ 845 w 2197"/>
              <a:gd name="T67" fmla="*/ 2062 h 2232"/>
              <a:gd name="T68" fmla="*/ 875 w 2197"/>
              <a:gd name="T69" fmla="*/ 2100 h 2232"/>
              <a:gd name="T70" fmla="*/ 895 w 2197"/>
              <a:gd name="T71" fmla="*/ 2134 h 2232"/>
              <a:gd name="T72" fmla="*/ 900 w 2197"/>
              <a:gd name="T73" fmla="*/ 2172 h 2232"/>
              <a:gd name="T74" fmla="*/ 968 w 2197"/>
              <a:gd name="T75" fmla="*/ 2202 h 2232"/>
              <a:gd name="T76" fmla="*/ 1088 w 2197"/>
              <a:gd name="T77" fmla="*/ 2216 h 2232"/>
              <a:gd name="T78" fmla="*/ 1190 w 2197"/>
              <a:gd name="T79" fmla="*/ 2225 h 2232"/>
              <a:gd name="T80" fmla="*/ 1216 w 2197"/>
              <a:gd name="T81" fmla="*/ 2190 h 2232"/>
              <a:gd name="T82" fmla="*/ 1292 w 2197"/>
              <a:gd name="T83" fmla="*/ 2140 h 2232"/>
              <a:gd name="T84" fmla="*/ 1312 w 2197"/>
              <a:gd name="T85" fmla="*/ 1948 h 2232"/>
              <a:gd name="T86" fmla="*/ 1319 w 2197"/>
              <a:gd name="T87" fmla="*/ 1617 h 2232"/>
              <a:gd name="T88" fmla="*/ 1322 w 2197"/>
              <a:gd name="T89" fmla="*/ 1410 h 2232"/>
              <a:gd name="T90" fmla="*/ 1325 w 2197"/>
              <a:gd name="T91" fmla="*/ 1197 h 2232"/>
              <a:gd name="T92" fmla="*/ 1328 w 2197"/>
              <a:gd name="T93" fmla="*/ 983 h 2232"/>
              <a:gd name="T94" fmla="*/ 1491 w 2197"/>
              <a:gd name="T95" fmla="*/ 897 h 2232"/>
              <a:gd name="T96" fmla="*/ 1495 w 2197"/>
              <a:gd name="T97" fmla="*/ 593 h 2232"/>
              <a:gd name="T98" fmla="*/ 1499 w 2197"/>
              <a:gd name="T99" fmla="*/ 289 h 2232"/>
              <a:gd name="T100" fmla="*/ 1669 w 2197"/>
              <a:gd name="T101" fmla="*/ 230 h 2232"/>
              <a:gd name="T102" fmla="*/ 1865 w 2197"/>
              <a:gd name="T103" fmla="*/ 192 h 2232"/>
              <a:gd name="T104" fmla="*/ 1919 w 2197"/>
              <a:gd name="T105" fmla="*/ 264 h 2232"/>
              <a:gd name="T106" fmla="*/ 1942 w 2197"/>
              <a:gd name="T107" fmla="*/ 271 h 2232"/>
              <a:gd name="T108" fmla="*/ 2013 w 2197"/>
              <a:gd name="T109" fmla="*/ 207 h 2232"/>
              <a:gd name="T110" fmla="*/ 2068 w 2197"/>
              <a:gd name="T111" fmla="*/ 197 h 2232"/>
              <a:gd name="T112" fmla="*/ 2190 w 2197"/>
              <a:gd name="T113" fmla="*/ 153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97" h="2232">
                <a:moveTo>
                  <a:pt x="2170" y="124"/>
                </a:moveTo>
                <a:lnTo>
                  <a:pt x="2156" y="112"/>
                </a:lnTo>
                <a:lnTo>
                  <a:pt x="2145" y="108"/>
                </a:lnTo>
                <a:lnTo>
                  <a:pt x="2113" y="103"/>
                </a:lnTo>
                <a:lnTo>
                  <a:pt x="2038" y="95"/>
                </a:lnTo>
                <a:lnTo>
                  <a:pt x="2030" y="98"/>
                </a:lnTo>
                <a:lnTo>
                  <a:pt x="2000" y="104"/>
                </a:lnTo>
                <a:lnTo>
                  <a:pt x="1960" y="111"/>
                </a:lnTo>
                <a:lnTo>
                  <a:pt x="1927" y="118"/>
                </a:lnTo>
                <a:lnTo>
                  <a:pt x="1893" y="126"/>
                </a:lnTo>
                <a:lnTo>
                  <a:pt x="1841" y="136"/>
                </a:lnTo>
                <a:lnTo>
                  <a:pt x="1770" y="152"/>
                </a:lnTo>
                <a:lnTo>
                  <a:pt x="1720" y="162"/>
                </a:lnTo>
                <a:lnTo>
                  <a:pt x="1661" y="175"/>
                </a:lnTo>
                <a:lnTo>
                  <a:pt x="1622" y="182"/>
                </a:lnTo>
                <a:lnTo>
                  <a:pt x="1573" y="192"/>
                </a:lnTo>
                <a:lnTo>
                  <a:pt x="1565" y="192"/>
                </a:lnTo>
                <a:lnTo>
                  <a:pt x="1551" y="185"/>
                </a:lnTo>
                <a:lnTo>
                  <a:pt x="1523" y="184"/>
                </a:lnTo>
                <a:lnTo>
                  <a:pt x="1490" y="193"/>
                </a:lnTo>
                <a:lnTo>
                  <a:pt x="1464" y="196"/>
                </a:lnTo>
                <a:lnTo>
                  <a:pt x="1444" y="191"/>
                </a:lnTo>
                <a:lnTo>
                  <a:pt x="1425" y="183"/>
                </a:lnTo>
                <a:lnTo>
                  <a:pt x="1407" y="171"/>
                </a:lnTo>
                <a:lnTo>
                  <a:pt x="1375" y="167"/>
                </a:lnTo>
                <a:lnTo>
                  <a:pt x="1328" y="170"/>
                </a:lnTo>
                <a:lnTo>
                  <a:pt x="1285" y="168"/>
                </a:lnTo>
                <a:lnTo>
                  <a:pt x="1241" y="160"/>
                </a:lnTo>
                <a:lnTo>
                  <a:pt x="1211" y="157"/>
                </a:lnTo>
                <a:lnTo>
                  <a:pt x="1193" y="158"/>
                </a:lnTo>
                <a:lnTo>
                  <a:pt x="1174" y="156"/>
                </a:lnTo>
                <a:lnTo>
                  <a:pt x="1153" y="149"/>
                </a:lnTo>
                <a:lnTo>
                  <a:pt x="1135" y="137"/>
                </a:lnTo>
                <a:lnTo>
                  <a:pt x="1114" y="113"/>
                </a:lnTo>
                <a:lnTo>
                  <a:pt x="1098" y="88"/>
                </a:lnTo>
                <a:lnTo>
                  <a:pt x="1094" y="85"/>
                </a:lnTo>
                <a:lnTo>
                  <a:pt x="1089" y="81"/>
                </a:lnTo>
                <a:lnTo>
                  <a:pt x="1084" y="80"/>
                </a:lnTo>
                <a:lnTo>
                  <a:pt x="1037" y="79"/>
                </a:lnTo>
                <a:lnTo>
                  <a:pt x="992" y="79"/>
                </a:lnTo>
                <a:lnTo>
                  <a:pt x="967" y="79"/>
                </a:lnTo>
                <a:lnTo>
                  <a:pt x="905" y="79"/>
                </a:lnTo>
                <a:lnTo>
                  <a:pt x="843" y="79"/>
                </a:lnTo>
                <a:lnTo>
                  <a:pt x="718" y="78"/>
                </a:lnTo>
                <a:lnTo>
                  <a:pt x="656" y="78"/>
                </a:lnTo>
                <a:lnTo>
                  <a:pt x="594" y="78"/>
                </a:lnTo>
                <a:lnTo>
                  <a:pt x="470" y="78"/>
                </a:lnTo>
                <a:lnTo>
                  <a:pt x="437" y="78"/>
                </a:lnTo>
                <a:lnTo>
                  <a:pt x="406" y="80"/>
                </a:lnTo>
                <a:lnTo>
                  <a:pt x="372" y="82"/>
                </a:lnTo>
                <a:lnTo>
                  <a:pt x="367" y="81"/>
                </a:lnTo>
                <a:lnTo>
                  <a:pt x="359" y="78"/>
                </a:lnTo>
                <a:lnTo>
                  <a:pt x="354" y="73"/>
                </a:lnTo>
                <a:lnTo>
                  <a:pt x="336" y="60"/>
                </a:lnTo>
                <a:lnTo>
                  <a:pt x="320" y="50"/>
                </a:lnTo>
                <a:lnTo>
                  <a:pt x="298" y="33"/>
                </a:lnTo>
                <a:lnTo>
                  <a:pt x="284" y="14"/>
                </a:lnTo>
                <a:lnTo>
                  <a:pt x="272" y="8"/>
                </a:lnTo>
                <a:lnTo>
                  <a:pt x="252" y="4"/>
                </a:lnTo>
                <a:lnTo>
                  <a:pt x="236" y="1"/>
                </a:lnTo>
                <a:lnTo>
                  <a:pt x="224" y="0"/>
                </a:lnTo>
                <a:lnTo>
                  <a:pt x="202" y="9"/>
                </a:lnTo>
                <a:lnTo>
                  <a:pt x="184" y="18"/>
                </a:lnTo>
                <a:lnTo>
                  <a:pt x="172" y="26"/>
                </a:lnTo>
                <a:lnTo>
                  <a:pt x="151" y="36"/>
                </a:lnTo>
                <a:lnTo>
                  <a:pt x="134" y="46"/>
                </a:lnTo>
                <a:lnTo>
                  <a:pt x="103" y="44"/>
                </a:lnTo>
                <a:lnTo>
                  <a:pt x="97" y="46"/>
                </a:lnTo>
                <a:lnTo>
                  <a:pt x="79" y="45"/>
                </a:lnTo>
                <a:lnTo>
                  <a:pt x="63" y="37"/>
                </a:lnTo>
                <a:lnTo>
                  <a:pt x="47" y="38"/>
                </a:lnTo>
                <a:lnTo>
                  <a:pt x="29" y="48"/>
                </a:lnTo>
                <a:lnTo>
                  <a:pt x="3" y="52"/>
                </a:lnTo>
                <a:lnTo>
                  <a:pt x="0" y="93"/>
                </a:lnTo>
                <a:lnTo>
                  <a:pt x="1" y="146"/>
                </a:lnTo>
                <a:lnTo>
                  <a:pt x="8" y="192"/>
                </a:lnTo>
                <a:lnTo>
                  <a:pt x="36" y="243"/>
                </a:lnTo>
                <a:lnTo>
                  <a:pt x="51" y="280"/>
                </a:lnTo>
                <a:lnTo>
                  <a:pt x="59" y="293"/>
                </a:lnTo>
                <a:lnTo>
                  <a:pt x="98" y="333"/>
                </a:lnTo>
                <a:lnTo>
                  <a:pt x="119" y="365"/>
                </a:lnTo>
                <a:lnTo>
                  <a:pt x="213" y="570"/>
                </a:lnTo>
                <a:lnTo>
                  <a:pt x="233" y="599"/>
                </a:lnTo>
                <a:lnTo>
                  <a:pt x="251" y="663"/>
                </a:lnTo>
                <a:lnTo>
                  <a:pt x="278" y="736"/>
                </a:lnTo>
                <a:lnTo>
                  <a:pt x="340" y="840"/>
                </a:lnTo>
                <a:lnTo>
                  <a:pt x="348" y="865"/>
                </a:lnTo>
                <a:lnTo>
                  <a:pt x="361" y="894"/>
                </a:lnTo>
                <a:lnTo>
                  <a:pt x="418" y="973"/>
                </a:lnTo>
                <a:lnTo>
                  <a:pt x="440" y="1021"/>
                </a:lnTo>
                <a:lnTo>
                  <a:pt x="450" y="1069"/>
                </a:lnTo>
                <a:lnTo>
                  <a:pt x="449" y="1088"/>
                </a:lnTo>
                <a:lnTo>
                  <a:pt x="445" y="1109"/>
                </a:lnTo>
                <a:lnTo>
                  <a:pt x="439" y="1107"/>
                </a:lnTo>
                <a:lnTo>
                  <a:pt x="436" y="1102"/>
                </a:lnTo>
                <a:lnTo>
                  <a:pt x="430" y="1118"/>
                </a:lnTo>
                <a:lnTo>
                  <a:pt x="433" y="1139"/>
                </a:lnTo>
                <a:lnTo>
                  <a:pt x="441" y="1177"/>
                </a:lnTo>
                <a:lnTo>
                  <a:pt x="440" y="1213"/>
                </a:lnTo>
                <a:lnTo>
                  <a:pt x="444" y="1245"/>
                </a:lnTo>
                <a:lnTo>
                  <a:pt x="441" y="1320"/>
                </a:lnTo>
                <a:lnTo>
                  <a:pt x="444" y="1349"/>
                </a:lnTo>
                <a:lnTo>
                  <a:pt x="464" y="1413"/>
                </a:lnTo>
                <a:lnTo>
                  <a:pt x="486" y="1458"/>
                </a:lnTo>
                <a:lnTo>
                  <a:pt x="496" y="1503"/>
                </a:lnTo>
                <a:lnTo>
                  <a:pt x="493" y="1543"/>
                </a:lnTo>
                <a:lnTo>
                  <a:pt x="494" y="1564"/>
                </a:lnTo>
                <a:lnTo>
                  <a:pt x="500" y="1597"/>
                </a:lnTo>
                <a:lnTo>
                  <a:pt x="497" y="1632"/>
                </a:lnTo>
                <a:lnTo>
                  <a:pt x="510" y="1676"/>
                </a:lnTo>
                <a:lnTo>
                  <a:pt x="516" y="1743"/>
                </a:lnTo>
                <a:lnTo>
                  <a:pt x="536" y="1763"/>
                </a:lnTo>
                <a:lnTo>
                  <a:pt x="543" y="1779"/>
                </a:lnTo>
                <a:lnTo>
                  <a:pt x="547" y="1796"/>
                </a:lnTo>
                <a:lnTo>
                  <a:pt x="540" y="1808"/>
                </a:lnTo>
                <a:lnTo>
                  <a:pt x="542" y="1830"/>
                </a:lnTo>
                <a:lnTo>
                  <a:pt x="554" y="1870"/>
                </a:lnTo>
                <a:lnTo>
                  <a:pt x="565" y="1922"/>
                </a:lnTo>
                <a:lnTo>
                  <a:pt x="574" y="1942"/>
                </a:lnTo>
                <a:lnTo>
                  <a:pt x="633" y="2050"/>
                </a:lnTo>
                <a:lnTo>
                  <a:pt x="660" y="2086"/>
                </a:lnTo>
                <a:lnTo>
                  <a:pt x="678" y="2100"/>
                </a:lnTo>
                <a:lnTo>
                  <a:pt x="730" y="2156"/>
                </a:lnTo>
                <a:lnTo>
                  <a:pt x="747" y="2171"/>
                </a:lnTo>
                <a:lnTo>
                  <a:pt x="753" y="2163"/>
                </a:lnTo>
                <a:lnTo>
                  <a:pt x="776" y="2148"/>
                </a:lnTo>
                <a:lnTo>
                  <a:pt x="786" y="2143"/>
                </a:lnTo>
                <a:lnTo>
                  <a:pt x="791" y="2145"/>
                </a:lnTo>
                <a:lnTo>
                  <a:pt x="796" y="2141"/>
                </a:lnTo>
                <a:lnTo>
                  <a:pt x="801" y="2130"/>
                </a:lnTo>
                <a:lnTo>
                  <a:pt x="802" y="2120"/>
                </a:lnTo>
                <a:lnTo>
                  <a:pt x="805" y="2106"/>
                </a:lnTo>
                <a:lnTo>
                  <a:pt x="810" y="2098"/>
                </a:lnTo>
                <a:lnTo>
                  <a:pt x="816" y="2081"/>
                </a:lnTo>
                <a:lnTo>
                  <a:pt x="825" y="2069"/>
                </a:lnTo>
                <a:lnTo>
                  <a:pt x="845" y="2062"/>
                </a:lnTo>
                <a:lnTo>
                  <a:pt x="860" y="2072"/>
                </a:lnTo>
                <a:lnTo>
                  <a:pt x="866" y="2082"/>
                </a:lnTo>
                <a:lnTo>
                  <a:pt x="868" y="2094"/>
                </a:lnTo>
                <a:lnTo>
                  <a:pt x="875" y="2100"/>
                </a:lnTo>
                <a:lnTo>
                  <a:pt x="885" y="2100"/>
                </a:lnTo>
                <a:lnTo>
                  <a:pt x="892" y="2107"/>
                </a:lnTo>
                <a:lnTo>
                  <a:pt x="896" y="2123"/>
                </a:lnTo>
                <a:lnTo>
                  <a:pt x="895" y="2134"/>
                </a:lnTo>
                <a:lnTo>
                  <a:pt x="889" y="2141"/>
                </a:lnTo>
                <a:lnTo>
                  <a:pt x="890" y="2150"/>
                </a:lnTo>
                <a:lnTo>
                  <a:pt x="897" y="2161"/>
                </a:lnTo>
                <a:lnTo>
                  <a:pt x="900" y="2172"/>
                </a:lnTo>
                <a:lnTo>
                  <a:pt x="905" y="2187"/>
                </a:lnTo>
                <a:lnTo>
                  <a:pt x="933" y="2196"/>
                </a:lnTo>
                <a:lnTo>
                  <a:pt x="945" y="2200"/>
                </a:lnTo>
                <a:lnTo>
                  <a:pt x="968" y="2202"/>
                </a:lnTo>
                <a:lnTo>
                  <a:pt x="989" y="2208"/>
                </a:lnTo>
                <a:lnTo>
                  <a:pt x="1009" y="2219"/>
                </a:lnTo>
                <a:lnTo>
                  <a:pt x="1042" y="2222"/>
                </a:lnTo>
                <a:lnTo>
                  <a:pt x="1088" y="2216"/>
                </a:lnTo>
                <a:lnTo>
                  <a:pt x="1125" y="2219"/>
                </a:lnTo>
                <a:lnTo>
                  <a:pt x="1155" y="2230"/>
                </a:lnTo>
                <a:lnTo>
                  <a:pt x="1177" y="2232"/>
                </a:lnTo>
                <a:lnTo>
                  <a:pt x="1190" y="2225"/>
                </a:lnTo>
                <a:lnTo>
                  <a:pt x="1196" y="2215"/>
                </a:lnTo>
                <a:lnTo>
                  <a:pt x="1195" y="2202"/>
                </a:lnTo>
                <a:lnTo>
                  <a:pt x="1201" y="2194"/>
                </a:lnTo>
                <a:lnTo>
                  <a:pt x="1216" y="2190"/>
                </a:lnTo>
                <a:lnTo>
                  <a:pt x="1228" y="2180"/>
                </a:lnTo>
                <a:lnTo>
                  <a:pt x="1238" y="2163"/>
                </a:lnTo>
                <a:lnTo>
                  <a:pt x="1260" y="2150"/>
                </a:lnTo>
                <a:lnTo>
                  <a:pt x="1292" y="2140"/>
                </a:lnTo>
                <a:lnTo>
                  <a:pt x="1308" y="2141"/>
                </a:lnTo>
                <a:lnTo>
                  <a:pt x="1309" y="2115"/>
                </a:lnTo>
                <a:lnTo>
                  <a:pt x="1311" y="2032"/>
                </a:lnTo>
                <a:lnTo>
                  <a:pt x="1312" y="1948"/>
                </a:lnTo>
                <a:lnTo>
                  <a:pt x="1314" y="1865"/>
                </a:lnTo>
                <a:lnTo>
                  <a:pt x="1316" y="1783"/>
                </a:lnTo>
                <a:lnTo>
                  <a:pt x="1317" y="1700"/>
                </a:lnTo>
                <a:lnTo>
                  <a:pt x="1319" y="1617"/>
                </a:lnTo>
                <a:lnTo>
                  <a:pt x="1320" y="1533"/>
                </a:lnTo>
                <a:lnTo>
                  <a:pt x="1321" y="1456"/>
                </a:lnTo>
                <a:lnTo>
                  <a:pt x="1322" y="1450"/>
                </a:lnTo>
                <a:lnTo>
                  <a:pt x="1322" y="1410"/>
                </a:lnTo>
                <a:lnTo>
                  <a:pt x="1323" y="1357"/>
                </a:lnTo>
                <a:lnTo>
                  <a:pt x="1324" y="1303"/>
                </a:lnTo>
                <a:lnTo>
                  <a:pt x="1325" y="1251"/>
                </a:lnTo>
                <a:lnTo>
                  <a:pt x="1325" y="1197"/>
                </a:lnTo>
                <a:lnTo>
                  <a:pt x="1326" y="1144"/>
                </a:lnTo>
                <a:lnTo>
                  <a:pt x="1327" y="1090"/>
                </a:lnTo>
                <a:lnTo>
                  <a:pt x="1327" y="1037"/>
                </a:lnTo>
                <a:lnTo>
                  <a:pt x="1328" y="983"/>
                </a:lnTo>
                <a:lnTo>
                  <a:pt x="1329" y="938"/>
                </a:lnTo>
                <a:lnTo>
                  <a:pt x="1489" y="938"/>
                </a:lnTo>
                <a:lnTo>
                  <a:pt x="1491" y="931"/>
                </a:lnTo>
                <a:lnTo>
                  <a:pt x="1491" y="897"/>
                </a:lnTo>
                <a:lnTo>
                  <a:pt x="1492" y="821"/>
                </a:lnTo>
                <a:lnTo>
                  <a:pt x="1493" y="746"/>
                </a:lnTo>
                <a:lnTo>
                  <a:pt x="1494" y="670"/>
                </a:lnTo>
                <a:lnTo>
                  <a:pt x="1495" y="593"/>
                </a:lnTo>
                <a:lnTo>
                  <a:pt x="1496" y="518"/>
                </a:lnTo>
                <a:lnTo>
                  <a:pt x="1497" y="442"/>
                </a:lnTo>
                <a:lnTo>
                  <a:pt x="1498" y="365"/>
                </a:lnTo>
                <a:lnTo>
                  <a:pt x="1499" y="289"/>
                </a:lnTo>
                <a:lnTo>
                  <a:pt x="1500" y="252"/>
                </a:lnTo>
                <a:lnTo>
                  <a:pt x="1541" y="250"/>
                </a:lnTo>
                <a:lnTo>
                  <a:pt x="1590" y="242"/>
                </a:lnTo>
                <a:lnTo>
                  <a:pt x="1669" y="230"/>
                </a:lnTo>
                <a:lnTo>
                  <a:pt x="1741" y="214"/>
                </a:lnTo>
                <a:lnTo>
                  <a:pt x="1790" y="205"/>
                </a:lnTo>
                <a:lnTo>
                  <a:pt x="1846" y="194"/>
                </a:lnTo>
                <a:lnTo>
                  <a:pt x="1865" y="192"/>
                </a:lnTo>
                <a:lnTo>
                  <a:pt x="1870" y="193"/>
                </a:lnTo>
                <a:lnTo>
                  <a:pt x="1878" y="197"/>
                </a:lnTo>
                <a:lnTo>
                  <a:pt x="1904" y="236"/>
                </a:lnTo>
                <a:lnTo>
                  <a:pt x="1919" y="264"/>
                </a:lnTo>
                <a:lnTo>
                  <a:pt x="1922" y="277"/>
                </a:lnTo>
                <a:lnTo>
                  <a:pt x="1925" y="278"/>
                </a:lnTo>
                <a:lnTo>
                  <a:pt x="1933" y="276"/>
                </a:lnTo>
                <a:lnTo>
                  <a:pt x="1942" y="271"/>
                </a:lnTo>
                <a:lnTo>
                  <a:pt x="1969" y="243"/>
                </a:lnTo>
                <a:lnTo>
                  <a:pt x="1974" y="235"/>
                </a:lnTo>
                <a:lnTo>
                  <a:pt x="1992" y="221"/>
                </a:lnTo>
                <a:lnTo>
                  <a:pt x="2013" y="207"/>
                </a:lnTo>
                <a:lnTo>
                  <a:pt x="2031" y="196"/>
                </a:lnTo>
                <a:lnTo>
                  <a:pt x="2050" y="188"/>
                </a:lnTo>
                <a:lnTo>
                  <a:pt x="2058" y="190"/>
                </a:lnTo>
                <a:lnTo>
                  <a:pt x="2068" y="197"/>
                </a:lnTo>
                <a:lnTo>
                  <a:pt x="2077" y="203"/>
                </a:lnTo>
                <a:lnTo>
                  <a:pt x="2121" y="167"/>
                </a:lnTo>
                <a:lnTo>
                  <a:pt x="2140" y="159"/>
                </a:lnTo>
                <a:lnTo>
                  <a:pt x="2190" y="153"/>
                </a:lnTo>
                <a:lnTo>
                  <a:pt x="2197" y="154"/>
                </a:lnTo>
                <a:lnTo>
                  <a:pt x="2170" y="12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4" name="Freeform 90"/>
          <p:cNvSpPr>
            <a:spLocks noEditPoints="1"/>
          </p:cNvSpPr>
          <p:nvPr/>
        </p:nvSpPr>
        <p:spPr bwMode="auto">
          <a:xfrm>
            <a:off x="7417882" y="4662350"/>
            <a:ext cx="343366" cy="604599"/>
          </a:xfrm>
          <a:custGeom>
            <a:avLst/>
            <a:gdLst>
              <a:gd name="T0" fmla="*/ 748 w 1735"/>
              <a:gd name="T1" fmla="*/ 287 h 3056"/>
              <a:gd name="T2" fmla="*/ 727 w 1735"/>
              <a:gd name="T3" fmla="*/ 281 h 3056"/>
              <a:gd name="T4" fmla="*/ 1725 w 1735"/>
              <a:gd name="T5" fmla="*/ 737 h 3056"/>
              <a:gd name="T6" fmla="*/ 1699 w 1735"/>
              <a:gd name="T7" fmla="*/ 690 h 3056"/>
              <a:gd name="T8" fmla="*/ 1699 w 1735"/>
              <a:gd name="T9" fmla="*/ 514 h 3056"/>
              <a:gd name="T10" fmla="*/ 1702 w 1735"/>
              <a:gd name="T11" fmla="*/ 427 h 3056"/>
              <a:gd name="T12" fmla="*/ 1696 w 1735"/>
              <a:gd name="T13" fmla="*/ 275 h 3056"/>
              <a:gd name="T14" fmla="*/ 1703 w 1735"/>
              <a:gd name="T15" fmla="*/ 104 h 3056"/>
              <a:gd name="T16" fmla="*/ 1695 w 1735"/>
              <a:gd name="T17" fmla="*/ 0 h 3056"/>
              <a:gd name="T18" fmla="*/ 1505 w 1735"/>
              <a:gd name="T19" fmla="*/ 122 h 3056"/>
              <a:gd name="T20" fmla="*/ 1291 w 1735"/>
              <a:gd name="T21" fmla="*/ 152 h 3056"/>
              <a:gd name="T22" fmla="*/ 1158 w 1735"/>
              <a:gd name="T23" fmla="*/ 228 h 3056"/>
              <a:gd name="T24" fmla="*/ 1009 w 1735"/>
              <a:gd name="T25" fmla="*/ 231 h 3056"/>
              <a:gd name="T26" fmla="*/ 888 w 1735"/>
              <a:gd name="T27" fmla="*/ 212 h 3056"/>
              <a:gd name="T28" fmla="*/ 733 w 1735"/>
              <a:gd name="T29" fmla="*/ 215 h 3056"/>
              <a:gd name="T30" fmla="*/ 696 w 1735"/>
              <a:gd name="T31" fmla="*/ 359 h 3056"/>
              <a:gd name="T32" fmla="*/ 732 w 1735"/>
              <a:gd name="T33" fmla="*/ 563 h 3056"/>
              <a:gd name="T34" fmla="*/ 920 w 1735"/>
              <a:gd name="T35" fmla="*/ 783 h 3056"/>
              <a:gd name="T36" fmla="*/ 897 w 1735"/>
              <a:gd name="T37" fmla="*/ 1043 h 3056"/>
              <a:gd name="T38" fmla="*/ 798 w 1735"/>
              <a:gd name="T39" fmla="*/ 1136 h 3056"/>
              <a:gd name="T40" fmla="*/ 783 w 1735"/>
              <a:gd name="T41" fmla="*/ 1239 h 3056"/>
              <a:gd name="T42" fmla="*/ 731 w 1735"/>
              <a:gd name="T43" fmla="*/ 1137 h 3056"/>
              <a:gd name="T44" fmla="*/ 673 w 1735"/>
              <a:gd name="T45" fmla="*/ 1036 h 3056"/>
              <a:gd name="T46" fmla="*/ 703 w 1735"/>
              <a:gd name="T47" fmla="*/ 901 h 3056"/>
              <a:gd name="T48" fmla="*/ 654 w 1735"/>
              <a:gd name="T49" fmla="*/ 738 h 3056"/>
              <a:gd name="T50" fmla="*/ 539 w 1735"/>
              <a:gd name="T51" fmla="*/ 740 h 3056"/>
              <a:gd name="T52" fmla="*/ 327 w 1735"/>
              <a:gd name="T53" fmla="*/ 722 h 3056"/>
              <a:gd name="T54" fmla="*/ 116 w 1735"/>
              <a:gd name="T55" fmla="*/ 800 h 3056"/>
              <a:gd name="T56" fmla="*/ 14 w 1735"/>
              <a:gd name="T57" fmla="*/ 900 h 3056"/>
              <a:gd name="T58" fmla="*/ 113 w 1735"/>
              <a:gd name="T59" fmla="*/ 1034 h 3056"/>
              <a:gd name="T60" fmla="*/ 386 w 1735"/>
              <a:gd name="T61" fmla="*/ 1142 h 3056"/>
              <a:gd name="T62" fmla="*/ 437 w 1735"/>
              <a:gd name="T63" fmla="*/ 1265 h 3056"/>
              <a:gd name="T64" fmla="*/ 425 w 1735"/>
              <a:gd name="T65" fmla="*/ 1496 h 3056"/>
              <a:gd name="T66" fmla="*/ 386 w 1735"/>
              <a:gd name="T67" fmla="*/ 1591 h 3056"/>
              <a:gd name="T68" fmla="*/ 410 w 1735"/>
              <a:gd name="T69" fmla="*/ 1715 h 3056"/>
              <a:gd name="T70" fmla="*/ 346 w 1735"/>
              <a:gd name="T71" fmla="*/ 1891 h 3056"/>
              <a:gd name="T72" fmla="*/ 315 w 1735"/>
              <a:gd name="T73" fmla="*/ 2026 h 3056"/>
              <a:gd name="T74" fmla="*/ 136 w 1735"/>
              <a:gd name="T75" fmla="*/ 2234 h 3056"/>
              <a:gd name="T76" fmla="*/ 178 w 1735"/>
              <a:gd name="T77" fmla="*/ 2439 h 3056"/>
              <a:gd name="T78" fmla="*/ 232 w 1735"/>
              <a:gd name="T79" fmla="*/ 2593 h 3056"/>
              <a:gd name="T80" fmla="*/ 213 w 1735"/>
              <a:gd name="T81" fmla="*/ 2853 h 3056"/>
              <a:gd name="T82" fmla="*/ 230 w 1735"/>
              <a:gd name="T83" fmla="*/ 2960 h 3056"/>
              <a:gd name="T84" fmla="*/ 341 w 1735"/>
              <a:gd name="T85" fmla="*/ 3054 h 3056"/>
              <a:gd name="T86" fmla="*/ 351 w 1735"/>
              <a:gd name="T87" fmla="*/ 2941 h 3056"/>
              <a:gd name="T88" fmla="*/ 382 w 1735"/>
              <a:gd name="T89" fmla="*/ 2801 h 3056"/>
              <a:gd name="T90" fmla="*/ 790 w 1735"/>
              <a:gd name="T91" fmla="*/ 2554 h 3056"/>
              <a:gd name="T92" fmla="*/ 784 w 1735"/>
              <a:gd name="T93" fmla="*/ 2469 h 3056"/>
              <a:gd name="T94" fmla="*/ 815 w 1735"/>
              <a:gd name="T95" fmla="*/ 2185 h 3056"/>
              <a:gd name="T96" fmla="*/ 786 w 1735"/>
              <a:gd name="T97" fmla="*/ 2198 h 3056"/>
              <a:gd name="T98" fmla="*/ 707 w 1735"/>
              <a:gd name="T99" fmla="*/ 1882 h 3056"/>
              <a:gd name="T100" fmla="*/ 706 w 1735"/>
              <a:gd name="T101" fmla="*/ 1723 h 3056"/>
              <a:gd name="T102" fmla="*/ 939 w 1735"/>
              <a:gd name="T103" fmla="*/ 1562 h 3056"/>
              <a:gd name="T104" fmla="*/ 1009 w 1735"/>
              <a:gd name="T105" fmla="*/ 1501 h 3056"/>
              <a:gd name="T106" fmla="*/ 1173 w 1735"/>
              <a:gd name="T107" fmla="*/ 1325 h 3056"/>
              <a:gd name="T108" fmla="*/ 1372 w 1735"/>
              <a:gd name="T109" fmla="*/ 1227 h 3056"/>
              <a:gd name="T110" fmla="*/ 1547 w 1735"/>
              <a:gd name="T111" fmla="*/ 1119 h 3056"/>
              <a:gd name="T112" fmla="*/ 1623 w 1735"/>
              <a:gd name="T113" fmla="*/ 1007 h 3056"/>
              <a:gd name="T114" fmla="*/ 1707 w 1735"/>
              <a:gd name="T115" fmla="*/ 847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5" h="3056">
                <a:moveTo>
                  <a:pt x="754" y="297"/>
                </a:moveTo>
                <a:lnTo>
                  <a:pt x="752" y="303"/>
                </a:lnTo>
                <a:lnTo>
                  <a:pt x="748" y="307"/>
                </a:lnTo>
                <a:lnTo>
                  <a:pt x="741" y="308"/>
                </a:lnTo>
                <a:lnTo>
                  <a:pt x="738" y="305"/>
                </a:lnTo>
                <a:lnTo>
                  <a:pt x="739" y="295"/>
                </a:lnTo>
                <a:lnTo>
                  <a:pt x="741" y="288"/>
                </a:lnTo>
                <a:lnTo>
                  <a:pt x="748" y="287"/>
                </a:lnTo>
                <a:lnTo>
                  <a:pt x="752" y="289"/>
                </a:lnTo>
                <a:lnTo>
                  <a:pt x="754" y="292"/>
                </a:lnTo>
                <a:lnTo>
                  <a:pt x="754" y="297"/>
                </a:lnTo>
                <a:close/>
                <a:moveTo>
                  <a:pt x="731" y="299"/>
                </a:moveTo>
                <a:lnTo>
                  <a:pt x="725" y="298"/>
                </a:lnTo>
                <a:lnTo>
                  <a:pt x="719" y="290"/>
                </a:lnTo>
                <a:lnTo>
                  <a:pt x="721" y="283"/>
                </a:lnTo>
                <a:lnTo>
                  <a:pt x="727" y="281"/>
                </a:lnTo>
                <a:lnTo>
                  <a:pt x="732" y="284"/>
                </a:lnTo>
                <a:lnTo>
                  <a:pt x="735" y="289"/>
                </a:lnTo>
                <a:lnTo>
                  <a:pt x="731" y="299"/>
                </a:lnTo>
                <a:close/>
                <a:moveTo>
                  <a:pt x="1731" y="777"/>
                </a:moveTo>
                <a:lnTo>
                  <a:pt x="1733" y="765"/>
                </a:lnTo>
                <a:lnTo>
                  <a:pt x="1731" y="758"/>
                </a:lnTo>
                <a:lnTo>
                  <a:pt x="1732" y="746"/>
                </a:lnTo>
                <a:lnTo>
                  <a:pt x="1725" y="737"/>
                </a:lnTo>
                <a:lnTo>
                  <a:pt x="1718" y="737"/>
                </a:lnTo>
                <a:lnTo>
                  <a:pt x="1704" y="759"/>
                </a:lnTo>
                <a:lnTo>
                  <a:pt x="1703" y="743"/>
                </a:lnTo>
                <a:lnTo>
                  <a:pt x="1704" y="732"/>
                </a:lnTo>
                <a:lnTo>
                  <a:pt x="1716" y="713"/>
                </a:lnTo>
                <a:lnTo>
                  <a:pt x="1717" y="699"/>
                </a:lnTo>
                <a:lnTo>
                  <a:pt x="1706" y="696"/>
                </a:lnTo>
                <a:lnTo>
                  <a:pt x="1699" y="690"/>
                </a:lnTo>
                <a:lnTo>
                  <a:pt x="1698" y="681"/>
                </a:lnTo>
                <a:lnTo>
                  <a:pt x="1699" y="630"/>
                </a:lnTo>
                <a:lnTo>
                  <a:pt x="1695" y="588"/>
                </a:lnTo>
                <a:lnTo>
                  <a:pt x="1696" y="571"/>
                </a:lnTo>
                <a:lnTo>
                  <a:pt x="1694" y="558"/>
                </a:lnTo>
                <a:lnTo>
                  <a:pt x="1700" y="542"/>
                </a:lnTo>
                <a:lnTo>
                  <a:pt x="1696" y="527"/>
                </a:lnTo>
                <a:lnTo>
                  <a:pt x="1699" y="514"/>
                </a:lnTo>
                <a:lnTo>
                  <a:pt x="1699" y="494"/>
                </a:lnTo>
                <a:lnTo>
                  <a:pt x="1701" y="484"/>
                </a:lnTo>
                <a:lnTo>
                  <a:pt x="1700" y="469"/>
                </a:lnTo>
                <a:lnTo>
                  <a:pt x="1678" y="469"/>
                </a:lnTo>
                <a:lnTo>
                  <a:pt x="1678" y="460"/>
                </a:lnTo>
                <a:lnTo>
                  <a:pt x="1680" y="454"/>
                </a:lnTo>
                <a:lnTo>
                  <a:pt x="1699" y="440"/>
                </a:lnTo>
                <a:lnTo>
                  <a:pt x="1702" y="427"/>
                </a:lnTo>
                <a:lnTo>
                  <a:pt x="1704" y="405"/>
                </a:lnTo>
                <a:lnTo>
                  <a:pt x="1699" y="385"/>
                </a:lnTo>
                <a:lnTo>
                  <a:pt x="1690" y="378"/>
                </a:lnTo>
                <a:lnTo>
                  <a:pt x="1696" y="359"/>
                </a:lnTo>
                <a:lnTo>
                  <a:pt x="1694" y="344"/>
                </a:lnTo>
                <a:lnTo>
                  <a:pt x="1694" y="308"/>
                </a:lnTo>
                <a:lnTo>
                  <a:pt x="1699" y="287"/>
                </a:lnTo>
                <a:lnTo>
                  <a:pt x="1696" y="275"/>
                </a:lnTo>
                <a:lnTo>
                  <a:pt x="1694" y="257"/>
                </a:lnTo>
                <a:lnTo>
                  <a:pt x="1685" y="222"/>
                </a:lnTo>
                <a:lnTo>
                  <a:pt x="1691" y="184"/>
                </a:lnTo>
                <a:lnTo>
                  <a:pt x="1681" y="161"/>
                </a:lnTo>
                <a:lnTo>
                  <a:pt x="1685" y="149"/>
                </a:lnTo>
                <a:lnTo>
                  <a:pt x="1697" y="133"/>
                </a:lnTo>
                <a:lnTo>
                  <a:pt x="1706" y="112"/>
                </a:lnTo>
                <a:lnTo>
                  <a:pt x="1703" y="104"/>
                </a:lnTo>
                <a:lnTo>
                  <a:pt x="1700" y="100"/>
                </a:lnTo>
                <a:lnTo>
                  <a:pt x="1702" y="87"/>
                </a:lnTo>
                <a:lnTo>
                  <a:pt x="1715" y="69"/>
                </a:lnTo>
                <a:lnTo>
                  <a:pt x="1698" y="55"/>
                </a:lnTo>
                <a:lnTo>
                  <a:pt x="1709" y="46"/>
                </a:lnTo>
                <a:lnTo>
                  <a:pt x="1719" y="36"/>
                </a:lnTo>
                <a:lnTo>
                  <a:pt x="1704" y="19"/>
                </a:lnTo>
                <a:lnTo>
                  <a:pt x="1695" y="0"/>
                </a:lnTo>
                <a:lnTo>
                  <a:pt x="1675" y="16"/>
                </a:lnTo>
                <a:lnTo>
                  <a:pt x="1645" y="41"/>
                </a:lnTo>
                <a:lnTo>
                  <a:pt x="1616" y="67"/>
                </a:lnTo>
                <a:lnTo>
                  <a:pt x="1588" y="84"/>
                </a:lnTo>
                <a:lnTo>
                  <a:pt x="1566" y="91"/>
                </a:lnTo>
                <a:lnTo>
                  <a:pt x="1545" y="96"/>
                </a:lnTo>
                <a:lnTo>
                  <a:pt x="1525" y="106"/>
                </a:lnTo>
                <a:lnTo>
                  <a:pt x="1505" y="122"/>
                </a:lnTo>
                <a:lnTo>
                  <a:pt x="1481" y="131"/>
                </a:lnTo>
                <a:lnTo>
                  <a:pt x="1450" y="131"/>
                </a:lnTo>
                <a:lnTo>
                  <a:pt x="1418" y="142"/>
                </a:lnTo>
                <a:lnTo>
                  <a:pt x="1387" y="165"/>
                </a:lnTo>
                <a:lnTo>
                  <a:pt x="1367" y="177"/>
                </a:lnTo>
                <a:lnTo>
                  <a:pt x="1339" y="157"/>
                </a:lnTo>
                <a:lnTo>
                  <a:pt x="1317" y="151"/>
                </a:lnTo>
                <a:lnTo>
                  <a:pt x="1291" y="152"/>
                </a:lnTo>
                <a:lnTo>
                  <a:pt x="1275" y="154"/>
                </a:lnTo>
                <a:lnTo>
                  <a:pt x="1269" y="158"/>
                </a:lnTo>
                <a:lnTo>
                  <a:pt x="1263" y="171"/>
                </a:lnTo>
                <a:lnTo>
                  <a:pt x="1259" y="190"/>
                </a:lnTo>
                <a:lnTo>
                  <a:pt x="1241" y="208"/>
                </a:lnTo>
                <a:lnTo>
                  <a:pt x="1211" y="225"/>
                </a:lnTo>
                <a:lnTo>
                  <a:pt x="1184" y="232"/>
                </a:lnTo>
                <a:lnTo>
                  <a:pt x="1158" y="228"/>
                </a:lnTo>
                <a:lnTo>
                  <a:pt x="1141" y="220"/>
                </a:lnTo>
                <a:lnTo>
                  <a:pt x="1132" y="210"/>
                </a:lnTo>
                <a:lnTo>
                  <a:pt x="1119" y="205"/>
                </a:lnTo>
                <a:lnTo>
                  <a:pt x="1102" y="206"/>
                </a:lnTo>
                <a:lnTo>
                  <a:pt x="1086" y="213"/>
                </a:lnTo>
                <a:lnTo>
                  <a:pt x="1070" y="227"/>
                </a:lnTo>
                <a:lnTo>
                  <a:pt x="1043" y="233"/>
                </a:lnTo>
                <a:lnTo>
                  <a:pt x="1009" y="231"/>
                </a:lnTo>
                <a:lnTo>
                  <a:pt x="990" y="225"/>
                </a:lnTo>
                <a:lnTo>
                  <a:pt x="988" y="213"/>
                </a:lnTo>
                <a:lnTo>
                  <a:pt x="973" y="200"/>
                </a:lnTo>
                <a:lnTo>
                  <a:pt x="945" y="185"/>
                </a:lnTo>
                <a:lnTo>
                  <a:pt x="924" y="184"/>
                </a:lnTo>
                <a:lnTo>
                  <a:pt x="911" y="199"/>
                </a:lnTo>
                <a:lnTo>
                  <a:pt x="899" y="208"/>
                </a:lnTo>
                <a:lnTo>
                  <a:pt x="888" y="212"/>
                </a:lnTo>
                <a:lnTo>
                  <a:pt x="878" y="212"/>
                </a:lnTo>
                <a:lnTo>
                  <a:pt x="870" y="210"/>
                </a:lnTo>
                <a:lnTo>
                  <a:pt x="864" y="208"/>
                </a:lnTo>
                <a:lnTo>
                  <a:pt x="825" y="207"/>
                </a:lnTo>
                <a:lnTo>
                  <a:pt x="789" y="208"/>
                </a:lnTo>
                <a:lnTo>
                  <a:pt x="767" y="207"/>
                </a:lnTo>
                <a:lnTo>
                  <a:pt x="739" y="209"/>
                </a:lnTo>
                <a:lnTo>
                  <a:pt x="733" y="215"/>
                </a:lnTo>
                <a:lnTo>
                  <a:pt x="730" y="228"/>
                </a:lnTo>
                <a:lnTo>
                  <a:pt x="721" y="255"/>
                </a:lnTo>
                <a:lnTo>
                  <a:pt x="716" y="265"/>
                </a:lnTo>
                <a:lnTo>
                  <a:pt x="706" y="283"/>
                </a:lnTo>
                <a:lnTo>
                  <a:pt x="691" y="309"/>
                </a:lnTo>
                <a:lnTo>
                  <a:pt x="688" y="317"/>
                </a:lnTo>
                <a:lnTo>
                  <a:pt x="689" y="325"/>
                </a:lnTo>
                <a:lnTo>
                  <a:pt x="696" y="359"/>
                </a:lnTo>
                <a:lnTo>
                  <a:pt x="704" y="396"/>
                </a:lnTo>
                <a:lnTo>
                  <a:pt x="706" y="410"/>
                </a:lnTo>
                <a:lnTo>
                  <a:pt x="712" y="458"/>
                </a:lnTo>
                <a:lnTo>
                  <a:pt x="714" y="493"/>
                </a:lnTo>
                <a:lnTo>
                  <a:pt x="714" y="513"/>
                </a:lnTo>
                <a:lnTo>
                  <a:pt x="716" y="539"/>
                </a:lnTo>
                <a:lnTo>
                  <a:pt x="724" y="554"/>
                </a:lnTo>
                <a:lnTo>
                  <a:pt x="732" y="563"/>
                </a:lnTo>
                <a:lnTo>
                  <a:pt x="763" y="568"/>
                </a:lnTo>
                <a:lnTo>
                  <a:pt x="772" y="575"/>
                </a:lnTo>
                <a:lnTo>
                  <a:pt x="789" y="593"/>
                </a:lnTo>
                <a:lnTo>
                  <a:pt x="826" y="640"/>
                </a:lnTo>
                <a:lnTo>
                  <a:pt x="847" y="669"/>
                </a:lnTo>
                <a:lnTo>
                  <a:pt x="864" y="697"/>
                </a:lnTo>
                <a:lnTo>
                  <a:pt x="895" y="746"/>
                </a:lnTo>
                <a:lnTo>
                  <a:pt x="920" y="783"/>
                </a:lnTo>
                <a:lnTo>
                  <a:pt x="922" y="820"/>
                </a:lnTo>
                <a:lnTo>
                  <a:pt x="926" y="825"/>
                </a:lnTo>
                <a:lnTo>
                  <a:pt x="916" y="852"/>
                </a:lnTo>
                <a:lnTo>
                  <a:pt x="910" y="895"/>
                </a:lnTo>
                <a:lnTo>
                  <a:pt x="913" y="924"/>
                </a:lnTo>
                <a:lnTo>
                  <a:pt x="910" y="972"/>
                </a:lnTo>
                <a:lnTo>
                  <a:pt x="903" y="1024"/>
                </a:lnTo>
                <a:lnTo>
                  <a:pt x="897" y="1043"/>
                </a:lnTo>
                <a:lnTo>
                  <a:pt x="889" y="1049"/>
                </a:lnTo>
                <a:lnTo>
                  <a:pt x="871" y="1055"/>
                </a:lnTo>
                <a:lnTo>
                  <a:pt x="831" y="1061"/>
                </a:lnTo>
                <a:lnTo>
                  <a:pt x="825" y="1067"/>
                </a:lnTo>
                <a:lnTo>
                  <a:pt x="820" y="1077"/>
                </a:lnTo>
                <a:lnTo>
                  <a:pt x="811" y="1102"/>
                </a:lnTo>
                <a:lnTo>
                  <a:pt x="801" y="1126"/>
                </a:lnTo>
                <a:lnTo>
                  <a:pt x="798" y="1136"/>
                </a:lnTo>
                <a:lnTo>
                  <a:pt x="800" y="1139"/>
                </a:lnTo>
                <a:lnTo>
                  <a:pt x="808" y="1151"/>
                </a:lnTo>
                <a:lnTo>
                  <a:pt x="815" y="1182"/>
                </a:lnTo>
                <a:lnTo>
                  <a:pt x="815" y="1236"/>
                </a:lnTo>
                <a:lnTo>
                  <a:pt x="812" y="1240"/>
                </a:lnTo>
                <a:lnTo>
                  <a:pt x="800" y="1243"/>
                </a:lnTo>
                <a:lnTo>
                  <a:pt x="788" y="1242"/>
                </a:lnTo>
                <a:lnTo>
                  <a:pt x="783" y="1239"/>
                </a:lnTo>
                <a:lnTo>
                  <a:pt x="779" y="1233"/>
                </a:lnTo>
                <a:lnTo>
                  <a:pt x="776" y="1222"/>
                </a:lnTo>
                <a:lnTo>
                  <a:pt x="784" y="1214"/>
                </a:lnTo>
                <a:lnTo>
                  <a:pt x="787" y="1199"/>
                </a:lnTo>
                <a:lnTo>
                  <a:pt x="782" y="1187"/>
                </a:lnTo>
                <a:lnTo>
                  <a:pt x="772" y="1184"/>
                </a:lnTo>
                <a:lnTo>
                  <a:pt x="759" y="1173"/>
                </a:lnTo>
                <a:lnTo>
                  <a:pt x="731" y="1137"/>
                </a:lnTo>
                <a:lnTo>
                  <a:pt x="709" y="1112"/>
                </a:lnTo>
                <a:lnTo>
                  <a:pt x="696" y="1091"/>
                </a:lnTo>
                <a:lnTo>
                  <a:pt x="682" y="1082"/>
                </a:lnTo>
                <a:lnTo>
                  <a:pt x="678" y="1077"/>
                </a:lnTo>
                <a:lnTo>
                  <a:pt x="675" y="1069"/>
                </a:lnTo>
                <a:lnTo>
                  <a:pt x="675" y="1056"/>
                </a:lnTo>
                <a:lnTo>
                  <a:pt x="677" y="1047"/>
                </a:lnTo>
                <a:lnTo>
                  <a:pt x="673" y="1036"/>
                </a:lnTo>
                <a:lnTo>
                  <a:pt x="659" y="1020"/>
                </a:lnTo>
                <a:lnTo>
                  <a:pt x="653" y="1011"/>
                </a:lnTo>
                <a:lnTo>
                  <a:pt x="653" y="1000"/>
                </a:lnTo>
                <a:lnTo>
                  <a:pt x="659" y="989"/>
                </a:lnTo>
                <a:lnTo>
                  <a:pt x="672" y="976"/>
                </a:lnTo>
                <a:lnTo>
                  <a:pt x="681" y="951"/>
                </a:lnTo>
                <a:lnTo>
                  <a:pt x="685" y="934"/>
                </a:lnTo>
                <a:lnTo>
                  <a:pt x="703" y="901"/>
                </a:lnTo>
                <a:lnTo>
                  <a:pt x="707" y="871"/>
                </a:lnTo>
                <a:lnTo>
                  <a:pt x="708" y="848"/>
                </a:lnTo>
                <a:lnTo>
                  <a:pt x="707" y="831"/>
                </a:lnTo>
                <a:lnTo>
                  <a:pt x="704" y="795"/>
                </a:lnTo>
                <a:lnTo>
                  <a:pt x="701" y="770"/>
                </a:lnTo>
                <a:lnTo>
                  <a:pt x="681" y="738"/>
                </a:lnTo>
                <a:lnTo>
                  <a:pt x="674" y="735"/>
                </a:lnTo>
                <a:lnTo>
                  <a:pt x="654" y="738"/>
                </a:lnTo>
                <a:lnTo>
                  <a:pt x="636" y="743"/>
                </a:lnTo>
                <a:lnTo>
                  <a:pt x="627" y="749"/>
                </a:lnTo>
                <a:lnTo>
                  <a:pt x="614" y="750"/>
                </a:lnTo>
                <a:lnTo>
                  <a:pt x="580" y="755"/>
                </a:lnTo>
                <a:lnTo>
                  <a:pt x="570" y="757"/>
                </a:lnTo>
                <a:lnTo>
                  <a:pt x="564" y="763"/>
                </a:lnTo>
                <a:lnTo>
                  <a:pt x="560" y="764"/>
                </a:lnTo>
                <a:lnTo>
                  <a:pt x="539" y="740"/>
                </a:lnTo>
                <a:lnTo>
                  <a:pt x="520" y="713"/>
                </a:lnTo>
                <a:lnTo>
                  <a:pt x="498" y="667"/>
                </a:lnTo>
                <a:lnTo>
                  <a:pt x="491" y="661"/>
                </a:lnTo>
                <a:lnTo>
                  <a:pt x="456" y="674"/>
                </a:lnTo>
                <a:lnTo>
                  <a:pt x="438" y="681"/>
                </a:lnTo>
                <a:lnTo>
                  <a:pt x="384" y="702"/>
                </a:lnTo>
                <a:lnTo>
                  <a:pt x="339" y="719"/>
                </a:lnTo>
                <a:lnTo>
                  <a:pt x="327" y="722"/>
                </a:lnTo>
                <a:lnTo>
                  <a:pt x="302" y="731"/>
                </a:lnTo>
                <a:lnTo>
                  <a:pt x="290" y="736"/>
                </a:lnTo>
                <a:lnTo>
                  <a:pt x="249" y="751"/>
                </a:lnTo>
                <a:lnTo>
                  <a:pt x="232" y="759"/>
                </a:lnTo>
                <a:lnTo>
                  <a:pt x="217" y="766"/>
                </a:lnTo>
                <a:lnTo>
                  <a:pt x="183" y="777"/>
                </a:lnTo>
                <a:lnTo>
                  <a:pt x="151" y="789"/>
                </a:lnTo>
                <a:lnTo>
                  <a:pt x="116" y="800"/>
                </a:lnTo>
                <a:lnTo>
                  <a:pt x="75" y="812"/>
                </a:lnTo>
                <a:lnTo>
                  <a:pt x="53" y="821"/>
                </a:lnTo>
                <a:lnTo>
                  <a:pt x="38" y="828"/>
                </a:lnTo>
                <a:lnTo>
                  <a:pt x="2" y="843"/>
                </a:lnTo>
                <a:lnTo>
                  <a:pt x="0" y="847"/>
                </a:lnTo>
                <a:lnTo>
                  <a:pt x="1" y="858"/>
                </a:lnTo>
                <a:lnTo>
                  <a:pt x="5" y="879"/>
                </a:lnTo>
                <a:lnTo>
                  <a:pt x="14" y="900"/>
                </a:lnTo>
                <a:lnTo>
                  <a:pt x="21" y="911"/>
                </a:lnTo>
                <a:lnTo>
                  <a:pt x="25" y="940"/>
                </a:lnTo>
                <a:lnTo>
                  <a:pt x="27" y="965"/>
                </a:lnTo>
                <a:lnTo>
                  <a:pt x="26" y="994"/>
                </a:lnTo>
                <a:lnTo>
                  <a:pt x="27" y="1028"/>
                </a:lnTo>
                <a:lnTo>
                  <a:pt x="32" y="1031"/>
                </a:lnTo>
                <a:lnTo>
                  <a:pt x="63" y="1032"/>
                </a:lnTo>
                <a:lnTo>
                  <a:pt x="113" y="1034"/>
                </a:lnTo>
                <a:lnTo>
                  <a:pt x="161" y="1036"/>
                </a:lnTo>
                <a:lnTo>
                  <a:pt x="191" y="1060"/>
                </a:lnTo>
                <a:lnTo>
                  <a:pt x="202" y="1065"/>
                </a:lnTo>
                <a:lnTo>
                  <a:pt x="234" y="1071"/>
                </a:lnTo>
                <a:lnTo>
                  <a:pt x="274" y="1112"/>
                </a:lnTo>
                <a:lnTo>
                  <a:pt x="324" y="1116"/>
                </a:lnTo>
                <a:lnTo>
                  <a:pt x="357" y="1128"/>
                </a:lnTo>
                <a:lnTo>
                  <a:pt x="386" y="1142"/>
                </a:lnTo>
                <a:lnTo>
                  <a:pt x="403" y="1158"/>
                </a:lnTo>
                <a:lnTo>
                  <a:pt x="414" y="1162"/>
                </a:lnTo>
                <a:lnTo>
                  <a:pt x="430" y="1163"/>
                </a:lnTo>
                <a:lnTo>
                  <a:pt x="437" y="1164"/>
                </a:lnTo>
                <a:lnTo>
                  <a:pt x="435" y="1176"/>
                </a:lnTo>
                <a:lnTo>
                  <a:pt x="423" y="1196"/>
                </a:lnTo>
                <a:lnTo>
                  <a:pt x="424" y="1225"/>
                </a:lnTo>
                <a:lnTo>
                  <a:pt x="437" y="1265"/>
                </a:lnTo>
                <a:lnTo>
                  <a:pt x="438" y="1299"/>
                </a:lnTo>
                <a:lnTo>
                  <a:pt x="432" y="1361"/>
                </a:lnTo>
                <a:lnTo>
                  <a:pt x="430" y="1420"/>
                </a:lnTo>
                <a:lnTo>
                  <a:pt x="431" y="1441"/>
                </a:lnTo>
                <a:lnTo>
                  <a:pt x="433" y="1455"/>
                </a:lnTo>
                <a:lnTo>
                  <a:pt x="435" y="1463"/>
                </a:lnTo>
                <a:lnTo>
                  <a:pt x="435" y="1471"/>
                </a:lnTo>
                <a:lnTo>
                  <a:pt x="425" y="1496"/>
                </a:lnTo>
                <a:lnTo>
                  <a:pt x="417" y="1523"/>
                </a:lnTo>
                <a:lnTo>
                  <a:pt x="417" y="1533"/>
                </a:lnTo>
                <a:lnTo>
                  <a:pt x="414" y="1541"/>
                </a:lnTo>
                <a:lnTo>
                  <a:pt x="409" y="1547"/>
                </a:lnTo>
                <a:lnTo>
                  <a:pt x="387" y="1559"/>
                </a:lnTo>
                <a:lnTo>
                  <a:pt x="384" y="1566"/>
                </a:lnTo>
                <a:lnTo>
                  <a:pt x="383" y="1580"/>
                </a:lnTo>
                <a:lnTo>
                  <a:pt x="386" y="1591"/>
                </a:lnTo>
                <a:lnTo>
                  <a:pt x="393" y="1595"/>
                </a:lnTo>
                <a:lnTo>
                  <a:pt x="403" y="1601"/>
                </a:lnTo>
                <a:lnTo>
                  <a:pt x="406" y="1610"/>
                </a:lnTo>
                <a:lnTo>
                  <a:pt x="406" y="1619"/>
                </a:lnTo>
                <a:lnTo>
                  <a:pt x="402" y="1636"/>
                </a:lnTo>
                <a:lnTo>
                  <a:pt x="393" y="1663"/>
                </a:lnTo>
                <a:lnTo>
                  <a:pt x="401" y="1695"/>
                </a:lnTo>
                <a:lnTo>
                  <a:pt x="410" y="1715"/>
                </a:lnTo>
                <a:lnTo>
                  <a:pt x="422" y="1739"/>
                </a:lnTo>
                <a:lnTo>
                  <a:pt x="427" y="1754"/>
                </a:lnTo>
                <a:lnTo>
                  <a:pt x="426" y="1764"/>
                </a:lnTo>
                <a:lnTo>
                  <a:pt x="424" y="1774"/>
                </a:lnTo>
                <a:lnTo>
                  <a:pt x="403" y="1817"/>
                </a:lnTo>
                <a:lnTo>
                  <a:pt x="388" y="1845"/>
                </a:lnTo>
                <a:lnTo>
                  <a:pt x="370" y="1873"/>
                </a:lnTo>
                <a:lnTo>
                  <a:pt x="346" y="1891"/>
                </a:lnTo>
                <a:lnTo>
                  <a:pt x="340" y="1900"/>
                </a:lnTo>
                <a:lnTo>
                  <a:pt x="337" y="1910"/>
                </a:lnTo>
                <a:lnTo>
                  <a:pt x="337" y="1931"/>
                </a:lnTo>
                <a:lnTo>
                  <a:pt x="336" y="1954"/>
                </a:lnTo>
                <a:lnTo>
                  <a:pt x="314" y="1989"/>
                </a:lnTo>
                <a:lnTo>
                  <a:pt x="326" y="2018"/>
                </a:lnTo>
                <a:lnTo>
                  <a:pt x="322" y="2021"/>
                </a:lnTo>
                <a:lnTo>
                  <a:pt x="315" y="2026"/>
                </a:lnTo>
                <a:lnTo>
                  <a:pt x="286" y="2060"/>
                </a:lnTo>
                <a:lnTo>
                  <a:pt x="257" y="2094"/>
                </a:lnTo>
                <a:lnTo>
                  <a:pt x="235" y="2118"/>
                </a:lnTo>
                <a:lnTo>
                  <a:pt x="209" y="2147"/>
                </a:lnTo>
                <a:lnTo>
                  <a:pt x="182" y="2179"/>
                </a:lnTo>
                <a:lnTo>
                  <a:pt x="158" y="2205"/>
                </a:lnTo>
                <a:lnTo>
                  <a:pt x="135" y="2224"/>
                </a:lnTo>
                <a:lnTo>
                  <a:pt x="136" y="2234"/>
                </a:lnTo>
                <a:lnTo>
                  <a:pt x="137" y="2239"/>
                </a:lnTo>
                <a:lnTo>
                  <a:pt x="143" y="2265"/>
                </a:lnTo>
                <a:lnTo>
                  <a:pt x="154" y="2303"/>
                </a:lnTo>
                <a:lnTo>
                  <a:pt x="160" y="2339"/>
                </a:lnTo>
                <a:lnTo>
                  <a:pt x="169" y="2388"/>
                </a:lnTo>
                <a:lnTo>
                  <a:pt x="167" y="2415"/>
                </a:lnTo>
                <a:lnTo>
                  <a:pt x="170" y="2426"/>
                </a:lnTo>
                <a:lnTo>
                  <a:pt x="178" y="2439"/>
                </a:lnTo>
                <a:lnTo>
                  <a:pt x="189" y="2462"/>
                </a:lnTo>
                <a:lnTo>
                  <a:pt x="192" y="2475"/>
                </a:lnTo>
                <a:lnTo>
                  <a:pt x="196" y="2484"/>
                </a:lnTo>
                <a:lnTo>
                  <a:pt x="207" y="2502"/>
                </a:lnTo>
                <a:lnTo>
                  <a:pt x="216" y="2530"/>
                </a:lnTo>
                <a:lnTo>
                  <a:pt x="223" y="2567"/>
                </a:lnTo>
                <a:lnTo>
                  <a:pt x="229" y="2584"/>
                </a:lnTo>
                <a:lnTo>
                  <a:pt x="232" y="2593"/>
                </a:lnTo>
                <a:lnTo>
                  <a:pt x="234" y="2609"/>
                </a:lnTo>
                <a:lnTo>
                  <a:pt x="232" y="2641"/>
                </a:lnTo>
                <a:lnTo>
                  <a:pt x="231" y="2680"/>
                </a:lnTo>
                <a:lnTo>
                  <a:pt x="230" y="2723"/>
                </a:lnTo>
                <a:lnTo>
                  <a:pt x="228" y="2758"/>
                </a:lnTo>
                <a:lnTo>
                  <a:pt x="226" y="2777"/>
                </a:lnTo>
                <a:lnTo>
                  <a:pt x="225" y="2827"/>
                </a:lnTo>
                <a:lnTo>
                  <a:pt x="213" y="2853"/>
                </a:lnTo>
                <a:lnTo>
                  <a:pt x="213" y="2875"/>
                </a:lnTo>
                <a:lnTo>
                  <a:pt x="216" y="2888"/>
                </a:lnTo>
                <a:lnTo>
                  <a:pt x="220" y="2891"/>
                </a:lnTo>
                <a:lnTo>
                  <a:pt x="234" y="2899"/>
                </a:lnTo>
                <a:lnTo>
                  <a:pt x="235" y="2916"/>
                </a:lnTo>
                <a:lnTo>
                  <a:pt x="232" y="2936"/>
                </a:lnTo>
                <a:lnTo>
                  <a:pt x="229" y="2948"/>
                </a:lnTo>
                <a:lnTo>
                  <a:pt x="230" y="2960"/>
                </a:lnTo>
                <a:lnTo>
                  <a:pt x="233" y="2980"/>
                </a:lnTo>
                <a:lnTo>
                  <a:pt x="237" y="2993"/>
                </a:lnTo>
                <a:lnTo>
                  <a:pt x="236" y="3052"/>
                </a:lnTo>
                <a:lnTo>
                  <a:pt x="249" y="3051"/>
                </a:lnTo>
                <a:lnTo>
                  <a:pt x="273" y="3056"/>
                </a:lnTo>
                <a:lnTo>
                  <a:pt x="293" y="3056"/>
                </a:lnTo>
                <a:lnTo>
                  <a:pt x="311" y="3055"/>
                </a:lnTo>
                <a:lnTo>
                  <a:pt x="341" y="3054"/>
                </a:lnTo>
                <a:lnTo>
                  <a:pt x="359" y="3054"/>
                </a:lnTo>
                <a:lnTo>
                  <a:pt x="359" y="3050"/>
                </a:lnTo>
                <a:lnTo>
                  <a:pt x="371" y="2943"/>
                </a:lnTo>
                <a:lnTo>
                  <a:pt x="376" y="2911"/>
                </a:lnTo>
                <a:lnTo>
                  <a:pt x="370" y="2912"/>
                </a:lnTo>
                <a:lnTo>
                  <a:pt x="366" y="2920"/>
                </a:lnTo>
                <a:lnTo>
                  <a:pt x="358" y="2945"/>
                </a:lnTo>
                <a:lnTo>
                  <a:pt x="351" y="2941"/>
                </a:lnTo>
                <a:lnTo>
                  <a:pt x="346" y="2933"/>
                </a:lnTo>
                <a:lnTo>
                  <a:pt x="336" y="2925"/>
                </a:lnTo>
                <a:lnTo>
                  <a:pt x="327" y="2913"/>
                </a:lnTo>
                <a:lnTo>
                  <a:pt x="318" y="2897"/>
                </a:lnTo>
                <a:lnTo>
                  <a:pt x="330" y="2878"/>
                </a:lnTo>
                <a:lnTo>
                  <a:pt x="342" y="2862"/>
                </a:lnTo>
                <a:lnTo>
                  <a:pt x="354" y="2829"/>
                </a:lnTo>
                <a:lnTo>
                  <a:pt x="382" y="2801"/>
                </a:lnTo>
                <a:lnTo>
                  <a:pt x="446" y="2757"/>
                </a:lnTo>
                <a:lnTo>
                  <a:pt x="476" y="2744"/>
                </a:lnTo>
                <a:lnTo>
                  <a:pt x="525" y="2722"/>
                </a:lnTo>
                <a:lnTo>
                  <a:pt x="652" y="2676"/>
                </a:lnTo>
                <a:lnTo>
                  <a:pt x="714" y="2644"/>
                </a:lnTo>
                <a:lnTo>
                  <a:pt x="741" y="2623"/>
                </a:lnTo>
                <a:lnTo>
                  <a:pt x="759" y="2603"/>
                </a:lnTo>
                <a:lnTo>
                  <a:pt x="790" y="2554"/>
                </a:lnTo>
                <a:lnTo>
                  <a:pt x="799" y="2535"/>
                </a:lnTo>
                <a:lnTo>
                  <a:pt x="809" y="2490"/>
                </a:lnTo>
                <a:lnTo>
                  <a:pt x="806" y="2483"/>
                </a:lnTo>
                <a:lnTo>
                  <a:pt x="800" y="2483"/>
                </a:lnTo>
                <a:lnTo>
                  <a:pt x="796" y="2495"/>
                </a:lnTo>
                <a:lnTo>
                  <a:pt x="786" y="2492"/>
                </a:lnTo>
                <a:lnTo>
                  <a:pt x="782" y="2485"/>
                </a:lnTo>
                <a:lnTo>
                  <a:pt x="784" y="2469"/>
                </a:lnTo>
                <a:lnTo>
                  <a:pt x="806" y="2371"/>
                </a:lnTo>
                <a:lnTo>
                  <a:pt x="821" y="2329"/>
                </a:lnTo>
                <a:lnTo>
                  <a:pt x="811" y="2294"/>
                </a:lnTo>
                <a:lnTo>
                  <a:pt x="810" y="2273"/>
                </a:lnTo>
                <a:lnTo>
                  <a:pt x="820" y="2220"/>
                </a:lnTo>
                <a:lnTo>
                  <a:pt x="820" y="2206"/>
                </a:lnTo>
                <a:lnTo>
                  <a:pt x="819" y="2196"/>
                </a:lnTo>
                <a:lnTo>
                  <a:pt x="815" y="2185"/>
                </a:lnTo>
                <a:lnTo>
                  <a:pt x="814" y="2173"/>
                </a:lnTo>
                <a:lnTo>
                  <a:pt x="808" y="2172"/>
                </a:lnTo>
                <a:lnTo>
                  <a:pt x="802" y="2183"/>
                </a:lnTo>
                <a:lnTo>
                  <a:pt x="798" y="2209"/>
                </a:lnTo>
                <a:lnTo>
                  <a:pt x="798" y="2225"/>
                </a:lnTo>
                <a:lnTo>
                  <a:pt x="794" y="2234"/>
                </a:lnTo>
                <a:lnTo>
                  <a:pt x="784" y="2224"/>
                </a:lnTo>
                <a:lnTo>
                  <a:pt x="786" y="2198"/>
                </a:lnTo>
                <a:lnTo>
                  <a:pt x="788" y="2157"/>
                </a:lnTo>
                <a:lnTo>
                  <a:pt x="781" y="2105"/>
                </a:lnTo>
                <a:lnTo>
                  <a:pt x="781" y="2085"/>
                </a:lnTo>
                <a:lnTo>
                  <a:pt x="761" y="2037"/>
                </a:lnTo>
                <a:lnTo>
                  <a:pt x="760" y="2000"/>
                </a:lnTo>
                <a:lnTo>
                  <a:pt x="740" y="1927"/>
                </a:lnTo>
                <a:lnTo>
                  <a:pt x="724" y="1902"/>
                </a:lnTo>
                <a:lnTo>
                  <a:pt x="707" y="1882"/>
                </a:lnTo>
                <a:lnTo>
                  <a:pt x="698" y="1865"/>
                </a:lnTo>
                <a:lnTo>
                  <a:pt x="698" y="1853"/>
                </a:lnTo>
                <a:lnTo>
                  <a:pt x="708" y="1794"/>
                </a:lnTo>
                <a:lnTo>
                  <a:pt x="708" y="1764"/>
                </a:lnTo>
                <a:lnTo>
                  <a:pt x="711" y="1744"/>
                </a:lnTo>
                <a:lnTo>
                  <a:pt x="704" y="1734"/>
                </a:lnTo>
                <a:lnTo>
                  <a:pt x="694" y="1721"/>
                </a:lnTo>
                <a:lnTo>
                  <a:pt x="706" y="1723"/>
                </a:lnTo>
                <a:lnTo>
                  <a:pt x="726" y="1744"/>
                </a:lnTo>
                <a:lnTo>
                  <a:pt x="732" y="1744"/>
                </a:lnTo>
                <a:lnTo>
                  <a:pt x="741" y="1743"/>
                </a:lnTo>
                <a:lnTo>
                  <a:pt x="811" y="1683"/>
                </a:lnTo>
                <a:lnTo>
                  <a:pt x="860" y="1622"/>
                </a:lnTo>
                <a:lnTo>
                  <a:pt x="894" y="1589"/>
                </a:lnTo>
                <a:lnTo>
                  <a:pt x="915" y="1574"/>
                </a:lnTo>
                <a:lnTo>
                  <a:pt x="939" y="1562"/>
                </a:lnTo>
                <a:lnTo>
                  <a:pt x="948" y="1567"/>
                </a:lnTo>
                <a:lnTo>
                  <a:pt x="957" y="1565"/>
                </a:lnTo>
                <a:lnTo>
                  <a:pt x="963" y="1539"/>
                </a:lnTo>
                <a:lnTo>
                  <a:pt x="972" y="1552"/>
                </a:lnTo>
                <a:lnTo>
                  <a:pt x="985" y="1548"/>
                </a:lnTo>
                <a:lnTo>
                  <a:pt x="987" y="1534"/>
                </a:lnTo>
                <a:lnTo>
                  <a:pt x="1001" y="1511"/>
                </a:lnTo>
                <a:lnTo>
                  <a:pt x="1009" y="1501"/>
                </a:lnTo>
                <a:lnTo>
                  <a:pt x="1045" y="1462"/>
                </a:lnTo>
                <a:lnTo>
                  <a:pt x="1070" y="1429"/>
                </a:lnTo>
                <a:lnTo>
                  <a:pt x="1073" y="1420"/>
                </a:lnTo>
                <a:lnTo>
                  <a:pt x="1077" y="1403"/>
                </a:lnTo>
                <a:lnTo>
                  <a:pt x="1087" y="1392"/>
                </a:lnTo>
                <a:lnTo>
                  <a:pt x="1096" y="1387"/>
                </a:lnTo>
                <a:lnTo>
                  <a:pt x="1128" y="1356"/>
                </a:lnTo>
                <a:lnTo>
                  <a:pt x="1173" y="1325"/>
                </a:lnTo>
                <a:lnTo>
                  <a:pt x="1227" y="1291"/>
                </a:lnTo>
                <a:lnTo>
                  <a:pt x="1261" y="1278"/>
                </a:lnTo>
                <a:lnTo>
                  <a:pt x="1269" y="1269"/>
                </a:lnTo>
                <a:lnTo>
                  <a:pt x="1278" y="1263"/>
                </a:lnTo>
                <a:lnTo>
                  <a:pt x="1317" y="1250"/>
                </a:lnTo>
                <a:lnTo>
                  <a:pt x="1358" y="1233"/>
                </a:lnTo>
                <a:lnTo>
                  <a:pt x="1364" y="1228"/>
                </a:lnTo>
                <a:lnTo>
                  <a:pt x="1372" y="1227"/>
                </a:lnTo>
                <a:lnTo>
                  <a:pt x="1379" y="1229"/>
                </a:lnTo>
                <a:lnTo>
                  <a:pt x="1400" y="1226"/>
                </a:lnTo>
                <a:lnTo>
                  <a:pt x="1412" y="1219"/>
                </a:lnTo>
                <a:lnTo>
                  <a:pt x="1432" y="1213"/>
                </a:lnTo>
                <a:lnTo>
                  <a:pt x="1449" y="1188"/>
                </a:lnTo>
                <a:lnTo>
                  <a:pt x="1459" y="1179"/>
                </a:lnTo>
                <a:lnTo>
                  <a:pt x="1523" y="1140"/>
                </a:lnTo>
                <a:lnTo>
                  <a:pt x="1547" y="1119"/>
                </a:lnTo>
                <a:lnTo>
                  <a:pt x="1560" y="1113"/>
                </a:lnTo>
                <a:lnTo>
                  <a:pt x="1552" y="1086"/>
                </a:lnTo>
                <a:lnTo>
                  <a:pt x="1563" y="1078"/>
                </a:lnTo>
                <a:lnTo>
                  <a:pt x="1585" y="1073"/>
                </a:lnTo>
                <a:lnTo>
                  <a:pt x="1604" y="1044"/>
                </a:lnTo>
                <a:lnTo>
                  <a:pt x="1606" y="1036"/>
                </a:lnTo>
                <a:lnTo>
                  <a:pt x="1606" y="1028"/>
                </a:lnTo>
                <a:lnTo>
                  <a:pt x="1623" y="1007"/>
                </a:lnTo>
                <a:lnTo>
                  <a:pt x="1641" y="987"/>
                </a:lnTo>
                <a:lnTo>
                  <a:pt x="1684" y="934"/>
                </a:lnTo>
                <a:lnTo>
                  <a:pt x="1700" y="894"/>
                </a:lnTo>
                <a:lnTo>
                  <a:pt x="1701" y="881"/>
                </a:lnTo>
                <a:lnTo>
                  <a:pt x="1695" y="867"/>
                </a:lnTo>
                <a:lnTo>
                  <a:pt x="1700" y="860"/>
                </a:lnTo>
                <a:lnTo>
                  <a:pt x="1708" y="857"/>
                </a:lnTo>
                <a:lnTo>
                  <a:pt x="1707" y="847"/>
                </a:lnTo>
                <a:lnTo>
                  <a:pt x="1710" y="832"/>
                </a:lnTo>
                <a:lnTo>
                  <a:pt x="1723" y="816"/>
                </a:lnTo>
                <a:lnTo>
                  <a:pt x="1733" y="807"/>
                </a:lnTo>
                <a:lnTo>
                  <a:pt x="1735" y="793"/>
                </a:lnTo>
                <a:lnTo>
                  <a:pt x="1731" y="77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5" name="Freeform 91"/>
          <p:cNvSpPr>
            <a:spLocks/>
          </p:cNvSpPr>
          <p:nvPr/>
        </p:nvSpPr>
        <p:spPr bwMode="auto">
          <a:xfrm>
            <a:off x="6036506" y="2950473"/>
            <a:ext cx="386904" cy="305763"/>
          </a:xfrm>
          <a:custGeom>
            <a:avLst/>
            <a:gdLst>
              <a:gd name="T0" fmla="*/ 1938 w 1956"/>
              <a:gd name="T1" fmla="*/ 624 h 1544"/>
              <a:gd name="T2" fmla="*/ 1890 w 1956"/>
              <a:gd name="T3" fmla="*/ 573 h 1544"/>
              <a:gd name="T4" fmla="*/ 1876 w 1956"/>
              <a:gd name="T5" fmla="*/ 445 h 1544"/>
              <a:gd name="T6" fmla="*/ 1870 w 1956"/>
              <a:gd name="T7" fmla="*/ 365 h 1544"/>
              <a:gd name="T8" fmla="*/ 1867 w 1956"/>
              <a:gd name="T9" fmla="*/ 277 h 1544"/>
              <a:gd name="T10" fmla="*/ 1853 w 1956"/>
              <a:gd name="T11" fmla="*/ 241 h 1544"/>
              <a:gd name="T12" fmla="*/ 1809 w 1956"/>
              <a:gd name="T13" fmla="*/ 182 h 1544"/>
              <a:gd name="T14" fmla="*/ 1732 w 1956"/>
              <a:gd name="T15" fmla="*/ 154 h 1544"/>
              <a:gd name="T16" fmla="*/ 1689 w 1956"/>
              <a:gd name="T17" fmla="*/ 122 h 1544"/>
              <a:gd name="T18" fmla="*/ 1668 w 1956"/>
              <a:gd name="T19" fmla="*/ 116 h 1544"/>
              <a:gd name="T20" fmla="*/ 1570 w 1956"/>
              <a:gd name="T21" fmla="*/ 123 h 1544"/>
              <a:gd name="T22" fmla="*/ 1423 w 1956"/>
              <a:gd name="T23" fmla="*/ 137 h 1544"/>
              <a:gd name="T24" fmla="*/ 1319 w 1956"/>
              <a:gd name="T25" fmla="*/ 35 h 1544"/>
              <a:gd name="T26" fmla="*/ 1292 w 1956"/>
              <a:gd name="T27" fmla="*/ 13 h 1544"/>
              <a:gd name="T28" fmla="*/ 1222 w 1956"/>
              <a:gd name="T29" fmla="*/ 47 h 1544"/>
              <a:gd name="T30" fmla="*/ 1018 w 1956"/>
              <a:gd name="T31" fmla="*/ 396 h 1544"/>
              <a:gd name="T32" fmla="*/ 784 w 1956"/>
              <a:gd name="T33" fmla="*/ 516 h 1544"/>
              <a:gd name="T34" fmla="*/ 665 w 1956"/>
              <a:gd name="T35" fmla="*/ 692 h 1544"/>
              <a:gd name="T36" fmla="*/ 566 w 1956"/>
              <a:gd name="T37" fmla="*/ 910 h 1544"/>
              <a:gd name="T38" fmla="*/ 570 w 1956"/>
              <a:gd name="T39" fmla="*/ 996 h 1544"/>
              <a:gd name="T40" fmla="*/ 568 w 1956"/>
              <a:gd name="T41" fmla="*/ 1116 h 1544"/>
              <a:gd name="T42" fmla="*/ 441 w 1956"/>
              <a:gd name="T43" fmla="*/ 1282 h 1544"/>
              <a:gd name="T44" fmla="*/ 284 w 1956"/>
              <a:gd name="T45" fmla="*/ 1409 h 1544"/>
              <a:gd name="T46" fmla="*/ 63 w 1956"/>
              <a:gd name="T47" fmla="*/ 1484 h 1544"/>
              <a:gd name="T48" fmla="*/ 693 w 1956"/>
              <a:gd name="T49" fmla="*/ 1544 h 1544"/>
              <a:gd name="T50" fmla="*/ 721 w 1956"/>
              <a:gd name="T51" fmla="*/ 1420 h 1544"/>
              <a:gd name="T52" fmla="*/ 728 w 1956"/>
              <a:gd name="T53" fmla="*/ 1346 h 1544"/>
              <a:gd name="T54" fmla="*/ 792 w 1956"/>
              <a:gd name="T55" fmla="*/ 1297 h 1544"/>
              <a:gd name="T56" fmla="*/ 897 w 1956"/>
              <a:gd name="T57" fmla="*/ 1224 h 1544"/>
              <a:gd name="T58" fmla="*/ 961 w 1956"/>
              <a:gd name="T59" fmla="*/ 1187 h 1544"/>
              <a:gd name="T60" fmla="*/ 1021 w 1956"/>
              <a:gd name="T61" fmla="*/ 1182 h 1544"/>
              <a:gd name="T62" fmla="*/ 1068 w 1956"/>
              <a:gd name="T63" fmla="*/ 1181 h 1544"/>
              <a:gd name="T64" fmla="*/ 1079 w 1956"/>
              <a:gd name="T65" fmla="*/ 1143 h 1544"/>
              <a:gd name="T66" fmla="*/ 1124 w 1956"/>
              <a:gd name="T67" fmla="*/ 1143 h 1544"/>
              <a:gd name="T68" fmla="*/ 1224 w 1956"/>
              <a:gd name="T69" fmla="*/ 1123 h 1544"/>
              <a:gd name="T70" fmla="*/ 1311 w 1956"/>
              <a:gd name="T71" fmla="*/ 1047 h 1544"/>
              <a:gd name="T72" fmla="*/ 1398 w 1956"/>
              <a:gd name="T73" fmla="*/ 991 h 1544"/>
              <a:gd name="T74" fmla="*/ 1506 w 1956"/>
              <a:gd name="T75" fmla="*/ 936 h 1544"/>
              <a:gd name="T76" fmla="*/ 1543 w 1956"/>
              <a:gd name="T77" fmla="*/ 910 h 1544"/>
              <a:gd name="T78" fmla="*/ 1515 w 1956"/>
              <a:gd name="T79" fmla="*/ 892 h 1544"/>
              <a:gd name="T80" fmla="*/ 1520 w 1956"/>
              <a:gd name="T81" fmla="*/ 855 h 1544"/>
              <a:gd name="T82" fmla="*/ 1513 w 1956"/>
              <a:gd name="T83" fmla="*/ 808 h 1544"/>
              <a:gd name="T84" fmla="*/ 1552 w 1956"/>
              <a:gd name="T85" fmla="*/ 795 h 1544"/>
              <a:gd name="T86" fmla="*/ 1656 w 1956"/>
              <a:gd name="T87" fmla="*/ 743 h 1544"/>
              <a:gd name="T88" fmla="*/ 1694 w 1956"/>
              <a:gd name="T89" fmla="*/ 719 h 1544"/>
              <a:gd name="T90" fmla="*/ 1796 w 1956"/>
              <a:gd name="T91" fmla="*/ 715 h 1544"/>
              <a:gd name="T92" fmla="*/ 1921 w 1956"/>
              <a:gd name="T93" fmla="*/ 720 h 1544"/>
              <a:gd name="T94" fmla="*/ 1928 w 1956"/>
              <a:gd name="T95" fmla="*/ 67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56" h="1544">
                <a:moveTo>
                  <a:pt x="1941" y="662"/>
                </a:moveTo>
                <a:lnTo>
                  <a:pt x="1956" y="649"/>
                </a:lnTo>
                <a:lnTo>
                  <a:pt x="1950" y="634"/>
                </a:lnTo>
                <a:lnTo>
                  <a:pt x="1938" y="624"/>
                </a:lnTo>
                <a:lnTo>
                  <a:pt x="1922" y="611"/>
                </a:lnTo>
                <a:lnTo>
                  <a:pt x="1913" y="606"/>
                </a:lnTo>
                <a:lnTo>
                  <a:pt x="1899" y="591"/>
                </a:lnTo>
                <a:lnTo>
                  <a:pt x="1890" y="573"/>
                </a:lnTo>
                <a:lnTo>
                  <a:pt x="1885" y="537"/>
                </a:lnTo>
                <a:lnTo>
                  <a:pt x="1874" y="517"/>
                </a:lnTo>
                <a:lnTo>
                  <a:pt x="1867" y="492"/>
                </a:lnTo>
                <a:lnTo>
                  <a:pt x="1876" y="445"/>
                </a:lnTo>
                <a:lnTo>
                  <a:pt x="1866" y="417"/>
                </a:lnTo>
                <a:lnTo>
                  <a:pt x="1865" y="405"/>
                </a:lnTo>
                <a:lnTo>
                  <a:pt x="1866" y="391"/>
                </a:lnTo>
                <a:lnTo>
                  <a:pt x="1870" y="365"/>
                </a:lnTo>
                <a:lnTo>
                  <a:pt x="1869" y="331"/>
                </a:lnTo>
                <a:lnTo>
                  <a:pt x="1857" y="295"/>
                </a:lnTo>
                <a:lnTo>
                  <a:pt x="1864" y="283"/>
                </a:lnTo>
                <a:lnTo>
                  <a:pt x="1867" y="277"/>
                </a:lnTo>
                <a:lnTo>
                  <a:pt x="1867" y="271"/>
                </a:lnTo>
                <a:lnTo>
                  <a:pt x="1854" y="259"/>
                </a:lnTo>
                <a:lnTo>
                  <a:pt x="1850" y="250"/>
                </a:lnTo>
                <a:lnTo>
                  <a:pt x="1853" y="241"/>
                </a:lnTo>
                <a:lnTo>
                  <a:pt x="1859" y="228"/>
                </a:lnTo>
                <a:lnTo>
                  <a:pt x="1859" y="223"/>
                </a:lnTo>
                <a:lnTo>
                  <a:pt x="1840" y="207"/>
                </a:lnTo>
                <a:lnTo>
                  <a:pt x="1809" y="182"/>
                </a:lnTo>
                <a:lnTo>
                  <a:pt x="1800" y="171"/>
                </a:lnTo>
                <a:lnTo>
                  <a:pt x="1797" y="156"/>
                </a:lnTo>
                <a:lnTo>
                  <a:pt x="1765" y="152"/>
                </a:lnTo>
                <a:lnTo>
                  <a:pt x="1732" y="154"/>
                </a:lnTo>
                <a:lnTo>
                  <a:pt x="1717" y="150"/>
                </a:lnTo>
                <a:lnTo>
                  <a:pt x="1701" y="151"/>
                </a:lnTo>
                <a:lnTo>
                  <a:pt x="1696" y="143"/>
                </a:lnTo>
                <a:lnTo>
                  <a:pt x="1689" y="122"/>
                </a:lnTo>
                <a:lnTo>
                  <a:pt x="1685" y="116"/>
                </a:lnTo>
                <a:lnTo>
                  <a:pt x="1684" y="107"/>
                </a:lnTo>
                <a:lnTo>
                  <a:pt x="1683" y="99"/>
                </a:lnTo>
                <a:lnTo>
                  <a:pt x="1668" y="116"/>
                </a:lnTo>
                <a:lnTo>
                  <a:pt x="1644" y="131"/>
                </a:lnTo>
                <a:lnTo>
                  <a:pt x="1615" y="136"/>
                </a:lnTo>
                <a:lnTo>
                  <a:pt x="1585" y="133"/>
                </a:lnTo>
                <a:lnTo>
                  <a:pt x="1570" y="123"/>
                </a:lnTo>
                <a:lnTo>
                  <a:pt x="1555" y="130"/>
                </a:lnTo>
                <a:lnTo>
                  <a:pt x="1524" y="130"/>
                </a:lnTo>
                <a:lnTo>
                  <a:pt x="1470" y="145"/>
                </a:lnTo>
                <a:lnTo>
                  <a:pt x="1423" y="137"/>
                </a:lnTo>
                <a:lnTo>
                  <a:pt x="1392" y="123"/>
                </a:lnTo>
                <a:lnTo>
                  <a:pt x="1353" y="88"/>
                </a:lnTo>
                <a:lnTo>
                  <a:pt x="1331" y="60"/>
                </a:lnTo>
                <a:lnTo>
                  <a:pt x="1319" y="35"/>
                </a:lnTo>
                <a:lnTo>
                  <a:pt x="1320" y="14"/>
                </a:lnTo>
                <a:lnTo>
                  <a:pt x="1330" y="5"/>
                </a:lnTo>
                <a:lnTo>
                  <a:pt x="1312" y="0"/>
                </a:lnTo>
                <a:lnTo>
                  <a:pt x="1292" y="13"/>
                </a:lnTo>
                <a:lnTo>
                  <a:pt x="1276" y="19"/>
                </a:lnTo>
                <a:lnTo>
                  <a:pt x="1257" y="21"/>
                </a:lnTo>
                <a:lnTo>
                  <a:pt x="1228" y="27"/>
                </a:lnTo>
                <a:lnTo>
                  <a:pt x="1222" y="47"/>
                </a:lnTo>
                <a:lnTo>
                  <a:pt x="1152" y="218"/>
                </a:lnTo>
                <a:lnTo>
                  <a:pt x="1082" y="339"/>
                </a:lnTo>
                <a:lnTo>
                  <a:pt x="1058" y="370"/>
                </a:lnTo>
                <a:lnTo>
                  <a:pt x="1018" y="396"/>
                </a:lnTo>
                <a:lnTo>
                  <a:pt x="951" y="431"/>
                </a:lnTo>
                <a:lnTo>
                  <a:pt x="833" y="481"/>
                </a:lnTo>
                <a:lnTo>
                  <a:pt x="797" y="504"/>
                </a:lnTo>
                <a:lnTo>
                  <a:pt x="784" y="516"/>
                </a:lnTo>
                <a:lnTo>
                  <a:pt x="744" y="565"/>
                </a:lnTo>
                <a:lnTo>
                  <a:pt x="675" y="630"/>
                </a:lnTo>
                <a:lnTo>
                  <a:pt x="674" y="646"/>
                </a:lnTo>
                <a:lnTo>
                  <a:pt x="665" y="692"/>
                </a:lnTo>
                <a:lnTo>
                  <a:pt x="654" y="721"/>
                </a:lnTo>
                <a:lnTo>
                  <a:pt x="597" y="791"/>
                </a:lnTo>
                <a:lnTo>
                  <a:pt x="574" y="843"/>
                </a:lnTo>
                <a:lnTo>
                  <a:pt x="566" y="910"/>
                </a:lnTo>
                <a:lnTo>
                  <a:pt x="563" y="951"/>
                </a:lnTo>
                <a:lnTo>
                  <a:pt x="555" y="974"/>
                </a:lnTo>
                <a:lnTo>
                  <a:pt x="558" y="988"/>
                </a:lnTo>
                <a:lnTo>
                  <a:pt x="570" y="996"/>
                </a:lnTo>
                <a:lnTo>
                  <a:pt x="587" y="1025"/>
                </a:lnTo>
                <a:lnTo>
                  <a:pt x="591" y="1042"/>
                </a:lnTo>
                <a:lnTo>
                  <a:pt x="581" y="1087"/>
                </a:lnTo>
                <a:lnTo>
                  <a:pt x="568" y="1116"/>
                </a:lnTo>
                <a:lnTo>
                  <a:pt x="549" y="1143"/>
                </a:lnTo>
                <a:lnTo>
                  <a:pt x="523" y="1174"/>
                </a:lnTo>
                <a:lnTo>
                  <a:pt x="489" y="1223"/>
                </a:lnTo>
                <a:lnTo>
                  <a:pt x="441" y="1282"/>
                </a:lnTo>
                <a:lnTo>
                  <a:pt x="411" y="1305"/>
                </a:lnTo>
                <a:lnTo>
                  <a:pt x="343" y="1347"/>
                </a:lnTo>
                <a:lnTo>
                  <a:pt x="307" y="1382"/>
                </a:lnTo>
                <a:lnTo>
                  <a:pt x="284" y="1409"/>
                </a:lnTo>
                <a:lnTo>
                  <a:pt x="264" y="1423"/>
                </a:lnTo>
                <a:lnTo>
                  <a:pt x="194" y="1456"/>
                </a:lnTo>
                <a:lnTo>
                  <a:pt x="116" y="1478"/>
                </a:lnTo>
                <a:lnTo>
                  <a:pt x="63" y="1484"/>
                </a:lnTo>
                <a:lnTo>
                  <a:pt x="38" y="1496"/>
                </a:lnTo>
                <a:lnTo>
                  <a:pt x="22" y="1523"/>
                </a:lnTo>
                <a:lnTo>
                  <a:pt x="0" y="1544"/>
                </a:lnTo>
                <a:lnTo>
                  <a:pt x="693" y="1544"/>
                </a:lnTo>
                <a:lnTo>
                  <a:pt x="715" y="1544"/>
                </a:lnTo>
                <a:lnTo>
                  <a:pt x="717" y="1498"/>
                </a:lnTo>
                <a:lnTo>
                  <a:pt x="719" y="1459"/>
                </a:lnTo>
                <a:lnTo>
                  <a:pt x="721" y="1420"/>
                </a:lnTo>
                <a:lnTo>
                  <a:pt x="722" y="1392"/>
                </a:lnTo>
                <a:lnTo>
                  <a:pt x="723" y="1364"/>
                </a:lnTo>
                <a:lnTo>
                  <a:pt x="725" y="1352"/>
                </a:lnTo>
                <a:lnTo>
                  <a:pt x="728" y="1346"/>
                </a:lnTo>
                <a:lnTo>
                  <a:pt x="744" y="1337"/>
                </a:lnTo>
                <a:lnTo>
                  <a:pt x="770" y="1317"/>
                </a:lnTo>
                <a:lnTo>
                  <a:pt x="780" y="1306"/>
                </a:lnTo>
                <a:lnTo>
                  <a:pt x="792" y="1297"/>
                </a:lnTo>
                <a:lnTo>
                  <a:pt x="837" y="1269"/>
                </a:lnTo>
                <a:lnTo>
                  <a:pt x="846" y="1261"/>
                </a:lnTo>
                <a:lnTo>
                  <a:pt x="888" y="1229"/>
                </a:lnTo>
                <a:lnTo>
                  <a:pt x="897" y="1224"/>
                </a:lnTo>
                <a:lnTo>
                  <a:pt x="919" y="1221"/>
                </a:lnTo>
                <a:lnTo>
                  <a:pt x="930" y="1215"/>
                </a:lnTo>
                <a:lnTo>
                  <a:pt x="943" y="1201"/>
                </a:lnTo>
                <a:lnTo>
                  <a:pt x="961" y="1187"/>
                </a:lnTo>
                <a:lnTo>
                  <a:pt x="973" y="1180"/>
                </a:lnTo>
                <a:lnTo>
                  <a:pt x="976" y="1178"/>
                </a:lnTo>
                <a:lnTo>
                  <a:pt x="984" y="1177"/>
                </a:lnTo>
                <a:lnTo>
                  <a:pt x="1021" y="1182"/>
                </a:lnTo>
                <a:lnTo>
                  <a:pt x="1038" y="1185"/>
                </a:lnTo>
                <a:lnTo>
                  <a:pt x="1056" y="1188"/>
                </a:lnTo>
                <a:lnTo>
                  <a:pt x="1062" y="1186"/>
                </a:lnTo>
                <a:lnTo>
                  <a:pt x="1068" y="1181"/>
                </a:lnTo>
                <a:lnTo>
                  <a:pt x="1075" y="1171"/>
                </a:lnTo>
                <a:lnTo>
                  <a:pt x="1077" y="1159"/>
                </a:lnTo>
                <a:lnTo>
                  <a:pt x="1078" y="1148"/>
                </a:lnTo>
                <a:lnTo>
                  <a:pt x="1079" y="1143"/>
                </a:lnTo>
                <a:lnTo>
                  <a:pt x="1083" y="1141"/>
                </a:lnTo>
                <a:lnTo>
                  <a:pt x="1091" y="1142"/>
                </a:lnTo>
                <a:lnTo>
                  <a:pt x="1102" y="1144"/>
                </a:lnTo>
                <a:lnTo>
                  <a:pt x="1124" y="1143"/>
                </a:lnTo>
                <a:lnTo>
                  <a:pt x="1133" y="1142"/>
                </a:lnTo>
                <a:lnTo>
                  <a:pt x="1158" y="1139"/>
                </a:lnTo>
                <a:lnTo>
                  <a:pt x="1195" y="1132"/>
                </a:lnTo>
                <a:lnTo>
                  <a:pt x="1224" y="1123"/>
                </a:lnTo>
                <a:lnTo>
                  <a:pt x="1248" y="1116"/>
                </a:lnTo>
                <a:lnTo>
                  <a:pt x="1273" y="1097"/>
                </a:lnTo>
                <a:lnTo>
                  <a:pt x="1291" y="1077"/>
                </a:lnTo>
                <a:lnTo>
                  <a:pt x="1311" y="1047"/>
                </a:lnTo>
                <a:lnTo>
                  <a:pt x="1327" y="1022"/>
                </a:lnTo>
                <a:lnTo>
                  <a:pt x="1358" y="1006"/>
                </a:lnTo>
                <a:lnTo>
                  <a:pt x="1383" y="996"/>
                </a:lnTo>
                <a:lnTo>
                  <a:pt x="1398" y="991"/>
                </a:lnTo>
                <a:lnTo>
                  <a:pt x="1431" y="978"/>
                </a:lnTo>
                <a:lnTo>
                  <a:pt x="1460" y="957"/>
                </a:lnTo>
                <a:lnTo>
                  <a:pt x="1486" y="938"/>
                </a:lnTo>
                <a:lnTo>
                  <a:pt x="1506" y="936"/>
                </a:lnTo>
                <a:lnTo>
                  <a:pt x="1530" y="933"/>
                </a:lnTo>
                <a:lnTo>
                  <a:pt x="1536" y="929"/>
                </a:lnTo>
                <a:lnTo>
                  <a:pt x="1543" y="922"/>
                </a:lnTo>
                <a:lnTo>
                  <a:pt x="1543" y="910"/>
                </a:lnTo>
                <a:lnTo>
                  <a:pt x="1536" y="902"/>
                </a:lnTo>
                <a:lnTo>
                  <a:pt x="1528" y="898"/>
                </a:lnTo>
                <a:lnTo>
                  <a:pt x="1521" y="893"/>
                </a:lnTo>
                <a:lnTo>
                  <a:pt x="1515" y="892"/>
                </a:lnTo>
                <a:lnTo>
                  <a:pt x="1512" y="885"/>
                </a:lnTo>
                <a:lnTo>
                  <a:pt x="1514" y="874"/>
                </a:lnTo>
                <a:lnTo>
                  <a:pt x="1516" y="865"/>
                </a:lnTo>
                <a:lnTo>
                  <a:pt x="1520" y="855"/>
                </a:lnTo>
                <a:lnTo>
                  <a:pt x="1520" y="841"/>
                </a:lnTo>
                <a:lnTo>
                  <a:pt x="1514" y="827"/>
                </a:lnTo>
                <a:lnTo>
                  <a:pt x="1512" y="817"/>
                </a:lnTo>
                <a:lnTo>
                  <a:pt x="1513" y="808"/>
                </a:lnTo>
                <a:lnTo>
                  <a:pt x="1517" y="800"/>
                </a:lnTo>
                <a:lnTo>
                  <a:pt x="1526" y="795"/>
                </a:lnTo>
                <a:lnTo>
                  <a:pt x="1537" y="793"/>
                </a:lnTo>
                <a:lnTo>
                  <a:pt x="1552" y="795"/>
                </a:lnTo>
                <a:lnTo>
                  <a:pt x="1578" y="792"/>
                </a:lnTo>
                <a:lnTo>
                  <a:pt x="1645" y="767"/>
                </a:lnTo>
                <a:lnTo>
                  <a:pt x="1650" y="760"/>
                </a:lnTo>
                <a:lnTo>
                  <a:pt x="1656" y="743"/>
                </a:lnTo>
                <a:lnTo>
                  <a:pt x="1661" y="729"/>
                </a:lnTo>
                <a:lnTo>
                  <a:pt x="1668" y="724"/>
                </a:lnTo>
                <a:lnTo>
                  <a:pt x="1672" y="723"/>
                </a:lnTo>
                <a:lnTo>
                  <a:pt x="1694" y="719"/>
                </a:lnTo>
                <a:lnTo>
                  <a:pt x="1725" y="714"/>
                </a:lnTo>
                <a:lnTo>
                  <a:pt x="1737" y="713"/>
                </a:lnTo>
                <a:lnTo>
                  <a:pt x="1771" y="714"/>
                </a:lnTo>
                <a:lnTo>
                  <a:pt x="1796" y="715"/>
                </a:lnTo>
                <a:lnTo>
                  <a:pt x="1836" y="717"/>
                </a:lnTo>
                <a:lnTo>
                  <a:pt x="1865" y="718"/>
                </a:lnTo>
                <a:lnTo>
                  <a:pt x="1890" y="719"/>
                </a:lnTo>
                <a:lnTo>
                  <a:pt x="1921" y="720"/>
                </a:lnTo>
                <a:lnTo>
                  <a:pt x="1929" y="717"/>
                </a:lnTo>
                <a:lnTo>
                  <a:pt x="1929" y="706"/>
                </a:lnTo>
                <a:lnTo>
                  <a:pt x="1924" y="687"/>
                </a:lnTo>
                <a:lnTo>
                  <a:pt x="1928" y="674"/>
                </a:lnTo>
                <a:lnTo>
                  <a:pt x="1941" y="66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6" name="Freeform 92"/>
          <p:cNvSpPr>
            <a:spLocks/>
          </p:cNvSpPr>
          <p:nvPr/>
        </p:nvSpPr>
        <p:spPr bwMode="auto">
          <a:xfrm>
            <a:off x="7899781" y="4743491"/>
            <a:ext cx="5938" cy="11876"/>
          </a:xfrm>
          <a:custGeom>
            <a:avLst/>
            <a:gdLst>
              <a:gd name="T0" fmla="*/ 29 w 29"/>
              <a:gd name="T1" fmla="*/ 18 h 61"/>
              <a:gd name="T2" fmla="*/ 19 w 29"/>
              <a:gd name="T3" fmla="*/ 11 h 61"/>
              <a:gd name="T4" fmla="*/ 15 w 29"/>
              <a:gd name="T5" fmla="*/ 10 h 61"/>
              <a:gd name="T6" fmla="*/ 9 w 29"/>
              <a:gd name="T7" fmla="*/ 0 h 61"/>
              <a:gd name="T8" fmla="*/ 0 w 29"/>
              <a:gd name="T9" fmla="*/ 9 h 61"/>
              <a:gd name="T10" fmla="*/ 8 w 29"/>
              <a:gd name="T11" fmla="*/ 25 h 61"/>
              <a:gd name="T12" fmla="*/ 7 w 29"/>
              <a:gd name="T13" fmla="*/ 34 h 61"/>
              <a:gd name="T14" fmla="*/ 4 w 29"/>
              <a:gd name="T15" fmla="*/ 45 h 61"/>
              <a:gd name="T16" fmla="*/ 6 w 29"/>
              <a:gd name="T17" fmla="*/ 56 h 61"/>
              <a:gd name="T18" fmla="*/ 11 w 29"/>
              <a:gd name="T19" fmla="*/ 61 h 61"/>
              <a:gd name="T20" fmla="*/ 21 w 29"/>
              <a:gd name="T21" fmla="*/ 60 h 61"/>
              <a:gd name="T22" fmla="*/ 21 w 29"/>
              <a:gd name="T23" fmla="*/ 49 h 61"/>
              <a:gd name="T24" fmla="*/ 26 w 29"/>
              <a:gd name="T25" fmla="*/ 36 h 61"/>
              <a:gd name="T26" fmla="*/ 26 w 29"/>
              <a:gd name="T27" fmla="*/ 32 h 61"/>
              <a:gd name="T28" fmla="*/ 29 w 29"/>
              <a:gd name="T29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" h="61">
                <a:moveTo>
                  <a:pt x="29" y="18"/>
                </a:moveTo>
                <a:lnTo>
                  <a:pt x="19" y="11"/>
                </a:lnTo>
                <a:lnTo>
                  <a:pt x="15" y="10"/>
                </a:lnTo>
                <a:lnTo>
                  <a:pt x="9" y="0"/>
                </a:lnTo>
                <a:lnTo>
                  <a:pt x="0" y="9"/>
                </a:lnTo>
                <a:lnTo>
                  <a:pt x="8" y="25"/>
                </a:lnTo>
                <a:lnTo>
                  <a:pt x="7" y="34"/>
                </a:lnTo>
                <a:lnTo>
                  <a:pt x="4" y="45"/>
                </a:lnTo>
                <a:lnTo>
                  <a:pt x="6" y="56"/>
                </a:lnTo>
                <a:lnTo>
                  <a:pt x="11" y="61"/>
                </a:lnTo>
                <a:lnTo>
                  <a:pt x="21" y="60"/>
                </a:lnTo>
                <a:lnTo>
                  <a:pt x="21" y="49"/>
                </a:lnTo>
                <a:lnTo>
                  <a:pt x="26" y="36"/>
                </a:lnTo>
                <a:lnTo>
                  <a:pt x="26" y="32"/>
                </a:lnTo>
                <a:lnTo>
                  <a:pt x="29" y="1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7" name="Freeform 93"/>
          <p:cNvSpPr>
            <a:spLocks noEditPoints="1"/>
          </p:cNvSpPr>
          <p:nvPr/>
        </p:nvSpPr>
        <p:spPr bwMode="auto">
          <a:xfrm>
            <a:off x="5900940" y="3270089"/>
            <a:ext cx="395811" cy="462108"/>
          </a:xfrm>
          <a:custGeom>
            <a:avLst/>
            <a:gdLst>
              <a:gd name="T0" fmla="*/ 1962 w 1997"/>
              <a:gd name="T1" fmla="*/ 401 h 2338"/>
              <a:gd name="T2" fmla="*/ 1805 w 1997"/>
              <a:gd name="T3" fmla="*/ 289 h 2338"/>
              <a:gd name="T4" fmla="*/ 1659 w 1997"/>
              <a:gd name="T5" fmla="*/ 186 h 2338"/>
              <a:gd name="T6" fmla="*/ 1513 w 1997"/>
              <a:gd name="T7" fmla="*/ 83 h 2338"/>
              <a:gd name="T8" fmla="*/ 1395 w 1997"/>
              <a:gd name="T9" fmla="*/ 32 h 2338"/>
              <a:gd name="T10" fmla="*/ 1387 w 1997"/>
              <a:gd name="T11" fmla="*/ 220 h 2338"/>
              <a:gd name="T12" fmla="*/ 966 w 1997"/>
              <a:gd name="T13" fmla="*/ 241 h 2338"/>
              <a:gd name="T14" fmla="*/ 849 w 1997"/>
              <a:gd name="T15" fmla="*/ 340 h 2338"/>
              <a:gd name="T16" fmla="*/ 843 w 1997"/>
              <a:gd name="T17" fmla="*/ 467 h 2338"/>
              <a:gd name="T18" fmla="*/ 838 w 1997"/>
              <a:gd name="T19" fmla="*/ 593 h 2338"/>
              <a:gd name="T20" fmla="*/ 832 w 1997"/>
              <a:gd name="T21" fmla="*/ 712 h 2338"/>
              <a:gd name="T22" fmla="*/ 734 w 1997"/>
              <a:gd name="T23" fmla="*/ 750 h 2338"/>
              <a:gd name="T24" fmla="*/ 645 w 1997"/>
              <a:gd name="T25" fmla="*/ 833 h 2338"/>
              <a:gd name="T26" fmla="*/ 653 w 1997"/>
              <a:gd name="T27" fmla="*/ 914 h 2338"/>
              <a:gd name="T28" fmla="*/ 655 w 1997"/>
              <a:gd name="T29" fmla="*/ 1039 h 2338"/>
              <a:gd name="T30" fmla="*/ 596 w 1997"/>
              <a:gd name="T31" fmla="*/ 1110 h 2338"/>
              <a:gd name="T32" fmla="*/ 411 w 1997"/>
              <a:gd name="T33" fmla="*/ 1110 h 2338"/>
              <a:gd name="T34" fmla="*/ 225 w 1997"/>
              <a:gd name="T35" fmla="*/ 1111 h 2338"/>
              <a:gd name="T36" fmla="*/ 41 w 1997"/>
              <a:gd name="T37" fmla="*/ 1111 h 2338"/>
              <a:gd name="T38" fmla="*/ 2 w 1997"/>
              <a:gd name="T39" fmla="*/ 1208 h 2338"/>
              <a:gd name="T40" fmla="*/ 54 w 1997"/>
              <a:gd name="T41" fmla="*/ 1208 h 2338"/>
              <a:gd name="T42" fmla="*/ 93 w 1997"/>
              <a:gd name="T43" fmla="*/ 1230 h 2338"/>
              <a:gd name="T44" fmla="*/ 128 w 1997"/>
              <a:gd name="T45" fmla="*/ 1358 h 2338"/>
              <a:gd name="T46" fmla="*/ 84 w 1997"/>
              <a:gd name="T47" fmla="*/ 1473 h 2338"/>
              <a:gd name="T48" fmla="*/ 131 w 1997"/>
              <a:gd name="T49" fmla="*/ 1598 h 2338"/>
              <a:gd name="T50" fmla="*/ 111 w 1997"/>
              <a:gd name="T51" fmla="*/ 1881 h 2338"/>
              <a:gd name="T52" fmla="*/ 49 w 1997"/>
              <a:gd name="T53" fmla="*/ 2134 h 2338"/>
              <a:gd name="T54" fmla="*/ 81 w 1997"/>
              <a:gd name="T55" fmla="*/ 2047 h 2338"/>
              <a:gd name="T56" fmla="*/ 128 w 1997"/>
              <a:gd name="T57" fmla="*/ 2009 h 2338"/>
              <a:gd name="T58" fmla="*/ 241 w 1997"/>
              <a:gd name="T59" fmla="*/ 1996 h 2338"/>
              <a:gd name="T60" fmla="*/ 295 w 1997"/>
              <a:gd name="T61" fmla="*/ 1984 h 2338"/>
              <a:gd name="T62" fmla="*/ 338 w 1997"/>
              <a:gd name="T63" fmla="*/ 1983 h 2338"/>
              <a:gd name="T64" fmla="*/ 470 w 1997"/>
              <a:gd name="T65" fmla="*/ 2056 h 2338"/>
              <a:gd name="T66" fmla="*/ 510 w 1997"/>
              <a:gd name="T67" fmla="*/ 2072 h 2338"/>
              <a:gd name="T68" fmla="*/ 545 w 1997"/>
              <a:gd name="T69" fmla="*/ 2083 h 2338"/>
              <a:gd name="T70" fmla="*/ 577 w 1997"/>
              <a:gd name="T71" fmla="*/ 2132 h 2338"/>
              <a:gd name="T72" fmla="*/ 607 w 1997"/>
              <a:gd name="T73" fmla="*/ 2191 h 2338"/>
              <a:gd name="T74" fmla="*/ 644 w 1997"/>
              <a:gd name="T75" fmla="*/ 2227 h 2338"/>
              <a:gd name="T76" fmla="*/ 658 w 1997"/>
              <a:gd name="T77" fmla="*/ 2256 h 2338"/>
              <a:gd name="T78" fmla="*/ 716 w 1997"/>
              <a:gd name="T79" fmla="*/ 2312 h 2338"/>
              <a:gd name="T80" fmla="*/ 779 w 1997"/>
              <a:gd name="T81" fmla="*/ 2327 h 2338"/>
              <a:gd name="T82" fmla="*/ 818 w 1997"/>
              <a:gd name="T83" fmla="*/ 2227 h 2338"/>
              <a:gd name="T84" fmla="*/ 876 w 1997"/>
              <a:gd name="T85" fmla="*/ 2174 h 2338"/>
              <a:gd name="T86" fmla="*/ 963 w 1997"/>
              <a:gd name="T87" fmla="*/ 2263 h 2338"/>
              <a:gd name="T88" fmla="*/ 1031 w 1997"/>
              <a:gd name="T89" fmla="*/ 2209 h 2338"/>
              <a:gd name="T90" fmla="*/ 1121 w 1997"/>
              <a:gd name="T91" fmla="*/ 2221 h 2338"/>
              <a:gd name="T92" fmla="*/ 1202 w 1997"/>
              <a:gd name="T93" fmla="*/ 2183 h 2338"/>
              <a:gd name="T94" fmla="*/ 1227 w 1997"/>
              <a:gd name="T95" fmla="*/ 2197 h 2338"/>
              <a:gd name="T96" fmla="*/ 1543 w 1997"/>
              <a:gd name="T97" fmla="*/ 2199 h 2338"/>
              <a:gd name="T98" fmla="*/ 1863 w 1997"/>
              <a:gd name="T99" fmla="*/ 2094 h 2338"/>
              <a:gd name="T100" fmla="*/ 1821 w 1997"/>
              <a:gd name="T101" fmla="*/ 1907 h 2338"/>
              <a:gd name="T102" fmla="*/ 1803 w 1997"/>
              <a:gd name="T103" fmla="*/ 1676 h 2338"/>
              <a:gd name="T104" fmla="*/ 1786 w 1997"/>
              <a:gd name="T105" fmla="*/ 1443 h 2338"/>
              <a:gd name="T106" fmla="*/ 1769 w 1997"/>
              <a:gd name="T107" fmla="*/ 1212 h 2338"/>
              <a:gd name="T108" fmla="*/ 1752 w 1997"/>
              <a:gd name="T109" fmla="*/ 980 h 2338"/>
              <a:gd name="T110" fmla="*/ 1736 w 1997"/>
              <a:gd name="T111" fmla="*/ 749 h 2338"/>
              <a:gd name="T112" fmla="*/ 1720 w 1997"/>
              <a:gd name="T113" fmla="*/ 516 h 2338"/>
              <a:gd name="T114" fmla="*/ 103 w 1997"/>
              <a:gd name="T115" fmla="*/ 1413 h 2338"/>
              <a:gd name="T116" fmla="*/ 88 w 1997"/>
              <a:gd name="T117" fmla="*/ 1425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97" h="2338">
                <a:moveTo>
                  <a:pt x="1816" y="428"/>
                </a:moveTo>
                <a:lnTo>
                  <a:pt x="1866" y="428"/>
                </a:lnTo>
                <a:lnTo>
                  <a:pt x="1942" y="428"/>
                </a:lnTo>
                <a:lnTo>
                  <a:pt x="1997" y="428"/>
                </a:lnTo>
                <a:lnTo>
                  <a:pt x="1962" y="401"/>
                </a:lnTo>
                <a:lnTo>
                  <a:pt x="1927" y="376"/>
                </a:lnTo>
                <a:lnTo>
                  <a:pt x="1889" y="348"/>
                </a:lnTo>
                <a:lnTo>
                  <a:pt x="1864" y="331"/>
                </a:lnTo>
                <a:lnTo>
                  <a:pt x="1835" y="309"/>
                </a:lnTo>
                <a:lnTo>
                  <a:pt x="1805" y="289"/>
                </a:lnTo>
                <a:lnTo>
                  <a:pt x="1776" y="269"/>
                </a:lnTo>
                <a:lnTo>
                  <a:pt x="1747" y="248"/>
                </a:lnTo>
                <a:lnTo>
                  <a:pt x="1718" y="228"/>
                </a:lnTo>
                <a:lnTo>
                  <a:pt x="1688" y="206"/>
                </a:lnTo>
                <a:lnTo>
                  <a:pt x="1659" y="186"/>
                </a:lnTo>
                <a:lnTo>
                  <a:pt x="1630" y="165"/>
                </a:lnTo>
                <a:lnTo>
                  <a:pt x="1600" y="145"/>
                </a:lnTo>
                <a:lnTo>
                  <a:pt x="1571" y="124"/>
                </a:lnTo>
                <a:lnTo>
                  <a:pt x="1542" y="103"/>
                </a:lnTo>
                <a:lnTo>
                  <a:pt x="1513" y="83"/>
                </a:lnTo>
                <a:lnTo>
                  <a:pt x="1483" y="62"/>
                </a:lnTo>
                <a:lnTo>
                  <a:pt x="1454" y="42"/>
                </a:lnTo>
                <a:lnTo>
                  <a:pt x="1426" y="21"/>
                </a:lnTo>
                <a:lnTo>
                  <a:pt x="1397" y="0"/>
                </a:lnTo>
                <a:lnTo>
                  <a:pt x="1395" y="32"/>
                </a:lnTo>
                <a:lnTo>
                  <a:pt x="1393" y="68"/>
                </a:lnTo>
                <a:lnTo>
                  <a:pt x="1392" y="105"/>
                </a:lnTo>
                <a:lnTo>
                  <a:pt x="1390" y="148"/>
                </a:lnTo>
                <a:lnTo>
                  <a:pt x="1388" y="189"/>
                </a:lnTo>
                <a:lnTo>
                  <a:pt x="1387" y="220"/>
                </a:lnTo>
                <a:lnTo>
                  <a:pt x="1386" y="241"/>
                </a:lnTo>
                <a:lnTo>
                  <a:pt x="1235" y="241"/>
                </a:lnTo>
                <a:lnTo>
                  <a:pt x="1205" y="241"/>
                </a:lnTo>
                <a:lnTo>
                  <a:pt x="997" y="241"/>
                </a:lnTo>
                <a:lnTo>
                  <a:pt x="966" y="241"/>
                </a:lnTo>
                <a:lnTo>
                  <a:pt x="853" y="241"/>
                </a:lnTo>
                <a:lnTo>
                  <a:pt x="852" y="263"/>
                </a:lnTo>
                <a:lnTo>
                  <a:pt x="851" y="289"/>
                </a:lnTo>
                <a:lnTo>
                  <a:pt x="850" y="314"/>
                </a:lnTo>
                <a:lnTo>
                  <a:pt x="849" y="340"/>
                </a:lnTo>
                <a:lnTo>
                  <a:pt x="847" y="365"/>
                </a:lnTo>
                <a:lnTo>
                  <a:pt x="846" y="390"/>
                </a:lnTo>
                <a:lnTo>
                  <a:pt x="845" y="415"/>
                </a:lnTo>
                <a:lnTo>
                  <a:pt x="844" y="442"/>
                </a:lnTo>
                <a:lnTo>
                  <a:pt x="843" y="467"/>
                </a:lnTo>
                <a:lnTo>
                  <a:pt x="842" y="492"/>
                </a:lnTo>
                <a:lnTo>
                  <a:pt x="841" y="517"/>
                </a:lnTo>
                <a:lnTo>
                  <a:pt x="840" y="543"/>
                </a:lnTo>
                <a:lnTo>
                  <a:pt x="839" y="568"/>
                </a:lnTo>
                <a:lnTo>
                  <a:pt x="838" y="593"/>
                </a:lnTo>
                <a:lnTo>
                  <a:pt x="837" y="619"/>
                </a:lnTo>
                <a:lnTo>
                  <a:pt x="836" y="645"/>
                </a:lnTo>
                <a:lnTo>
                  <a:pt x="835" y="670"/>
                </a:lnTo>
                <a:lnTo>
                  <a:pt x="834" y="692"/>
                </a:lnTo>
                <a:lnTo>
                  <a:pt x="832" y="712"/>
                </a:lnTo>
                <a:lnTo>
                  <a:pt x="822" y="718"/>
                </a:lnTo>
                <a:lnTo>
                  <a:pt x="799" y="729"/>
                </a:lnTo>
                <a:lnTo>
                  <a:pt x="775" y="741"/>
                </a:lnTo>
                <a:lnTo>
                  <a:pt x="744" y="746"/>
                </a:lnTo>
                <a:lnTo>
                  <a:pt x="734" y="750"/>
                </a:lnTo>
                <a:lnTo>
                  <a:pt x="715" y="764"/>
                </a:lnTo>
                <a:lnTo>
                  <a:pt x="689" y="783"/>
                </a:lnTo>
                <a:lnTo>
                  <a:pt x="667" y="800"/>
                </a:lnTo>
                <a:lnTo>
                  <a:pt x="651" y="821"/>
                </a:lnTo>
                <a:lnTo>
                  <a:pt x="645" y="833"/>
                </a:lnTo>
                <a:lnTo>
                  <a:pt x="643" y="846"/>
                </a:lnTo>
                <a:lnTo>
                  <a:pt x="644" y="858"/>
                </a:lnTo>
                <a:lnTo>
                  <a:pt x="651" y="882"/>
                </a:lnTo>
                <a:lnTo>
                  <a:pt x="652" y="894"/>
                </a:lnTo>
                <a:lnTo>
                  <a:pt x="653" y="914"/>
                </a:lnTo>
                <a:lnTo>
                  <a:pt x="653" y="937"/>
                </a:lnTo>
                <a:lnTo>
                  <a:pt x="654" y="963"/>
                </a:lnTo>
                <a:lnTo>
                  <a:pt x="654" y="987"/>
                </a:lnTo>
                <a:lnTo>
                  <a:pt x="655" y="1013"/>
                </a:lnTo>
                <a:lnTo>
                  <a:pt x="655" y="1039"/>
                </a:lnTo>
                <a:lnTo>
                  <a:pt x="656" y="1066"/>
                </a:lnTo>
                <a:lnTo>
                  <a:pt x="656" y="1086"/>
                </a:lnTo>
                <a:lnTo>
                  <a:pt x="657" y="1110"/>
                </a:lnTo>
                <a:lnTo>
                  <a:pt x="633" y="1110"/>
                </a:lnTo>
                <a:lnTo>
                  <a:pt x="596" y="1110"/>
                </a:lnTo>
                <a:lnTo>
                  <a:pt x="558" y="1110"/>
                </a:lnTo>
                <a:lnTo>
                  <a:pt x="522" y="1110"/>
                </a:lnTo>
                <a:lnTo>
                  <a:pt x="485" y="1110"/>
                </a:lnTo>
                <a:lnTo>
                  <a:pt x="447" y="1110"/>
                </a:lnTo>
                <a:lnTo>
                  <a:pt x="411" y="1110"/>
                </a:lnTo>
                <a:lnTo>
                  <a:pt x="374" y="1110"/>
                </a:lnTo>
                <a:lnTo>
                  <a:pt x="336" y="1111"/>
                </a:lnTo>
                <a:lnTo>
                  <a:pt x="300" y="1111"/>
                </a:lnTo>
                <a:lnTo>
                  <a:pt x="263" y="1111"/>
                </a:lnTo>
                <a:lnTo>
                  <a:pt x="225" y="1111"/>
                </a:lnTo>
                <a:lnTo>
                  <a:pt x="189" y="1111"/>
                </a:lnTo>
                <a:lnTo>
                  <a:pt x="152" y="1111"/>
                </a:lnTo>
                <a:lnTo>
                  <a:pt x="114" y="1111"/>
                </a:lnTo>
                <a:lnTo>
                  <a:pt x="78" y="1111"/>
                </a:lnTo>
                <a:lnTo>
                  <a:pt x="41" y="1111"/>
                </a:lnTo>
                <a:lnTo>
                  <a:pt x="20" y="1111"/>
                </a:lnTo>
                <a:lnTo>
                  <a:pt x="12" y="1145"/>
                </a:lnTo>
                <a:lnTo>
                  <a:pt x="5" y="1171"/>
                </a:lnTo>
                <a:lnTo>
                  <a:pt x="0" y="1191"/>
                </a:lnTo>
                <a:lnTo>
                  <a:pt x="2" y="1208"/>
                </a:lnTo>
                <a:lnTo>
                  <a:pt x="12" y="1165"/>
                </a:lnTo>
                <a:lnTo>
                  <a:pt x="17" y="1159"/>
                </a:lnTo>
                <a:lnTo>
                  <a:pt x="24" y="1151"/>
                </a:lnTo>
                <a:lnTo>
                  <a:pt x="32" y="1157"/>
                </a:lnTo>
                <a:lnTo>
                  <a:pt x="54" y="1208"/>
                </a:lnTo>
                <a:lnTo>
                  <a:pt x="70" y="1240"/>
                </a:lnTo>
                <a:lnTo>
                  <a:pt x="79" y="1246"/>
                </a:lnTo>
                <a:lnTo>
                  <a:pt x="84" y="1237"/>
                </a:lnTo>
                <a:lnTo>
                  <a:pt x="85" y="1226"/>
                </a:lnTo>
                <a:lnTo>
                  <a:pt x="93" y="1230"/>
                </a:lnTo>
                <a:lnTo>
                  <a:pt x="101" y="1237"/>
                </a:lnTo>
                <a:lnTo>
                  <a:pt x="115" y="1282"/>
                </a:lnTo>
                <a:lnTo>
                  <a:pt x="133" y="1316"/>
                </a:lnTo>
                <a:lnTo>
                  <a:pt x="127" y="1332"/>
                </a:lnTo>
                <a:lnTo>
                  <a:pt x="128" y="1358"/>
                </a:lnTo>
                <a:lnTo>
                  <a:pt x="118" y="1399"/>
                </a:lnTo>
                <a:lnTo>
                  <a:pt x="90" y="1457"/>
                </a:lnTo>
                <a:lnTo>
                  <a:pt x="112" y="1449"/>
                </a:lnTo>
                <a:lnTo>
                  <a:pt x="101" y="1469"/>
                </a:lnTo>
                <a:lnTo>
                  <a:pt x="84" y="1473"/>
                </a:lnTo>
                <a:lnTo>
                  <a:pt x="78" y="1478"/>
                </a:lnTo>
                <a:lnTo>
                  <a:pt x="83" y="1492"/>
                </a:lnTo>
                <a:lnTo>
                  <a:pt x="110" y="1517"/>
                </a:lnTo>
                <a:lnTo>
                  <a:pt x="123" y="1544"/>
                </a:lnTo>
                <a:lnTo>
                  <a:pt x="131" y="1598"/>
                </a:lnTo>
                <a:lnTo>
                  <a:pt x="140" y="1634"/>
                </a:lnTo>
                <a:lnTo>
                  <a:pt x="145" y="1690"/>
                </a:lnTo>
                <a:lnTo>
                  <a:pt x="146" y="1752"/>
                </a:lnTo>
                <a:lnTo>
                  <a:pt x="134" y="1816"/>
                </a:lnTo>
                <a:lnTo>
                  <a:pt x="111" y="1881"/>
                </a:lnTo>
                <a:lnTo>
                  <a:pt x="87" y="1932"/>
                </a:lnTo>
                <a:lnTo>
                  <a:pt x="66" y="1993"/>
                </a:lnTo>
                <a:lnTo>
                  <a:pt x="62" y="2020"/>
                </a:lnTo>
                <a:lnTo>
                  <a:pt x="52" y="2051"/>
                </a:lnTo>
                <a:lnTo>
                  <a:pt x="49" y="2134"/>
                </a:lnTo>
                <a:lnTo>
                  <a:pt x="55" y="2120"/>
                </a:lnTo>
                <a:lnTo>
                  <a:pt x="60" y="2086"/>
                </a:lnTo>
                <a:lnTo>
                  <a:pt x="67" y="2066"/>
                </a:lnTo>
                <a:lnTo>
                  <a:pt x="73" y="2062"/>
                </a:lnTo>
                <a:lnTo>
                  <a:pt x="81" y="2047"/>
                </a:lnTo>
                <a:lnTo>
                  <a:pt x="91" y="2020"/>
                </a:lnTo>
                <a:lnTo>
                  <a:pt x="102" y="2006"/>
                </a:lnTo>
                <a:lnTo>
                  <a:pt x="113" y="2003"/>
                </a:lnTo>
                <a:lnTo>
                  <a:pt x="122" y="2004"/>
                </a:lnTo>
                <a:lnTo>
                  <a:pt x="128" y="2009"/>
                </a:lnTo>
                <a:lnTo>
                  <a:pt x="148" y="2013"/>
                </a:lnTo>
                <a:lnTo>
                  <a:pt x="178" y="2014"/>
                </a:lnTo>
                <a:lnTo>
                  <a:pt x="202" y="2010"/>
                </a:lnTo>
                <a:lnTo>
                  <a:pt x="219" y="2001"/>
                </a:lnTo>
                <a:lnTo>
                  <a:pt x="241" y="1996"/>
                </a:lnTo>
                <a:lnTo>
                  <a:pt x="270" y="1996"/>
                </a:lnTo>
                <a:lnTo>
                  <a:pt x="284" y="1992"/>
                </a:lnTo>
                <a:lnTo>
                  <a:pt x="286" y="1984"/>
                </a:lnTo>
                <a:lnTo>
                  <a:pt x="290" y="1981"/>
                </a:lnTo>
                <a:lnTo>
                  <a:pt x="295" y="1984"/>
                </a:lnTo>
                <a:lnTo>
                  <a:pt x="301" y="1983"/>
                </a:lnTo>
                <a:lnTo>
                  <a:pt x="306" y="1978"/>
                </a:lnTo>
                <a:lnTo>
                  <a:pt x="311" y="1977"/>
                </a:lnTo>
                <a:lnTo>
                  <a:pt x="316" y="1982"/>
                </a:lnTo>
                <a:lnTo>
                  <a:pt x="338" y="1983"/>
                </a:lnTo>
                <a:lnTo>
                  <a:pt x="380" y="1982"/>
                </a:lnTo>
                <a:lnTo>
                  <a:pt x="417" y="1997"/>
                </a:lnTo>
                <a:lnTo>
                  <a:pt x="451" y="2026"/>
                </a:lnTo>
                <a:lnTo>
                  <a:pt x="469" y="2046"/>
                </a:lnTo>
                <a:lnTo>
                  <a:pt x="470" y="2056"/>
                </a:lnTo>
                <a:lnTo>
                  <a:pt x="475" y="2066"/>
                </a:lnTo>
                <a:lnTo>
                  <a:pt x="485" y="2076"/>
                </a:lnTo>
                <a:lnTo>
                  <a:pt x="495" y="2078"/>
                </a:lnTo>
                <a:lnTo>
                  <a:pt x="504" y="2072"/>
                </a:lnTo>
                <a:lnTo>
                  <a:pt x="510" y="2072"/>
                </a:lnTo>
                <a:lnTo>
                  <a:pt x="515" y="2080"/>
                </a:lnTo>
                <a:lnTo>
                  <a:pt x="525" y="2082"/>
                </a:lnTo>
                <a:lnTo>
                  <a:pt x="536" y="2077"/>
                </a:lnTo>
                <a:lnTo>
                  <a:pt x="543" y="2079"/>
                </a:lnTo>
                <a:lnTo>
                  <a:pt x="545" y="2083"/>
                </a:lnTo>
                <a:lnTo>
                  <a:pt x="547" y="2086"/>
                </a:lnTo>
                <a:lnTo>
                  <a:pt x="552" y="2087"/>
                </a:lnTo>
                <a:lnTo>
                  <a:pt x="560" y="2094"/>
                </a:lnTo>
                <a:lnTo>
                  <a:pt x="569" y="2110"/>
                </a:lnTo>
                <a:lnTo>
                  <a:pt x="577" y="2132"/>
                </a:lnTo>
                <a:lnTo>
                  <a:pt x="582" y="2160"/>
                </a:lnTo>
                <a:lnTo>
                  <a:pt x="590" y="2175"/>
                </a:lnTo>
                <a:lnTo>
                  <a:pt x="600" y="2178"/>
                </a:lnTo>
                <a:lnTo>
                  <a:pt x="606" y="2184"/>
                </a:lnTo>
                <a:lnTo>
                  <a:pt x="607" y="2191"/>
                </a:lnTo>
                <a:lnTo>
                  <a:pt x="610" y="2195"/>
                </a:lnTo>
                <a:lnTo>
                  <a:pt x="615" y="2199"/>
                </a:lnTo>
                <a:lnTo>
                  <a:pt x="624" y="2197"/>
                </a:lnTo>
                <a:lnTo>
                  <a:pt x="634" y="2207"/>
                </a:lnTo>
                <a:lnTo>
                  <a:pt x="644" y="2227"/>
                </a:lnTo>
                <a:lnTo>
                  <a:pt x="645" y="2237"/>
                </a:lnTo>
                <a:lnTo>
                  <a:pt x="644" y="2242"/>
                </a:lnTo>
                <a:lnTo>
                  <a:pt x="644" y="2245"/>
                </a:lnTo>
                <a:lnTo>
                  <a:pt x="651" y="2249"/>
                </a:lnTo>
                <a:lnTo>
                  <a:pt x="658" y="2256"/>
                </a:lnTo>
                <a:lnTo>
                  <a:pt x="663" y="2266"/>
                </a:lnTo>
                <a:lnTo>
                  <a:pt x="676" y="2275"/>
                </a:lnTo>
                <a:lnTo>
                  <a:pt x="695" y="2283"/>
                </a:lnTo>
                <a:lnTo>
                  <a:pt x="708" y="2295"/>
                </a:lnTo>
                <a:lnTo>
                  <a:pt x="716" y="2312"/>
                </a:lnTo>
                <a:lnTo>
                  <a:pt x="733" y="2325"/>
                </a:lnTo>
                <a:lnTo>
                  <a:pt x="736" y="2327"/>
                </a:lnTo>
                <a:lnTo>
                  <a:pt x="764" y="2338"/>
                </a:lnTo>
                <a:lnTo>
                  <a:pt x="769" y="2334"/>
                </a:lnTo>
                <a:lnTo>
                  <a:pt x="779" y="2327"/>
                </a:lnTo>
                <a:lnTo>
                  <a:pt x="792" y="2312"/>
                </a:lnTo>
                <a:lnTo>
                  <a:pt x="804" y="2291"/>
                </a:lnTo>
                <a:lnTo>
                  <a:pt x="810" y="2266"/>
                </a:lnTo>
                <a:lnTo>
                  <a:pt x="812" y="2245"/>
                </a:lnTo>
                <a:lnTo>
                  <a:pt x="818" y="2227"/>
                </a:lnTo>
                <a:lnTo>
                  <a:pt x="824" y="2212"/>
                </a:lnTo>
                <a:lnTo>
                  <a:pt x="838" y="2195"/>
                </a:lnTo>
                <a:lnTo>
                  <a:pt x="852" y="2183"/>
                </a:lnTo>
                <a:lnTo>
                  <a:pt x="867" y="2172"/>
                </a:lnTo>
                <a:lnTo>
                  <a:pt x="876" y="2174"/>
                </a:lnTo>
                <a:lnTo>
                  <a:pt x="890" y="2190"/>
                </a:lnTo>
                <a:lnTo>
                  <a:pt x="920" y="2224"/>
                </a:lnTo>
                <a:lnTo>
                  <a:pt x="946" y="2249"/>
                </a:lnTo>
                <a:lnTo>
                  <a:pt x="955" y="2262"/>
                </a:lnTo>
                <a:lnTo>
                  <a:pt x="963" y="2263"/>
                </a:lnTo>
                <a:lnTo>
                  <a:pt x="977" y="2238"/>
                </a:lnTo>
                <a:lnTo>
                  <a:pt x="992" y="2217"/>
                </a:lnTo>
                <a:lnTo>
                  <a:pt x="998" y="2212"/>
                </a:lnTo>
                <a:lnTo>
                  <a:pt x="1016" y="2210"/>
                </a:lnTo>
                <a:lnTo>
                  <a:pt x="1031" y="2209"/>
                </a:lnTo>
                <a:lnTo>
                  <a:pt x="1044" y="2209"/>
                </a:lnTo>
                <a:lnTo>
                  <a:pt x="1068" y="2213"/>
                </a:lnTo>
                <a:lnTo>
                  <a:pt x="1079" y="2217"/>
                </a:lnTo>
                <a:lnTo>
                  <a:pt x="1090" y="2219"/>
                </a:lnTo>
                <a:lnTo>
                  <a:pt x="1121" y="2221"/>
                </a:lnTo>
                <a:lnTo>
                  <a:pt x="1151" y="2216"/>
                </a:lnTo>
                <a:lnTo>
                  <a:pt x="1180" y="2210"/>
                </a:lnTo>
                <a:lnTo>
                  <a:pt x="1202" y="2206"/>
                </a:lnTo>
                <a:lnTo>
                  <a:pt x="1203" y="2195"/>
                </a:lnTo>
                <a:lnTo>
                  <a:pt x="1202" y="2183"/>
                </a:lnTo>
                <a:lnTo>
                  <a:pt x="1206" y="2174"/>
                </a:lnTo>
                <a:lnTo>
                  <a:pt x="1213" y="2166"/>
                </a:lnTo>
                <a:lnTo>
                  <a:pt x="1218" y="2164"/>
                </a:lnTo>
                <a:lnTo>
                  <a:pt x="1220" y="2192"/>
                </a:lnTo>
                <a:lnTo>
                  <a:pt x="1227" y="2197"/>
                </a:lnTo>
                <a:lnTo>
                  <a:pt x="1246" y="2199"/>
                </a:lnTo>
                <a:lnTo>
                  <a:pt x="1310" y="2199"/>
                </a:lnTo>
                <a:lnTo>
                  <a:pt x="1343" y="2199"/>
                </a:lnTo>
                <a:lnTo>
                  <a:pt x="1510" y="2199"/>
                </a:lnTo>
                <a:lnTo>
                  <a:pt x="1543" y="2199"/>
                </a:lnTo>
                <a:lnTo>
                  <a:pt x="1708" y="2199"/>
                </a:lnTo>
                <a:lnTo>
                  <a:pt x="1775" y="2199"/>
                </a:lnTo>
                <a:lnTo>
                  <a:pt x="1843" y="2199"/>
                </a:lnTo>
                <a:lnTo>
                  <a:pt x="1853" y="2144"/>
                </a:lnTo>
                <a:lnTo>
                  <a:pt x="1863" y="2094"/>
                </a:lnTo>
                <a:lnTo>
                  <a:pt x="1871" y="2051"/>
                </a:lnTo>
                <a:lnTo>
                  <a:pt x="1847" y="2022"/>
                </a:lnTo>
                <a:lnTo>
                  <a:pt x="1828" y="1999"/>
                </a:lnTo>
                <a:lnTo>
                  <a:pt x="1825" y="1953"/>
                </a:lnTo>
                <a:lnTo>
                  <a:pt x="1821" y="1907"/>
                </a:lnTo>
                <a:lnTo>
                  <a:pt x="1818" y="1860"/>
                </a:lnTo>
                <a:lnTo>
                  <a:pt x="1813" y="1815"/>
                </a:lnTo>
                <a:lnTo>
                  <a:pt x="1810" y="1768"/>
                </a:lnTo>
                <a:lnTo>
                  <a:pt x="1806" y="1722"/>
                </a:lnTo>
                <a:lnTo>
                  <a:pt x="1803" y="1676"/>
                </a:lnTo>
                <a:lnTo>
                  <a:pt x="1800" y="1629"/>
                </a:lnTo>
                <a:lnTo>
                  <a:pt x="1796" y="1583"/>
                </a:lnTo>
                <a:lnTo>
                  <a:pt x="1793" y="1536"/>
                </a:lnTo>
                <a:lnTo>
                  <a:pt x="1789" y="1490"/>
                </a:lnTo>
                <a:lnTo>
                  <a:pt x="1786" y="1443"/>
                </a:lnTo>
                <a:lnTo>
                  <a:pt x="1782" y="1397"/>
                </a:lnTo>
                <a:lnTo>
                  <a:pt x="1779" y="1351"/>
                </a:lnTo>
                <a:lnTo>
                  <a:pt x="1776" y="1305"/>
                </a:lnTo>
                <a:lnTo>
                  <a:pt x="1772" y="1259"/>
                </a:lnTo>
                <a:lnTo>
                  <a:pt x="1769" y="1212"/>
                </a:lnTo>
                <a:lnTo>
                  <a:pt x="1765" y="1166"/>
                </a:lnTo>
                <a:lnTo>
                  <a:pt x="1762" y="1119"/>
                </a:lnTo>
                <a:lnTo>
                  <a:pt x="1759" y="1073"/>
                </a:lnTo>
                <a:lnTo>
                  <a:pt x="1755" y="1026"/>
                </a:lnTo>
                <a:lnTo>
                  <a:pt x="1752" y="980"/>
                </a:lnTo>
                <a:lnTo>
                  <a:pt x="1749" y="934"/>
                </a:lnTo>
                <a:lnTo>
                  <a:pt x="1745" y="888"/>
                </a:lnTo>
                <a:lnTo>
                  <a:pt x="1742" y="842"/>
                </a:lnTo>
                <a:lnTo>
                  <a:pt x="1739" y="795"/>
                </a:lnTo>
                <a:lnTo>
                  <a:pt x="1736" y="749"/>
                </a:lnTo>
                <a:lnTo>
                  <a:pt x="1733" y="702"/>
                </a:lnTo>
                <a:lnTo>
                  <a:pt x="1729" y="656"/>
                </a:lnTo>
                <a:lnTo>
                  <a:pt x="1726" y="609"/>
                </a:lnTo>
                <a:lnTo>
                  <a:pt x="1723" y="563"/>
                </a:lnTo>
                <a:lnTo>
                  <a:pt x="1720" y="516"/>
                </a:lnTo>
                <a:lnTo>
                  <a:pt x="1717" y="470"/>
                </a:lnTo>
                <a:lnTo>
                  <a:pt x="1714" y="428"/>
                </a:lnTo>
                <a:lnTo>
                  <a:pt x="1763" y="428"/>
                </a:lnTo>
                <a:lnTo>
                  <a:pt x="1816" y="428"/>
                </a:lnTo>
                <a:close/>
                <a:moveTo>
                  <a:pt x="103" y="1413"/>
                </a:moveTo>
                <a:lnTo>
                  <a:pt x="109" y="1384"/>
                </a:lnTo>
                <a:lnTo>
                  <a:pt x="101" y="1387"/>
                </a:lnTo>
                <a:lnTo>
                  <a:pt x="96" y="1396"/>
                </a:lnTo>
                <a:lnTo>
                  <a:pt x="86" y="1413"/>
                </a:lnTo>
                <a:lnTo>
                  <a:pt x="88" y="1425"/>
                </a:lnTo>
                <a:lnTo>
                  <a:pt x="92" y="1431"/>
                </a:lnTo>
                <a:lnTo>
                  <a:pt x="103" y="141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8" name="Freeform 94"/>
          <p:cNvSpPr>
            <a:spLocks/>
          </p:cNvSpPr>
          <p:nvPr/>
        </p:nvSpPr>
        <p:spPr bwMode="auto">
          <a:xfrm>
            <a:off x="6046400" y="3354198"/>
            <a:ext cx="534343" cy="548197"/>
          </a:xfrm>
          <a:custGeom>
            <a:avLst/>
            <a:gdLst>
              <a:gd name="T0" fmla="*/ 2529 w 2700"/>
              <a:gd name="T1" fmla="*/ 1103 h 2768"/>
              <a:gd name="T2" fmla="*/ 2543 w 2700"/>
              <a:gd name="T3" fmla="*/ 1041 h 2768"/>
              <a:gd name="T4" fmla="*/ 2481 w 2700"/>
              <a:gd name="T5" fmla="*/ 939 h 2768"/>
              <a:gd name="T6" fmla="*/ 2315 w 2700"/>
              <a:gd name="T7" fmla="*/ 876 h 2768"/>
              <a:gd name="T8" fmla="*/ 2208 w 2700"/>
              <a:gd name="T9" fmla="*/ 778 h 2768"/>
              <a:gd name="T10" fmla="*/ 2026 w 2700"/>
              <a:gd name="T11" fmla="*/ 588 h 2768"/>
              <a:gd name="T12" fmla="*/ 1611 w 2700"/>
              <a:gd name="T13" fmla="*/ 269 h 2768"/>
              <a:gd name="T14" fmla="*/ 1206 w 2700"/>
              <a:gd name="T15" fmla="*/ 0 h 2768"/>
              <a:gd name="T16" fmla="*/ 990 w 2700"/>
              <a:gd name="T17" fmla="*/ 181 h 2768"/>
              <a:gd name="T18" fmla="*/ 1016 w 2700"/>
              <a:gd name="T19" fmla="*/ 552 h 2768"/>
              <a:gd name="T20" fmla="*/ 1043 w 2700"/>
              <a:gd name="T21" fmla="*/ 923 h 2768"/>
              <a:gd name="T22" fmla="*/ 1070 w 2700"/>
              <a:gd name="T23" fmla="*/ 1294 h 2768"/>
              <a:gd name="T24" fmla="*/ 1135 w 2700"/>
              <a:gd name="T25" fmla="*/ 1623 h 2768"/>
              <a:gd name="T26" fmla="*/ 607 w 2700"/>
              <a:gd name="T27" fmla="*/ 1771 h 2768"/>
              <a:gd name="T28" fmla="*/ 466 w 2700"/>
              <a:gd name="T29" fmla="*/ 1755 h 2768"/>
              <a:gd name="T30" fmla="*/ 332 w 2700"/>
              <a:gd name="T31" fmla="*/ 1785 h 2768"/>
              <a:gd name="T32" fmla="*/ 219 w 2700"/>
              <a:gd name="T33" fmla="*/ 1834 h 2768"/>
              <a:gd name="T34" fmla="*/ 88 w 2700"/>
              <a:gd name="T35" fmla="*/ 1784 h 2768"/>
              <a:gd name="T36" fmla="*/ 28 w 2700"/>
              <a:gd name="T37" fmla="*/ 1910 h 2768"/>
              <a:gd name="T38" fmla="*/ 40 w 2700"/>
              <a:gd name="T39" fmla="*/ 2011 h 2768"/>
              <a:gd name="T40" fmla="*/ 31 w 2700"/>
              <a:gd name="T41" fmla="*/ 2118 h 2768"/>
              <a:gd name="T42" fmla="*/ 79 w 2700"/>
              <a:gd name="T43" fmla="*/ 2162 h 2768"/>
              <a:gd name="T44" fmla="*/ 130 w 2700"/>
              <a:gd name="T45" fmla="*/ 2237 h 2768"/>
              <a:gd name="T46" fmla="*/ 135 w 2700"/>
              <a:gd name="T47" fmla="*/ 2346 h 2768"/>
              <a:gd name="T48" fmla="*/ 155 w 2700"/>
              <a:gd name="T49" fmla="*/ 2421 h 2768"/>
              <a:gd name="T50" fmla="*/ 239 w 2700"/>
              <a:gd name="T51" fmla="*/ 2435 h 2768"/>
              <a:gd name="T52" fmla="*/ 301 w 2700"/>
              <a:gd name="T53" fmla="*/ 2388 h 2768"/>
              <a:gd name="T54" fmla="*/ 417 w 2700"/>
              <a:gd name="T55" fmla="*/ 2396 h 2768"/>
              <a:gd name="T56" fmla="*/ 462 w 2700"/>
              <a:gd name="T57" fmla="*/ 2339 h 2768"/>
              <a:gd name="T58" fmla="*/ 533 w 2700"/>
              <a:gd name="T59" fmla="*/ 2379 h 2768"/>
              <a:gd name="T60" fmla="*/ 578 w 2700"/>
              <a:gd name="T61" fmla="*/ 2513 h 2768"/>
              <a:gd name="T62" fmla="*/ 610 w 2700"/>
              <a:gd name="T63" fmla="*/ 2556 h 2768"/>
              <a:gd name="T64" fmla="*/ 607 w 2700"/>
              <a:gd name="T65" fmla="*/ 2599 h 2768"/>
              <a:gd name="T66" fmla="*/ 640 w 2700"/>
              <a:gd name="T67" fmla="*/ 2704 h 2768"/>
              <a:gd name="T68" fmla="*/ 713 w 2700"/>
              <a:gd name="T69" fmla="*/ 2751 h 2768"/>
              <a:gd name="T70" fmla="*/ 784 w 2700"/>
              <a:gd name="T71" fmla="*/ 2732 h 2768"/>
              <a:gd name="T72" fmla="*/ 852 w 2700"/>
              <a:gd name="T73" fmla="*/ 2758 h 2768"/>
              <a:gd name="T74" fmla="*/ 902 w 2700"/>
              <a:gd name="T75" fmla="*/ 2722 h 2768"/>
              <a:gd name="T76" fmla="*/ 945 w 2700"/>
              <a:gd name="T77" fmla="*/ 2688 h 2768"/>
              <a:gd name="T78" fmla="*/ 972 w 2700"/>
              <a:gd name="T79" fmla="*/ 2690 h 2768"/>
              <a:gd name="T80" fmla="*/ 992 w 2700"/>
              <a:gd name="T81" fmla="*/ 2757 h 2768"/>
              <a:gd name="T82" fmla="*/ 1084 w 2700"/>
              <a:gd name="T83" fmla="*/ 2713 h 2768"/>
              <a:gd name="T84" fmla="*/ 1107 w 2700"/>
              <a:gd name="T85" fmla="*/ 2591 h 2768"/>
              <a:gd name="T86" fmla="*/ 1129 w 2700"/>
              <a:gd name="T87" fmla="*/ 2466 h 2768"/>
              <a:gd name="T88" fmla="*/ 1240 w 2700"/>
              <a:gd name="T89" fmla="*/ 2400 h 2768"/>
              <a:gd name="T90" fmla="*/ 1265 w 2700"/>
              <a:gd name="T91" fmla="*/ 2297 h 2768"/>
              <a:gd name="T92" fmla="*/ 1322 w 2700"/>
              <a:gd name="T93" fmla="*/ 2178 h 2768"/>
              <a:gd name="T94" fmla="*/ 1460 w 2700"/>
              <a:gd name="T95" fmla="*/ 2183 h 2768"/>
              <a:gd name="T96" fmla="*/ 1524 w 2700"/>
              <a:gd name="T97" fmla="*/ 2109 h 2768"/>
              <a:gd name="T98" fmla="*/ 1657 w 2700"/>
              <a:gd name="T99" fmla="*/ 2018 h 2768"/>
              <a:gd name="T100" fmla="*/ 1806 w 2700"/>
              <a:gd name="T101" fmla="*/ 1907 h 2768"/>
              <a:gd name="T102" fmla="*/ 1933 w 2700"/>
              <a:gd name="T103" fmla="*/ 1857 h 2768"/>
              <a:gd name="T104" fmla="*/ 2120 w 2700"/>
              <a:gd name="T105" fmla="*/ 1871 h 2768"/>
              <a:gd name="T106" fmla="*/ 2399 w 2700"/>
              <a:gd name="T107" fmla="*/ 1803 h 2768"/>
              <a:gd name="T108" fmla="*/ 2579 w 2700"/>
              <a:gd name="T109" fmla="*/ 1773 h 2768"/>
              <a:gd name="T110" fmla="*/ 2654 w 2700"/>
              <a:gd name="T111" fmla="*/ 1670 h 2768"/>
              <a:gd name="T112" fmla="*/ 2698 w 2700"/>
              <a:gd name="T113" fmla="*/ 1382 h 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00" h="2768">
                <a:moveTo>
                  <a:pt x="2648" y="1101"/>
                </a:moveTo>
                <a:lnTo>
                  <a:pt x="2611" y="1109"/>
                </a:lnTo>
                <a:lnTo>
                  <a:pt x="2572" y="1118"/>
                </a:lnTo>
                <a:lnTo>
                  <a:pt x="2566" y="1119"/>
                </a:lnTo>
                <a:lnTo>
                  <a:pt x="2559" y="1119"/>
                </a:lnTo>
                <a:lnTo>
                  <a:pt x="2554" y="1119"/>
                </a:lnTo>
                <a:lnTo>
                  <a:pt x="2542" y="1114"/>
                </a:lnTo>
                <a:lnTo>
                  <a:pt x="2529" y="1103"/>
                </a:lnTo>
                <a:lnTo>
                  <a:pt x="2520" y="1098"/>
                </a:lnTo>
                <a:lnTo>
                  <a:pt x="2518" y="1089"/>
                </a:lnTo>
                <a:lnTo>
                  <a:pt x="2523" y="1078"/>
                </a:lnTo>
                <a:lnTo>
                  <a:pt x="2530" y="1067"/>
                </a:lnTo>
                <a:lnTo>
                  <a:pt x="2532" y="1059"/>
                </a:lnTo>
                <a:lnTo>
                  <a:pt x="2537" y="1053"/>
                </a:lnTo>
                <a:lnTo>
                  <a:pt x="2542" y="1048"/>
                </a:lnTo>
                <a:lnTo>
                  <a:pt x="2543" y="1041"/>
                </a:lnTo>
                <a:lnTo>
                  <a:pt x="2538" y="1028"/>
                </a:lnTo>
                <a:lnTo>
                  <a:pt x="2534" y="1012"/>
                </a:lnTo>
                <a:lnTo>
                  <a:pt x="2535" y="983"/>
                </a:lnTo>
                <a:lnTo>
                  <a:pt x="2535" y="974"/>
                </a:lnTo>
                <a:lnTo>
                  <a:pt x="2535" y="970"/>
                </a:lnTo>
                <a:lnTo>
                  <a:pt x="2523" y="959"/>
                </a:lnTo>
                <a:lnTo>
                  <a:pt x="2501" y="947"/>
                </a:lnTo>
                <a:lnTo>
                  <a:pt x="2481" y="939"/>
                </a:lnTo>
                <a:lnTo>
                  <a:pt x="2472" y="937"/>
                </a:lnTo>
                <a:lnTo>
                  <a:pt x="2450" y="932"/>
                </a:lnTo>
                <a:lnTo>
                  <a:pt x="2418" y="924"/>
                </a:lnTo>
                <a:lnTo>
                  <a:pt x="2407" y="919"/>
                </a:lnTo>
                <a:lnTo>
                  <a:pt x="2387" y="891"/>
                </a:lnTo>
                <a:lnTo>
                  <a:pt x="2377" y="885"/>
                </a:lnTo>
                <a:lnTo>
                  <a:pt x="2330" y="880"/>
                </a:lnTo>
                <a:lnTo>
                  <a:pt x="2315" y="876"/>
                </a:lnTo>
                <a:lnTo>
                  <a:pt x="2302" y="869"/>
                </a:lnTo>
                <a:lnTo>
                  <a:pt x="2291" y="860"/>
                </a:lnTo>
                <a:lnTo>
                  <a:pt x="2285" y="846"/>
                </a:lnTo>
                <a:lnTo>
                  <a:pt x="2284" y="834"/>
                </a:lnTo>
                <a:lnTo>
                  <a:pt x="2280" y="827"/>
                </a:lnTo>
                <a:lnTo>
                  <a:pt x="2228" y="798"/>
                </a:lnTo>
                <a:lnTo>
                  <a:pt x="2215" y="788"/>
                </a:lnTo>
                <a:lnTo>
                  <a:pt x="2208" y="778"/>
                </a:lnTo>
                <a:lnTo>
                  <a:pt x="2208" y="765"/>
                </a:lnTo>
                <a:lnTo>
                  <a:pt x="2210" y="748"/>
                </a:lnTo>
                <a:lnTo>
                  <a:pt x="2208" y="733"/>
                </a:lnTo>
                <a:lnTo>
                  <a:pt x="2206" y="725"/>
                </a:lnTo>
                <a:lnTo>
                  <a:pt x="2183" y="707"/>
                </a:lnTo>
                <a:lnTo>
                  <a:pt x="2131" y="668"/>
                </a:lnTo>
                <a:lnTo>
                  <a:pt x="2078" y="628"/>
                </a:lnTo>
                <a:lnTo>
                  <a:pt x="2026" y="588"/>
                </a:lnTo>
                <a:lnTo>
                  <a:pt x="1974" y="548"/>
                </a:lnTo>
                <a:lnTo>
                  <a:pt x="1922" y="508"/>
                </a:lnTo>
                <a:lnTo>
                  <a:pt x="1870" y="468"/>
                </a:lnTo>
                <a:lnTo>
                  <a:pt x="1818" y="429"/>
                </a:lnTo>
                <a:lnTo>
                  <a:pt x="1766" y="388"/>
                </a:lnTo>
                <a:lnTo>
                  <a:pt x="1715" y="349"/>
                </a:lnTo>
                <a:lnTo>
                  <a:pt x="1662" y="308"/>
                </a:lnTo>
                <a:lnTo>
                  <a:pt x="1611" y="269"/>
                </a:lnTo>
                <a:lnTo>
                  <a:pt x="1559" y="229"/>
                </a:lnTo>
                <a:lnTo>
                  <a:pt x="1508" y="188"/>
                </a:lnTo>
                <a:lnTo>
                  <a:pt x="1456" y="149"/>
                </a:lnTo>
                <a:lnTo>
                  <a:pt x="1405" y="109"/>
                </a:lnTo>
                <a:lnTo>
                  <a:pt x="1353" y="69"/>
                </a:lnTo>
                <a:lnTo>
                  <a:pt x="1310" y="35"/>
                </a:lnTo>
                <a:lnTo>
                  <a:pt x="1261" y="0"/>
                </a:lnTo>
                <a:lnTo>
                  <a:pt x="1206" y="0"/>
                </a:lnTo>
                <a:lnTo>
                  <a:pt x="1130" y="0"/>
                </a:lnTo>
                <a:lnTo>
                  <a:pt x="1080" y="0"/>
                </a:lnTo>
                <a:lnTo>
                  <a:pt x="1027" y="0"/>
                </a:lnTo>
                <a:lnTo>
                  <a:pt x="978" y="0"/>
                </a:lnTo>
                <a:lnTo>
                  <a:pt x="981" y="42"/>
                </a:lnTo>
                <a:lnTo>
                  <a:pt x="984" y="88"/>
                </a:lnTo>
                <a:lnTo>
                  <a:pt x="987" y="135"/>
                </a:lnTo>
                <a:lnTo>
                  <a:pt x="990" y="181"/>
                </a:lnTo>
                <a:lnTo>
                  <a:pt x="993" y="228"/>
                </a:lnTo>
                <a:lnTo>
                  <a:pt x="997" y="274"/>
                </a:lnTo>
                <a:lnTo>
                  <a:pt x="1000" y="321"/>
                </a:lnTo>
                <a:lnTo>
                  <a:pt x="1003" y="367"/>
                </a:lnTo>
                <a:lnTo>
                  <a:pt x="1006" y="414"/>
                </a:lnTo>
                <a:lnTo>
                  <a:pt x="1009" y="460"/>
                </a:lnTo>
                <a:lnTo>
                  <a:pt x="1013" y="506"/>
                </a:lnTo>
                <a:lnTo>
                  <a:pt x="1016" y="552"/>
                </a:lnTo>
                <a:lnTo>
                  <a:pt x="1019" y="598"/>
                </a:lnTo>
                <a:lnTo>
                  <a:pt x="1023" y="645"/>
                </a:lnTo>
                <a:lnTo>
                  <a:pt x="1026" y="691"/>
                </a:lnTo>
                <a:lnTo>
                  <a:pt x="1029" y="738"/>
                </a:lnTo>
                <a:lnTo>
                  <a:pt x="1033" y="784"/>
                </a:lnTo>
                <a:lnTo>
                  <a:pt x="1036" y="831"/>
                </a:lnTo>
                <a:lnTo>
                  <a:pt x="1040" y="877"/>
                </a:lnTo>
                <a:lnTo>
                  <a:pt x="1043" y="923"/>
                </a:lnTo>
                <a:lnTo>
                  <a:pt x="1046" y="969"/>
                </a:lnTo>
                <a:lnTo>
                  <a:pt x="1050" y="1015"/>
                </a:lnTo>
                <a:lnTo>
                  <a:pt x="1053" y="1062"/>
                </a:lnTo>
                <a:lnTo>
                  <a:pt x="1057" y="1108"/>
                </a:lnTo>
                <a:lnTo>
                  <a:pt x="1060" y="1155"/>
                </a:lnTo>
                <a:lnTo>
                  <a:pt x="1064" y="1201"/>
                </a:lnTo>
                <a:lnTo>
                  <a:pt x="1067" y="1248"/>
                </a:lnTo>
                <a:lnTo>
                  <a:pt x="1070" y="1294"/>
                </a:lnTo>
                <a:lnTo>
                  <a:pt x="1074" y="1340"/>
                </a:lnTo>
                <a:lnTo>
                  <a:pt x="1077" y="1387"/>
                </a:lnTo>
                <a:lnTo>
                  <a:pt x="1082" y="1432"/>
                </a:lnTo>
                <a:lnTo>
                  <a:pt x="1085" y="1479"/>
                </a:lnTo>
                <a:lnTo>
                  <a:pt x="1089" y="1525"/>
                </a:lnTo>
                <a:lnTo>
                  <a:pt x="1092" y="1571"/>
                </a:lnTo>
                <a:lnTo>
                  <a:pt x="1111" y="1594"/>
                </a:lnTo>
                <a:lnTo>
                  <a:pt x="1135" y="1623"/>
                </a:lnTo>
                <a:lnTo>
                  <a:pt x="1127" y="1666"/>
                </a:lnTo>
                <a:lnTo>
                  <a:pt x="1117" y="1716"/>
                </a:lnTo>
                <a:lnTo>
                  <a:pt x="1107" y="1771"/>
                </a:lnTo>
                <a:lnTo>
                  <a:pt x="1039" y="1771"/>
                </a:lnTo>
                <a:lnTo>
                  <a:pt x="972" y="1771"/>
                </a:lnTo>
                <a:lnTo>
                  <a:pt x="807" y="1771"/>
                </a:lnTo>
                <a:lnTo>
                  <a:pt x="774" y="1771"/>
                </a:lnTo>
                <a:lnTo>
                  <a:pt x="607" y="1771"/>
                </a:lnTo>
                <a:lnTo>
                  <a:pt x="574" y="1771"/>
                </a:lnTo>
                <a:lnTo>
                  <a:pt x="510" y="1771"/>
                </a:lnTo>
                <a:lnTo>
                  <a:pt x="491" y="1769"/>
                </a:lnTo>
                <a:lnTo>
                  <a:pt x="484" y="1764"/>
                </a:lnTo>
                <a:lnTo>
                  <a:pt x="482" y="1736"/>
                </a:lnTo>
                <a:lnTo>
                  <a:pt x="477" y="1738"/>
                </a:lnTo>
                <a:lnTo>
                  <a:pt x="470" y="1746"/>
                </a:lnTo>
                <a:lnTo>
                  <a:pt x="466" y="1755"/>
                </a:lnTo>
                <a:lnTo>
                  <a:pt x="467" y="1767"/>
                </a:lnTo>
                <a:lnTo>
                  <a:pt x="466" y="1778"/>
                </a:lnTo>
                <a:lnTo>
                  <a:pt x="444" y="1782"/>
                </a:lnTo>
                <a:lnTo>
                  <a:pt x="415" y="1788"/>
                </a:lnTo>
                <a:lnTo>
                  <a:pt x="385" y="1793"/>
                </a:lnTo>
                <a:lnTo>
                  <a:pt x="354" y="1791"/>
                </a:lnTo>
                <a:lnTo>
                  <a:pt x="343" y="1789"/>
                </a:lnTo>
                <a:lnTo>
                  <a:pt x="332" y="1785"/>
                </a:lnTo>
                <a:lnTo>
                  <a:pt x="308" y="1781"/>
                </a:lnTo>
                <a:lnTo>
                  <a:pt x="295" y="1781"/>
                </a:lnTo>
                <a:lnTo>
                  <a:pt x="280" y="1782"/>
                </a:lnTo>
                <a:lnTo>
                  <a:pt x="262" y="1784"/>
                </a:lnTo>
                <a:lnTo>
                  <a:pt x="256" y="1789"/>
                </a:lnTo>
                <a:lnTo>
                  <a:pt x="241" y="1810"/>
                </a:lnTo>
                <a:lnTo>
                  <a:pt x="227" y="1835"/>
                </a:lnTo>
                <a:lnTo>
                  <a:pt x="219" y="1834"/>
                </a:lnTo>
                <a:lnTo>
                  <a:pt x="210" y="1821"/>
                </a:lnTo>
                <a:lnTo>
                  <a:pt x="184" y="1796"/>
                </a:lnTo>
                <a:lnTo>
                  <a:pt x="154" y="1762"/>
                </a:lnTo>
                <a:lnTo>
                  <a:pt x="140" y="1746"/>
                </a:lnTo>
                <a:lnTo>
                  <a:pt x="131" y="1744"/>
                </a:lnTo>
                <a:lnTo>
                  <a:pt x="116" y="1755"/>
                </a:lnTo>
                <a:lnTo>
                  <a:pt x="102" y="1767"/>
                </a:lnTo>
                <a:lnTo>
                  <a:pt x="88" y="1784"/>
                </a:lnTo>
                <a:lnTo>
                  <a:pt x="82" y="1799"/>
                </a:lnTo>
                <a:lnTo>
                  <a:pt x="76" y="1817"/>
                </a:lnTo>
                <a:lnTo>
                  <a:pt x="74" y="1838"/>
                </a:lnTo>
                <a:lnTo>
                  <a:pt x="68" y="1863"/>
                </a:lnTo>
                <a:lnTo>
                  <a:pt x="56" y="1884"/>
                </a:lnTo>
                <a:lnTo>
                  <a:pt x="43" y="1899"/>
                </a:lnTo>
                <a:lnTo>
                  <a:pt x="33" y="1906"/>
                </a:lnTo>
                <a:lnTo>
                  <a:pt x="28" y="1910"/>
                </a:lnTo>
                <a:lnTo>
                  <a:pt x="0" y="1899"/>
                </a:lnTo>
                <a:lnTo>
                  <a:pt x="15" y="1928"/>
                </a:lnTo>
                <a:lnTo>
                  <a:pt x="11" y="1942"/>
                </a:lnTo>
                <a:lnTo>
                  <a:pt x="7" y="1963"/>
                </a:lnTo>
                <a:lnTo>
                  <a:pt x="15" y="1979"/>
                </a:lnTo>
                <a:lnTo>
                  <a:pt x="25" y="1989"/>
                </a:lnTo>
                <a:lnTo>
                  <a:pt x="33" y="1998"/>
                </a:lnTo>
                <a:lnTo>
                  <a:pt x="40" y="2011"/>
                </a:lnTo>
                <a:lnTo>
                  <a:pt x="41" y="2036"/>
                </a:lnTo>
                <a:lnTo>
                  <a:pt x="39" y="2054"/>
                </a:lnTo>
                <a:lnTo>
                  <a:pt x="44" y="2062"/>
                </a:lnTo>
                <a:lnTo>
                  <a:pt x="48" y="2072"/>
                </a:lnTo>
                <a:lnTo>
                  <a:pt x="47" y="2081"/>
                </a:lnTo>
                <a:lnTo>
                  <a:pt x="44" y="2089"/>
                </a:lnTo>
                <a:lnTo>
                  <a:pt x="34" y="2099"/>
                </a:lnTo>
                <a:lnTo>
                  <a:pt x="31" y="2118"/>
                </a:lnTo>
                <a:lnTo>
                  <a:pt x="47" y="2140"/>
                </a:lnTo>
                <a:lnTo>
                  <a:pt x="57" y="2152"/>
                </a:lnTo>
                <a:lnTo>
                  <a:pt x="57" y="2159"/>
                </a:lnTo>
                <a:lnTo>
                  <a:pt x="60" y="2167"/>
                </a:lnTo>
                <a:lnTo>
                  <a:pt x="67" y="2176"/>
                </a:lnTo>
                <a:lnTo>
                  <a:pt x="71" y="2174"/>
                </a:lnTo>
                <a:lnTo>
                  <a:pt x="77" y="2167"/>
                </a:lnTo>
                <a:lnTo>
                  <a:pt x="79" y="2162"/>
                </a:lnTo>
                <a:lnTo>
                  <a:pt x="92" y="2164"/>
                </a:lnTo>
                <a:lnTo>
                  <a:pt x="99" y="2166"/>
                </a:lnTo>
                <a:lnTo>
                  <a:pt x="107" y="2181"/>
                </a:lnTo>
                <a:lnTo>
                  <a:pt x="110" y="2192"/>
                </a:lnTo>
                <a:lnTo>
                  <a:pt x="112" y="2204"/>
                </a:lnTo>
                <a:lnTo>
                  <a:pt x="121" y="2219"/>
                </a:lnTo>
                <a:lnTo>
                  <a:pt x="128" y="2230"/>
                </a:lnTo>
                <a:lnTo>
                  <a:pt x="130" y="2237"/>
                </a:lnTo>
                <a:lnTo>
                  <a:pt x="138" y="2246"/>
                </a:lnTo>
                <a:lnTo>
                  <a:pt x="132" y="2267"/>
                </a:lnTo>
                <a:lnTo>
                  <a:pt x="132" y="2277"/>
                </a:lnTo>
                <a:lnTo>
                  <a:pt x="127" y="2305"/>
                </a:lnTo>
                <a:lnTo>
                  <a:pt x="125" y="2318"/>
                </a:lnTo>
                <a:lnTo>
                  <a:pt x="125" y="2323"/>
                </a:lnTo>
                <a:lnTo>
                  <a:pt x="136" y="2333"/>
                </a:lnTo>
                <a:lnTo>
                  <a:pt x="135" y="2346"/>
                </a:lnTo>
                <a:lnTo>
                  <a:pt x="130" y="2351"/>
                </a:lnTo>
                <a:lnTo>
                  <a:pt x="125" y="2362"/>
                </a:lnTo>
                <a:lnTo>
                  <a:pt x="120" y="2375"/>
                </a:lnTo>
                <a:lnTo>
                  <a:pt x="116" y="2384"/>
                </a:lnTo>
                <a:lnTo>
                  <a:pt x="117" y="2390"/>
                </a:lnTo>
                <a:lnTo>
                  <a:pt x="129" y="2403"/>
                </a:lnTo>
                <a:lnTo>
                  <a:pt x="148" y="2419"/>
                </a:lnTo>
                <a:lnTo>
                  <a:pt x="155" y="2421"/>
                </a:lnTo>
                <a:lnTo>
                  <a:pt x="163" y="2417"/>
                </a:lnTo>
                <a:lnTo>
                  <a:pt x="177" y="2405"/>
                </a:lnTo>
                <a:lnTo>
                  <a:pt x="187" y="2390"/>
                </a:lnTo>
                <a:lnTo>
                  <a:pt x="197" y="2383"/>
                </a:lnTo>
                <a:lnTo>
                  <a:pt x="209" y="2383"/>
                </a:lnTo>
                <a:lnTo>
                  <a:pt x="218" y="2394"/>
                </a:lnTo>
                <a:lnTo>
                  <a:pt x="229" y="2416"/>
                </a:lnTo>
                <a:lnTo>
                  <a:pt x="239" y="2435"/>
                </a:lnTo>
                <a:lnTo>
                  <a:pt x="240" y="2437"/>
                </a:lnTo>
                <a:lnTo>
                  <a:pt x="245" y="2441"/>
                </a:lnTo>
                <a:lnTo>
                  <a:pt x="250" y="2441"/>
                </a:lnTo>
                <a:lnTo>
                  <a:pt x="256" y="2436"/>
                </a:lnTo>
                <a:lnTo>
                  <a:pt x="260" y="2433"/>
                </a:lnTo>
                <a:lnTo>
                  <a:pt x="265" y="2424"/>
                </a:lnTo>
                <a:lnTo>
                  <a:pt x="285" y="2396"/>
                </a:lnTo>
                <a:lnTo>
                  <a:pt x="301" y="2388"/>
                </a:lnTo>
                <a:lnTo>
                  <a:pt x="306" y="2386"/>
                </a:lnTo>
                <a:lnTo>
                  <a:pt x="316" y="2382"/>
                </a:lnTo>
                <a:lnTo>
                  <a:pt x="334" y="2388"/>
                </a:lnTo>
                <a:lnTo>
                  <a:pt x="360" y="2401"/>
                </a:lnTo>
                <a:lnTo>
                  <a:pt x="390" y="2414"/>
                </a:lnTo>
                <a:lnTo>
                  <a:pt x="401" y="2417"/>
                </a:lnTo>
                <a:lnTo>
                  <a:pt x="408" y="2414"/>
                </a:lnTo>
                <a:lnTo>
                  <a:pt x="417" y="2396"/>
                </a:lnTo>
                <a:lnTo>
                  <a:pt x="429" y="2387"/>
                </a:lnTo>
                <a:lnTo>
                  <a:pt x="445" y="2379"/>
                </a:lnTo>
                <a:lnTo>
                  <a:pt x="460" y="2374"/>
                </a:lnTo>
                <a:lnTo>
                  <a:pt x="467" y="2374"/>
                </a:lnTo>
                <a:lnTo>
                  <a:pt x="470" y="2369"/>
                </a:lnTo>
                <a:lnTo>
                  <a:pt x="472" y="2361"/>
                </a:lnTo>
                <a:lnTo>
                  <a:pt x="470" y="2354"/>
                </a:lnTo>
                <a:lnTo>
                  <a:pt x="462" y="2339"/>
                </a:lnTo>
                <a:lnTo>
                  <a:pt x="462" y="2335"/>
                </a:lnTo>
                <a:lnTo>
                  <a:pt x="467" y="2333"/>
                </a:lnTo>
                <a:lnTo>
                  <a:pt x="477" y="2331"/>
                </a:lnTo>
                <a:lnTo>
                  <a:pt x="491" y="2332"/>
                </a:lnTo>
                <a:lnTo>
                  <a:pt x="506" y="2338"/>
                </a:lnTo>
                <a:lnTo>
                  <a:pt x="519" y="2347"/>
                </a:lnTo>
                <a:lnTo>
                  <a:pt x="526" y="2357"/>
                </a:lnTo>
                <a:lnTo>
                  <a:pt x="533" y="2379"/>
                </a:lnTo>
                <a:lnTo>
                  <a:pt x="539" y="2402"/>
                </a:lnTo>
                <a:lnTo>
                  <a:pt x="554" y="2436"/>
                </a:lnTo>
                <a:lnTo>
                  <a:pt x="553" y="2458"/>
                </a:lnTo>
                <a:lnTo>
                  <a:pt x="552" y="2482"/>
                </a:lnTo>
                <a:lnTo>
                  <a:pt x="560" y="2487"/>
                </a:lnTo>
                <a:lnTo>
                  <a:pt x="567" y="2489"/>
                </a:lnTo>
                <a:lnTo>
                  <a:pt x="571" y="2493"/>
                </a:lnTo>
                <a:lnTo>
                  <a:pt x="578" y="2513"/>
                </a:lnTo>
                <a:lnTo>
                  <a:pt x="585" y="2518"/>
                </a:lnTo>
                <a:lnTo>
                  <a:pt x="594" y="2519"/>
                </a:lnTo>
                <a:lnTo>
                  <a:pt x="609" y="2532"/>
                </a:lnTo>
                <a:lnTo>
                  <a:pt x="619" y="2536"/>
                </a:lnTo>
                <a:lnTo>
                  <a:pt x="621" y="2540"/>
                </a:lnTo>
                <a:lnTo>
                  <a:pt x="620" y="2545"/>
                </a:lnTo>
                <a:lnTo>
                  <a:pt x="616" y="2551"/>
                </a:lnTo>
                <a:lnTo>
                  <a:pt x="610" y="2556"/>
                </a:lnTo>
                <a:lnTo>
                  <a:pt x="601" y="2564"/>
                </a:lnTo>
                <a:lnTo>
                  <a:pt x="593" y="2575"/>
                </a:lnTo>
                <a:lnTo>
                  <a:pt x="577" y="2601"/>
                </a:lnTo>
                <a:lnTo>
                  <a:pt x="576" y="2607"/>
                </a:lnTo>
                <a:lnTo>
                  <a:pt x="580" y="2610"/>
                </a:lnTo>
                <a:lnTo>
                  <a:pt x="586" y="2611"/>
                </a:lnTo>
                <a:lnTo>
                  <a:pt x="593" y="2609"/>
                </a:lnTo>
                <a:lnTo>
                  <a:pt x="607" y="2599"/>
                </a:lnTo>
                <a:lnTo>
                  <a:pt x="619" y="2603"/>
                </a:lnTo>
                <a:lnTo>
                  <a:pt x="630" y="2610"/>
                </a:lnTo>
                <a:lnTo>
                  <a:pt x="634" y="2618"/>
                </a:lnTo>
                <a:lnTo>
                  <a:pt x="634" y="2628"/>
                </a:lnTo>
                <a:lnTo>
                  <a:pt x="632" y="2641"/>
                </a:lnTo>
                <a:lnTo>
                  <a:pt x="631" y="2655"/>
                </a:lnTo>
                <a:lnTo>
                  <a:pt x="634" y="2679"/>
                </a:lnTo>
                <a:lnTo>
                  <a:pt x="640" y="2704"/>
                </a:lnTo>
                <a:lnTo>
                  <a:pt x="645" y="2713"/>
                </a:lnTo>
                <a:lnTo>
                  <a:pt x="682" y="2735"/>
                </a:lnTo>
                <a:lnTo>
                  <a:pt x="686" y="2743"/>
                </a:lnTo>
                <a:lnTo>
                  <a:pt x="687" y="2752"/>
                </a:lnTo>
                <a:lnTo>
                  <a:pt x="685" y="2764"/>
                </a:lnTo>
                <a:lnTo>
                  <a:pt x="689" y="2764"/>
                </a:lnTo>
                <a:lnTo>
                  <a:pt x="702" y="2760"/>
                </a:lnTo>
                <a:lnTo>
                  <a:pt x="713" y="2751"/>
                </a:lnTo>
                <a:lnTo>
                  <a:pt x="724" y="2731"/>
                </a:lnTo>
                <a:lnTo>
                  <a:pt x="739" y="2715"/>
                </a:lnTo>
                <a:lnTo>
                  <a:pt x="755" y="2717"/>
                </a:lnTo>
                <a:lnTo>
                  <a:pt x="760" y="2714"/>
                </a:lnTo>
                <a:lnTo>
                  <a:pt x="766" y="2713"/>
                </a:lnTo>
                <a:lnTo>
                  <a:pt x="773" y="2723"/>
                </a:lnTo>
                <a:lnTo>
                  <a:pt x="779" y="2731"/>
                </a:lnTo>
                <a:lnTo>
                  <a:pt x="784" y="2732"/>
                </a:lnTo>
                <a:lnTo>
                  <a:pt x="788" y="2746"/>
                </a:lnTo>
                <a:lnTo>
                  <a:pt x="817" y="2753"/>
                </a:lnTo>
                <a:lnTo>
                  <a:pt x="829" y="2757"/>
                </a:lnTo>
                <a:lnTo>
                  <a:pt x="840" y="2768"/>
                </a:lnTo>
                <a:lnTo>
                  <a:pt x="844" y="2768"/>
                </a:lnTo>
                <a:lnTo>
                  <a:pt x="848" y="2765"/>
                </a:lnTo>
                <a:lnTo>
                  <a:pt x="852" y="2762"/>
                </a:lnTo>
                <a:lnTo>
                  <a:pt x="852" y="2758"/>
                </a:lnTo>
                <a:lnTo>
                  <a:pt x="848" y="2748"/>
                </a:lnTo>
                <a:lnTo>
                  <a:pt x="850" y="2739"/>
                </a:lnTo>
                <a:lnTo>
                  <a:pt x="855" y="2731"/>
                </a:lnTo>
                <a:lnTo>
                  <a:pt x="862" y="2731"/>
                </a:lnTo>
                <a:lnTo>
                  <a:pt x="875" y="2728"/>
                </a:lnTo>
                <a:lnTo>
                  <a:pt x="888" y="2728"/>
                </a:lnTo>
                <a:lnTo>
                  <a:pt x="898" y="2730"/>
                </a:lnTo>
                <a:lnTo>
                  <a:pt x="902" y="2722"/>
                </a:lnTo>
                <a:lnTo>
                  <a:pt x="898" y="2699"/>
                </a:lnTo>
                <a:lnTo>
                  <a:pt x="899" y="2687"/>
                </a:lnTo>
                <a:lnTo>
                  <a:pt x="901" y="2676"/>
                </a:lnTo>
                <a:lnTo>
                  <a:pt x="905" y="2672"/>
                </a:lnTo>
                <a:lnTo>
                  <a:pt x="919" y="2685"/>
                </a:lnTo>
                <a:lnTo>
                  <a:pt x="932" y="2690"/>
                </a:lnTo>
                <a:lnTo>
                  <a:pt x="942" y="2690"/>
                </a:lnTo>
                <a:lnTo>
                  <a:pt x="945" y="2688"/>
                </a:lnTo>
                <a:lnTo>
                  <a:pt x="941" y="2674"/>
                </a:lnTo>
                <a:lnTo>
                  <a:pt x="942" y="2669"/>
                </a:lnTo>
                <a:lnTo>
                  <a:pt x="945" y="2667"/>
                </a:lnTo>
                <a:lnTo>
                  <a:pt x="952" y="2665"/>
                </a:lnTo>
                <a:lnTo>
                  <a:pt x="969" y="2660"/>
                </a:lnTo>
                <a:lnTo>
                  <a:pt x="970" y="2661"/>
                </a:lnTo>
                <a:lnTo>
                  <a:pt x="973" y="2683"/>
                </a:lnTo>
                <a:lnTo>
                  <a:pt x="972" y="2690"/>
                </a:lnTo>
                <a:lnTo>
                  <a:pt x="976" y="2705"/>
                </a:lnTo>
                <a:lnTo>
                  <a:pt x="980" y="2720"/>
                </a:lnTo>
                <a:lnTo>
                  <a:pt x="980" y="2726"/>
                </a:lnTo>
                <a:lnTo>
                  <a:pt x="976" y="2735"/>
                </a:lnTo>
                <a:lnTo>
                  <a:pt x="971" y="2743"/>
                </a:lnTo>
                <a:lnTo>
                  <a:pt x="971" y="2746"/>
                </a:lnTo>
                <a:lnTo>
                  <a:pt x="979" y="2751"/>
                </a:lnTo>
                <a:lnTo>
                  <a:pt x="992" y="2757"/>
                </a:lnTo>
                <a:lnTo>
                  <a:pt x="1005" y="2758"/>
                </a:lnTo>
                <a:lnTo>
                  <a:pt x="1013" y="2750"/>
                </a:lnTo>
                <a:lnTo>
                  <a:pt x="1021" y="2744"/>
                </a:lnTo>
                <a:lnTo>
                  <a:pt x="1026" y="2738"/>
                </a:lnTo>
                <a:lnTo>
                  <a:pt x="1028" y="2729"/>
                </a:lnTo>
                <a:lnTo>
                  <a:pt x="1037" y="2722"/>
                </a:lnTo>
                <a:lnTo>
                  <a:pt x="1061" y="2714"/>
                </a:lnTo>
                <a:lnTo>
                  <a:pt x="1084" y="2713"/>
                </a:lnTo>
                <a:lnTo>
                  <a:pt x="1090" y="2716"/>
                </a:lnTo>
                <a:lnTo>
                  <a:pt x="1092" y="2704"/>
                </a:lnTo>
                <a:lnTo>
                  <a:pt x="1097" y="2689"/>
                </a:lnTo>
                <a:lnTo>
                  <a:pt x="1098" y="2674"/>
                </a:lnTo>
                <a:lnTo>
                  <a:pt x="1101" y="2651"/>
                </a:lnTo>
                <a:lnTo>
                  <a:pt x="1100" y="2621"/>
                </a:lnTo>
                <a:lnTo>
                  <a:pt x="1097" y="2600"/>
                </a:lnTo>
                <a:lnTo>
                  <a:pt x="1107" y="2591"/>
                </a:lnTo>
                <a:lnTo>
                  <a:pt x="1120" y="2584"/>
                </a:lnTo>
                <a:lnTo>
                  <a:pt x="1128" y="2570"/>
                </a:lnTo>
                <a:lnTo>
                  <a:pt x="1136" y="2538"/>
                </a:lnTo>
                <a:lnTo>
                  <a:pt x="1140" y="2511"/>
                </a:lnTo>
                <a:lnTo>
                  <a:pt x="1138" y="2501"/>
                </a:lnTo>
                <a:lnTo>
                  <a:pt x="1134" y="2492"/>
                </a:lnTo>
                <a:lnTo>
                  <a:pt x="1131" y="2481"/>
                </a:lnTo>
                <a:lnTo>
                  <a:pt x="1129" y="2466"/>
                </a:lnTo>
                <a:lnTo>
                  <a:pt x="1131" y="2454"/>
                </a:lnTo>
                <a:lnTo>
                  <a:pt x="1141" y="2442"/>
                </a:lnTo>
                <a:lnTo>
                  <a:pt x="1153" y="2433"/>
                </a:lnTo>
                <a:lnTo>
                  <a:pt x="1161" y="2428"/>
                </a:lnTo>
                <a:lnTo>
                  <a:pt x="1185" y="2423"/>
                </a:lnTo>
                <a:lnTo>
                  <a:pt x="1212" y="2416"/>
                </a:lnTo>
                <a:lnTo>
                  <a:pt x="1228" y="2408"/>
                </a:lnTo>
                <a:lnTo>
                  <a:pt x="1240" y="2400"/>
                </a:lnTo>
                <a:lnTo>
                  <a:pt x="1247" y="2392"/>
                </a:lnTo>
                <a:lnTo>
                  <a:pt x="1254" y="2379"/>
                </a:lnTo>
                <a:lnTo>
                  <a:pt x="1265" y="2369"/>
                </a:lnTo>
                <a:lnTo>
                  <a:pt x="1273" y="2359"/>
                </a:lnTo>
                <a:lnTo>
                  <a:pt x="1275" y="2330"/>
                </a:lnTo>
                <a:lnTo>
                  <a:pt x="1275" y="2314"/>
                </a:lnTo>
                <a:lnTo>
                  <a:pt x="1269" y="2305"/>
                </a:lnTo>
                <a:lnTo>
                  <a:pt x="1265" y="2297"/>
                </a:lnTo>
                <a:lnTo>
                  <a:pt x="1308" y="2274"/>
                </a:lnTo>
                <a:lnTo>
                  <a:pt x="1308" y="2258"/>
                </a:lnTo>
                <a:lnTo>
                  <a:pt x="1303" y="2240"/>
                </a:lnTo>
                <a:lnTo>
                  <a:pt x="1295" y="2226"/>
                </a:lnTo>
                <a:lnTo>
                  <a:pt x="1292" y="2214"/>
                </a:lnTo>
                <a:lnTo>
                  <a:pt x="1304" y="2199"/>
                </a:lnTo>
                <a:lnTo>
                  <a:pt x="1314" y="2188"/>
                </a:lnTo>
                <a:lnTo>
                  <a:pt x="1322" y="2178"/>
                </a:lnTo>
                <a:lnTo>
                  <a:pt x="1338" y="2164"/>
                </a:lnTo>
                <a:lnTo>
                  <a:pt x="1355" y="2160"/>
                </a:lnTo>
                <a:lnTo>
                  <a:pt x="1370" y="2166"/>
                </a:lnTo>
                <a:lnTo>
                  <a:pt x="1415" y="2200"/>
                </a:lnTo>
                <a:lnTo>
                  <a:pt x="1423" y="2202"/>
                </a:lnTo>
                <a:lnTo>
                  <a:pt x="1433" y="2199"/>
                </a:lnTo>
                <a:lnTo>
                  <a:pt x="1445" y="2191"/>
                </a:lnTo>
                <a:lnTo>
                  <a:pt x="1460" y="2183"/>
                </a:lnTo>
                <a:lnTo>
                  <a:pt x="1466" y="2160"/>
                </a:lnTo>
                <a:lnTo>
                  <a:pt x="1466" y="2128"/>
                </a:lnTo>
                <a:lnTo>
                  <a:pt x="1470" y="2113"/>
                </a:lnTo>
                <a:lnTo>
                  <a:pt x="1478" y="2110"/>
                </a:lnTo>
                <a:lnTo>
                  <a:pt x="1505" y="2116"/>
                </a:lnTo>
                <a:lnTo>
                  <a:pt x="1511" y="2117"/>
                </a:lnTo>
                <a:lnTo>
                  <a:pt x="1519" y="2115"/>
                </a:lnTo>
                <a:lnTo>
                  <a:pt x="1524" y="2109"/>
                </a:lnTo>
                <a:lnTo>
                  <a:pt x="1524" y="2099"/>
                </a:lnTo>
                <a:lnTo>
                  <a:pt x="1523" y="2089"/>
                </a:lnTo>
                <a:lnTo>
                  <a:pt x="1532" y="2058"/>
                </a:lnTo>
                <a:lnTo>
                  <a:pt x="1548" y="2035"/>
                </a:lnTo>
                <a:lnTo>
                  <a:pt x="1579" y="2007"/>
                </a:lnTo>
                <a:lnTo>
                  <a:pt x="1589" y="2001"/>
                </a:lnTo>
                <a:lnTo>
                  <a:pt x="1600" y="1998"/>
                </a:lnTo>
                <a:lnTo>
                  <a:pt x="1657" y="2018"/>
                </a:lnTo>
                <a:lnTo>
                  <a:pt x="1666" y="2013"/>
                </a:lnTo>
                <a:lnTo>
                  <a:pt x="1680" y="1964"/>
                </a:lnTo>
                <a:lnTo>
                  <a:pt x="1695" y="1959"/>
                </a:lnTo>
                <a:lnTo>
                  <a:pt x="1714" y="1958"/>
                </a:lnTo>
                <a:lnTo>
                  <a:pt x="1726" y="1954"/>
                </a:lnTo>
                <a:lnTo>
                  <a:pt x="1732" y="1951"/>
                </a:lnTo>
                <a:lnTo>
                  <a:pt x="1759" y="1932"/>
                </a:lnTo>
                <a:lnTo>
                  <a:pt x="1806" y="1907"/>
                </a:lnTo>
                <a:lnTo>
                  <a:pt x="1832" y="1897"/>
                </a:lnTo>
                <a:lnTo>
                  <a:pt x="1837" y="1893"/>
                </a:lnTo>
                <a:lnTo>
                  <a:pt x="1855" y="1875"/>
                </a:lnTo>
                <a:lnTo>
                  <a:pt x="1880" y="1853"/>
                </a:lnTo>
                <a:lnTo>
                  <a:pt x="1895" y="1849"/>
                </a:lnTo>
                <a:lnTo>
                  <a:pt x="1917" y="1848"/>
                </a:lnTo>
                <a:lnTo>
                  <a:pt x="1930" y="1851"/>
                </a:lnTo>
                <a:lnTo>
                  <a:pt x="1933" y="1857"/>
                </a:lnTo>
                <a:lnTo>
                  <a:pt x="1938" y="1860"/>
                </a:lnTo>
                <a:lnTo>
                  <a:pt x="1965" y="1851"/>
                </a:lnTo>
                <a:lnTo>
                  <a:pt x="2004" y="1865"/>
                </a:lnTo>
                <a:lnTo>
                  <a:pt x="2039" y="1880"/>
                </a:lnTo>
                <a:lnTo>
                  <a:pt x="2041" y="1869"/>
                </a:lnTo>
                <a:lnTo>
                  <a:pt x="2050" y="1866"/>
                </a:lnTo>
                <a:lnTo>
                  <a:pt x="2074" y="1866"/>
                </a:lnTo>
                <a:lnTo>
                  <a:pt x="2120" y="1871"/>
                </a:lnTo>
                <a:lnTo>
                  <a:pt x="2158" y="1866"/>
                </a:lnTo>
                <a:lnTo>
                  <a:pt x="2160" y="1865"/>
                </a:lnTo>
                <a:lnTo>
                  <a:pt x="2187" y="1839"/>
                </a:lnTo>
                <a:lnTo>
                  <a:pt x="2216" y="1812"/>
                </a:lnTo>
                <a:lnTo>
                  <a:pt x="2260" y="1809"/>
                </a:lnTo>
                <a:lnTo>
                  <a:pt x="2307" y="1807"/>
                </a:lnTo>
                <a:lnTo>
                  <a:pt x="2345" y="1805"/>
                </a:lnTo>
                <a:lnTo>
                  <a:pt x="2399" y="1803"/>
                </a:lnTo>
                <a:lnTo>
                  <a:pt x="2443" y="1801"/>
                </a:lnTo>
                <a:lnTo>
                  <a:pt x="2493" y="1799"/>
                </a:lnTo>
                <a:lnTo>
                  <a:pt x="2495" y="1787"/>
                </a:lnTo>
                <a:lnTo>
                  <a:pt x="2498" y="1784"/>
                </a:lnTo>
                <a:lnTo>
                  <a:pt x="2503" y="1783"/>
                </a:lnTo>
                <a:lnTo>
                  <a:pt x="2540" y="1790"/>
                </a:lnTo>
                <a:lnTo>
                  <a:pt x="2576" y="1796"/>
                </a:lnTo>
                <a:lnTo>
                  <a:pt x="2579" y="1773"/>
                </a:lnTo>
                <a:lnTo>
                  <a:pt x="2609" y="1743"/>
                </a:lnTo>
                <a:lnTo>
                  <a:pt x="2627" y="1737"/>
                </a:lnTo>
                <a:lnTo>
                  <a:pt x="2631" y="1732"/>
                </a:lnTo>
                <a:lnTo>
                  <a:pt x="2636" y="1722"/>
                </a:lnTo>
                <a:lnTo>
                  <a:pt x="2640" y="1707"/>
                </a:lnTo>
                <a:lnTo>
                  <a:pt x="2642" y="1696"/>
                </a:lnTo>
                <a:lnTo>
                  <a:pt x="2648" y="1687"/>
                </a:lnTo>
                <a:lnTo>
                  <a:pt x="2654" y="1670"/>
                </a:lnTo>
                <a:lnTo>
                  <a:pt x="2660" y="1640"/>
                </a:lnTo>
                <a:lnTo>
                  <a:pt x="2678" y="1610"/>
                </a:lnTo>
                <a:lnTo>
                  <a:pt x="2688" y="1568"/>
                </a:lnTo>
                <a:lnTo>
                  <a:pt x="2690" y="1527"/>
                </a:lnTo>
                <a:lnTo>
                  <a:pt x="2692" y="1497"/>
                </a:lnTo>
                <a:lnTo>
                  <a:pt x="2697" y="1491"/>
                </a:lnTo>
                <a:lnTo>
                  <a:pt x="2698" y="1436"/>
                </a:lnTo>
                <a:lnTo>
                  <a:pt x="2698" y="1382"/>
                </a:lnTo>
                <a:lnTo>
                  <a:pt x="2698" y="1335"/>
                </a:lnTo>
                <a:lnTo>
                  <a:pt x="2699" y="1278"/>
                </a:lnTo>
                <a:lnTo>
                  <a:pt x="2699" y="1227"/>
                </a:lnTo>
                <a:lnTo>
                  <a:pt x="2699" y="1172"/>
                </a:lnTo>
                <a:lnTo>
                  <a:pt x="2700" y="1123"/>
                </a:lnTo>
                <a:lnTo>
                  <a:pt x="2700" y="1091"/>
                </a:lnTo>
                <a:lnTo>
                  <a:pt x="2648" y="110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9" name="Freeform 95"/>
          <p:cNvSpPr>
            <a:spLocks noEditPoints="1"/>
          </p:cNvSpPr>
          <p:nvPr/>
        </p:nvSpPr>
        <p:spPr bwMode="auto">
          <a:xfrm>
            <a:off x="7499024" y="4622769"/>
            <a:ext cx="102911" cy="285972"/>
          </a:xfrm>
          <a:custGeom>
            <a:avLst/>
            <a:gdLst>
              <a:gd name="T0" fmla="*/ 489 w 520"/>
              <a:gd name="T1" fmla="*/ 945 h 1442"/>
              <a:gd name="T2" fmla="*/ 383 w 520"/>
              <a:gd name="T3" fmla="*/ 792 h 1442"/>
              <a:gd name="T4" fmla="*/ 318 w 520"/>
              <a:gd name="T5" fmla="*/ 753 h 1442"/>
              <a:gd name="T6" fmla="*/ 306 w 520"/>
              <a:gd name="T7" fmla="*/ 657 h 1442"/>
              <a:gd name="T8" fmla="*/ 283 w 520"/>
              <a:gd name="T9" fmla="*/ 524 h 1442"/>
              <a:gd name="T10" fmla="*/ 310 w 520"/>
              <a:gd name="T11" fmla="*/ 464 h 1442"/>
              <a:gd name="T12" fmla="*/ 333 w 520"/>
              <a:gd name="T13" fmla="*/ 408 h 1442"/>
              <a:gd name="T14" fmla="*/ 380 w 520"/>
              <a:gd name="T15" fmla="*/ 385 h 1442"/>
              <a:gd name="T16" fmla="*/ 354 w 520"/>
              <a:gd name="T17" fmla="*/ 363 h 1442"/>
              <a:gd name="T18" fmla="*/ 332 w 520"/>
              <a:gd name="T19" fmla="*/ 322 h 1442"/>
              <a:gd name="T20" fmla="*/ 335 w 520"/>
              <a:gd name="T21" fmla="*/ 275 h 1442"/>
              <a:gd name="T22" fmla="*/ 325 w 520"/>
              <a:gd name="T23" fmla="*/ 210 h 1442"/>
              <a:gd name="T24" fmla="*/ 325 w 520"/>
              <a:gd name="T25" fmla="*/ 172 h 1442"/>
              <a:gd name="T26" fmla="*/ 309 w 520"/>
              <a:gd name="T27" fmla="*/ 103 h 1442"/>
              <a:gd name="T28" fmla="*/ 233 w 520"/>
              <a:gd name="T29" fmla="*/ 18 h 1442"/>
              <a:gd name="T30" fmla="*/ 224 w 520"/>
              <a:gd name="T31" fmla="*/ 49 h 1442"/>
              <a:gd name="T32" fmla="*/ 194 w 520"/>
              <a:gd name="T33" fmla="*/ 39 h 1442"/>
              <a:gd name="T34" fmla="*/ 138 w 520"/>
              <a:gd name="T35" fmla="*/ 39 h 1442"/>
              <a:gd name="T36" fmla="*/ 65 w 520"/>
              <a:gd name="T37" fmla="*/ 0 h 1442"/>
              <a:gd name="T38" fmla="*/ 61 w 520"/>
              <a:gd name="T39" fmla="*/ 16 h 1442"/>
              <a:gd name="T40" fmla="*/ 75 w 520"/>
              <a:gd name="T41" fmla="*/ 44 h 1442"/>
              <a:gd name="T42" fmla="*/ 100 w 520"/>
              <a:gd name="T43" fmla="*/ 42 h 1442"/>
              <a:gd name="T44" fmla="*/ 125 w 520"/>
              <a:gd name="T45" fmla="*/ 87 h 1442"/>
              <a:gd name="T46" fmla="*/ 149 w 520"/>
              <a:gd name="T47" fmla="*/ 149 h 1442"/>
              <a:gd name="T48" fmla="*/ 169 w 520"/>
              <a:gd name="T49" fmla="*/ 203 h 1442"/>
              <a:gd name="T50" fmla="*/ 131 w 520"/>
              <a:gd name="T51" fmla="*/ 262 h 1442"/>
              <a:gd name="T52" fmla="*/ 109 w 520"/>
              <a:gd name="T53" fmla="*/ 283 h 1442"/>
              <a:gd name="T54" fmla="*/ 119 w 520"/>
              <a:gd name="T55" fmla="*/ 345 h 1442"/>
              <a:gd name="T56" fmla="*/ 103 w 520"/>
              <a:gd name="T57" fmla="*/ 406 h 1442"/>
              <a:gd name="T58" fmla="*/ 110 w 520"/>
              <a:gd name="T59" fmla="*/ 464 h 1442"/>
              <a:gd name="T60" fmla="*/ 140 w 520"/>
              <a:gd name="T61" fmla="*/ 546 h 1442"/>
              <a:gd name="T62" fmla="*/ 123 w 520"/>
              <a:gd name="T63" fmla="*/ 577 h 1442"/>
              <a:gd name="T64" fmla="*/ 49 w 520"/>
              <a:gd name="T65" fmla="*/ 635 h 1442"/>
              <a:gd name="T66" fmla="*/ 52 w 520"/>
              <a:gd name="T67" fmla="*/ 688 h 1442"/>
              <a:gd name="T68" fmla="*/ 39 w 520"/>
              <a:gd name="T69" fmla="*/ 738 h 1442"/>
              <a:gd name="T70" fmla="*/ 0 w 520"/>
              <a:gd name="T71" fmla="*/ 782 h 1442"/>
              <a:gd name="T72" fmla="*/ 23 w 520"/>
              <a:gd name="T73" fmla="*/ 804 h 1442"/>
              <a:gd name="T74" fmla="*/ 32 w 520"/>
              <a:gd name="T75" fmla="*/ 824 h 1442"/>
              <a:gd name="T76" fmla="*/ 51 w 520"/>
              <a:gd name="T77" fmla="*/ 862 h 1442"/>
              <a:gd name="T78" fmla="*/ 77 w 520"/>
              <a:gd name="T79" fmla="*/ 847 h 1442"/>
              <a:gd name="T80" fmla="*/ 133 w 520"/>
              <a:gd name="T81" fmla="*/ 939 h 1442"/>
              <a:gd name="T82" fmla="*/ 174 w 520"/>
              <a:gd name="T83" fmla="*/ 954 h 1442"/>
              <a:gd name="T84" fmla="*/ 248 w 520"/>
              <a:gd name="T85" fmla="*/ 937 h 1442"/>
              <a:gd name="T86" fmla="*/ 298 w 520"/>
              <a:gd name="T87" fmla="*/ 994 h 1442"/>
              <a:gd name="T88" fmla="*/ 297 w 520"/>
              <a:gd name="T89" fmla="*/ 1100 h 1442"/>
              <a:gd name="T90" fmla="*/ 253 w 520"/>
              <a:gd name="T91" fmla="*/ 1188 h 1442"/>
              <a:gd name="T92" fmla="*/ 267 w 520"/>
              <a:gd name="T93" fmla="*/ 1235 h 1442"/>
              <a:gd name="T94" fmla="*/ 272 w 520"/>
              <a:gd name="T95" fmla="*/ 1276 h 1442"/>
              <a:gd name="T96" fmla="*/ 325 w 520"/>
              <a:gd name="T97" fmla="*/ 1336 h 1442"/>
              <a:gd name="T98" fmla="*/ 381 w 520"/>
              <a:gd name="T99" fmla="*/ 1398 h 1442"/>
              <a:gd name="T100" fmla="*/ 377 w 520"/>
              <a:gd name="T101" fmla="*/ 1438 h 1442"/>
              <a:gd name="T102" fmla="*/ 409 w 520"/>
              <a:gd name="T103" fmla="*/ 1435 h 1442"/>
              <a:gd name="T104" fmla="*/ 392 w 520"/>
              <a:gd name="T105" fmla="*/ 1335 h 1442"/>
              <a:gd name="T106" fmla="*/ 419 w 520"/>
              <a:gd name="T107" fmla="*/ 1266 h 1442"/>
              <a:gd name="T108" fmla="*/ 491 w 520"/>
              <a:gd name="T109" fmla="*/ 1242 h 1442"/>
              <a:gd name="T110" fmla="*/ 504 w 520"/>
              <a:gd name="T111" fmla="*/ 1094 h 1442"/>
              <a:gd name="T112" fmla="*/ 315 w 520"/>
              <a:gd name="T113" fmla="*/ 482 h 1442"/>
              <a:gd name="T114" fmla="*/ 329 w 520"/>
              <a:gd name="T115" fmla="*/ 488 h 1442"/>
              <a:gd name="T116" fmla="*/ 333 w 520"/>
              <a:gd name="T117" fmla="*/ 494 h 1442"/>
              <a:gd name="T118" fmla="*/ 346 w 520"/>
              <a:gd name="T119" fmla="*/ 502 h 1442"/>
              <a:gd name="T120" fmla="*/ 342 w 520"/>
              <a:gd name="T121" fmla="*/ 486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0" h="1442">
                <a:moveTo>
                  <a:pt x="520" y="1024"/>
                </a:moveTo>
                <a:lnTo>
                  <a:pt x="516" y="1019"/>
                </a:lnTo>
                <a:lnTo>
                  <a:pt x="514" y="982"/>
                </a:lnTo>
                <a:lnTo>
                  <a:pt x="489" y="945"/>
                </a:lnTo>
                <a:lnTo>
                  <a:pt x="458" y="896"/>
                </a:lnTo>
                <a:lnTo>
                  <a:pt x="441" y="868"/>
                </a:lnTo>
                <a:lnTo>
                  <a:pt x="420" y="839"/>
                </a:lnTo>
                <a:lnTo>
                  <a:pt x="383" y="792"/>
                </a:lnTo>
                <a:lnTo>
                  <a:pt x="366" y="774"/>
                </a:lnTo>
                <a:lnTo>
                  <a:pt x="357" y="767"/>
                </a:lnTo>
                <a:lnTo>
                  <a:pt x="326" y="762"/>
                </a:lnTo>
                <a:lnTo>
                  <a:pt x="318" y="753"/>
                </a:lnTo>
                <a:lnTo>
                  <a:pt x="310" y="738"/>
                </a:lnTo>
                <a:lnTo>
                  <a:pt x="308" y="712"/>
                </a:lnTo>
                <a:lnTo>
                  <a:pt x="308" y="692"/>
                </a:lnTo>
                <a:lnTo>
                  <a:pt x="306" y="657"/>
                </a:lnTo>
                <a:lnTo>
                  <a:pt x="300" y="609"/>
                </a:lnTo>
                <a:lnTo>
                  <a:pt x="298" y="595"/>
                </a:lnTo>
                <a:lnTo>
                  <a:pt x="290" y="558"/>
                </a:lnTo>
                <a:lnTo>
                  <a:pt x="283" y="524"/>
                </a:lnTo>
                <a:lnTo>
                  <a:pt x="282" y="516"/>
                </a:lnTo>
                <a:lnTo>
                  <a:pt x="285" y="508"/>
                </a:lnTo>
                <a:lnTo>
                  <a:pt x="300" y="482"/>
                </a:lnTo>
                <a:lnTo>
                  <a:pt x="310" y="464"/>
                </a:lnTo>
                <a:lnTo>
                  <a:pt x="315" y="454"/>
                </a:lnTo>
                <a:lnTo>
                  <a:pt x="324" y="427"/>
                </a:lnTo>
                <a:lnTo>
                  <a:pt x="327" y="414"/>
                </a:lnTo>
                <a:lnTo>
                  <a:pt x="333" y="408"/>
                </a:lnTo>
                <a:lnTo>
                  <a:pt x="361" y="406"/>
                </a:lnTo>
                <a:lnTo>
                  <a:pt x="383" y="407"/>
                </a:lnTo>
                <a:lnTo>
                  <a:pt x="382" y="400"/>
                </a:lnTo>
                <a:lnTo>
                  <a:pt x="380" y="385"/>
                </a:lnTo>
                <a:lnTo>
                  <a:pt x="373" y="372"/>
                </a:lnTo>
                <a:lnTo>
                  <a:pt x="366" y="365"/>
                </a:lnTo>
                <a:lnTo>
                  <a:pt x="358" y="363"/>
                </a:lnTo>
                <a:lnTo>
                  <a:pt x="354" y="363"/>
                </a:lnTo>
                <a:lnTo>
                  <a:pt x="350" y="356"/>
                </a:lnTo>
                <a:lnTo>
                  <a:pt x="347" y="343"/>
                </a:lnTo>
                <a:lnTo>
                  <a:pt x="341" y="332"/>
                </a:lnTo>
                <a:lnTo>
                  <a:pt x="332" y="322"/>
                </a:lnTo>
                <a:lnTo>
                  <a:pt x="327" y="314"/>
                </a:lnTo>
                <a:lnTo>
                  <a:pt x="325" y="306"/>
                </a:lnTo>
                <a:lnTo>
                  <a:pt x="327" y="297"/>
                </a:lnTo>
                <a:lnTo>
                  <a:pt x="335" y="275"/>
                </a:lnTo>
                <a:lnTo>
                  <a:pt x="338" y="260"/>
                </a:lnTo>
                <a:lnTo>
                  <a:pt x="338" y="244"/>
                </a:lnTo>
                <a:lnTo>
                  <a:pt x="333" y="229"/>
                </a:lnTo>
                <a:lnTo>
                  <a:pt x="325" y="210"/>
                </a:lnTo>
                <a:lnTo>
                  <a:pt x="326" y="205"/>
                </a:lnTo>
                <a:lnTo>
                  <a:pt x="323" y="192"/>
                </a:lnTo>
                <a:lnTo>
                  <a:pt x="323" y="183"/>
                </a:lnTo>
                <a:lnTo>
                  <a:pt x="325" y="172"/>
                </a:lnTo>
                <a:lnTo>
                  <a:pt x="324" y="158"/>
                </a:lnTo>
                <a:lnTo>
                  <a:pt x="317" y="126"/>
                </a:lnTo>
                <a:lnTo>
                  <a:pt x="317" y="118"/>
                </a:lnTo>
                <a:lnTo>
                  <a:pt x="309" y="103"/>
                </a:lnTo>
                <a:lnTo>
                  <a:pt x="286" y="67"/>
                </a:lnTo>
                <a:lnTo>
                  <a:pt x="285" y="63"/>
                </a:lnTo>
                <a:lnTo>
                  <a:pt x="248" y="26"/>
                </a:lnTo>
                <a:lnTo>
                  <a:pt x="233" y="18"/>
                </a:lnTo>
                <a:lnTo>
                  <a:pt x="226" y="25"/>
                </a:lnTo>
                <a:lnTo>
                  <a:pt x="224" y="31"/>
                </a:lnTo>
                <a:lnTo>
                  <a:pt x="225" y="42"/>
                </a:lnTo>
                <a:lnTo>
                  <a:pt x="224" y="49"/>
                </a:lnTo>
                <a:lnTo>
                  <a:pt x="223" y="52"/>
                </a:lnTo>
                <a:lnTo>
                  <a:pt x="214" y="51"/>
                </a:lnTo>
                <a:lnTo>
                  <a:pt x="208" y="50"/>
                </a:lnTo>
                <a:lnTo>
                  <a:pt x="194" y="39"/>
                </a:lnTo>
                <a:lnTo>
                  <a:pt x="183" y="37"/>
                </a:lnTo>
                <a:lnTo>
                  <a:pt x="155" y="39"/>
                </a:lnTo>
                <a:lnTo>
                  <a:pt x="146" y="41"/>
                </a:lnTo>
                <a:lnTo>
                  <a:pt x="138" y="39"/>
                </a:lnTo>
                <a:lnTo>
                  <a:pt x="123" y="22"/>
                </a:lnTo>
                <a:lnTo>
                  <a:pt x="106" y="19"/>
                </a:lnTo>
                <a:lnTo>
                  <a:pt x="90" y="18"/>
                </a:lnTo>
                <a:lnTo>
                  <a:pt x="65" y="0"/>
                </a:lnTo>
                <a:lnTo>
                  <a:pt x="59" y="0"/>
                </a:lnTo>
                <a:lnTo>
                  <a:pt x="56" y="2"/>
                </a:lnTo>
                <a:lnTo>
                  <a:pt x="57" y="7"/>
                </a:lnTo>
                <a:lnTo>
                  <a:pt x="61" y="16"/>
                </a:lnTo>
                <a:lnTo>
                  <a:pt x="66" y="23"/>
                </a:lnTo>
                <a:lnTo>
                  <a:pt x="66" y="33"/>
                </a:lnTo>
                <a:lnTo>
                  <a:pt x="68" y="42"/>
                </a:lnTo>
                <a:lnTo>
                  <a:pt x="75" y="44"/>
                </a:lnTo>
                <a:lnTo>
                  <a:pt x="80" y="44"/>
                </a:lnTo>
                <a:lnTo>
                  <a:pt x="86" y="38"/>
                </a:lnTo>
                <a:lnTo>
                  <a:pt x="93" y="38"/>
                </a:lnTo>
                <a:lnTo>
                  <a:pt x="100" y="42"/>
                </a:lnTo>
                <a:lnTo>
                  <a:pt x="103" y="54"/>
                </a:lnTo>
                <a:lnTo>
                  <a:pt x="109" y="68"/>
                </a:lnTo>
                <a:lnTo>
                  <a:pt x="118" y="78"/>
                </a:lnTo>
                <a:lnTo>
                  <a:pt x="125" y="87"/>
                </a:lnTo>
                <a:lnTo>
                  <a:pt x="122" y="104"/>
                </a:lnTo>
                <a:lnTo>
                  <a:pt x="118" y="119"/>
                </a:lnTo>
                <a:lnTo>
                  <a:pt x="132" y="135"/>
                </a:lnTo>
                <a:lnTo>
                  <a:pt x="149" y="149"/>
                </a:lnTo>
                <a:lnTo>
                  <a:pt x="154" y="157"/>
                </a:lnTo>
                <a:lnTo>
                  <a:pt x="155" y="178"/>
                </a:lnTo>
                <a:lnTo>
                  <a:pt x="157" y="185"/>
                </a:lnTo>
                <a:lnTo>
                  <a:pt x="169" y="203"/>
                </a:lnTo>
                <a:lnTo>
                  <a:pt x="174" y="215"/>
                </a:lnTo>
                <a:lnTo>
                  <a:pt x="174" y="222"/>
                </a:lnTo>
                <a:lnTo>
                  <a:pt x="141" y="259"/>
                </a:lnTo>
                <a:lnTo>
                  <a:pt x="131" y="262"/>
                </a:lnTo>
                <a:lnTo>
                  <a:pt x="121" y="264"/>
                </a:lnTo>
                <a:lnTo>
                  <a:pt x="112" y="272"/>
                </a:lnTo>
                <a:lnTo>
                  <a:pt x="107" y="279"/>
                </a:lnTo>
                <a:lnTo>
                  <a:pt x="109" y="283"/>
                </a:lnTo>
                <a:lnTo>
                  <a:pt x="112" y="295"/>
                </a:lnTo>
                <a:lnTo>
                  <a:pt x="119" y="315"/>
                </a:lnTo>
                <a:lnTo>
                  <a:pt x="125" y="328"/>
                </a:lnTo>
                <a:lnTo>
                  <a:pt x="119" y="345"/>
                </a:lnTo>
                <a:lnTo>
                  <a:pt x="106" y="374"/>
                </a:lnTo>
                <a:lnTo>
                  <a:pt x="101" y="377"/>
                </a:lnTo>
                <a:lnTo>
                  <a:pt x="99" y="399"/>
                </a:lnTo>
                <a:lnTo>
                  <a:pt x="103" y="406"/>
                </a:lnTo>
                <a:lnTo>
                  <a:pt x="109" y="413"/>
                </a:lnTo>
                <a:lnTo>
                  <a:pt x="111" y="427"/>
                </a:lnTo>
                <a:lnTo>
                  <a:pt x="111" y="447"/>
                </a:lnTo>
                <a:lnTo>
                  <a:pt x="110" y="464"/>
                </a:lnTo>
                <a:lnTo>
                  <a:pt x="101" y="506"/>
                </a:lnTo>
                <a:lnTo>
                  <a:pt x="115" y="542"/>
                </a:lnTo>
                <a:lnTo>
                  <a:pt x="119" y="546"/>
                </a:lnTo>
                <a:lnTo>
                  <a:pt x="140" y="546"/>
                </a:lnTo>
                <a:lnTo>
                  <a:pt x="143" y="550"/>
                </a:lnTo>
                <a:lnTo>
                  <a:pt x="139" y="560"/>
                </a:lnTo>
                <a:lnTo>
                  <a:pt x="130" y="571"/>
                </a:lnTo>
                <a:lnTo>
                  <a:pt x="123" y="577"/>
                </a:lnTo>
                <a:lnTo>
                  <a:pt x="98" y="589"/>
                </a:lnTo>
                <a:lnTo>
                  <a:pt x="62" y="603"/>
                </a:lnTo>
                <a:lnTo>
                  <a:pt x="54" y="616"/>
                </a:lnTo>
                <a:lnTo>
                  <a:pt x="49" y="635"/>
                </a:lnTo>
                <a:lnTo>
                  <a:pt x="53" y="646"/>
                </a:lnTo>
                <a:lnTo>
                  <a:pt x="57" y="653"/>
                </a:lnTo>
                <a:lnTo>
                  <a:pt x="55" y="669"/>
                </a:lnTo>
                <a:lnTo>
                  <a:pt x="52" y="688"/>
                </a:lnTo>
                <a:lnTo>
                  <a:pt x="53" y="701"/>
                </a:lnTo>
                <a:lnTo>
                  <a:pt x="51" y="714"/>
                </a:lnTo>
                <a:lnTo>
                  <a:pt x="46" y="719"/>
                </a:lnTo>
                <a:lnTo>
                  <a:pt x="39" y="738"/>
                </a:lnTo>
                <a:lnTo>
                  <a:pt x="31" y="756"/>
                </a:lnTo>
                <a:lnTo>
                  <a:pt x="25" y="765"/>
                </a:lnTo>
                <a:lnTo>
                  <a:pt x="15" y="774"/>
                </a:lnTo>
                <a:lnTo>
                  <a:pt x="0" y="782"/>
                </a:lnTo>
                <a:lnTo>
                  <a:pt x="0" y="786"/>
                </a:lnTo>
                <a:lnTo>
                  <a:pt x="16" y="794"/>
                </a:lnTo>
                <a:lnTo>
                  <a:pt x="20" y="800"/>
                </a:lnTo>
                <a:lnTo>
                  <a:pt x="23" y="804"/>
                </a:lnTo>
                <a:lnTo>
                  <a:pt x="18" y="808"/>
                </a:lnTo>
                <a:lnTo>
                  <a:pt x="15" y="813"/>
                </a:lnTo>
                <a:lnTo>
                  <a:pt x="23" y="819"/>
                </a:lnTo>
                <a:lnTo>
                  <a:pt x="32" y="824"/>
                </a:lnTo>
                <a:lnTo>
                  <a:pt x="40" y="836"/>
                </a:lnTo>
                <a:lnTo>
                  <a:pt x="48" y="853"/>
                </a:lnTo>
                <a:lnTo>
                  <a:pt x="50" y="859"/>
                </a:lnTo>
                <a:lnTo>
                  <a:pt x="51" y="862"/>
                </a:lnTo>
                <a:lnTo>
                  <a:pt x="54" y="862"/>
                </a:lnTo>
                <a:lnTo>
                  <a:pt x="60" y="859"/>
                </a:lnTo>
                <a:lnTo>
                  <a:pt x="70" y="850"/>
                </a:lnTo>
                <a:lnTo>
                  <a:pt x="77" y="847"/>
                </a:lnTo>
                <a:lnTo>
                  <a:pt x="85" y="860"/>
                </a:lnTo>
                <a:lnTo>
                  <a:pt x="92" y="866"/>
                </a:lnTo>
                <a:lnTo>
                  <a:pt x="114" y="912"/>
                </a:lnTo>
                <a:lnTo>
                  <a:pt x="133" y="939"/>
                </a:lnTo>
                <a:lnTo>
                  <a:pt x="154" y="963"/>
                </a:lnTo>
                <a:lnTo>
                  <a:pt x="158" y="962"/>
                </a:lnTo>
                <a:lnTo>
                  <a:pt x="164" y="956"/>
                </a:lnTo>
                <a:lnTo>
                  <a:pt x="174" y="954"/>
                </a:lnTo>
                <a:lnTo>
                  <a:pt x="208" y="949"/>
                </a:lnTo>
                <a:lnTo>
                  <a:pt x="221" y="948"/>
                </a:lnTo>
                <a:lnTo>
                  <a:pt x="230" y="942"/>
                </a:lnTo>
                <a:lnTo>
                  <a:pt x="248" y="937"/>
                </a:lnTo>
                <a:lnTo>
                  <a:pt x="268" y="934"/>
                </a:lnTo>
                <a:lnTo>
                  <a:pt x="275" y="937"/>
                </a:lnTo>
                <a:lnTo>
                  <a:pt x="295" y="969"/>
                </a:lnTo>
                <a:lnTo>
                  <a:pt x="298" y="994"/>
                </a:lnTo>
                <a:lnTo>
                  <a:pt x="301" y="1030"/>
                </a:lnTo>
                <a:lnTo>
                  <a:pt x="302" y="1047"/>
                </a:lnTo>
                <a:lnTo>
                  <a:pt x="301" y="1070"/>
                </a:lnTo>
                <a:lnTo>
                  <a:pt x="297" y="1100"/>
                </a:lnTo>
                <a:lnTo>
                  <a:pt x="279" y="1133"/>
                </a:lnTo>
                <a:lnTo>
                  <a:pt x="275" y="1150"/>
                </a:lnTo>
                <a:lnTo>
                  <a:pt x="266" y="1175"/>
                </a:lnTo>
                <a:lnTo>
                  <a:pt x="253" y="1188"/>
                </a:lnTo>
                <a:lnTo>
                  <a:pt x="247" y="1199"/>
                </a:lnTo>
                <a:lnTo>
                  <a:pt x="247" y="1210"/>
                </a:lnTo>
                <a:lnTo>
                  <a:pt x="253" y="1219"/>
                </a:lnTo>
                <a:lnTo>
                  <a:pt x="267" y="1235"/>
                </a:lnTo>
                <a:lnTo>
                  <a:pt x="271" y="1246"/>
                </a:lnTo>
                <a:lnTo>
                  <a:pt x="269" y="1255"/>
                </a:lnTo>
                <a:lnTo>
                  <a:pt x="269" y="1268"/>
                </a:lnTo>
                <a:lnTo>
                  <a:pt x="272" y="1276"/>
                </a:lnTo>
                <a:lnTo>
                  <a:pt x="276" y="1281"/>
                </a:lnTo>
                <a:lnTo>
                  <a:pt x="290" y="1290"/>
                </a:lnTo>
                <a:lnTo>
                  <a:pt x="303" y="1311"/>
                </a:lnTo>
                <a:lnTo>
                  <a:pt x="325" y="1336"/>
                </a:lnTo>
                <a:lnTo>
                  <a:pt x="353" y="1372"/>
                </a:lnTo>
                <a:lnTo>
                  <a:pt x="366" y="1383"/>
                </a:lnTo>
                <a:lnTo>
                  <a:pt x="376" y="1386"/>
                </a:lnTo>
                <a:lnTo>
                  <a:pt x="381" y="1398"/>
                </a:lnTo>
                <a:lnTo>
                  <a:pt x="378" y="1413"/>
                </a:lnTo>
                <a:lnTo>
                  <a:pt x="370" y="1421"/>
                </a:lnTo>
                <a:lnTo>
                  <a:pt x="373" y="1432"/>
                </a:lnTo>
                <a:lnTo>
                  <a:pt x="377" y="1438"/>
                </a:lnTo>
                <a:lnTo>
                  <a:pt x="382" y="1441"/>
                </a:lnTo>
                <a:lnTo>
                  <a:pt x="394" y="1442"/>
                </a:lnTo>
                <a:lnTo>
                  <a:pt x="406" y="1439"/>
                </a:lnTo>
                <a:lnTo>
                  <a:pt x="409" y="1435"/>
                </a:lnTo>
                <a:lnTo>
                  <a:pt x="409" y="1381"/>
                </a:lnTo>
                <a:lnTo>
                  <a:pt x="402" y="1350"/>
                </a:lnTo>
                <a:lnTo>
                  <a:pt x="394" y="1338"/>
                </a:lnTo>
                <a:lnTo>
                  <a:pt x="392" y="1335"/>
                </a:lnTo>
                <a:lnTo>
                  <a:pt x="395" y="1325"/>
                </a:lnTo>
                <a:lnTo>
                  <a:pt x="405" y="1301"/>
                </a:lnTo>
                <a:lnTo>
                  <a:pt x="414" y="1276"/>
                </a:lnTo>
                <a:lnTo>
                  <a:pt x="419" y="1266"/>
                </a:lnTo>
                <a:lnTo>
                  <a:pt x="425" y="1260"/>
                </a:lnTo>
                <a:lnTo>
                  <a:pt x="465" y="1254"/>
                </a:lnTo>
                <a:lnTo>
                  <a:pt x="483" y="1248"/>
                </a:lnTo>
                <a:lnTo>
                  <a:pt x="491" y="1242"/>
                </a:lnTo>
                <a:lnTo>
                  <a:pt x="497" y="1223"/>
                </a:lnTo>
                <a:lnTo>
                  <a:pt x="504" y="1171"/>
                </a:lnTo>
                <a:lnTo>
                  <a:pt x="507" y="1123"/>
                </a:lnTo>
                <a:lnTo>
                  <a:pt x="504" y="1094"/>
                </a:lnTo>
                <a:lnTo>
                  <a:pt x="510" y="1051"/>
                </a:lnTo>
                <a:lnTo>
                  <a:pt x="520" y="1024"/>
                </a:lnTo>
                <a:close/>
                <a:moveTo>
                  <a:pt x="321" y="480"/>
                </a:moveTo>
                <a:lnTo>
                  <a:pt x="315" y="482"/>
                </a:lnTo>
                <a:lnTo>
                  <a:pt x="313" y="489"/>
                </a:lnTo>
                <a:lnTo>
                  <a:pt x="319" y="497"/>
                </a:lnTo>
                <a:lnTo>
                  <a:pt x="325" y="498"/>
                </a:lnTo>
                <a:lnTo>
                  <a:pt x="329" y="488"/>
                </a:lnTo>
                <a:lnTo>
                  <a:pt x="326" y="483"/>
                </a:lnTo>
                <a:lnTo>
                  <a:pt x="321" y="480"/>
                </a:lnTo>
                <a:close/>
                <a:moveTo>
                  <a:pt x="335" y="487"/>
                </a:moveTo>
                <a:lnTo>
                  <a:pt x="333" y="494"/>
                </a:lnTo>
                <a:lnTo>
                  <a:pt x="332" y="504"/>
                </a:lnTo>
                <a:lnTo>
                  <a:pt x="335" y="507"/>
                </a:lnTo>
                <a:lnTo>
                  <a:pt x="342" y="506"/>
                </a:lnTo>
                <a:lnTo>
                  <a:pt x="346" y="502"/>
                </a:lnTo>
                <a:lnTo>
                  <a:pt x="348" y="496"/>
                </a:lnTo>
                <a:lnTo>
                  <a:pt x="348" y="491"/>
                </a:lnTo>
                <a:lnTo>
                  <a:pt x="346" y="488"/>
                </a:lnTo>
                <a:lnTo>
                  <a:pt x="342" y="486"/>
                </a:lnTo>
                <a:lnTo>
                  <a:pt x="335" y="48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0" name="Freeform 96"/>
          <p:cNvSpPr>
            <a:spLocks noEditPoints="1"/>
          </p:cNvSpPr>
          <p:nvPr/>
        </p:nvSpPr>
        <p:spPr bwMode="auto">
          <a:xfrm>
            <a:off x="7826557" y="4721723"/>
            <a:ext cx="245402" cy="497730"/>
          </a:xfrm>
          <a:custGeom>
            <a:avLst/>
            <a:gdLst>
              <a:gd name="T0" fmla="*/ 1198 w 1237"/>
              <a:gd name="T1" fmla="*/ 365 h 2515"/>
              <a:gd name="T2" fmla="*/ 1146 w 1237"/>
              <a:gd name="T3" fmla="*/ 149 h 2515"/>
              <a:gd name="T4" fmla="*/ 1078 w 1237"/>
              <a:gd name="T5" fmla="*/ 29 h 2515"/>
              <a:gd name="T6" fmla="*/ 1024 w 1237"/>
              <a:gd name="T7" fmla="*/ 44 h 2515"/>
              <a:gd name="T8" fmla="*/ 993 w 1237"/>
              <a:gd name="T9" fmla="*/ 99 h 2515"/>
              <a:gd name="T10" fmla="*/ 949 w 1237"/>
              <a:gd name="T11" fmla="*/ 251 h 2515"/>
              <a:gd name="T12" fmla="*/ 877 w 1237"/>
              <a:gd name="T13" fmla="*/ 303 h 2515"/>
              <a:gd name="T14" fmla="*/ 828 w 1237"/>
              <a:gd name="T15" fmla="*/ 308 h 2515"/>
              <a:gd name="T16" fmla="*/ 836 w 1237"/>
              <a:gd name="T17" fmla="*/ 358 h 2515"/>
              <a:gd name="T18" fmla="*/ 817 w 1237"/>
              <a:gd name="T19" fmla="*/ 478 h 2515"/>
              <a:gd name="T20" fmla="*/ 758 w 1237"/>
              <a:gd name="T21" fmla="*/ 543 h 2515"/>
              <a:gd name="T22" fmla="*/ 754 w 1237"/>
              <a:gd name="T23" fmla="*/ 511 h 2515"/>
              <a:gd name="T24" fmla="*/ 726 w 1237"/>
              <a:gd name="T25" fmla="*/ 511 h 2515"/>
              <a:gd name="T26" fmla="*/ 688 w 1237"/>
              <a:gd name="T27" fmla="*/ 589 h 2515"/>
              <a:gd name="T28" fmla="*/ 674 w 1237"/>
              <a:gd name="T29" fmla="*/ 629 h 2515"/>
              <a:gd name="T30" fmla="*/ 616 w 1237"/>
              <a:gd name="T31" fmla="*/ 616 h 2515"/>
              <a:gd name="T32" fmla="*/ 558 w 1237"/>
              <a:gd name="T33" fmla="*/ 696 h 2515"/>
              <a:gd name="T34" fmla="*/ 534 w 1237"/>
              <a:gd name="T35" fmla="*/ 683 h 2515"/>
              <a:gd name="T36" fmla="*/ 447 w 1237"/>
              <a:gd name="T37" fmla="*/ 701 h 2515"/>
              <a:gd name="T38" fmla="*/ 418 w 1237"/>
              <a:gd name="T39" fmla="*/ 728 h 2515"/>
              <a:gd name="T40" fmla="*/ 366 w 1237"/>
              <a:gd name="T41" fmla="*/ 728 h 2515"/>
              <a:gd name="T42" fmla="*/ 252 w 1237"/>
              <a:gd name="T43" fmla="*/ 771 h 2515"/>
              <a:gd name="T44" fmla="*/ 238 w 1237"/>
              <a:gd name="T45" fmla="*/ 862 h 2515"/>
              <a:gd name="T46" fmla="*/ 161 w 1237"/>
              <a:gd name="T47" fmla="*/ 1091 h 2515"/>
              <a:gd name="T48" fmla="*/ 191 w 1237"/>
              <a:gd name="T49" fmla="*/ 1264 h 2515"/>
              <a:gd name="T50" fmla="*/ 218 w 1237"/>
              <a:gd name="T51" fmla="*/ 1392 h 2515"/>
              <a:gd name="T52" fmla="*/ 176 w 1237"/>
              <a:gd name="T53" fmla="*/ 1547 h 2515"/>
              <a:gd name="T54" fmla="*/ 98 w 1237"/>
              <a:gd name="T55" fmla="*/ 1696 h 2515"/>
              <a:gd name="T56" fmla="*/ 30 w 1237"/>
              <a:gd name="T57" fmla="*/ 1792 h 2515"/>
              <a:gd name="T58" fmla="*/ 3 w 1237"/>
              <a:gd name="T59" fmla="*/ 1858 h 2515"/>
              <a:gd name="T60" fmla="*/ 16 w 1237"/>
              <a:gd name="T61" fmla="*/ 2014 h 2515"/>
              <a:gd name="T62" fmla="*/ 63 w 1237"/>
              <a:gd name="T63" fmla="*/ 2134 h 2515"/>
              <a:gd name="T64" fmla="*/ 46 w 1237"/>
              <a:gd name="T65" fmla="*/ 2278 h 2515"/>
              <a:gd name="T66" fmla="*/ 91 w 1237"/>
              <a:gd name="T67" fmla="*/ 2383 h 2515"/>
              <a:gd name="T68" fmla="*/ 144 w 1237"/>
              <a:gd name="T69" fmla="*/ 2450 h 2515"/>
              <a:gd name="T70" fmla="*/ 263 w 1237"/>
              <a:gd name="T71" fmla="*/ 2509 h 2515"/>
              <a:gd name="T72" fmla="*/ 394 w 1237"/>
              <a:gd name="T73" fmla="*/ 2472 h 2515"/>
              <a:gd name="T74" fmla="*/ 562 w 1237"/>
              <a:gd name="T75" fmla="*/ 2417 h 2515"/>
              <a:gd name="T76" fmla="*/ 633 w 1237"/>
              <a:gd name="T77" fmla="*/ 2281 h 2515"/>
              <a:gd name="T78" fmla="*/ 685 w 1237"/>
              <a:gd name="T79" fmla="*/ 2153 h 2515"/>
              <a:gd name="T80" fmla="*/ 752 w 1237"/>
              <a:gd name="T81" fmla="*/ 1922 h 2515"/>
              <a:gd name="T82" fmla="*/ 901 w 1237"/>
              <a:gd name="T83" fmla="*/ 1514 h 2515"/>
              <a:gd name="T84" fmla="*/ 1013 w 1237"/>
              <a:gd name="T85" fmla="*/ 1204 h 2515"/>
              <a:gd name="T86" fmla="*/ 1051 w 1237"/>
              <a:gd name="T87" fmla="*/ 962 h 2515"/>
              <a:gd name="T88" fmla="*/ 1107 w 1237"/>
              <a:gd name="T89" fmla="*/ 882 h 2515"/>
              <a:gd name="T90" fmla="*/ 1123 w 1237"/>
              <a:gd name="T91" fmla="*/ 778 h 2515"/>
              <a:gd name="T92" fmla="*/ 1105 w 1237"/>
              <a:gd name="T93" fmla="*/ 696 h 2515"/>
              <a:gd name="T94" fmla="*/ 1134 w 1237"/>
              <a:gd name="T95" fmla="*/ 626 h 2515"/>
              <a:gd name="T96" fmla="*/ 1182 w 1237"/>
              <a:gd name="T97" fmla="*/ 723 h 2515"/>
              <a:gd name="T98" fmla="*/ 1237 w 1237"/>
              <a:gd name="T99" fmla="*/ 616 h 2515"/>
              <a:gd name="T100" fmla="*/ 900 w 1237"/>
              <a:gd name="T101" fmla="*/ 209 h 2515"/>
              <a:gd name="T102" fmla="*/ 904 w 1237"/>
              <a:gd name="T103" fmla="*/ 246 h 2515"/>
              <a:gd name="T104" fmla="*/ 1143 w 1237"/>
              <a:gd name="T105" fmla="*/ 863 h 2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7" h="2515">
                <a:moveTo>
                  <a:pt x="1232" y="572"/>
                </a:moveTo>
                <a:lnTo>
                  <a:pt x="1213" y="533"/>
                </a:lnTo>
                <a:lnTo>
                  <a:pt x="1203" y="495"/>
                </a:lnTo>
                <a:lnTo>
                  <a:pt x="1199" y="454"/>
                </a:lnTo>
                <a:lnTo>
                  <a:pt x="1198" y="365"/>
                </a:lnTo>
                <a:lnTo>
                  <a:pt x="1185" y="280"/>
                </a:lnTo>
                <a:lnTo>
                  <a:pt x="1170" y="222"/>
                </a:lnTo>
                <a:lnTo>
                  <a:pt x="1166" y="185"/>
                </a:lnTo>
                <a:lnTo>
                  <a:pt x="1157" y="166"/>
                </a:lnTo>
                <a:lnTo>
                  <a:pt x="1146" y="149"/>
                </a:lnTo>
                <a:lnTo>
                  <a:pt x="1121" y="104"/>
                </a:lnTo>
                <a:lnTo>
                  <a:pt x="1113" y="85"/>
                </a:lnTo>
                <a:lnTo>
                  <a:pt x="1106" y="65"/>
                </a:lnTo>
                <a:lnTo>
                  <a:pt x="1097" y="50"/>
                </a:lnTo>
                <a:lnTo>
                  <a:pt x="1078" y="29"/>
                </a:lnTo>
                <a:lnTo>
                  <a:pt x="1073" y="20"/>
                </a:lnTo>
                <a:lnTo>
                  <a:pt x="1071" y="8"/>
                </a:lnTo>
                <a:lnTo>
                  <a:pt x="1063" y="0"/>
                </a:lnTo>
                <a:lnTo>
                  <a:pt x="1054" y="0"/>
                </a:lnTo>
                <a:lnTo>
                  <a:pt x="1024" y="44"/>
                </a:lnTo>
                <a:lnTo>
                  <a:pt x="1007" y="66"/>
                </a:lnTo>
                <a:lnTo>
                  <a:pt x="1002" y="71"/>
                </a:lnTo>
                <a:lnTo>
                  <a:pt x="986" y="67"/>
                </a:lnTo>
                <a:lnTo>
                  <a:pt x="983" y="73"/>
                </a:lnTo>
                <a:lnTo>
                  <a:pt x="993" y="99"/>
                </a:lnTo>
                <a:lnTo>
                  <a:pt x="999" y="120"/>
                </a:lnTo>
                <a:lnTo>
                  <a:pt x="1002" y="141"/>
                </a:lnTo>
                <a:lnTo>
                  <a:pt x="1000" y="159"/>
                </a:lnTo>
                <a:lnTo>
                  <a:pt x="978" y="221"/>
                </a:lnTo>
                <a:lnTo>
                  <a:pt x="949" y="251"/>
                </a:lnTo>
                <a:lnTo>
                  <a:pt x="930" y="259"/>
                </a:lnTo>
                <a:lnTo>
                  <a:pt x="913" y="271"/>
                </a:lnTo>
                <a:lnTo>
                  <a:pt x="901" y="291"/>
                </a:lnTo>
                <a:lnTo>
                  <a:pt x="887" y="306"/>
                </a:lnTo>
                <a:lnTo>
                  <a:pt x="877" y="303"/>
                </a:lnTo>
                <a:lnTo>
                  <a:pt x="860" y="288"/>
                </a:lnTo>
                <a:lnTo>
                  <a:pt x="852" y="283"/>
                </a:lnTo>
                <a:lnTo>
                  <a:pt x="843" y="286"/>
                </a:lnTo>
                <a:lnTo>
                  <a:pt x="836" y="295"/>
                </a:lnTo>
                <a:lnTo>
                  <a:pt x="828" y="308"/>
                </a:lnTo>
                <a:lnTo>
                  <a:pt x="826" y="322"/>
                </a:lnTo>
                <a:lnTo>
                  <a:pt x="828" y="331"/>
                </a:lnTo>
                <a:lnTo>
                  <a:pt x="843" y="350"/>
                </a:lnTo>
                <a:lnTo>
                  <a:pt x="840" y="355"/>
                </a:lnTo>
                <a:lnTo>
                  <a:pt x="836" y="358"/>
                </a:lnTo>
                <a:lnTo>
                  <a:pt x="835" y="370"/>
                </a:lnTo>
                <a:lnTo>
                  <a:pt x="804" y="427"/>
                </a:lnTo>
                <a:lnTo>
                  <a:pt x="808" y="459"/>
                </a:lnTo>
                <a:lnTo>
                  <a:pt x="832" y="483"/>
                </a:lnTo>
                <a:lnTo>
                  <a:pt x="817" y="478"/>
                </a:lnTo>
                <a:lnTo>
                  <a:pt x="802" y="476"/>
                </a:lnTo>
                <a:lnTo>
                  <a:pt x="792" y="484"/>
                </a:lnTo>
                <a:lnTo>
                  <a:pt x="784" y="497"/>
                </a:lnTo>
                <a:lnTo>
                  <a:pt x="770" y="519"/>
                </a:lnTo>
                <a:lnTo>
                  <a:pt x="758" y="543"/>
                </a:lnTo>
                <a:lnTo>
                  <a:pt x="750" y="546"/>
                </a:lnTo>
                <a:lnTo>
                  <a:pt x="742" y="543"/>
                </a:lnTo>
                <a:lnTo>
                  <a:pt x="745" y="530"/>
                </a:lnTo>
                <a:lnTo>
                  <a:pt x="750" y="521"/>
                </a:lnTo>
                <a:lnTo>
                  <a:pt x="754" y="511"/>
                </a:lnTo>
                <a:lnTo>
                  <a:pt x="753" y="501"/>
                </a:lnTo>
                <a:lnTo>
                  <a:pt x="750" y="491"/>
                </a:lnTo>
                <a:lnTo>
                  <a:pt x="746" y="489"/>
                </a:lnTo>
                <a:lnTo>
                  <a:pt x="731" y="501"/>
                </a:lnTo>
                <a:lnTo>
                  <a:pt x="726" y="511"/>
                </a:lnTo>
                <a:lnTo>
                  <a:pt x="719" y="534"/>
                </a:lnTo>
                <a:lnTo>
                  <a:pt x="704" y="552"/>
                </a:lnTo>
                <a:lnTo>
                  <a:pt x="687" y="572"/>
                </a:lnTo>
                <a:lnTo>
                  <a:pt x="686" y="580"/>
                </a:lnTo>
                <a:lnTo>
                  <a:pt x="688" y="589"/>
                </a:lnTo>
                <a:lnTo>
                  <a:pt x="692" y="601"/>
                </a:lnTo>
                <a:lnTo>
                  <a:pt x="691" y="612"/>
                </a:lnTo>
                <a:lnTo>
                  <a:pt x="685" y="625"/>
                </a:lnTo>
                <a:lnTo>
                  <a:pt x="679" y="629"/>
                </a:lnTo>
                <a:lnTo>
                  <a:pt x="674" y="629"/>
                </a:lnTo>
                <a:lnTo>
                  <a:pt x="675" y="623"/>
                </a:lnTo>
                <a:lnTo>
                  <a:pt x="670" y="589"/>
                </a:lnTo>
                <a:lnTo>
                  <a:pt x="661" y="585"/>
                </a:lnTo>
                <a:lnTo>
                  <a:pt x="651" y="587"/>
                </a:lnTo>
                <a:lnTo>
                  <a:pt x="616" y="616"/>
                </a:lnTo>
                <a:lnTo>
                  <a:pt x="583" y="640"/>
                </a:lnTo>
                <a:lnTo>
                  <a:pt x="568" y="656"/>
                </a:lnTo>
                <a:lnTo>
                  <a:pt x="557" y="677"/>
                </a:lnTo>
                <a:lnTo>
                  <a:pt x="556" y="687"/>
                </a:lnTo>
                <a:lnTo>
                  <a:pt x="558" y="696"/>
                </a:lnTo>
                <a:lnTo>
                  <a:pt x="574" y="712"/>
                </a:lnTo>
                <a:lnTo>
                  <a:pt x="567" y="717"/>
                </a:lnTo>
                <a:lnTo>
                  <a:pt x="559" y="716"/>
                </a:lnTo>
                <a:lnTo>
                  <a:pt x="553" y="713"/>
                </a:lnTo>
                <a:lnTo>
                  <a:pt x="534" y="683"/>
                </a:lnTo>
                <a:lnTo>
                  <a:pt x="529" y="682"/>
                </a:lnTo>
                <a:lnTo>
                  <a:pt x="504" y="690"/>
                </a:lnTo>
                <a:lnTo>
                  <a:pt x="484" y="693"/>
                </a:lnTo>
                <a:lnTo>
                  <a:pt x="453" y="696"/>
                </a:lnTo>
                <a:lnTo>
                  <a:pt x="447" y="701"/>
                </a:lnTo>
                <a:lnTo>
                  <a:pt x="443" y="709"/>
                </a:lnTo>
                <a:lnTo>
                  <a:pt x="440" y="721"/>
                </a:lnTo>
                <a:lnTo>
                  <a:pt x="436" y="729"/>
                </a:lnTo>
                <a:lnTo>
                  <a:pt x="427" y="728"/>
                </a:lnTo>
                <a:lnTo>
                  <a:pt x="418" y="728"/>
                </a:lnTo>
                <a:lnTo>
                  <a:pt x="394" y="738"/>
                </a:lnTo>
                <a:lnTo>
                  <a:pt x="388" y="733"/>
                </a:lnTo>
                <a:lnTo>
                  <a:pt x="383" y="724"/>
                </a:lnTo>
                <a:lnTo>
                  <a:pt x="375" y="722"/>
                </a:lnTo>
                <a:lnTo>
                  <a:pt x="366" y="728"/>
                </a:lnTo>
                <a:lnTo>
                  <a:pt x="344" y="748"/>
                </a:lnTo>
                <a:lnTo>
                  <a:pt x="329" y="759"/>
                </a:lnTo>
                <a:lnTo>
                  <a:pt x="322" y="763"/>
                </a:lnTo>
                <a:lnTo>
                  <a:pt x="264" y="769"/>
                </a:lnTo>
                <a:lnTo>
                  <a:pt x="252" y="771"/>
                </a:lnTo>
                <a:lnTo>
                  <a:pt x="245" y="776"/>
                </a:lnTo>
                <a:lnTo>
                  <a:pt x="242" y="784"/>
                </a:lnTo>
                <a:lnTo>
                  <a:pt x="240" y="808"/>
                </a:lnTo>
                <a:lnTo>
                  <a:pt x="241" y="846"/>
                </a:lnTo>
                <a:lnTo>
                  <a:pt x="238" y="862"/>
                </a:lnTo>
                <a:lnTo>
                  <a:pt x="161" y="990"/>
                </a:lnTo>
                <a:lnTo>
                  <a:pt x="154" y="1026"/>
                </a:lnTo>
                <a:lnTo>
                  <a:pt x="161" y="1046"/>
                </a:lnTo>
                <a:lnTo>
                  <a:pt x="163" y="1067"/>
                </a:lnTo>
                <a:lnTo>
                  <a:pt x="161" y="1091"/>
                </a:lnTo>
                <a:lnTo>
                  <a:pt x="163" y="1157"/>
                </a:lnTo>
                <a:lnTo>
                  <a:pt x="172" y="1197"/>
                </a:lnTo>
                <a:lnTo>
                  <a:pt x="182" y="1219"/>
                </a:lnTo>
                <a:lnTo>
                  <a:pt x="190" y="1242"/>
                </a:lnTo>
                <a:lnTo>
                  <a:pt x="191" y="1264"/>
                </a:lnTo>
                <a:lnTo>
                  <a:pt x="188" y="1296"/>
                </a:lnTo>
                <a:lnTo>
                  <a:pt x="188" y="1303"/>
                </a:lnTo>
                <a:lnTo>
                  <a:pt x="210" y="1347"/>
                </a:lnTo>
                <a:lnTo>
                  <a:pt x="219" y="1370"/>
                </a:lnTo>
                <a:lnTo>
                  <a:pt x="218" y="1392"/>
                </a:lnTo>
                <a:lnTo>
                  <a:pt x="214" y="1415"/>
                </a:lnTo>
                <a:lnTo>
                  <a:pt x="207" y="1462"/>
                </a:lnTo>
                <a:lnTo>
                  <a:pt x="202" y="1483"/>
                </a:lnTo>
                <a:lnTo>
                  <a:pt x="196" y="1503"/>
                </a:lnTo>
                <a:lnTo>
                  <a:pt x="176" y="1547"/>
                </a:lnTo>
                <a:lnTo>
                  <a:pt x="155" y="1578"/>
                </a:lnTo>
                <a:lnTo>
                  <a:pt x="146" y="1598"/>
                </a:lnTo>
                <a:lnTo>
                  <a:pt x="118" y="1638"/>
                </a:lnTo>
                <a:lnTo>
                  <a:pt x="108" y="1677"/>
                </a:lnTo>
                <a:lnTo>
                  <a:pt x="98" y="1696"/>
                </a:lnTo>
                <a:lnTo>
                  <a:pt x="82" y="1710"/>
                </a:lnTo>
                <a:lnTo>
                  <a:pt x="62" y="1717"/>
                </a:lnTo>
                <a:lnTo>
                  <a:pt x="48" y="1729"/>
                </a:lnTo>
                <a:lnTo>
                  <a:pt x="35" y="1783"/>
                </a:lnTo>
                <a:lnTo>
                  <a:pt x="30" y="1792"/>
                </a:lnTo>
                <a:lnTo>
                  <a:pt x="23" y="1800"/>
                </a:lnTo>
                <a:lnTo>
                  <a:pt x="18" y="1810"/>
                </a:lnTo>
                <a:lnTo>
                  <a:pt x="16" y="1821"/>
                </a:lnTo>
                <a:lnTo>
                  <a:pt x="8" y="1836"/>
                </a:lnTo>
                <a:lnTo>
                  <a:pt x="3" y="1858"/>
                </a:lnTo>
                <a:lnTo>
                  <a:pt x="0" y="1900"/>
                </a:lnTo>
                <a:lnTo>
                  <a:pt x="0" y="1920"/>
                </a:lnTo>
                <a:lnTo>
                  <a:pt x="7" y="1978"/>
                </a:lnTo>
                <a:lnTo>
                  <a:pt x="11" y="1996"/>
                </a:lnTo>
                <a:lnTo>
                  <a:pt x="16" y="2014"/>
                </a:lnTo>
                <a:lnTo>
                  <a:pt x="43" y="2051"/>
                </a:lnTo>
                <a:lnTo>
                  <a:pt x="49" y="2071"/>
                </a:lnTo>
                <a:lnTo>
                  <a:pt x="51" y="2092"/>
                </a:lnTo>
                <a:lnTo>
                  <a:pt x="60" y="2113"/>
                </a:lnTo>
                <a:lnTo>
                  <a:pt x="63" y="2134"/>
                </a:lnTo>
                <a:lnTo>
                  <a:pt x="52" y="2152"/>
                </a:lnTo>
                <a:lnTo>
                  <a:pt x="48" y="2174"/>
                </a:lnTo>
                <a:lnTo>
                  <a:pt x="48" y="2218"/>
                </a:lnTo>
                <a:lnTo>
                  <a:pt x="46" y="2242"/>
                </a:lnTo>
                <a:lnTo>
                  <a:pt x="46" y="2278"/>
                </a:lnTo>
                <a:lnTo>
                  <a:pt x="48" y="2289"/>
                </a:lnTo>
                <a:lnTo>
                  <a:pt x="72" y="2322"/>
                </a:lnTo>
                <a:lnTo>
                  <a:pt x="81" y="2341"/>
                </a:lnTo>
                <a:lnTo>
                  <a:pt x="84" y="2369"/>
                </a:lnTo>
                <a:lnTo>
                  <a:pt x="91" y="2383"/>
                </a:lnTo>
                <a:lnTo>
                  <a:pt x="93" y="2396"/>
                </a:lnTo>
                <a:lnTo>
                  <a:pt x="96" y="2407"/>
                </a:lnTo>
                <a:lnTo>
                  <a:pt x="103" y="2413"/>
                </a:lnTo>
                <a:lnTo>
                  <a:pt x="130" y="2430"/>
                </a:lnTo>
                <a:lnTo>
                  <a:pt x="144" y="2450"/>
                </a:lnTo>
                <a:lnTo>
                  <a:pt x="153" y="2455"/>
                </a:lnTo>
                <a:lnTo>
                  <a:pt x="164" y="2458"/>
                </a:lnTo>
                <a:lnTo>
                  <a:pt x="199" y="2464"/>
                </a:lnTo>
                <a:lnTo>
                  <a:pt x="217" y="2471"/>
                </a:lnTo>
                <a:lnTo>
                  <a:pt x="263" y="2509"/>
                </a:lnTo>
                <a:lnTo>
                  <a:pt x="277" y="2515"/>
                </a:lnTo>
                <a:lnTo>
                  <a:pt x="325" y="2513"/>
                </a:lnTo>
                <a:lnTo>
                  <a:pt x="341" y="2507"/>
                </a:lnTo>
                <a:lnTo>
                  <a:pt x="357" y="2496"/>
                </a:lnTo>
                <a:lnTo>
                  <a:pt x="394" y="2472"/>
                </a:lnTo>
                <a:lnTo>
                  <a:pt x="434" y="2451"/>
                </a:lnTo>
                <a:lnTo>
                  <a:pt x="472" y="2440"/>
                </a:lnTo>
                <a:lnTo>
                  <a:pt x="509" y="2440"/>
                </a:lnTo>
                <a:lnTo>
                  <a:pt x="526" y="2436"/>
                </a:lnTo>
                <a:lnTo>
                  <a:pt x="562" y="2417"/>
                </a:lnTo>
                <a:lnTo>
                  <a:pt x="578" y="2404"/>
                </a:lnTo>
                <a:lnTo>
                  <a:pt x="603" y="2369"/>
                </a:lnTo>
                <a:lnTo>
                  <a:pt x="621" y="2327"/>
                </a:lnTo>
                <a:lnTo>
                  <a:pt x="628" y="2304"/>
                </a:lnTo>
                <a:lnTo>
                  <a:pt x="633" y="2281"/>
                </a:lnTo>
                <a:lnTo>
                  <a:pt x="641" y="2263"/>
                </a:lnTo>
                <a:lnTo>
                  <a:pt x="651" y="2245"/>
                </a:lnTo>
                <a:lnTo>
                  <a:pt x="675" y="2198"/>
                </a:lnTo>
                <a:lnTo>
                  <a:pt x="682" y="2176"/>
                </a:lnTo>
                <a:lnTo>
                  <a:pt x="685" y="2153"/>
                </a:lnTo>
                <a:lnTo>
                  <a:pt x="712" y="2079"/>
                </a:lnTo>
                <a:lnTo>
                  <a:pt x="725" y="2033"/>
                </a:lnTo>
                <a:lnTo>
                  <a:pt x="736" y="1988"/>
                </a:lnTo>
                <a:lnTo>
                  <a:pt x="747" y="1935"/>
                </a:lnTo>
                <a:lnTo>
                  <a:pt x="752" y="1922"/>
                </a:lnTo>
                <a:lnTo>
                  <a:pt x="797" y="1819"/>
                </a:lnTo>
                <a:lnTo>
                  <a:pt x="831" y="1727"/>
                </a:lnTo>
                <a:lnTo>
                  <a:pt x="854" y="1644"/>
                </a:lnTo>
                <a:lnTo>
                  <a:pt x="882" y="1562"/>
                </a:lnTo>
                <a:lnTo>
                  <a:pt x="901" y="1514"/>
                </a:lnTo>
                <a:lnTo>
                  <a:pt x="917" y="1468"/>
                </a:lnTo>
                <a:lnTo>
                  <a:pt x="941" y="1389"/>
                </a:lnTo>
                <a:lnTo>
                  <a:pt x="968" y="1312"/>
                </a:lnTo>
                <a:lnTo>
                  <a:pt x="995" y="1251"/>
                </a:lnTo>
                <a:lnTo>
                  <a:pt x="1013" y="1204"/>
                </a:lnTo>
                <a:lnTo>
                  <a:pt x="1026" y="1166"/>
                </a:lnTo>
                <a:lnTo>
                  <a:pt x="1049" y="1084"/>
                </a:lnTo>
                <a:lnTo>
                  <a:pt x="1054" y="1042"/>
                </a:lnTo>
                <a:lnTo>
                  <a:pt x="1048" y="981"/>
                </a:lnTo>
                <a:lnTo>
                  <a:pt x="1051" y="962"/>
                </a:lnTo>
                <a:lnTo>
                  <a:pt x="1067" y="923"/>
                </a:lnTo>
                <a:lnTo>
                  <a:pt x="1077" y="905"/>
                </a:lnTo>
                <a:lnTo>
                  <a:pt x="1085" y="897"/>
                </a:lnTo>
                <a:lnTo>
                  <a:pt x="1102" y="889"/>
                </a:lnTo>
                <a:lnTo>
                  <a:pt x="1107" y="882"/>
                </a:lnTo>
                <a:lnTo>
                  <a:pt x="1103" y="872"/>
                </a:lnTo>
                <a:lnTo>
                  <a:pt x="1103" y="862"/>
                </a:lnTo>
                <a:lnTo>
                  <a:pt x="1116" y="843"/>
                </a:lnTo>
                <a:lnTo>
                  <a:pt x="1122" y="822"/>
                </a:lnTo>
                <a:lnTo>
                  <a:pt x="1123" y="778"/>
                </a:lnTo>
                <a:lnTo>
                  <a:pt x="1116" y="760"/>
                </a:lnTo>
                <a:lnTo>
                  <a:pt x="1110" y="753"/>
                </a:lnTo>
                <a:lnTo>
                  <a:pt x="1105" y="745"/>
                </a:lnTo>
                <a:lnTo>
                  <a:pt x="1106" y="718"/>
                </a:lnTo>
                <a:lnTo>
                  <a:pt x="1105" y="696"/>
                </a:lnTo>
                <a:lnTo>
                  <a:pt x="1101" y="674"/>
                </a:lnTo>
                <a:lnTo>
                  <a:pt x="1100" y="650"/>
                </a:lnTo>
                <a:lnTo>
                  <a:pt x="1103" y="641"/>
                </a:lnTo>
                <a:lnTo>
                  <a:pt x="1116" y="628"/>
                </a:lnTo>
                <a:lnTo>
                  <a:pt x="1134" y="626"/>
                </a:lnTo>
                <a:lnTo>
                  <a:pt x="1140" y="630"/>
                </a:lnTo>
                <a:lnTo>
                  <a:pt x="1144" y="651"/>
                </a:lnTo>
                <a:lnTo>
                  <a:pt x="1157" y="693"/>
                </a:lnTo>
                <a:lnTo>
                  <a:pt x="1168" y="712"/>
                </a:lnTo>
                <a:lnTo>
                  <a:pt x="1182" y="723"/>
                </a:lnTo>
                <a:lnTo>
                  <a:pt x="1186" y="724"/>
                </a:lnTo>
                <a:lnTo>
                  <a:pt x="1196" y="713"/>
                </a:lnTo>
                <a:lnTo>
                  <a:pt x="1202" y="705"/>
                </a:lnTo>
                <a:lnTo>
                  <a:pt x="1222" y="661"/>
                </a:lnTo>
                <a:lnTo>
                  <a:pt x="1237" y="616"/>
                </a:lnTo>
                <a:lnTo>
                  <a:pt x="1232" y="572"/>
                </a:lnTo>
                <a:close/>
                <a:moveTo>
                  <a:pt x="904" y="246"/>
                </a:moveTo>
                <a:lnTo>
                  <a:pt x="904" y="239"/>
                </a:lnTo>
                <a:lnTo>
                  <a:pt x="906" y="229"/>
                </a:lnTo>
                <a:lnTo>
                  <a:pt x="900" y="209"/>
                </a:lnTo>
                <a:lnTo>
                  <a:pt x="893" y="210"/>
                </a:lnTo>
                <a:lnTo>
                  <a:pt x="891" y="219"/>
                </a:lnTo>
                <a:lnTo>
                  <a:pt x="880" y="220"/>
                </a:lnTo>
                <a:lnTo>
                  <a:pt x="883" y="243"/>
                </a:lnTo>
                <a:lnTo>
                  <a:pt x="904" y="246"/>
                </a:lnTo>
                <a:close/>
                <a:moveTo>
                  <a:pt x="1120" y="905"/>
                </a:moveTo>
                <a:lnTo>
                  <a:pt x="1113" y="933"/>
                </a:lnTo>
                <a:lnTo>
                  <a:pt x="1133" y="899"/>
                </a:lnTo>
                <a:lnTo>
                  <a:pt x="1149" y="860"/>
                </a:lnTo>
                <a:lnTo>
                  <a:pt x="1143" y="863"/>
                </a:lnTo>
                <a:lnTo>
                  <a:pt x="1120" y="90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1" name="Freeform 97"/>
          <p:cNvSpPr>
            <a:spLocks/>
          </p:cNvSpPr>
          <p:nvPr/>
        </p:nvSpPr>
        <p:spPr bwMode="auto">
          <a:xfrm>
            <a:off x="6745005" y="3052394"/>
            <a:ext cx="500700" cy="504657"/>
          </a:xfrm>
          <a:custGeom>
            <a:avLst/>
            <a:gdLst>
              <a:gd name="T0" fmla="*/ 2520 w 2528"/>
              <a:gd name="T1" fmla="*/ 2040 h 2548"/>
              <a:gd name="T2" fmla="*/ 2515 w 2528"/>
              <a:gd name="T3" fmla="*/ 1831 h 2548"/>
              <a:gd name="T4" fmla="*/ 2510 w 2528"/>
              <a:gd name="T5" fmla="*/ 1622 h 2548"/>
              <a:gd name="T6" fmla="*/ 2504 w 2528"/>
              <a:gd name="T7" fmla="*/ 1413 h 2548"/>
              <a:gd name="T8" fmla="*/ 2498 w 2528"/>
              <a:gd name="T9" fmla="*/ 1203 h 2548"/>
              <a:gd name="T10" fmla="*/ 2492 w 2528"/>
              <a:gd name="T11" fmla="*/ 994 h 2548"/>
              <a:gd name="T12" fmla="*/ 2485 w 2528"/>
              <a:gd name="T13" fmla="*/ 784 h 2548"/>
              <a:gd name="T14" fmla="*/ 2451 w 2528"/>
              <a:gd name="T15" fmla="*/ 627 h 2548"/>
              <a:gd name="T16" fmla="*/ 2457 w 2528"/>
              <a:gd name="T17" fmla="*/ 506 h 2548"/>
              <a:gd name="T18" fmla="*/ 2453 w 2528"/>
              <a:gd name="T19" fmla="*/ 394 h 2548"/>
              <a:gd name="T20" fmla="*/ 2478 w 2528"/>
              <a:gd name="T21" fmla="*/ 300 h 2548"/>
              <a:gd name="T22" fmla="*/ 2458 w 2528"/>
              <a:gd name="T23" fmla="*/ 228 h 2548"/>
              <a:gd name="T24" fmla="*/ 2314 w 2528"/>
              <a:gd name="T25" fmla="*/ 213 h 2548"/>
              <a:gd name="T26" fmla="*/ 2166 w 2528"/>
              <a:gd name="T27" fmla="*/ 145 h 2548"/>
              <a:gd name="T28" fmla="*/ 2072 w 2528"/>
              <a:gd name="T29" fmla="*/ 72 h 2548"/>
              <a:gd name="T30" fmla="*/ 1931 w 2528"/>
              <a:gd name="T31" fmla="*/ 45 h 2548"/>
              <a:gd name="T32" fmla="*/ 1737 w 2528"/>
              <a:gd name="T33" fmla="*/ 139 h 2548"/>
              <a:gd name="T34" fmla="*/ 1676 w 2528"/>
              <a:gd name="T35" fmla="*/ 302 h 2548"/>
              <a:gd name="T36" fmla="*/ 1703 w 2528"/>
              <a:gd name="T37" fmla="*/ 412 h 2548"/>
              <a:gd name="T38" fmla="*/ 1550 w 2528"/>
              <a:gd name="T39" fmla="*/ 541 h 2548"/>
              <a:gd name="T40" fmla="*/ 1344 w 2528"/>
              <a:gd name="T41" fmla="*/ 419 h 2548"/>
              <a:gd name="T42" fmla="*/ 1028 w 2528"/>
              <a:gd name="T43" fmla="*/ 338 h 2548"/>
              <a:gd name="T44" fmla="*/ 952 w 2528"/>
              <a:gd name="T45" fmla="*/ 225 h 2548"/>
              <a:gd name="T46" fmla="*/ 804 w 2528"/>
              <a:gd name="T47" fmla="*/ 117 h 2548"/>
              <a:gd name="T48" fmla="*/ 664 w 2528"/>
              <a:gd name="T49" fmla="*/ 67 h 2548"/>
              <a:gd name="T50" fmla="*/ 467 w 2528"/>
              <a:gd name="T51" fmla="*/ 60 h 2548"/>
              <a:gd name="T52" fmla="*/ 340 w 2528"/>
              <a:gd name="T53" fmla="*/ 40 h 2548"/>
              <a:gd name="T54" fmla="*/ 351 w 2528"/>
              <a:gd name="T55" fmla="*/ 132 h 2548"/>
              <a:gd name="T56" fmla="*/ 240 w 2528"/>
              <a:gd name="T57" fmla="*/ 205 h 2548"/>
              <a:gd name="T58" fmla="*/ 195 w 2528"/>
              <a:gd name="T59" fmla="*/ 256 h 2548"/>
              <a:gd name="T60" fmla="*/ 135 w 2528"/>
              <a:gd name="T61" fmla="*/ 304 h 2548"/>
              <a:gd name="T62" fmla="*/ 149 w 2528"/>
              <a:gd name="T63" fmla="*/ 430 h 2548"/>
              <a:gd name="T64" fmla="*/ 93 w 2528"/>
              <a:gd name="T65" fmla="*/ 519 h 2548"/>
              <a:gd name="T66" fmla="*/ 0 w 2528"/>
              <a:gd name="T67" fmla="*/ 569 h 2548"/>
              <a:gd name="T68" fmla="*/ 69 w 2528"/>
              <a:gd name="T69" fmla="*/ 708 h 2548"/>
              <a:gd name="T70" fmla="*/ 86 w 2528"/>
              <a:gd name="T71" fmla="*/ 955 h 2548"/>
              <a:gd name="T72" fmla="*/ 75 w 2528"/>
              <a:gd name="T73" fmla="*/ 1141 h 2548"/>
              <a:gd name="T74" fmla="*/ 56 w 2528"/>
              <a:gd name="T75" fmla="*/ 1255 h 2548"/>
              <a:gd name="T76" fmla="*/ 40 w 2528"/>
              <a:gd name="T77" fmla="*/ 1357 h 2548"/>
              <a:gd name="T78" fmla="*/ 126 w 2528"/>
              <a:gd name="T79" fmla="*/ 1562 h 2548"/>
              <a:gd name="T80" fmla="*/ 177 w 2528"/>
              <a:gd name="T81" fmla="*/ 1619 h 2548"/>
              <a:gd name="T82" fmla="*/ 367 w 2528"/>
              <a:gd name="T83" fmla="*/ 1683 h 2548"/>
              <a:gd name="T84" fmla="*/ 586 w 2528"/>
              <a:gd name="T85" fmla="*/ 1842 h 2548"/>
              <a:gd name="T86" fmla="*/ 784 w 2528"/>
              <a:gd name="T87" fmla="*/ 1967 h 2548"/>
              <a:gd name="T88" fmla="*/ 1011 w 2528"/>
              <a:gd name="T89" fmla="*/ 1843 h 2548"/>
              <a:gd name="T90" fmla="*/ 1354 w 2528"/>
              <a:gd name="T91" fmla="*/ 1976 h 2548"/>
              <a:gd name="T92" fmla="*/ 1744 w 2528"/>
              <a:gd name="T93" fmla="*/ 2196 h 2548"/>
              <a:gd name="T94" fmla="*/ 2133 w 2528"/>
              <a:gd name="T95" fmla="*/ 2416 h 2548"/>
              <a:gd name="T96" fmla="*/ 2368 w 2528"/>
              <a:gd name="T97" fmla="*/ 2502 h 2548"/>
              <a:gd name="T98" fmla="*/ 2487 w 2528"/>
              <a:gd name="T99" fmla="*/ 2455 h 2548"/>
              <a:gd name="T100" fmla="*/ 2528 w 2528"/>
              <a:gd name="T101" fmla="*/ 2454 h 2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28" h="2548">
                <a:moveTo>
                  <a:pt x="2526" y="2362"/>
                </a:moveTo>
                <a:lnTo>
                  <a:pt x="2524" y="2269"/>
                </a:lnTo>
                <a:lnTo>
                  <a:pt x="2522" y="2176"/>
                </a:lnTo>
                <a:lnTo>
                  <a:pt x="2521" y="2083"/>
                </a:lnTo>
                <a:lnTo>
                  <a:pt x="2520" y="2040"/>
                </a:lnTo>
                <a:lnTo>
                  <a:pt x="2519" y="1999"/>
                </a:lnTo>
                <a:lnTo>
                  <a:pt x="2518" y="1958"/>
                </a:lnTo>
                <a:lnTo>
                  <a:pt x="2517" y="1915"/>
                </a:lnTo>
                <a:lnTo>
                  <a:pt x="2516" y="1874"/>
                </a:lnTo>
                <a:lnTo>
                  <a:pt x="2515" y="1831"/>
                </a:lnTo>
                <a:lnTo>
                  <a:pt x="2514" y="1790"/>
                </a:lnTo>
                <a:lnTo>
                  <a:pt x="2513" y="1748"/>
                </a:lnTo>
                <a:lnTo>
                  <a:pt x="2512" y="1706"/>
                </a:lnTo>
                <a:lnTo>
                  <a:pt x="2511" y="1664"/>
                </a:lnTo>
                <a:lnTo>
                  <a:pt x="2510" y="1622"/>
                </a:lnTo>
                <a:lnTo>
                  <a:pt x="2509" y="1580"/>
                </a:lnTo>
                <a:lnTo>
                  <a:pt x="2508" y="1539"/>
                </a:lnTo>
                <a:lnTo>
                  <a:pt x="2507" y="1496"/>
                </a:lnTo>
                <a:lnTo>
                  <a:pt x="2505" y="1455"/>
                </a:lnTo>
                <a:lnTo>
                  <a:pt x="2504" y="1413"/>
                </a:lnTo>
                <a:lnTo>
                  <a:pt x="2503" y="1371"/>
                </a:lnTo>
                <a:lnTo>
                  <a:pt x="2502" y="1329"/>
                </a:lnTo>
                <a:lnTo>
                  <a:pt x="2501" y="1287"/>
                </a:lnTo>
                <a:lnTo>
                  <a:pt x="2500" y="1246"/>
                </a:lnTo>
                <a:lnTo>
                  <a:pt x="2498" y="1203"/>
                </a:lnTo>
                <a:lnTo>
                  <a:pt x="2497" y="1162"/>
                </a:lnTo>
                <a:lnTo>
                  <a:pt x="2496" y="1120"/>
                </a:lnTo>
                <a:lnTo>
                  <a:pt x="2494" y="1078"/>
                </a:lnTo>
                <a:lnTo>
                  <a:pt x="2493" y="1036"/>
                </a:lnTo>
                <a:lnTo>
                  <a:pt x="2492" y="994"/>
                </a:lnTo>
                <a:lnTo>
                  <a:pt x="2490" y="952"/>
                </a:lnTo>
                <a:lnTo>
                  <a:pt x="2489" y="911"/>
                </a:lnTo>
                <a:lnTo>
                  <a:pt x="2488" y="868"/>
                </a:lnTo>
                <a:lnTo>
                  <a:pt x="2486" y="827"/>
                </a:lnTo>
                <a:lnTo>
                  <a:pt x="2485" y="784"/>
                </a:lnTo>
                <a:lnTo>
                  <a:pt x="2483" y="743"/>
                </a:lnTo>
                <a:lnTo>
                  <a:pt x="2482" y="735"/>
                </a:lnTo>
                <a:lnTo>
                  <a:pt x="2472" y="707"/>
                </a:lnTo>
                <a:lnTo>
                  <a:pt x="2462" y="670"/>
                </a:lnTo>
                <a:lnTo>
                  <a:pt x="2451" y="627"/>
                </a:lnTo>
                <a:lnTo>
                  <a:pt x="2450" y="612"/>
                </a:lnTo>
                <a:lnTo>
                  <a:pt x="2434" y="566"/>
                </a:lnTo>
                <a:lnTo>
                  <a:pt x="2432" y="553"/>
                </a:lnTo>
                <a:lnTo>
                  <a:pt x="2435" y="544"/>
                </a:lnTo>
                <a:lnTo>
                  <a:pt x="2457" y="506"/>
                </a:lnTo>
                <a:lnTo>
                  <a:pt x="2464" y="488"/>
                </a:lnTo>
                <a:lnTo>
                  <a:pt x="2470" y="465"/>
                </a:lnTo>
                <a:lnTo>
                  <a:pt x="2471" y="447"/>
                </a:lnTo>
                <a:lnTo>
                  <a:pt x="2462" y="419"/>
                </a:lnTo>
                <a:lnTo>
                  <a:pt x="2453" y="394"/>
                </a:lnTo>
                <a:lnTo>
                  <a:pt x="2449" y="368"/>
                </a:lnTo>
                <a:lnTo>
                  <a:pt x="2447" y="343"/>
                </a:lnTo>
                <a:lnTo>
                  <a:pt x="2458" y="326"/>
                </a:lnTo>
                <a:lnTo>
                  <a:pt x="2473" y="310"/>
                </a:lnTo>
                <a:lnTo>
                  <a:pt x="2478" y="300"/>
                </a:lnTo>
                <a:lnTo>
                  <a:pt x="2486" y="289"/>
                </a:lnTo>
                <a:lnTo>
                  <a:pt x="2492" y="284"/>
                </a:lnTo>
                <a:lnTo>
                  <a:pt x="2486" y="274"/>
                </a:lnTo>
                <a:lnTo>
                  <a:pt x="2471" y="241"/>
                </a:lnTo>
                <a:lnTo>
                  <a:pt x="2458" y="228"/>
                </a:lnTo>
                <a:lnTo>
                  <a:pt x="2446" y="223"/>
                </a:lnTo>
                <a:lnTo>
                  <a:pt x="2416" y="217"/>
                </a:lnTo>
                <a:lnTo>
                  <a:pt x="2384" y="220"/>
                </a:lnTo>
                <a:lnTo>
                  <a:pt x="2329" y="218"/>
                </a:lnTo>
                <a:lnTo>
                  <a:pt x="2314" y="213"/>
                </a:lnTo>
                <a:lnTo>
                  <a:pt x="2292" y="196"/>
                </a:lnTo>
                <a:lnTo>
                  <a:pt x="2276" y="190"/>
                </a:lnTo>
                <a:lnTo>
                  <a:pt x="2195" y="180"/>
                </a:lnTo>
                <a:lnTo>
                  <a:pt x="2166" y="158"/>
                </a:lnTo>
                <a:lnTo>
                  <a:pt x="2166" y="145"/>
                </a:lnTo>
                <a:lnTo>
                  <a:pt x="2169" y="136"/>
                </a:lnTo>
                <a:lnTo>
                  <a:pt x="2162" y="105"/>
                </a:lnTo>
                <a:lnTo>
                  <a:pt x="2133" y="92"/>
                </a:lnTo>
                <a:lnTo>
                  <a:pt x="2108" y="82"/>
                </a:lnTo>
                <a:lnTo>
                  <a:pt x="2072" y="72"/>
                </a:lnTo>
                <a:lnTo>
                  <a:pt x="2042" y="56"/>
                </a:lnTo>
                <a:lnTo>
                  <a:pt x="2018" y="48"/>
                </a:lnTo>
                <a:lnTo>
                  <a:pt x="1964" y="50"/>
                </a:lnTo>
                <a:lnTo>
                  <a:pt x="1945" y="44"/>
                </a:lnTo>
                <a:lnTo>
                  <a:pt x="1931" y="45"/>
                </a:lnTo>
                <a:lnTo>
                  <a:pt x="1899" y="71"/>
                </a:lnTo>
                <a:lnTo>
                  <a:pt x="1883" y="75"/>
                </a:lnTo>
                <a:lnTo>
                  <a:pt x="1843" y="76"/>
                </a:lnTo>
                <a:lnTo>
                  <a:pt x="1775" y="112"/>
                </a:lnTo>
                <a:lnTo>
                  <a:pt x="1737" y="139"/>
                </a:lnTo>
                <a:lnTo>
                  <a:pt x="1698" y="179"/>
                </a:lnTo>
                <a:lnTo>
                  <a:pt x="1685" y="200"/>
                </a:lnTo>
                <a:lnTo>
                  <a:pt x="1676" y="220"/>
                </a:lnTo>
                <a:lnTo>
                  <a:pt x="1670" y="253"/>
                </a:lnTo>
                <a:lnTo>
                  <a:pt x="1676" y="302"/>
                </a:lnTo>
                <a:lnTo>
                  <a:pt x="1686" y="329"/>
                </a:lnTo>
                <a:lnTo>
                  <a:pt x="1700" y="349"/>
                </a:lnTo>
                <a:lnTo>
                  <a:pt x="1706" y="369"/>
                </a:lnTo>
                <a:lnTo>
                  <a:pt x="1708" y="391"/>
                </a:lnTo>
                <a:lnTo>
                  <a:pt x="1703" y="412"/>
                </a:lnTo>
                <a:lnTo>
                  <a:pt x="1688" y="442"/>
                </a:lnTo>
                <a:lnTo>
                  <a:pt x="1643" y="501"/>
                </a:lnTo>
                <a:lnTo>
                  <a:pt x="1623" y="514"/>
                </a:lnTo>
                <a:lnTo>
                  <a:pt x="1577" y="537"/>
                </a:lnTo>
                <a:lnTo>
                  <a:pt x="1550" y="541"/>
                </a:lnTo>
                <a:lnTo>
                  <a:pt x="1520" y="537"/>
                </a:lnTo>
                <a:lnTo>
                  <a:pt x="1478" y="514"/>
                </a:lnTo>
                <a:lnTo>
                  <a:pt x="1401" y="446"/>
                </a:lnTo>
                <a:lnTo>
                  <a:pt x="1363" y="433"/>
                </a:lnTo>
                <a:lnTo>
                  <a:pt x="1344" y="419"/>
                </a:lnTo>
                <a:lnTo>
                  <a:pt x="1267" y="390"/>
                </a:lnTo>
                <a:lnTo>
                  <a:pt x="1177" y="365"/>
                </a:lnTo>
                <a:lnTo>
                  <a:pt x="1126" y="363"/>
                </a:lnTo>
                <a:lnTo>
                  <a:pt x="1073" y="356"/>
                </a:lnTo>
                <a:lnTo>
                  <a:pt x="1028" y="338"/>
                </a:lnTo>
                <a:lnTo>
                  <a:pt x="1008" y="326"/>
                </a:lnTo>
                <a:lnTo>
                  <a:pt x="989" y="307"/>
                </a:lnTo>
                <a:lnTo>
                  <a:pt x="974" y="284"/>
                </a:lnTo>
                <a:lnTo>
                  <a:pt x="960" y="250"/>
                </a:lnTo>
                <a:lnTo>
                  <a:pt x="952" y="225"/>
                </a:lnTo>
                <a:lnTo>
                  <a:pt x="951" y="190"/>
                </a:lnTo>
                <a:lnTo>
                  <a:pt x="936" y="161"/>
                </a:lnTo>
                <a:lnTo>
                  <a:pt x="922" y="147"/>
                </a:lnTo>
                <a:lnTo>
                  <a:pt x="818" y="125"/>
                </a:lnTo>
                <a:lnTo>
                  <a:pt x="804" y="117"/>
                </a:lnTo>
                <a:lnTo>
                  <a:pt x="774" y="93"/>
                </a:lnTo>
                <a:lnTo>
                  <a:pt x="761" y="88"/>
                </a:lnTo>
                <a:lnTo>
                  <a:pt x="711" y="73"/>
                </a:lnTo>
                <a:lnTo>
                  <a:pt x="681" y="72"/>
                </a:lnTo>
                <a:lnTo>
                  <a:pt x="664" y="67"/>
                </a:lnTo>
                <a:lnTo>
                  <a:pt x="624" y="49"/>
                </a:lnTo>
                <a:lnTo>
                  <a:pt x="602" y="52"/>
                </a:lnTo>
                <a:lnTo>
                  <a:pt x="541" y="71"/>
                </a:lnTo>
                <a:lnTo>
                  <a:pt x="491" y="66"/>
                </a:lnTo>
                <a:lnTo>
                  <a:pt x="467" y="60"/>
                </a:lnTo>
                <a:lnTo>
                  <a:pt x="395" y="16"/>
                </a:lnTo>
                <a:lnTo>
                  <a:pt x="369" y="12"/>
                </a:lnTo>
                <a:lnTo>
                  <a:pt x="346" y="0"/>
                </a:lnTo>
                <a:lnTo>
                  <a:pt x="345" y="5"/>
                </a:lnTo>
                <a:lnTo>
                  <a:pt x="340" y="40"/>
                </a:lnTo>
                <a:lnTo>
                  <a:pt x="339" y="52"/>
                </a:lnTo>
                <a:lnTo>
                  <a:pt x="338" y="75"/>
                </a:lnTo>
                <a:lnTo>
                  <a:pt x="338" y="100"/>
                </a:lnTo>
                <a:lnTo>
                  <a:pt x="350" y="122"/>
                </a:lnTo>
                <a:lnTo>
                  <a:pt x="351" y="132"/>
                </a:lnTo>
                <a:lnTo>
                  <a:pt x="346" y="143"/>
                </a:lnTo>
                <a:lnTo>
                  <a:pt x="323" y="155"/>
                </a:lnTo>
                <a:lnTo>
                  <a:pt x="294" y="172"/>
                </a:lnTo>
                <a:lnTo>
                  <a:pt x="267" y="188"/>
                </a:lnTo>
                <a:lnTo>
                  <a:pt x="240" y="205"/>
                </a:lnTo>
                <a:lnTo>
                  <a:pt x="231" y="216"/>
                </a:lnTo>
                <a:lnTo>
                  <a:pt x="217" y="224"/>
                </a:lnTo>
                <a:lnTo>
                  <a:pt x="206" y="233"/>
                </a:lnTo>
                <a:lnTo>
                  <a:pt x="204" y="241"/>
                </a:lnTo>
                <a:lnTo>
                  <a:pt x="195" y="256"/>
                </a:lnTo>
                <a:lnTo>
                  <a:pt x="185" y="268"/>
                </a:lnTo>
                <a:lnTo>
                  <a:pt x="157" y="275"/>
                </a:lnTo>
                <a:lnTo>
                  <a:pt x="153" y="279"/>
                </a:lnTo>
                <a:lnTo>
                  <a:pt x="140" y="297"/>
                </a:lnTo>
                <a:lnTo>
                  <a:pt x="135" y="304"/>
                </a:lnTo>
                <a:lnTo>
                  <a:pt x="128" y="319"/>
                </a:lnTo>
                <a:lnTo>
                  <a:pt x="136" y="358"/>
                </a:lnTo>
                <a:lnTo>
                  <a:pt x="147" y="400"/>
                </a:lnTo>
                <a:lnTo>
                  <a:pt x="150" y="416"/>
                </a:lnTo>
                <a:lnTo>
                  <a:pt x="149" y="430"/>
                </a:lnTo>
                <a:lnTo>
                  <a:pt x="143" y="445"/>
                </a:lnTo>
                <a:lnTo>
                  <a:pt x="129" y="467"/>
                </a:lnTo>
                <a:lnTo>
                  <a:pt x="119" y="484"/>
                </a:lnTo>
                <a:lnTo>
                  <a:pt x="99" y="512"/>
                </a:lnTo>
                <a:lnTo>
                  <a:pt x="93" y="519"/>
                </a:lnTo>
                <a:lnTo>
                  <a:pt x="79" y="527"/>
                </a:lnTo>
                <a:lnTo>
                  <a:pt x="51" y="538"/>
                </a:lnTo>
                <a:lnTo>
                  <a:pt x="33" y="548"/>
                </a:lnTo>
                <a:lnTo>
                  <a:pt x="17" y="557"/>
                </a:lnTo>
                <a:lnTo>
                  <a:pt x="0" y="569"/>
                </a:lnTo>
                <a:lnTo>
                  <a:pt x="13" y="592"/>
                </a:lnTo>
                <a:lnTo>
                  <a:pt x="37" y="629"/>
                </a:lnTo>
                <a:lnTo>
                  <a:pt x="51" y="658"/>
                </a:lnTo>
                <a:lnTo>
                  <a:pt x="56" y="671"/>
                </a:lnTo>
                <a:lnTo>
                  <a:pt x="69" y="708"/>
                </a:lnTo>
                <a:lnTo>
                  <a:pt x="78" y="744"/>
                </a:lnTo>
                <a:lnTo>
                  <a:pt x="80" y="755"/>
                </a:lnTo>
                <a:lnTo>
                  <a:pt x="84" y="783"/>
                </a:lnTo>
                <a:lnTo>
                  <a:pt x="79" y="859"/>
                </a:lnTo>
                <a:lnTo>
                  <a:pt x="86" y="955"/>
                </a:lnTo>
                <a:lnTo>
                  <a:pt x="95" y="1004"/>
                </a:lnTo>
                <a:lnTo>
                  <a:pt x="80" y="1047"/>
                </a:lnTo>
                <a:lnTo>
                  <a:pt x="68" y="1088"/>
                </a:lnTo>
                <a:lnTo>
                  <a:pt x="69" y="1109"/>
                </a:lnTo>
                <a:lnTo>
                  <a:pt x="75" y="1141"/>
                </a:lnTo>
                <a:lnTo>
                  <a:pt x="82" y="1165"/>
                </a:lnTo>
                <a:lnTo>
                  <a:pt x="91" y="1178"/>
                </a:lnTo>
                <a:lnTo>
                  <a:pt x="89" y="1219"/>
                </a:lnTo>
                <a:lnTo>
                  <a:pt x="85" y="1234"/>
                </a:lnTo>
                <a:lnTo>
                  <a:pt x="56" y="1255"/>
                </a:lnTo>
                <a:lnTo>
                  <a:pt x="26" y="1274"/>
                </a:lnTo>
                <a:lnTo>
                  <a:pt x="17" y="1290"/>
                </a:lnTo>
                <a:lnTo>
                  <a:pt x="15" y="1308"/>
                </a:lnTo>
                <a:lnTo>
                  <a:pt x="19" y="1324"/>
                </a:lnTo>
                <a:lnTo>
                  <a:pt x="40" y="1357"/>
                </a:lnTo>
                <a:lnTo>
                  <a:pt x="72" y="1406"/>
                </a:lnTo>
                <a:lnTo>
                  <a:pt x="107" y="1461"/>
                </a:lnTo>
                <a:lnTo>
                  <a:pt x="110" y="1475"/>
                </a:lnTo>
                <a:lnTo>
                  <a:pt x="111" y="1513"/>
                </a:lnTo>
                <a:lnTo>
                  <a:pt x="126" y="1562"/>
                </a:lnTo>
                <a:lnTo>
                  <a:pt x="141" y="1583"/>
                </a:lnTo>
                <a:lnTo>
                  <a:pt x="147" y="1599"/>
                </a:lnTo>
                <a:lnTo>
                  <a:pt x="158" y="1610"/>
                </a:lnTo>
                <a:lnTo>
                  <a:pt x="171" y="1618"/>
                </a:lnTo>
                <a:lnTo>
                  <a:pt x="177" y="1619"/>
                </a:lnTo>
                <a:lnTo>
                  <a:pt x="217" y="1606"/>
                </a:lnTo>
                <a:lnTo>
                  <a:pt x="285" y="1629"/>
                </a:lnTo>
                <a:lnTo>
                  <a:pt x="348" y="1651"/>
                </a:lnTo>
                <a:lnTo>
                  <a:pt x="353" y="1655"/>
                </a:lnTo>
                <a:lnTo>
                  <a:pt x="367" y="1683"/>
                </a:lnTo>
                <a:lnTo>
                  <a:pt x="390" y="1730"/>
                </a:lnTo>
                <a:lnTo>
                  <a:pt x="407" y="1766"/>
                </a:lnTo>
                <a:lnTo>
                  <a:pt x="423" y="1799"/>
                </a:lnTo>
                <a:lnTo>
                  <a:pt x="507" y="1821"/>
                </a:lnTo>
                <a:lnTo>
                  <a:pt x="586" y="1842"/>
                </a:lnTo>
                <a:lnTo>
                  <a:pt x="666" y="1862"/>
                </a:lnTo>
                <a:lnTo>
                  <a:pt x="685" y="1874"/>
                </a:lnTo>
                <a:lnTo>
                  <a:pt x="728" y="1914"/>
                </a:lnTo>
                <a:lnTo>
                  <a:pt x="782" y="1966"/>
                </a:lnTo>
                <a:lnTo>
                  <a:pt x="784" y="1967"/>
                </a:lnTo>
                <a:lnTo>
                  <a:pt x="787" y="1967"/>
                </a:lnTo>
                <a:lnTo>
                  <a:pt x="839" y="1936"/>
                </a:lnTo>
                <a:lnTo>
                  <a:pt x="908" y="1896"/>
                </a:lnTo>
                <a:lnTo>
                  <a:pt x="966" y="1866"/>
                </a:lnTo>
                <a:lnTo>
                  <a:pt x="1011" y="1843"/>
                </a:lnTo>
                <a:lnTo>
                  <a:pt x="1068" y="1812"/>
                </a:lnTo>
                <a:lnTo>
                  <a:pt x="1122" y="1844"/>
                </a:lnTo>
                <a:lnTo>
                  <a:pt x="1199" y="1887"/>
                </a:lnTo>
                <a:lnTo>
                  <a:pt x="1277" y="1931"/>
                </a:lnTo>
                <a:lnTo>
                  <a:pt x="1354" y="1976"/>
                </a:lnTo>
                <a:lnTo>
                  <a:pt x="1432" y="2019"/>
                </a:lnTo>
                <a:lnTo>
                  <a:pt x="1509" y="2064"/>
                </a:lnTo>
                <a:lnTo>
                  <a:pt x="1587" y="2108"/>
                </a:lnTo>
                <a:lnTo>
                  <a:pt x="1665" y="2152"/>
                </a:lnTo>
                <a:lnTo>
                  <a:pt x="1744" y="2196"/>
                </a:lnTo>
                <a:lnTo>
                  <a:pt x="1821" y="2240"/>
                </a:lnTo>
                <a:lnTo>
                  <a:pt x="1899" y="2284"/>
                </a:lnTo>
                <a:lnTo>
                  <a:pt x="1977" y="2328"/>
                </a:lnTo>
                <a:lnTo>
                  <a:pt x="2056" y="2373"/>
                </a:lnTo>
                <a:lnTo>
                  <a:pt x="2133" y="2416"/>
                </a:lnTo>
                <a:lnTo>
                  <a:pt x="2212" y="2461"/>
                </a:lnTo>
                <a:lnTo>
                  <a:pt x="2290" y="2504"/>
                </a:lnTo>
                <a:lnTo>
                  <a:pt x="2369" y="2548"/>
                </a:lnTo>
                <a:lnTo>
                  <a:pt x="2368" y="2525"/>
                </a:lnTo>
                <a:lnTo>
                  <a:pt x="2368" y="2502"/>
                </a:lnTo>
                <a:lnTo>
                  <a:pt x="2368" y="2479"/>
                </a:lnTo>
                <a:lnTo>
                  <a:pt x="2367" y="2455"/>
                </a:lnTo>
                <a:lnTo>
                  <a:pt x="2407" y="2455"/>
                </a:lnTo>
                <a:lnTo>
                  <a:pt x="2446" y="2455"/>
                </a:lnTo>
                <a:lnTo>
                  <a:pt x="2487" y="2455"/>
                </a:lnTo>
                <a:lnTo>
                  <a:pt x="2526" y="2455"/>
                </a:lnTo>
                <a:lnTo>
                  <a:pt x="2527" y="2455"/>
                </a:lnTo>
                <a:lnTo>
                  <a:pt x="2527" y="2454"/>
                </a:lnTo>
                <a:lnTo>
                  <a:pt x="2528" y="2454"/>
                </a:lnTo>
                <a:lnTo>
                  <a:pt x="2528" y="2454"/>
                </a:lnTo>
                <a:lnTo>
                  <a:pt x="2526" y="236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2" name="Freeform 98"/>
          <p:cNvSpPr>
            <a:spLocks/>
          </p:cNvSpPr>
          <p:nvPr/>
        </p:nvSpPr>
        <p:spPr bwMode="auto">
          <a:xfrm>
            <a:off x="6066192" y="3961768"/>
            <a:ext cx="133586" cy="154366"/>
          </a:xfrm>
          <a:custGeom>
            <a:avLst/>
            <a:gdLst>
              <a:gd name="T0" fmla="*/ 661 w 673"/>
              <a:gd name="T1" fmla="*/ 501 h 780"/>
              <a:gd name="T2" fmla="*/ 634 w 673"/>
              <a:gd name="T3" fmla="*/ 491 h 780"/>
              <a:gd name="T4" fmla="*/ 608 w 673"/>
              <a:gd name="T5" fmla="*/ 465 h 780"/>
              <a:gd name="T6" fmla="*/ 594 w 673"/>
              <a:gd name="T7" fmla="*/ 429 h 780"/>
              <a:gd name="T8" fmla="*/ 553 w 673"/>
              <a:gd name="T9" fmla="*/ 420 h 780"/>
              <a:gd name="T10" fmla="*/ 519 w 673"/>
              <a:gd name="T11" fmla="*/ 408 h 780"/>
              <a:gd name="T12" fmla="*/ 495 w 673"/>
              <a:gd name="T13" fmla="*/ 388 h 780"/>
              <a:gd name="T14" fmla="*/ 477 w 673"/>
              <a:gd name="T15" fmla="*/ 379 h 780"/>
              <a:gd name="T16" fmla="*/ 523 w 673"/>
              <a:gd name="T17" fmla="*/ 313 h 780"/>
              <a:gd name="T18" fmla="*/ 528 w 673"/>
              <a:gd name="T19" fmla="*/ 273 h 780"/>
              <a:gd name="T20" fmla="*/ 501 w 673"/>
              <a:gd name="T21" fmla="*/ 185 h 780"/>
              <a:gd name="T22" fmla="*/ 485 w 673"/>
              <a:gd name="T23" fmla="*/ 171 h 780"/>
              <a:gd name="T24" fmla="*/ 470 w 673"/>
              <a:gd name="T25" fmla="*/ 158 h 780"/>
              <a:gd name="T26" fmla="*/ 458 w 673"/>
              <a:gd name="T27" fmla="*/ 186 h 780"/>
              <a:gd name="T28" fmla="*/ 441 w 673"/>
              <a:gd name="T29" fmla="*/ 214 h 780"/>
              <a:gd name="T30" fmla="*/ 423 w 673"/>
              <a:gd name="T31" fmla="*/ 237 h 780"/>
              <a:gd name="T32" fmla="*/ 404 w 673"/>
              <a:gd name="T33" fmla="*/ 244 h 780"/>
              <a:gd name="T34" fmla="*/ 385 w 673"/>
              <a:gd name="T35" fmla="*/ 235 h 780"/>
              <a:gd name="T36" fmla="*/ 355 w 673"/>
              <a:gd name="T37" fmla="*/ 211 h 780"/>
              <a:gd name="T38" fmla="*/ 337 w 673"/>
              <a:gd name="T39" fmla="*/ 209 h 780"/>
              <a:gd name="T40" fmla="*/ 350 w 673"/>
              <a:gd name="T41" fmla="*/ 181 h 780"/>
              <a:gd name="T42" fmla="*/ 349 w 673"/>
              <a:gd name="T43" fmla="*/ 138 h 780"/>
              <a:gd name="T44" fmla="*/ 342 w 673"/>
              <a:gd name="T45" fmla="*/ 106 h 780"/>
              <a:gd name="T46" fmla="*/ 337 w 673"/>
              <a:gd name="T47" fmla="*/ 81 h 780"/>
              <a:gd name="T48" fmla="*/ 329 w 673"/>
              <a:gd name="T49" fmla="*/ 51 h 780"/>
              <a:gd name="T50" fmla="*/ 315 w 673"/>
              <a:gd name="T51" fmla="*/ 25 h 780"/>
              <a:gd name="T52" fmla="*/ 303 w 673"/>
              <a:gd name="T53" fmla="*/ 10 h 780"/>
              <a:gd name="T54" fmla="*/ 295 w 673"/>
              <a:gd name="T55" fmla="*/ 16 h 780"/>
              <a:gd name="T56" fmla="*/ 284 w 673"/>
              <a:gd name="T57" fmla="*/ 4 h 780"/>
              <a:gd name="T58" fmla="*/ 235 w 673"/>
              <a:gd name="T59" fmla="*/ 6 h 780"/>
              <a:gd name="T60" fmla="*/ 205 w 673"/>
              <a:gd name="T61" fmla="*/ 10 h 780"/>
              <a:gd name="T62" fmla="*/ 192 w 673"/>
              <a:gd name="T63" fmla="*/ 66 h 780"/>
              <a:gd name="T64" fmla="*/ 157 w 673"/>
              <a:gd name="T65" fmla="*/ 87 h 780"/>
              <a:gd name="T66" fmla="*/ 136 w 673"/>
              <a:gd name="T67" fmla="*/ 149 h 780"/>
              <a:gd name="T68" fmla="*/ 71 w 673"/>
              <a:gd name="T69" fmla="*/ 212 h 780"/>
              <a:gd name="T70" fmla="*/ 22 w 673"/>
              <a:gd name="T71" fmla="*/ 270 h 780"/>
              <a:gd name="T72" fmla="*/ 35 w 673"/>
              <a:gd name="T73" fmla="*/ 345 h 780"/>
              <a:gd name="T74" fmla="*/ 117 w 673"/>
              <a:gd name="T75" fmla="*/ 415 h 780"/>
              <a:gd name="T76" fmla="*/ 178 w 673"/>
              <a:gd name="T77" fmla="*/ 442 h 780"/>
              <a:gd name="T78" fmla="*/ 347 w 673"/>
              <a:gd name="T79" fmla="*/ 615 h 780"/>
              <a:gd name="T80" fmla="*/ 573 w 673"/>
              <a:gd name="T81" fmla="*/ 751 h 780"/>
              <a:gd name="T82" fmla="*/ 643 w 673"/>
              <a:gd name="T83" fmla="*/ 774 h 780"/>
              <a:gd name="T84" fmla="*/ 641 w 673"/>
              <a:gd name="T85" fmla="*/ 675 h 780"/>
              <a:gd name="T86" fmla="*/ 654 w 673"/>
              <a:gd name="T87" fmla="*/ 639 h 780"/>
              <a:gd name="T88" fmla="*/ 668 w 673"/>
              <a:gd name="T89" fmla="*/ 599 h 780"/>
              <a:gd name="T90" fmla="*/ 673 w 673"/>
              <a:gd name="T91" fmla="*/ 55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3" h="780">
                <a:moveTo>
                  <a:pt x="670" y="538"/>
                </a:moveTo>
                <a:lnTo>
                  <a:pt x="664" y="503"/>
                </a:lnTo>
                <a:lnTo>
                  <a:pt x="661" y="501"/>
                </a:lnTo>
                <a:lnTo>
                  <a:pt x="659" y="502"/>
                </a:lnTo>
                <a:lnTo>
                  <a:pt x="654" y="503"/>
                </a:lnTo>
                <a:lnTo>
                  <a:pt x="634" y="491"/>
                </a:lnTo>
                <a:lnTo>
                  <a:pt x="619" y="489"/>
                </a:lnTo>
                <a:lnTo>
                  <a:pt x="608" y="478"/>
                </a:lnTo>
                <a:lnTo>
                  <a:pt x="608" y="465"/>
                </a:lnTo>
                <a:lnTo>
                  <a:pt x="603" y="459"/>
                </a:lnTo>
                <a:lnTo>
                  <a:pt x="599" y="445"/>
                </a:lnTo>
                <a:lnTo>
                  <a:pt x="594" y="429"/>
                </a:lnTo>
                <a:lnTo>
                  <a:pt x="579" y="420"/>
                </a:lnTo>
                <a:lnTo>
                  <a:pt x="565" y="418"/>
                </a:lnTo>
                <a:lnTo>
                  <a:pt x="553" y="420"/>
                </a:lnTo>
                <a:lnTo>
                  <a:pt x="542" y="419"/>
                </a:lnTo>
                <a:lnTo>
                  <a:pt x="528" y="414"/>
                </a:lnTo>
                <a:lnTo>
                  <a:pt x="519" y="408"/>
                </a:lnTo>
                <a:lnTo>
                  <a:pt x="510" y="396"/>
                </a:lnTo>
                <a:lnTo>
                  <a:pt x="502" y="387"/>
                </a:lnTo>
                <a:lnTo>
                  <a:pt x="495" y="388"/>
                </a:lnTo>
                <a:lnTo>
                  <a:pt x="487" y="386"/>
                </a:lnTo>
                <a:lnTo>
                  <a:pt x="479" y="382"/>
                </a:lnTo>
                <a:lnTo>
                  <a:pt x="477" y="379"/>
                </a:lnTo>
                <a:lnTo>
                  <a:pt x="510" y="341"/>
                </a:lnTo>
                <a:lnTo>
                  <a:pt x="522" y="324"/>
                </a:lnTo>
                <a:lnTo>
                  <a:pt x="523" y="313"/>
                </a:lnTo>
                <a:lnTo>
                  <a:pt x="523" y="302"/>
                </a:lnTo>
                <a:lnTo>
                  <a:pt x="527" y="291"/>
                </a:lnTo>
                <a:lnTo>
                  <a:pt x="528" y="273"/>
                </a:lnTo>
                <a:lnTo>
                  <a:pt x="510" y="210"/>
                </a:lnTo>
                <a:lnTo>
                  <a:pt x="506" y="191"/>
                </a:lnTo>
                <a:lnTo>
                  <a:pt x="501" y="185"/>
                </a:lnTo>
                <a:lnTo>
                  <a:pt x="498" y="183"/>
                </a:lnTo>
                <a:lnTo>
                  <a:pt x="492" y="178"/>
                </a:lnTo>
                <a:lnTo>
                  <a:pt x="485" y="171"/>
                </a:lnTo>
                <a:lnTo>
                  <a:pt x="483" y="161"/>
                </a:lnTo>
                <a:lnTo>
                  <a:pt x="479" y="158"/>
                </a:lnTo>
                <a:lnTo>
                  <a:pt x="470" y="158"/>
                </a:lnTo>
                <a:lnTo>
                  <a:pt x="462" y="164"/>
                </a:lnTo>
                <a:lnTo>
                  <a:pt x="459" y="174"/>
                </a:lnTo>
                <a:lnTo>
                  <a:pt x="458" y="186"/>
                </a:lnTo>
                <a:lnTo>
                  <a:pt x="456" y="195"/>
                </a:lnTo>
                <a:lnTo>
                  <a:pt x="451" y="200"/>
                </a:lnTo>
                <a:lnTo>
                  <a:pt x="441" y="214"/>
                </a:lnTo>
                <a:lnTo>
                  <a:pt x="436" y="227"/>
                </a:lnTo>
                <a:lnTo>
                  <a:pt x="431" y="238"/>
                </a:lnTo>
                <a:lnTo>
                  <a:pt x="423" y="237"/>
                </a:lnTo>
                <a:lnTo>
                  <a:pt x="419" y="235"/>
                </a:lnTo>
                <a:lnTo>
                  <a:pt x="417" y="238"/>
                </a:lnTo>
                <a:lnTo>
                  <a:pt x="404" y="244"/>
                </a:lnTo>
                <a:lnTo>
                  <a:pt x="394" y="246"/>
                </a:lnTo>
                <a:lnTo>
                  <a:pt x="391" y="240"/>
                </a:lnTo>
                <a:lnTo>
                  <a:pt x="385" y="235"/>
                </a:lnTo>
                <a:lnTo>
                  <a:pt x="378" y="225"/>
                </a:lnTo>
                <a:lnTo>
                  <a:pt x="370" y="216"/>
                </a:lnTo>
                <a:lnTo>
                  <a:pt x="355" y="211"/>
                </a:lnTo>
                <a:lnTo>
                  <a:pt x="348" y="213"/>
                </a:lnTo>
                <a:lnTo>
                  <a:pt x="341" y="213"/>
                </a:lnTo>
                <a:lnTo>
                  <a:pt x="337" y="209"/>
                </a:lnTo>
                <a:lnTo>
                  <a:pt x="337" y="204"/>
                </a:lnTo>
                <a:lnTo>
                  <a:pt x="345" y="192"/>
                </a:lnTo>
                <a:lnTo>
                  <a:pt x="350" y="181"/>
                </a:lnTo>
                <a:lnTo>
                  <a:pt x="354" y="168"/>
                </a:lnTo>
                <a:lnTo>
                  <a:pt x="354" y="155"/>
                </a:lnTo>
                <a:lnTo>
                  <a:pt x="349" y="138"/>
                </a:lnTo>
                <a:lnTo>
                  <a:pt x="342" y="125"/>
                </a:lnTo>
                <a:lnTo>
                  <a:pt x="341" y="117"/>
                </a:lnTo>
                <a:lnTo>
                  <a:pt x="342" y="106"/>
                </a:lnTo>
                <a:lnTo>
                  <a:pt x="340" y="96"/>
                </a:lnTo>
                <a:lnTo>
                  <a:pt x="338" y="91"/>
                </a:lnTo>
                <a:lnTo>
                  <a:pt x="337" y="81"/>
                </a:lnTo>
                <a:lnTo>
                  <a:pt x="335" y="72"/>
                </a:lnTo>
                <a:lnTo>
                  <a:pt x="331" y="68"/>
                </a:lnTo>
                <a:lnTo>
                  <a:pt x="329" y="51"/>
                </a:lnTo>
                <a:lnTo>
                  <a:pt x="330" y="36"/>
                </a:lnTo>
                <a:lnTo>
                  <a:pt x="324" y="30"/>
                </a:lnTo>
                <a:lnTo>
                  <a:pt x="315" y="25"/>
                </a:lnTo>
                <a:lnTo>
                  <a:pt x="310" y="19"/>
                </a:lnTo>
                <a:lnTo>
                  <a:pt x="307" y="12"/>
                </a:lnTo>
                <a:lnTo>
                  <a:pt x="303" y="10"/>
                </a:lnTo>
                <a:lnTo>
                  <a:pt x="301" y="10"/>
                </a:lnTo>
                <a:lnTo>
                  <a:pt x="298" y="15"/>
                </a:lnTo>
                <a:lnTo>
                  <a:pt x="295" y="16"/>
                </a:lnTo>
                <a:lnTo>
                  <a:pt x="290" y="1"/>
                </a:lnTo>
                <a:lnTo>
                  <a:pt x="288" y="0"/>
                </a:lnTo>
                <a:lnTo>
                  <a:pt x="284" y="4"/>
                </a:lnTo>
                <a:lnTo>
                  <a:pt x="240" y="20"/>
                </a:lnTo>
                <a:lnTo>
                  <a:pt x="239" y="14"/>
                </a:lnTo>
                <a:lnTo>
                  <a:pt x="235" y="6"/>
                </a:lnTo>
                <a:lnTo>
                  <a:pt x="227" y="4"/>
                </a:lnTo>
                <a:lnTo>
                  <a:pt x="213" y="9"/>
                </a:lnTo>
                <a:lnTo>
                  <a:pt x="205" y="10"/>
                </a:lnTo>
                <a:lnTo>
                  <a:pt x="204" y="16"/>
                </a:lnTo>
                <a:lnTo>
                  <a:pt x="199" y="42"/>
                </a:lnTo>
                <a:lnTo>
                  <a:pt x="192" y="66"/>
                </a:lnTo>
                <a:lnTo>
                  <a:pt x="187" y="71"/>
                </a:lnTo>
                <a:lnTo>
                  <a:pt x="166" y="77"/>
                </a:lnTo>
                <a:lnTo>
                  <a:pt x="157" y="87"/>
                </a:lnTo>
                <a:lnTo>
                  <a:pt x="149" y="120"/>
                </a:lnTo>
                <a:lnTo>
                  <a:pt x="144" y="145"/>
                </a:lnTo>
                <a:lnTo>
                  <a:pt x="136" y="149"/>
                </a:lnTo>
                <a:lnTo>
                  <a:pt x="105" y="187"/>
                </a:lnTo>
                <a:lnTo>
                  <a:pt x="85" y="201"/>
                </a:lnTo>
                <a:lnTo>
                  <a:pt x="71" y="212"/>
                </a:lnTo>
                <a:lnTo>
                  <a:pt x="58" y="228"/>
                </a:lnTo>
                <a:lnTo>
                  <a:pt x="41" y="243"/>
                </a:lnTo>
                <a:lnTo>
                  <a:pt x="22" y="270"/>
                </a:lnTo>
                <a:lnTo>
                  <a:pt x="9" y="296"/>
                </a:lnTo>
                <a:lnTo>
                  <a:pt x="0" y="304"/>
                </a:lnTo>
                <a:lnTo>
                  <a:pt x="35" y="345"/>
                </a:lnTo>
                <a:lnTo>
                  <a:pt x="82" y="370"/>
                </a:lnTo>
                <a:lnTo>
                  <a:pt x="107" y="387"/>
                </a:lnTo>
                <a:lnTo>
                  <a:pt x="117" y="415"/>
                </a:lnTo>
                <a:lnTo>
                  <a:pt x="130" y="425"/>
                </a:lnTo>
                <a:lnTo>
                  <a:pt x="149" y="434"/>
                </a:lnTo>
                <a:lnTo>
                  <a:pt x="178" y="442"/>
                </a:lnTo>
                <a:lnTo>
                  <a:pt x="201" y="458"/>
                </a:lnTo>
                <a:lnTo>
                  <a:pt x="302" y="562"/>
                </a:lnTo>
                <a:lnTo>
                  <a:pt x="347" y="615"/>
                </a:lnTo>
                <a:lnTo>
                  <a:pt x="387" y="649"/>
                </a:lnTo>
                <a:lnTo>
                  <a:pt x="530" y="736"/>
                </a:lnTo>
                <a:lnTo>
                  <a:pt x="573" y="751"/>
                </a:lnTo>
                <a:lnTo>
                  <a:pt x="628" y="777"/>
                </a:lnTo>
                <a:lnTo>
                  <a:pt x="647" y="780"/>
                </a:lnTo>
                <a:lnTo>
                  <a:pt x="643" y="774"/>
                </a:lnTo>
                <a:lnTo>
                  <a:pt x="642" y="739"/>
                </a:lnTo>
                <a:lnTo>
                  <a:pt x="640" y="693"/>
                </a:lnTo>
                <a:lnTo>
                  <a:pt x="641" y="675"/>
                </a:lnTo>
                <a:lnTo>
                  <a:pt x="644" y="658"/>
                </a:lnTo>
                <a:lnTo>
                  <a:pt x="644" y="644"/>
                </a:lnTo>
                <a:lnTo>
                  <a:pt x="654" y="639"/>
                </a:lnTo>
                <a:lnTo>
                  <a:pt x="656" y="633"/>
                </a:lnTo>
                <a:lnTo>
                  <a:pt x="658" y="616"/>
                </a:lnTo>
                <a:lnTo>
                  <a:pt x="668" y="599"/>
                </a:lnTo>
                <a:lnTo>
                  <a:pt x="668" y="570"/>
                </a:lnTo>
                <a:lnTo>
                  <a:pt x="671" y="564"/>
                </a:lnTo>
                <a:lnTo>
                  <a:pt x="673" y="557"/>
                </a:lnTo>
                <a:lnTo>
                  <a:pt x="670" y="5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3" name="Freeform 99"/>
          <p:cNvSpPr>
            <a:spLocks/>
          </p:cNvSpPr>
          <p:nvPr/>
        </p:nvSpPr>
        <p:spPr bwMode="auto">
          <a:xfrm>
            <a:off x="7301119" y="5330279"/>
            <a:ext cx="74215" cy="76193"/>
          </a:xfrm>
          <a:custGeom>
            <a:avLst/>
            <a:gdLst>
              <a:gd name="T0" fmla="*/ 365 w 373"/>
              <a:gd name="T1" fmla="*/ 108 h 383"/>
              <a:gd name="T2" fmla="*/ 354 w 373"/>
              <a:gd name="T3" fmla="*/ 92 h 383"/>
              <a:gd name="T4" fmla="*/ 323 w 373"/>
              <a:gd name="T5" fmla="*/ 69 h 383"/>
              <a:gd name="T6" fmla="*/ 293 w 373"/>
              <a:gd name="T7" fmla="*/ 37 h 383"/>
              <a:gd name="T8" fmla="*/ 272 w 373"/>
              <a:gd name="T9" fmla="*/ 20 h 383"/>
              <a:gd name="T10" fmla="*/ 261 w 373"/>
              <a:gd name="T11" fmla="*/ 3 h 383"/>
              <a:gd name="T12" fmla="*/ 251 w 373"/>
              <a:gd name="T13" fmla="*/ 2 h 383"/>
              <a:gd name="T14" fmla="*/ 195 w 373"/>
              <a:gd name="T15" fmla="*/ 23 h 383"/>
              <a:gd name="T16" fmla="*/ 149 w 373"/>
              <a:gd name="T17" fmla="*/ 55 h 383"/>
              <a:gd name="T18" fmla="*/ 114 w 373"/>
              <a:gd name="T19" fmla="*/ 67 h 383"/>
              <a:gd name="T20" fmla="*/ 89 w 373"/>
              <a:gd name="T21" fmla="*/ 105 h 383"/>
              <a:gd name="T22" fmla="*/ 72 w 373"/>
              <a:gd name="T23" fmla="*/ 130 h 383"/>
              <a:gd name="T24" fmla="*/ 61 w 373"/>
              <a:gd name="T25" fmla="*/ 145 h 383"/>
              <a:gd name="T26" fmla="*/ 39 w 373"/>
              <a:gd name="T27" fmla="*/ 175 h 383"/>
              <a:gd name="T28" fmla="*/ 7 w 373"/>
              <a:gd name="T29" fmla="*/ 189 h 383"/>
              <a:gd name="T30" fmla="*/ 0 w 373"/>
              <a:gd name="T31" fmla="*/ 201 h 383"/>
              <a:gd name="T32" fmla="*/ 11 w 373"/>
              <a:gd name="T33" fmla="*/ 235 h 383"/>
              <a:gd name="T34" fmla="*/ 26 w 373"/>
              <a:gd name="T35" fmla="*/ 267 h 383"/>
              <a:gd name="T36" fmla="*/ 43 w 373"/>
              <a:gd name="T37" fmla="*/ 293 h 383"/>
              <a:gd name="T38" fmla="*/ 44 w 373"/>
              <a:gd name="T39" fmla="*/ 315 h 383"/>
              <a:gd name="T40" fmla="*/ 50 w 373"/>
              <a:gd name="T41" fmla="*/ 324 h 383"/>
              <a:gd name="T42" fmla="*/ 63 w 373"/>
              <a:gd name="T43" fmla="*/ 332 h 383"/>
              <a:gd name="T44" fmla="*/ 71 w 373"/>
              <a:gd name="T45" fmla="*/ 341 h 383"/>
              <a:gd name="T46" fmla="*/ 90 w 373"/>
              <a:gd name="T47" fmla="*/ 365 h 383"/>
              <a:gd name="T48" fmla="*/ 126 w 373"/>
              <a:gd name="T49" fmla="*/ 380 h 383"/>
              <a:gd name="T50" fmla="*/ 150 w 373"/>
              <a:gd name="T51" fmla="*/ 381 h 383"/>
              <a:gd name="T52" fmla="*/ 162 w 373"/>
              <a:gd name="T53" fmla="*/ 362 h 383"/>
              <a:gd name="T54" fmla="*/ 171 w 373"/>
              <a:gd name="T55" fmla="*/ 341 h 383"/>
              <a:gd name="T56" fmla="*/ 208 w 373"/>
              <a:gd name="T57" fmla="*/ 291 h 383"/>
              <a:gd name="T58" fmla="*/ 225 w 373"/>
              <a:gd name="T59" fmla="*/ 288 h 383"/>
              <a:gd name="T60" fmla="*/ 246 w 373"/>
              <a:gd name="T61" fmla="*/ 288 h 383"/>
              <a:gd name="T62" fmla="*/ 262 w 373"/>
              <a:gd name="T63" fmla="*/ 283 h 383"/>
              <a:gd name="T64" fmla="*/ 301 w 373"/>
              <a:gd name="T65" fmla="*/ 264 h 383"/>
              <a:gd name="T66" fmla="*/ 321 w 373"/>
              <a:gd name="T67" fmla="*/ 249 h 383"/>
              <a:gd name="T68" fmla="*/ 330 w 373"/>
              <a:gd name="T69" fmla="*/ 208 h 383"/>
              <a:gd name="T70" fmla="*/ 348 w 373"/>
              <a:gd name="T71" fmla="*/ 193 h 383"/>
              <a:gd name="T72" fmla="*/ 365 w 373"/>
              <a:gd name="T73" fmla="*/ 160 h 383"/>
              <a:gd name="T74" fmla="*/ 373 w 373"/>
              <a:gd name="T75" fmla="*/ 12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3" h="383">
                <a:moveTo>
                  <a:pt x="370" y="118"/>
                </a:moveTo>
                <a:lnTo>
                  <a:pt x="365" y="108"/>
                </a:lnTo>
                <a:lnTo>
                  <a:pt x="360" y="94"/>
                </a:lnTo>
                <a:lnTo>
                  <a:pt x="354" y="92"/>
                </a:lnTo>
                <a:lnTo>
                  <a:pt x="341" y="85"/>
                </a:lnTo>
                <a:lnTo>
                  <a:pt x="323" y="69"/>
                </a:lnTo>
                <a:lnTo>
                  <a:pt x="308" y="56"/>
                </a:lnTo>
                <a:lnTo>
                  <a:pt x="293" y="37"/>
                </a:lnTo>
                <a:lnTo>
                  <a:pt x="286" y="33"/>
                </a:lnTo>
                <a:lnTo>
                  <a:pt x="272" y="20"/>
                </a:lnTo>
                <a:lnTo>
                  <a:pt x="266" y="12"/>
                </a:lnTo>
                <a:lnTo>
                  <a:pt x="261" y="3"/>
                </a:lnTo>
                <a:lnTo>
                  <a:pt x="257" y="0"/>
                </a:lnTo>
                <a:lnTo>
                  <a:pt x="251" y="2"/>
                </a:lnTo>
                <a:lnTo>
                  <a:pt x="233" y="6"/>
                </a:lnTo>
                <a:lnTo>
                  <a:pt x="195" y="23"/>
                </a:lnTo>
                <a:lnTo>
                  <a:pt x="170" y="37"/>
                </a:lnTo>
                <a:lnTo>
                  <a:pt x="149" y="55"/>
                </a:lnTo>
                <a:lnTo>
                  <a:pt x="129" y="61"/>
                </a:lnTo>
                <a:lnTo>
                  <a:pt x="114" y="67"/>
                </a:lnTo>
                <a:lnTo>
                  <a:pt x="101" y="87"/>
                </a:lnTo>
                <a:lnTo>
                  <a:pt x="89" y="105"/>
                </a:lnTo>
                <a:lnTo>
                  <a:pt x="79" y="122"/>
                </a:lnTo>
                <a:lnTo>
                  <a:pt x="72" y="130"/>
                </a:lnTo>
                <a:lnTo>
                  <a:pt x="66" y="135"/>
                </a:lnTo>
                <a:lnTo>
                  <a:pt x="61" y="145"/>
                </a:lnTo>
                <a:lnTo>
                  <a:pt x="49" y="163"/>
                </a:lnTo>
                <a:lnTo>
                  <a:pt x="39" y="175"/>
                </a:lnTo>
                <a:lnTo>
                  <a:pt x="25" y="181"/>
                </a:lnTo>
                <a:lnTo>
                  <a:pt x="7" y="189"/>
                </a:lnTo>
                <a:lnTo>
                  <a:pt x="1" y="194"/>
                </a:lnTo>
                <a:lnTo>
                  <a:pt x="0" y="201"/>
                </a:lnTo>
                <a:lnTo>
                  <a:pt x="5" y="218"/>
                </a:lnTo>
                <a:lnTo>
                  <a:pt x="11" y="235"/>
                </a:lnTo>
                <a:lnTo>
                  <a:pt x="20" y="253"/>
                </a:lnTo>
                <a:lnTo>
                  <a:pt x="26" y="267"/>
                </a:lnTo>
                <a:lnTo>
                  <a:pt x="37" y="284"/>
                </a:lnTo>
                <a:lnTo>
                  <a:pt x="43" y="293"/>
                </a:lnTo>
                <a:lnTo>
                  <a:pt x="42" y="310"/>
                </a:lnTo>
                <a:lnTo>
                  <a:pt x="44" y="315"/>
                </a:lnTo>
                <a:lnTo>
                  <a:pt x="47" y="322"/>
                </a:lnTo>
                <a:lnTo>
                  <a:pt x="50" y="324"/>
                </a:lnTo>
                <a:lnTo>
                  <a:pt x="54" y="326"/>
                </a:lnTo>
                <a:lnTo>
                  <a:pt x="63" y="332"/>
                </a:lnTo>
                <a:lnTo>
                  <a:pt x="65" y="335"/>
                </a:lnTo>
                <a:lnTo>
                  <a:pt x="71" y="341"/>
                </a:lnTo>
                <a:lnTo>
                  <a:pt x="77" y="351"/>
                </a:lnTo>
                <a:lnTo>
                  <a:pt x="90" y="365"/>
                </a:lnTo>
                <a:lnTo>
                  <a:pt x="103" y="375"/>
                </a:lnTo>
                <a:lnTo>
                  <a:pt x="126" y="380"/>
                </a:lnTo>
                <a:lnTo>
                  <a:pt x="144" y="383"/>
                </a:lnTo>
                <a:lnTo>
                  <a:pt x="150" y="381"/>
                </a:lnTo>
                <a:lnTo>
                  <a:pt x="156" y="373"/>
                </a:lnTo>
                <a:lnTo>
                  <a:pt x="162" y="362"/>
                </a:lnTo>
                <a:lnTo>
                  <a:pt x="164" y="348"/>
                </a:lnTo>
                <a:lnTo>
                  <a:pt x="171" y="341"/>
                </a:lnTo>
                <a:lnTo>
                  <a:pt x="195" y="304"/>
                </a:lnTo>
                <a:lnTo>
                  <a:pt x="208" y="291"/>
                </a:lnTo>
                <a:lnTo>
                  <a:pt x="215" y="290"/>
                </a:lnTo>
                <a:lnTo>
                  <a:pt x="225" y="288"/>
                </a:lnTo>
                <a:lnTo>
                  <a:pt x="237" y="287"/>
                </a:lnTo>
                <a:lnTo>
                  <a:pt x="246" y="288"/>
                </a:lnTo>
                <a:lnTo>
                  <a:pt x="248" y="287"/>
                </a:lnTo>
                <a:lnTo>
                  <a:pt x="262" y="283"/>
                </a:lnTo>
                <a:lnTo>
                  <a:pt x="289" y="271"/>
                </a:lnTo>
                <a:lnTo>
                  <a:pt x="301" y="264"/>
                </a:lnTo>
                <a:lnTo>
                  <a:pt x="310" y="258"/>
                </a:lnTo>
                <a:lnTo>
                  <a:pt x="321" y="249"/>
                </a:lnTo>
                <a:lnTo>
                  <a:pt x="326" y="228"/>
                </a:lnTo>
                <a:lnTo>
                  <a:pt x="330" y="208"/>
                </a:lnTo>
                <a:lnTo>
                  <a:pt x="339" y="199"/>
                </a:lnTo>
                <a:lnTo>
                  <a:pt x="348" y="193"/>
                </a:lnTo>
                <a:lnTo>
                  <a:pt x="355" y="183"/>
                </a:lnTo>
                <a:lnTo>
                  <a:pt x="365" y="160"/>
                </a:lnTo>
                <a:lnTo>
                  <a:pt x="372" y="138"/>
                </a:lnTo>
                <a:lnTo>
                  <a:pt x="373" y="129"/>
                </a:lnTo>
                <a:lnTo>
                  <a:pt x="370" y="11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4" name="Freeform 102"/>
          <p:cNvSpPr>
            <a:spLocks noEditPoints="1"/>
          </p:cNvSpPr>
          <p:nvPr/>
        </p:nvSpPr>
        <p:spPr bwMode="auto">
          <a:xfrm>
            <a:off x="7544542" y="4073583"/>
            <a:ext cx="259256" cy="376019"/>
          </a:xfrm>
          <a:custGeom>
            <a:avLst/>
            <a:gdLst>
              <a:gd name="T0" fmla="*/ 1216 w 1309"/>
              <a:gd name="T1" fmla="*/ 289 h 1899"/>
              <a:gd name="T2" fmla="*/ 1167 w 1309"/>
              <a:gd name="T3" fmla="*/ 268 h 1899"/>
              <a:gd name="T4" fmla="*/ 1052 w 1309"/>
              <a:gd name="T5" fmla="*/ 264 h 1899"/>
              <a:gd name="T6" fmla="*/ 944 w 1309"/>
              <a:gd name="T7" fmla="*/ 358 h 1899"/>
              <a:gd name="T8" fmla="*/ 857 w 1309"/>
              <a:gd name="T9" fmla="*/ 372 h 1899"/>
              <a:gd name="T10" fmla="*/ 746 w 1309"/>
              <a:gd name="T11" fmla="*/ 353 h 1899"/>
              <a:gd name="T12" fmla="*/ 632 w 1309"/>
              <a:gd name="T13" fmla="*/ 304 h 1899"/>
              <a:gd name="T14" fmla="*/ 489 w 1309"/>
              <a:gd name="T15" fmla="*/ 202 h 1899"/>
              <a:gd name="T16" fmla="*/ 385 w 1309"/>
              <a:gd name="T17" fmla="*/ 196 h 1899"/>
              <a:gd name="T18" fmla="*/ 327 w 1309"/>
              <a:gd name="T19" fmla="*/ 163 h 1899"/>
              <a:gd name="T20" fmla="*/ 302 w 1309"/>
              <a:gd name="T21" fmla="*/ 73 h 1899"/>
              <a:gd name="T22" fmla="*/ 296 w 1309"/>
              <a:gd name="T23" fmla="*/ 29 h 1899"/>
              <a:gd name="T24" fmla="*/ 228 w 1309"/>
              <a:gd name="T25" fmla="*/ 25 h 1899"/>
              <a:gd name="T26" fmla="*/ 218 w 1309"/>
              <a:gd name="T27" fmla="*/ 0 h 1899"/>
              <a:gd name="T28" fmla="*/ 73 w 1309"/>
              <a:gd name="T29" fmla="*/ 163 h 1899"/>
              <a:gd name="T30" fmla="*/ 43 w 1309"/>
              <a:gd name="T31" fmla="*/ 303 h 1899"/>
              <a:gd name="T32" fmla="*/ 77 w 1309"/>
              <a:gd name="T33" fmla="*/ 337 h 1899"/>
              <a:gd name="T34" fmla="*/ 80 w 1309"/>
              <a:gd name="T35" fmla="*/ 398 h 1899"/>
              <a:gd name="T36" fmla="*/ 133 w 1309"/>
              <a:gd name="T37" fmla="*/ 495 h 1899"/>
              <a:gd name="T38" fmla="*/ 153 w 1309"/>
              <a:gd name="T39" fmla="*/ 541 h 1899"/>
              <a:gd name="T40" fmla="*/ 165 w 1309"/>
              <a:gd name="T41" fmla="*/ 609 h 1899"/>
              <a:gd name="T42" fmla="*/ 176 w 1309"/>
              <a:gd name="T43" fmla="*/ 704 h 1899"/>
              <a:gd name="T44" fmla="*/ 155 w 1309"/>
              <a:gd name="T45" fmla="*/ 747 h 1899"/>
              <a:gd name="T46" fmla="*/ 147 w 1309"/>
              <a:gd name="T47" fmla="*/ 793 h 1899"/>
              <a:gd name="T48" fmla="*/ 115 w 1309"/>
              <a:gd name="T49" fmla="*/ 809 h 1899"/>
              <a:gd name="T50" fmla="*/ 64 w 1309"/>
              <a:gd name="T51" fmla="*/ 888 h 1899"/>
              <a:gd name="T52" fmla="*/ 29 w 1309"/>
              <a:gd name="T53" fmla="*/ 954 h 1899"/>
              <a:gd name="T54" fmla="*/ 4 w 1309"/>
              <a:gd name="T55" fmla="*/ 1099 h 1899"/>
              <a:gd name="T56" fmla="*/ 24 w 1309"/>
              <a:gd name="T57" fmla="*/ 1218 h 1899"/>
              <a:gd name="T58" fmla="*/ 142 w 1309"/>
              <a:gd name="T59" fmla="*/ 1293 h 1899"/>
              <a:gd name="T60" fmla="*/ 282 w 1309"/>
              <a:gd name="T61" fmla="*/ 1382 h 1899"/>
              <a:gd name="T62" fmla="*/ 422 w 1309"/>
              <a:gd name="T63" fmla="*/ 1471 h 1899"/>
              <a:gd name="T64" fmla="*/ 562 w 1309"/>
              <a:gd name="T65" fmla="*/ 1559 h 1899"/>
              <a:gd name="T66" fmla="*/ 618 w 1309"/>
              <a:gd name="T67" fmla="*/ 1617 h 1899"/>
              <a:gd name="T68" fmla="*/ 607 w 1309"/>
              <a:gd name="T69" fmla="*/ 1669 h 1899"/>
              <a:gd name="T70" fmla="*/ 623 w 1309"/>
              <a:gd name="T71" fmla="*/ 1685 h 1899"/>
              <a:gd name="T72" fmla="*/ 652 w 1309"/>
              <a:gd name="T73" fmla="*/ 1721 h 1899"/>
              <a:gd name="T74" fmla="*/ 778 w 1309"/>
              <a:gd name="T75" fmla="*/ 1824 h 1899"/>
              <a:gd name="T76" fmla="*/ 865 w 1309"/>
              <a:gd name="T77" fmla="*/ 1897 h 1899"/>
              <a:gd name="T78" fmla="*/ 895 w 1309"/>
              <a:gd name="T79" fmla="*/ 1887 h 1899"/>
              <a:gd name="T80" fmla="*/ 948 w 1309"/>
              <a:gd name="T81" fmla="*/ 1783 h 1899"/>
              <a:gd name="T82" fmla="*/ 970 w 1309"/>
              <a:gd name="T83" fmla="*/ 1730 h 1899"/>
              <a:gd name="T84" fmla="*/ 999 w 1309"/>
              <a:gd name="T85" fmla="*/ 1649 h 1899"/>
              <a:gd name="T86" fmla="*/ 1031 w 1309"/>
              <a:gd name="T87" fmla="*/ 1550 h 1899"/>
              <a:gd name="T88" fmla="*/ 1108 w 1309"/>
              <a:gd name="T89" fmla="*/ 1498 h 1899"/>
              <a:gd name="T90" fmla="*/ 1155 w 1309"/>
              <a:gd name="T91" fmla="*/ 1433 h 1899"/>
              <a:gd name="T92" fmla="*/ 1160 w 1309"/>
              <a:gd name="T93" fmla="*/ 1408 h 1899"/>
              <a:gd name="T94" fmla="*/ 1185 w 1309"/>
              <a:gd name="T95" fmla="*/ 1394 h 1899"/>
              <a:gd name="T96" fmla="*/ 1257 w 1309"/>
              <a:gd name="T97" fmla="*/ 1325 h 1899"/>
              <a:gd name="T98" fmla="*/ 1187 w 1309"/>
              <a:gd name="T99" fmla="*/ 1220 h 1899"/>
              <a:gd name="T100" fmla="*/ 1164 w 1309"/>
              <a:gd name="T101" fmla="*/ 924 h 1899"/>
              <a:gd name="T102" fmla="*/ 1161 w 1309"/>
              <a:gd name="T103" fmla="*/ 500 h 1899"/>
              <a:gd name="T104" fmla="*/ 1266 w 1309"/>
              <a:gd name="T105" fmla="*/ 355 h 1899"/>
              <a:gd name="T106" fmla="*/ 1182 w 1309"/>
              <a:gd name="T107" fmla="*/ 1404 h 1899"/>
              <a:gd name="T108" fmla="*/ 1187 w 1309"/>
              <a:gd name="T109" fmla="*/ 1416 h 1899"/>
              <a:gd name="T110" fmla="*/ 1182 w 1309"/>
              <a:gd name="T111" fmla="*/ 1404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9" h="1899">
                <a:moveTo>
                  <a:pt x="1285" y="283"/>
                </a:moveTo>
                <a:lnTo>
                  <a:pt x="1243" y="286"/>
                </a:lnTo>
                <a:lnTo>
                  <a:pt x="1225" y="289"/>
                </a:lnTo>
                <a:lnTo>
                  <a:pt x="1216" y="289"/>
                </a:lnTo>
                <a:lnTo>
                  <a:pt x="1200" y="289"/>
                </a:lnTo>
                <a:lnTo>
                  <a:pt x="1187" y="286"/>
                </a:lnTo>
                <a:lnTo>
                  <a:pt x="1178" y="280"/>
                </a:lnTo>
                <a:lnTo>
                  <a:pt x="1167" y="268"/>
                </a:lnTo>
                <a:lnTo>
                  <a:pt x="1142" y="244"/>
                </a:lnTo>
                <a:lnTo>
                  <a:pt x="1124" y="228"/>
                </a:lnTo>
                <a:lnTo>
                  <a:pt x="1086" y="246"/>
                </a:lnTo>
                <a:lnTo>
                  <a:pt x="1052" y="264"/>
                </a:lnTo>
                <a:lnTo>
                  <a:pt x="1002" y="288"/>
                </a:lnTo>
                <a:lnTo>
                  <a:pt x="974" y="306"/>
                </a:lnTo>
                <a:lnTo>
                  <a:pt x="966" y="325"/>
                </a:lnTo>
                <a:lnTo>
                  <a:pt x="944" y="358"/>
                </a:lnTo>
                <a:lnTo>
                  <a:pt x="924" y="378"/>
                </a:lnTo>
                <a:lnTo>
                  <a:pt x="917" y="380"/>
                </a:lnTo>
                <a:lnTo>
                  <a:pt x="873" y="376"/>
                </a:lnTo>
                <a:lnTo>
                  <a:pt x="857" y="372"/>
                </a:lnTo>
                <a:lnTo>
                  <a:pt x="830" y="368"/>
                </a:lnTo>
                <a:lnTo>
                  <a:pt x="795" y="361"/>
                </a:lnTo>
                <a:lnTo>
                  <a:pt x="771" y="354"/>
                </a:lnTo>
                <a:lnTo>
                  <a:pt x="746" y="353"/>
                </a:lnTo>
                <a:lnTo>
                  <a:pt x="708" y="350"/>
                </a:lnTo>
                <a:lnTo>
                  <a:pt x="685" y="345"/>
                </a:lnTo>
                <a:lnTo>
                  <a:pt x="662" y="327"/>
                </a:lnTo>
                <a:lnTo>
                  <a:pt x="632" y="304"/>
                </a:lnTo>
                <a:lnTo>
                  <a:pt x="600" y="281"/>
                </a:lnTo>
                <a:lnTo>
                  <a:pt x="569" y="258"/>
                </a:lnTo>
                <a:lnTo>
                  <a:pt x="531" y="232"/>
                </a:lnTo>
                <a:lnTo>
                  <a:pt x="489" y="202"/>
                </a:lnTo>
                <a:lnTo>
                  <a:pt x="480" y="199"/>
                </a:lnTo>
                <a:lnTo>
                  <a:pt x="476" y="198"/>
                </a:lnTo>
                <a:lnTo>
                  <a:pt x="432" y="197"/>
                </a:lnTo>
                <a:lnTo>
                  <a:pt x="385" y="196"/>
                </a:lnTo>
                <a:lnTo>
                  <a:pt x="354" y="195"/>
                </a:lnTo>
                <a:lnTo>
                  <a:pt x="344" y="191"/>
                </a:lnTo>
                <a:lnTo>
                  <a:pt x="337" y="185"/>
                </a:lnTo>
                <a:lnTo>
                  <a:pt x="327" y="163"/>
                </a:lnTo>
                <a:lnTo>
                  <a:pt x="315" y="148"/>
                </a:lnTo>
                <a:lnTo>
                  <a:pt x="300" y="129"/>
                </a:lnTo>
                <a:lnTo>
                  <a:pt x="299" y="101"/>
                </a:lnTo>
                <a:lnTo>
                  <a:pt x="302" y="73"/>
                </a:lnTo>
                <a:lnTo>
                  <a:pt x="306" y="63"/>
                </a:lnTo>
                <a:lnTo>
                  <a:pt x="304" y="54"/>
                </a:lnTo>
                <a:lnTo>
                  <a:pt x="304" y="41"/>
                </a:lnTo>
                <a:lnTo>
                  <a:pt x="296" y="29"/>
                </a:lnTo>
                <a:lnTo>
                  <a:pt x="251" y="15"/>
                </a:lnTo>
                <a:lnTo>
                  <a:pt x="244" y="16"/>
                </a:lnTo>
                <a:lnTo>
                  <a:pt x="237" y="21"/>
                </a:lnTo>
                <a:lnTo>
                  <a:pt x="228" y="25"/>
                </a:lnTo>
                <a:lnTo>
                  <a:pt x="222" y="21"/>
                </a:lnTo>
                <a:lnTo>
                  <a:pt x="218" y="16"/>
                </a:lnTo>
                <a:lnTo>
                  <a:pt x="218" y="7"/>
                </a:lnTo>
                <a:lnTo>
                  <a:pt x="218" y="0"/>
                </a:lnTo>
                <a:lnTo>
                  <a:pt x="188" y="35"/>
                </a:lnTo>
                <a:lnTo>
                  <a:pt x="155" y="72"/>
                </a:lnTo>
                <a:lnTo>
                  <a:pt x="116" y="116"/>
                </a:lnTo>
                <a:lnTo>
                  <a:pt x="73" y="163"/>
                </a:lnTo>
                <a:lnTo>
                  <a:pt x="41" y="200"/>
                </a:lnTo>
                <a:lnTo>
                  <a:pt x="8" y="238"/>
                </a:lnTo>
                <a:lnTo>
                  <a:pt x="34" y="299"/>
                </a:lnTo>
                <a:lnTo>
                  <a:pt x="43" y="303"/>
                </a:lnTo>
                <a:lnTo>
                  <a:pt x="42" y="308"/>
                </a:lnTo>
                <a:lnTo>
                  <a:pt x="40" y="313"/>
                </a:lnTo>
                <a:lnTo>
                  <a:pt x="56" y="329"/>
                </a:lnTo>
                <a:lnTo>
                  <a:pt x="77" y="337"/>
                </a:lnTo>
                <a:lnTo>
                  <a:pt x="84" y="344"/>
                </a:lnTo>
                <a:lnTo>
                  <a:pt x="85" y="353"/>
                </a:lnTo>
                <a:lnTo>
                  <a:pt x="79" y="388"/>
                </a:lnTo>
                <a:lnTo>
                  <a:pt x="80" y="398"/>
                </a:lnTo>
                <a:lnTo>
                  <a:pt x="87" y="435"/>
                </a:lnTo>
                <a:lnTo>
                  <a:pt x="99" y="443"/>
                </a:lnTo>
                <a:lnTo>
                  <a:pt x="111" y="479"/>
                </a:lnTo>
                <a:lnTo>
                  <a:pt x="133" y="495"/>
                </a:lnTo>
                <a:lnTo>
                  <a:pt x="136" y="499"/>
                </a:lnTo>
                <a:lnTo>
                  <a:pt x="141" y="517"/>
                </a:lnTo>
                <a:lnTo>
                  <a:pt x="148" y="537"/>
                </a:lnTo>
                <a:lnTo>
                  <a:pt x="153" y="541"/>
                </a:lnTo>
                <a:lnTo>
                  <a:pt x="157" y="542"/>
                </a:lnTo>
                <a:lnTo>
                  <a:pt x="163" y="563"/>
                </a:lnTo>
                <a:lnTo>
                  <a:pt x="160" y="574"/>
                </a:lnTo>
                <a:lnTo>
                  <a:pt x="165" y="609"/>
                </a:lnTo>
                <a:lnTo>
                  <a:pt x="173" y="641"/>
                </a:lnTo>
                <a:lnTo>
                  <a:pt x="176" y="678"/>
                </a:lnTo>
                <a:lnTo>
                  <a:pt x="176" y="694"/>
                </a:lnTo>
                <a:lnTo>
                  <a:pt x="176" y="704"/>
                </a:lnTo>
                <a:lnTo>
                  <a:pt x="174" y="718"/>
                </a:lnTo>
                <a:lnTo>
                  <a:pt x="170" y="726"/>
                </a:lnTo>
                <a:lnTo>
                  <a:pt x="163" y="734"/>
                </a:lnTo>
                <a:lnTo>
                  <a:pt x="155" y="747"/>
                </a:lnTo>
                <a:lnTo>
                  <a:pt x="149" y="761"/>
                </a:lnTo>
                <a:lnTo>
                  <a:pt x="144" y="767"/>
                </a:lnTo>
                <a:lnTo>
                  <a:pt x="148" y="787"/>
                </a:lnTo>
                <a:lnTo>
                  <a:pt x="147" y="793"/>
                </a:lnTo>
                <a:lnTo>
                  <a:pt x="145" y="795"/>
                </a:lnTo>
                <a:lnTo>
                  <a:pt x="135" y="798"/>
                </a:lnTo>
                <a:lnTo>
                  <a:pt x="123" y="803"/>
                </a:lnTo>
                <a:lnTo>
                  <a:pt x="115" y="809"/>
                </a:lnTo>
                <a:lnTo>
                  <a:pt x="104" y="819"/>
                </a:lnTo>
                <a:lnTo>
                  <a:pt x="94" y="830"/>
                </a:lnTo>
                <a:lnTo>
                  <a:pt x="83" y="863"/>
                </a:lnTo>
                <a:lnTo>
                  <a:pt x="64" y="888"/>
                </a:lnTo>
                <a:lnTo>
                  <a:pt x="60" y="896"/>
                </a:lnTo>
                <a:lnTo>
                  <a:pt x="42" y="912"/>
                </a:lnTo>
                <a:lnTo>
                  <a:pt x="34" y="930"/>
                </a:lnTo>
                <a:lnTo>
                  <a:pt x="29" y="954"/>
                </a:lnTo>
                <a:lnTo>
                  <a:pt x="22" y="970"/>
                </a:lnTo>
                <a:lnTo>
                  <a:pt x="7" y="992"/>
                </a:lnTo>
                <a:lnTo>
                  <a:pt x="3" y="1027"/>
                </a:lnTo>
                <a:lnTo>
                  <a:pt x="4" y="1099"/>
                </a:lnTo>
                <a:lnTo>
                  <a:pt x="0" y="1180"/>
                </a:lnTo>
                <a:lnTo>
                  <a:pt x="0" y="1211"/>
                </a:lnTo>
                <a:lnTo>
                  <a:pt x="12" y="1211"/>
                </a:lnTo>
                <a:lnTo>
                  <a:pt x="24" y="1218"/>
                </a:lnTo>
                <a:lnTo>
                  <a:pt x="37" y="1226"/>
                </a:lnTo>
                <a:lnTo>
                  <a:pt x="72" y="1248"/>
                </a:lnTo>
                <a:lnTo>
                  <a:pt x="108" y="1271"/>
                </a:lnTo>
                <a:lnTo>
                  <a:pt x="142" y="1293"/>
                </a:lnTo>
                <a:lnTo>
                  <a:pt x="177" y="1315"/>
                </a:lnTo>
                <a:lnTo>
                  <a:pt x="213" y="1337"/>
                </a:lnTo>
                <a:lnTo>
                  <a:pt x="247" y="1359"/>
                </a:lnTo>
                <a:lnTo>
                  <a:pt x="282" y="1382"/>
                </a:lnTo>
                <a:lnTo>
                  <a:pt x="318" y="1404"/>
                </a:lnTo>
                <a:lnTo>
                  <a:pt x="352" y="1426"/>
                </a:lnTo>
                <a:lnTo>
                  <a:pt x="387" y="1448"/>
                </a:lnTo>
                <a:lnTo>
                  <a:pt x="422" y="1471"/>
                </a:lnTo>
                <a:lnTo>
                  <a:pt x="457" y="1493"/>
                </a:lnTo>
                <a:lnTo>
                  <a:pt x="492" y="1515"/>
                </a:lnTo>
                <a:lnTo>
                  <a:pt x="527" y="1537"/>
                </a:lnTo>
                <a:lnTo>
                  <a:pt x="562" y="1559"/>
                </a:lnTo>
                <a:lnTo>
                  <a:pt x="596" y="1582"/>
                </a:lnTo>
                <a:lnTo>
                  <a:pt x="613" y="1592"/>
                </a:lnTo>
                <a:lnTo>
                  <a:pt x="615" y="1597"/>
                </a:lnTo>
                <a:lnTo>
                  <a:pt x="618" y="1617"/>
                </a:lnTo>
                <a:lnTo>
                  <a:pt x="620" y="1629"/>
                </a:lnTo>
                <a:lnTo>
                  <a:pt x="619" y="1640"/>
                </a:lnTo>
                <a:lnTo>
                  <a:pt x="609" y="1659"/>
                </a:lnTo>
                <a:lnTo>
                  <a:pt x="607" y="1669"/>
                </a:lnTo>
                <a:lnTo>
                  <a:pt x="606" y="1676"/>
                </a:lnTo>
                <a:lnTo>
                  <a:pt x="609" y="1679"/>
                </a:lnTo>
                <a:lnTo>
                  <a:pt x="616" y="1680"/>
                </a:lnTo>
                <a:lnTo>
                  <a:pt x="623" y="1685"/>
                </a:lnTo>
                <a:lnTo>
                  <a:pt x="627" y="1688"/>
                </a:lnTo>
                <a:lnTo>
                  <a:pt x="631" y="1702"/>
                </a:lnTo>
                <a:lnTo>
                  <a:pt x="638" y="1710"/>
                </a:lnTo>
                <a:lnTo>
                  <a:pt x="652" y="1721"/>
                </a:lnTo>
                <a:lnTo>
                  <a:pt x="677" y="1742"/>
                </a:lnTo>
                <a:lnTo>
                  <a:pt x="727" y="1784"/>
                </a:lnTo>
                <a:lnTo>
                  <a:pt x="753" y="1804"/>
                </a:lnTo>
                <a:lnTo>
                  <a:pt x="778" y="1824"/>
                </a:lnTo>
                <a:lnTo>
                  <a:pt x="802" y="1845"/>
                </a:lnTo>
                <a:lnTo>
                  <a:pt x="827" y="1865"/>
                </a:lnTo>
                <a:lnTo>
                  <a:pt x="853" y="1887"/>
                </a:lnTo>
                <a:lnTo>
                  <a:pt x="865" y="1897"/>
                </a:lnTo>
                <a:lnTo>
                  <a:pt x="870" y="1899"/>
                </a:lnTo>
                <a:lnTo>
                  <a:pt x="871" y="1895"/>
                </a:lnTo>
                <a:lnTo>
                  <a:pt x="881" y="1883"/>
                </a:lnTo>
                <a:lnTo>
                  <a:pt x="895" y="1887"/>
                </a:lnTo>
                <a:lnTo>
                  <a:pt x="914" y="1859"/>
                </a:lnTo>
                <a:lnTo>
                  <a:pt x="939" y="1799"/>
                </a:lnTo>
                <a:lnTo>
                  <a:pt x="943" y="1793"/>
                </a:lnTo>
                <a:lnTo>
                  <a:pt x="948" y="1783"/>
                </a:lnTo>
                <a:lnTo>
                  <a:pt x="956" y="1768"/>
                </a:lnTo>
                <a:lnTo>
                  <a:pt x="958" y="1761"/>
                </a:lnTo>
                <a:lnTo>
                  <a:pt x="961" y="1754"/>
                </a:lnTo>
                <a:lnTo>
                  <a:pt x="970" y="1730"/>
                </a:lnTo>
                <a:lnTo>
                  <a:pt x="977" y="1691"/>
                </a:lnTo>
                <a:lnTo>
                  <a:pt x="983" y="1684"/>
                </a:lnTo>
                <a:lnTo>
                  <a:pt x="990" y="1666"/>
                </a:lnTo>
                <a:lnTo>
                  <a:pt x="999" y="1649"/>
                </a:lnTo>
                <a:lnTo>
                  <a:pt x="1019" y="1630"/>
                </a:lnTo>
                <a:lnTo>
                  <a:pt x="1022" y="1616"/>
                </a:lnTo>
                <a:lnTo>
                  <a:pt x="1033" y="1588"/>
                </a:lnTo>
                <a:lnTo>
                  <a:pt x="1031" y="1550"/>
                </a:lnTo>
                <a:lnTo>
                  <a:pt x="1038" y="1525"/>
                </a:lnTo>
                <a:lnTo>
                  <a:pt x="1048" y="1514"/>
                </a:lnTo>
                <a:lnTo>
                  <a:pt x="1069" y="1501"/>
                </a:lnTo>
                <a:lnTo>
                  <a:pt x="1108" y="1498"/>
                </a:lnTo>
                <a:lnTo>
                  <a:pt x="1136" y="1471"/>
                </a:lnTo>
                <a:lnTo>
                  <a:pt x="1137" y="1460"/>
                </a:lnTo>
                <a:lnTo>
                  <a:pt x="1151" y="1447"/>
                </a:lnTo>
                <a:lnTo>
                  <a:pt x="1155" y="1433"/>
                </a:lnTo>
                <a:lnTo>
                  <a:pt x="1152" y="1423"/>
                </a:lnTo>
                <a:lnTo>
                  <a:pt x="1150" y="1402"/>
                </a:lnTo>
                <a:lnTo>
                  <a:pt x="1154" y="1405"/>
                </a:lnTo>
                <a:lnTo>
                  <a:pt x="1160" y="1408"/>
                </a:lnTo>
                <a:lnTo>
                  <a:pt x="1163" y="1396"/>
                </a:lnTo>
                <a:lnTo>
                  <a:pt x="1167" y="1388"/>
                </a:lnTo>
                <a:lnTo>
                  <a:pt x="1177" y="1393"/>
                </a:lnTo>
                <a:lnTo>
                  <a:pt x="1185" y="1394"/>
                </a:lnTo>
                <a:lnTo>
                  <a:pt x="1211" y="1387"/>
                </a:lnTo>
                <a:lnTo>
                  <a:pt x="1231" y="1373"/>
                </a:lnTo>
                <a:lnTo>
                  <a:pt x="1256" y="1340"/>
                </a:lnTo>
                <a:lnTo>
                  <a:pt x="1257" y="1325"/>
                </a:lnTo>
                <a:lnTo>
                  <a:pt x="1253" y="1317"/>
                </a:lnTo>
                <a:lnTo>
                  <a:pt x="1238" y="1295"/>
                </a:lnTo>
                <a:lnTo>
                  <a:pt x="1209" y="1252"/>
                </a:lnTo>
                <a:lnTo>
                  <a:pt x="1187" y="1220"/>
                </a:lnTo>
                <a:lnTo>
                  <a:pt x="1165" y="1187"/>
                </a:lnTo>
                <a:lnTo>
                  <a:pt x="1165" y="1161"/>
                </a:lnTo>
                <a:lnTo>
                  <a:pt x="1165" y="1082"/>
                </a:lnTo>
                <a:lnTo>
                  <a:pt x="1164" y="924"/>
                </a:lnTo>
                <a:lnTo>
                  <a:pt x="1163" y="768"/>
                </a:lnTo>
                <a:lnTo>
                  <a:pt x="1162" y="610"/>
                </a:lnTo>
                <a:lnTo>
                  <a:pt x="1161" y="532"/>
                </a:lnTo>
                <a:lnTo>
                  <a:pt x="1161" y="500"/>
                </a:lnTo>
                <a:lnTo>
                  <a:pt x="1163" y="495"/>
                </a:lnTo>
                <a:lnTo>
                  <a:pt x="1188" y="466"/>
                </a:lnTo>
                <a:lnTo>
                  <a:pt x="1222" y="428"/>
                </a:lnTo>
                <a:lnTo>
                  <a:pt x="1266" y="355"/>
                </a:lnTo>
                <a:lnTo>
                  <a:pt x="1290" y="315"/>
                </a:lnTo>
                <a:lnTo>
                  <a:pt x="1309" y="283"/>
                </a:lnTo>
                <a:lnTo>
                  <a:pt x="1285" y="283"/>
                </a:lnTo>
                <a:close/>
                <a:moveTo>
                  <a:pt x="1182" y="1404"/>
                </a:moveTo>
                <a:lnTo>
                  <a:pt x="1164" y="1418"/>
                </a:lnTo>
                <a:lnTo>
                  <a:pt x="1160" y="1428"/>
                </a:lnTo>
                <a:lnTo>
                  <a:pt x="1166" y="1427"/>
                </a:lnTo>
                <a:lnTo>
                  <a:pt x="1187" y="1416"/>
                </a:lnTo>
                <a:lnTo>
                  <a:pt x="1190" y="1413"/>
                </a:lnTo>
                <a:lnTo>
                  <a:pt x="1190" y="1410"/>
                </a:lnTo>
                <a:lnTo>
                  <a:pt x="1189" y="1407"/>
                </a:lnTo>
                <a:lnTo>
                  <a:pt x="1182" y="14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5" name="Freeform 104"/>
          <p:cNvSpPr>
            <a:spLocks noEditPoints="1"/>
          </p:cNvSpPr>
          <p:nvPr/>
        </p:nvSpPr>
        <p:spPr bwMode="auto">
          <a:xfrm>
            <a:off x="6161186" y="3880625"/>
            <a:ext cx="197905" cy="235508"/>
          </a:xfrm>
          <a:custGeom>
            <a:avLst/>
            <a:gdLst>
              <a:gd name="T0" fmla="*/ 982 w 1004"/>
              <a:gd name="T1" fmla="*/ 329 h 1187"/>
              <a:gd name="T2" fmla="*/ 978 w 1004"/>
              <a:gd name="T3" fmla="*/ 269 h 1187"/>
              <a:gd name="T4" fmla="*/ 971 w 1004"/>
              <a:gd name="T5" fmla="*/ 235 h 1187"/>
              <a:gd name="T6" fmla="*/ 934 w 1004"/>
              <a:gd name="T7" fmla="*/ 207 h 1187"/>
              <a:gd name="T8" fmla="*/ 889 w 1004"/>
              <a:gd name="T9" fmla="*/ 155 h 1187"/>
              <a:gd name="T10" fmla="*/ 782 w 1004"/>
              <a:gd name="T11" fmla="*/ 155 h 1187"/>
              <a:gd name="T12" fmla="*/ 694 w 1004"/>
              <a:gd name="T13" fmla="*/ 200 h 1187"/>
              <a:gd name="T14" fmla="*/ 629 w 1004"/>
              <a:gd name="T15" fmla="*/ 165 h 1187"/>
              <a:gd name="T16" fmla="*/ 582 w 1004"/>
              <a:gd name="T17" fmla="*/ 90 h 1187"/>
              <a:gd name="T18" fmla="*/ 514 w 1004"/>
              <a:gd name="T19" fmla="*/ 56 h 1187"/>
              <a:gd name="T20" fmla="*/ 450 w 1004"/>
              <a:gd name="T21" fmla="*/ 78 h 1187"/>
              <a:gd name="T22" fmla="*/ 403 w 1004"/>
              <a:gd name="T23" fmla="*/ 91 h 1187"/>
              <a:gd name="T24" fmla="*/ 404 w 1004"/>
              <a:gd name="T25" fmla="*/ 60 h 1187"/>
              <a:gd name="T26" fmla="*/ 393 w 1004"/>
              <a:gd name="T27" fmla="*/ 0 h 1187"/>
              <a:gd name="T28" fmla="*/ 369 w 1004"/>
              <a:gd name="T29" fmla="*/ 28 h 1187"/>
              <a:gd name="T30" fmla="*/ 325 w 1004"/>
              <a:gd name="T31" fmla="*/ 16 h 1187"/>
              <a:gd name="T32" fmla="*/ 312 w 1004"/>
              <a:gd name="T33" fmla="*/ 68 h 1187"/>
              <a:gd name="T34" fmla="*/ 272 w 1004"/>
              <a:gd name="T35" fmla="*/ 88 h 1187"/>
              <a:gd name="T36" fmla="*/ 264 w 1004"/>
              <a:gd name="T37" fmla="*/ 108 h 1187"/>
              <a:gd name="T38" fmla="*/ 203 w 1004"/>
              <a:gd name="T39" fmla="*/ 71 h 1187"/>
              <a:gd name="T40" fmla="*/ 163 w 1004"/>
              <a:gd name="T41" fmla="*/ 55 h 1187"/>
              <a:gd name="T42" fmla="*/ 109 w 1004"/>
              <a:gd name="T43" fmla="*/ 104 h 1187"/>
              <a:gd name="T44" fmla="*/ 82 w 1004"/>
              <a:gd name="T45" fmla="*/ 157 h 1187"/>
              <a:gd name="T46" fmla="*/ 111 w 1004"/>
              <a:gd name="T47" fmla="*/ 245 h 1187"/>
              <a:gd name="T48" fmla="*/ 137 w 1004"/>
              <a:gd name="T49" fmla="*/ 300 h 1187"/>
              <a:gd name="T50" fmla="*/ 112 w 1004"/>
              <a:gd name="T51" fmla="*/ 361 h 1187"/>
              <a:gd name="T52" fmla="*/ 152 w 1004"/>
              <a:gd name="T53" fmla="*/ 437 h 1187"/>
              <a:gd name="T54" fmla="*/ 111 w 1004"/>
              <a:gd name="T55" fmla="*/ 418 h 1187"/>
              <a:gd name="T56" fmla="*/ 62 w 1004"/>
              <a:gd name="T57" fmla="*/ 431 h 1187"/>
              <a:gd name="T58" fmla="*/ 94 w 1004"/>
              <a:gd name="T59" fmla="*/ 476 h 1187"/>
              <a:gd name="T60" fmla="*/ 80 w 1004"/>
              <a:gd name="T61" fmla="*/ 532 h 1187"/>
              <a:gd name="T62" fmla="*/ 43 w 1004"/>
              <a:gd name="T63" fmla="*/ 584 h 1187"/>
              <a:gd name="T64" fmla="*/ 33 w 1004"/>
              <a:gd name="T65" fmla="*/ 617 h 1187"/>
              <a:gd name="T66" fmla="*/ 45 w 1004"/>
              <a:gd name="T67" fmla="*/ 731 h 1187"/>
              <a:gd name="T68" fmla="*/ 18 w 1004"/>
              <a:gd name="T69" fmla="*/ 795 h 1187"/>
              <a:gd name="T70" fmla="*/ 65 w 1004"/>
              <a:gd name="T71" fmla="*/ 826 h 1187"/>
              <a:gd name="T72" fmla="*/ 122 w 1004"/>
              <a:gd name="T73" fmla="*/ 852 h 1187"/>
              <a:gd name="T74" fmla="*/ 157 w 1004"/>
              <a:gd name="T75" fmla="*/ 898 h 1187"/>
              <a:gd name="T76" fmla="*/ 193 w 1004"/>
              <a:gd name="T77" fmla="*/ 945 h 1187"/>
              <a:gd name="T78" fmla="*/ 181 w 1004"/>
              <a:gd name="T79" fmla="*/ 1023 h 1187"/>
              <a:gd name="T80" fmla="*/ 164 w 1004"/>
              <a:gd name="T81" fmla="*/ 1082 h 1187"/>
              <a:gd name="T82" fmla="*/ 190 w 1004"/>
              <a:gd name="T83" fmla="*/ 1182 h 1187"/>
              <a:gd name="T84" fmla="*/ 335 w 1004"/>
              <a:gd name="T85" fmla="*/ 1111 h 1187"/>
              <a:gd name="T86" fmla="*/ 572 w 1004"/>
              <a:gd name="T87" fmla="*/ 1036 h 1187"/>
              <a:gd name="T88" fmla="*/ 586 w 1004"/>
              <a:gd name="T89" fmla="*/ 1029 h 1187"/>
              <a:gd name="T90" fmla="*/ 744 w 1004"/>
              <a:gd name="T91" fmla="*/ 1019 h 1187"/>
              <a:gd name="T92" fmla="*/ 735 w 1004"/>
              <a:gd name="T93" fmla="*/ 1009 h 1187"/>
              <a:gd name="T94" fmla="*/ 880 w 1004"/>
              <a:gd name="T95" fmla="*/ 1004 h 1187"/>
              <a:gd name="T96" fmla="*/ 914 w 1004"/>
              <a:gd name="T97" fmla="*/ 1038 h 1187"/>
              <a:gd name="T98" fmla="*/ 953 w 1004"/>
              <a:gd name="T99" fmla="*/ 1032 h 1187"/>
              <a:gd name="T100" fmla="*/ 953 w 1004"/>
              <a:gd name="T101" fmla="*/ 955 h 1187"/>
              <a:gd name="T102" fmla="*/ 915 w 1004"/>
              <a:gd name="T103" fmla="*/ 918 h 1187"/>
              <a:gd name="T104" fmla="*/ 881 w 1004"/>
              <a:gd name="T105" fmla="*/ 781 h 1187"/>
              <a:gd name="T106" fmla="*/ 893 w 1004"/>
              <a:gd name="T107" fmla="*/ 705 h 1187"/>
              <a:gd name="T108" fmla="*/ 929 w 1004"/>
              <a:gd name="T109" fmla="*/ 609 h 1187"/>
              <a:gd name="T110" fmla="*/ 957 w 1004"/>
              <a:gd name="T111" fmla="*/ 520 h 1187"/>
              <a:gd name="T112" fmla="*/ 986 w 1004"/>
              <a:gd name="T113" fmla="*/ 480 h 1187"/>
              <a:gd name="T114" fmla="*/ 878 w 1004"/>
              <a:gd name="T115" fmla="*/ 1045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4" h="1187">
                <a:moveTo>
                  <a:pt x="996" y="415"/>
                </a:moveTo>
                <a:lnTo>
                  <a:pt x="990" y="363"/>
                </a:lnTo>
                <a:lnTo>
                  <a:pt x="989" y="358"/>
                </a:lnTo>
                <a:lnTo>
                  <a:pt x="985" y="350"/>
                </a:lnTo>
                <a:lnTo>
                  <a:pt x="982" y="329"/>
                </a:lnTo>
                <a:lnTo>
                  <a:pt x="975" y="316"/>
                </a:lnTo>
                <a:lnTo>
                  <a:pt x="966" y="313"/>
                </a:lnTo>
                <a:lnTo>
                  <a:pt x="966" y="301"/>
                </a:lnTo>
                <a:lnTo>
                  <a:pt x="976" y="280"/>
                </a:lnTo>
                <a:lnTo>
                  <a:pt x="978" y="269"/>
                </a:lnTo>
                <a:lnTo>
                  <a:pt x="974" y="265"/>
                </a:lnTo>
                <a:lnTo>
                  <a:pt x="973" y="256"/>
                </a:lnTo>
                <a:lnTo>
                  <a:pt x="976" y="240"/>
                </a:lnTo>
                <a:lnTo>
                  <a:pt x="975" y="231"/>
                </a:lnTo>
                <a:lnTo>
                  <a:pt x="971" y="235"/>
                </a:lnTo>
                <a:lnTo>
                  <a:pt x="963" y="241"/>
                </a:lnTo>
                <a:lnTo>
                  <a:pt x="955" y="241"/>
                </a:lnTo>
                <a:lnTo>
                  <a:pt x="946" y="227"/>
                </a:lnTo>
                <a:lnTo>
                  <a:pt x="942" y="221"/>
                </a:lnTo>
                <a:lnTo>
                  <a:pt x="934" y="207"/>
                </a:lnTo>
                <a:lnTo>
                  <a:pt x="928" y="193"/>
                </a:lnTo>
                <a:lnTo>
                  <a:pt x="918" y="187"/>
                </a:lnTo>
                <a:lnTo>
                  <a:pt x="909" y="181"/>
                </a:lnTo>
                <a:lnTo>
                  <a:pt x="899" y="163"/>
                </a:lnTo>
                <a:lnTo>
                  <a:pt x="889" y="155"/>
                </a:lnTo>
                <a:lnTo>
                  <a:pt x="878" y="157"/>
                </a:lnTo>
                <a:lnTo>
                  <a:pt x="863" y="154"/>
                </a:lnTo>
                <a:lnTo>
                  <a:pt x="831" y="148"/>
                </a:lnTo>
                <a:lnTo>
                  <a:pt x="796" y="151"/>
                </a:lnTo>
                <a:lnTo>
                  <a:pt x="782" y="155"/>
                </a:lnTo>
                <a:lnTo>
                  <a:pt x="768" y="161"/>
                </a:lnTo>
                <a:lnTo>
                  <a:pt x="732" y="176"/>
                </a:lnTo>
                <a:lnTo>
                  <a:pt x="718" y="183"/>
                </a:lnTo>
                <a:lnTo>
                  <a:pt x="706" y="201"/>
                </a:lnTo>
                <a:lnTo>
                  <a:pt x="694" y="200"/>
                </a:lnTo>
                <a:lnTo>
                  <a:pt x="682" y="194"/>
                </a:lnTo>
                <a:lnTo>
                  <a:pt x="675" y="186"/>
                </a:lnTo>
                <a:lnTo>
                  <a:pt x="659" y="188"/>
                </a:lnTo>
                <a:lnTo>
                  <a:pt x="643" y="180"/>
                </a:lnTo>
                <a:lnTo>
                  <a:pt x="629" y="165"/>
                </a:lnTo>
                <a:lnTo>
                  <a:pt x="617" y="159"/>
                </a:lnTo>
                <a:lnTo>
                  <a:pt x="602" y="147"/>
                </a:lnTo>
                <a:lnTo>
                  <a:pt x="599" y="126"/>
                </a:lnTo>
                <a:lnTo>
                  <a:pt x="590" y="111"/>
                </a:lnTo>
                <a:lnTo>
                  <a:pt x="582" y="90"/>
                </a:lnTo>
                <a:lnTo>
                  <a:pt x="570" y="80"/>
                </a:lnTo>
                <a:lnTo>
                  <a:pt x="556" y="75"/>
                </a:lnTo>
                <a:lnTo>
                  <a:pt x="536" y="76"/>
                </a:lnTo>
                <a:lnTo>
                  <a:pt x="524" y="68"/>
                </a:lnTo>
                <a:lnTo>
                  <a:pt x="514" y="56"/>
                </a:lnTo>
                <a:lnTo>
                  <a:pt x="508" y="53"/>
                </a:lnTo>
                <a:lnTo>
                  <a:pt x="485" y="54"/>
                </a:lnTo>
                <a:lnTo>
                  <a:pt x="461" y="62"/>
                </a:lnTo>
                <a:lnTo>
                  <a:pt x="452" y="69"/>
                </a:lnTo>
                <a:lnTo>
                  <a:pt x="450" y="78"/>
                </a:lnTo>
                <a:lnTo>
                  <a:pt x="445" y="84"/>
                </a:lnTo>
                <a:lnTo>
                  <a:pt x="437" y="90"/>
                </a:lnTo>
                <a:lnTo>
                  <a:pt x="429" y="98"/>
                </a:lnTo>
                <a:lnTo>
                  <a:pt x="416" y="97"/>
                </a:lnTo>
                <a:lnTo>
                  <a:pt x="403" y="91"/>
                </a:lnTo>
                <a:lnTo>
                  <a:pt x="395" y="86"/>
                </a:lnTo>
                <a:lnTo>
                  <a:pt x="395" y="83"/>
                </a:lnTo>
                <a:lnTo>
                  <a:pt x="400" y="75"/>
                </a:lnTo>
                <a:lnTo>
                  <a:pt x="404" y="66"/>
                </a:lnTo>
                <a:lnTo>
                  <a:pt x="404" y="60"/>
                </a:lnTo>
                <a:lnTo>
                  <a:pt x="400" y="45"/>
                </a:lnTo>
                <a:lnTo>
                  <a:pt x="396" y="30"/>
                </a:lnTo>
                <a:lnTo>
                  <a:pt x="397" y="23"/>
                </a:lnTo>
                <a:lnTo>
                  <a:pt x="394" y="1"/>
                </a:lnTo>
                <a:lnTo>
                  <a:pt x="393" y="0"/>
                </a:lnTo>
                <a:lnTo>
                  <a:pt x="376" y="5"/>
                </a:lnTo>
                <a:lnTo>
                  <a:pt x="369" y="7"/>
                </a:lnTo>
                <a:lnTo>
                  <a:pt x="366" y="9"/>
                </a:lnTo>
                <a:lnTo>
                  <a:pt x="365" y="14"/>
                </a:lnTo>
                <a:lnTo>
                  <a:pt x="369" y="28"/>
                </a:lnTo>
                <a:lnTo>
                  <a:pt x="366" y="30"/>
                </a:lnTo>
                <a:lnTo>
                  <a:pt x="356" y="30"/>
                </a:lnTo>
                <a:lnTo>
                  <a:pt x="343" y="25"/>
                </a:lnTo>
                <a:lnTo>
                  <a:pt x="329" y="12"/>
                </a:lnTo>
                <a:lnTo>
                  <a:pt x="325" y="16"/>
                </a:lnTo>
                <a:lnTo>
                  <a:pt x="323" y="27"/>
                </a:lnTo>
                <a:lnTo>
                  <a:pt x="322" y="39"/>
                </a:lnTo>
                <a:lnTo>
                  <a:pt x="326" y="62"/>
                </a:lnTo>
                <a:lnTo>
                  <a:pt x="322" y="70"/>
                </a:lnTo>
                <a:lnTo>
                  <a:pt x="312" y="68"/>
                </a:lnTo>
                <a:lnTo>
                  <a:pt x="299" y="68"/>
                </a:lnTo>
                <a:lnTo>
                  <a:pt x="286" y="71"/>
                </a:lnTo>
                <a:lnTo>
                  <a:pt x="279" y="71"/>
                </a:lnTo>
                <a:lnTo>
                  <a:pt x="274" y="79"/>
                </a:lnTo>
                <a:lnTo>
                  <a:pt x="272" y="88"/>
                </a:lnTo>
                <a:lnTo>
                  <a:pt x="276" y="98"/>
                </a:lnTo>
                <a:lnTo>
                  <a:pt x="276" y="102"/>
                </a:lnTo>
                <a:lnTo>
                  <a:pt x="272" y="105"/>
                </a:lnTo>
                <a:lnTo>
                  <a:pt x="268" y="108"/>
                </a:lnTo>
                <a:lnTo>
                  <a:pt x="264" y="108"/>
                </a:lnTo>
                <a:lnTo>
                  <a:pt x="253" y="97"/>
                </a:lnTo>
                <a:lnTo>
                  <a:pt x="241" y="93"/>
                </a:lnTo>
                <a:lnTo>
                  <a:pt x="212" y="86"/>
                </a:lnTo>
                <a:lnTo>
                  <a:pt x="208" y="72"/>
                </a:lnTo>
                <a:lnTo>
                  <a:pt x="203" y="71"/>
                </a:lnTo>
                <a:lnTo>
                  <a:pt x="197" y="63"/>
                </a:lnTo>
                <a:lnTo>
                  <a:pt x="190" y="53"/>
                </a:lnTo>
                <a:lnTo>
                  <a:pt x="184" y="54"/>
                </a:lnTo>
                <a:lnTo>
                  <a:pt x="179" y="57"/>
                </a:lnTo>
                <a:lnTo>
                  <a:pt x="163" y="55"/>
                </a:lnTo>
                <a:lnTo>
                  <a:pt x="148" y="71"/>
                </a:lnTo>
                <a:lnTo>
                  <a:pt x="137" y="91"/>
                </a:lnTo>
                <a:lnTo>
                  <a:pt x="126" y="100"/>
                </a:lnTo>
                <a:lnTo>
                  <a:pt x="113" y="104"/>
                </a:lnTo>
                <a:lnTo>
                  <a:pt x="109" y="104"/>
                </a:lnTo>
                <a:lnTo>
                  <a:pt x="105" y="111"/>
                </a:lnTo>
                <a:lnTo>
                  <a:pt x="94" y="122"/>
                </a:lnTo>
                <a:lnTo>
                  <a:pt x="83" y="130"/>
                </a:lnTo>
                <a:lnTo>
                  <a:pt x="80" y="139"/>
                </a:lnTo>
                <a:lnTo>
                  <a:pt x="82" y="157"/>
                </a:lnTo>
                <a:lnTo>
                  <a:pt x="81" y="195"/>
                </a:lnTo>
                <a:lnTo>
                  <a:pt x="82" y="228"/>
                </a:lnTo>
                <a:lnTo>
                  <a:pt x="91" y="240"/>
                </a:lnTo>
                <a:lnTo>
                  <a:pt x="100" y="246"/>
                </a:lnTo>
                <a:lnTo>
                  <a:pt x="111" y="245"/>
                </a:lnTo>
                <a:lnTo>
                  <a:pt x="122" y="243"/>
                </a:lnTo>
                <a:lnTo>
                  <a:pt x="121" y="264"/>
                </a:lnTo>
                <a:lnTo>
                  <a:pt x="118" y="286"/>
                </a:lnTo>
                <a:lnTo>
                  <a:pt x="131" y="293"/>
                </a:lnTo>
                <a:lnTo>
                  <a:pt x="137" y="300"/>
                </a:lnTo>
                <a:lnTo>
                  <a:pt x="140" y="306"/>
                </a:lnTo>
                <a:lnTo>
                  <a:pt x="120" y="318"/>
                </a:lnTo>
                <a:lnTo>
                  <a:pt x="114" y="325"/>
                </a:lnTo>
                <a:lnTo>
                  <a:pt x="111" y="343"/>
                </a:lnTo>
                <a:lnTo>
                  <a:pt x="112" y="361"/>
                </a:lnTo>
                <a:lnTo>
                  <a:pt x="139" y="373"/>
                </a:lnTo>
                <a:lnTo>
                  <a:pt x="149" y="388"/>
                </a:lnTo>
                <a:lnTo>
                  <a:pt x="153" y="403"/>
                </a:lnTo>
                <a:lnTo>
                  <a:pt x="155" y="431"/>
                </a:lnTo>
                <a:lnTo>
                  <a:pt x="152" y="437"/>
                </a:lnTo>
                <a:lnTo>
                  <a:pt x="145" y="437"/>
                </a:lnTo>
                <a:lnTo>
                  <a:pt x="138" y="429"/>
                </a:lnTo>
                <a:lnTo>
                  <a:pt x="132" y="420"/>
                </a:lnTo>
                <a:lnTo>
                  <a:pt x="124" y="420"/>
                </a:lnTo>
                <a:lnTo>
                  <a:pt x="111" y="418"/>
                </a:lnTo>
                <a:lnTo>
                  <a:pt x="95" y="415"/>
                </a:lnTo>
                <a:lnTo>
                  <a:pt x="75" y="416"/>
                </a:lnTo>
                <a:lnTo>
                  <a:pt x="68" y="417"/>
                </a:lnTo>
                <a:lnTo>
                  <a:pt x="63" y="422"/>
                </a:lnTo>
                <a:lnTo>
                  <a:pt x="62" y="431"/>
                </a:lnTo>
                <a:lnTo>
                  <a:pt x="60" y="460"/>
                </a:lnTo>
                <a:lnTo>
                  <a:pt x="66" y="467"/>
                </a:lnTo>
                <a:lnTo>
                  <a:pt x="79" y="474"/>
                </a:lnTo>
                <a:lnTo>
                  <a:pt x="88" y="477"/>
                </a:lnTo>
                <a:lnTo>
                  <a:pt x="94" y="476"/>
                </a:lnTo>
                <a:lnTo>
                  <a:pt x="100" y="481"/>
                </a:lnTo>
                <a:lnTo>
                  <a:pt x="101" y="493"/>
                </a:lnTo>
                <a:lnTo>
                  <a:pt x="97" y="502"/>
                </a:lnTo>
                <a:lnTo>
                  <a:pt x="90" y="510"/>
                </a:lnTo>
                <a:lnTo>
                  <a:pt x="80" y="532"/>
                </a:lnTo>
                <a:lnTo>
                  <a:pt x="81" y="540"/>
                </a:lnTo>
                <a:lnTo>
                  <a:pt x="82" y="552"/>
                </a:lnTo>
                <a:lnTo>
                  <a:pt x="67" y="584"/>
                </a:lnTo>
                <a:lnTo>
                  <a:pt x="62" y="590"/>
                </a:lnTo>
                <a:lnTo>
                  <a:pt x="43" y="584"/>
                </a:lnTo>
                <a:lnTo>
                  <a:pt x="30" y="582"/>
                </a:lnTo>
                <a:lnTo>
                  <a:pt x="21" y="590"/>
                </a:lnTo>
                <a:lnTo>
                  <a:pt x="24" y="592"/>
                </a:lnTo>
                <a:lnTo>
                  <a:pt x="29" y="598"/>
                </a:lnTo>
                <a:lnTo>
                  <a:pt x="33" y="617"/>
                </a:lnTo>
                <a:lnTo>
                  <a:pt x="51" y="680"/>
                </a:lnTo>
                <a:lnTo>
                  <a:pt x="50" y="698"/>
                </a:lnTo>
                <a:lnTo>
                  <a:pt x="46" y="709"/>
                </a:lnTo>
                <a:lnTo>
                  <a:pt x="46" y="720"/>
                </a:lnTo>
                <a:lnTo>
                  <a:pt x="45" y="731"/>
                </a:lnTo>
                <a:lnTo>
                  <a:pt x="33" y="748"/>
                </a:lnTo>
                <a:lnTo>
                  <a:pt x="0" y="786"/>
                </a:lnTo>
                <a:lnTo>
                  <a:pt x="2" y="789"/>
                </a:lnTo>
                <a:lnTo>
                  <a:pt x="10" y="793"/>
                </a:lnTo>
                <a:lnTo>
                  <a:pt x="18" y="795"/>
                </a:lnTo>
                <a:lnTo>
                  <a:pt x="25" y="794"/>
                </a:lnTo>
                <a:lnTo>
                  <a:pt x="33" y="803"/>
                </a:lnTo>
                <a:lnTo>
                  <a:pt x="42" y="815"/>
                </a:lnTo>
                <a:lnTo>
                  <a:pt x="51" y="821"/>
                </a:lnTo>
                <a:lnTo>
                  <a:pt x="65" y="826"/>
                </a:lnTo>
                <a:lnTo>
                  <a:pt x="76" y="827"/>
                </a:lnTo>
                <a:lnTo>
                  <a:pt x="88" y="825"/>
                </a:lnTo>
                <a:lnTo>
                  <a:pt x="102" y="827"/>
                </a:lnTo>
                <a:lnTo>
                  <a:pt x="117" y="836"/>
                </a:lnTo>
                <a:lnTo>
                  <a:pt x="122" y="852"/>
                </a:lnTo>
                <a:lnTo>
                  <a:pt x="126" y="866"/>
                </a:lnTo>
                <a:lnTo>
                  <a:pt x="131" y="872"/>
                </a:lnTo>
                <a:lnTo>
                  <a:pt x="131" y="885"/>
                </a:lnTo>
                <a:lnTo>
                  <a:pt x="142" y="896"/>
                </a:lnTo>
                <a:lnTo>
                  <a:pt x="157" y="898"/>
                </a:lnTo>
                <a:lnTo>
                  <a:pt x="177" y="910"/>
                </a:lnTo>
                <a:lnTo>
                  <a:pt x="182" y="909"/>
                </a:lnTo>
                <a:lnTo>
                  <a:pt x="184" y="908"/>
                </a:lnTo>
                <a:lnTo>
                  <a:pt x="187" y="910"/>
                </a:lnTo>
                <a:lnTo>
                  <a:pt x="193" y="945"/>
                </a:lnTo>
                <a:lnTo>
                  <a:pt x="196" y="964"/>
                </a:lnTo>
                <a:lnTo>
                  <a:pt x="194" y="971"/>
                </a:lnTo>
                <a:lnTo>
                  <a:pt x="191" y="977"/>
                </a:lnTo>
                <a:lnTo>
                  <a:pt x="191" y="1006"/>
                </a:lnTo>
                <a:lnTo>
                  <a:pt x="181" y="1023"/>
                </a:lnTo>
                <a:lnTo>
                  <a:pt x="179" y="1040"/>
                </a:lnTo>
                <a:lnTo>
                  <a:pt x="177" y="1046"/>
                </a:lnTo>
                <a:lnTo>
                  <a:pt x="167" y="1051"/>
                </a:lnTo>
                <a:lnTo>
                  <a:pt x="167" y="1065"/>
                </a:lnTo>
                <a:lnTo>
                  <a:pt x="164" y="1082"/>
                </a:lnTo>
                <a:lnTo>
                  <a:pt x="163" y="1100"/>
                </a:lnTo>
                <a:lnTo>
                  <a:pt x="165" y="1146"/>
                </a:lnTo>
                <a:lnTo>
                  <a:pt x="166" y="1181"/>
                </a:lnTo>
                <a:lnTo>
                  <a:pt x="170" y="1187"/>
                </a:lnTo>
                <a:lnTo>
                  <a:pt x="190" y="1182"/>
                </a:lnTo>
                <a:lnTo>
                  <a:pt x="222" y="1162"/>
                </a:lnTo>
                <a:lnTo>
                  <a:pt x="251" y="1151"/>
                </a:lnTo>
                <a:lnTo>
                  <a:pt x="273" y="1134"/>
                </a:lnTo>
                <a:lnTo>
                  <a:pt x="285" y="1128"/>
                </a:lnTo>
                <a:lnTo>
                  <a:pt x="335" y="1111"/>
                </a:lnTo>
                <a:lnTo>
                  <a:pt x="415" y="1075"/>
                </a:lnTo>
                <a:lnTo>
                  <a:pt x="440" y="1064"/>
                </a:lnTo>
                <a:lnTo>
                  <a:pt x="497" y="1050"/>
                </a:lnTo>
                <a:lnTo>
                  <a:pt x="579" y="1042"/>
                </a:lnTo>
                <a:lnTo>
                  <a:pt x="572" y="1036"/>
                </a:lnTo>
                <a:lnTo>
                  <a:pt x="546" y="1037"/>
                </a:lnTo>
                <a:lnTo>
                  <a:pt x="530" y="1038"/>
                </a:lnTo>
                <a:lnTo>
                  <a:pt x="535" y="1031"/>
                </a:lnTo>
                <a:lnTo>
                  <a:pt x="544" y="1027"/>
                </a:lnTo>
                <a:lnTo>
                  <a:pt x="586" y="1029"/>
                </a:lnTo>
                <a:lnTo>
                  <a:pt x="594" y="1039"/>
                </a:lnTo>
                <a:lnTo>
                  <a:pt x="606" y="1041"/>
                </a:lnTo>
                <a:lnTo>
                  <a:pt x="646" y="1034"/>
                </a:lnTo>
                <a:lnTo>
                  <a:pt x="748" y="1024"/>
                </a:lnTo>
                <a:lnTo>
                  <a:pt x="744" y="1019"/>
                </a:lnTo>
                <a:lnTo>
                  <a:pt x="736" y="1018"/>
                </a:lnTo>
                <a:lnTo>
                  <a:pt x="654" y="1023"/>
                </a:lnTo>
                <a:lnTo>
                  <a:pt x="664" y="1015"/>
                </a:lnTo>
                <a:lnTo>
                  <a:pt x="695" y="1011"/>
                </a:lnTo>
                <a:lnTo>
                  <a:pt x="735" y="1009"/>
                </a:lnTo>
                <a:lnTo>
                  <a:pt x="757" y="1012"/>
                </a:lnTo>
                <a:lnTo>
                  <a:pt x="776" y="1026"/>
                </a:lnTo>
                <a:lnTo>
                  <a:pt x="862" y="1042"/>
                </a:lnTo>
                <a:lnTo>
                  <a:pt x="867" y="1037"/>
                </a:lnTo>
                <a:lnTo>
                  <a:pt x="880" y="1004"/>
                </a:lnTo>
                <a:lnTo>
                  <a:pt x="886" y="1001"/>
                </a:lnTo>
                <a:lnTo>
                  <a:pt x="894" y="1002"/>
                </a:lnTo>
                <a:lnTo>
                  <a:pt x="891" y="1029"/>
                </a:lnTo>
                <a:lnTo>
                  <a:pt x="908" y="1037"/>
                </a:lnTo>
                <a:lnTo>
                  <a:pt x="914" y="1038"/>
                </a:lnTo>
                <a:lnTo>
                  <a:pt x="915" y="1042"/>
                </a:lnTo>
                <a:lnTo>
                  <a:pt x="928" y="1044"/>
                </a:lnTo>
                <a:lnTo>
                  <a:pt x="936" y="1039"/>
                </a:lnTo>
                <a:lnTo>
                  <a:pt x="949" y="1038"/>
                </a:lnTo>
                <a:lnTo>
                  <a:pt x="953" y="1032"/>
                </a:lnTo>
                <a:lnTo>
                  <a:pt x="954" y="1018"/>
                </a:lnTo>
                <a:lnTo>
                  <a:pt x="954" y="1006"/>
                </a:lnTo>
                <a:lnTo>
                  <a:pt x="958" y="1000"/>
                </a:lnTo>
                <a:lnTo>
                  <a:pt x="960" y="986"/>
                </a:lnTo>
                <a:lnTo>
                  <a:pt x="953" y="955"/>
                </a:lnTo>
                <a:lnTo>
                  <a:pt x="949" y="951"/>
                </a:lnTo>
                <a:lnTo>
                  <a:pt x="926" y="947"/>
                </a:lnTo>
                <a:lnTo>
                  <a:pt x="924" y="940"/>
                </a:lnTo>
                <a:lnTo>
                  <a:pt x="919" y="934"/>
                </a:lnTo>
                <a:lnTo>
                  <a:pt x="915" y="918"/>
                </a:lnTo>
                <a:lnTo>
                  <a:pt x="910" y="894"/>
                </a:lnTo>
                <a:lnTo>
                  <a:pt x="902" y="864"/>
                </a:lnTo>
                <a:lnTo>
                  <a:pt x="887" y="815"/>
                </a:lnTo>
                <a:lnTo>
                  <a:pt x="883" y="798"/>
                </a:lnTo>
                <a:lnTo>
                  <a:pt x="881" y="781"/>
                </a:lnTo>
                <a:lnTo>
                  <a:pt x="880" y="759"/>
                </a:lnTo>
                <a:lnTo>
                  <a:pt x="884" y="751"/>
                </a:lnTo>
                <a:lnTo>
                  <a:pt x="883" y="740"/>
                </a:lnTo>
                <a:lnTo>
                  <a:pt x="882" y="730"/>
                </a:lnTo>
                <a:lnTo>
                  <a:pt x="893" y="705"/>
                </a:lnTo>
                <a:lnTo>
                  <a:pt x="915" y="675"/>
                </a:lnTo>
                <a:lnTo>
                  <a:pt x="919" y="663"/>
                </a:lnTo>
                <a:lnTo>
                  <a:pt x="924" y="655"/>
                </a:lnTo>
                <a:lnTo>
                  <a:pt x="925" y="644"/>
                </a:lnTo>
                <a:lnTo>
                  <a:pt x="929" y="609"/>
                </a:lnTo>
                <a:lnTo>
                  <a:pt x="939" y="566"/>
                </a:lnTo>
                <a:lnTo>
                  <a:pt x="946" y="550"/>
                </a:lnTo>
                <a:lnTo>
                  <a:pt x="950" y="541"/>
                </a:lnTo>
                <a:lnTo>
                  <a:pt x="956" y="527"/>
                </a:lnTo>
                <a:lnTo>
                  <a:pt x="957" y="520"/>
                </a:lnTo>
                <a:lnTo>
                  <a:pt x="977" y="503"/>
                </a:lnTo>
                <a:lnTo>
                  <a:pt x="986" y="499"/>
                </a:lnTo>
                <a:lnTo>
                  <a:pt x="988" y="492"/>
                </a:lnTo>
                <a:lnTo>
                  <a:pt x="985" y="485"/>
                </a:lnTo>
                <a:lnTo>
                  <a:pt x="986" y="480"/>
                </a:lnTo>
                <a:lnTo>
                  <a:pt x="991" y="478"/>
                </a:lnTo>
                <a:lnTo>
                  <a:pt x="998" y="476"/>
                </a:lnTo>
                <a:lnTo>
                  <a:pt x="1004" y="469"/>
                </a:lnTo>
                <a:lnTo>
                  <a:pt x="996" y="415"/>
                </a:lnTo>
                <a:close/>
                <a:moveTo>
                  <a:pt x="878" y="1045"/>
                </a:moveTo>
                <a:lnTo>
                  <a:pt x="900" y="1050"/>
                </a:lnTo>
                <a:lnTo>
                  <a:pt x="904" y="1043"/>
                </a:lnTo>
                <a:lnTo>
                  <a:pt x="883" y="1039"/>
                </a:lnTo>
                <a:lnTo>
                  <a:pt x="878" y="104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6" name="Freeform 108"/>
          <p:cNvSpPr>
            <a:spLocks noEditPoints="1"/>
          </p:cNvSpPr>
          <p:nvPr/>
        </p:nvSpPr>
        <p:spPr bwMode="auto">
          <a:xfrm>
            <a:off x="5900940" y="3808390"/>
            <a:ext cx="98952" cy="64319"/>
          </a:xfrm>
          <a:custGeom>
            <a:avLst/>
            <a:gdLst>
              <a:gd name="T0" fmla="*/ 434 w 498"/>
              <a:gd name="T1" fmla="*/ 0 h 324"/>
              <a:gd name="T2" fmla="*/ 288 w 498"/>
              <a:gd name="T3" fmla="*/ 0 h 324"/>
              <a:gd name="T4" fmla="*/ 187 w 498"/>
              <a:gd name="T5" fmla="*/ 35 h 324"/>
              <a:gd name="T6" fmla="*/ 78 w 498"/>
              <a:gd name="T7" fmla="*/ 43 h 324"/>
              <a:gd name="T8" fmla="*/ 31 w 498"/>
              <a:gd name="T9" fmla="*/ 61 h 324"/>
              <a:gd name="T10" fmla="*/ 45 w 498"/>
              <a:gd name="T11" fmla="*/ 87 h 324"/>
              <a:gd name="T12" fmla="*/ 75 w 498"/>
              <a:gd name="T13" fmla="*/ 87 h 324"/>
              <a:gd name="T14" fmla="*/ 70 w 498"/>
              <a:gd name="T15" fmla="*/ 130 h 324"/>
              <a:gd name="T16" fmla="*/ 128 w 498"/>
              <a:gd name="T17" fmla="*/ 138 h 324"/>
              <a:gd name="T18" fmla="*/ 144 w 498"/>
              <a:gd name="T19" fmla="*/ 170 h 324"/>
              <a:gd name="T20" fmla="*/ 207 w 498"/>
              <a:gd name="T21" fmla="*/ 136 h 324"/>
              <a:gd name="T22" fmla="*/ 266 w 498"/>
              <a:gd name="T23" fmla="*/ 132 h 324"/>
              <a:gd name="T24" fmla="*/ 257 w 498"/>
              <a:gd name="T25" fmla="*/ 143 h 324"/>
              <a:gd name="T26" fmla="*/ 202 w 498"/>
              <a:gd name="T27" fmla="*/ 155 h 324"/>
              <a:gd name="T28" fmla="*/ 209 w 498"/>
              <a:gd name="T29" fmla="*/ 197 h 324"/>
              <a:gd name="T30" fmla="*/ 239 w 498"/>
              <a:gd name="T31" fmla="*/ 184 h 324"/>
              <a:gd name="T32" fmla="*/ 251 w 498"/>
              <a:gd name="T33" fmla="*/ 204 h 324"/>
              <a:gd name="T34" fmla="*/ 198 w 498"/>
              <a:gd name="T35" fmla="*/ 236 h 324"/>
              <a:gd name="T36" fmla="*/ 218 w 498"/>
              <a:gd name="T37" fmla="*/ 239 h 324"/>
              <a:gd name="T38" fmla="*/ 210 w 498"/>
              <a:gd name="T39" fmla="*/ 263 h 324"/>
              <a:gd name="T40" fmla="*/ 232 w 498"/>
              <a:gd name="T41" fmla="*/ 282 h 324"/>
              <a:gd name="T42" fmla="*/ 246 w 498"/>
              <a:gd name="T43" fmla="*/ 305 h 324"/>
              <a:gd name="T44" fmla="*/ 260 w 498"/>
              <a:gd name="T45" fmla="*/ 311 h 324"/>
              <a:gd name="T46" fmla="*/ 284 w 498"/>
              <a:gd name="T47" fmla="*/ 298 h 324"/>
              <a:gd name="T48" fmla="*/ 328 w 498"/>
              <a:gd name="T49" fmla="*/ 218 h 324"/>
              <a:gd name="T50" fmla="*/ 387 w 498"/>
              <a:gd name="T51" fmla="*/ 194 h 324"/>
              <a:gd name="T52" fmla="*/ 448 w 498"/>
              <a:gd name="T53" fmla="*/ 188 h 324"/>
              <a:gd name="T54" fmla="*/ 486 w 498"/>
              <a:gd name="T55" fmla="*/ 133 h 324"/>
              <a:gd name="T56" fmla="*/ 466 w 498"/>
              <a:gd name="T57" fmla="*/ 109 h 324"/>
              <a:gd name="T58" fmla="*/ 451 w 498"/>
              <a:gd name="T59" fmla="*/ 85 h 324"/>
              <a:gd name="T60" fmla="*/ 483 w 498"/>
              <a:gd name="T61" fmla="*/ 77 h 324"/>
              <a:gd name="T62" fmla="*/ 496 w 498"/>
              <a:gd name="T63" fmla="*/ 52 h 324"/>
              <a:gd name="T64" fmla="*/ 111 w 498"/>
              <a:gd name="T65" fmla="*/ 147 h 324"/>
              <a:gd name="T66" fmla="*/ 97 w 498"/>
              <a:gd name="T67" fmla="*/ 168 h 324"/>
              <a:gd name="T68" fmla="*/ 111 w 498"/>
              <a:gd name="T69" fmla="*/ 147 h 324"/>
              <a:gd name="T70" fmla="*/ 185 w 498"/>
              <a:gd name="T71" fmla="*/ 217 h 324"/>
              <a:gd name="T72" fmla="*/ 198 w 498"/>
              <a:gd name="T73" fmla="*/ 207 h 324"/>
              <a:gd name="T74" fmla="*/ 119 w 498"/>
              <a:gd name="T75" fmla="*/ 200 h 324"/>
              <a:gd name="T76" fmla="*/ 113 w 498"/>
              <a:gd name="T77" fmla="*/ 229 h 324"/>
              <a:gd name="T78" fmla="*/ 127 w 498"/>
              <a:gd name="T79" fmla="*/ 203 h 324"/>
              <a:gd name="T80" fmla="*/ 153 w 498"/>
              <a:gd name="T81" fmla="*/ 262 h 324"/>
              <a:gd name="T82" fmla="*/ 157 w 498"/>
              <a:gd name="T83" fmla="*/ 279 h 324"/>
              <a:gd name="T84" fmla="*/ 167 w 498"/>
              <a:gd name="T85" fmla="*/ 264 h 324"/>
              <a:gd name="T86" fmla="*/ 159 w 498"/>
              <a:gd name="T87" fmla="*/ 256 h 324"/>
              <a:gd name="T88" fmla="*/ 88 w 498"/>
              <a:gd name="T89" fmla="*/ 281 h 324"/>
              <a:gd name="T90" fmla="*/ 73 w 498"/>
              <a:gd name="T91" fmla="*/ 291 h 324"/>
              <a:gd name="T92" fmla="*/ 92 w 498"/>
              <a:gd name="T93" fmla="*/ 301 h 324"/>
              <a:gd name="T94" fmla="*/ 101 w 498"/>
              <a:gd name="T95" fmla="*/ 275 h 324"/>
              <a:gd name="T96" fmla="*/ 122 w 498"/>
              <a:gd name="T97" fmla="*/ 276 h 324"/>
              <a:gd name="T98" fmla="*/ 119 w 498"/>
              <a:gd name="T99" fmla="*/ 296 h 324"/>
              <a:gd name="T100" fmla="*/ 128 w 498"/>
              <a:gd name="T101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8" h="324">
                <a:moveTo>
                  <a:pt x="489" y="16"/>
                </a:moveTo>
                <a:lnTo>
                  <a:pt x="490" y="1"/>
                </a:lnTo>
                <a:lnTo>
                  <a:pt x="434" y="0"/>
                </a:lnTo>
                <a:lnTo>
                  <a:pt x="388" y="0"/>
                </a:lnTo>
                <a:lnTo>
                  <a:pt x="329" y="0"/>
                </a:lnTo>
                <a:lnTo>
                  <a:pt x="288" y="0"/>
                </a:lnTo>
                <a:lnTo>
                  <a:pt x="250" y="0"/>
                </a:lnTo>
                <a:lnTo>
                  <a:pt x="219" y="16"/>
                </a:lnTo>
                <a:lnTo>
                  <a:pt x="187" y="35"/>
                </a:lnTo>
                <a:lnTo>
                  <a:pt x="144" y="44"/>
                </a:lnTo>
                <a:lnTo>
                  <a:pt x="94" y="41"/>
                </a:lnTo>
                <a:lnTo>
                  <a:pt x="78" y="43"/>
                </a:lnTo>
                <a:lnTo>
                  <a:pt x="61" y="51"/>
                </a:lnTo>
                <a:lnTo>
                  <a:pt x="49" y="57"/>
                </a:lnTo>
                <a:lnTo>
                  <a:pt x="31" y="61"/>
                </a:lnTo>
                <a:lnTo>
                  <a:pt x="9" y="58"/>
                </a:lnTo>
                <a:lnTo>
                  <a:pt x="0" y="60"/>
                </a:lnTo>
                <a:lnTo>
                  <a:pt x="45" y="87"/>
                </a:lnTo>
                <a:lnTo>
                  <a:pt x="65" y="80"/>
                </a:lnTo>
                <a:lnTo>
                  <a:pt x="76" y="81"/>
                </a:lnTo>
                <a:lnTo>
                  <a:pt x="75" y="87"/>
                </a:lnTo>
                <a:lnTo>
                  <a:pt x="64" y="100"/>
                </a:lnTo>
                <a:lnTo>
                  <a:pt x="62" y="117"/>
                </a:lnTo>
                <a:lnTo>
                  <a:pt x="70" y="130"/>
                </a:lnTo>
                <a:lnTo>
                  <a:pt x="92" y="141"/>
                </a:lnTo>
                <a:lnTo>
                  <a:pt x="121" y="134"/>
                </a:lnTo>
                <a:lnTo>
                  <a:pt x="128" y="138"/>
                </a:lnTo>
                <a:lnTo>
                  <a:pt x="130" y="141"/>
                </a:lnTo>
                <a:lnTo>
                  <a:pt x="123" y="165"/>
                </a:lnTo>
                <a:lnTo>
                  <a:pt x="144" y="170"/>
                </a:lnTo>
                <a:lnTo>
                  <a:pt x="172" y="160"/>
                </a:lnTo>
                <a:lnTo>
                  <a:pt x="194" y="141"/>
                </a:lnTo>
                <a:lnTo>
                  <a:pt x="207" y="136"/>
                </a:lnTo>
                <a:lnTo>
                  <a:pt x="248" y="139"/>
                </a:lnTo>
                <a:lnTo>
                  <a:pt x="261" y="132"/>
                </a:lnTo>
                <a:lnTo>
                  <a:pt x="266" y="132"/>
                </a:lnTo>
                <a:lnTo>
                  <a:pt x="267" y="136"/>
                </a:lnTo>
                <a:lnTo>
                  <a:pt x="262" y="142"/>
                </a:lnTo>
                <a:lnTo>
                  <a:pt x="257" y="143"/>
                </a:lnTo>
                <a:lnTo>
                  <a:pt x="243" y="150"/>
                </a:lnTo>
                <a:lnTo>
                  <a:pt x="210" y="150"/>
                </a:lnTo>
                <a:lnTo>
                  <a:pt x="202" y="155"/>
                </a:lnTo>
                <a:lnTo>
                  <a:pt x="196" y="167"/>
                </a:lnTo>
                <a:lnTo>
                  <a:pt x="195" y="177"/>
                </a:lnTo>
                <a:lnTo>
                  <a:pt x="209" y="197"/>
                </a:lnTo>
                <a:lnTo>
                  <a:pt x="218" y="196"/>
                </a:lnTo>
                <a:lnTo>
                  <a:pt x="225" y="187"/>
                </a:lnTo>
                <a:lnTo>
                  <a:pt x="239" y="184"/>
                </a:lnTo>
                <a:lnTo>
                  <a:pt x="258" y="189"/>
                </a:lnTo>
                <a:lnTo>
                  <a:pt x="266" y="200"/>
                </a:lnTo>
                <a:lnTo>
                  <a:pt x="251" y="204"/>
                </a:lnTo>
                <a:lnTo>
                  <a:pt x="235" y="206"/>
                </a:lnTo>
                <a:lnTo>
                  <a:pt x="206" y="220"/>
                </a:lnTo>
                <a:lnTo>
                  <a:pt x="198" y="236"/>
                </a:lnTo>
                <a:lnTo>
                  <a:pt x="203" y="240"/>
                </a:lnTo>
                <a:lnTo>
                  <a:pt x="211" y="238"/>
                </a:lnTo>
                <a:lnTo>
                  <a:pt x="218" y="239"/>
                </a:lnTo>
                <a:lnTo>
                  <a:pt x="219" y="242"/>
                </a:lnTo>
                <a:lnTo>
                  <a:pt x="211" y="250"/>
                </a:lnTo>
                <a:lnTo>
                  <a:pt x="210" y="263"/>
                </a:lnTo>
                <a:lnTo>
                  <a:pt x="211" y="272"/>
                </a:lnTo>
                <a:lnTo>
                  <a:pt x="223" y="284"/>
                </a:lnTo>
                <a:lnTo>
                  <a:pt x="232" y="282"/>
                </a:lnTo>
                <a:lnTo>
                  <a:pt x="239" y="283"/>
                </a:lnTo>
                <a:lnTo>
                  <a:pt x="238" y="307"/>
                </a:lnTo>
                <a:lnTo>
                  <a:pt x="246" y="305"/>
                </a:lnTo>
                <a:lnTo>
                  <a:pt x="260" y="286"/>
                </a:lnTo>
                <a:lnTo>
                  <a:pt x="267" y="285"/>
                </a:lnTo>
                <a:lnTo>
                  <a:pt x="260" y="311"/>
                </a:lnTo>
                <a:lnTo>
                  <a:pt x="268" y="324"/>
                </a:lnTo>
                <a:lnTo>
                  <a:pt x="275" y="314"/>
                </a:lnTo>
                <a:lnTo>
                  <a:pt x="284" y="298"/>
                </a:lnTo>
                <a:lnTo>
                  <a:pt x="312" y="237"/>
                </a:lnTo>
                <a:lnTo>
                  <a:pt x="322" y="223"/>
                </a:lnTo>
                <a:lnTo>
                  <a:pt x="328" y="218"/>
                </a:lnTo>
                <a:lnTo>
                  <a:pt x="341" y="217"/>
                </a:lnTo>
                <a:lnTo>
                  <a:pt x="367" y="209"/>
                </a:lnTo>
                <a:lnTo>
                  <a:pt x="387" y="194"/>
                </a:lnTo>
                <a:lnTo>
                  <a:pt x="398" y="189"/>
                </a:lnTo>
                <a:lnTo>
                  <a:pt x="421" y="190"/>
                </a:lnTo>
                <a:lnTo>
                  <a:pt x="448" y="188"/>
                </a:lnTo>
                <a:lnTo>
                  <a:pt x="485" y="175"/>
                </a:lnTo>
                <a:lnTo>
                  <a:pt x="486" y="157"/>
                </a:lnTo>
                <a:lnTo>
                  <a:pt x="486" y="133"/>
                </a:lnTo>
                <a:lnTo>
                  <a:pt x="486" y="124"/>
                </a:lnTo>
                <a:lnTo>
                  <a:pt x="473" y="116"/>
                </a:lnTo>
                <a:lnTo>
                  <a:pt x="466" y="109"/>
                </a:lnTo>
                <a:lnTo>
                  <a:pt x="460" y="100"/>
                </a:lnTo>
                <a:lnTo>
                  <a:pt x="451" y="92"/>
                </a:lnTo>
                <a:lnTo>
                  <a:pt x="451" y="85"/>
                </a:lnTo>
                <a:lnTo>
                  <a:pt x="462" y="80"/>
                </a:lnTo>
                <a:lnTo>
                  <a:pt x="468" y="77"/>
                </a:lnTo>
                <a:lnTo>
                  <a:pt x="483" y="77"/>
                </a:lnTo>
                <a:lnTo>
                  <a:pt x="488" y="73"/>
                </a:lnTo>
                <a:lnTo>
                  <a:pt x="492" y="67"/>
                </a:lnTo>
                <a:lnTo>
                  <a:pt x="496" y="52"/>
                </a:lnTo>
                <a:lnTo>
                  <a:pt x="498" y="37"/>
                </a:lnTo>
                <a:lnTo>
                  <a:pt x="489" y="16"/>
                </a:lnTo>
                <a:close/>
                <a:moveTo>
                  <a:pt x="111" y="147"/>
                </a:moveTo>
                <a:lnTo>
                  <a:pt x="90" y="149"/>
                </a:lnTo>
                <a:lnTo>
                  <a:pt x="90" y="154"/>
                </a:lnTo>
                <a:lnTo>
                  <a:pt x="97" y="168"/>
                </a:lnTo>
                <a:lnTo>
                  <a:pt x="108" y="170"/>
                </a:lnTo>
                <a:lnTo>
                  <a:pt x="117" y="148"/>
                </a:lnTo>
                <a:lnTo>
                  <a:pt x="111" y="147"/>
                </a:lnTo>
                <a:close/>
                <a:moveTo>
                  <a:pt x="189" y="197"/>
                </a:moveTo>
                <a:lnTo>
                  <a:pt x="176" y="213"/>
                </a:lnTo>
                <a:lnTo>
                  <a:pt x="185" y="217"/>
                </a:lnTo>
                <a:lnTo>
                  <a:pt x="186" y="213"/>
                </a:lnTo>
                <a:lnTo>
                  <a:pt x="191" y="209"/>
                </a:lnTo>
                <a:lnTo>
                  <a:pt x="198" y="207"/>
                </a:lnTo>
                <a:lnTo>
                  <a:pt x="198" y="194"/>
                </a:lnTo>
                <a:lnTo>
                  <a:pt x="189" y="197"/>
                </a:lnTo>
                <a:close/>
                <a:moveTo>
                  <a:pt x="119" y="200"/>
                </a:moveTo>
                <a:lnTo>
                  <a:pt x="110" y="214"/>
                </a:lnTo>
                <a:lnTo>
                  <a:pt x="109" y="224"/>
                </a:lnTo>
                <a:lnTo>
                  <a:pt x="113" y="229"/>
                </a:lnTo>
                <a:lnTo>
                  <a:pt x="121" y="231"/>
                </a:lnTo>
                <a:lnTo>
                  <a:pt x="128" y="226"/>
                </a:lnTo>
                <a:lnTo>
                  <a:pt x="127" y="203"/>
                </a:lnTo>
                <a:lnTo>
                  <a:pt x="119" y="200"/>
                </a:lnTo>
                <a:close/>
                <a:moveTo>
                  <a:pt x="159" y="256"/>
                </a:moveTo>
                <a:lnTo>
                  <a:pt x="153" y="262"/>
                </a:lnTo>
                <a:lnTo>
                  <a:pt x="148" y="276"/>
                </a:lnTo>
                <a:lnTo>
                  <a:pt x="150" y="278"/>
                </a:lnTo>
                <a:lnTo>
                  <a:pt x="157" y="279"/>
                </a:lnTo>
                <a:lnTo>
                  <a:pt x="157" y="272"/>
                </a:lnTo>
                <a:lnTo>
                  <a:pt x="163" y="268"/>
                </a:lnTo>
                <a:lnTo>
                  <a:pt x="167" y="264"/>
                </a:lnTo>
                <a:lnTo>
                  <a:pt x="168" y="259"/>
                </a:lnTo>
                <a:lnTo>
                  <a:pt x="166" y="257"/>
                </a:lnTo>
                <a:lnTo>
                  <a:pt x="159" y="256"/>
                </a:lnTo>
                <a:close/>
                <a:moveTo>
                  <a:pt x="97" y="275"/>
                </a:moveTo>
                <a:lnTo>
                  <a:pt x="94" y="276"/>
                </a:lnTo>
                <a:lnTo>
                  <a:pt x="88" y="281"/>
                </a:lnTo>
                <a:lnTo>
                  <a:pt x="83" y="288"/>
                </a:lnTo>
                <a:lnTo>
                  <a:pt x="80" y="288"/>
                </a:lnTo>
                <a:lnTo>
                  <a:pt x="73" y="291"/>
                </a:lnTo>
                <a:lnTo>
                  <a:pt x="74" y="294"/>
                </a:lnTo>
                <a:lnTo>
                  <a:pt x="79" y="303"/>
                </a:lnTo>
                <a:lnTo>
                  <a:pt x="92" y="301"/>
                </a:lnTo>
                <a:lnTo>
                  <a:pt x="99" y="296"/>
                </a:lnTo>
                <a:lnTo>
                  <a:pt x="103" y="290"/>
                </a:lnTo>
                <a:lnTo>
                  <a:pt x="101" y="275"/>
                </a:lnTo>
                <a:lnTo>
                  <a:pt x="97" y="275"/>
                </a:lnTo>
                <a:close/>
                <a:moveTo>
                  <a:pt x="126" y="282"/>
                </a:moveTo>
                <a:lnTo>
                  <a:pt x="122" y="276"/>
                </a:lnTo>
                <a:lnTo>
                  <a:pt x="120" y="279"/>
                </a:lnTo>
                <a:lnTo>
                  <a:pt x="117" y="294"/>
                </a:lnTo>
                <a:lnTo>
                  <a:pt x="119" y="296"/>
                </a:lnTo>
                <a:lnTo>
                  <a:pt x="117" y="301"/>
                </a:lnTo>
                <a:lnTo>
                  <a:pt x="126" y="302"/>
                </a:lnTo>
                <a:lnTo>
                  <a:pt x="128" y="296"/>
                </a:lnTo>
                <a:lnTo>
                  <a:pt x="127" y="284"/>
                </a:lnTo>
                <a:lnTo>
                  <a:pt x="126" y="2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7" name="Freeform 109"/>
          <p:cNvSpPr>
            <a:spLocks/>
          </p:cNvSpPr>
          <p:nvPr/>
        </p:nvSpPr>
        <p:spPr bwMode="auto">
          <a:xfrm>
            <a:off x="5953386" y="3809380"/>
            <a:ext cx="238477" cy="200874"/>
          </a:xfrm>
          <a:custGeom>
            <a:avLst/>
            <a:gdLst>
              <a:gd name="T0" fmla="*/ 1160 w 1201"/>
              <a:gd name="T1" fmla="*/ 688 h 1016"/>
              <a:gd name="T2" fmla="*/ 1167 w 1201"/>
              <a:gd name="T3" fmla="*/ 627 h 1016"/>
              <a:gd name="T4" fmla="*/ 1127 w 1201"/>
              <a:gd name="T5" fmla="*/ 558 h 1016"/>
              <a:gd name="T6" fmla="*/ 1155 w 1201"/>
              <a:gd name="T7" fmla="*/ 467 h 1016"/>
              <a:gd name="T8" fmla="*/ 1104 w 1201"/>
              <a:gd name="T9" fmla="*/ 382 h 1016"/>
              <a:gd name="T10" fmla="*/ 1089 w 1201"/>
              <a:gd name="T11" fmla="*/ 306 h 1016"/>
              <a:gd name="T12" fmla="*/ 1047 w 1201"/>
              <a:gd name="T13" fmla="*/ 304 h 1016"/>
              <a:gd name="T14" fmla="*/ 1091 w 1201"/>
              <a:gd name="T15" fmla="*/ 243 h 1016"/>
              <a:gd name="T16" fmla="*/ 1041 w 1201"/>
              <a:gd name="T17" fmla="*/ 196 h 1016"/>
              <a:gd name="T18" fmla="*/ 1009 w 1201"/>
              <a:gd name="T19" fmla="*/ 105 h 1016"/>
              <a:gd name="T20" fmla="*/ 947 w 1201"/>
              <a:gd name="T21" fmla="*/ 34 h 1016"/>
              <a:gd name="T22" fmla="*/ 940 w 1201"/>
              <a:gd name="T23" fmla="*/ 72 h 1016"/>
              <a:gd name="T24" fmla="*/ 878 w 1201"/>
              <a:gd name="T25" fmla="*/ 117 h 1016"/>
              <a:gd name="T26" fmla="*/ 776 w 1201"/>
              <a:gd name="T27" fmla="*/ 89 h 1016"/>
              <a:gd name="T28" fmla="*/ 720 w 1201"/>
              <a:gd name="T29" fmla="*/ 144 h 1016"/>
              <a:gd name="T30" fmla="*/ 679 w 1201"/>
              <a:gd name="T31" fmla="*/ 86 h 1016"/>
              <a:gd name="T32" fmla="*/ 618 w 1201"/>
              <a:gd name="T33" fmla="*/ 122 h 1016"/>
              <a:gd name="T34" fmla="*/ 600 w 1201"/>
              <a:gd name="T35" fmla="*/ 54 h 1016"/>
              <a:gd name="T36" fmla="*/ 498 w 1201"/>
              <a:gd name="T37" fmla="*/ 51 h 1016"/>
              <a:gd name="T38" fmla="*/ 404 w 1201"/>
              <a:gd name="T39" fmla="*/ 51 h 1016"/>
              <a:gd name="T40" fmla="*/ 344 w 1201"/>
              <a:gd name="T41" fmla="*/ 33 h 1016"/>
              <a:gd name="T42" fmla="*/ 329 w 1201"/>
              <a:gd name="T43" fmla="*/ 7 h 1016"/>
              <a:gd name="T44" fmla="*/ 223 w 1201"/>
              <a:gd name="T45" fmla="*/ 15 h 1016"/>
              <a:gd name="T46" fmla="*/ 202 w 1201"/>
              <a:gd name="T47" fmla="*/ 76 h 1016"/>
              <a:gd name="T48" fmla="*/ 207 w 1201"/>
              <a:gd name="T49" fmla="*/ 115 h 1016"/>
              <a:gd name="T50" fmla="*/ 155 w 1201"/>
              <a:gd name="T51" fmla="*/ 189 h 1016"/>
              <a:gd name="T52" fmla="*/ 56 w 1201"/>
              <a:gd name="T53" fmla="*/ 222 h 1016"/>
              <a:gd name="T54" fmla="*/ 6 w 1201"/>
              <a:gd name="T55" fmla="*/ 348 h 1016"/>
              <a:gd name="T56" fmla="*/ 48 w 1201"/>
              <a:gd name="T57" fmla="*/ 337 h 1016"/>
              <a:gd name="T58" fmla="*/ 70 w 1201"/>
              <a:gd name="T59" fmla="*/ 395 h 1016"/>
              <a:gd name="T60" fmla="*/ 165 w 1201"/>
              <a:gd name="T61" fmla="*/ 488 h 1016"/>
              <a:gd name="T62" fmla="*/ 218 w 1201"/>
              <a:gd name="T63" fmla="*/ 526 h 1016"/>
              <a:gd name="T64" fmla="*/ 264 w 1201"/>
              <a:gd name="T65" fmla="*/ 616 h 1016"/>
              <a:gd name="T66" fmla="*/ 291 w 1201"/>
              <a:gd name="T67" fmla="*/ 671 h 1016"/>
              <a:gd name="T68" fmla="*/ 337 w 1201"/>
              <a:gd name="T69" fmla="*/ 635 h 1016"/>
              <a:gd name="T70" fmla="*/ 396 w 1201"/>
              <a:gd name="T71" fmla="*/ 566 h 1016"/>
              <a:gd name="T72" fmla="*/ 451 w 1201"/>
              <a:gd name="T73" fmla="*/ 510 h 1016"/>
              <a:gd name="T74" fmla="*/ 616 w 1201"/>
              <a:gd name="T75" fmla="*/ 498 h 1016"/>
              <a:gd name="T76" fmla="*/ 681 w 1201"/>
              <a:gd name="T77" fmla="*/ 588 h 1016"/>
              <a:gd name="T78" fmla="*/ 699 w 1201"/>
              <a:gd name="T79" fmla="*/ 661 h 1016"/>
              <a:gd name="T80" fmla="*/ 731 w 1201"/>
              <a:gd name="T81" fmla="*/ 728 h 1016"/>
              <a:gd name="T82" fmla="*/ 703 w 1201"/>
              <a:gd name="T83" fmla="*/ 808 h 1016"/>
              <a:gd name="T84" fmla="*/ 756 w 1201"/>
              <a:gd name="T85" fmla="*/ 781 h 1016"/>
              <a:gd name="T86" fmla="*/ 808 w 1201"/>
              <a:gd name="T87" fmla="*/ 784 h 1016"/>
              <a:gd name="T88" fmla="*/ 867 w 1201"/>
              <a:gd name="T89" fmla="*/ 785 h 1016"/>
              <a:gd name="T90" fmla="*/ 893 w 1201"/>
              <a:gd name="T91" fmla="*/ 800 h 1016"/>
              <a:gd name="T92" fmla="*/ 907 w 1201"/>
              <a:gd name="T93" fmla="*/ 861 h 1016"/>
              <a:gd name="T94" fmla="*/ 923 w 1201"/>
              <a:gd name="T95" fmla="*/ 925 h 1016"/>
              <a:gd name="T96" fmla="*/ 910 w 1201"/>
              <a:gd name="T97" fmla="*/ 983 h 1016"/>
              <a:gd name="T98" fmla="*/ 960 w 1201"/>
              <a:gd name="T99" fmla="*/ 1010 h 1016"/>
              <a:gd name="T100" fmla="*/ 1000 w 1201"/>
              <a:gd name="T101" fmla="*/ 1008 h 1016"/>
              <a:gd name="T102" fmla="*/ 1028 w 1201"/>
              <a:gd name="T103" fmla="*/ 944 h 1016"/>
              <a:gd name="T104" fmla="*/ 1061 w 1201"/>
              <a:gd name="T105" fmla="*/ 948 h 1016"/>
              <a:gd name="T106" fmla="*/ 1128 w 1201"/>
              <a:gd name="T107" fmla="*/ 915 h 1016"/>
              <a:gd name="T108" fmla="*/ 1146 w 1201"/>
              <a:gd name="T109" fmla="*/ 844 h 1016"/>
              <a:gd name="T110" fmla="*/ 1108 w 1201"/>
              <a:gd name="T111" fmla="*/ 794 h 1016"/>
              <a:gd name="T112" fmla="*/ 1170 w 1201"/>
              <a:gd name="T113" fmla="*/ 783 h 1016"/>
              <a:gd name="T114" fmla="*/ 1199 w 1201"/>
              <a:gd name="T115" fmla="*/ 76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1" h="1016">
                <a:moveTo>
                  <a:pt x="1199" y="766"/>
                </a:moveTo>
                <a:lnTo>
                  <a:pt x="1195" y="751"/>
                </a:lnTo>
                <a:lnTo>
                  <a:pt x="1185" y="736"/>
                </a:lnTo>
                <a:lnTo>
                  <a:pt x="1158" y="724"/>
                </a:lnTo>
                <a:lnTo>
                  <a:pt x="1157" y="706"/>
                </a:lnTo>
                <a:lnTo>
                  <a:pt x="1160" y="688"/>
                </a:lnTo>
                <a:lnTo>
                  <a:pt x="1166" y="681"/>
                </a:lnTo>
                <a:lnTo>
                  <a:pt x="1186" y="669"/>
                </a:lnTo>
                <a:lnTo>
                  <a:pt x="1183" y="663"/>
                </a:lnTo>
                <a:lnTo>
                  <a:pt x="1177" y="656"/>
                </a:lnTo>
                <a:lnTo>
                  <a:pt x="1164" y="649"/>
                </a:lnTo>
                <a:lnTo>
                  <a:pt x="1167" y="627"/>
                </a:lnTo>
                <a:lnTo>
                  <a:pt x="1168" y="606"/>
                </a:lnTo>
                <a:lnTo>
                  <a:pt x="1157" y="608"/>
                </a:lnTo>
                <a:lnTo>
                  <a:pt x="1146" y="609"/>
                </a:lnTo>
                <a:lnTo>
                  <a:pt x="1137" y="603"/>
                </a:lnTo>
                <a:lnTo>
                  <a:pt x="1128" y="591"/>
                </a:lnTo>
                <a:lnTo>
                  <a:pt x="1127" y="558"/>
                </a:lnTo>
                <a:lnTo>
                  <a:pt x="1128" y="520"/>
                </a:lnTo>
                <a:lnTo>
                  <a:pt x="1126" y="502"/>
                </a:lnTo>
                <a:lnTo>
                  <a:pt x="1129" y="493"/>
                </a:lnTo>
                <a:lnTo>
                  <a:pt x="1140" y="485"/>
                </a:lnTo>
                <a:lnTo>
                  <a:pt x="1151" y="474"/>
                </a:lnTo>
                <a:lnTo>
                  <a:pt x="1155" y="467"/>
                </a:lnTo>
                <a:lnTo>
                  <a:pt x="1157" y="455"/>
                </a:lnTo>
                <a:lnTo>
                  <a:pt x="1156" y="446"/>
                </a:lnTo>
                <a:lnTo>
                  <a:pt x="1152" y="438"/>
                </a:lnTo>
                <a:lnTo>
                  <a:pt x="1115" y="416"/>
                </a:lnTo>
                <a:lnTo>
                  <a:pt x="1110" y="407"/>
                </a:lnTo>
                <a:lnTo>
                  <a:pt x="1104" y="382"/>
                </a:lnTo>
                <a:lnTo>
                  <a:pt x="1101" y="358"/>
                </a:lnTo>
                <a:lnTo>
                  <a:pt x="1102" y="344"/>
                </a:lnTo>
                <a:lnTo>
                  <a:pt x="1104" y="331"/>
                </a:lnTo>
                <a:lnTo>
                  <a:pt x="1104" y="321"/>
                </a:lnTo>
                <a:lnTo>
                  <a:pt x="1100" y="313"/>
                </a:lnTo>
                <a:lnTo>
                  <a:pt x="1089" y="306"/>
                </a:lnTo>
                <a:lnTo>
                  <a:pt x="1077" y="302"/>
                </a:lnTo>
                <a:lnTo>
                  <a:pt x="1063" y="312"/>
                </a:lnTo>
                <a:lnTo>
                  <a:pt x="1056" y="314"/>
                </a:lnTo>
                <a:lnTo>
                  <a:pt x="1050" y="313"/>
                </a:lnTo>
                <a:lnTo>
                  <a:pt x="1046" y="310"/>
                </a:lnTo>
                <a:lnTo>
                  <a:pt x="1047" y="304"/>
                </a:lnTo>
                <a:lnTo>
                  <a:pt x="1063" y="278"/>
                </a:lnTo>
                <a:lnTo>
                  <a:pt x="1071" y="267"/>
                </a:lnTo>
                <a:lnTo>
                  <a:pt x="1080" y="259"/>
                </a:lnTo>
                <a:lnTo>
                  <a:pt x="1086" y="254"/>
                </a:lnTo>
                <a:lnTo>
                  <a:pt x="1090" y="248"/>
                </a:lnTo>
                <a:lnTo>
                  <a:pt x="1091" y="243"/>
                </a:lnTo>
                <a:lnTo>
                  <a:pt x="1089" y="239"/>
                </a:lnTo>
                <a:lnTo>
                  <a:pt x="1079" y="235"/>
                </a:lnTo>
                <a:lnTo>
                  <a:pt x="1064" y="222"/>
                </a:lnTo>
                <a:lnTo>
                  <a:pt x="1055" y="221"/>
                </a:lnTo>
                <a:lnTo>
                  <a:pt x="1048" y="216"/>
                </a:lnTo>
                <a:lnTo>
                  <a:pt x="1041" y="196"/>
                </a:lnTo>
                <a:lnTo>
                  <a:pt x="1037" y="192"/>
                </a:lnTo>
                <a:lnTo>
                  <a:pt x="1030" y="190"/>
                </a:lnTo>
                <a:lnTo>
                  <a:pt x="1022" y="185"/>
                </a:lnTo>
                <a:lnTo>
                  <a:pt x="1023" y="161"/>
                </a:lnTo>
                <a:lnTo>
                  <a:pt x="1024" y="139"/>
                </a:lnTo>
                <a:lnTo>
                  <a:pt x="1009" y="105"/>
                </a:lnTo>
                <a:lnTo>
                  <a:pt x="1003" y="82"/>
                </a:lnTo>
                <a:lnTo>
                  <a:pt x="996" y="60"/>
                </a:lnTo>
                <a:lnTo>
                  <a:pt x="989" y="50"/>
                </a:lnTo>
                <a:lnTo>
                  <a:pt x="976" y="41"/>
                </a:lnTo>
                <a:lnTo>
                  <a:pt x="961" y="35"/>
                </a:lnTo>
                <a:lnTo>
                  <a:pt x="947" y="34"/>
                </a:lnTo>
                <a:lnTo>
                  <a:pt x="937" y="36"/>
                </a:lnTo>
                <a:lnTo>
                  <a:pt x="932" y="38"/>
                </a:lnTo>
                <a:lnTo>
                  <a:pt x="932" y="42"/>
                </a:lnTo>
                <a:lnTo>
                  <a:pt x="940" y="57"/>
                </a:lnTo>
                <a:lnTo>
                  <a:pt x="942" y="64"/>
                </a:lnTo>
                <a:lnTo>
                  <a:pt x="940" y="72"/>
                </a:lnTo>
                <a:lnTo>
                  <a:pt x="937" y="77"/>
                </a:lnTo>
                <a:lnTo>
                  <a:pt x="930" y="77"/>
                </a:lnTo>
                <a:lnTo>
                  <a:pt x="915" y="82"/>
                </a:lnTo>
                <a:lnTo>
                  <a:pt x="899" y="90"/>
                </a:lnTo>
                <a:lnTo>
                  <a:pt x="887" y="99"/>
                </a:lnTo>
                <a:lnTo>
                  <a:pt x="878" y="117"/>
                </a:lnTo>
                <a:lnTo>
                  <a:pt x="871" y="120"/>
                </a:lnTo>
                <a:lnTo>
                  <a:pt x="860" y="117"/>
                </a:lnTo>
                <a:lnTo>
                  <a:pt x="830" y="104"/>
                </a:lnTo>
                <a:lnTo>
                  <a:pt x="804" y="91"/>
                </a:lnTo>
                <a:lnTo>
                  <a:pt x="786" y="85"/>
                </a:lnTo>
                <a:lnTo>
                  <a:pt x="776" y="89"/>
                </a:lnTo>
                <a:lnTo>
                  <a:pt x="771" y="91"/>
                </a:lnTo>
                <a:lnTo>
                  <a:pt x="755" y="99"/>
                </a:lnTo>
                <a:lnTo>
                  <a:pt x="735" y="127"/>
                </a:lnTo>
                <a:lnTo>
                  <a:pt x="730" y="136"/>
                </a:lnTo>
                <a:lnTo>
                  <a:pt x="726" y="139"/>
                </a:lnTo>
                <a:lnTo>
                  <a:pt x="720" y="144"/>
                </a:lnTo>
                <a:lnTo>
                  <a:pt x="715" y="144"/>
                </a:lnTo>
                <a:lnTo>
                  <a:pt x="710" y="140"/>
                </a:lnTo>
                <a:lnTo>
                  <a:pt x="709" y="138"/>
                </a:lnTo>
                <a:lnTo>
                  <a:pt x="699" y="119"/>
                </a:lnTo>
                <a:lnTo>
                  <a:pt x="688" y="97"/>
                </a:lnTo>
                <a:lnTo>
                  <a:pt x="679" y="86"/>
                </a:lnTo>
                <a:lnTo>
                  <a:pt x="667" y="86"/>
                </a:lnTo>
                <a:lnTo>
                  <a:pt x="657" y="92"/>
                </a:lnTo>
                <a:lnTo>
                  <a:pt x="647" y="108"/>
                </a:lnTo>
                <a:lnTo>
                  <a:pt x="633" y="120"/>
                </a:lnTo>
                <a:lnTo>
                  <a:pt x="625" y="124"/>
                </a:lnTo>
                <a:lnTo>
                  <a:pt x="618" y="122"/>
                </a:lnTo>
                <a:lnTo>
                  <a:pt x="599" y="106"/>
                </a:lnTo>
                <a:lnTo>
                  <a:pt x="587" y="93"/>
                </a:lnTo>
                <a:lnTo>
                  <a:pt x="586" y="87"/>
                </a:lnTo>
                <a:lnTo>
                  <a:pt x="590" y="78"/>
                </a:lnTo>
                <a:lnTo>
                  <a:pt x="595" y="65"/>
                </a:lnTo>
                <a:lnTo>
                  <a:pt x="600" y="54"/>
                </a:lnTo>
                <a:lnTo>
                  <a:pt x="605" y="49"/>
                </a:lnTo>
                <a:lnTo>
                  <a:pt x="594" y="47"/>
                </a:lnTo>
                <a:lnTo>
                  <a:pt x="575" y="45"/>
                </a:lnTo>
                <a:lnTo>
                  <a:pt x="537" y="53"/>
                </a:lnTo>
                <a:lnTo>
                  <a:pt x="524" y="50"/>
                </a:lnTo>
                <a:lnTo>
                  <a:pt x="498" y="51"/>
                </a:lnTo>
                <a:lnTo>
                  <a:pt x="480" y="55"/>
                </a:lnTo>
                <a:lnTo>
                  <a:pt x="457" y="64"/>
                </a:lnTo>
                <a:lnTo>
                  <a:pt x="440" y="61"/>
                </a:lnTo>
                <a:lnTo>
                  <a:pt x="430" y="54"/>
                </a:lnTo>
                <a:lnTo>
                  <a:pt x="418" y="55"/>
                </a:lnTo>
                <a:lnTo>
                  <a:pt x="404" y="51"/>
                </a:lnTo>
                <a:lnTo>
                  <a:pt x="388" y="44"/>
                </a:lnTo>
                <a:lnTo>
                  <a:pt x="375" y="41"/>
                </a:lnTo>
                <a:lnTo>
                  <a:pt x="360" y="28"/>
                </a:lnTo>
                <a:lnTo>
                  <a:pt x="354" y="26"/>
                </a:lnTo>
                <a:lnTo>
                  <a:pt x="349" y="29"/>
                </a:lnTo>
                <a:lnTo>
                  <a:pt x="344" y="33"/>
                </a:lnTo>
                <a:lnTo>
                  <a:pt x="340" y="36"/>
                </a:lnTo>
                <a:lnTo>
                  <a:pt x="332" y="34"/>
                </a:lnTo>
                <a:lnTo>
                  <a:pt x="329" y="25"/>
                </a:lnTo>
                <a:lnTo>
                  <a:pt x="332" y="17"/>
                </a:lnTo>
                <a:lnTo>
                  <a:pt x="333" y="11"/>
                </a:lnTo>
                <a:lnTo>
                  <a:pt x="329" y="7"/>
                </a:lnTo>
                <a:lnTo>
                  <a:pt x="320" y="6"/>
                </a:lnTo>
                <a:lnTo>
                  <a:pt x="306" y="6"/>
                </a:lnTo>
                <a:lnTo>
                  <a:pt x="281" y="3"/>
                </a:lnTo>
                <a:lnTo>
                  <a:pt x="276" y="2"/>
                </a:lnTo>
                <a:lnTo>
                  <a:pt x="224" y="0"/>
                </a:lnTo>
                <a:lnTo>
                  <a:pt x="223" y="15"/>
                </a:lnTo>
                <a:lnTo>
                  <a:pt x="232" y="36"/>
                </a:lnTo>
                <a:lnTo>
                  <a:pt x="230" y="51"/>
                </a:lnTo>
                <a:lnTo>
                  <a:pt x="226" y="66"/>
                </a:lnTo>
                <a:lnTo>
                  <a:pt x="222" y="72"/>
                </a:lnTo>
                <a:lnTo>
                  <a:pt x="217" y="76"/>
                </a:lnTo>
                <a:lnTo>
                  <a:pt x="202" y="76"/>
                </a:lnTo>
                <a:lnTo>
                  <a:pt x="196" y="79"/>
                </a:lnTo>
                <a:lnTo>
                  <a:pt x="185" y="84"/>
                </a:lnTo>
                <a:lnTo>
                  <a:pt x="185" y="91"/>
                </a:lnTo>
                <a:lnTo>
                  <a:pt x="194" y="99"/>
                </a:lnTo>
                <a:lnTo>
                  <a:pt x="200" y="108"/>
                </a:lnTo>
                <a:lnTo>
                  <a:pt x="207" y="115"/>
                </a:lnTo>
                <a:lnTo>
                  <a:pt x="220" y="123"/>
                </a:lnTo>
                <a:lnTo>
                  <a:pt x="220" y="132"/>
                </a:lnTo>
                <a:lnTo>
                  <a:pt x="220" y="156"/>
                </a:lnTo>
                <a:lnTo>
                  <a:pt x="219" y="174"/>
                </a:lnTo>
                <a:lnTo>
                  <a:pt x="182" y="187"/>
                </a:lnTo>
                <a:lnTo>
                  <a:pt x="155" y="189"/>
                </a:lnTo>
                <a:lnTo>
                  <a:pt x="132" y="188"/>
                </a:lnTo>
                <a:lnTo>
                  <a:pt x="121" y="193"/>
                </a:lnTo>
                <a:lnTo>
                  <a:pt x="101" y="208"/>
                </a:lnTo>
                <a:lnTo>
                  <a:pt x="75" y="216"/>
                </a:lnTo>
                <a:lnTo>
                  <a:pt x="62" y="217"/>
                </a:lnTo>
                <a:lnTo>
                  <a:pt x="56" y="222"/>
                </a:lnTo>
                <a:lnTo>
                  <a:pt x="46" y="236"/>
                </a:lnTo>
                <a:lnTo>
                  <a:pt x="18" y="297"/>
                </a:lnTo>
                <a:lnTo>
                  <a:pt x="9" y="313"/>
                </a:lnTo>
                <a:lnTo>
                  <a:pt x="2" y="323"/>
                </a:lnTo>
                <a:lnTo>
                  <a:pt x="0" y="342"/>
                </a:lnTo>
                <a:lnTo>
                  <a:pt x="6" y="348"/>
                </a:lnTo>
                <a:lnTo>
                  <a:pt x="12" y="348"/>
                </a:lnTo>
                <a:lnTo>
                  <a:pt x="21" y="322"/>
                </a:lnTo>
                <a:lnTo>
                  <a:pt x="27" y="318"/>
                </a:lnTo>
                <a:lnTo>
                  <a:pt x="35" y="319"/>
                </a:lnTo>
                <a:lnTo>
                  <a:pt x="45" y="324"/>
                </a:lnTo>
                <a:lnTo>
                  <a:pt x="48" y="337"/>
                </a:lnTo>
                <a:lnTo>
                  <a:pt x="58" y="360"/>
                </a:lnTo>
                <a:lnTo>
                  <a:pt x="60" y="369"/>
                </a:lnTo>
                <a:lnTo>
                  <a:pt x="74" y="355"/>
                </a:lnTo>
                <a:lnTo>
                  <a:pt x="75" y="361"/>
                </a:lnTo>
                <a:lnTo>
                  <a:pt x="70" y="382"/>
                </a:lnTo>
                <a:lnTo>
                  <a:pt x="70" y="395"/>
                </a:lnTo>
                <a:lnTo>
                  <a:pt x="100" y="451"/>
                </a:lnTo>
                <a:lnTo>
                  <a:pt x="141" y="474"/>
                </a:lnTo>
                <a:lnTo>
                  <a:pt x="155" y="474"/>
                </a:lnTo>
                <a:lnTo>
                  <a:pt x="162" y="471"/>
                </a:lnTo>
                <a:lnTo>
                  <a:pt x="164" y="476"/>
                </a:lnTo>
                <a:lnTo>
                  <a:pt x="165" y="488"/>
                </a:lnTo>
                <a:lnTo>
                  <a:pt x="176" y="503"/>
                </a:lnTo>
                <a:lnTo>
                  <a:pt x="198" y="519"/>
                </a:lnTo>
                <a:lnTo>
                  <a:pt x="209" y="522"/>
                </a:lnTo>
                <a:lnTo>
                  <a:pt x="216" y="512"/>
                </a:lnTo>
                <a:lnTo>
                  <a:pt x="220" y="511"/>
                </a:lnTo>
                <a:lnTo>
                  <a:pt x="218" y="526"/>
                </a:lnTo>
                <a:lnTo>
                  <a:pt x="224" y="540"/>
                </a:lnTo>
                <a:lnTo>
                  <a:pt x="224" y="565"/>
                </a:lnTo>
                <a:lnTo>
                  <a:pt x="218" y="584"/>
                </a:lnTo>
                <a:lnTo>
                  <a:pt x="238" y="583"/>
                </a:lnTo>
                <a:lnTo>
                  <a:pt x="259" y="605"/>
                </a:lnTo>
                <a:lnTo>
                  <a:pt x="264" y="616"/>
                </a:lnTo>
                <a:lnTo>
                  <a:pt x="265" y="626"/>
                </a:lnTo>
                <a:lnTo>
                  <a:pt x="281" y="643"/>
                </a:lnTo>
                <a:lnTo>
                  <a:pt x="285" y="652"/>
                </a:lnTo>
                <a:lnTo>
                  <a:pt x="280" y="669"/>
                </a:lnTo>
                <a:lnTo>
                  <a:pt x="281" y="675"/>
                </a:lnTo>
                <a:lnTo>
                  <a:pt x="291" y="671"/>
                </a:lnTo>
                <a:lnTo>
                  <a:pt x="301" y="673"/>
                </a:lnTo>
                <a:lnTo>
                  <a:pt x="309" y="675"/>
                </a:lnTo>
                <a:lnTo>
                  <a:pt x="317" y="671"/>
                </a:lnTo>
                <a:lnTo>
                  <a:pt x="325" y="665"/>
                </a:lnTo>
                <a:lnTo>
                  <a:pt x="330" y="657"/>
                </a:lnTo>
                <a:lnTo>
                  <a:pt x="337" y="635"/>
                </a:lnTo>
                <a:lnTo>
                  <a:pt x="358" y="628"/>
                </a:lnTo>
                <a:lnTo>
                  <a:pt x="371" y="614"/>
                </a:lnTo>
                <a:lnTo>
                  <a:pt x="382" y="593"/>
                </a:lnTo>
                <a:lnTo>
                  <a:pt x="388" y="579"/>
                </a:lnTo>
                <a:lnTo>
                  <a:pt x="393" y="572"/>
                </a:lnTo>
                <a:lnTo>
                  <a:pt x="396" y="566"/>
                </a:lnTo>
                <a:lnTo>
                  <a:pt x="399" y="559"/>
                </a:lnTo>
                <a:lnTo>
                  <a:pt x="405" y="553"/>
                </a:lnTo>
                <a:lnTo>
                  <a:pt x="410" y="538"/>
                </a:lnTo>
                <a:lnTo>
                  <a:pt x="414" y="524"/>
                </a:lnTo>
                <a:lnTo>
                  <a:pt x="426" y="517"/>
                </a:lnTo>
                <a:lnTo>
                  <a:pt x="451" y="510"/>
                </a:lnTo>
                <a:lnTo>
                  <a:pt x="473" y="521"/>
                </a:lnTo>
                <a:lnTo>
                  <a:pt x="509" y="512"/>
                </a:lnTo>
                <a:lnTo>
                  <a:pt x="512" y="499"/>
                </a:lnTo>
                <a:lnTo>
                  <a:pt x="544" y="498"/>
                </a:lnTo>
                <a:lnTo>
                  <a:pt x="583" y="498"/>
                </a:lnTo>
                <a:lnTo>
                  <a:pt x="616" y="498"/>
                </a:lnTo>
                <a:lnTo>
                  <a:pt x="627" y="501"/>
                </a:lnTo>
                <a:lnTo>
                  <a:pt x="631" y="511"/>
                </a:lnTo>
                <a:lnTo>
                  <a:pt x="641" y="527"/>
                </a:lnTo>
                <a:lnTo>
                  <a:pt x="652" y="538"/>
                </a:lnTo>
                <a:lnTo>
                  <a:pt x="666" y="561"/>
                </a:lnTo>
                <a:lnTo>
                  <a:pt x="681" y="588"/>
                </a:lnTo>
                <a:lnTo>
                  <a:pt x="698" y="612"/>
                </a:lnTo>
                <a:lnTo>
                  <a:pt x="709" y="626"/>
                </a:lnTo>
                <a:lnTo>
                  <a:pt x="710" y="630"/>
                </a:lnTo>
                <a:lnTo>
                  <a:pt x="709" y="636"/>
                </a:lnTo>
                <a:lnTo>
                  <a:pt x="704" y="648"/>
                </a:lnTo>
                <a:lnTo>
                  <a:pt x="699" y="661"/>
                </a:lnTo>
                <a:lnTo>
                  <a:pt x="699" y="666"/>
                </a:lnTo>
                <a:lnTo>
                  <a:pt x="702" y="669"/>
                </a:lnTo>
                <a:lnTo>
                  <a:pt x="721" y="673"/>
                </a:lnTo>
                <a:lnTo>
                  <a:pt x="723" y="688"/>
                </a:lnTo>
                <a:lnTo>
                  <a:pt x="722" y="708"/>
                </a:lnTo>
                <a:lnTo>
                  <a:pt x="731" y="728"/>
                </a:lnTo>
                <a:lnTo>
                  <a:pt x="739" y="743"/>
                </a:lnTo>
                <a:lnTo>
                  <a:pt x="739" y="748"/>
                </a:lnTo>
                <a:lnTo>
                  <a:pt x="718" y="772"/>
                </a:lnTo>
                <a:lnTo>
                  <a:pt x="709" y="796"/>
                </a:lnTo>
                <a:lnTo>
                  <a:pt x="705" y="802"/>
                </a:lnTo>
                <a:lnTo>
                  <a:pt x="703" y="808"/>
                </a:lnTo>
                <a:lnTo>
                  <a:pt x="707" y="810"/>
                </a:lnTo>
                <a:lnTo>
                  <a:pt x="713" y="809"/>
                </a:lnTo>
                <a:lnTo>
                  <a:pt x="721" y="811"/>
                </a:lnTo>
                <a:lnTo>
                  <a:pt x="729" y="811"/>
                </a:lnTo>
                <a:lnTo>
                  <a:pt x="739" y="803"/>
                </a:lnTo>
                <a:lnTo>
                  <a:pt x="756" y="781"/>
                </a:lnTo>
                <a:lnTo>
                  <a:pt x="761" y="778"/>
                </a:lnTo>
                <a:lnTo>
                  <a:pt x="774" y="780"/>
                </a:lnTo>
                <a:lnTo>
                  <a:pt x="782" y="779"/>
                </a:lnTo>
                <a:lnTo>
                  <a:pt x="796" y="774"/>
                </a:lnTo>
                <a:lnTo>
                  <a:pt x="804" y="776"/>
                </a:lnTo>
                <a:lnTo>
                  <a:pt x="808" y="784"/>
                </a:lnTo>
                <a:lnTo>
                  <a:pt x="809" y="790"/>
                </a:lnTo>
                <a:lnTo>
                  <a:pt x="853" y="774"/>
                </a:lnTo>
                <a:lnTo>
                  <a:pt x="857" y="770"/>
                </a:lnTo>
                <a:lnTo>
                  <a:pt x="859" y="771"/>
                </a:lnTo>
                <a:lnTo>
                  <a:pt x="864" y="786"/>
                </a:lnTo>
                <a:lnTo>
                  <a:pt x="867" y="785"/>
                </a:lnTo>
                <a:lnTo>
                  <a:pt x="870" y="780"/>
                </a:lnTo>
                <a:lnTo>
                  <a:pt x="872" y="780"/>
                </a:lnTo>
                <a:lnTo>
                  <a:pt x="876" y="782"/>
                </a:lnTo>
                <a:lnTo>
                  <a:pt x="879" y="789"/>
                </a:lnTo>
                <a:lnTo>
                  <a:pt x="884" y="795"/>
                </a:lnTo>
                <a:lnTo>
                  <a:pt x="893" y="800"/>
                </a:lnTo>
                <a:lnTo>
                  <a:pt x="899" y="806"/>
                </a:lnTo>
                <a:lnTo>
                  <a:pt x="898" y="821"/>
                </a:lnTo>
                <a:lnTo>
                  <a:pt x="900" y="838"/>
                </a:lnTo>
                <a:lnTo>
                  <a:pt x="904" y="841"/>
                </a:lnTo>
                <a:lnTo>
                  <a:pt x="906" y="851"/>
                </a:lnTo>
                <a:lnTo>
                  <a:pt x="907" y="861"/>
                </a:lnTo>
                <a:lnTo>
                  <a:pt x="909" y="866"/>
                </a:lnTo>
                <a:lnTo>
                  <a:pt x="911" y="876"/>
                </a:lnTo>
                <a:lnTo>
                  <a:pt x="910" y="887"/>
                </a:lnTo>
                <a:lnTo>
                  <a:pt x="911" y="895"/>
                </a:lnTo>
                <a:lnTo>
                  <a:pt x="918" y="908"/>
                </a:lnTo>
                <a:lnTo>
                  <a:pt x="923" y="925"/>
                </a:lnTo>
                <a:lnTo>
                  <a:pt x="923" y="938"/>
                </a:lnTo>
                <a:lnTo>
                  <a:pt x="919" y="951"/>
                </a:lnTo>
                <a:lnTo>
                  <a:pt x="914" y="962"/>
                </a:lnTo>
                <a:lnTo>
                  <a:pt x="906" y="974"/>
                </a:lnTo>
                <a:lnTo>
                  <a:pt x="906" y="979"/>
                </a:lnTo>
                <a:lnTo>
                  <a:pt x="910" y="983"/>
                </a:lnTo>
                <a:lnTo>
                  <a:pt x="917" y="983"/>
                </a:lnTo>
                <a:lnTo>
                  <a:pt x="924" y="981"/>
                </a:lnTo>
                <a:lnTo>
                  <a:pt x="939" y="986"/>
                </a:lnTo>
                <a:lnTo>
                  <a:pt x="947" y="995"/>
                </a:lnTo>
                <a:lnTo>
                  <a:pt x="954" y="1005"/>
                </a:lnTo>
                <a:lnTo>
                  <a:pt x="960" y="1010"/>
                </a:lnTo>
                <a:lnTo>
                  <a:pt x="963" y="1016"/>
                </a:lnTo>
                <a:lnTo>
                  <a:pt x="973" y="1014"/>
                </a:lnTo>
                <a:lnTo>
                  <a:pt x="986" y="1008"/>
                </a:lnTo>
                <a:lnTo>
                  <a:pt x="988" y="1005"/>
                </a:lnTo>
                <a:lnTo>
                  <a:pt x="992" y="1007"/>
                </a:lnTo>
                <a:lnTo>
                  <a:pt x="1000" y="1008"/>
                </a:lnTo>
                <a:lnTo>
                  <a:pt x="1005" y="996"/>
                </a:lnTo>
                <a:lnTo>
                  <a:pt x="1010" y="984"/>
                </a:lnTo>
                <a:lnTo>
                  <a:pt x="1020" y="970"/>
                </a:lnTo>
                <a:lnTo>
                  <a:pt x="1025" y="965"/>
                </a:lnTo>
                <a:lnTo>
                  <a:pt x="1027" y="956"/>
                </a:lnTo>
                <a:lnTo>
                  <a:pt x="1028" y="944"/>
                </a:lnTo>
                <a:lnTo>
                  <a:pt x="1031" y="934"/>
                </a:lnTo>
                <a:lnTo>
                  <a:pt x="1039" y="928"/>
                </a:lnTo>
                <a:lnTo>
                  <a:pt x="1048" y="928"/>
                </a:lnTo>
                <a:lnTo>
                  <a:pt x="1052" y="931"/>
                </a:lnTo>
                <a:lnTo>
                  <a:pt x="1054" y="941"/>
                </a:lnTo>
                <a:lnTo>
                  <a:pt x="1061" y="948"/>
                </a:lnTo>
                <a:lnTo>
                  <a:pt x="1067" y="953"/>
                </a:lnTo>
                <a:lnTo>
                  <a:pt x="1076" y="945"/>
                </a:lnTo>
                <a:lnTo>
                  <a:pt x="1089" y="947"/>
                </a:lnTo>
                <a:lnTo>
                  <a:pt x="1108" y="953"/>
                </a:lnTo>
                <a:lnTo>
                  <a:pt x="1113" y="947"/>
                </a:lnTo>
                <a:lnTo>
                  <a:pt x="1128" y="915"/>
                </a:lnTo>
                <a:lnTo>
                  <a:pt x="1127" y="903"/>
                </a:lnTo>
                <a:lnTo>
                  <a:pt x="1126" y="895"/>
                </a:lnTo>
                <a:lnTo>
                  <a:pt x="1136" y="873"/>
                </a:lnTo>
                <a:lnTo>
                  <a:pt x="1143" y="865"/>
                </a:lnTo>
                <a:lnTo>
                  <a:pt x="1147" y="856"/>
                </a:lnTo>
                <a:lnTo>
                  <a:pt x="1146" y="844"/>
                </a:lnTo>
                <a:lnTo>
                  <a:pt x="1140" y="839"/>
                </a:lnTo>
                <a:lnTo>
                  <a:pt x="1134" y="840"/>
                </a:lnTo>
                <a:lnTo>
                  <a:pt x="1125" y="837"/>
                </a:lnTo>
                <a:lnTo>
                  <a:pt x="1112" y="830"/>
                </a:lnTo>
                <a:lnTo>
                  <a:pt x="1106" y="823"/>
                </a:lnTo>
                <a:lnTo>
                  <a:pt x="1108" y="794"/>
                </a:lnTo>
                <a:lnTo>
                  <a:pt x="1109" y="785"/>
                </a:lnTo>
                <a:lnTo>
                  <a:pt x="1114" y="780"/>
                </a:lnTo>
                <a:lnTo>
                  <a:pt x="1121" y="779"/>
                </a:lnTo>
                <a:lnTo>
                  <a:pt x="1141" y="778"/>
                </a:lnTo>
                <a:lnTo>
                  <a:pt x="1157" y="781"/>
                </a:lnTo>
                <a:lnTo>
                  <a:pt x="1170" y="783"/>
                </a:lnTo>
                <a:lnTo>
                  <a:pt x="1178" y="783"/>
                </a:lnTo>
                <a:lnTo>
                  <a:pt x="1184" y="792"/>
                </a:lnTo>
                <a:lnTo>
                  <a:pt x="1191" y="800"/>
                </a:lnTo>
                <a:lnTo>
                  <a:pt x="1198" y="800"/>
                </a:lnTo>
                <a:lnTo>
                  <a:pt x="1201" y="794"/>
                </a:lnTo>
                <a:lnTo>
                  <a:pt x="1199" y="76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8" name="Freeform 110"/>
          <p:cNvSpPr>
            <a:spLocks/>
          </p:cNvSpPr>
          <p:nvPr/>
        </p:nvSpPr>
        <p:spPr bwMode="auto">
          <a:xfrm>
            <a:off x="6335343" y="3864793"/>
            <a:ext cx="143481" cy="235508"/>
          </a:xfrm>
          <a:custGeom>
            <a:avLst/>
            <a:gdLst>
              <a:gd name="T0" fmla="*/ 706 w 728"/>
              <a:gd name="T1" fmla="*/ 925 h 1194"/>
              <a:gd name="T2" fmla="*/ 668 w 728"/>
              <a:gd name="T3" fmla="*/ 891 h 1194"/>
              <a:gd name="T4" fmla="*/ 649 w 728"/>
              <a:gd name="T5" fmla="*/ 854 h 1194"/>
              <a:gd name="T6" fmla="*/ 620 w 728"/>
              <a:gd name="T7" fmla="*/ 805 h 1194"/>
              <a:gd name="T8" fmla="*/ 629 w 728"/>
              <a:gd name="T9" fmla="*/ 776 h 1194"/>
              <a:gd name="T10" fmla="*/ 638 w 728"/>
              <a:gd name="T11" fmla="*/ 711 h 1194"/>
              <a:gd name="T12" fmla="*/ 616 w 728"/>
              <a:gd name="T13" fmla="*/ 685 h 1194"/>
              <a:gd name="T14" fmla="*/ 634 w 728"/>
              <a:gd name="T15" fmla="*/ 552 h 1194"/>
              <a:gd name="T16" fmla="*/ 637 w 728"/>
              <a:gd name="T17" fmla="*/ 501 h 1194"/>
              <a:gd name="T18" fmla="*/ 597 w 728"/>
              <a:gd name="T19" fmla="*/ 449 h 1194"/>
              <a:gd name="T20" fmla="*/ 612 w 728"/>
              <a:gd name="T21" fmla="*/ 409 h 1194"/>
              <a:gd name="T22" fmla="*/ 623 w 728"/>
              <a:gd name="T23" fmla="*/ 329 h 1194"/>
              <a:gd name="T24" fmla="*/ 585 w 728"/>
              <a:gd name="T25" fmla="*/ 323 h 1194"/>
              <a:gd name="T26" fmla="*/ 580 w 728"/>
              <a:gd name="T27" fmla="*/ 311 h 1194"/>
              <a:gd name="T28" fmla="*/ 594 w 728"/>
              <a:gd name="T29" fmla="*/ 291 h 1194"/>
              <a:gd name="T30" fmla="*/ 585 w 728"/>
              <a:gd name="T31" fmla="*/ 279 h 1194"/>
              <a:gd name="T32" fmla="*/ 594 w 728"/>
              <a:gd name="T33" fmla="*/ 247 h 1194"/>
              <a:gd name="T34" fmla="*/ 601 w 728"/>
              <a:gd name="T35" fmla="*/ 163 h 1194"/>
              <a:gd name="T36" fmla="*/ 553 w 728"/>
              <a:gd name="T37" fmla="*/ 120 h 1194"/>
              <a:gd name="T38" fmla="*/ 524 w 728"/>
              <a:gd name="T39" fmla="*/ 84 h 1194"/>
              <a:gd name="T40" fmla="*/ 538 w 728"/>
              <a:gd name="T41" fmla="*/ 20 h 1194"/>
              <a:gd name="T42" fmla="*/ 483 w 728"/>
              <a:gd name="T43" fmla="*/ 14 h 1194"/>
              <a:gd name="T44" fmla="*/ 458 w 728"/>
              <a:gd name="T45" fmla="*/ 30 h 1194"/>
              <a:gd name="T46" fmla="*/ 433 w 728"/>
              <a:gd name="T47" fmla="*/ 45 h 1194"/>
              <a:gd name="T48" fmla="*/ 382 w 728"/>
              <a:gd name="T49" fmla="*/ 31 h 1194"/>
              <a:gd name="T50" fmla="*/ 280 w 728"/>
              <a:gd name="T51" fmla="*/ 30 h 1194"/>
              <a:gd name="T52" fmla="*/ 128 w 728"/>
              <a:gd name="T53" fmla="*/ 34 h 1194"/>
              <a:gd name="T54" fmla="*/ 75 w 728"/>
              <a:gd name="T55" fmla="*/ 36 h 1194"/>
              <a:gd name="T56" fmla="*/ 74 w 728"/>
              <a:gd name="T57" fmla="*/ 133 h 1194"/>
              <a:gd name="T58" fmla="*/ 76 w 728"/>
              <a:gd name="T59" fmla="*/ 158 h 1194"/>
              <a:gd name="T60" fmla="*/ 82 w 728"/>
              <a:gd name="T61" fmla="*/ 202 h 1194"/>
              <a:gd name="T62" fmla="*/ 84 w 728"/>
              <a:gd name="T63" fmla="*/ 281 h 1194"/>
              <a:gd name="T64" fmla="*/ 93 w 728"/>
              <a:gd name="T65" fmla="*/ 339 h 1194"/>
              <a:gd name="T66" fmla="*/ 86 w 728"/>
              <a:gd name="T67" fmla="*/ 384 h 1194"/>
              <a:gd name="T68" fmla="*/ 105 w 728"/>
              <a:gd name="T69" fmla="*/ 433 h 1194"/>
              <a:gd name="T70" fmla="*/ 124 w 728"/>
              <a:gd name="T71" fmla="*/ 552 h 1194"/>
              <a:gd name="T72" fmla="*/ 105 w 728"/>
              <a:gd name="T73" fmla="*/ 568 h 1194"/>
              <a:gd name="T74" fmla="*/ 77 w 728"/>
              <a:gd name="T75" fmla="*/ 603 h 1194"/>
              <a:gd name="T76" fmla="*/ 59 w 728"/>
              <a:gd name="T77" fmla="*/ 649 h 1194"/>
              <a:gd name="T78" fmla="*/ 39 w 728"/>
              <a:gd name="T79" fmla="*/ 746 h 1194"/>
              <a:gd name="T80" fmla="*/ 3 w 728"/>
              <a:gd name="T81" fmla="*/ 823 h 1194"/>
              <a:gd name="T82" fmla="*/ 3 w 728"/>
              <a:gd name="T83" fmla="*/ 881 h 1194"/>
              <a:gd name="T84" fmla="*/ 35 w 728"/>
              <a:gd name="T85" fmla="*/ 1001 h 1194"/>
              <a:gd name="T86" fmla="*/ 69 w 728"/>
              <a:gd name="T87" fmla="*/ 1034 h 1194"/>
              <a:gd name="T88" fmla="*/ 74 w 728"/>
              <a:gd name="T89" fmla="*/ 1089 h 1194"/>
              <a:gd name="T90" fmla="*/ 56 w 728"/>
              <a:gd name="T91" fmla="*/ 1122 h 1194"/>
              <a:gd name="T92" fmla="*/ 20 w 728"/>
              <a:gd name="T93" fmla="*/ 1133 h 1194"/>
              <a:gd name="T94" fmla="*/ 137 w 728"/>
              <a:gd name="T95" fmla="*/ 1162 h 1194"/>
              <a:gd name="T96" fmla="*/ 239 w 728"/>
              <a:gd name="T97" fmla="*/ 1172 h 1194"/>
              <a:gd name="T98" fmla="*/ 401 w 728"/>
              <a:gd name="T99" fmla="*/ 1107 h 1194"/>
              <a:gd name="T100" fmla="*/ 512 w 728"/>
              <a:gd name="T101" fmla="*/ 1043 h 1194"/>
              <a:gd name="T102" fmla="*/ 689 w 728"/>
              <a:gd name="T103" fmla="*/ 999 h 1194"/>
              <a:gd name="T104" fmla="*/ 728 w 728"/>
              <a:gd name="T105" fmla="*/ 94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1194">
                <a:moveTo>
                  <a:pt x="728" y="936"/>
                </a:moveTo>
                <a:lnTo>
                  <a:pt x="720" y="934"/>
                </a:lnTo>
                <a:lnTo>
                  <a:pt x="711" y="931"/>
                </a:lnTo>
                <a:lnTo>
                  <a:pt x="706" y="925"/>
                </a:lnTo>
                <a:lnTo>
                  <a:pt x="698" y="913"/>
                </a:lnTo>
                <a:lnTo>
                  <a:pt x="695" y="904"/>
                </a:lnTo>
                <a:lnTo>
                  <a:pt x="684" y="902"/>
                </a:lnTo>
                <a:lnTo>
                  <a:pt x="668" y="891"/>
                </a:lnTo>
                <a:lnTo>
                  <a:pt x="654" y="879"/>
                </a:lnTo>
                <a:lnTo>
                  <a:pt x="649" y="867"/>
                </a:lnTo>
                <a:lnTo>
                  <a:pt x="651" y="861"/>
                </a:lnTo>
                <a:lnTo>
                  <a:pt x="649" y="854"/>
                </a:lnTo>
                <a:lnTo>
                  <a:pt x="644" y="852"/>
                </a:lnTo>
                <a:lnTo>
                  <a:pt x="631" y="825"/>
                </a:lnTo>
                <a:lnTo>
                  <a:pt x="624" y="814"/>
                </a:lnTo>
                <a:lnTo>
                  <a:pt x="620" y="805"/>
                </a:lnTo>
                <a:lnTo>
                  <a:pt x="621" y="798"/>
                </a:lnTo>
                <a:lnTo>
                  <a:pt x="620" y="788"/>
                </a:lnTo>
                <a:lnTo>
                  <a:pt x="622" y="781"/>
                </a:lnTo>
                <a:lnTo>
                  <a:pt x="629" y="776"/>
                </a:lnTo>
                <a:lnTo>
                  <a:pt x="631" y="771"/>
                </a:lnTo>
                <a:lnTo>
                  <a:pt x="632" y="759"/>
                </a:lnTo>
                <a:lnTo>
                  <a:pt x="636" y="734"/>
                </a:lnTo>
                <a:lnTo>
                  <a:pt x="638" y="711"/>
                </a:lnTo>
                <a:lnTo>
                  <a:pt x="631" y="704"/>
                </a:lnTo>
                <a:lnTo>
                  <a:pt x="623" y="702"/>
                </a:lnTo>
                <a:lnTo>
                  <a:pt x="618" y="696"/>
                </a:lnTo>
                <a:lnTo>
                  <a:pt x="616" y="685"/>
                </a:lnTo>
                <a:lnTo>
                  <a:pt x="617" y="675"/>
                </a:lnTo>
                <a:lnTo>
                  <a:pt x="634" y="641"/>
                </a:lnTo>
                <a:lnTo>
                  <a:pt x="631" y="564"/>
                </a:lnTo>
                <a:lnTo>
                  <a:pt x="634" y="552"/>
                </a:lnTo>
                <a:lnTo>
                  <a:pt x="641" y="543"/>
                </a:lnTo>
                <a:lnTo>
                  <a:pt x="648" y="533"/>
                </a:lnTo>
                <a:lnTo>
                  <a:pt x="648" y="524"/>
                </a:lnTo>
                <a:lnTo>
                  <a:pt x="637" y="501"/>
                </a:lnTo>
                <a:lnTo>
                  <a:pt x="615" y="483"/>
                </a:lnTo>
                <a:lnTo>
                  <a:pt x="604" y="469"/>
                </a:lnTo>
                <a:lnTo>
                  <a:pt x="598" y="456"/>
                </a:lnTo>
                <a:lnTo>
                  <a:pt x="597" y="449"/>
                </a:lnTo>
                <a:lnTo>
                  <a:pt x="611" y="438"/>
                </a:lnTo>
                <a:lnTo>
                  <a:pt x="616" y="431"/>
                </a:lnTo>
                <a:lnTo>
                  <a:pt x="617" y="423"/>
                </a:lnTo>
                <a:lnTo>
                  <a:pt x="612" y="409"/>
                </a:lnTo>
                <a:lnTo>
                  <a:pt x="613" y="383"/>
                </a:lnTo>
                <a:lnTo>
                  <a:pt x="618" y="363"/>
                </a:lnTo>
                <a:lnTo>
                  <a:pt x="623" y="338"/>
                </a:lnTo>
                <a:lnTo>
                  <a:pt x="623" y="329"/>
                </a:lnTo>
                <a:lnTo>
                  <a:pt x="610" y="314"/>
                </a:lnTo>
                <a:lnTo>
                  <a:pt x="604" y="312"/>
                </a:lnTo>
                <a:lnTo>
                  <a:pt x="598" y="313"/>
                </a:lnTo>
                <a:lnTo>
                  <a:pt x="585" y="323"/>
                </a:lnTo>
                <a:lnTo>
                  <a:pt x="580" y="324"/>
                </a:lnTo>
                <a:lnTo>
                  <a:pt x="577" y="321"/>
                </a:lnTo>
                <a:lnTo>
                  <a:pt x="576" y="317"/>
                </a:lnTo>
                <a:lnTo>
                  <a:pt x="580" y="311"/>
                </a:lnTo>
                <a:lnTo>
                  <a:pt x="579" y="304"/>
                </a:lnTo>
                <a:lnTo>
                  <a:pt x="583" y="298"/>
                </a:lnTo>
                <a:lnTo>
                  <a:pt x="591" y="295"/>
                </a:lnTo>
                <a:lnTo>
                  <a:pt x="594" y="291"/>
                </a:lnTo>
                <a:lnTo>
                  <a:pt x="582" y="288"/>
                </a:lnTo>
                <a:lnTo>
                  <a:pt x="581" y="284"/>
                </a:lnTo>
                <a:lnTo>
                  <a:pt x="582" y="280"/>
                </a:lnTo>
                <a:lnTo>
                  <a:pt x="585" y="279"/>
                </a:lnTo>
                <a:lnTo>
                  <a:pt x="589" y="279"/>
                </a:lnTo>
                <a:lnTo>
                  <a:pt x="591" y="276"/>
                </a:lnTo>
                <a:lnTo>
                  <a:pt x="593" y="254"/>
                </a:lnTo>
                <a:lnTo>
                  <a:pt x="594" y="247"/>
                </a:lnTo>
                <a:lnTo>
                  <a:pt x="596" y="231"/>
                </a:lnTo>
                <a:lnTo>
                  <a:pt x="598" y="174"/>
                </a:lnTo>
                <a:lnTo>
                  <a:pt x="600" y="168"/>
                </a:lnTo>
                <a:lnTo>
                  <a:pt x="601" y="163"/>
                </a:lnTo>
                <a:lnTo>
                  <a:pt x="593" y="161"/>
                </a:lnTo>
                <a:lnTo>
                  <a:pt x="574" y="145"/>
                </a:lnTo>
                <a:lnTo>
                  <a:pt x="562" y="133"/>
                </a:lnTo>
                <a:lnTo>
                  <a:pt x="553" y="120"/>
                </a:lnTo>
                <a:lnTo>
                  <a:pt x="545" y="112"/>
                </a:lnTo>
                <a:lnTo>
                  <a:pt x="529" y="100"/>
                </a:lnTo>
                <a:lnTo>
                  <a:pt x="524" y="92"/>
                </a:lnTo>
                <a:lnTo>
                  <a:pt x="524" y="84"/>
                </a:lnTo>
                <a:lnTo>
                  <a:pt x="529" y="68"/>
                </a:lnTo>
                <a:lnTo>
                  <a:pt x="537" y="52"/>
                </a:lnTo>
                <a:lnTo>
                  <a:pt x="541" y="28"/>
                </a:lnTo>
                <a:lnTo>
                  <a:pt x="538" y="20"/>
                </a:lnTo>
                <a:lnTo>
                  <a:pt x="528" y="9"/>
                </a:lnTo>
                <a:lnTo>
                  <a:pt x="491" y="0"/>
                </a:lnTo>
                <a:lnTo>
                  <a:pt x="489" y="9"/>
                </a:lnTo>
                <a:lnTo>
                  <a:pt x="483" y="14"/>
                </a:lnTo>
                <a:lnTo>
                  <a:pt x="475" y="15"/>
                </a:lnTo>
                <a:lnTo>
                  <a:pt x="469" y="13"/>
                </a:lnTo>
                <a:lnTo>
                  <a:pt x="466" y="20"/>
                </a:lnTo>
                <a:lnTo>
                  <a:pt x="458" y="30"/>
                </a:lnTo>
                <a:lnTo>
                  <a:pt x="450" y="35"/>
                </a:lnTo>
                <a:lnTo>
                  <a:pt x="441" y="40"/>
                </a:lnTo>
                <a:lnTo>
                  <a:pt x="436" y="45"/>
                </a:lnTo>
                <a:lnTo>
                  <a:pt x="433" y="45"/>
                </a:lnTo>
                <a:lnTo>
                  <a:pt x="424" y="34"/>
                </a:lnTo>
                <a:lnTo>
                  <a:pt x="413" y="33"/>
                </a:lnTo>
                <a:lnTo>
                  <a:pt x="392" y="35"/>
                </a:lnTo>
                <a:lnTo>
                  <a:pt x="382" y="31"/>
                </a:lnTo>
                <a:lnTo>
                  <a:pt x="369" y="30"/>
                </a:lnTo>
                <a:lnTo>
                  <a:pt x="337" y="32"/>
                </a:lnTo>
                <a:lnTo>
                  <a:pt x="288" y="27"/>
                </a:lnTo>
                <a:lnTo>
                  <a:pt x="280" y="30"/>
                </a:lnTo>
                <a:lnTo>
                  <a:pt x="278" y="32"/>
                </a:lnTo>
                <a:lnTo>
                  <a:pt x="228" y="33"/>
                </a:lnTo>
                <a:lnTo>
                  <a:pt x="174" y="33"/>
                </a:lnTo>
                <a:lnTo>
                  <a:pt x="128" y="34"/>
                </a:lnTo>
                <a:lnTo>
                  <a:pt x="89" y="34"/>
                </a:lnTo>
                <a:lnTo>
                  <a:pt x="89" y="32"/>
                </a:lnTo>
                <a:lnTo>
                  <a:pt x="76" y="32"/>
                </a:lnTo>
                <a:lnTo>
                  <a:pt x="75" y="36"/>
                </a:lnTo>
                <a:lnTo>
                  <a:pt x="63" y="82"/>
                </a:lnTo>
                <a:lnTo>
                  <a:pt x="61" y="107"/>
                </a:lnTo>
                <a:lnTo>
                  <a:pt x="67" y="122"/>
                </a:lnTo>
                <a:lnTo>
                  <a:pt x="74" y="133"/>
                </a:lnTo>
                <a:lnTo>
                  <a:pt x="81" y="137"/>
                </a:lnTo>
                <a:lnTo>
                  <a:pt x="82" y="143"/>
                </a:lnTo>
                <a:lnTo>
                  <a:pt x="76" y="150"/>
                </a:lnTo>
                <a:lnTo>
                  <a:pt x="76" y="158"/>
                </a:lnTo>
                <a:lnTo>
                  <a:pt x="83" y="165"/>
                </a:lnTo>
                <a:lnTo>
                  <a:pt x="85" y="173"/>
                </a:lnTo>
                <a:lnTo>
                  <a:pt x="81" y="182"/>
                </a:lnTo>
                <a:lnTo>
                  <a:pt x="82" y="202"/>
                </a:lnTo>
                <a:lnTo>
                  <a:pt x="87" y="235"/>
                </a:lnTo>
                <a:lnTo>
                  <a:pt x="87" y="256"/>
                </a:lnTo>
                <a:lnTo>
                  <a:pt x="82" y="265"/>
                </a:lnTo>
                <a:lnTo>
                  <a:pt x="84" y="281"/>
                </a:lnTo>
                <a:lnTo>
                  <a:pt x="93" y="304"/>
                </a:lnTo>
                <a:lnTo>
                  <a:pt x="95" y="314"/>
                </a:lnTo>
                <a:lnTo>
                  <a:pt x="96" y="323"/>
                </a:lnTo>
                <a:lnTo>
                  <a:pt x="93" y="339"/>
                </a:lnTo>
                <a:lnTo>
                  <a:pt x="94" y="348"/>
                </a:lnTo>
                <a:lnTo>
                  <a:pt x="98" y="352"/>
                </a:lnTo>
                <a:lnTo>
                  <a:pt x="96" y="363"/>
                </a:lnTo>
                <a:lnTo>
                  <a:pt x="86" y="384"/>
                </a:lnTo>
                <a:lnTo>
                  <a:pt x="86" y="396"/>
                </a:lnTo>
                <a:lnTo>
                  <a:pt x="95" y="399"/>
                </a:lnTo>
                <a:lnTo>
                  <a:pt x="102" y="412"/>
                </a:lnTo>
                <a:lnTo>
                  <a:pt x="105" y="433"/>
                </a:lnTo>
                <a:lnTo>
                  <a:pt x="109" y="441"/>
                </a:lnTo>
                <a:lnTo>
                  <a:pt x="110" y="446"/>
                </a:lnTo>
                <a:lnTo>
                  <a:pt x="116" y="498"/>
                </a:lnTo>
                <a:lnTo>
                  <a:pt x="124" y="552"/>
                </a:lnTo>
                <a:lnTo>
                  <a:pt x="118" y="559"/>
                </a:lnTo>
                <a:lnTo>
                  <a:pt x="111" y="561"/>
                </a:lnTo>
                <a:lnTo>
                  <a:pt x="106" y="563"/>
                </a:lnTo>
                <a:lnTo>
                  <a:pt x="105" y="568"/>
                </a:lnTo>
                <a:lnTo>
                  <a:pt x="108" y="575"/>
                </a:lnTo>
                <a:lnTo>
                  <a:pt x="106" y="582"/>
                </a:lnTo>
                <a:lnTo>
                  <a:pt x="97" y="586"/>
                </a:lnTo>
                <a:lnTo>
                  <a:pt x="77" y="603"/>
                </a:lnTo>
                <a:lnTo>
                  <a:pt x="76" y="610"/>
                </a:lnTo>
                <a:lnTo>
                  <a:pt x="70" y="624"/>
                </a:lnTo>
                <a:lnTo>
                  <a:pt x="66" y="633"/>
                </a:lnTo>
                <a:lnTo>
                  <a:pt x="59" y="649"/>
                </a:lnTo>
                <a:lnTo>
                  <a:pt x="49" y="692"/>
                </a:lnTo>
                <a:lnTo>
                  <a:pt x="45" y="727"/>
                </a:lnTo>
                <a:lnTo>
                  <a:pt x="44" y="738"/>
                </a:lnTo>
                <a:lnTo>
                  <a:pt x="39" y="746"/>
                </a:lnTo>
                <a:lnTo>
                  <a:pt x="35" y="758"/>
                </a:lnTo>
                <a:lnTo>
                  <a:pt x="13" y="788"/>
                </a:lnTo>
                <a:lnTo>
                  <a:pt x="2" y="813"/>
                </a:lnTo>
                <a:lnTo>
                  <a:pt x="3" y="823"/>
                </a:lnTo>
                <a:lnTo>
                  <a:pt x="4" y="834"/>
                </a:lnTo>
                <a:lnTo>
                  <a:pt x="0" y="842"/>
                </a:lnTo>
                <a:lnTo>
                  <a:pt x="1" y="864"/>
                </a:lnTo>
                <a:lnTo>
                  <a:pt x="3" y="881"/>
                </a:lnTo>
                <a:lnTo>
                  <a:pt x="7" y="898"/>
                </a:lnTo>
                <a:lnTo>
                  <a:pt x="22" y="947"/>
                </a:lnTo>
                <a:lnTo>
                  <a:pt x="30" y="977"/>
                </a:lnTo>
                <a:lnTo>
                  <a:pt x="35" y="1001"/>
                </a:lnTo>
                <a:lnTo>
                  <a:pt x="39" y="1017"/>
                </a:lnTo>
                <a:lnTo>
                  <a:pt x="44" y="1023"/>
                </a:lnTo>
                <a:lnTo>
                  <a:pt x="46" y="1030"/>
                </a:lnTo>
                <a:lnTo>
                  <a:pt x="69" y="1034"/>
                </a:lnTo>
                <a:lnTo>
                  <a:pt x="73" y="1038"/>
                </a:lnTo>
                <a:lnTo>
                  <a:pt x="80" y="1069"/>
                </a:lnTo>
                <a:lnTo>
                  <a:pt x="78" y="1083"/>
                </a:lnTo>
                <a:lnTo>
                  <a:pt x="74" y="1089"/>
                </a:lnTo>
                <a:lnTo>
                  <a:pt x="74" y="1101"/>
                </a:lnTo>
                <a:lnTo>
                  <a:pt x="73" y="1115"/>
                </a:lnTo>
                <a:lnTo>
                  <a:pt x="69" y="1121"/>
                </a:lnTo>
                <a:lnTo>
                  <a:pt x="56" y="1122"/>
                </a:lnTo>
                <a:lnTo>
                  <a:pt x="48" y="1127"/>
                </a:lnTo>
                <a:lnTo>
                  <a:pt x="35" y="1125"/>
                </a:lnTo>
                <a:lnTo>
                  <a:pt x="24" y="1126"/>
                </a:lnTo>
                <a:lnTo>
                  <a:pt x="20" y="1133"/>
                </a:lnTo>
                <a:lnTo>
                  <a:pt x="25" y="1134"/>
                </a:lnTo>
                <a:lnTo>
                  <a:pt x="45" y="1141"/>
                </a:lnTo>
                <a:lnTo>
                  <a:pt x="84" y="1147"/>
                </a:lnTo>
                <a:lnTo>
                  <a:pt x="137" y="1162"/>
                </a:lnTo>
                <a:lnTo>
                  <a:pt x="160" y="1173"/>
                </a:lnTo>
                <a:lnTo>
                  <a:pt x="188" y="1194"/>
                </a:lnTo>
                <a:lnTo>
                  <a:pt x="202" y="1194"/>
                </a:lnTo>
                <a:lnTo>
                  <a:pt x="239" y="1172"/>
                </a:lnTo>
                <a:lnTo>
                  <a:pt x="263" y="1153"/>
                </a:lnTo>
                <a:lnTo>
                  <a:pt x="285" y="1142"/>
                </a:lnTo>
                <a:lnTo>
                  <a:pt x="358" y="1115"/>
                </a:lnTo>
                <a:lnTo>
                  <a:pt x="401" y="1107"/>
                </a:lnTo>
                <a:lnTo>
                  <a:pt x="422" y="1090"/>
                </a:lnTo>
                <a:lnTo>
                  <a:pt x="452" y="1076"/>
                </a:lnTo>
                <a:lnTo>
                  <a:pt x="475" y="1056"/>
                </a:lnTo>
                <a:lnTo>
                  <a:pt x="512" y="1043"/>
                </a:lnTo>
                <a:lnTo>
                  <a:pt x="576" y="1008"/>
                </a:lnTo>
                <a:lnTo>
                  <a:pt x="643" y="1008"/>
                </a:lnTo>
                <a:lnTo>
                  <a:pt x="655" y="1008"/>
                </a:lnTo>
                <a:lnTo>
                  <a:pt x="689" y="999"/>
                </a:lnTo>
                <a:lnTo>
                  <a:pt x="699" y="981"/>
                </a:lnTo>
                <a:lnTo>
                  <a:pt x="706" y="965"/>
                </a:lnTo>
                <a:lnTo>
                  <a:pt x="715" y="953"/>
                </a:lnTo>
                <a:lnTo>
                  <a:pt x="728" y="946"/>
                </a:lnTo>
                <a:lnTo>
                  <a:pt x="728" y="93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9" name="Freeform 111"/>
          <p:cNvSpPr>
            <a:spLocks/>
          </p:cNvSpPr>
          <p:nvPr/>
        </p:nvSpPr>
        <p:spPr bwMode="auto">
          <a:xfrm>
            <a:off x="5898961" y="3766831"/>
            <a:ext cx="96974" cy="27708"/>
          </a:xfrm>
          <a:custGeom>
            <a:avLst/>
            <a:gdLst>
              <a:gd name="T0" fmla="*/ 466 w 490"/>
              <a:gd name="T1" fmla="*/ 49 h 139"/>
              <a:gd name="T2" fmla="*/ 430 w 490"/>
              <a:gd name="T3" fmla="*/ 54 h 139"/>
              <a:gd name="T4" fmla="*/ 409 w 490"/>
              <a:gd name="T5" fmla="*/ 59 h 139"/>
              <a:gd name="T6" fmla="*/ 380 w 490"/>
              <a:gd name="T7" fmla="*/ 46 h 139"/>
              <a:gd name="T8" fmla="*/ 355 w 490"/>
              <a:gd name="T9" fmla="*/ 31 h 139"/>
              <a:gd name="T10" fmla="*/ 311 w 490"/>
              <a:gd name="T11" fmla="*/ 5 h 139"/>
              <a:gd name="T12" fmla="*/ 283 w 490"/>
              <a:gd name="T13" fmla="*/ 0 h 139"/>
              <a:gd name="T14" fmla="*/ 230 w 490"/>
              <a:gd name="T15" fmla="*/ 15 h 139"/>
              <a:gd name="T16" fmla="*/ 191 w 490"/>
              <a:gd name="T17" fmla="*/ 41 h 139"/>
              <a:gd name="T18" fmla="*/ 86 w 490"/>
              <a:gd name="T19" fmla="*/ 39 h 139"/>
              <a:gd name="T20" fmla="*/ 48 w 490"/>
              <a:gd name="T21" fmla="*/ 65 h 139"/>
              <a:gd name="T22" fmla="*/ 77 w 490"/>
              <a:gd name="T23" fmla="*/ 86 h 139"/>
              <a:gd name="T24" fmla="*/ 160 w 490"/>
              <a:gd name="T25" fmla="*/ 65 h 139"/>
              <a:gd name="T26" fmla="*/ 227 w 490"/>
              <a:gd name="T27" fmla="*/ 60 h 139"/>
              <a:gd name="T28" fmla="*/ 222 w 490"/>
              <a:gd name="T29" fmla="*/ 65 h 139"/>
              <a:gd name="T30" fmla="*/ 167 w 490"/>
              <a:gd name="T31" fmla="*/ 71 h 139"/>
              <a:gd name="T32" fmla="*/ 109 w 490"/>
              <a:gd name="T33" fmla="*/ 79 h 139"/>
              <a:gd name="T34" fmla="*/ 104 w 490"/>
              <a:gd name="T35" fmla="*/ 97 h 139"/>
              <a:gd name="T36" fmla="*/ 67 w 490"/>
              <a:gd name="T37" fmla="*/ 101 h 139"/>
              <a:gd name="T38" fmla="*/ 37 w 490"/>
              <a:gd name="T39" fmla="*/ 84 h 139"/>
              <a:gd name="T40" fmla="*/ 26 w 490"/>
              <a:gd name="T41" fmla="*/ 62 h 139"/>
              <a:gd name="T42" fmla="*/ 0 w 490"/>
              <a:gd name="T43" fmla="*/ 86 h 139"/>
              <a:gd name="T44" fmla="*/ 8 w 490"/>
              <a:gd name="T45" fmla="*/ 139 h 139"/>
              <a:gd name="T46" fmla="*/ 27 w 490"/>
              <a:gd name="T47" fmla="*/ 122 h 139"/>
              <a:gd name="T48" fmla="*/ 96 w 490"/>
              <a:gd name="T49" fmla="*/ 121 h 139"/>
              <a:gd name="T50" fmla="*/ 161 w 490"/>
              <a:gd name="T51" fmla="*/ 122 h 139"/>
              <a:gd name="T52" fmla="*/ 176 w 490"/>
              <a:gd name="T53" fmla="*/ 87 h 139"/>
              <a:gd name="T54" fmla="*/ 219 w 490"/>
              <a:gd name="T55" fmla="*/ 80 h 139"/>
              <a:gd name="T56" fmla="*/ 259 w 490"/>
              <a:gd name="T57" fmla="*/ 70 h 139"/>
              <a:gd name="T58" fmla="*/ 268 w 490"/>
              <a:gd name="T59" fmla="*/ 51 h 139"/>
              <a:gd name="T60" fmla="*/ 284 w 490"/>
              <a:gd name="T61" fmla="*/ 50 h 139"/>
              <a:gd name="T62" fmla="*/ 307 w 490"/>
              <a:gd name="T63" fmla="*/ 62 h 139"/>
              <a:gd name="T64" fmla="*/ 330 w 490"/>
              <a:gd name="T65" fmla="*/ 74 h 139"/>
              <a:gd name="T66" fmla="*/ 390 w 490"/>
              <a:gd name="T67" fmla="*/ 101 h 139"/>
              <a:gd name="T68" fmla="*/ 458 w 490"/>
              <a:gd name="T69" fmla="*/ 95 h 139"/>
              <a:gd name="T70" fmla="*/ 490 w 490"/>
              <a:gd name="T71" fmla="*/ 7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139">
                <a:moveTo>
                  <a:pt x="486" y="61"/>
                </a:moveTo>
                <a:lnTo>
                  <a:pt x="466" y="49"/>
                </a:lnTo>
                <a:lnTo>
                  <a:pt x="438" y="51"/>
                </a:lnTo>
                <a:lnTo>
                  <a:pt x="430" y="54"/>
                </a:lnTo>
                <a:lnTo>
                  <a:pt x="417" y="58"/>
                </a:lnTo>
                <a:lnTo>
                  <a:pt x="409" y="59"/>
                </a:lnTo>
                <a:lnTo>
                  <a:pt x="396" y="56"/>
                </a:lnTo>
                <a:lnTo>
                  <a:pt x="380" y="46"/>
                </a:lnTo>
                <a:lnTo>
                  <a:pt x="370" y="36"/>
                </a:lnTo>
                <a:lnTo>
                  <a:pt x="355" y="31"/>
                </a:lnTo>
                <a:lnTo>
                  <a:pt x="338" y="26"/>
                </a:lnTo>
                <a:lnTo>
                  <a:pt x="311" y="5"/>
                </a:lnTo>
                <a:lnTo>
                  <a:pt x="297" y="1"/>
                </a:lnTo>
                <a:lnTo>
                  <a:pt x="283" y="0"/>
                </a:lnTo>
                <a:lnTo>
                  <a:pt x="256" y="4"/>
                </a:lnTo>
                <a:lnTo>
                  <a:pt x="230" y="15"/>
                </a:lnTo>
                <a:lnTo>
                  <a:pt x="216" y="41"/>
                </a:lnTo>
                <a:lnTo>
                  <a:pt x="191" y="41"/>
                </a:lnTo>
                <a:lnTo>
                  <a:pt x="135" y="40"/>
                </a:lnTo>
                <a:lnTo>
                  <a:pt x="86" y="39"/>
                </a:lnTo>
                <a:lnTo>
                  <a:pt x="44" y="41"/>
                </a:lnTo>
                <a:lnTo>
                  <a:pt x="48" y="65"/>
                </a:lnTo>
                <a:lnTo>
                  <a:pt x="63" y="84"/>
                </a:lnTo>
                <a:lnTo>
                  <a:pt x="77" y="86"/>
                </a:lnTo>
                <a:lnTo>
                  <a:pt x="113" y="67"/>
                </a:lnTo>
                <a:lnTo>
                  <a:pt x="160" y="65"/>
                </a:lnTo>
                <a:lnTo>
                  <a:pt x="206" y="57"/>
                </a:lnTo>
                <a:lnTo>
                  <a:pt x="227" y="60"/>
                </a:lnTo>
                <a:lnTo>
                  <a:pt x="229" y="63"/>
                </a:lnTo>
                <a:lnTo>
                  <a:pt x="222" y="65"/>
                </a:lnTo>
                <a:lnTo>
                  <a:pt x="198" y="65"/>
                </a:lnTo>
                <a:lnTo>
                  <a:pt x="167" y="71"/>
                </a:lnTo>
                <a:lnTo>
                  <a:pt x="137" y="74"/>
                </a:lnTo>
                <a:lnTo>
                  <a:pt x="109" y="79"/>
                </a:lnTo>
                <a:lnTo>
                  <a:pt x="104" y="89"/>
                </a:lnTo>
                <a:lnTo>
                  <a:pt x="104" y="97"/>
                </a:lnTo>
                <a:lnTo>
                  <a:pt x="90" y="95"/>
                </a:lnTo>
                <a:lnTo>
                  <a:pt x="67" y="101"/>
                </a:lnTo>
                <a:lnTo>
                  <a:pt x="43" y="94"/>
                </a:lnTo>
                <a:lnTo>
                  <a:pt x="37" y="84"/>
                </a:lnTo>
                <a:lnTo>
                  <a:pt x="34" y="69"/>
                </a:lnTo>
                <a:lnTo>
                  <a:pt x="26" y="62"/>
                </a:lnTo>
                <a:lnTo>
                  <a:pt x="12" y="71"/>
                </a:lnTo>
                <a:lnTo>
                  <a:pt x="0" y="86"/>
                </a:lnTo>
                <a:lnTo>
                  <a:pt x="8" y="123"/>
                </a:lnTo>
                <a:lnTo>
                  <a:pt x="8" y="139"/>
                </a:lnTo>
                <a:lnTo>
                  <a:pt x="18" y="128"/>
                </a:lnTo>
                <a:lnTo>
                  <a:pt x="27" y="122"/>
                </a:lnTo>
                <a:lnTo>
                  <a:pt x="64" y="121"/>
                </a:lnTo>
                <a:lnTo>
                  <a:pt x="96" y="121"/>
                </a:lnTo>
                <a:lnTo>
                  <a:pt x="128" y="121"/>
                </a:lnTo>
                <a:lnTo>
                  <a:pt x="161" y="122"/>
                </a:lnTo>
                <a:lnTo>
                  <a:pt x="165" y="89"/>
                </a:lnTo>
                <a:lnTo>
                  <a:pt x="176" y="87"/>
                </a:lnTo>
                <a:lnTo>
                  <a:pt x="191" y="84"/>
                </a:lnTo>
                <a:lnTo>
                  <a:pt x="219" y="80"/>
                </a:lnTo>
                <a:lnTo>
                  <a:pt x="251" y="76"/>
                </a:lnTo>
                <a:lnTo>
                  <a:pt x="259" y="70"/>
                </a:lnTo>
                <a:lnTo>
                  <a:pt x="265" y="60"/>
                </a:lnTo>
                <a:lnTo>
                  <a:pt x="268" y="51"/>
                </a:lnTo>
                <a:lnTo>
                  <a:pt x="275" y="47"/>
                </a:lnTo>
                <a:lnTo>
                  <a:pt x="284" y="50"/>
                </a:lnTo>
                <a:lnTo>
                  <a:pt x="295" y="55"/>
                </a:lnTo>
                <a:lnTo>
                  <a:pt x="307" y="62"/>
                </a:lnTo>
                <a:lnTo>
                  <a:pt x="320" y="69"/>
                </a:lnTo>
                <a:lnTo>
                  <a:pt x="330" y="74"/>
                </a:lnTo>
                <a:lnTo>
                  <a:pt x="351" y="85"/>
                </a:lnTo>
                <a:lnTo>
                  <a:pt x="390" y="101"/>
                </a:lnTo>
                <a:lnTo>
                  <a:pt x="421" y="107"/>
                </a:lnTo>
                <a:lnTo>
                  <a:pt x="458" y="95"/>
                </a:lnTo>
                <a:lnTo>
                  <a:pt x="487" y="88"/>
                </a:lnTo>
                <a:lnTo>
                  <a:pt x="490" y="74"/>
                </a:lnTo>
                <a:lnTo>
                  <a:pt x="486" y="6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0" name="Freeform 112"/>
          <p:cNvSpPr>
            <a:spLocks/>
          </p:cNvSpPr>
          <p:nvPr/>
        </p:nvSpPr>
        <p:spPr bwMode="auto">
          <a:xfrm>
            <a:off x="6723236" y="4191337"/>
            <a:ext cx="188011" cy="229570"/>
          </a:xfrm>
          <a:custGeom>
            <a:avLst/>
            <a:gdLst>
              <a:gd name="T0" fmla="*/ 950 w 951"/>
              <a:gd name="T1" fmla="*/ 536 h 1159"/>
              <a:gd name="T2" fmla="*/ 889 w 951"/>
              <a:gd name="T3" fmla="*/ 484 h 1159"/>
              <a:gd name="T4" fmla="*/ 854 w 951"/>
              <a:gd name="T5" fmla="*/ 415 h 1159"/>
              <a:gd name="T6" fmla="*/ 883 w 951"/>
              <a:gd name="T7" fmla="*/ 333 h 1159"/>
              <a:gd name="T8" fmla="*/ 929 w 951"/>
              <a:gd name="T9" fmla="*/ 304 h 1159"/>
              <a:gd name="T10" fmla="*/ 936 w 951"/>
              <a:gd name="T11" fmla="*/ 242 h 1159"/>
              <a:gd name="T12" fmla="*/ 883 w 951"/>
              <a:gd name="T13" fmla="*/ 170 h 1159"/>
              <a:gd name="T14" fmla="*/ 752 w 951"/>
              <a:gd name="T15" fmla="*/ 198 h 1159"/>
              <a:gd name="T16" fmla="*/ 744 w 951"/>
              <a:gd name="T17" fmla="*/ 159 h 1159"/>
              <a:gd name="T18" fmla="*/ 755 w 951"/>
              <a:gd name="T19" fmla="*/ 39 h 1159"/>
              <a:gd name="T20" fmla="*/ 685 w 951"/>
              <a:gd name="T21" fmla="*/ 11 h 1159"/>
              <a:gd name="T22" fmla="*/ 568 w 951"/>
              <a:gd name="T23" fmla="*/ 4 h 1159"/>
              <a:gd name="T24" fmla="*/ 436 w 951"/>
              <a:gd name="T25" fmla="*/ 8 h 1159"/>
              <a:gd name="T26" fmla="*/ 433 w 951"/>
              <a:gd name="T27" fmla="*/ 145 h 1159"/>
              <a:gd name="T28" fmla="*/ 355 w 951"/>
              <a:gd name="T29" fmla="*/ 242 h 1159"/>
              <a:gd name="T30" fmla="*/ 210 w 951"/>
              <a:gd name="T31" fmla="*/ 243 h 1159"/>
              <a:gd name="T32" fmla="*/ 179 w 951"/>
              <a:gd name="T33" fmla="*/ 238 h 1159"/>
              <a:gd name="T34" fmla="*/ 146 w 951"/>
              <a:gd name="T35" fmla="*/ 237 h 1159"/>
              <a:gd name="T36" fmla="*/ 147 w 951"/>
              <a:gd name="T37" fmla="*/ 323 h 1159"/>
              <a:gd name="T38" fmla="*/ 102 w 951"/>
              <a:gd name="T39" fmla="*/ 326 h 1159"/>
              <a:gd name="T40" fmla="*/ 204 w 951"/>
              <a:gd name="T41" fmla="*/ 389 h 1159"/>
              <a:gd name="T42" fmla="*/ 143 w 951"/>
              <a:gd name="T43" fmla="*/ 402 h 1159"/>
              <a:gd name="T44" fmla="*/ 107 w 951"/>
              <a:gd name="T45" fmla="*/ 366 h 1159"/>
              <a:gd name="T46" fmla="*/ 72 w 951"/>
              <a:gd name="T47" fmla="*/ 536 h 1159"/>
              <a:gd name="T48" fmla="*/ 19 w 951"/>
              <a:gd name="T49" fmla="*/ 562 h 1159"/>
              <a:gd name="T50" fmla="*/ 34 w 951"/>
              <a:gd name="T51" fmla="*/ 620 h 1159"/>
              <a:gd name="T52" fmla="*/ 98 w 951"/>
              <a:gd name="T53" fmla="*/ 683 h 1159"/>
              <a:gd name="T54" fmla="*/ 103 w 951"/>
              <a:gd name="T55" fmla="*/ 716 h 1159"/>
              <a:gd name="T56" fmla="*/ 116 w 951"/>
              <a:gd name="T57" fmla="*/ 734 h 1159"/>
              <a:gd name="T58" fmla="*/ 75 w 951"/>
              <a:gd name="T59" fmla="*/ 714 h 1159"/>
              <a:gd name="T60" fmla="*/ 128 w 951"/>
              <a:gd name="T61" fmla="*/ 783 h 1159"/>
              <a:gd name="T62" fmla="*/ 110 w 951"/>
              <a:gd name="T63" fmla="*/ 798 h 1159"/>
              <a:gd name="T64" fmla="*/ 151 w 951"/>
              <a:gd name="T65" fmla="*/ 870 h 1159"/>
              <a:gd name="T66" fmla="*/ 224 w 951"/>
              <a:gd name="T67" fmla="*/ 905 h 1159"/>
              <a:gd name="T68" fmla="*/ 174 w 951"/>
              <a:gd name="T69" fmla="*/ 899 h 1159"/>
              <a:gd name="T70" fmla="*/ 353 w 951"/>
              <a:gd name="T71" fmla="*/ 1094 h 1159"/>
              <a:gd name="T72" fmla="*/ 417 w 951"/>
              <a:gd name="T73" fmla="*/ 1118 h 1159"/>
              <a:gd name="T74" fmla="*/ 499 w 951"/>
              <a:gd name="T75" fmla="*/ 1118 h 1159"/>
              <a:gd name="T76" fmla="*/ 516 w 951"/>
              <a:gd name="T77" fmla="*/ 1097 h 1159"/>
              <a:gd name="T78" fmla="*/ 532 w 951"/>
              <a:gd name="T79" fmla="*/ 1048 h 1159"/>
              <a:gd name="T80" fmla="*/ 495 w 951"/>
              <a:gd name="T81" fmla="*/ 1001 h 1159"/>
              <a:gd name="T82" fmla="*/ 483 w 951"/>
              <a:gd name="T83" fmla="*/ 961 h 1159"/>
              <a:gd name="T84" fmla="*/ 472 w 951"/>
              <a:gd name="T85" fmla="*/ 877 h 1159"/>
              <a:gd name="T86" fmla="*/ 525 w 951"/>
              <a:gd name="T87" fmla="*/ 867 h 1159"/>
              <a:gd name="T88" fmla="*/ 618 w 951"/>
              <a:gd name="T89" fmla="*/ 848 h 1159"/>
              <a:gd name="T90" fmla="*/ 614 w 951"/>
              <a:gd name="T91" fmla="*/ 801 h 1159"/>
              <a:gd name="T92" fmla="*/ 660 w 951"/>
              <a:gd name="T93" fmla="*/ 778 h 1159"/>
              <a:gd name="T94" fmla="*/ 733 w 951"/>
              <a:gd name="T95" fmla="*/ 871 h 1159"/>
              <a:gd name="T96" fmla="*/ 828 w 951"/>
              <a:gd name="T97" fmla="*/ 828 h 1159"/>
              <a:gd name="T98" fmla="*/ 849 w 951"/>
              <a:gd name="T99" fmla="*/ 883 h 1159"/>
              <a:gd name="T100" fmla="*/ 905 w 951"/>
              <a:gd name="T101" fmla="*/ 868 h 1159"/>
              <a:gd name="T102" fmla="*/ 912 w 951"/>
              <a:gd name="T103" fmla="*/ 817 h 1159"/>
              <a:gd name="T104" fmla="*/ 942 w 951"/>
              <a:gd name="T105" fmla="*/ 748 h 1159"/>
              <a:gd name="T106" fmla="*/ 944 w 951"/>
              <a:gd name="T107" fmla="*/ 658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1" h="1159">
                <a:moveTo>
                  <a:pt x="942" y="635"/>
                </a:moveTo>
                <a:lnTo>
                  <a:pt x="940" y="611"/>
                </a:lnTo>
                <a:lnTo>
                  <a:pt x="945" y="579"/>
                </a:lnTo>
                <a:lnTo>
                  <a:pt x="951" y="544"/>
                </a:lnTo>
                <a:lnTo>
                  <a:pt x="950" y="536"/>
                </a:lnTo>
                <a:lnTo>
                  <a:pt x="942" y="526"/>
                </a:lnTo>
                <a:lnTo>
                  <a:pt x="932" y="517"/>
                </a:lnTo>
                <a:lnTo>
                  <a:pt x="907" y="509"/>
                </a:lnTo>
                <a:lnTo>
                  <a:pt x="896" y="497"/>
                </a:lnTo>
                <a:lnTo>
                  <a:pt x="889" y="484"/>
                </a:lnTo>
                <a:lnTo>
                  <a:pt x="883" y="480"/>
                </a:lnTo>
                <a:lnTo>
                  <a:pt x="855" y="475"/>
                </a:lnTo>
                <a:lnTo>
                  <a:pt x="849" y="468"/>
                </a:lnTo>
                <a:lnTo>
                  <a:pt x="852" y="446"/>
                </a:lnTo>
                <a:lnTo>
                  <a:pt x="854" y="415"/>
                </a:lnTo>
                <a:lnTo>
                  <a:pt x="853" y="394"/>
                </a:lnTo>
                <a:lnTo>
                  <a:pt x="858" y="377"/>
                </a:lnTo>
                <a:lnTo>
                  <a:pt x="864" y="364"/>
                </a:lnTo>
                <a:lnTo>
                  <a:pt x="876" y="349"/>
                </a:lnTo>
                <a:lnTo>
                  <a:pt x="883" y="333"/>
                </a:lnTo>
                <a:lnTo>
                  <a:pt x="886" y="329"/>
                </a:lnTo>
                <a:lnTo>
                  <a:pt x="910" y="326"/>
                </a:lnTo>
                <a:lnTo>
                  <a:pt x="919" y="320"/>
                </a:lnTo>
                <a:lnTo>
                  <a:pt x="926" y="313"/>
                </a:lnTo>
                <a:lnTo>
                  <a:pt x="929" y="304"/>
                </a:lnTo>
                <a:lnTo>
                  <a:pt x="937" y="289"/>
                </a:lnTo>
                <a:lnTo>
                  <a:pt x="944" y="278"/>
                </a:lnTo>
                <a:lnTo>
                  <a:pt x="944" y="271"/>
                </a:lnTo>
                <a:lnTo>
                  <a:pt x="943" y="262"/>
                </a:lnTo>
                <a:lnTo>
                  <a:pt x="936" y="242"/>
                </a:lnTo>
                <a:lnTo>
                  <a:pt x="927" y="226"/>
                </a:lnTo>
                <a:lnTo>
                  <a:pt x="922" y="220"/>
                </a:lnTo>
                <a:lnTo>
                  <a:pt x="912" y="183"/>
                </a:lnTo>
                <a:lnTo>
                  <a:pt x="901" y="174"/>
                </a:lnTo>
                <a:lnTo>
                  <a:pt x="883" y="170"/>
                </a:lnTo>
                <a:lnTo>
                  <a:pt x="848" y="165"/>
                </a:lnTo>
                <a:lnTo>
                  <a:pt x="826" y="172"/>
                </a:lnTo>
                <a:lnTo>
                  <a:pt x="793" y="185"/>
                </a:lnTo>
                <a:lnTo>
                  <a:pt x="768" y="193"/>
                </a:lnTo>
                <a:lnTo>
                  <a:pt x="752" y="198"/>
                </a:lnTo>
                <a:lnTo>
                  <a:pt x="743" y="197"/>
                </a:lnTo>
                <a:lnTo>
                  <a:pt x="739" y="191"/>
                </a:lnTo>
                <a:lnTo>
                  <a:pt x="745" y="186"/>
                </a:lnTo>
                <a:lnTo>
                  <a:pt x="748" y="175"/>
                </a:lnTo>
                <a:lnTo>
                  <a:pt x="744" y="159"/>
                </a:lnTo>
                <a:lnTo>
                  <a:pt x="738" y="143"/>
                </a:lnTo>
                <a:lnTo>
                  <a:pt x="734" y="122"/>
                </a:lnTo>
                <a:lnTo>
                  <a:pt x="736" y="96"/>
                </a:lnTo>
                <a:lnTo>
                  <a:pt x="742" y="72"/>
                </a:lnTo>
                <a:lnTo>
                  <a:pt x="755" y="39"/>
                </a:lnTo>
                <a:lnTo>
                  <a:pt x="755" y="26"/>
                </a:lnTo>
                <a:lnTo>
                  <a:pt x="752" y="15"/>
                </a:lnTo>
                <a:lnTo>
                  <a:pt x="744" y="9"/>
                </a:lnTo>
                <a:lnTo>
                  <a:pt x="729" y="8"/>
                </a:lnTo>
                <a:lnTo>
                  <a:pt x="685" y="11"/>
                </a:lnTo>
                <a:lnTo>
                  <a:pt x="652" y="9"/>
                </a:lnTo>
                <a:lnTo>
                  <a:pt x="642" y="7"/>
                </a:lnTo>
                <a:lnTo>
                  <a:pt x="630" y="4"/>
                </a:lnTo>
                <a:lnTo>
                  <a:pt x="602" y="1"/>
                </a:lnTo>
                <a:lnTo>
                  <a:pt x="568" y="4"/>
                </a:lnTo>
                <a:lnTo>
                  <a:pt x="560" y="3"/>
                </a:lnTo>
                <a:lnTo>
                  <a:pt x="533" y="3"/>
                </a:lnTo>
                <a:lnTo>
                  <a:pt x="470" y="0"/>
                </a:lnTo>
                <a:lnTo>
                  <a:pt x="435" y="1"/>
                </a:lnTo>
                <a:lnTo>
                  <a:pt x="436" y="8"/>
                </a:lnTo>
                <a:lnTo>
                  <a:pt x="434" y="13"/>
                </a:lnTo>
                <a:lnTo>
                  <a:pt x="432" y="25"/>
                </a:lnTo>
                <a:lnTo>
                  <a:pt x="432" y="69"/>
                </a:lnTo>
                <a:lnTo>
                  <a:pt x="432" y="105"/>
                </a:lnTo>
                <a:lnTo>
                  <a:pt x="433" y="145"/>
                </a:lnTo>
                <a:lnTo>
                  <a:pt x="433" y="186"/>
                </a:lnTo>
                <a:lnTo>
                  <a:pt x="433" y="220"/>
                </a:lnTo>
                <a:lnTo>
                  <a:pt x="433" y="243"/>
                </a:lnTo>
                <a:lnTo>
                  <a:pt x="400" y="243"/>
                </a:lnTo>
                <a:lnTo>
                  <a:pt x="355" y="242"/>
                </a:lnTo>
                <a:lnTo>
                  <a:pt x="310" y="242"/>
                </a:lnTo>
                <a:lnTo>
                  <a:pt x="265" y="242"/>
                </a:lnTo>
                <a:lnTo>
                  <a:pt x="243" y="242"/>
                </a:lnTo>
                <a:lnTo>
                  <a:pt x="218" y="242"/>
                </a:lnTo>
                <a:lnTo>
                  <a:pt x="210" y="243"/>
                </a:lnTo>
                <a:lnTo>
                  <a:pt x="205" y="250"/>
                </a:lnTo>
                <a:lnTo>
                  <a:pt x="198" y="251"/>
                </a:lnTo>
                <a:lnTo>
                  <a:pt x="191" y="245"/>
                </a:lnTo>
                <a:lnTo>
                  <a:pt x="181" y="243"/>
                </a:lnTo>
                <a:lnTo>
                  <a:pt x="179" y="238"/>
                </a:lnTo>
                <a:lnTo>
                  <a:pt x="174" y="229"/>
                </a:lnTo>
                <a:lnTo>
                  <a:pt x="164" y="228"/>
                </a:lnTo>
                <a:lnTo>
                  <a:pt x="160" y="229"/>
                </a:lnTo>
                <a:lnTo>
                  <a:pt x="153" y="234"/>
                </a:lnTo>
                <a:lnTo>
                  <a:pt x="146" y="237"/>
                </a:lnTo>
                <a:lnTo>
                  <a:pt x="143" y="244"/>
                </a:lnTo>
                <a:lnTo>
                  <a:pt x="151" y="284"/>
                </a:lnTo>
                <a:lnTo>
                  <a:pt x="151" y="312"/>
                </a:lnTo>
                <a:lnTo>
                  <a:pt x="150" y="322"/>
                </a:lnTo>
                <a:lnTo>
                  <a:pt x="147" y="323"/>
                </a:lnTo>
                <a:lnTo>
                  <a:pt x="140" y="319"/>
                </a:lnTo>
                <a:lnTo>
                  <a:pt x="137" y="307"/>
                </a:lnTo>
                <a:lnTo>
                  <a:pt x="130" y="306"/>
                </a:lnTo>
                <a:lnTo>
                  <a:pt x="103" y="315"/>
                </a:lnTo>
                <a:lnTo>
                  <a:pt x="102" y="326"/>
                </a:lnTo>
                <a:lnTo>
                  <a:pt x="114" y="338"/>
                </a:lnTo>
                <a:lnTo>
                  <a:pt x="126" y="362"/>
                </a:lnTo>
                <a:lnTo>
                  <a:pt x="138" y="375"/>
                </a:lnTo>
                <a:lnTo>
                  <a:pt x="177" y="394"/>
                </a:lnTo>
                <a:lnTo>
                  <a:pt x="204" y="389"/>
                </a:lnTo>
                <a:lnTo>
                  <a:pt x="214" y="393"/>
                </a:lnTo>
                <a:lnTo>
                  <a:pt x="183" y="406"/>
                </a:lnTo>
                <a:lnTo>
                  <a:pt x="180" y="421"/>
                </a:lnTo>
                <a:lnTo>
                  <a:pt x="170" y="414"/>
                </a:lnTo>
                <a:lnTo>
                  <a:pt x="143" y="402"/>
                </a:lnTo>
                <a:lnTo>
                  <a:pt x="126" y="400"/>
                </a:lnTo>
                <a:lnTo>
                  <a:pt x="116" y="392"/>
                </a:lnTo>
                <a:lnTo>
                  <a:pt x="112" y="384"/>
                </a:lnTo>
                <a:lnTo>
                  <a:pt x="111" y="373"/>
                </a:lnTo>
                <a:lnTo>
                  <a:pt x="107" y="366"/>
                </a:lnTo>
                <a:lnTo>
                  <a:pt x="99" y="376"/>
                </a:lnTo>
                <a:lnTo>
                  <a:pt x="102" y="408"/>
                </a:lnTo>
                <a:lnTo>
                  <a:pt x="105" y="440"/>
                </a:lnTo>
                <a:lnTo>
                  <a:pt x="98" y="495"/>
                </a:lnTo>
                <a:lnTo>
                  <a:pt x="72" y="536"/>
                </a:lnTo>
                <a:lnTo>
                  <a:pt x="62" y="545"/>
                </a:lnTo>
                <a:lnTo>
                  <a:pt x="54" y="548"/>
                </a:lnTo>
                <a:lnTo>
                  <a:pt x="47" y="547"/>
                </a:lnTo>
                <a:lnTo>
                  <a:pt x="40" y="557"/>
                </a:lnTo>
                <a:lnTo>
                  <a:pt x="19" y="562"/>
                </a:lnTo>
                <a:lnTo>
                  <a:pt x="9" y="544"/>
                </a:lnTo>
                <a:lnTo>
                  <a:pt x="0" y="539"/>
                </a:lnTo>
                <a:lnTo>
                  <a:pt x="23" y="600"/>
                </a:lnTo>
                <a:lnTo>
                  <a:pt x="28" y="606"/>
                </a:lnTo>
                <a:lnTo>
                  <a:pt x="34" y="620"/>
                </a:lnTo>
                <a:lnTo>
                  <a:pt x="39" y="629"/>
                </a:lnTo>
                <a:lnTo>
                  <a:pt x="59" y="672"/>
                </a:lnTo>
                <a:lnTo>
                  <a:pt x="83" y="687"/>
                </a:lnTo>
                <a:lnTo>
                  <a:pt x="92" y="686"/>
                </a:lnTo>
                <a:lnTo>
                  <a:pt x="98" y="683"/>
                </a:lnTo>
                <a:lnTo>
                  <a:pt x="101" y="678"/>
                </a:lnTo>
                <a:lnTo>
                  <a:pt x="106" y="677"/>
                </a:lnTo>
                <a:lnTo>
                  <a:pt x="95" y="706"/>
                </a:lnTo>
                <a:lnTo>
                  <a:pt x="98" y="712"/>
                </a:lnTo>
                <a:lnTo>
                  <a:pt x="103" y="716"/>
                </a:lnTo>
                <a:lnTo>
                  <a:pt x="114" y="715"/>
                </a:lnTo>
                <a:lnTo>
                  <a:pt x="122" y="711"/>
                </a:lnTo>
                <a:lnTo>
                  <a:pt x="131" y="719"/>
                </a:lnTo>
                <a:lnTo>
                  <a:pt x="135" y="727"/>
                </a:lnTo>
                <a:lnTo>
                  <a:pt x="116" y="734"/>
                </a:lnTo>
                <a:lnTo>
                  <a:pt x="108" y="735"/>
                </a:lnTo>
                <a:lnTo>
                  <a:pt x="101" y="733"/>
                </a:lnTo>
                <a:lnTo>
                  <a:pt x="54" y="674"/>
                </a:lnTo>
                <a:lnTo>
                  <a:pt x="57" y="687"/>
                </a:lnTo>
                <a:lnTo>
                  <a:pt x="75" y="714"/>
                </a:lnTo>
                <a:lnTo>
                  <a:pt x="91" y="751"/>
                </a:lnTo>
                <a:lnTo>
                  <a:pt x="90" y="761"/>
                </a:lnTo>
                <a:lnTo>
                  <a:pt x="93" y="769"/>
                </a:lnTo>
                <a:lnTo>
                  <a:pt x="105" y="771"/>
                </a:lnTo>
                <a:lnTo>
                  <a:pt x="128" y="783"/>
                </a:lnTo>
                <a:lnTo>
                  <a:pt x="130" y="790"/>
                </a:lnTo>
                <a:lnTo>
                  <a:pt x="128" y="795"/>
                </a:lnTo>
                <a:lnTo>
                  <a:pt x="105" y="783"/>
                </a:lnTo>
                <a:lnTo>
                  <a:pt x="98" y="784"/>
                </a:lnTo>
                <a:lnTo>
                  <a:pt x="110" y="798"/>
                </a:lnTo>
                <a:lnTo>
                  <a:pt x="115" y="807"/>
                </a:lnTo>
                <a:lnTo>
                  <a:pt x="136" y="833"/>
                </a:lnTo>
                <a:lnTo>
                  <a:pt x="143" y="845"/>
                </a:lnTo>
                <a:lnTo>
                  <a:pt x="146" y="857"/>
                </a:lnTo>
                <a:lnTo>
                  <a:pt x="151" y="870"/>
                </a:lnTo>
                <a:lnTo>
                  <a:pt x="160" y="880"/>
                </a:lnTo>
                <a:lnTo>
                  <a:pt x="176" y="880"/>
                </a:lnTo>
                <a:lnTo>
                  <a:pt x="191" y="885"/>
                </a:lnTo>
                <a:lnTo>
                  <a:pt x="207" y="894"/>
                </a:lnTo>
                <a:lnTo>
                  <a:pt x="224" y="905"/>
                </a:lnTo>
                <a:lnTo>
                  <a:pt x="219" y="910"/>
                </a:lnTo>
                <a:lnTo>
                  <a:pt x="214" y="912"/>
                </a:lnTo>
                <a:lnTo>
                  <a:pt x="175" y="891"/>
                </a:lnTo>
                <a:lnTo>
                  <a:pt x="167" y="890"/>
                </a:lnTo>
                <a:lnTo>
                  <a:pt x="174" y="899"/>
                </a:lnTo>
                <a:lnTo>
                  <a:pt x="214" y="942"/>
                </a:lnTo>
                <a:lnTo>
                  <a:pt x="270" y="991"/>
                </a:lnTo>
                <a:lnTo>
                  <a:pt x="310" y="1040"/>
                </a:lnTo>
                <a:lnTo>
                  <a:pt x="319" y="1062"/>
                </a:lnTo>
                <a:lnTo>
                  <a:pt x="353" y="1094"/>
                </a:lnTo>
                <a:lnTo>
                  <a:pt x="369" y="1112"/>
                </a:lnTo>
                <a:lnTo>
                  <a:pt x="384" y="1143"/>
                </a:lnTo>
                <a:lnTo>
                  <a:pt x="400" y="1159"/>
                </a:lnTo>
                <a:lnTo>
                  <a:pt x="410" y="1131"/>
                </a:lnTo>
                <a:lnTo>
                  <a:pt x="417" y="1118"/>
                </a:lnTo>
                <a:lnTo>
                  <a:pt x="425" y="1108"/>
                </a:lnTo>
                <a:lnTo>
                  <a:pt x="461" y="1086"/>
                </a:lnTo>
                <a:lnTo>
                  <a:pt x="466" y="1087"/>
                </a:lnTo>
                <a:lnTo>
                  <a:pt x="491" y="1116"/>
                </a:lnTo>
                <a:lnTo>
                  <a:pt x="499" y="1118"/>
                </a:lnTo>
                <a:lnTo>
                  <a:pt x="508" y="1117"/>
                </a:lnTo>
                <a:lnTo>
                  <a:pt x="518" y="1119"/>
                </a:lnTo>
                <a:lnTo>
                  <a:pt x="523" y="1113"/>
                </a:lnTo>
                <a:lnTo>
                  <a:pt x="524" y="1106"/>
                </a:lnTo>
                <a:lnTo>
                  <a:pt x="516" y="1097"/>
                </a:lnTo>
                <a:lnTo>
                  <a:pt x="515" y="1088"/>
                </a:lnTo>
                <a:lnTo>
                  <a:pt x="520" y="1077"/>
                </a:lnTo>
                <a:lnTo>
                  <a:pt x="523" y="1067"/>
                </a:lnTo>
                <a:lnTo>
                  <a:pt x="531" y="1054"/>
                </a:lnTo>
                <a:lnTo>
                  <a:pt x="532" y="1048"/>
                </a:lnTo>
                <a:lnTo>
                  <a:pt x="524" y="1041"/>
                </a:lnTo>
                <a:lnTo>
                  <a:pt x="507" y="1031"/>
                </a:lnTo>
                <a:lnTo>
                  <a:pt x="496" y="1022"/>
                </a:lnTo>
                <a:lnTo>
                  <a:pt x="492" y="1012"/>
                </a:lnTo>
                <a:lnTo>
                  <a:pt x="495" y="1001"/>
                </a:lnTo>
                <a:lnTo>
                  <a:pt x="504" y="991"/>
                </a:lnTo>
                <a:lnTo>
                  <a:pt x="503" y="986"/>
                </a:lnTo>
                <a:lnTo>
                  <a:pt x="495" y="976"/>
                </a:lnTo>
                <a:lnTo>
                  <a:pt x="490" y="967"/>
                </a:lnTo>
                <a:lnTo>
                  <a:pt x="483" y="961"/>
                </a:lnTo>
                <a:lnTo>
                  <a:pt x="466" y="958"/>
                </a:lnTo>
                <a:lnTo>
                  <a:pt x="469" y="946"/>
                </a:lnTo>
                <a:lnTo>
                  <a:pt x="475" y="927"/>
                </a:lnTo>
                <a:lnTo>
                  <a:pt x="477" y="913"/>
                </a:lnTo>
                <a:lnTo>
                  <a:pt x="472" y="877"/>
                </a:lnTo>
                <a:lnTo>
                  <a:pt x="473" y="869"/>
                </a:lnTo>
                <a:lnTo>
                  <a:pt x="477" y="866"/>
                </a:lnTo>
                <a:lnTo>
                  <a:pt x="488" y="870"/>
                </a:lnTo>
                <a:lnTo>
                  <a:pt x="498" y="876"/>
                </a:lnTo>
                <a:lnTo>
                  <a:pt x="525" y="867"/>
                </a:lnTo>
                <a:lnTo>
                  <a:pt x="534" y="866"/>
                </a:lnTo>
                <a:lnTo>
                  <a:pt x="542" y="873"/>
                </a:lnTo>
                <a:lnTo>
                  <a:pt x="553" y="880"/>
                </a:lnTo>
                <a:lnTo>
                  <a:pt x="616" y="863"/>
                </a:lnTo>
                <a:lnTo>
                  <a:pt x="618" y="848"/>
                </a:lnTo>
                <a:lnTo>
                  <a:pt x="621" y="834"/>
                </a:lnTo>
                <a:lnTo>
                  <a:pt x="622" y="823"/>
                </a:lnTo>
                <a:lnTo>
                  <a:pt x="619" y="816"/>
                </a:lnTo>
                <a:lnTo>
                  <a:pt x="616" y="811"/>
                </a:lnTo>
                <a:lnTo>
                  <a:pt x="614" y="801"/>
                </a:lnTo>
                <a:lnTo>
                  <a:pt x="614" y="789"/>
                </a:lnTo>
                <a:lnTo>
                  <a:pt x="620" y="784"/>
                </a:lnTo>
                <a:lnTo>
                  <a:pt x="640" y="769"/>
                </a:lnTo>
                <a:lnTo>
                  <a:pt x="646" y="771"/>
                </a:lnTo>
                <a:lnTo>
                  <a:pt x="660" y="778"/>
                </a:lnTo>
                <a:lnTo>
                  <a:pt x="673" y="790"/>
                </a:lnTo>
                <a:lnTo>
                  <a:pt x="685" y="814"/>
                </a:lnTo>
                <a:lnTo>
                  <a:pt x="693" y="835"/>
                </a:lnTo>
                <a:lnTo>
                  <a:pt x="706" y="860"/>
                </a:lnTo>
                <a:lnTo>
                  <a:pt x="733" y="871"/>
                </a:lnTo>
                <a:lnTo>
                  <a:pt x="766" y="878"/>
                </a:lnTo>
                <a:lnTo>
                  <a:pt x="783" y="876"/>
                </a:lnTo>
                <a:lnTo>
                  <a:pt x="810" y="854"/>
                </a:lnTo>
                <a:lnTo>
                  <a:pt x="824" y="837"/>
                </a:lnTo>
                <a:lnTo>
                  <a:pt x="828" y="828"/>
                </a:lnTo>
                <a:lnTo>
                  <a:pt x="837" y="833"/>
                </a:lnTo>
                <a:lnTo>
                  <a:pt x="846" y="855"/>
                </a:lnTo>
                <a:lnTo>
                  <a:pt x="852" y="863"/>
                </a:lnTo>
                <a:lnTo>
                  <a:pt x="853" y="872"/>
                </a:lnTo>
                <a:lnTo>
                  <a:pt x="849" y="883"/>
                </a:lnTo>
                <a:lnTo>
                  <a:pt x="853" y="889"/>
                </a:lnTo>
                <a:lnTo>
                  <a:pt x="871" y="894"/>
                </a:lnTo>
                <a:lnTo>
                  <a:pt x="886" y="890"/>
                </a:lnTo>
                <a:lnTo>
                  <a:pt x="893" y="881"/>
                </a:lnTo>
                <a:lnTo>
                  <a:pt x="905" y="868"/>
                </a:lnTo>
                <a:lnTo>
                  <a:pt x="905" y="858"/>
                </a:lnTo>
                <a:lnTo>
                  <a:pt x="898" y="851"/>
                </a:lnTo>
                <a:lnTo>
                  <a:pt x="898" y="843"/>
                </a:lnTo>
                <a:lnTo>
                  <a:pt x="906" y="836"/>
                </a:lnTo>
                <a:lnTo>
                  <a:pt x="912" y="817"/>
                </a:lnTo>
                <a:lnTo>
                  <a:pt x="914" y="803"/>
                </a:lnTo>
                <a:lnTo>
                  <a:pt x="920" y="794"/>
                </a:lnTo>
                <a:lnTo>
                  <a:pt x="931" y="788"/>
                </a:lnTo>
                <a:lnTo>
                  <a:pt x="935" y="782"/>
                </a:lnTo>
                <a:lnTo>
                  <a:pt x="942" y="748"/>
                </a:lnTo>
                <a:lnTo>
                  <a:pt x="938" y="736"/>
                </a:lnTo>
                <a:lnTo>
                  <a:pt x="938" y="726"/>
                </a:lnTo>
                <a:lnTo>
                  <a:pt x="946" y="714"/>
                </a:lnTo>
                <a:lnTo>
                  <a:pt x="947" y="693"/>
                </a:lnTo>
                <a:lnTo>
                  <a:pt x="944" y="658"/>
                </a:lnTo>
                <a:lnTo>
                  <a:pt x="942" y="63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1" name="Freeform 113"/>
          <p:cNvSpPr>
            <a:spLocks/>
          </p:cNvSpPr>
          <p:nvPr/>
        </p:nvSpPr>
        <p:spPr bwMode="auto">
          <a:xfrm>
            <a:off x="7512877" y="3728238"/>
            <a:ext cx="486847" cy="420547"/>
          </a:xfrm>
          <a:custGeom>
            <a:avLst/>
            <a:gdLst>
              <a:gd name="T0" fmla="*/ 2110 w 2458"/>
              <a:gd name="T1" fmla="*/ 1205 h 2123"/>
              <a:gd name="T2" fmla="*/ 1853 w 2458"/>
              <a:gd name="T3" fmla="*/ 1110 h 2123"/>
              <a:gd name="T4" fmla="*/ 1732 w 2458"/>
              <a:gd name="T5" fmla="*/ 1027 h 2123"/>
              <a:gd name="T6" fmla="*/ 1664 w 2458"/>
              <a:gd name="T7" fmla="*/ 926 h 2123"/>
              <a:gd name="T8" fmla="*/ 1602 w 2458"/>
              <a:gd name="T9" fmla="*/ 856 h 2123"/>
              <a:gd name="T10" fmla="*/ 1575 w 2458"/>
              <a:gd name="T11" fmla="*/ 788 h 2123"/>
              <a:gd name="T12" fmla="*/ 1616 w 2458"/>
              <a:gd name="T13" fmla="*/ 718 h 2123"/>
              <a:gd name="T14" fmla="*/ 1556 w 2458"/>
              <a:gd name="T15" fmla="*/ 702 h 2123"/>
              <a:gd name="T16" fmla="*/ 1459 w 2458"/>
              <a:gd name="T17" fmla="*/ 729 h 2123"/>
              <a:gd name="T18" fmla="*/ 1425 w 2458"/>
              <a:gd name="T19" fmla="*/ 608 h 2123"/>
              <a:gd name="T20" fmla="*/ 1484 w 2458"/>
              <a:gd name="T21" fmla="*/ 506 h 2123"/>
              <a:gd name="T22" fmla="*/ 1478 w 2458"/>
              <a:gd name="T23" fmla="*/ 387 h 2123"/>
              <a:gd name="T24" fmla="*/ 1391 w 2458"/>
              <a:gd name="T25" fmla="*/ 286 h 2123"/>
              <a:gd name="T26" fmla="*/ 1247 w 2458"/>
              <a:gd name="T27" fmla="*/ 131 h 2123"/>
              <a:gd name="T28" fmla="*/ 1130 w 2458"/>
              <a:gd name="T29" fmla="*/ 72 h 2123"/>
              <a:gd name="T30" fmla="*/ 1043 w 2458"/>
              <a:gd name="T31" fmla="*/ 58 h 2123"/>
              <a:gd name="T32" fmla="*/ 977 w 2458"/>
              <a:gd name="T33" fmla="*/ 49 h 2123"/>
              <a:gd name="T34" fmla="*/ 875 w 2458"/>
              <a:gd name="T35" fmla="*/ 79 h 2123"/>
              <a:gd name="T36" fmla="*/ 815 w 2458"/>
              <a:gd name="T37" fmla="*/ 31 h 2123"/>
              <a:gd name="T38" fmla="*/ 762 w 2458"/>
              <a:gd name="T39" fmla="*/ 26 h 2123"/>
              <a:gd name="T40" fmla="*/ 715 w 2458"/>
              <a:gd name="T41" fmla="*/ 129 h 2123"/>
              <a:gd name="T42" fmla="*/ 647 w 2458"/>
              <a:gd name="T43" fmla="*/ 96 h 2123"/>
              <a:gd name="T44" fmla="*/ 579 w 2458"/>
              <a:gd name="T45" fmla="*/ 101 h 2123"/>
              <a:gd name="T46" fmla="*/ 535 w 2458"/>
              <a:gd name="T47" fmla="*/ 228 h 2123"/>
              <a:gd name="T48" fmla="*/ 500 w 2458"/>
              <a:gd name="T49" fmla="*/ 327 h 2123"/>
              <a:gd name="T50" fmla="*/ 474 w 2458"/>
              <a:gd name="T51" fmla="*/ 400 h 2123"/>
              <a:gd name="T52" fmla="*/ 388 w 2458"/>
              <a:gd name="T53" fmla="*/ 475 h 2123"/>
              <a:gd name="T54" fmla="*/ 326 w 2458"/>
              <a:gd name="T55" fmla="*/ 601 h 2123"/>
              <a:gd name="T56" fmla="*/ 308 w 2458"/>
              <a:gd name="T57" fmla="*/ 743 h 2123"/>
              <a:gd name="T58" fmla="*/ 254 w 2458"/>
              <a:gd name="T59" fmla="*/ 743 h 2123"/>
              <a:gd name="T60" fmla="*/ 202 w 2458"/>
              <a:gd name="T61" fmla="*/ 805 h 2123"/>
              <a:gd name="T62" fmla="*/ 185 w 2458"/>
              <a:gd name="T63" fmla="*/ 931 h 2123"/>
              <a:gd name="T64" fmla="*/ 175 w 2458"/>
              <a:gd name="T65" fmla="*/ 1049 h 2123"/>
              <a:gd name="T66" fmla="*/ 175 w 2458"/>
              <a:gd name="T67" fmla="*/ 1175 h 2123"/>
              <a:gd name="T68" fmla="*/ 88 w 2458"/>
              <a:gd name="T69" fmla="*/ 1194 h 2123"/>
              <a:gd name="T70" fmla="*/ 10 w 2458"/>
              <a:gd name="T71" fmla="*/ 1269 h 2123"/>
              <a:gd name="T72" fmla="*/ 37 w 2458"/>
              <a:gd name="T73" fmla="*/ 1321 h 2123"/>
              <a:gd name="T74" fmla="*/ 149 w 2458"/>
              <a:gd name="T75" fmla="*/ 1368 h 2123"/>
              <a:gd name="T76" fmla="*/ 199 w 2458"/>
              <a:gd name="T77" fmla="*/ 1447 h 2123"/>
              <a:gd name="T78" fmla="*/ 284 w 2458"/>
              <a:gd name="T79" fmla="*/ 1526 h 2123"/>
              <a:gd name="T80" fmla="*/ 330 w 2458"/>
              <a:gd name="T81" fmla="*/ 1676 h 2123"/>
              <a:gd name="T82" fmla="*/ 378 w 2458"/>
              <a:gd name="T83" fmla="*/ 1743 h 2123"/>
              <a:gd name="T84" fmla="*/ 397 w 2458"/>
              <a:gd name="T85" fmla="*/ 1764 h 2123"/>
              <a:gd name="T86" fmla="*/ 464 w 2458"/>
              <a:gd name="T87" fmla="*/ 1797 h 2123"/>
              <a:gd name="T88" fmla="*/ 475 w 2458"/>
              <a:gd name="T89" fmla="*/ 1891 h 2123"/>
              <a:gd name="T90" fmla="*/ 545 w 2458"/>
              <a:gd name="T91" fmla="*/ 1939 h 2123"/>
              <a:gd name="T92" fmla="*/ 691 w 2458"/>
              <a:gd name="T93" fmla="*/ 1975 h 2123"/>
              <a:gd name="T94" fmla="*/ 845 w 2458"/>
              <a:gd name="T95" fmla="*/ 2088 h 2123"/>
              <a:gd name="T96" fmla="*/ 990 w 2458"/>
              <a:gd name="T97" fmla="*/ 2111 h 2123"/>
              <a:gd name="T98" fmla="*/ 1104 w 2458"/>
              <a:gd name="T99" fmla="*/ 2101 h 2123"/>
              <a:gd name="T100" fmla="*/ 1246 w 2458"/>
              <a:gd name="T101" fmla="*/ 1989 h 2123"/>
              <a:gd name="T102" fmla="*/ 1347 w 2458"/>
              <a:gd name="T103" fmla="*/ 2029 h 2123"/>
              <a:gd name="T104" fmla="*/ 1445 w 2458"/>
              <a:gd name="T105" fmla="*/ 2026 h 2123"/>
              <a:gd name="T106" fmla="*/ 1547 w 2458"/>
              <a:gd name="T107" fmla="*/ 1983 h 2123"/>
              <a:gd name="T108" fmla="*/ 1654 w 2458"/>
              <a:gd name="T109" fmla="*/ 1917 h 2123"/>
              <a:gd name="T110" fmla="*/ 1787 w 2458"/>
              <a:gd name="T111" fmla="*/ 1852 h 2123"/>
              <a:gd name="T112" fmla="*/ 1920 w 2458"/>
              <a:gd name="T113" fmla="*/ 1851 h 2123"/>
              <a:gd name="T114" fmla="*/ 2082 w 2458"/>
              <a:gd name="T115" fmla="*/ 1711 h 2123"/>
              <a:gd name="T116" fmla="*/ 2297 w 2458"/>
              <a:gd name="T117" fmla="*/ 1458 h 2123"/>
              <a:gd name="T118" fmla="*/ 2295 w 2458"/>
              <a:gd name="T119" fmla="*/ 1277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58" h="2123">
                <a:moveTo>
                  <a:pt x="2295" y="1277"/>
                </a:moveTo>
                <a:lnTo>
                  <a:pt x="2285" y="1272"/>
                </a:lnTo>
                <a:lnTo>
                  <a:pt x="2239" y="1255"/>
                </a:lnTo>
                <a:lnTo>
                  <a:pt x="2182" y="1233"/>
                </a:lnTo>
                <a:lnTo>
                  <a:pt x="2110" y="1205"/>
                </a:lnTo>
                <a:lnTo>
                  <a:pt x="2059" y="1186"/>
                </a:lnTo>
                <a:lnTo>
                  <a:pt x="2005" y="1166"/>
                </a:lnTo>
                <a:lnTo>
                  <a:pt x="1950" y="1146"/>
                </a:lnTo>
                <a:lnTo>
                  <a:pt x="1906" y="1130"/>
                </a:lnTo>
                <a:lnTo>
                  <a:pt x="1853" y="1110"/>
                </a:lnTo>
                <a:lnTo>
                  <a:pt x="1805" y="1092"/>
                </a:lnTo>
                <a:lnTo>
                  <a:pt x="1799" y="1088"/>
                </a:lnTo>
                <a:lnTo>
                  <a:pt x="1773" y="1062"/>
                </a:lnTo>
                <a:lnTo>
                  <a:pt x="1739" y="1028"/>
                </a:lnTo>
                <a:lnTo>
                  <a:pt x="1732" y="1027"/>
                </a:lnTo>
                <a:lnTo>
                  <a:pt x="1715" y="1019"/>
                </a:lnTo>
                <a:lnTo>
                  <a:pt x="1700" y="1000"/>
                </a:lnTo>
                <a:lnTo>
                  <a:pt x="1685" y="976"/>
                </a:lnTo>
                <a:lnTo>
                  <a:pt x="1670" y="947"/>
                </a:lnTo>
                <a:lnTo>
                  <a:pt x="1664" y="926"/>
                </a:lnTo>
                <a:lnTo>
                  <a:pt x="1646" y="917"/>
                </a:lnTo>
                <a:lnTo>
                  <a:pt x="1636" y="901"/>
                </a:lnTo>
                <a:lnTo>
                  <a:pt x="1618" y="877"/>
                </a:lnTo>
                <a:lnTo>
                  <a:pt x="1606" y="866"/>
                </a:lnTo>
                <a:lnTo>
                  <a:pt x="1602" y="856"/>
                </a:lnTo>
                <a:lnTo>
                  <a:pt x="1596" y="835"/>
                </a:lnTo>
                <a:lnTo>
                  <a:pt x="1586" y="811"/>
                </a:lnTo>
                <a:lnTo>
                  <a:pt x="1577" y="798"/>
                </a:lnTo>
                <a:lnTo>
                  <a:pt x="1575" y="792"/>
                </a:lnTo>
                <a:lnTo>
                  <a:pt x="1575" y="788"/>
                </a:lnTo>
                <a:lnTo>
                  <a:pt x="1591" y="757"/>
                </a:lnTo>
                <a:lnTo>
                  <a:pt x="1598" y="746"/>
                </a:lnTo>
                <a:lnTo>
                  <a:pt x="1607" y="736"/>
                </a:lnTo>
                <a:lnTo>
                  <a:pt x="1613" y="725"/>
                </a:lnTo>
                <a:lnTo>
                  <a:pt x="1616" y="718"/>
                </a:lnTo>
                <a:lnTo>
                  <a:pt x="1603" y="718"/>
                </a:lnTo>
                <a:lnTo>
                  <a:pt x="1593" y="716"/>
                </a:lnTo>
                <a:lnTo>
                  <a:pt x="1586" y="709"/>
                </a:lnTo>
                <a:lnTo>
                  <a:pt x="1572" y="702"/>
                </a:lnTo>
                <a:lnTo>
                  <a:pt x="1556" y="702"/>
                </a:lnTo>
                <a:lnTo>
                  <a:pt x="1541" y="708"/>
                </a:lnTo>
                <a:lnTo>
                  <a:pt x="1515" y="717"/>
                </a:lnTo>
                <a:lnTo>
                  <a:pt x="1492" y="719"/>
                </a:lnTo>
                <a:lnTo>
                  <a:pt x="1474" y="723"/>
                </a:lnTo>
                <a:lnTo>
                  <a:pt x="1459" y="729"/>
                </a:lnTo>
                <a:lnTo>
                  <a:pt x="1445" y="726"/>
                </a:lnTo>
                <a:lnTo>
                  <a:pt x="1433" y="721"/>
                </a:lnTo>
                <a:lnTo>
                  <a:pt x="1429" y="682"/>
                </a:lnTo>
                <a:lnTo>
                  <a:pt x="1425" y="640"/>
                </a:lnTo>
                <a:lnTo>
                  <a:pt x="1425" y="608"/>
                </a:lnTo>
                <a:lnTo>
                  <a:pt x="1428" y="589"/>
                </a:lnTo>
                <a:lnTo>
                  <a:pt x="1432" y="582"/>
                </a:lnTo>
                <a:lnTo>
                  <a:pt x="1453" y="557"/>
                </a:lnTo>
                <a:lnTo>
                  <a:pt x="1460" y="547"/>
                </a:lnTo>
                <a:lnTo>
                  <a:pt x="1484" y="506"/>
                </a:lnTo>
                <a:lnTo>
                  <a:pt x="1504" y="470"/>
                </a:lnTo>
                <a:lnTo>
                  <a:pt x="1520" y="444"/>
                </a:lnTo>
                <a:lnTo>
                  <a:pt x="1504" y="425"/>
                </a:lnTo>
                <a:lnTo>
                  <a:pt x="1493" y="408"/>
                </a:lnTo>
                <a:lnTo>
                  <a:pt x="1478" y="387"/>
                </a:lnTo>
                <a:lnTo>
                  <a:pt x="1463" y="378"/>
                </a:lnTo>
                <a:lnTo>
                  <a:pt x="1448" y="366"/>
                </a:lnTo>
                <a:lnTo>
                  <a:pt x="1432" y="340"/>
                </a:lnTo>
                <a:lnTo>
                  <a:pt x="1416" y="311"/>
                </a:lnTo>
                <a:lnTo>
                  <a:pt x="1391" y="286"/>
                </a:lnTo>
                <a:lnTo>
                  <a:pt x="1348" y="251"/>
                </a:lnTo>
                <a:lnTo>
                  <a:pt x="1307" y="208"/>
                </a:lnTo>
                <a:lnTo>
                  <a:pt x="1275" y="161"/>
                </a:lnTo>
                <a:lnTo>
                  <a:pt x="1255" y="137"/>
                </a:lnTo>
                <a:lnTo>
                  <a:pt x="1247" y="131"/>
                </a:lnTo>
                <a:lnTo>
                  <a:pt x="1207" y="116"/>
                </a:lnTo>
                <a:lnTo>
                  <a:pt x="1178" y="95"/>
                </a:lnTo>
                <a:lnTo>
                  <a:pt x="1156" y="77"/>
                </a:lnTo>
                <a:lnTo>
                  <a:pt x="1143" y="73"/>
                </a:lnTo>
                <a:lnTo>
                  <a:pt x="1130" y="72"/>
                </a:lnTo>
                <a:lnTo>
                  <a:pt x="1103" y="76"/>
                </a:lnTo>
                <a:lnTo>
                  <a:pt x="1079" y="65"/>
                </a:lnTo>
                <a:lnTo>
                  <a:pt x="1070" y="65"/>
                </a:lnTo>
                <a:lnTo>
                  <a:pt x="1055" y="62"/>
                </a:lnTo>
                <a:lnTo>
                  <a:pt x="1043" y="58"/>
                </a:lnTo>
                <a:lnTo>
                  <a:pt x="1029" y="62"/>
                </a:lnTo>
                <a:lnTo>
                  <a:pt x="1001" y="70"/>
                </a:lnTo>
                <a:lnTo>
                  <a:pt x="988" y="68"/>
                </a:lnTo>
                <a:lnTo>
                  <a:pt x="981" y="58"/>
                </a:lnTo>
                <a:lnTo>
                  <a:pt x="977" y="49"/>
                </a:lnTo>
                <a:lnTo>
                  <a:pt x="967" y="41"/>
                </a:lnTo>
                <a:lnTo>
                  <a:pt x="959" y="41"/>
                </a:lnTo>
                <a:lnTo>
                  <a:pt x="955" y="49"/>
                </a:lnTo>
                <a:lnTo>
                  <a:pt x="926" y="68"/>
                </a:lnTo>
                <a:lnTo>
                  <a:pt x="875" y="79"/>
                </a:lnTo>
                <a:lnTo>
                  <a:pt x="863" y="78"/>
                </a:lnTo>
                <a:lnTo>
                  <a:pt x="854" y="70"/>
                </a:lnTo>
                <a:lnTo>
                  <a:pt x="828" y="37"/>
                </a:lnTo>
                <a:lnTo>
                  <a:pt x="821" y="32"/>
                </a:lnTo>
                <a:lnTo>
                  <a:pt x="815" y="31"/>
                </a:lnTo>
                <a:lnTo>
                  <a:pt x="804" y="27"/>
                </a:lnTo>
                <a:lnTo>
                  <a:pt x="792" y="21"/>
                </a:lnTo>
                <a:lnTo>
                  <a:pt x="781" y="7"/>
                </a:lnTo>
                <a:lnTo>
                  <a:pt x="772" y="0"/>
                </a:lnTo>
                <a:lnTo>
                  <a:pt x="762" y="26"/>
                </a:lnTo>
                <a:lnTo>
                  <a:pt x="745" y="72"/>
                </a:lnTo>
                <a:lnTo>
                  <a:pt x="737" y="98"/>
                </a:lnTo>
                <a:lnTo>
                  <a:pt x="725" y="130"/>
                </a:lnTo>
                <a:lnTo>
                  <a:pt x="721" y="131"/>
                </a:lnTo>
                <a:lnTo>
                  <a:pt x="715" y="129"/>
                </a:lnTo>
                <a:lnTo>
                  <a:pt x="689" y="89"/>
                </a:lnTo>
                <a:lnTo>
                  <a:pt x="672" y="73"/>
                </a:lnTo>
                <a:lnTo>
                  <a:pt x="660" y="75"/>
                </a:lnTo>
                <a:lnTo>
                  <a:pt x="652" y="82"/>
                </a:lnTo>
                <a:lnTo>
                  <a:pt x="647" y="96"/>
                </a:lnTo>
                <a:lnTo>
                  <a:pt x="641" y="105"/>
                </a:lnTo>
                <a:lnTo>
                  <a:pt x="635" y="108"/>
                </a:lnTo>
                <a:lnTo>
                  <a:pt x="621" y="106"/>
                </a:lnTo>
                <a:lnTo>
                  <a:pt x="600" y="100"/>
                </a:lnTo>
                <a:lnTo>
                  <a:pt x="579" y="101"/>
                </a:lnTo>
                <a:lnTo>
                  <a:pt x="556" y="110"/>
                </a:lnTo>
                <a:lnTo>
                  <a:pt x="553" y="110"/>
                </a:lnTo>
                <a:lnTo>
                  <a:pt x="542" y="160"/>
                </a:lnTo>
                <a:lnTo>
                  <a:pt x="543" y="187"/>
                </a:lnTo>
                <a:lnTo>
                  <a:pt x="535" y="228"/>
                </a:lnTo>
                <a:lnTo>
                  <a:pt x="528" y="246"/>
                </a:lnTo>
                <a:lnTo>
                  <a:pt x="522" y="257"/>
                </a:lnTo>
                <a:lnTo>
                  <a:pt x="517" y="269"/>
                </a:lnTo>
                <a:lnTo>
                  <a:pt x="508" y="293"/>
                </a:lnTo>
                <a:lnTo>
                  <a:pt x="500" y="327"/>
                </a:lnTo>
                <a:lnTo>
                  <a:pt x="497" y="361"/>
                </a:lnTo>
                <a:lnTo>
                  <a:pt x="497" y="380"/>
                </a:lnTo>
                <a:lnTo>
                  <a:pt x="496" y="389"/>
                </a:lnTo>
                <a:lnTo>
                  <a:pt x="493" y="395"/>
                </a:lnTo>
                <a:lnTo>
                  <a:pt x="474" y="400"/>
                </a:lnTo>
                <a:lnTo>
                  <a:pt x="446" y="404"/>
                </a:lnTo>
                <a:lnTo>
                  <a:pt x="432" y="408"/>
                </a:lnTo>
                <a:lnTo>
                  <a:pt x="422" y="415"/>
                </a:lnTo>
                <a:lnTo>
                  <a:pt x="410" y="431"/>
                </a:lnTo>
                <a:lnTo>
                  <a:pt x="388" y="475"/>
                </a:lnTo>
                <a:lnTo>
                  <a:pt x="376" y="501"/>
                </a:lnTo>
                <a:lnTo>
                  <a:pt x="356" y="539"/>
                </a:lnTo>
                <a:lnTo>
                  <a:pt x="334" y="565"/>
                </a:lnTo>
                <a:lnTo>
                  <a:pt x="329" y="578"/>
                </a:lnTo>
                <a:lnTo>
                  <a:pt x="326" y="601"/>
                </a:lnTo>
                <a:lnTo>
                  <a:pt x="318" y="639"/>
                </a:lnTo>
                <a:lnTo>
                  <a:pt x="311" y="666"/>
                </a:lnTo>
                <a:lnTo>
                  <a:pt x="313" y="687"/>
                </a:lnTo>
                <a:lnTo>
                  <a:pt x="307" y="725"/>
                </a:lnTo>
                <a:lnTo>
                  <a:pt x="308" y="743"/>
                </a:lnTo>
                <a:lnTo>
                  <a:pt x="300" y="753"/>
                </a:lnTo>
                <a:lnTo>
                  <a:pt x="290" y="762"/>
                </a:lnTo>
                <a:lnTo>
                  <a:pt x="283" y="764"/>
                </a:lnTo>
                <a:lnTo>
                  <a:pt x="267" y="754"/>
                </a:lnTo>
                <a:lnTo>
                  <a:pt x="254" y="743"/>
                </a:lnTo>
                <a:lnTo>
                  <a:pt x="249" y="740"/>
                </a:lnTo>
                <a:lnTo>
                  <a:pt x="238" y="747"/>
                </a:lnTo>
                <a:lnTo>
                  <a:pt x="226" y="757"/>
                </a:lnTo>
                <a:lnTo>
                  <a:pt x="212" y="781"/>
                </a:lnTo>
                <a:lnTo>
                  <a:pt x="202" y="805"/>
                </a:lnTo>
                <a:lnTo>
                  <a:pt x="209" y="857"/>
                </a:lnTo>
                <a:lnTo>
                  <a:pt x="209" y="868"/>
                </a:lnTo>
                <a:lnTo>
                  <a:pt x="206" y="880"/>
                </a:lnTo>
                <a:lnTo>
                  <a:pt x="189" y="918"/>
                </a:lnTo>
                <a:lnTo>
                  <a:pt x="185" y="931"/>
                </a:lnTo>
                <a:lnTo>
                  <a:pt x="179" y="954"/>
                </a:lnTo>
                <a:lnTo>
                  <a:pt x="173" y="994"/>
                </a:lnTo>
                <a:lnTo>
                  <a:pt x="173" y="1004"/>
                </a:lnTo>
                <a:lnTo>
                  <a:pt x="173" y="1011"/>
                </a:lnTo>
                <a:lnTo>
                  <a:pt x="175" y="1049"/>
                </a:lnTo>
                <a:lnTo>
                  <a:pt x="176" y="1082"/>
                </a:lnTo>
                <a:lnTo>
                  <a:pt x="179" y="1137"/>
                </a:lnTo>
                <a:lnTo>
                  <a:pt x="179" y="1151"/>
                </a:lnTo>
                <a:lnTo>
                  <a:pt x="178" y="1168"/>
                </a:lnTo>
                <a:lnTo>
                  <a:pt x="175" y="1175"/>
                </a:lnTo>
                <a:lnTo>
                  <a:pt x="166" y="1185"/>
                </a:lnTo>
                <a:lnTo>
                  <a:pt x="155" y="1194"/>
                </a:lnTo>
                <a:lnTo>
                  <a:pt x="127" y="1196"/>
                </a:lnTo>
                <a:lnTo>
                  <a:pt x="105" y="1196"/>
                </a:lnTo>
                <a:lnTo>
                  <a:pt x="88" y="1194"/>
                </a:lnTo>
                <a:lnTo>
                  <a:pt x="66" y="1193"/>
                </a:lnTo>
                <a:lnTo>
                  <a:pt x="44" y="1195"/>
                </a:lnTo>
                <a:lnTo>
                  <a:pt x="37" y="1202"/>
                </a:lnTo>
                <a:lnTo>
                  <a:pt x="26" y="1229"/>
                </a:lnTo>
                <a:lnTo>
                  <a:pt x="10" y="1269"/>
                </a:lnTo>
                <a:lnTo>
                  <a:pt x="2" y="1285"/>
                </a:lnTo>
                <a:lnTo>
                  <a:pt x="0" y="1295"/>
                </a:lnTo>
                <a:lnTo>
                  <a:pt x="2" y="1301"/>
                </a:lnTo>
                <a:lnTo>
                  <a:pt x="13" y="1309"/>
                </a:lnTo>
                <a:lnTo>
                  <a:pt x="37" y="1321"/>
                </a:lnTo>
                <a:lnTo>
                  <a:pt x="65" y="1328"/>
                </a:lnTo>
                <a:lnTo>
                  <a:pt x="85" y="1330"/>
                </a:lnTo>
                <a:lnTo>
                  <a:pt x="99" y="1334"/>
                </a:lnTo>
                <a:lnTo>
                  <a:pt x="110" y="1338"/>
                </a:lnTo>
                <a:lnTo>
                  <a:pt x="149" y="1368"/>
                </a:lnTo>
                <a:lnTo>
                  <a:pt x="162" y="1382"/>
                </a:lnTo>
                <a:lnTo>
                  <a:pt x="169" y="1394"/>
                </a:lnTo>
                <a:lnTo>
                  <a:pt x="171" y="1407"/>
                </a:lnTo>
                <a:lnTo>
                  <a:pt x="177" y="1420"/>
                </a:lnTo>
                <a:lnTo>
                  <a:pt x="199" y="1447"/>
                </a:lnTo>
                <a:lnTo>
                  <a:pt x="212" y="1463"/>
                </a:lnTo>
                <a:lnTo>
                  <a:pt x="246" y="1482"/>
                </a:lnTo>
                <a:lnTo>
                  <a:pt x="259" y="1504"/>
                </a:lnTo>
                <a:lnTo>
                  <a:pt x="272" y="1514"/>
                </a:lnTo>
                <a:lnTo>
                  <a:pt x="284" y="1526"/>
                </a:lnTo>
                <a:lnTo>
                  <a:pt x="291" y="1543"/>
                </a:lnTo>
                <a:lnTo>
                  <a:pt x="306" y="1593"/>
                </a:lnTo>
                <a:lnTo>
                  <a:pt x="316" y="1619"/>
                </a:lnTo>
                <a:lnTo>
                  <a:pt x="326" y="1640"/>
                </a:lnTo>
                <a:lnTo>
                  <a:pt x="330" y="1676"/>
                </a:lnTo>
                <a:lnTo>
                  <a:pt x="338" y="1691"/>
                </a:lnTo>
                <a:lnTo>
                  <a:pt x="347" y="1710"/>
                </a:lnTo>
                <a:lnTo>
                  <a:pt x="360" y="1727"/>
                </a:lnTo>
                <a:lnTo>
                  <a:pt x="376" y="1740"/>
                </a:lnTo>
                <a:lnTo>
                  <a:pt x="378" y="1743"/>
                </a:lnTo>
                <a:lnTo>
                  <a:pt x="378" y="1750"/>
                </a:lnTo>
                <a:lnTo>
                  <a:pt x="378" y="1759"/>
                </a:lnTo>
                <a:lnTo>
                  <a:pt x="382" y="1764"/>
                </a:lnTo>
                <a:lnTo>
                  <a:pt x="388" y="1768"/>
                </a:lnTo>
                <a:lnTo>
                  <a:pt x="397" y="1764"/>
                </a:lnTo>
                <a:lnTo>
                  <a:pt x="404" y="1759"/>
                </a:lnTo>
                <a:lnTo>
                  <a:pt x="411" y="1758"/>
                </a:lnTo>
                <a:lnTo>
                  <a:pt x="456" y="1772"/>
                </a:lnTo>
                <a:lnTo>
                  <a:pt x="464" y="1784"/>
                </a:lnTo>
                <a:lnTo>
                  <a:pt x="464" y="1797"/>
                </a:lnTo>
                <a:lnTo>
                  <a:pt x="466" y="1806"/>
                </a:lnTo>
                <a:lnTo>
                  <a:pt x="462" y="1816"/>
                </a:lnTo>
                <a:lnTo>
                  <a:pt x="459" y="1844"/>
                </a:lnTo>
                <a:lnTo>
                  <a:pt x="460" y="1872"/>
                </a:lnTo>
                <a:lnTo>
                  <a:pt x="475" y="1891"/>
                </a:lnTo>
                <a:lnTo>
                  <a:pt x="487" y="1906"/>
                </a:lnTo>
                <a:lnTo>
                  <a:pt x="497" y="1928"/>
                </a:lnTo>
                <a:lnTo>
                  <a:pt x="504" y="1934"/>
                </a:lnTo>
                <a:lnTo>
                  <a:pt x="514" y="1938"/>
                </a:lnTo>
                <a:lnTo>
                  <a:pt x="545" y="1939"/>
                </a:lnTo>
                <a:lnTo>
                  <a:pt x="592" y="1940"/>
                </a:lnTo>
                <a:lnTo>
                  <a:pt x="636" y="1941"/>
                </a:lnTo>
                <a:lnTo>
                  <a:pt x="640" y="1942"/>
                </a:lnTo>
                <a:lnTo>
                  <a:pt x="649" y="1945"/>
                </a:lnTo>
                <a:lnTo>
                  <a:pt x="691" y="1975"/>
                </a:lnTo>
                <a:lnTo>
                  <a:pt x="729" y="2001"/>
                </a:lnTo>
                <a:lnTo>
                  <a:pt x="760" y="2024"/>
                </a:lnTo>
                <a:lnTo>
                  <a:pt x="792" y="2047"/>
                </a:lnTo>
                <a:lnTo>
                  <a:pt x="822" y="2070"/>
                </a:lnTo>
                <a:lnTo>
                  <a:pt x="845" y="2088"/>
                </a:lnTo>
                <a:lnTo>
                  <a:pt x="868" y="2093"/>
                </a:lnTo>
                <a:lnTo>
                  <a:pt x="906" y="2096"/>
                </a:lnTo>
                <a:lnTo>
                  <a:pt x="931" y="2097"/>
                </a:lnTo>
                <a:lnTo>
                  <a:pt x="955" y="2104"/>
                </a:lnTo>
                <a:lnTo>
                  <a:pt x="990" y="2111"/>
                </a:lnTo>
                <a:lnTo>
                  <a:pt x="1017" y="2115"/>
                </a:lnTo>
                <a:lnTo>
                  <a:pt x="1033" y="2119"/>
                </a:lnTo>
                <a:lnTo>
                  <a:pt x="1077" y="2123"/>
                </a:lnTo>
                <a:lnTo>
                  <a:pt x="1084" y="2121"/>
                </a:lnTo>
                <a:lnTo>
                  <a:pt x="1104" y="2101"/>
                </a:lnTo>
                <a:lnTo>
                  <a:pt x="1126" y="2068"/>
                </a:lnTo>
                <a:lnTo>
                  <a:pt x="1134" y="2049"/>
                </a:lnTo>
                <a:lnTo>
                  <a:pt x="1162" y="2031"/>
                </a:lnTo>
                <a:lnTo>
                  <a:pt x="1212" y="2007"/>
                </a:lnTo>
                <a:lnTo>
                  <a:pt x="1246" y="1989"/>
                </a:lnTo>
                <a:lnTo>
                  <a:pt x="1284" y="1971"/>
                </a:lnTo>
                <a:lnTo>
                  <a:pt x="1302" y="1987"/>
                </a:lnTo>
                <a:lnTo>
                  <a:pt x="1327" y="2011"/>
                </a:lnTo>
                <a:lnTo>
                  <a:pt x="1338" y="2023"/>
                </a:lnTo>
                <a:lnTo>
                  <a:pt x="1347" y="2029"/>
                </a:lnTo>
                <a:lnTo>
                  <a:pt x="1360" y="2032"/>
                </a:lnTo>
                <a:lnTo>
                  <a:pt x="1376" y="2032"/>
                </a:lnTo>
                <a:lnTo>
                  <a:pt x="1385" y="2032"/>
                </a:lnTo>
                <a:lnTo>
                  <a:pt x="1403" y="2029"/>
                </a:lnTo>
                <a:lnTo>
                  <a:pt x="1445" y="2026"/>
                </a:lnTo>
                <a:lnTo>
                  <a:pt x="1469" y="2026"/>
                </a:lnTo>
                <a:lnTo>
                  <a:pt x="1474" y="2016"/>
                </a:lnTo>
                <a:lnTo>
                  <a:pt x="1492" y="1996"/>
                </a:lnTo>
                <a:lnTo>
                  <a:pt x="1526" y="1985"/>
                </a:lnTo>
                <a:lnTo>
                  <a:pt x="1547" y="1983"/>
                </a:lnTo>
                <a:lnTo>
                  <a:pt x="1617" y="1968"/>
                </a:lnTo>
                <a:lnTo>
                  <a:pt x="1629" y="1962"/>
                </a:lnTo>
                <a:lnTo>
                  <a:pt x="1635" y="1954"/>
                </a:lnTo>
                <a:lnTo>
                  <a:pt x="1641" y="1939"/>
                </a:lnTo>
                <a:lnTo>
                  <a:pt x="1654" y="1917"/>
                </a:lnTo>
                <a:lnTo>
                  <a:pt x="1672" y="1902"/>
                </a:lnTo>
                <a:lnTo>
                  <a:pt x="1706" y="1882"/>
                </a:lnTo>
                <a:lnTo>
                  <a:pt x="1740" y="1866"/>
                </a:lnTo>
                <a:lnTo>
                  <a:pt x="1747" y="1863"/>
                </a:lnTo>
                <a:lnTo>
                  <a:pt x="1787" y="1852"/>
                </a:lnTo>
                <a:lnTo>
                  <a:pt x="1797" y="1848"/>
                </a:lnTo>
                <a:lnTo>
                  <a:pt x="1813" y="1844"/>
                </a:lnTo>
                <a:lnTo>
                  <a:pt x="1819" y="1844"/>
                </a:lnTo>
                <a:lnTo>
                  <a:pt x="1876" y="1848"/>
                </a:lnTo>
                <a:lnTo>
                  <a:pt x="1920" y="1851"/>
                </a:lnTo>
                <a:lnTo>
                  <a:pt x="1965" y="1854"/>
                </a:lnTo>
                <a:lnTo>
                  <a:pt x="1970" y="1852"/>
                </a:lnTo>
                <a:lnTo>
                  <a:pt x="2001" y="1813"/>
                </a:lnTo>
                <a:lnTo>
                  <a:pt x="2051" y="1750"/>
                </a:lnTo>
                <a:lnTo>
                  <a:pt x="2082" y="1711"/>
                </a:lnTo>
                <a:lnTo>
                  <a:pt x="2130" y="1650"/>
                </a:lnTo>
                <a:lnTo>
                  <a:pt x="2168" y="1605"/>
                </a:lnTo>
                <a:lnTo>
                  <a:pt x="2209" y="1557"/>
                </a:lnTo>
                <a:lnTo>
                  <a:pt x="2248" y="1512"/>
                </a:lnTo>
                <a:lnTo>
                  <a:pt x="2297" y="1458"/>
                </a:lnTo>
                <a:lnTo>
                  <a:pt x="2327" y="1424"/>
                </a:lnTo>
                <a:lnTo>
                  <a:pt x="2375" y="1371"/>
                </a:lnTo>
                <a:lnTo>
                  <a:pt x="2419" y="1321"/>
                </a:lnTo>
                <a:lnTo>
                  <a:pt x="2458" y="1277"/>
                </a:lnTo>
                <a:lnTo>
                  <a:pt x="2295" y="127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" name="Freeform 114"/>
          <p:cNvSpPr>
            <a:spLocks noEditPoints="1"/>
          </p:cNvSpPr>
          <p:nvPr/>
        </p:nvSpPr>
        <p:spPr bwMode="auto">
          <a:xfrm>
            <a:off x="7618756" y="3612465"/>
            <a:ext cx="218685" cy="207800"/>
          </a:xfrm>
          <a:custGeom>
            <a:avLst/>
            <a:gdLst>
              <a:gd name="T0" fmla="*/ 1053 w 1106"/>
              <a:gd name="T1" fmla="*/ 959 h 1050"/>
              <a:gd name="T2" fmla="*/ 976 w 1106"/>
              <a:gd name="T3" fmla="*/ 859 h 1050"/>
              <a:gd name="T4" fmla="*/ 778 w 1106"/>
              <a:gd name="T5" fmla="*/ 631 h 1050"/>
              <a:gd name="T6" fmla="*/ 654 w 1106"/>
              <a:gd name="T7" fmla="*/ 567 h 1050"/>
              <a:gd name="T8" fmla="*/ 591 w 1106"/>
              <a:gd name="T9" fmla="*/ 520 h 1050"/>
              <a:gd name="T10" fmla="*/ 550 w 1106"/>
              <a:gd name="T11" fmla="*/ 484 h 1050"/>
              <a:gd name="T12" fmla="*/ 547 w 1106"/>
              <a:gd name="T13" fmla="*/ 537 h 1050"/>
              <a:gd name="T14" fmla="*/ 499 w 1106"/>
              <a:gd name="T15" fmla="*/ 461 h 1050"/>
              <a:gd name="T16" fmla="*/ 432 w 1106"/>
              <a:gd name="T17" fmla="*/ 238 h 1050"/>
              <a:gd name="T18" fmla="*/ 322 w 1106"/>
              <a:gd name="T19" fmla="*/ 13 h 1050"/>
              <a:gd name="T20" fmla="*/ 300 w 1106"/>
              <a:gd name="T21" fmla="*/ 55 h 1050"/>
              <a:gd name="T22" fmla="*/ 281 w 1106"/>
              <a:gd name="T23" fmla="*/ 79 h 1050"/>
              <a:gd name="T24" fmla="*/ 257 w 1106"/>
              <a:gd name="T25" fmla="*/ 90 h 1050"/>
              <a:gd name="T26" fmla="*/ 218 w 1106"/>
              <a:gd name="T27" fmla="*/ 100 h 1050"/>
              <a:gd name="T28" fmla="*/ 186 w 1106"/>
              <a:gd name="T29" fmla="*/ 119 h 1050"/>
              <a:gd name="T30" fmla="*/ 155 w 1106"/>
              <a:gd name="T31" fmla="*/ 168 h 1050"/>
              <a:gd name="T32" fmla="*/ 109 w 1106"/>
              <a:gd name="T33" fmla="*/ 180 h 1050"/>
              <a:gd name="T34" fmla="*/ 79 w 1106"/>
              <a:gd name="T35" fmla="*/ 213 h 1050"/>
              <a:gd name="T36" fmla="*/ 70 w 1106"/>
              <a:gd name="T37" fmla="*/ 289 h 1050"/>
              <a:gd name="T38" fmla="*/ 45 w 1106"/>
              <a:gd name="T39" fmla="*/ 412 h 1050"/>
              <a:gd name="T40" fmla="*/ 0 w 1106"/>
              <a:gd name="T41" fmla="*/ 536 h 1050"/>
              <a:gd name="T42" fmla="*/ 20 w 1106"/>
              <a:gd name="T43" fmla="*/ 699 h 1050"/>
              <a:gd name="T44" fmla="*/ 88 w 1106"/>
              <a:gd name="T45" fmla="*/ 695 h 1050"/>
              <a:gd name="T46" fmla="*/ 119 w 1106"/>
              <a:gd name="T47" fmla="*/ 671 h 1050"/>
              <a:gd name="T48" fmla="*/ 182 w 1106"/>
              <a:gd name="T49" fmla="*/ 718 h 1050"/>
              <a:gd name="T50" fmla="*/ 212 w 1106"/>
              <a:gd name="T51" fmla="*/ 661 h 1050"/>
              <a:gd name="T52" fmla="*/ 259 w 1106"/>
              <a:gd name="T53" fmla="*/ 610 h 1050"/>
              <a:gd name="T54" fmla="*/ 295 w 1106"/>
              <a:gd name="T55" fmla="*/ 626 h 1050"/>
              <a:gd name="T56" fmla="*/ 393 w 1106"/>
              <a:gd name="T57" fmla="*/ 657 h 1050"/>
              <a:gd name="T58" fmla="*/ 444 w 1106"/>
              <a:gd name="T59" fmla="*/ 638 h 1050"/>
              <a:gd name="T60" fmla="*/ 496 w 1106"/>
              <a:gd name="T61" fmla="*/ 651 h 1050"/>
              <a:gd name="T62" fmla="*/ 546 w 1106"/>
              <a:gd name="T63" fmla="*/ 654 h 1050"/>
              <a:gd name="T64" fmla="*/ 623 w 1106"/>
              <a:gd name="T65" fmla="*/ 666 h 1050"/>
              <a:gd name="T66" fmla="*/ 722 w 1106"/>
              <a:gd name="T67" fmla="*/ 726 h 1050"/>
              <a:gd name="T68" fmla="*/ 858 w 1106"/>
              <a:gd name="T69" fmla="*/ 875 h 1050"/>
              <a:gd name="T70" fmla="*/ 930 w 1106"/>
              <a:gd name="T71" fmla="*/ 967 h 1050"/>
              <a:gd name="T72" fmla="*/ 987 w 1106"/>
              <a:gd name="T73" fmla="*/ 1033 h 1050"/>
              <a:gd name="T74" fmla="*/ 1035 w 1106"/>
              <a:gd name="T75" fmla="*/ 1050 h 1050"/>
              <a:gd name="T76" fmla="*/ 1065 w 1106"/>
              <a:gd name="T77" fmla="*/ 1004 h 1050"/>
              <a:gd name="T78" fmla="*/ 1100 w 1106"/>
              <a:gd name="T79" fmla="*/ 966 h 1050"/>
              <a:gd name="T80" fmla="*/ 583 w 1106"/>
              <a:gd name="T81" fmla="*/ 359 h 1050"/>
              <a:gd name="T82" fmla="*/ 590 w 1106"/>
              <a:gd name="T83" fmla="*/ 434 h 1050"/>
              <a:gd name="T84" fmla="*/ 575 w 1106"/>
              <a:gd name="T85" fmla="*/ 446 h 1050"/>
              <a:gd name="T86" fmla="*/ 644 w 1106"/>
              <a:gd name="T87" fmla="*/ 452 h 1050"/>
              <a:gd name="T88" fmla="*/ 613 w 1106"/>
              <a:gd name="T89" fmla="*/ 440 h 1050"/>
              <a:gd name="T90" fmla="*/ 594 w 1106"/>
              <a:gd name="T91" fmla="*/ 404 h 1050"/>
              <a:gd name="T92" fmla="*/ 575 w 1106"/>
              <a:gd name="T93" fmla="*/ 410 h 1050"/>
              <a:gd name="T94" fmla="*/ 590 w 1106"/>
              <a:gd name="T95" fmla="*/ 434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6" h="1050">
                <a:moveTo>
                  <a:pt x="1100" y="966"/>
                </a:moveTo>
                <a:lnTo>
                  <a:pt x="1085" y="952"/>
                </a:lnTo>
                <a:lnTo>
                  <a:pt x="1081" y="969"/>
                </a:lnTo>
                <a:lnTo>
                  <a:pt x="1053" y="959"/>
                </a:lnTo>
                <a:lnTo>
                  <a:pt x="1042" y="930"/>
                </a:lnTo>
                <a:lnTo>
                  <a:pt x="1006" y="893"/>
                </a:lnTo>
                <a:lnTo>
                  <a:pt x="986" y="894"/>
                </a:lnTo>
                <a:lnTo>
                  <a:pt x="976" y="859"/>
                </a:lnTo>
                <a:lnTo>
                  <a:pt x="958" y="824"/>
                </a:lnTo>
                <a:lnTo>
                  <a:pt x="860" y="750"/>
                </a:lnTo>
                <a:lnTo>
                  <a:pt x="829" y="702"/>
                </a:lnTo>
                <a:lnTo>
                  <a:pt x="778" y="631"/>
                </a:lnTo>
                <a:lnTo>
                  <a:pt x="715" y="609"/>
                </a:lnTo>
                <a:lnTo>
                  <a:pt x="688" y="583"/>
                </a:lnTo>
                <a:lnTo>
                  <a:pt x="673" y="574"/>
                </a:lnTo>
                <a:lnTo>
                  <a:pt x="654" y="567"/>
                </a:lnTo>
                <a:lnTo>
                  <a:pt x="633" y="565"/>
                </a:lnTo>
                <a:lnTo>
                  <a:pt x="616" y="558"/>
                </a:lnTo>
                <a:lnTo>
                  <a:pt x="596" y="532"/>
                </a:lnTo>
                <a:lnTo>
                  <a:pt x="591" y="520"/>
                </a:lnTo>
                <a:lnTo>
                  <a:pt x="588" y="499"/>
                </a:lnTo>
                <a:lnTo>
                  <a:pt x="577" y="488"/>
                </a:lnTo>
                <a:lnTo>
                  <a:pt x="557" y="473"/>
                </a:lnTo>
                <a:lnTo>
                  <a:pt x="550" y="484"/>
                </a:lnTo>
                <a:lnTo>
                  <a:pt x="547" y="501"/>
                </a:lnTo>
                <a:lnTo>
                  <a:pt x="551" y="515"/>
                </a:lnTo>
                <a:lnTo>
                  <a:pt x="552" y="523"/>
                </a:lnTo>
                <a:lnTo>
                  <a:pt x="547" y="537"/>
                </a:lnTo>
                <a:lnTo>
                  <a:pt x="536" y="521"/>
                </a:lnTo>
                <a:lnTo>
                  <a:pt x="520" y="477"/>
                </a:lnTo>
                <a:lnTo>
                  <a:pt x="511" y="463"/>
                </a:lnTo>
                <a:lnTo>
                  <a:pt x="499" y="461"/>
                </a:lnTo>
                <a:lnTo>
                  <a:pt x="484" y="414"/>
                </a:lnTo>
                <a:lnTo>
                  <a:pt x="463" y="389"/>
                </a:lnTo>
                <a:lnTo>
                  <a:pt x="448" y="338"/>
                </a:lnTo>
                <a:lnTo>
                  <a:pt x="432" y="238"/>
                </a:lnTo>
                <a:lnTo>
                  <a:pt x="412" y="172"/>
                </a:lnTo>
                <a:lnTo>
                  <a:pt x="389" y="108"/>
                </a:lnTo>
                <a:lnTo>
                  <a:pt x="336" y="0"/>
                </a:lnTo>
                <a:lnTo>
                  <a:pt x="322" y="13"/>
                </a:lnTo>
                <a:lnTo>
                  <a:pt x="307" y="34"/>
                </a:lnTo>
                <a:lnTo>
                  <a:pt x="303" y="42"/>
                </a:lnTo>
                <a:lnTo>
                  <a:pt x="301" y="47"/>
                </a:lnTo>
                <a:lnTo>
                  <a:pt x="300" y="55"/>
                </a:lnTo>
                <a:lnTo>
                  <a:pt x="296" y="61"/>
                </a:lnTo>
                <a:lnTo>
                  <a:pt x="287" y="69"/>
                </a:lnTo>
                <a:lnTo>
                  <a:pt x="283" y="73"/>
                </a:lnTo>
                <a:lnTo>
                  <a:pt x="281" y="79"/>
                </a:lnTo>
                <a:lnTo>
                  <a:pt x="276" y="83"/>
                </a:lnTo>
                <a:lnTo>
                  <a:pt x="270" y="83"/>
                </a:lnTo>
                <a:lnTo>
                  <a:pt x="265" y="86"/>
                </a:lnTo>
                <a:lnTo>
                  <a:pt x="257" y="90"/>
                </a:lnTo>
                <a:lnTo>
                  <a:pt x="244" y="88"/>
                </a:lnTo>
                <a:lnTo>
                  <a:pt x="232" y="91"/>
                </a:lnTo>
                <a:lnTo>
                  <a:pt x="228" y="96"/>
                </a:lnTo>
                <a:lnTo>
                  <a:pt x="218" y="100"/>
                </a:lnTo>
                <a:lnTo>
                  <a:pt x="209" y="101"/>
                </a:lnTo>
                <a:lnTo>
                  <a:pt x="205" y="103"/>
                </a:lnTo>
                <a:lnTo>
                  <a:pt x="197" y="109"/>
                </a:lnTo>
                <a:lnTo>
                  <a:pt x="186" y="119"/>
                </a:lnTo>
                <a:lnTo>
                  <a:pt x="173" y="125"/>
                </a:lnTo>
                <a:lnTo>
                  <a:pt x="169" y="127"/>
                </a:lnTo>
                <a:lnTo>
                  <a:pt x="163" y="134"/>
                </a:lnTo>
                <a:lnTo>
                  <a:pt x="155" y="168"/>
                </a:lnTo>
                <a:lnTo>
                  <a:pt x="147" y="177"/>
                </a:lnTo>
                <a:lnTo>
                  <a:pt x="136" y="177"/>
                </a:lnTo>
                <a:lnTo>
                  <a:pt x="121" y="178"/>
                </a:lnTo>
                <a:lnTo>
                  <a:pt x="109" y="180"/>
                </a:lnTo>
                <a:lnTo>
                  <a:pt x="91" y="177"/>
                </a:lnTo>
                <a:lnTo>
                  <a:pt x="83" y="177"/>
                </a:lnTo>
                <a:lnTo>
                  <a:pt x="81" y="184"/>
                </a:lnTo>
                <a:lnTo>
                  <a:pt x="79" y="213"/>
                </a:lnTo>
                <a:lnTo>
                  <a:pt x="79" y="225"/>
                </a:lnTo>
                <a:lnTo>
                  <a:pt x="73" y="239"/>
                </a:lnTo>
                <a:lnTo>
                  <a:pt x="66" y="258"/>
                </a:lnTo>
                <a:lnTo>
                  <a:pt x="70" y="289"/>
                </a:lnTo>
                <a:lnTo>
                  <a:pt x="72" y="319"/>
                </a:lnTo>
                <a:lnTo>
                  <a:pt x="60" y="365"/>
                </a:lnTo>
                <a:lnTo>
                  <a:pt x="58" y="376"/>
                </a:lnTo>
                <a:lnTo>
                  <a:pt x="45" y="412"/>
                </a:lnTo>
                <a:lnTo>
                  <a:pt x="37" y="425"/>
                </a:lnTo>
                <a:lnTo>
                  <a:pt x="21" y="493"/>
                </a:lnTo>
                <a:lnTo>
                  <a:pt x="14" y="514"/>
                </a:lnTo>
                <a:lnTo>
                  <a:pt x="0" y="536"/>
                </a:lnTo>
                <a:lnTo>
                  <a:pt x="4" y="572"/>
                </a:lnTo>
                <a:lnTo>
                  <a:pt x="9" y="610"/>
                </a:lnTo>
                <a:lnTo>
                  <a:pt x="14" y="645"/>
                </a:lnTo>
                <a:lnTo>
                  <a:pt x="20" y="699"/>
                </a:lnTo>
                <a:lnTo>
                  <a:pt x="23" y="699"/>
                </a:lnTo>
                <a:lnTo>
                  <a:pt x="46" y="690"/>
                </a:lnTo>
                <a:lnTo>
                  <a:pt x="67" y="689"/>
                </a:lnTo>
                <a:lnTo>
                  <a:pt x="88" y="695"/>
                </a:lnTo>
                <a:lnTo>
                  <a:pt x="102" y="697"/>
                </a:lnTo>
                <a:lnTo>
                  <a:pt x="108" y="694"/>
                </a:lnTo>
                <a:lnTo>
                  <a:pt x="114" y="685"/>
                </a:lnTo>
                <a:lnTo>
                  <a:pt x="119" y="671"/>
                </a:lnTo>
                <a:lnTo>
                  <a:pt x="127" y="664"/>
                </a:lnTo>
                <a:lnTo>
                  <a:pt x="139" y="662"/>
                </a:lnTo>
                <a:lnTo>
                  <a:pt x="156" y="678"/>
                </a:lnTo>
                <a:lnTo>
                  <a:pt x="182" y="718"/>
                </a:lnTo>
                <a:lnTo>
                  <a:pt x="188" y="720"/>
                </a:lnTo>
                <a:lnTo>
                  <a:pt x="192" y="719"/>
                </a:lnTo>
                <a:lnTo>
                  <a:pt x="204" y="687"/>
                </a:lnTo>
                <a:lnTo>
                  <a:pt x="212" y="661"/>
                </a:lnTo>
                <a:lnTo>
                  <a:pt x="229" y="615"/>
                </a:lnTo>
                <a:lnTo>
                  <a:pt x="239" y="589"/>
                </a:lnTo>
                <a:lnTo>
                  <a:pt x="248" y="596"/>
                </a:lnTo>
                <a:lnTo>
                  <a:pt x="259" y="610"/>
                </a:lnTo>
                <a:lnTo>
                  <a:pt x="271" y="616"/>
                </a:lnTo>
                <a:lnTo>
                  <a:pt x="282" y="620"/>
                </a:lnTo>
                <a:lnTo>
                  <a:pt x="288" y="621"/>
                </a:lnTo>
                <a:lnTo>
                  <a:pt x="295" y="626"/>
                </a:lnTo>
                <a:lnTo>
                  <a:pt x="321" y="659"/>
                </a:lnTo>
                <a:lnTo>
                  <a:pt x="330" y="667"/>
                </a:lnTo>
                <a:lnTo>
                  <a:pt x="342" y="668"/>
                </a:lnTo>
                <a:lnTo>
                  <a:pt x="393" y="657"/>
                </a:lnTo>
                <a:lnTo>
                  <a:pt x="422" y="638"/>
                </a:lnTo>
                <a:lnTo>
                  <a:pt x="426" y="630"/>
                </a:lnTo>
                <a:lnTo>
                  <a:pt x="434" y="630"/>
                </a:lnTo>
                <a:lnTo>
                  <a:pt x="444" y="638"/>
                </a:lnTo>
                <a:lnTo>
                  <a:pt x="448" y="647"/>
                </a:lnTo>
                <a:lnTo>
                  <a:pt x="455" y="657"/>
                </a:lnTo>
                <a:lnTo>
                  <a:pt x="468" y="659"/>
                </a:lnTo>
                <a:lnTo>
                  <a:pt x="496" y="651"/>
                </a:lnTo>
                <a:lnTo>
                  <a:pt x="510" y="647"/>
                </a:lnTo>
                <a:lnTo>
                  <a:pt x="522" y="651"/>
                </a:lnTo>
                <a:lnTo>
                  <a:pt x="537" y="654"/>
                </a:lnTo>
                <a:lnTo>
                  <a:pt x="546" y="654"/>
                </a:lnTo>
                <a:lnTo>
                  <a:pt x="570" y="665"/>
                </a:lnTo>
                <a:lnTo>
                  <a:pt x="597" y="661"/>
                </a:lnTo>
                <a:lnTo>
                  <a:pt x="610" y="662"/>
                </a:lnTo>
                <a:lnTo>
                  <a:pt x="623" y="666"/>
                </a:lnTo>
                <a:lnTo>
                  <a:pt x="645" y="684"/>
                </a:lnTo>
                <a:lnTo>
                  <a:pt x="674" y="705"/>
                </a:lnTo>
                <a:lnTo>
                  <a:pt x="714" y="720"/>
                </a:lnTo>
                <a:lnTo>
                  <a:pt x="722" y="726"/>
                </a:lnTo>
                <a:lnTo>
                  <a:pt x="742" y="750"/>
                </a:lnTo>
                <a:lnTo>
                  <a:pt x="774" y="797"/>
                </a:lnTo>
                <a:lnTo>
                  <a:pt x="815" y="840"/>
                </a:lnTo>
                <a:lnTo>
                  <a:pt x="858" y="875"/>
                </a:lnTo>
                <a:lnTo>
                  <a:pt x="883" y="900"/>
                </a:lnTo>
                <a:lnTo>
                  <a:pt x="899" y="929"/>
                </a:lnTo>
                <a:lnTo>
                  <a:pt x="915" y="955"/>
                </a:lnTo>
                <a:lnTo>
                  <a:pt x="930" y="967"/>
                </a:lnTo>
                <a:lnTo>
                  <a:pt x="945" y="976"/>
                </a:lnTo>
                <a:lnTo>
                  <a:pt x="960" y="997"/>
                </a:lnTo>
                <a:lnTo>
                  <a:pt x="971" y="1014"/>
                </a:lnTo>
                <a:lnTo>
                  <a:pt x="987" y="1033"/>
                </a:lnTo>
                <a:lnTo>
                  <a:pt x="992" y="1028"/>
                </a:lnTo>
                <a:lnTo>
                  <a:pt x="998" y="1023"/>
                </a:lnTo>
                <a:lnTo>
                  <a:pt x="1003" y="1024"/>
                </a:lnTo>
                <a:lnTo>
                  <a:pt x="1035" y="1050"/>
                </a:lnTo>
                <a:lnTo>
                  <a:pt x="1040" y="1049"/>
                </a:lnTo>
                <a:lnTo>
                  <a:pt x="1050" y="1041"/>
                </a:lnTo>
                <a:lnTo>
                  <a:pt x="1059" y="1014"/>
                </a:lnTo>
                <a:lnTo>
                  <a:pt x="1065" y="1004"/>
                </a:lnTo>
                <a:lnTo>
                  <a:pt x="1068" y="1004"/>
                </a:lnTo>
                <a:lnTo>
                  <a:pt x="1088" y="997"/>
                </a:lnTo>
                <a:lnTo>
                  <a:pt x="1106" y="988"/>
                </a:lnTo>
                <a:lnTo>
                  <a:pt x="1100" y="966"/>
                </a:lnTo>
                <a:close/>
                <a:moveTo>
                  <a:pt x="595" y="377"/>
                </a:moveTo>
                <a:lnTo>
                  <a:pt x="589" y="358"/>
                </a:lnTo>
                <a:lnTo>
                  <a:pt x="584" y="354"/>
                </a:lnTo>
                <a:lnTo>
                  <a:pt x="583" y="359"/>
                </a:lnTo>
                <a:lnTo>
                  <a:pt x="576" y="367"/>
                </a:lnTo>
                <a:lnTo>
                  <a:pt x="579" y="371"/>
                </a:lnTo>
                <a:lnTo>
                  <a:pt x="595" y="377"/>
                </a:lnTo>
                <a:close/>
                <a:moveTo>
                  <a:pt x="590" y="434"/>
                </a:moveTo>
                <a:lnTo>
                  <a:pt x="589" y="436"/>
                </a:lnTo>
                <a:lnTo>
                  <a:pt x="583" y="438"/>
                </a:lnTo>
                <a:lnTo>
                  <a:pt x="570" y="431"/>
                </a:lnTo>
                <a:lnTo>
                  <a:pt x="575" y="446"/>
                </a:lnTo>
                <a:lnTo>
                  <a:pt x="595" y="450"/>
                </a:lnTo>
                <a:lnTo>
                  <a:pt x="611" y="449"/>
                </a:lnTo>
                <a:lnTo>
                  <a:pt x="629" y="453"/>
                </a:lnTo>
                <a:lnTo>
                  <a:pt x="644" y="452"/>
                </a:lnTo>
                <a:lnTo>
                  <a:pt x="645" y="443"/>
                </a:lnTo>
                <a:lnTo>
                  <a:pt x="619" y="429"/>
                </a:lnTo>
                <a:lnTo>
                  <a:pt x="617" y="436"/>
                </a:lnTo>
                <a:lnTo>
                  <a:pt x="613" y="440"/>
                </a:lnTo>
                <a:lnTo>
                  <a:pt x="609" y="441"/>
                </a:lnTo>
                <a:lnTo>
                  <a:pt x="602" y="431"/>
                </a:lnTo>
                <a:lnTo>
                  <a:pt x="600" y="412"/>
                </a:lnTo>
                <a:lnTo>
                  <a:pt x="594" y="404"/>
                </a:lnTo>
                <a:lnTo>
                  <a:pt x="585" y="398"/>
                </a:lnTo>
                <a:lnTo>
                  <a:pt x="571" y="395"/>
                </a:lnTo>
                <a:lnTo>
                  <a:pt x="578" y="406"/>
                </a:lnTo>
                <a:lnTo>
                  <a:pt x="575" y="410"/>
                </a:lnTo>
                <a:lnTo>
                  <a:pt x="569" y="414"/>
                </a:lnTo>
                <a:lnTo>
                  <a:pt x="569" y="422"/>
                </a:lnTo>
                <a:lnTo>
                  <a:pt x="581" y="424"/>
                </a:lnTo>
                <a:lnTo>
                  <a:pt x="590" y="43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" name="Freeform 115"/>
          <p:cNvSpPr>
            <a:spLocks noEditPoints="1"/>
          </p:cNvSpPr>
          <p:nvPr/>
        </p:nvSpPr>
        <p:spPr bwMode="auto">
          <a:xfrm>
            <a:off x="6714330" y="4137902"/>
            <a:ext cx="94994" cy="102911"/>
          </a:xfrm>
          <a:custGeom>
            <a:avLst/>
            <a:gdLst>
              <a:gd name="T0" fmla="*/ 50 w 478"/>
              <a:gd name="T1" fmla="*/ 0 h 522"/>
              <a:gd name="T2" fmla="*/ 35 w 478"/>
              <a:gd name="T3" fmla="*/ 17 h 522"/>
              <a:gd name="T4" fmla="*/ 25 w 478"/>
              <a:gd name="T5" fmla="*/ 51 h 522"/>
              <a:gd name="T6" fmla="*/ 5 w 478"/>
              <a:gd name="T7" fmla="*/ 57 h 522"/>
              <a:gd name="T8" fmla="*/ 0 w 478"/>
              <a:gd name="T9" fmla="*/ 79 h 522"/>
              <a:gd name="T10" fmla="*/ 8 w 478"/>
              <a:gd name="T11" fmla="*/ 92 h 522"/>
              <a:gd name="T12" fmla="*/ 45 w 478"/>
              <a:gd name="T13" fmla="*/ 99 h 522"/>
              <a:gd name="T14" fmla="*/ 60 w 478"/>
              <a:gd name="T15" fmla="*/ 67 h 522"/>
              <a:gd name="T16" fmla="*/ 86 w 478"/>
              <a:gd name="T17" fmla="*/ 10 h 522"/>
              <a:gd name="T18" fmla="*/ 55 w 478"/>
              <a:gd name="T19" fmla="*/ 1 h 522"/>
              <a:gd name="T20" fmla="*/ 478 w 478"/>
              <a:gd name="T21" fmla="*/ 457 h 522"/>
              <a:gd name="T22" fmla="*/ 477 w 478"/>
              <a:gd name="T23" fmla="*/ 376 h 522"/>
              <a:gd name="T24" fmla="*/ 477 w 478"/>
              <a:gd name="T25" fmla="*/ 296 h 522"/>
              <a:gd name="T26" fmla="*/ 388 w 478"/>
              <a:gd name="T27" fmla="*/ 296 h 522"/>
              <a:gd name="T28" fmla="*/ 309 w 478"/>
              <a:gd name="T29" fmla="*/ 296 h 522"/>
              <a:gd name="T30" fmla="*/ 237 w 478"/>
              <a:gd name="T31" fmla="*/ 288 h 522"/>
              <a:gd name="T32" fmla="*/ 231 w 478"/>
              <a:gd name="T33" fmla="*/ 276 h 522"/>
              <a:gd name="T34" fmla="*/ 226 w 478"/>
              <a:gd name="T35" fmla="*/ 271 h 522"/>
              <a:gd name="T36" fmla="*/ 227 w 478"/>
              <a:gd name="T37" fmla="*/ 341 h 522"/>
              <a:gd name="T38" fmla="*/ 200 w 478"/>
              <a:gd name="T39" fmla="*/ 399 h 522"/>
              <a:gd name="T40" fmla="*/ 190 w 478"/>
              <a:gd name="T41" fmla="*/ 413 h 522"/>
              <a:gd name="T42" fmla="*/ 165 w 478"/>
              <a:gd name="T43" fmla="*/ 459 h 522"/>
              <a:gd name="T44" fmla="*/ 167 w 478"/>
              <a:gd name="T45" fmla="*/ 491 h 522"/>
              <a:gd name="T46" fmla="*/ 192 w 478"/>
              <a:gd name="T47" fmla="*/ 504 h 522"/>
              <a:gd name="T48" fmla="*/ 198 w 478"/>
              <a:gd name="T49" fmla="*/ 505 h 522"/>
              <a:gd name="T50" fmla="*/ 209 w 478"/>
              <a:gd name="T51" fmla="*/ 499 h 522"/>
              <a:gd name="T52" fmla="*/ 224 w 478"/>
              <a:gd name="T53" fmla="*/ 509 h 522"/>
              <a:gd name="T54" fmla="*/ 236 w 478"/>
              <a:gd name="T55" fmla="*/ 516 h 522"/>
              <a:gd name="T56" fmla="*/ 250 w 478"/>
              <a:gd name="T57" fmla="*/ 521 h 522"/>
              <a:gd name="T58" fmla="*/ 263 w 478"/>
              <a:gd name="T59" fmla="*/ 513 h 522"/>
              <a:gd name="T60" fmla="*/ 310 w 478"/>
              <a:gd name="T61" fmla="*/ 513 h 522"/>
              <a:gd name="T62" fmla="*/ 400 w 478"/>
              <a:gd name="T63" fmla="*/ 513 h 522"/>
              <a:gd name="T64" fmla="*/ 478 w 478"/>
              <a:gd name="T65" fmla="*/ 514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8" h="522">
                <a:moveTo>
                  <a:pt x="55" y="1"/>
                </a:moveTo>
                <a:lnTo>
                  <a:pt x="50" y="0"/>
                </a:lnTo>
                <a:lnTo>
                  <a:pt x="41" y="5"/>
                </a:lnTo>
                <a:lnTo>
                  <a:pt x="35" y="17"/>
                </a:lnTo>
                <a:lnTo>
                  <a:pt x="32" y="33"/>
                </a:lnTo>
                <a:lnTo>
                  <a:pt x="25" y="51"/>
                </a:lnTo>
                <a:lnTo>
                  <a:pt x="20" y="54"/>
                </a:lnTo>
                <a:lnTo>
                  <a:pt x="5" y="57"/>
                </a:lnTo>
                <a:lnTo>
                  <a:pt x="3" y="62"/>
                </a:lnTo>
                <a:lnTo>
                  <a:pt x="0" y="79"/>
                </a:lnTo>
                <a:lnTo>
                  <a:pt x="2" y="86"/>
                </a:lnTo>
                <a:lnTo>
                  <a:pt x="8" y="92"/>
                </a:lnTo>
                <a:lnTo>
                  <a:pt x="37" y="100"/>
                </a:lnTo>
                <a:lnTo>
                  <a:pt x="45" y="99"/>
                </a:lnTo>
                <a:lnTo>
                  <a:pt x="55" y="84"/>
                </a:lnTo>
                <a:lnTo>
                  <a:pt x="60" y="67"/>
                </a:lnTo>
                <a:lnTo>
                  <a:pt x="85" y="25"/>
                </a:lnTo>
                <a:lnTo>
                  <a:pt x="86" y="10"/>
                </a:lnTo>
                <a:lnTo>
                  <a:pt x="79" y="0"/>
                </a:lnTo>
                <a:lnTo>
                  <a:pt x="55" y="1"/>
                </a:lnTo>
                <a:close/>
                <a:moveTo>
                  <a:pt x="478" y="491"/>
                </a:moveTo>
                <a:lnTo>
                  <a:pt x="478" y="457"/>
                </a:lnTo>
                <a:lnTo>
                  <a:pt x="478" y="416"/>
                </a:lnTo>
                <a:lnTo>
                  <a:pt x="477" y="376"/>
                </a:lnTo>
                <a:lnTo>
                  <a:pt x="477" y="340"/>
                </a:lnTo>
                <a:lnTo>
                  <a:pt x="477" y="296"/>
                </a:lnTo>
                <a:lnTo>
                  <a:pt x="439" y="296"/>
                </a:lnTo>
                <a:lnTo>
                  <a:pt x="388" y="296"/>
                </a:lnTo>
                <a:lnTo>
                  <a:pt x="341" y="296"/>
                </a:lnTo>
                <a:lnTo>
                  <a:pt x="309" y="296"/>
                </a:lnTo>
                <a:lnTo>
                  <a:pt x="255" y="296"/>
                </a:lnTo>
                <a:lnTo>
                  <a:pt x="237" y="288"/>
                </a:lnTo>
                <a:lnTo>
                  <a:pt x="232" y="282"/>
                </a:lnTo>
                <a:lnTo>
                  <a:pt x="231" y="276"/>
                </a:lnTo>
                <a:lnTo>
                  <a:pt x="230" y="272"/>
                </a:lnTo>
                <a:lnTo>
                  <a:pt x="226" y="271"/>
                </a:lnTo>
                <a:lnTo>
                  <a:pt x="223" y="315"/>
                </a:lnTo>
                <a:lnTo>
                  <a:pt x="227" y="341"/>
                </a:lnTo>
                <a:lnTo>
                  <a:pt x="212" y="367"/>
                </a:lnTo>
                <a:lnTo>
                  <a:pt x="200" y="399"/>
                </a:lnTo>
                <a:lnTo>
                  <a:pt x="197" y="408"/>
                </a:lnTo>
                <a:lnTo>
                  <a:pt x="190" y="413"/>
                </a:lnTo>
                <a:lnTo>
                  <a:pt x="175" y="433"/>
                </a:lnTo>
                <a:lnTo>
                  <a:pt x="165" y="459"/>
                </a:lnTo>
                <a:lnTo>
                  <a:pt x="157" y="488"/>
                </a:lnTo>
                <a:lnTo>
                  <a:pt x="167" y="491"/>
                </a:lnTo>
                <a:lnTo>
                  <a:pt x="177" y="492"/>
                </a:lnTo>
                <a:lnTo>
                  <a:pt x="192" y="504"/>
                </a:lnTo>
                <a:lnTo>
                  <a:pt x="191" y="508"/>
                </a:lnTo>
                <a:lnTo>
                  <a:pt x="198" y="505"/>
                </a:lnTo>
                <a:lnTo>
                  <a:pt x="205" y="500"/>
                </a:lnTo>
                <a:lnTo>
                  <a:pt x="209" y="499"/>
                </a:lnTo>
                <a:lnTo>
                  <a:pt x="219" y="500"/>
                </a:lnTo>
                <a:lnTo>
                  <a:pt x="224" y="509"/>
                </a:lnTo>
                <a:lnTo>
                  <a:pt x="226" y="514"/>
                </a:lnTo>
                <a:lnTo>
                  <a:pt x="236" y="516"/>
                </a:lnTo>
                <a:lnTo>
                  <a:pt x="243" y="522"/>
                </a:lnTo>
                <a:lnTo>
                  <a:pt x="250" y="521"/>
                </a:lnTo>
                <a:lnTo>
                  <a:pt x="255" y="514"/>
                </a:lnTo>
                <a:lnTo>
                  <a:pt x="263" y="513"/>
                </a:lnTo>
                <a:lnTo>
                  <a:pt x="288" y="513"/>
                </a:lnTo>
                <a:lnTo>
                  <a:pt x="310" y="513"/>
                </a:lnTo>
                <a:lnTo>
                  <a:pt x="355" y="513"/>
                </a:lnTo>
                <a:lnTo>
                  <a:pt x="400" y="513"/>
                </a:lnTo>
                <a:lnTo>
                  <a:pt x="445" y="514"/>
                </a:lnTo>
                <a:lnTo>
                  <a:pt x="478" y="514"/>
                </a:lnTo>
                <a:lnTo>
                  <a:pt x="478" y="49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4" name="Freeform 116"/>
          <p:cNvSpPr>
            <a:spLocks/>
          </p:cNvSpPr>
          <p:nvPr/>
        </p:nvSpPr>
        <p:spPr bwMode="auto">
          <a:xfrm>
            <a:off x="7226905" y="3108796"/>
            <a:ext cx="396800" cy="356231"/>
          </a:xfrm>
          <a:custGeom>
            <a:avLst/>
            <a:gdLst>
              <a:gd name="T0" fmla="*/ 1897 w 2005"/>
              <a:gd name="T1" fmla="*/ 1681 h 1799"/>
              <a:gd name="T2" fmla="*/ 1809 w 2005"/>
              <a:gd name="T3" fmla="*/ 1622 h 1799"/>
              <a:gd name="T4" fmla="*/ 1773 w 2005"/>
              <a:gd name="T5" fmla="*/ 1455 h 1799"/>
              <a:gd name="T6" fmla="*/ 1816 w 2005"/>
              <a:gd name="T7" fmla="*/ 1437 h 1799"/>
              <a:gd name="T8" fmla="*/ 1717 w 2005"/>
              <a:gd name="T9" fmla="*/ 1336 h 1799"/>
              <a:gd name="T10" fmla="*/ 1564 w 2005"/>
              <a:gd name="T11" fmla="*/ 1048 h 1799"/>
              <a:gd name="T12" fmla="*/ 1477 w 2005"/>
              <a:gd name="T13" fmla="*/ 832 h 1799"/>
              <a:gd name="T14" fmla="*/ 1425 w 2005"/>
              <a:gd name="T15" fmla="*/ 753 h 1799"/>
              <a:gd name="T16" fmla="*/ 1392 w 2005"/>
              <a:gd name="T17" fmla="*/ 670 h 1799"/>
              <a:gd name="T18" fmla="*/ 1305 w 2005"/>
              <a:gd name="T19" fmla="*/ 562 h 1799"/>
              <a:gd name="T20" fmla="*/ 1265 w 2005"/>
              <a:gd name="T21" fmla="*/ 494 h 1799"/>
              <a:gd name="T22" fmla="*/ 1223 w 2005"/>
              <a:gd name="T23" fmla="*/ 393 h 1799"/>
              <a:gd name="T24" fmla="*/ 1231 w 2005"/>
              <a:gd name="T25" fmla="*/ 321 h 1799"/>
              <a:gd name="T26" fmla="*/ 1282 w 2005"/>
              <a:gd name="T27" fmla="*/ 410 h 1799"/>
              <a:gd name="T28" fmla="*/ 1345 w 2005"/>
              <a:gd name="T29" fmla="*/ 497 h 1799"/>
              <a:gd name="T30" fmla="*/ 1397 w 2005"/>
              <a:gd name="T31" fmla="*/ 606 h 1799"/>
              <a:gd name="T32" fmla="*/ 1531 w 2005"/>
              <a:gd name="T33" fmla="*/ 723 h 1799"/>
              <a:gd name="T34" fmla="*/ 1560 w 2005"/>
              <a:gd name="T35" fmla="*/ 613 h 1799"/>
              <a:gd name="T36" fmla="*/ 1621 w 2005"/>
              <a:gd name="T37" fmla="*/ 405 h 1799"/>
              <a:gd name="T38" fmla="*/ 1573 w 2005"/>
              <a:gd name="T39" fmla="*/ 271 h 1799"/>
              <a:gd name="T40" fmla="*/ 1525 w 2005"/>
              <a:gd name="T41" fmla="*/ 153 h 1799"/>
              <a:gd name="T42" fmla="*/ 1486 w 2005"/>
              <a:gd name="T43" fmla="*/ 61 h 1799"/>
              <a:gd name="T44" fmla="*/ 1360 w 2005"/>
              <a:gd name="T45" fmla="*/ 97 h 1799"/>
              <a:gd name="T46" fmla="*/ 1284 w 2005"/>
              <a:gd name="T47" fmla="*/ 101 h 1799"/>
              <a:gd name="T48" fmla="*/ 1227 w 2005"/>
              <a:gd name="T49" fmla="*/ 103 h 1799"/>
              <a:gd name="T50" fmla="*/ 1179 w 2005"/>
              <a:gd name="T51" fmla="*/ 75 h 1799"/>
              <a:gd name="T52" fmla="*/ 1153 w 2005"/>
              <a:gd name="T53" fmla="*/ 93 h 1799"/>
              <a:gd name="T54" fmla="*/ 1120 w 2005"/>
              <a:gd name="T55" fmla="*/ 44 h 1799"/>
              <a:gd name="T56" fmla="*/ 1133 w 2005"/>
              <a:gd name="T57" fmla="*/ 28 h 1799"/>
              <a:gd name="T58" fmla="*/ 1064 w 2005"/>
              <a:gd name="T59" fmla="*/ 36 h 1799"/>
              <a:gd name="T60" fmla="*/ 986 w 2005"/>
              <a:gd name="T61" fmla="*/ 27 h 1799"/>
              <a:gd name="T62" fmla="*/ 913 w 2005"/>
              <a:gd name="T63" fmla="*/ 44 h 1799"/>
              <a:gd name="T64" fmla="*/ 887 w 2005"/>
              <a:gd name="T65" fmla="*/ 36 h 1799"/>
              <a:gd name="T66" fmla="*/ 861 w 2005"/>
              <a:gd name="T67" fmla="*/ 73 h 1799"/>
              <a:gd name="T68" fmla="*/ 764 w 2005"/>
              <a:gd name="T69" fmla="*/ 119 h 1799"/>
              <a:gd name="T70" fmla="*/ 685 w 2005"/>
              <a:gd name="T71" fmla="*/ 153 h 1799"/>
              <a:gd name="T72" fmla="*/ 508 w 2005"/>
              <a:gd name="T73" fmla="*/ 104 h 1799"/>
              <a:gd name="T74" fmla="*/ 392 w 2005"/>
              <a:gd name="T75" fmla="*/ 51 h 1799"/>
              <a:gd name="T76" fmla="*/ 97 w 2005"/>
              <a:gd name="T77" fmla="*/ 26 h 1799"/>
              <a:gd name="T78" fmla="*/ 46 w 2005"/>
              <a:gd name="T79" fmla="*/ 16 h 1799"/>
              <a:gd name="T80" fmla="*/ 17 w 2005"/>
              <a:gd name="T81" fmla="*/ 84 h 1799"/>
              <a:gd name="T82" fmla="*/ 38 w 2005"/>
              <a:gd name="T83" fmla="*/ 181 h 1799"/>
              <a:gd name="T84" fmla="*/ 0 w 2005"/>
              <a:gd name="T85" fmla="*/ 269 h 1799"/>
              <a:gd name="T86" fmla="*/ 30 w 2005"/>
              <a:gd name="T87" fmla="*/ 386 h 1799"/>
              <a:gd name="T88" fmla="*/ 53 w 2005"/>
              <a:gd name="T89" fmla="*/ 500 h 1799"/>
              <a:gd name="T90" fmla="*/ 58 w 2005"/>
              <a:gd name="T91" fmla="*/ 668 h 1799"/>
              <a:gd name="T92" fmla="*/ 64 w 2005"/>
              <a:gd name="T93" fmla="*/ 836 h 1799"/>
              <a:gd name="T94" fmla="*/ 69 w 2005"/>
              <a:gd name="T95" fmla="*/ 1003 h 1799"/>
              <a:gd name="T96" fmla="*/ 73 w 2005"/>
              <a:gd name="T97" fmla="*/ 1171 h 1799"/>
              <a:gd name="T98" fmla="*/ 78 w 2005"/>
              <a:gd name="T99" fmla="*/ 1338 h 1799"/>
              <a:gd name="T100" fmla="*/ 82 w 2005"/>
              <a:gd name="T101" fmla="*/ 1506 h 1799"/>
              <a:gd name="T102" fmla="*/ 86 w 2005"/>
              <a:gd name="T103" fmla="*/ 1674 h 1799"/>
              <a:gd name="T104" fmla="*/ 211 w 2005"/>
              <a:gd name="T105" fmla="*/ 1799 h 1799"/>
              <a:gd name="T106" fmla="*/ 519 w 2005"/>
              <a:gd name="T107" fmla="*/ 1799 h 1799"/>
              <a:gd name="T108" fmla="*/ 765 w 2005"/>
              <a:gd name="T109" fmla="*/ 1799 h 1799"/>
              <a:gd name="T110" fmla="*/ 1012 w 2005"/>
              <a:gd name="T111" fmla="*/ 1799 h 1799"/>
              <a:gd name="T112" fmla="*/ 1116 w 2005"/>
              <a:gd name="T113" fmla="*/ 1763 h 1799"/>
              <a:gd name="T114" fmla="*/ 1133 w 2005"/>
              <a:gd name="T115" fmla="*/ 1783 h 1799"/>
              <a:gd name="T116" fmla="*/ 1265 w 2005"/>
              <a:gd name="T117" fmla="*/ 1799 h 1799"/>
              <a:gd name="T118" fmla="*/ 1582 w 2005"/>
              <a:gd name="T119" fmla="*/ 1799 h 1799"/>
              <a:gd name="T120" fmla="*/ 1793 w 2005"/>
              <a:gd name="T121" fmla="*/ 1799 h 1799"/>
              <a:gd name="T122" fmla="*/ 2005 w 2005"/>
              <a:gd name="T123" fmla="*/ 1799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5" h="1799">
                <a:moveTo>
                  <a:pt x="2005" y="1795"/>
                </a:moveTo>
                <a:lnTo>
                  <a:pt x="1998" y="1780"/>
                </a:lnTo>
                <a:lnTo>
                  <a:pt x="1929" y="1725"/>
                </a:lnTo>
                <a:lnTo>
                  <a:pt x="1897" y="1681"/>
                </a:lnTo>
                <a:lnTo>
                  <a:pt x="1846" y="1661"/>
                </a:lnTo>
                <a:lnTo>
                  <a:pt x="1834" y="1651"/>
                </a:lnTo>
                <a:lnTo>
                  <a:pt x="1826" y="1640"/>
                </a:lnTo>
                <a:lnTo>
                  <a:pt x="1809" y="1622"/>
                </a:lnTo>
                <a:lnTo>
                  <a:pt x="1785" y="1562"/>
                </a:lnTo>
                <a:lnTo>
                  <a:pt x="1777" y="1529"/>
                </a:lnTo>
                <a:lnTo>
                  <a:pt x="1771" y="1467"/>
                </a:lnTo>
                <a:lnTo>
                  <a:pt x="1773" y="1455"/>
                </a:lnTo>
                <a:lnTo>
                  <a:pt x="1776" y="1440"/>
                </a:lnTo>
                <a:lnTo>
                  <a:pt x="1784" y="1436"/>
                </a:lnTo>
                <a:lnTo>
                  <a:pt x="1790" y="1434"/>
                </a:lnTo>
                <a:lnTo>
                  <a:pt x="1816" y="1437"/>
                </a:lnTo>
                <a:lnTo>
                  <a:pt x="1788" y="1413"/>
                </a:lnTo>
                <a:lnTo>
                  <a:pt x="1764" y="1396"/>
                </a:lnTo>
                <a:lnTo>
                  <a:pt x="1751" y="1375"/>
                </a:lnTo>
                <a:lnTo>
                  <a:pt x="1717" y="1336"/>
                </a:lnTo>
                <a:lnTo>
                  <a:pt x="1656" y="1212"/>
                </a:lnTo>
                <a:lnTo>
                  <a:pt x="1626" y="1157"/>
                </a:lnTo>
                <a:lnTo>
                  <a:pt x="1606" y="1110"/>
                </a:lnTo>
                <a:lnTo>
                  <a:pt x="1564" y="1048"/>
                </a:lnTo>
                <a:lnTo>
                  <a:pt x="1515" y="950"/>
                </a:lnTo>
                <a:lnTo>
                  <a:pt x="1499" y="932"/>
                </a:lnTo>
                <a:lnTo>
                  <a:pt x="1485" y="857"/>
                </a:lnTo>
                <a:lnTo>
                  <a:pt x="1477" y="832"/>
                </a:lnTo>
                <a:lnTo>
                  <a:pt x="1468" y="815"/>
                </a:lnTo>
                <a:lnTo>
                  <a:pt x="1451" y="802"/>
                </a:lnTo>
                <a:lnTo>
                  <a:pt x="1444" y="785"/>
                </a:lnTo>
                <a:lnTo>
                  <a:pt x="1425" y="753"/>
                </a:lnTo>
                <a:lnTo>
                  <a:pt x="1426" y="735"/>
                </a:lnTo>
                <a:lnTo>
                  <a:pt x="1422" y="698"/>
                </a:lnTo>
                <a:lnTo>
                  <a:pt x="1413" y="684"/>
                </a:lnTo>
                <a:lnTo>
                  <a:pt x="1392" y="670"/>
                </a:lnTo>
                <a:lnTo>
                  <a:pt x="1364" y="641"/>
                </a:lnTo>
                <a:lnTo>
                  <a:pt x="1333" y="596"/>
                </a:lnTo>
                <a:lnTo>
                  <a:pt x="1312" y="574"/>
                </a:lnTo>
                <a:lnTo>
                  <a:pt x="1305" y="562"/>
                </a:lnTo>
                <a:lnTo>
                  <a:pt x="1300" y="548"/>
                </a:lnTo>
                <a:lnTo>
                  <a:pt x="1292" y="533"/>
                </a:lnTo>
                <a:lnTo>
                  <a:pt x="1270" y="507"/>
                </a:lnTo>
                <a:lnTo>
                  <a:pt x="1265" y="494"/>
                </a:lnTo>
                <a:lnTo>
                  <a:pt x="1264" y="459"/>
                </a:lnTo>
                <a:lnTo>
                  <a:pt x="1257" y="433"/>
                </a:lnTo>
                <a:lnTo>
                  <a:pt x="1251" y="421"/>
                </a:lnTo>
                <a:lnTo>
                  <a:pt x="1223" y="393"/>
                </a:lnTo>
                <a:lnTo>
                  <a:pt x="1216" y="375"/>
                </a:lnTo>
                <a:lnTo>
                  <a:pt x="1222" y="353"/>
                </a:lnTo>
                <a:lnTo>
                  <a:pt x="1234" y="335"/>
                </a:lnTo>
                <a:lnTo>
                  <a:pt x="1231" y="321"/>
                </a:lnTo>
                <a:lnTo>
                  <a:pt x="1245" y="312"/>
                </a:lnTo>
                <a:lnTo>
                  <a:pt x="1259" y="344"/>
                </a:lnTo>
                <a:lnTo>
                  <a:pt x="1274" y="395"/>
                </a:lnTo>
                <a:lnTo>
                  <a:pt x="1282" y="410"/>
                </a:lnTo>
                <a:lnTo>
                  <a:pt x="1289" y="419"/>
                </a:lnTo>
                <a:lnTo>
                  <a:pt x="1301" y="440"/>
                </a:lnTo>
                <a:lnTo>
                  <a:pt x="1335" y="479"/>
                </a:lnTo>
                <a:lnTo>
                  <a:pt x="1345" y="497"/>
                </a:lnTo>
                <a:lnTo>
                  <a:pt x="1358" y="535"/>
                </a:lnTo>
                <a:lnTo>
                  <a:pt x="1359" y="550"/>
                </a:lnTo>
                <a:lnTo>
                  <a:pt x="1367" y="573"/>
                </a:lnTo>
                <a:lnTo>
                  <a:pt x="1397" y="606"/>
                </a:lnTo>
                <a:lnTo>
                  <a:pt x="1426" y="632"/>
                </a:lnTo>
                <a:lnTo>
                  <a:pt x="1454" y="670"/>
                </a:lnTo>
                <a:lnTo>
                  <a:pt x="1502" y="711"/>
                </a:lnTo>
                <a:lnTo>
                  <a:pt x="1531" y="723"/>
                </a:lnTo>
                <a:lnTo>
                  <a:pt x="1545" y="700"/>
                </a:lnTo>
                <a:lnTo>
                  <a:pt x="1556" y="676"/>
                </a:lnTo>
                <a:lnTo>
                  <a:pt x="1560" y="659"/>
                </a:lnTo>
                <a:lnTo>
                  <a:pt x="1560" y="613"/>
                </a:lnTo>
                <a:lnTo>
                  <a:pt x="1583" y="538"/>
                </a:lnTo>
                <a:lnTo>
                  <a:pt x="1596" y="443"/>
                </a:lnTo>
                <a:lnTo>
                  <a:pt x="1613" y="413"/>
                </a:lnTo>
                <a:lnTo>
                  <a:pt x="1621" y="405"/>
                </a:lnTo>
                <a:lnTo>
                  <a:pt x="1614" y="388"/>
                </a:lnTo>
                <a:lnTo>
                  <a:pt x="1598" y="342"/>
                </a:lnTo>
                <a:lnTo>
                  <a:pt x="1587" y="311"/>
                </a:lnTo>
                <a:lnTo>
                  <a:pt x="1573" y="271"/>
                </a:lnTo>
                <a:lnTo>
                  <a:pt x="1550" y="224"/>
                </a:lnTo>
                <a:lnTo>
                  <a:pt x="1547" y="213"/>
                </a:lnTo>
                <a:lnTo>
                  <a:pt x="1542" y="197"/>
                </a:lnTo>
                <a:lnTo>
                  <a:pt x="1525" y="153"/>
                </a:lnTo>
                <a:lnTo>
                  <a:pt x="1512" y="122"/>
                </a:lnTo>
                <a:lnTo>
                  <a:pt x="1495" y="82"/>
                </a:lnTo>
                <a:lnTo>
                  <a:pt x="1489" y="67"/>
                </a:lnTo>
                <a:lnTo>
                  <a:pt x="1486" y="61"/>
                </a:lnTo>
                <a:lnTo>
                  <a:pt x="1483" y="65"/>
                </a:lnTo>
                <a:lnTo>
                  <a:pt x="1442" y="87"/>
                </a:lnTo>
                <a:lnTo>
                  <a:pt x="1406" y="97"/>
                </a:lnTo>
                <a:lnTo>
                  <a:pt x="1360" y="97"/>
                </a:lnTo>
                <a:lnTo>
                  <a:pt x="1331" y="106"/>
                </a:lnTo>
                <a:lnTo>
                  <a:pt x="1325" y="98"/>
                </a:lnTo>
                <a:lnTo>
                  <a:pt x="1320" y="91"/>
                </a:lnTo>
                <a:lnTo>
                  <a:pt x="1284" y="101"/>
                </a:lnTo>
                <a:lnTo>
                  <a:pt x="1277" y="100"/>
                </a:lnTo>
                <a:lnTo>
                  <a:pt x="1251" y="108"/>
                </a:lnTo>
                <a:lnTo>
                  <a:pt x="1238" y="109"/>
                </a:lnTo>
                <a:lnTo>
                  <a:pt x="1227" y="103"/>
                </a:lnTo>
                <a:lnTo>
                  <a:pt x="1193" y="73"/>
                </a:lnTo>
                <a:lnTo>
                  <a:pt x="1180" y="66"/>
                </a:lnTo>
                <a:lnTo>
                  <a:pt x="1175" y="66"/>
                </a:lnTo>
                <a:lnTo>
                  <a:pt x="1179" y="75"/>
                </a:lnTo>
                <a:lnTo>
                  <a:pt x="1187" y="84"/>
                </a:lnTo>
                <a:lnTo>
                  <a:pt x="1175" y="100"/>
                </a:lnTo>
                <a:lnTo>
                  <a:pt x="1159" y="104"/>
                </a:lnTo>
                <a:lnTo>
                  <a:pt x="1153" y="93"/>
                </a:lnTo>
                <a:lnTo>
                  <a:pt x="1143" y="80"/>
                </a:lnTo>
                <a:lnTo>
                  <a:pt x="1126" y="76"/>
                </a:lnTo>
                <a:lnTo>
                  <a:pt x="1105" y="67"/>
                </a:lnTo>
                <a:lnTo>
                  <a:pt x="1120" y="44"/>
                </a:lnTo>
                <a:lnTo>
                  <a:pt x="1122" y="32"/>
                </a:lnTo>
                <a:lnTo>
                  <a:pt x="1152" y="57"/>
                </a:lnTo>
                <a:lnTo>
                  <a:pt x="1161" y="58"/>
                </a:lnTo>
                <a:lnTo>
                  <a:pt x="1133" y="28"/>
                </a:lnTo>
                <a:lnTo>
                  <a:pt x="1121" y="21"/>
                </a:lnTo>
                <a:lnTo>
                  <a:pt x="1113" y="24"/>
                </a:lnTo>
                <a:lnTo>
                  <a:pt x="1077" y="37"/>
                </a:lnTo>
                <a:lnTo>
                  <a:pt x="1064" y="36"/>
                </a:lnTo>
                <a:lnTo>
                  <a:pt x="1011" y="12"/>
                </a:lnTo>
                <a:lnTo>
                  <a:pt x="993" y="10"/>
                </a:lnTo>
                <a:lnTo>
                  <a:pt x="989" y="12"/>
                </a:lnTo>
                <a:lnTo>
                  <a:pt x="986" y="27"/>
                </a:lnTo>
                <a:lnTo>
                  <a:pt x="982" y="35"/>
                </a:lnTo>
                <a:lnTo>
                  <a:pt x="957" y="40"/>
                </a:lnTo>
                <a:lnTo>
                  <a:pt x="935" y="46"/>
                </a:lnTo>
                <a:lnTo>
                  <a:pt x="913" y="44"/>
                </a:lnTo>
                <a:lnTo>
                  <a:pt x="962" y="24"/>
                </a:lnTo>
                <a:lnTo>
                  <a:pt x="968" y="16"/>
                </a:lnTo>
                <a:lnTo>
                  <a:pt x="914" y="34"/>
                </a:lnTo>
                <a:lnTo>
                  <a:pt x="887" y="36"/>
                </a:lnTo>
                <a:lnTo>
                  <a:pt x="879" y="46"/>
                </a:lnTo>
                <a:lnTo>
                  <a:pt x="875" y="55"/>
                </a:lnTo>
                <a:lnTo>
                  <a:pt x="867" y="62"/>
                </a:lnTo>
                <a:lnTo>
                  <a:pt x="861" y="73"/>
                </a:lnTo>
                <a:lnTo>
                  <a:pt x="846" y="73"/>
                </a:lnTo>
                <a:lnTo>
                  <a:pt x="834" y="72"/>
                </a:lnTo>
                <a:lnTo>
                  <a:pt x="816" y="79"/>
                </a:lnTo>
                <a:lnTo>
                  <a:pt x="764" y="119"/>
                </a:lnTo>
                <a:lnTo>
                  <a:pt x="739" y="135"/>
                </a:lnTo>
                <a:lnTo>
                  <a:pt x="717" y="146"/>
                </a:lnTo>
                <a:lnTo>
                  <a:pt x="698" y="152"/>
                </a:lnTo>
                <a:lnTo>
                  <a:pt x="685" y="153"/>
                </a:lnTo>
                <a:lnTo>
                  <a:pt x="669" y="148"/>
                </a:lnTo>
                <a:lnTo>
                  <a:pt x="641" y="132"/>
                </a:lnTo>
                <a:lnTo>
                  <a:pt x="595" y="112"/>
                </a:lnTo>
                <a:lnTo>
                  <a:pt x="508" y="104"/>
                </a:lnTo>
                <a:lnTo>
                  <a:pt x="486" y="85"/>
                </a:lnTo>
                <a:lnTo>
                  <a:pt x="452" y="85"/>
                </a:lnTo>
                <a:lnTo>
                  <a:pt x="439" y="81"/>
                </a:lnTo>
                <a:lnTo>
                  <a:pt x="392" y="51"/>
                </a:lnTo>
                <a:lnTo>
                  <a:pt x="316" y="34"/>
                </a:lnTo>
                <a:lnTo>
                  <a:pt x="267" y="26"/>
                </a:lnTo>
                <a:lnTo>
                  <a:pt x="177" y="6"/>
                </a:lnTo>
                <a:lnTo>
                  <a:pt x="97" y="26"/>
                </a:lnTo>
                <a:lnTo>
                  <a:pt x="73" y="22"/>
                </a:lnTo>
                <a:lnTo>
                  <a:pt x="60" y="0"/>
                </a:lnTo>
                <a:lnTo>
                  <a:pt x="54" y="5"/>
                </a:lnTo>
                <a:lnTo>
                  <a:pt x="46" y="16"/>
                </a:lnTo>
                <a:lnTo>
                  <a:pt x="41" y="26"/>
                </a:lnTo>
                <a:lnTo>
                  <a:pt x="26" y="42"/>
                </a:lnTo>
                <a:lnTo>
                  <a:pt x="15" y="59"/>
                </a:lnTo>
                <a:lnTo>
                  <a:pt x="17" y="84"/>
                </a:lnTo>
                <a:lnTo>
                  <a:pt x="21" y="110"/>
                </a:lnTo>
                <a:lnTo>
                  <a:pt x="30" y="135"/>
                </a:lnTo>
                <a:lnTo>
                  <a:pt x="39" y="163"/>
                </a:lnTo>
                <a:lnTo>
                  <a:pt x="38" y="181"/>
                </a:lnTo>
                <a:lnTo>
                  <a:pt x="32" y="204"/>
                </a:lnTo>
                <a:lnTo>
                  <a:pt x="25" y="222"/>
                </a:lnTo>
                <a:lnTo>
                  <a:pt x="3" y="260"/>
                </a:lnTo>
                <a:lnTo>
                  <a:pt x="0" y="269"/>
                </a:lnTo>
                <a:lnTo>
                  <a:pt x="2" y="282"/>
                </a:lnTo>
                <a:lnTo>
                  <a:pt x="18" y="328"/>
                </a:lnTo>
                <a:lnTo>
                  <a:pt x="19" y="343"/>
                </a:lnTo>
                <a:lnTo>
                  <a:pt x="30" y="386"/>
                </a:lnTo>
                <a:lnTo>
                  <a:pt x="40" y="423"/>
                </a:lnTo>
                <a:lnTo>
                  <a:pt x="50" y="451"/>
                </a:lnTo>
                <a:lnTo>
                  <a:pt x="51" y="459"/>
                </a:lnTo>
                <a:lnTo>
                  <a:pt x="53" y="500"/>
                </a:lnTo>
                <a:lnTo>
                  <a:pt x="54" y="543"/>
                </a:lnTo>
                <a:lnTo>
                  <a:pt x="56" y="584"/>
                </a:lnTo>
                <a:lnTo>
                  <a:pt x="57" y="627"/>
                </a:lnTo>
                <a:lnTo>
                  <a:pt x="58" y="668"/>
                </a:lnTo>
                <a:lnTo>
                  <a:pt x="60" y="710"/>
                </a:lnTo>
                <a:lnTo>
                  <a:pt x="61" y="752"/>
                </a:lnTo>
                <a:lnTo>
                  <a:pt x="62" y="794"/>
                </a:lnTo>
                <a:lnTo>
                  <a:pt x="64" y="836"/>
                </a:lnTo>
                <a:lnTo>
                  <a:pt x="65" y="878"/>
                </a:lnTo>
                <a:lnTo>
                  <a:pt x="66" y="919"/>
                </a:lnTo>
                <a:lnTo>
                  <a:pt x="68" y="962"/>
                </a:lnTo>
                <a:lnTo>
                  <a:pt x="69" y="1003"/>
                </a:lnTo>
                <a:lnTo>
                  <a:pt x="70" y="1045"/>
                </a:lnTo>
                <a:lnTo>
                  <a:pt x="71" y="1087"/>
                </a:lnTo>
                <a:lnTo>
                  <a:pt x="72" y="1129"/>
                </a:lnTo>
                <a:lnTo>
                  <a:pt x="73" y="1171"/>
                </a:lnTo>
                <a:lnTo>
                  <a:pt x="75" y="1212"/>
                </a:lnTo>
                <a:lnTo>
                  <a:pt x="76" y="1255"/>
                </a:lnTo>
                <a:lnTo>
                  <a:pt x="77" y="1296"/>
                </a:lnTo>
                <a:lnTo>
                  <a:pt x="78" y="1338"/>
                </a:lnTo>
                <a:lnTo>
                  <a:pt x="79" y="1380"/>
                </a:lnTo>
                <a:lnTo>
                  <a:pt x="80" y="1422"/>
                </a:lnTo>
                <a:lnTo>
                  <a:pt x="81" y="1464"/>
                </a:lnTo>
                <a:lnTo>
                  <a:pt x="82" y="1506"/>
                </a:lnTo>
                <a:lnTo>
                  <a:pt x="83" y="1547"/>
                </a:lnTo>
                <a:lnTo>
                  <a:pt x="84" y="1590"/>
                </a:lnTo>
                <a:lnTo>
                  <a:pt x="85" y="1631"/>
                </a:lnTo>
                <a:lnTo>
                  <a:pt x="86" y="1674"/>
                </a:lnTo>
                <a:lnTo>
                  <a:pt x="87" y="1715"/>
                </a:lnTo>
                <a:lnTo>
                  <a:pt x="88" y="1756"/>
                </a:lnTo>
                <a:lnTo>
                  <a:pt x="89" y="1799"/>
                </a:lnTo>
                <a:lnTo>
                  <a:pt x="211" y="1799"/>
                </a:lnTo>
                <a:lnTo>
                  <a:pt x="273" y="1799"/>
                </a:lnTo>
                <a:lnTo>
                  <a:pt x="334" y="1799"/>
                </a:lnTo>
                <a:lnTo>
                  <a:pt x="396" y="1799"/>
                </a:lnTo>
                <a:lnTo>
                  <a:pt x="519" y="1799"/>
                </a:lnTo>
                <a:lnTo>
                  <a:pt x="581" y="1799"/>
                </a:lnTo>
                <a:lnTo>
                  <a:pt x="642" y="1799"/>
                </a:lnTo>
                <a:lnTo>
                  <a:pt x="704" y="1799"/>
                </a:lnTo>
                <a:lnTo>
                  <a:pt x="765" y="1799"/>
                </a:lnTo>
                <a:lnTo>
                  <a:pt x="827" y="1799"/>
                </a:lnTo>
                <a:lnTo>
                  <a:pt x="889" y="1799"/>
                </a:lnTo>
                <a:lnTo>
                  <a:pt x="950" y="1799"/>
                </a:lnTo>
                <a:lnTo>
                  <a:pt x="1012" y="1799"/>
                </a:lnTo>
                <a:lnTo>
                  <a:pt x="1073" y="1799"/>
                </a:lnTo>
                <a:lnTo>
                  <a:pt x="1093" y="1799"/>
                </a:lnTo>
                <a:lnTo>
                  <a:pt x="1101" y="1798"/>
                </a:lnTo>
                <a:lnTo>
                  <a:pt x="1116" y="1763"/>
                </a:lnTo>
                <a:lnTo>
                  <a:pt x="1122" y="1761"/>
                </a:lnTo>
                <a:lnTo>
                  <a:pt x="1133" y="1763"/>
                </a:lnTo>
                <a:lnTo>
                  <a:pt x="1136" y="1771"/>
                </a:lnTo>
                <a:lnTo>
                  <a:pt x="1133" y="1783"/>
                </a:lnTo>
                <a:lnTo>
                  <a:pt x="1129" y="1799"/>
                </a:lnTo>
                <a:lnTo>
                  <a:pt x="1159" y="1799"/>
                </a:lnTo>
                <a:lnTo>
                  <a:pt x="1212" y="1799"/>
                </a:lnTo>
                <a:lnTo>
                  <a:pt x="1265" y="1799"/>
                </a:lnTo>
                <a:lnTo>
                  <a:pt x="1318" y="1799"/>
                </a:lnTo>
                <a:lnTo>
                  <a:pt x="1370" y="1799"/>
                </a:lnTo>
                <a:lnTo>
                  <a:pt x="1529" y="1799"/>
                </a:lnTo>
                <a:lnTo>
                  <a:pt x="1582" y="1799"/>
                </a:lnTo>
                <a:lnTo>
                  <a:pt x="1635" y="1799"/>
                </a:lnTo>
                <a:lnTo>
                  <a:pt x="1688" y="1799"/>
                </a:lnTo>
                <a:lnTo>
                  <a:pt x="1741" y="1799"/>
                </a:lnTo>
                <a:lnTo>
                  <a:pt x="1793" y="1799"/>
                </a:lnTo>
                <a:lnTo>
                  <a:pt x="1847" y="1799"/>
                </a:lnTo>
                <a:lnTo>
                  <a:pt x="1899" y="1799"/>
                </a:lnTo>
                <a:lnTo>
                  <a:pt x="1953" y="1799"/>
                </a:lnTo>
                <a:lnTo>
                  <a:pt x="2005" y="1799"/>
                </a:lnTo>
                <a:lnTo>
                  <a:pt x="2005" y="17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5" name="Freeform 117"/>
          <p:cNvSpPr>
            <a:spLocks/>
          </p:cNvSpPr>
          <p:nvPr/>
        </p:nvSpPr>
        <p:spPr bwMode="auto">
          <a:xfrm>
            <a:off x="7794892" y="3807401"/>
            <a:ext cx="52445" cy="65310"/>
          </a:xfrm>
          <a:custGeom>
            <a:avLst/>
            <a:gdLst>
              <a:gd name="T0" fmla="*/ 255 w 265"/>
              <a:gd name="T1" fmla="*/ 63 h 330"/>
              <a:gd name="T2" fmla="*/ 245 w 265"/>
              <a:gd name="T3" fmla="*/ 45 h 330"/>
              <a:gd name="T4" fmla="*/ 217 w 265"/>
              <a:gd name="T5" fmla="*/ 9 h 330"/>
              <a:gd name="T6" fmla="*/ 214 w 265"/>
              <a:gd name="T7" fmla="*/ 0 h 330"/>
              <a:gd name="T8" fmla="*/ 196 w 265"/>
              <a:gd name="T9" fmla="*/ 9 h 330"/>
              <a:gd name="T10" fmla="*/ 176 w 265"/>
              <a:gd name="T11" fmla="*/ 16 h 330"/>
              <a:gd name="T12" fmla="*/ 173 w 265"/>
              <a:gd name="T13" fmla="*/ 16 h 330"/>
              <a:gd name="T14" fmla="*/ 167 w 265"/>
              <a:gd name="T15" fmla="*/ 26 h 330"/>
              <a:gd name="T16" fmla="*/ 158 w 265"/>
              <a:gd name="T17" fmla="*/ 53 h 330"/>
              <a:gd name="T18" fmla="*/ 148 w 265"/>
              <a:gd name="T19" fmla="*/ 61 h 330"/>
              <a:gd name="T20" fmla="*/ 143 w 265"/>
              <a:gd name="T21" fmla="*/ 62 h 330"/>
              <a:gd name="T22" fmla="*/ 111 w 265"/>
              <a:gd name="T23" fmla="*/ 36 h 330"/>
              <a:gd name="T24" fmla="*/ 106 w 265"/>
              <a:gd name="T25" fmla="*/ 35 h 330"/>
              <a:gd name="T26" fmla="*/ 100 w 265"/>
              <a:gd name="T27" fmla="*/ 40 h 330"/>
              <a:gd name="T28" fmla="*/ 95 w 265"/>
              <a:gd name="T29" fmla="*/ 45 h 330"/>
              <a:gd name="T30" fmla="*/ 79 w 265"/>
              <a:gd name="T31" fmla="*/ 71 h 330"/>
              <a:gd name="T32" fmla="*/ 59 w 265"/>
              <a:gd name="T33" fmla="*/ 107 h 330"/>
              <a:gd name="T34" fmla="*/ 35 w 265"/>
              <a:gd name="T35" fmla="*/ 148 h 330"/>
              <a:gd name="T36" fmla="*/ 28 w 265"/>
              <a:gd name="T37" fmla="*/ 158 h 330"/>
              <a:gd name="T38" fmla="*/ 7 w 265"/>
              <a:gd name="T39" fmla="*/ 183 h 330"/>
              <a:gd name="T40" fmla="*/ 3 w 265"/>
              <a:gd name="T41" fmla="*/ 190 h 330"/>
              <a:gd name="T42" fmla="*/ 0 w 265"/>
              <a:gd name="T43" fmla="*/ 209 h 330"/>
              <a:gd name="T44" fmla="*/ 0 w 265"/>
              <a:gd name="T45" fmla="*/ 241 h 330"/>
              <a:gd name="T46" fmla="*/ 4 w 265"/>
              <a:gd name="T47" fmla="*/ 283 h 330"/>
              <a:gd name="T48" fmla="*/ 8 w 265"/>
              <a:gd name="T49" fmla="*/ 322 h 330"/>
              <a:gd name="T50" fmla="*/ 20 w 265"/>
              <a:gd name="T51" fmla="*/ 327 h 330"/>
              <a:gd name="T52" fmla="*/ 34 w 265"/>
              <a:gd name="T53" fmla="*/ 330 h 330"/>
              <a:gd name="T54" fmla="*/ 49 w 265"/>
              <a:gd name="T55" fmla="*/ 324 h 330"/>
              <a:gd name="T56" fmla="*/ 67 w 265"/>
              <a:gd name="T57" fmla="*/ 320 h 330"/>
              <a:gd name="T58" fmla="*/ 90 w 265"/>
              <a:gd name="T59" fmla="*/ 318 h 330"/>
              <a:gd name="T60" fmla="*/ 116 w 265"/>
              <a:gd name="T61" fmla="*/ 309 h 330"/>
              <a:gd name="T62" fmla="*/ 131 w 265"/>
              <a:gd name="T63" fmla="*/ 303 h 330"/>
              <a:gd name="T64" fmla="*/ 147 w 265"/>
              <a:gd name="T65" fmla="*/ 303 h 330"/>
              <a:gd name="T66" fmla="*/ 161 w 265"/>
              <a:gd name="T67" fmla="*/ 310 h 330"/>
              <a:gd name="T68" fmla="*/ 168 w 265"/>
              <a:gd name="T69" fmla="*/ 317 h 330"/>
              <a:gd name="T70" fmla="*/ 178 w 265"/>
              <a:gd name="T71" fmla="*/ 319 h 330"/>
              <a:gd name="T72" fmla="*/ 191 w 265"/>
              <a:gd name="T73" fmla="*/ 319 h 330"/>
              <a:gd name="T74" fmla="*/ 211 w 265"/>
              <a:gd name="T75" fmla="*/ 282 h 330"/>
              <a:gd name="T76" fmla="*/ 229 w 265"/>
              <a:gd name="T77" fmla="*/ 250 h 330"/>
              <a:gd name="T78" fmla="*/ 242 w 265"/>
              <a:gd name="T79" fmla="*/ 225 h 330"/>
              <a:gd name="T80" fmla="*/ 228 w 265"/>
              <a:gd name="T81" fmla="*/ 213 h 330"/>
              <a:gd name="T82" fmla="*/ 209 w 265"/>
              <a:gd name="T83" fmla="*/ 209 h 330"/>
              <a:gd name="T84" fmla="*/ 186 w 265"/>
              <a:gd name="T85" fmla="*/ 209 h 330"/>
              <a:gd name="T86" fmla="*/ 167 w 265"/>
              <a:gd name="T87" fmla="*/ 214 h 330"/>
              <a:gd name="T88" fmla="*/ 145 w 265"/>
              <a:gd name="T89" fmla="*/ 224 h 330"/>
              <a:gd name="T90" fmla="*/ 134 w 265"/>
              <a:gd name="T91" fmla="*/ 226 h 330"/>
              <a:gd name="T92" fmla="*/ 126 w 265"/>
              <a:gd name="T93" fmla="*/ 225 h 330"/>
              <a:gd name="T94" fmla="*/ 123 w 265"/>
              <a:gd name="T95" fmla="*/ 212 h 330"/>
              <a:gd name="T96" fmla="*/ 142 w 265"/>
              <a:gd name="T97" fmla="*/ 214 h 330"/>
              <a:gd name="T98" fmla="*/ 167 w 265"/>
              <a:gd name="T99" fmla="*/ 180 h 330"/>
              <a:gd name="T100" fmla="*/ 208 w 265"/>
              <a:gd name="T101" fmla="*/ 164 h 330"/>
              <a:gd name="T102" fmla="*/ 244 w 265"/>
              <a:gd name="T103" fmla="*/ 138 h 330"/>
              <a:gd name="T104" fmla="*/ 254 w 265"/>
              <a:gd name="T105" fmla="*/ 127 h 330"/>
              <a:gd name="T106" fmla="*/ 261 w 265"/>
              <a:gd name="T107" fmla="*/ 115 h 330"/>
              <a:gd name="T108" fmla="*/ 265 w 265"/>
              <a:gd name="T109" fmla="*/ 96 h 330"/>
              <a:gd name="T110" fmla="*/ 255 w 265"/>
              <a:gd name="T111" fmla="*/ 6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330">
                <a:moveTo>
                  <a:pt x="255" y="63"/>
                </a:moveTo>
                <a:lnTo>
                  <a:pt x="245" y="45"/>
                </a:lnTo>
                <a:lnTo>
                  <a:pt x="217" y="9"/>
                </a:lnTo>
                <a:lnTo>
                  <a:pt x="214" y="0"/>
                </a:lnTo>
                <a:lnTo>
                  <a:pt x="196" y="9"/>
                </a:lnTo>
                <a:lnTo>
                  <a:pt x="176" y="16"/>
                </a:lnTo>
                <a:lnTo>
                  <a:pt x="173" y="16"/>
                </a:lnTo>
                <a:lnTo>
                  <a:pt x="167" y="26"/>
                </a:lnTo>
                <a:lnTo>
                  <a:pt x="158" y="53"/>
                </a:lnTo>
                <a:lnTo>
                  <a:pt x="148" y="61"/>
                </a:lnTo>
                <a:lnTo>
                  <a:pt x="143" y="62"/>
                </a:lnTo>
                <a:lnTo>
                  <a:pt x="111" y="36"/>
                </a:lnTo>
                <a:lnTo>
                  <a:pt x="106" y="35"/>
                </a:lnTo>
                <a:lnTo>
                  <a:pt x="100" y="40"/>
                </a:lnTo>
                <a:lnTo>
                  <a:pt x="95" y="45"/>
                </a:lnTo>
                <a:lnTo>
                  <a:pt x="79" y="71"/>
                </a:lnTo>
                <a:lnTo>
                  <a:pt x="59" y="107"/>
                </a:lnTo>
                <a:lnTo>
                  <a:pt x="35" y="148"/>
                </a:lnTo>
                <a:lnTo>
                  <a:pt x="28" y="158"/>
                </a:lnTo>
                <a:lnTo>
                  <a:pt x="7" y="183"/>
                </a:lnTo>
                <a:lnTo>
                  <a:pt x="3" y="190"/>
                </a:lnTo>
                <a:lnTo>
                  <a:pt x="0" y="209"/>
                </a:lnTo>
                <a:lnTo>
                  <a:pt x="0" y="241"/>
                </a:lnTo>
                <a:lnTo>
                  <a:pt x="4" y="283"/>
                </a:lnTo>
                <a:lnTo>
                  <a:pt x="8" y="322"/>
                </a:lnTo>
                <a:lnTo>
                  <a:pt x="20" y="327"/>
                </a:lnTo>
                <a:lnTo>
                  <a:pt x="34" y="330"/>
                </a:lnTo>
                <a:lnTo>
                  <a:pt x="49" y="324"/>
                </a:lnTo>
                <a:lnTo>
                  <a:pt x="67" y="320"/>
                </a:lnTo>
                <a:lnTo>
                  <a:pt x="90" y="318"/>
                </a:lnTo>
                <a:lnTo>
                  <a:pt x="116" y="309"/>
                </a:lnTo>
                <a:lnTo>
                  <a:pt x="131" y="303"/>
                </a:lnTo>
                <a:lnTo>
                  <a:pt x="147" y="303"/>
                </a:lnTo>
                <a:lnTo>
                  <a:pt x="161" y="310"/>
                </a:lnTo>
                <a:lnTo>
                  <a:pt x="168" y="317"/>
                </a:lnTo>
                <a:lnTo>
                  <a:pt x="178" y="319"/>
                </a:lnTo>
                <a:lnTo>
                  <a:pt x="191" y="319"/>
                </a:lnTo>
                <a:lnTo>
                  <a:pt x="211" y="282"/>
                </a:lnTo>
                <a:lnTo>
                  <a:pt x="229" y="250"/>
                </a:lnTo>
                <a:lnTo>
                  <a:pt x="242" y="225"/>
                </a:lnTo>
                <a:lnTo>
                  <a:pt x="228" y="213"/>
                </a:lnTo>
                <a:lnTo>
                  <a:pt x="209" y="209"/>
                </a:lnTo>
                <a:lnTo>
                  <a:pt x="186" y="209"/>
                </a:lnTo>
                <a:lnTo>
                  <a:pt x="167" y="214"/>
                </a:lnTo>
                <a:lnTo>
                  <a:pt x="145" y="224"/>
                </a:lnTo>
                <a:lnTo>
                  <a:pt x="134" y="226"/>
                </a:lnTo>
                <a:lnTo>
                  <a:pt x="126" y="225"/>
                </a:lnTo>
                <a:lnTo>
                  <a:pt x="123" y="212"/>
                </a:lnTo>
                <a:lnTo>
                  <a:pt x="142" y="214"/>
                </a:lnTo>
                <a:lnTo>
                  <a:pt x="167" y="180"/>
                </a:lnTo>
                <a:lnTo>
                  <a:pt x="208" y="164"/>
                </a:lnTo>
                <a:lnTo>
                  <a:pt x="244" y="138"/>
                </a:lnTo>
                <a:lnTo>
                  <a:pt x="254" y="127"/>
                </a:lnTo>
                <a:lnTo>
                  <a:pt x="261" y="115"/>
                </a:lnTo>
                <a:lnTo>
                  <a:pt x="265" y="96"/>
                </a:lnTo>
                <a:lnTo>
                  <a:pt x="255" y="6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6" name="Freeform 118"/>
          <p:cNvSpPr>
            <a:spLocks/>
          </p:cNvSpPr>
          <p:nvPr/>
        </p:nvSpPr>
        <p:spPr bwMode="auto">
          <a:xfrm>
            <a:off x="6838021" y="4080508"/>
            <a:ext cx="620431" cy="691677"/>
          </a:xfrm>
          <a:custGeom>
            <a:avLst/>
            <a:gdLst>
              <a:gd name="T0" fmla="*/ 3049 w 3138"/>
              <a:gd name="T1" fmla="*/ 532 h 3497"/>
              <a:gd name="T2" fmla="*/ 3064 w 3138"/>
              <a:gd name="T3" fmla="*/ 377 h 3497"/>
              <a:gd name="T4" fmla="*/ 3024 w 3138"/>
              <a:gd name="T5" fmla="*/ 314 h 3497"/>
              <a:gd name="T6" fmla="*/ 2890 w 3138"/>
              <a:gd name="T7" fmla="*/ 154 h 3497"/>
              <a:gd name="T8" fmla="*/ 2702 w 3138"/>
              <a:gd name="T9" fmla="*/ 159 h 3497"/>
              <a:gd name="T10" fmla="*/ 2584 w 3138"/>
              <a:gd name="T11" fmla="*/ 138 h 3497"/>
              <a:gd name="T12" fmla="*/ 2444 w 3138"/>
              <a:gd name="T13" fmla="*/ 20 h 3497"/>
              <a:gd name="T14" fmla="*/ 2169 w 3138"/>
              <a:gd name="T15" fmla="*/ 10 h 3497"/>
              <a:gd name="T16" fmla="*/ 1914 w 3138"/>
              <a:gd name="T17" fmla="*/ 92 h 3497"/>
              <a:gd name="T18" fmla="*/ 1728 w 3138"/>
              <a:gd name="T19" fmla="*/ 134 h 3497"/>
              <a:gd name="T20" fmla="*/ 1491 w 3138"/>
              <a:gd name="T21" fmla="*/ 184 h 3497"/>
              <a:gd name="T22" fmla="*/ 1282 w 3138"/>
              <a:gd name="T23" fmla="*/ 67 h 3497"/>
              <a:gd name="T24" fmla="*/ 1046 w 3138"/>
              <a:gd name="T25" fmla="*/ 196 h 3497"/>
              <a:gd name="T26" fmla="*/ 966 w 3138"/>
              <a:gd name="T27" fmla="*/ 615 h 3497"/>
              <a:gd name="T28" fmla="*/ 913 w 3138"/>
              <a:gd name="T29" fmla="*/ 1092 h 3497"/>
              <a:gd name="T30" fmla="*/ 696 w 3138"/>
              <a:gd name="T31" fmla="*/ 1355 h 3497"/>
              <a:gd name="T32" fmla="*/ 583 w 3138"/>
              <a:gd name="T33" fmla="*/ 1732 h 3497"/>
              <a:gd name="T34" fmla="*/ 398 w 3138"/>
              <a:gd name="T35" fmla="*/ 1900 h 3497"/>
              <a:gd name="T36" fmla="*/ 369 w 3138"/>
              <a:gd name="T37" fmla="*/ 1819 h 3497"/>
              <a:gd name="T38" fmla="*/ 275 w 3138"/>
              <a:gd name="T39" fmla="*/ 1825 h 3497"/>
              <a:gd name="T40" fmla="*/ 208 w 3138"/>
              <a:gd name="T41" fmla="*/ 1885 h 3497"/>
              <a:gd name="T42" fmla="*/ 140 w 3138"/>
              <a:gd name="T43" fmla="*/ 1857 h 3497"/>
              <a:gd name="T44" fmla="*/ 51 w 3138"/>
              <a:gd name="T45" fmla="*/ 1949 h 3497"/>
              <a:gd name="T46" fmla="*/ 40 w 3138"/>
              <a:gd name="T47" fmla="*/ 2108 h 3497"/>
              <a:gd name="T48" fmla="*/ 191 w 3138"/>
              <a:gd name="T49" fmla="*/ 2082 h 3497"/>
              <a:gd name="T50" fmla="*/ 528 w 3138"/>
              <a:gd name="T51" fmla="*/ 2084 h 3497"/>
              <a:gd name="T52" fmla="*/ 740 w 3138"/>
              <a:gd name="T53" fmla="*/ 2152 h 3497"/>
              <a:gd name="T54" fmla="*/ 806 w 3138"/>
              <a:gd name="T55" fmla="*/ 2373 h 3497"/>
              <a:gd name="T56" fmla="*/ 958 w 3138"/>
              <a:gd name="T57" fmla="*/ 2500 h 3497"/>
              <a:gd name="T58" fmla="*/ 1176 w 3138"/>
              <a:gd name="T59" fmla="*/ 2426 h 3497"/>
              <a:gd name="T60" fmla="*/ 1311 w 3138"/>
              <a:gd name="T61" fmla="*/ 2284 h 3497"/>
              <a:gd name="T62" fmla="*/ 1527 w 3138"/>
              <a:gd name="T63" fmla="*/ 2349 h 3497"/>
              <a:gd name="T64" fmla="*/ 1585 w 3138"/>
              <a:gd name="T65" fmla="*/ 2649 h 3497"/>
              <a:gd name="T66" fmla="*/ 1650 w 3138"/>
              <a:gd name="T67" fmla="*/ 2956 h 3497"/>
              <a:gd name="T68" fmla="*/ 1666 w 3138"/>
              <a:gd name="T69" fmla="*/ 3069 h 3497"/>
              <a:gd name="T70" fmla="*/ 1880 w 3138"/>
              <a:gd name="T71" fmla="*/ 3041 h 3497"/>
              <a:gd name="T72" fmla="*/ 1961 w 3138"/>
              <a:gd name="T73" fmla="*/ 3045 h 3497"/>
              <a:gd name="T74" fmla="*/ 2049 w 3138"/>
              <a:gd name="T75" fmla="*/ 3103 h 3497"/>
              <a:gd name="T76" fmla="*/ 2145 w 3138"/>
              <a:gd name="T77" fmla="*/ 3143 h 3497"/>
              <a:gd name="T78" fmla="*/ 2311 w 3138"/>
              <a:gd name="T79" fmla="*/ 3213 h 3497"/>
              <a:gd name="T80" fmla="*/ 2428 w 3138"/>
              <a:gd name="T81" fmla="*/ 3154 h 3497"/>
              <a:gd name="T82" fmla="*/ 2542 w 3138"/>
              <a:gd name="T83" fmla="*/ 3278 h 3497"/>
              <a:gd name="T84" fmla="*/ 2681 w 3138"/>
              <a:gd name="T85" fmla="*/ 3385 h 3497"/>
              <a:gd name="T86" fmla="*/ 2783 w 3138"/>
              <a:gd name="T87" fmla="*/ 3481 h 3497"/>
              <a:gd name="T88" fmla="*/ 2872 w 3138"/>
              <a:gd name="T89" fmla="*/ 3485 h 3497"/>
              <a:gd name="T90" fmla="*/ 2859 w 3138"/>
              <a:gd name="T91" fmla="*/ 3263 h 3497"/>
              <a:gd name="T92" fmla="*/ 2756 w 3138"/>
              <a:gd name="T93" fmla="*/ 3291 h 3497"/>
              <a:gd name="T94" fmla="*/ 2643 w 3138"/>
              <a:gd name="T95" fmla="*/ 3130 h 3497"/>
              <a:gd name="T96" fmla="*/ 2691 w 3138"/>
              <a:gd name="T97" fmla="*/ 2838 h 3497"/>
              <a:gd name="T98" fmla="*/ 2720 w 3138"/>
              <a:gd name="T99" fmla="*/ 2646 h 3497"/>
              <a:gd name="T100" fmla="*/ 2974 w 3138"/>
              <a:gd name="T101" fmla="*/ 2529 h 3497"/>
              <a:gd name="T102" fmla="*/ 2957 w 3138"/>
              <a:gd name="T103" fmla="*/ 2301 h 3497"/>
              <a:gd name="T104" fmla="*/ 2841 w 3138"/>
              <a:gd name="T105" fmla="*/ 2101 h 3497"/>
              <a:gd name="T106" fmla="*/ 2815 w 3138"/>
              <a:gd name="T107" fmla="*/ 1891 h 3497"/>
              <a:gd name="T108" fmla="*/ 2798 w 3138"/>
              <a:gd name="T109" fmla="*/ 1616 h 3497"/>
              <a:gd name="T110" fmla="*/ 2747 w 3138"/>
              <a:gd name="T111" fmla="*/ 1481 h 3497"/>
              <a:gd name="T112" fmla="*/ 2786 w 3138"/>
              <a:gd name="T113" fmla="*/ 1337 h 3497"/>
              <a:gd name="T114" fmla="*/ 2858 w 3138"/>
              <a:gd name="T115" fmla="*/ 1198 h 3497"/>
              <a:gd name="T116" fmla="*/ 2889 w 3138"/>
              <a:gd name="T117" fmla="*/ 962 h 3497"/>
              <a:gd name="T118" fmla="*/ 2970 w 3138"/>
              <a:gd name="T119" fmla="*/ 784 h 3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8" h="3497">
                <a:moveTo>
                  <a:pt x="3132" y="581"/>
                </a:moveTo>
                <a:lnTo>
                  <a:pt x="3125" y="573"/>
                </a:lnTo>
                <a:lnTo>
                  <a:pt x="3122" y="566"/>
                </a:lnTo>
                <a:lnTo>
                  <a:pt x="3116" y="563"/>
                </a:lnTo>
                <a:lnTo>
                  <a:pt x="3107" y="563"/>
                </a:lnTo>
                <a:lnTo>
                  <a:pt x="3101" y="558"/>
                </a:lnTo>
                <a:lnTo>
                  <a:pt x="3094" y="548"/>
                </a:lnTo>
                <a:lnTo>
                  <a:pt x="3087" y="542"/>
                </a:lnTo>
                <a:lnTo>
                  <a:pt x="3066" y="542"/>
                </a:lnTo>
                <a:lnTo>
                  <a:pt x="3049" y="532"/>
                </a:lnTo>
                <a:lnTo>
                  <a:pt x="3049" y="518"/>
                </a:lnTo>
                <a:lnTo>
                  <a:pt x="3056" y="490"/>
                </a:lnTo>
                <a:lnTo>
                  <a:pt x="3068" y="459"/>
                </a:lnTo>
                <a:lnTo>
                  <a:pt x="3069" y="450"/>
                </a:lnTo>
                <a:lnTo>
                  <a:pt x="3067" y="443"/>
                </a:lnTo>
                <a:lnTo>
                  <a:pt x="3064" y="436"/>
                </a:lnTo>
                <a:lnTo>
                  <a:pt x="3058" y="430"/>
                </a:lnTo>
                <a:lnTo>
                  <a:pt x="3053" y="423"/>
                </a:lnTo>
                <a:lnTo>
                  <a:pt x="3057" y="400"/>
                </a:lnTo>
                <a:lnTo>
                  <a:pt x="3064" y="377"/>
                </a:lnTo>
                <a:lnTo>
                  <a:pt x="3071" y="366"/>
                </a:lnTo>
                <a:lnTo>
                  <a:pt x="3077" y="354"/>
                </a:lnTo>
                <a:lnTo>
                  <a:pt x="3075" y="344"/>
                </a:lnTo>
                <a:lnTo>
                  <a:pt x="3066" y="339"/>
                </a:lnTo>
                <a:lnTo>
                  <a:pt x="3062" y="331"/>
                </a:lnTo>
                <a:lnTo>
                  <a:pt x="3059" y="324"/>
                </a:lnTo>
                <a:lnTo>
                  <a:pt x="3053" y="314"/>
                </a:lnTo>
                <a:lnTo>
                  <a:pt x="3042" y="311"/>
                </a:lnTo>
                <a:lnTo>
                  <a:pt x="3034" y="312"/>
                </a:lnTo>
                <a:lnTo>
                  <a:pt x="3024" y="314"/>
                </a:lnTo>
                <a:lnTo>
                  <a:pt x="3019" y="309"/>
                </a:lnTo>
                <a:lnTo>
                  <a:pt x="3018" y="296"/>
                </a:lnTo>
                <a:lnTo>
                  <a:pt x="3016" y="283"/>
                </a:lnTo>
                <a:lnTo>
                  <a:pt x="3011" y="274"/>
                </a:lnTo>
                <a:lnTo>
                  <a:pt x="2996" y="265"/>
                </a:lnTo>
                <a:lnTo>
                  <a:pt x="2960" y="247"/>
                </a:lnTo>
                <a:lnTo>
                  <a:pt x="2930" y="211"/>
                </a:lnTo>
                <a:lnTo>
                  <a:pt x="2916" y="194"/>
                </a:lnTo>
                <a:lnTo>
                  <a:pt x="2905" y="182"/>
                </a:lnTo>
                <a:lnTo>
                  <a:pt x="2890" y="154"/>
                </a:lnTo>
                <a:lnTo>
                  <a:pt x="2873" y="134"/>
                </a:lnTo>
                <a:lnTo>
                  <a:pt x="2853" y="125"/>
                </a:lnTo>
                <a:lnTo>
                  <a:pt x="2839" y="130"/>
                </a:lnTo>
                <a:lnTo>
                  <a:pt x="2825" y="151"/>
                </a:lnTo>
                <a:lnTo>
                  <a:pt x="2799" y="170"/>
                </a:lnTo>
                <a:lnTo>
                  <a:pt x="2787" y="171"/>
                </a:lnTo>
                <a:lnTo>
                  <a:pt x="2772" y="161"/>
                </a:lnTo>
                <a:lnTo>
                  <a:pt x="2752" y="153"/>
                </a:lnTo>
                <a:lnTo>
                  <a:pt x="2717" y="150"/>
                </a:lnTo>
                <a:lnTo>
                  <a:pt x="2702" y="159"/>
                </a:lnTo>
                <a:lnTo>
                  <a:pt x="2684" y="174"/>
                </a:lnTo>
                <a:lnTo>
                  <a:pt x="2668" y="184"/>
                </a:lnTo>
                <a:lnTo>
                  <a:pt x="2658" y="185"/>
                </a:lnTo>
                <a:lnTo>
                  <a:pt x="2649" y="180"/>
                </a:lnTo>
                <a:lnTo>
                  <a:pt x="2639" y="178"/>
                </a:lnTo>
                <a:lnTo>
                  <a:pt x="2630" y="178"/>
                </a:lnTo>
                <a:lnTo>
                  <a:pt x="2610" y="164"/>
                </a:lnTo>
                <a:lnTo>
                  <a:pt x="2600" y="154"/>
                </a:lnTo>
                <a:lnTo>
                  <a:pt x="2594" y="145"/>
                </a:lnTo>
                <a:lnTo>
                  <a:pt x="2584" y="138"/>
                </a:lnTo>
                <a:lnTo>
                  <a:pt x="2571" y="132"/>
                </a:lnTo>
                <a:lnTo>
                  <a:pt x="2562" y="124"/>
                </a:lnTo>
                <a:lnTo>
                  <a:pt x="2558" y="113"/>
                </a:lnTo>
                <a:lnTo>
                  <a:pt x="2551" y="99"/>
                </a:lnTo>
                <a:lnTo>
                  <a:pt x="2542" y="87"/>
                </a:lnTo>
                <a:lnTo>
                  <a:pt x="2513" y="63"/>
                </a:lnTo>
                <a:lnTo>
                  <a:pt x="2504" y="50"/>
                </a:lnTo>
                <a:lnTo>
                  <a:pt x="2498" y="37"/>
                </a:lnTo>
                <a:lnTo>
                  <a:pt x="2451" y="21"/>
                </a:lnTo>
                <a:lnTo>
                  <a:pt x="2444" y="20"/>
                </a:lnTo>
                <a:lnTo>
                  <a:pt x="2436" y="23"/>
                </a:lnTo>
                <a:lnTo>
                  <a:pt x="2410" y="43"/>
                </a:lnTo>
                <a:lnTo>
                  <a:pt x="2403" y="46"/>
                </a:lnTo>
                <a:lnTo>
                  <a:pt x="2394" y="44"/>
                </a:lnTo>
                <a:lnTo>
                  <a:pt x="2372" y="42"/>
                </a:lnTo>
                <a:lnTo>
                  <a:pt x="2296" y="26"/>
                </a:lnTo>
                <a:lnTo>
                  <a:pt x="2238" y="10"/>
                </a:lnTo>
                <a:lnTo>
                  <a:pt x="2221" y="5"/>
                </a:lnTo>
                <a:lnTo>
                  <a:pt x="2189" y="0"/>
                </a:lnTo>
                <a:lnTo>
                  <a:pt x="2169" y="10"/>
                </a:lnTo>
                <a:lnTo>
                  <a:pt x="2150" y="46"/>
                </a:lnTo>
                <a:lnTo>
                  <a:pt x="2145" y="53"/>
                </a:lnTo>
                <a:lnTo>
                  <a:pt x="2115" y="63"/>
                </a:lnTo>
                <a:lnTo>
                  <a:pt x="2099" y="60"/>
                </a:lnTo>
                <a:lnTo>
                  <a:pt x="2065" y="70"/>
                </a:lnTo>
                <a:lnTo>
                  <a:pt x="2011" y="55"/>
                </a:lnTo>
                <a:lnTo>
                  <a:pt x="1991" y="58"/>
                </a:lnTo>
                <a:lnTo>
                  <a:pt x="1976" y="66"/>
                </a:lnTo>
                <a:lnTo>
                  <a:pt x="1938" y="83"/>
                </a:lnTo>
                <a:lnTo>
                  <a:pt x="1914" y="92"/>
                </a:lnTo>
                <a:lnTo>
                  <a:pt x="1886" y="101"/>
                </a:lnTo>
                <a:lnTo>
                  <a:pt x="1861" y="113"/>
                </a:lnTo>
                <a:lnTo>
                  <a:pt x="1843" y="120"/>
                </a:lnTo>
                <a:lnTo>
                  <a:pt x="1826" y="120"/>
                </a:lnTo>
                <a:lnTo>
                  <a:pt x="1811" y="113"/>
                </a:lnTo>
                <a:lnTo>
                  <a:pt x="1794" y="107"/>
                </a:lnTo>
                <a:lnTo>
                  <a:pt x="1773" y="106"/>
                </a:lnTo>
                <a:lnTo>
                  <a:pt x="1752" y="109"/>
                </a:lnTo>
                <a:lnTo>
                  <a:pt x="1735" y="123"/>
                </a:lnTo>
                <a:lnTo>
                  <a:pt x="1728" y="134"/>
                </a:lnTo>
                <a:lnTo>
                  <a:pt x="1712" y="161"/>
                </a:lnTo>
                <a:lnTo>
                  <a:pt x="1694" y="206"/>
                </a:lnTo>
                <a:lnTo>
                  <a:pt x="1686" y="214"/>
                </a:lnTo>
                <a:lnTo>
                  <a:pt x="1684" y="215"/>
                </a:lnTo>
                <a:lnTo>
                  <a:pt x="1680" y="219"/>
                </a:lnTo>
                <a:lnTo>
                  <a:pt x="1596" y="197"/>
                </a:lnTo>
                <a:lnTo>
                  <a:pt x="1559" y="192"/>
                </a:lnTo>
                <a:lnTo>
                  <a:pt x="1534" y="199"/>
                </a:lnTo>
                <a:lnTo>
                  <a:pt x="1504" y="186"/>
                </a:lnTo>
                <a:lnTo>
                  <a:pt x="1491" y="184"/>
                </a:lnTo>
                <a:lnTo>
                  <a:pt x="1484" y="188"/>
                </a:lnTo>
                <a:lnTo>
                  <a:pt x="1466" y="182"/>
                </a:lnTo>
                <a:lnTo>
                  <a:pt x="1439" y="167"/>
                </a:lnTo>
                <a:lnTo>
                  <a:pt x="1412" y="160"/>
                </a:lnTo>
                <a:lnTo>
                  <a:pt x="1388" y="162"/>
                </a:lnTo>
                <a:lnTo>
                  <a:pt x="1374" y="157"/>
                </a:lnTo>
                <a:lnTo>
                  <a:pt x="1361" y="143"/>
                </a:lnTo>
                <a:lnTo>
                  <a:pt x="1346" y="116"/>
                </a:lnTo>
                <a:lnTo>
                  <a:pt x="1318" y="90"/>
                </a:lnTo>
                <a:lnTo>
                  <a:pt x="1282" y="67"/>
                </a:lnTo>
                <a:lnTo>
                  <a:pt x="1258" y="51"/>
                </a:lnTo>
                <a:lnTo>
                  <a:pt x="1249" y="41"/>
                </a:lnTo>
                <a:lnTo>
                  <a:pt x="1229" y="35"/>
                </a:lnTo>
                <a:lnTo>
                  <a:pt x="1199" y="34"/>
                </a:lnTo>
                <a:lnTo>
                  <a:pt x="1170" y="44"/>
                </a:lnTo>
                <a:lnTo>
                  <a:pt x="1128" y="77"/>
                </a:lnTo>
                <a:lnTo>
                  <a:pt x="1089" y="146"/>
                </a:lnTo>
                <a:lnTo>
                  <a:pt x="1068" y="172"/>
                </a:lnTo>
                <a:lnTo>
                  <a:pt x="1050" y="179"/>
                </a:lnTo>
                <a:lnTo>
                  <a:pt x="1046" y="196"/>
                </a:lnTo>
                <a:lnTo>
                  <a:pt x="1054" y="222"/>
                </a:lnTo>
                <a:lnTo>
                  <a:pt x="1057" y="252"/>
                </a:lnTo>
                <a:lnTo>
                  <a:pt x="1051" y="304"/>
                </a:lnTo>
                <a:lnTo>
                  <a:pt x="1053" y="341"/>
                </a:lnTo>
                <a:lnTo>
                  <a:pt x="1055" y="373"/>
                </a:lnTo>
                <a:lnTo>
                  <a:pt x="1043" y="414"/>
                </a:lnTo>
                <a:lnTo>
                  <a:pt x="1034" y="444"/>
                </a:lnTo>
                <a:lnTo>
                  <a:pt x="1010" y="494"/>
                </a:lnTo>
                <a:lnTo>
                  <a:pt x="988" y="539"/>
                </a:lnTo>
                <a:lnTo>
                  <a:pt x="966" y="615"/>
                </a:lnTo>
                <a:lnTo>
                  <a:pt x="966" y="669"/>
                </a:lnTo>
                <a:lnTo>
                  <a:pt x="964" y="703"/>
                </a:lnTo>
                <a:lnTo>
                  <a:pt x="956" y="725"/>
                </a:lnTo>
                <a:lnTo>
                  <a:pt x="937" y="781"/>
                </a:lnTo>
                <a:lnTo>
                  <a:pt x="935" y="830"/>
                </a:lnTo>
                <a:lnTo>
                  <a:pt x="941" y="889"/>
                </a:lnTo>
                <a:lnTo>
                  <a:pt x="935" y="946"/>
                </a:lnTo>
                <a:lnTo>
                  <a:pt x="916" y="999"/>
                </a:lnTo>
                <a:lnTo>
                  <a:pt x="908" y="1041"/>
                </a:lnTo>
                <a:lnTo>
                  <a:pt x="913" y="1092"/>
                </a:lnTo>
                <a:lnTo>
                  <a:pt x="879" y="1134"/>
                </a:lnTo>
                <a:lnTo>
                  <a:pt x="835" y="1176"/>
                </a:lnTo>
                <a:lnTo>
                  <a:pt x="807" y="1188"/>
                </a:lnTo>
                <a:lnTo>
                  <a:pt x="785" y="1202"/>
                </a:lnTo>
                <a:lnTo>
                  <a:pt x="769" y="1218"/>
                </a:lnTo>
                <a:lnTo>
                  <a:pt x="764" y="1227"/>
                </a:lnTo>
                <a:lnTo>
                  <a:pt x="753" y="1246"/>
                </a:lnTo>
                <a:lnTo>
                  <a:pt x="726" y="1306"/>
                </a:lnTo>
                <a:lnTo>
                  <a:pt x="713" y="1333"/>
                </a:lnTo>
                <a:lnTo>
                  <a:pt x="696" y="1355"/>
                </a:lnTo>
                <a:lnTo>
                  <a:pt x="670" y="1382"/>
                </a:lnTo>
                <a:lnTo>
                  <a:pt x="660" y="1395"/>
                </a:lnTo>
                <a:lnTo>
                  <a:pt x="656" y="1414"/>
                </a:lnTo>
                <a:lnTo>
                  <a:pt x="658" y="1449"/>
                </a:lnTo>
                <a:lnTo>
                  <a:pt x="660" y="1555"/>
                </a:lnTo>
                <a:lnTo>
                  <a:pt x="656" y="1585"/>
                </a:lnTo>
                <a:lnTo>
                  <a:pt x="648" y="1635"/>
                </a:lnTo>
                <a:lnTo>
                  <a:pt x="622" y="1691"/>
                </a:lnTo>
                <a:lnTo>
                  <a:pt x="603" y="1722"/>
                </a:lnTo>
                <a:lnTo>
                  <a:pt x="583" y="1732"/>
                </a:lnTo>
                <a:lnTo>
                  <a:pt x="558" y="1740"/>
                </a:lnTo>
                <a:lnTo>
                  <a:pt x="546" y="1752"/>
                </a:lnTo>
                <a:lnTo>
                  <a:pt x="539" y="1767"/>
                </a:lnTo>
                <a:lnTo>
                  <a:pt x="524" y="1781"/>
                </a:lnTo>
                <a:lnTo>
                  <a:pt x="503" y="1792"/>
                </a:lnTo>
                <a:lnTo>
                  <a:pt x="476" y="1821"/>
                </a:lnTo>
                <a:lnTo>
                  <a:pt x="445" y="1867"/>
                </a:lnTo>
                <a:lnTo>
                  <a:pt x="422" y="1893"/>
                </a:lnTo>
                <a:lnTo>
                  <a:pt x="410" y="1899"/>
                </a:lnTo>
                <a:lnTo>
                  <a:pt x="398" y="1900"/>
                </a:lnTo>
                <a:lnTo>
                  <a:pt x="386" y="1895"/>
                </a:lnTo>
                <a:lnTo>
                  <a:pt x="376" y="1894"/>
                </a:lnTo>
                <a:lnTo>
                  <a:pt x="370" y="1896"/>
                </a:lnTo>
                <a:lnTo>
                  <a:pt x="367" y="1894"/>
                </a:lnTo>
                <a:lnTo>
                  <a:pt x="362" y="1890"/>
                </a:lnTo>
                <a:lnTo>
                  <a:pt x="362" y="1880"/>
                </a:lnTo>
                <a:lnTo>
                  <a:pt x="361" y="1862"/>
                </a:lnTo>
                <a:lnTo>
                  <a:pt x="355" y="1844"/>
                </a:lnTo>
                <a:lnTo>
                  <a:pt x="362" y="1829"/>
                </a:lnTo>
                <a:lnTo>
                  <a:pt x="369" y="1819"/>
                </a:lnTo>
                <a:lnTo>
                  <a:pt x="367" y="1813"/>
                </a:lnTo>
                <a:lnTo>
                  <a:pt x="361" y="1804"/>
                </a:lnTo>
                <a:lnTo>
                  <a:pt x="354" y="1791"/>
                </a:lnTo>
                <a:lnTo>
                  <a:pt x="347" y="1792"/>
                </a:lnTo>
                <a:lnTo>
                  <a:pt x="332" y="1802"/>
                </a:lnTo>
                <a:lnTo>
                  <a:pt x="316" y="1809"/>
                </a:lnTo>
                <a:lnTo>
                  <a:pt x="302" y="1813"/>
                </a:lnTo>
                <a:lnTo>
                  <a:pt x="291" y="1821"/>
                </a:lnTo>
                <a:lnTo>
                  <a:pt x="285" y="1825"/>
                </a:lnTo>
                <a:lnTo>
                  <a:pt x="275" y="1825"/>
                </a:lnTo>
                <a:lnTo>
                  <a:pt x="270" y="1820"/>
                </a:lnTo>
                <a:lnTo>
                  <a:pt x="258" y="1816"/>
                </a:lnTo>
                <a:lnTo>
                  <a:pt x="252" y="1817"/>
                </a:lnTo>
                <a:lnTo>
                  <a:pt x="248" y="1820"/>
                </a:lnTo>
                <a:lnTo>
                  <a:pt x="247" y="1836"/>
                </a:lnTo>
                <a:lnTo>
                  <a:pt x="245" y="1850"/>
                </a:lnTo>
                <a:lnTo>
                  <a:pt x="243" y="1864"/>
                </a:lnTo>
                <a:lnTo>
                  <a:pt x="239" y="1870"/>
                </a:lnTo>
                <a:lnTo>
                  <a:pt x="220" y="1876"/>
                </a:lnTo>
                <a:lnTo>
                  <a:pt x="208" y="1885"/>
                </a:lnTo>
                <a:lnTo>
                  <a:pt x="198" y="1891"/>
                </a:lnTo>
                <a:lnTo>
                  <a:pt x="191" y="1890"/>
                </a:lnTo>
                <a:lnTo>
                  <a:pt x="179" y="1878"/>
                </a:lnTo>
                <a:lnTo>
                  <a:pt x="166" y="1867"/>
                </a:lnTo>
                <a:lnTo>
                  <a:pt x="159" y="1858"/>
                </a:lnTo>
                <a:lnTo>
                  <a:pt x="155" y="1850"/>
                </a:lnTo>
                <a:lnTo>
                  <a:pt x="153" y="1847"/>
                </a:lnTo>
                <a:lnTo>
                  <a:pt x="145" y="1847"/>
                </a:lnTo>
                <a:lnTo>
                  <a:pt x="142" y="1854"/>
                </a:lnTo>
                <a:lnTo>
                  <a:pt x="140" y="1857"/>
                </a:lnTo>
                <a:lnTo>
                  <a:pt x="122" y="1865"/>
                </a:lnTo>
                <a:lnTo>
                  <a:pt x="102" y="1873"/>
                </a:lnTo>
                <a:lnTo>
                  <a:pt x="76" y="1904"/>
                </a:lnTo>
                <a:lnTo>
                  <a:pt x="64" y="1917"/>
                </a:lnTo>
                <a:lnTo>
                  <a:pt x="60" y="1921"/>
                </a:lnTo>
                <a:lnTo>
                  <a:pt x="48" y="1928"/>
                </a:lnTo>
                <a:lnTo>
                  <a:pt x="40" y="1934"/>
                </a:lnTo>
                <a:lnTo>
                  <a:pt x="40" y="1938"/>
                </a:lnTo>
                <a:lnTo>
                  <a:pt x="46" y="1942"/>
                </a:lnTo>
                <a:lnTo>
                  <a:pt x="51" y="1949"/>
                </a:lnTo>
                <a:lnTo>
                  <a:pt x="51" y="2001"/>
                </a:lnTo>
                <a:lnTo>
                  <a:pt x="48" y="2051"/>
                </a:lnTo>
                <a:lnTo>
                  <a:pt x="45" y="2055"/>
                </a:lnTo>
                <a:lnTo>
                  <a:pt x="29" y="2057"/>
                </a:lnTo>
                <a:lnTo>
                  <a:pt x="7" y="2061"/>
                </a:lnTo>
                <a:lnTo>
                  <a:pt x="0" y="2063"/>
                </a:lnTo>
                <a:lnTo>
                  <a:pt x="4" y="2072"/>
                </a:lnTo>
                <a:lnTo>
                  <a:pt x="18" y="2089"/>
                </a:lnTo>
                <a:lnTo>
                  <a:pt x="33" y="2105"/>
                </a:lnTo>
                <a:lnTo>
                  <a:pt x="40" y="2108"/>
                </a:lnTo>
                <a:lnTo>
                  <a:pt x="50" y="2109"/>
                </a:lnTo>
                <a:lnTo>
                  <a:pt x="77" y="2101"/>
                </a:lnTo>
                <a:lnTo>
                  <a:pt x="95" y="2085"/>
                </a:lnTo>
                <a:lnTo>
                  <a:pt x="106" y="2081"/>
                </a:lnTo>
                <a:lnTo>
                  <a:pt x="131" y="2078"/>
                </a:lnTo>
                <a:lnTo>
                  <a:pt x="141" y="2083"/>
                </a:lnTo>
                <a:lnTo>
                  <a:pt x="160" y="2081"/>
                </a:lnTo>
                <a:lnTo>
                  <a:pt x="179" y="2086"/>
                </a:lnTo>
                <a:lnTo>
                  <a:pt x="187" y="2083"/>
                </a:lnTo>
                <a:lnTo>
                  <a:pt x="191" y="2082"/>
                </a:lnTo>
                <a:lnTo>
                  <a:pt x="237" y="2082"/>
                </a:lnTo>
                <a:lnTo>
                  <a:pt x="256" y="2081"/>
                </a:lnTo>
                <a:lnTo>
                  <a:pt x="290" y="2081"/>
                </a:lnTo>
                <a:lnTo>
                  <a:pt x="312" y="2083"/>
                </a:lnTo>
                <a:lnTo>
                  <a:pt x="325" y="2085"/>
                </a:lnTo>
                <a:lnTo>
                  <a:pt x="360" y="2088"/>
                </a:lnTo>
                <a:lnTo>
                  <a:pt x="402" y="2087"/>
                </a:lnTo>
                <a:lnTo>
                  <a:pt x="417" y="2086"/>
                </a:lnTo>
                <a:lnTo>
                  <a:pt x="473" y="2085"/>
                </a:lnTo>
                <a:lnTo>
                  <a:pt x="528" y="2084"/>
                </a:lnTo>
                <a:lnTo>
                  <a:pt x="578" y="2083"/>
                </a:lnTo>
                <a:lnTo>
                  <a:pt x="632" y="2083"/>
                </a:lnTo>
                <a:lnTo>
                  <a:pt x="675" y="2083"/>
                </a:lnTo>
                <a:lnTo>
                  <a:pt x="694" y="2089"/>
                </a:lnTo>
                <a:lnTo>
                  <a:pt x="711" y="2102"/>
                </a:lnTo>
                <a:lnTo>
                  <a:pt x="719" y="2113"/>
                </a:lnTo>
                <a:lnTo>
                  <a:pt x="722" y="2117"/>
                </a:lnTo>
                <a:lnTo>
                  <a:pt x="728" y="2129"/>
                </a:lnTo>
                <a:lnTo>
                  <a:pt x="737" y="2138"/>
                </a:lnTo>
                <a:lnTo>
                  <a:pt x="740" y="2152"/>
                </a:lnTo>
                <a:lnTo>
                  <a:pt x="737" y="2173"/>
                </a:lnTo>
                <a:lnTo>
                  <a:pt x="739" y="2196"/>
                </a:lnTo>
                <a:lnTo>
                  <a:pt x="744" y="2223"/>
                </a:lnTo>
                <a:lnTo>
                  <a:pt x="756" y="2251"/>
                </a:lnTo>
                <a:lnTo>
                  <a:pt x="774" y="2282"/>
                </a:lnTo>
                <a:lnTo>
                  <a:pt x="781" y="2306"/>
                </a:lnTo>
                <a:lnTo>
                  <a:pt x="779" y="2323"/>
                </a:lnTo>
                <a:lnTo>
                  <a:pt x="784" y="2342"/>
                </a:lnTo>
                <a:lnTo>
                  <a:pt x="797" y="2361"/>
                </a:lnTo>
                <a:lnTo>
                  <a:pt x="806" y="2373"/>
                </a:lnTo>
                <a:lnTo>
                  <a:pt x="812" y="2381"/>
                </a:lnTo>
                <a:lnTo>
                  <a:pt x="826" y="2411"/>
                </a:lnTo>
                <a:lnTo>
                  <a:pt x="854" y="2458"/>
                </a:lnTo>
                <a:lnTo>
                  <a:pt x="874" y="2495"/>
                </a:lnTo>
                <a:lnTo>
                  <a:pt x="881" y="2499"/>
                </a:lnTo>
                <a:lnTo>
                  <a:pt x="892" y="2498"/>
                </a:lnTo>
                <a:lnTo>
                  <a:pt x="914" y="2494"/>
                </a:lnTo>
                <a:lnTo>
                  <a:pt x="936" y="2493"/>
                </a:lnTo>
                <a:lnTo>
                  <a:pt x="951" y="2501"/>
                </a:lnTo>
                <a:lnTo>
                  <a:pt x="958" y="2500"/>
                </a:lnTo>
                <a:lnTo>
                  <a:pt x="982" y="2485"/>
                </a:lnTo>
                <a:lnTo>
                  <a:pt x="1005" y="2481"/>
                </a:lnTo>
                <a:lnTo>
                  <a:pt x="1030" y="2474"/>
                </a:lnTo>
                <a:lnTo>
                  <a:pt x="1042" y="2468"/>
                </a:lnTo>
                <a:lnTo>
                  <a:pt x="1057" y="2468"/>
                </a:lnTo>
                <a:lnTo>
                  <a:pt x="1098" y="2481"/>
                </a:lnTo>
                <a:lnTo>
                  <a:pt x="1105" y="2481"/>
                </a:lnTo>
                <a:lnTo>
                  <a:pt x="1138" y="2481"/>
                </a:lnTo>
                <a:lnTo>
                  <a:pt x="1171" y="2474"/>
                </a:lnTo>
                <a:lnTo>
                  <a:pt x="1176" y="2426"/>
                </a:lnTo>
                <a:lnTo>
                  <a:pt x="1176" y="2416"/>
                </a:lnTo>
                <a:lnTo>
                  <a:pt x="1184" y="2398"/>
                </a:lnTo>
                <a:lnTo>
                  <a:pt x="1194" y="2383"/>
                </a:lnTo>
                <a:lnTo>
                  <a:pt x="1195" y="2367"/>
                </a:lnTo>
                <a:lnTo>
                  <a:pt x="1195" y="2346"/>
                </a:lnTo>
                <a:lnTo>
                  <a:pt x="1202" y="2321"/>
                </a:lnTo>
                <a:lnTo>
                  <a:pt x="1224" y="2301"/>
                </a:lnTo>
                <a:lnTo>
                  <a:pt x="1259" y="2292"/>
                </a:lnTo>
                <a:lnTo>
                  <a:pt x="1280" y="2290"/>
                </a:lnTo>
                <a:lnTo>
                  <a:pt x="1311" y="2284"/>
                </a:lnTo>
                <a:lnTo>
                  <a:pt x="1358" y="2279"/>
                </a:lnTo>
                <a:lnTo>
                  <a:pt x="1377" y="2280"/>
                </a:lnTo>
                <a:lnTo>
                  <a:pt x="1378" y="2282"/>
                </a:lnTo>
                <a:lnTo>
                  <a:pt x="1367" y="2317"/>
                </a:lnTo>
                <a:lnTo>
                  <a:pt x="1367" y="2328"/>
                </a:lnTo>
                <a:lnTo>
                  <a:pt x="1370" y="2340"/>
                </a:lnTo>
                <a:lnTo>
                  <a:pt x="1380" y="2346"/>
                </a:lnTo>
                <a:lnTo>
                  <a:pt x="1429" y="2346"/>
                </a:lnTo>
                <a:lnTo>
                  <a:pt x="1474" y="2347"/>
                </a:lnTo>
                <a:lnTo>
                  <a:pt x="1527" y="2349"/>
                </a:lnTo>
                <a:lnTo>
                  <a:pt x="1566" y="2351"/>
                </a:lnTo>
                <a:lnTo>
                  <a:pt x="1571" y="2353"/>
                </a:lnTo>
                <a:lnTo>
                  <a:pt x="1575" y="2355"/>
                </a:lnTo>
                <a:lnTo>
                  <a:pt x="1581" y="2373"/>
                </a:lnTo>
                <a:lnTo>
                  <a:pt x="1580" y="2406"/>
                </a:lnTo>
                <a:lnTo>
                  <a:pt x="1571" y="2455"/>
                </a:lnTo>
                <a:lnTo>
                  <a:pt x="1574" y="2502"/>
                </a:lnTo>
                <a:lnTo>
                  <a:pt x="1590" y="2544"/>
                </a:lnTo>
                <a:lnTo>
                  <a:pt x="1591" y="2610"/>
                </a:lnTo>
                <a:lnTo>
                  <a:pt x="1585" y="2649"/>
                </a:lnTo>
                <a:lnTo>
                  <a:pt x="1577" y="2699"/>
                </a:lnTo>
                <a:lnTo>
                  <a:pt x="1574" y="2754"/>
                </a:lnTo>
                <a:lnTo>
                  <a:pt x="1581" y="2777"/>
                </a:lnTo>
                <a:lnTo>
                  <a:pt x="1597" y="2803"/>
                </a:lnTo>
                <a:lnTo>
                  <a:pt x="1619" y="2828"/>
                </a:lnTo>
                <a:lnTo>
                  <a:pt x="1636" y="2861"/>
                </a:lnTo>
                <a:lnTo>
                  <a:pt x="1649" y="2902"/>
                </a:lnTo>
                <a:lnTo>
                  <a:pt x="1653" y="2927"/>
                </a:lnTo>
                <a:lnTo>
                  <a:pt x="1649" y="2938"/>
                </a:lnTo>
                <a:lnTo>
                  <a:pt x="1650" y="2956"/>
                </a:lnTo>
                <a:lnTo>
                  <a:pt x="1653" y="2982"/>
                </a:lnTo>
                <a:lnTo>
                  <a:pt x="1649" y="3000"/>
                </a:lnTo>
                <a:lnTo>
                  <a:pt x="1636" y="3008"/>
                </a:lnTo>
                <a:lnTo>
                  <a:pt x="1632" y="3020"/>
                </a:lnTo>
                <a:lnTo>
                  <a:pt x="1638" y="3042"/>
                </a:lnTo>
                <a:lnTo>
                  <a:pt x="1639" y="3062"/>
                </a:lnTo>
                <a:lnTo>
                  <a:pt x="1644" y="3070"/>
                </a:lnTo>
                <a:lnTo>
                  <a:pt x="1648" y="3076"/>
                </a:lnTo>
                <a:lnTo>
                  <a:pt x="1654" y="3076"/>
                </a:lnTo>
                <a:lnTo>
                  <a:pt x="1666" y="3069"/>
                </a:lnTo>
                <a:lnTo>
                  <a:pt x="1682" y="3056"/>
                </a:lnTo>
                <a:lnTo>
                  <a:pt x="1695" y="3050"/>
                </a:lnTo>
                <a:lnTo>
                  <a:pt x="1712" y="3051"/>
                </a:lnTo>
                <a:lnTo>
                  <a:pt x="1736" y="3055"/>
                </a:lnTo>
                <a:lnTo>
                  <a:pt x="1778" y="3056"/>
                </a:lnTo>
                <a:lnTo>
                  <a:pt x="1791" y="3054"/>
                </a:lnTo>
                <a:lnTo>
                  <a:pt x="1832" y="3035"/>
                </a:lnTo>
                <a:lnTo>
                  <a:pt x="1842" y="3034"/>
                </a:lnTo>
                <a:lnTo>
                  <a:pt x="1858" y="3036"/>
                </a:lnTo>
                <a:lnTo>
                  <a:pt x="1880" y="3041"/>
                </a:lnTo>
                <a:lnTo>
                  <a:pt x="1903" y="3042"/>
                </a:lnTo>
                <a:lnTo>
                  <a:pt x="1914" y="3037"/>
                </a:lnTo>
                <a:lnTo>
                  <a:pt x="1915" y="3029"/>
                </a:lnTo>
                <a:lnTo>
                  <a:pt x="1919" y="3020"/>
                </a:lnTo>
                <a:lnTo>
                  <a:pt x="1925" y="3016"/>
                </a:lnTo>
                <a:lnTo>
                  <a:pt x="1931" y="3018"/>
                </a:lnTo>
                <a:lnTo>
                  <a:pt x="1943" y="3020"/>
                </a:lnTo>
                <a:lnTo>
                  <a:pt x="1949" y="3032"/>
                </a:lnTo>
                <a:lnTo>
                  <a:pt x="1952" y="3045"/>
                </a:lnTo>
                <a:lnTo>
                  <a:pt x="1961" y="3045"/>
                </a:lnTo>
                <a:lnTo>
                  <a:pt x="1982" y="3053"/>
                </a:lnTo>
                <a:lnTo>
                  <a:pt x="1989" y="3064"/>
                </a:lnTo>
                <a:lnTo>
                  <a:pt x="1994" y="3087"/>
                </a:lnTo>
                <a:lnTo>
                  <a:pt x="1991" y="3099"/>
                </a:lnTo>
                <a:lnTo>
                  <a:pt x="1984" y="3109"/>
                </a:lnTo>
                <a:lnTo>
                  <a:pt x="1991" y="3118"/>
                </a:lnTo>
                <a:lnTo>
                  <a:pt x="2006" y="3123"/>
                </a:lnTo>
                <a:lnTo>
                  <a:pt x="2015" y="3122"/>
                </a:lnTo>
                <a:lnTo>
                  <a:pt x="2039" y="3106"/>
                </a:lnTo>
                <a:lnTo>
                  <a:pt x="2049" y="3103"/>
                </a:lnTo>
                <a:lnTo>
                  <a:pt x="2061" y="3099"/>
                </a:lnTo>
                <a:lnTo>
                  <a:pt x="2073" y="3095"/>
                </a:lnTo>
                <a:lnTo>
                  <a:pt x="2105" y="3088"/>
                </a:lnTo>
                <a:lnTo>
                  <a:pt x="2124" y="3085"/>
                </a:lnTo>
                <a:lnTo>
                  <a:pt x="2134" y="3079"/>
                </a:lnTo>
                <a:lnTo>
                  <a:pt x="2141" y="3079"/>
                </a:lnTo>
                <a:lnTo>
                  <a:pt x="2146" y="3084"/>
                </a:lnTo>
                <a:lnTo>
                  <a:pt x="2141" y="3100"/>
                </a:lnTo>
                <a:lnTo>
                  <a:pt x="2140" y="3116"/>
                </a:lnTo>
                <a:lnTo>
                  <a:pt x="2145" y="3143"/>
                </a:lnTo>
                <a:lnTo>
                  <a:pt x="2150" y="3156"/>
                </a:lnTo>
                <a:lnTo>
                  <a:pt x="2160" y="3165"/>
                </a:lnTo>
                <a:lnTo>
                  <a:pt x="2168" y="3170"/>
                </a:lnTo>
                <a:lnTo>
                  <a:pt x="2176" y="3180"/>
                </a:lnTo>
                <a:lnTo>
                  <a:pt x="2193" y="3178"/>
                </a:lnTo>
                <a:lnTo>
                  <a:pt x="2232" y="3192"/>
                </a:lnTo>
                <a:lnTo>
                  <a:pt x="2244" y="3199"/>
                </a:lnTo>
                <a:lnTo>
                  <a:pt x="2260" y="3205"/>
                </a:lnTo>
                <a:lnTo>
                  <a:pt x="2271" y="3208"/>
                </a:lnTo>
                <a:lnTo>
                  <a:pt x="2311" y="3213"/>
                </a:lnTo>
                <a:lnTo>
                  <a:pt x="2326" y="3217"/>
                </a:lnTo>
                <a:lnTo>
                  <a:pt x="2353" y="3221"/>
                </a:lnTo>
                <a:lnTo>
                  <a:pt x="2375" y="3222"/>
                </a:lnTo>
                <a:lnTo>
                  <a:pt x="2390" y="3220"/>
                </a:lnTo>
                <a:lnTo>
                  <a:pt x="2401" y="3216"/>
                </a:lnTo>
                <a:lnTo>
                  <a:pt x="2408" y="3211"/>
                </a:lnTo>
                <a:lnTo>
                  <a:pt x="2411" y="3208"/>
                </a:lnTo>
                <a:lnTo>
                  <a:pt x="2415" y="3193"/>
                </a:lnTo>
                <a:lnTo>
                  <a:pt x="2425" y="3163"/>
                </a:lnTo>
                <a:lnTo>
                  <a:pt x="2428" y="3154"/>
                </a:lnTo>
                <a:lnTo>
                  <a:pt x="2436" y="3150"/>
                </a:lnTo>
                <a:lnTo>
                  <a:pt x="2446" y="3148"/>
                </a:lnTo>
                <a:lnTo>
                  <a:pt x="2452" y="3152"/>
                </a:lnTo>
                <a:lnTo>
                  <a:pt x="2459" y="3185"/>
                </a:lnTo>
                <a:lnTo>
                  <a:pt x="2488" y="3216"/>
                </a:lnTo>
                <a:lnTo>
                  <a:pt x="2498" y="3241"/>
                </a:lnTo>
                <a:lnTo>
                  <a:pt x="2505" y="3262"/>
                </a:lnTo>
                <a:lnTo>
                  <a:pt x="2512" y="3268"/>
                </a:lnTo>
                <a:lnTo>
                  <a:pt x="2523" y="3276"/>
                </a:lnTo>
                <a:lnTo>
                  <a:pt x="2542" y="3278"/>
                </a:lnTo>
                <a:lnTo>
                  <a:pt x="2559" y="3279"/>
                </a:lnTo>
                <a:lnTo>
                  <a:pt x="2593" y="3294"/>
                </a:lnTo>
                <a:lnTo>
                  <a:pt x="2620" y="3307"/>
                </a:lnTo>
                <a:lnTo>
                  <a:pt x="2640" y="3316"/>
                </a:lnTo>
                <a:lnTo>
                  <a:pt x="2649" y="3323"/>
                </a:lnTo>
                <a:lnTo>
                  <a:pt x="2655" y="3334"/>
                </a:lnTo>
                <a:lnTo>
                  <a:pt x="2659" y="3342"/>
                </a:lnTo>
                <a:lnTo>
                  <a:pt x="2664" y="3364"/>
                </a:lnTo>
                <a:lnTo>
                  <a:pt x="2670" y="3382"/>
                </a:lnTo>
                <a:lnTo>
                  <a:pt x="2681" y="3385"/>
                </a:lnTo>
                <a:lnTo>
                  <a:pt x="2690" y="3386"/>
                </a:lnTo>
                <a:lnTo>
                  <a:pt x="2699" y="3398"/>
                </a:lnTo>
                <a:lnTo>
                  <a:pt x="2706" y="3409"/>
                </a:lnTo>
                <a:lnTo>
                  <a:pt x="2719" y="3435"/>
                </a:lnTo>
                <a:lnTo>
                  <a:pt x="2729" y="3453"/>
                </a:lnTo>
                <a:lnTo>
                  <a:pt x="2732" y="3470"/>
                </a:lnTo>
                <a:lnTo>
                  <a:pt x="2744" y="3481"/>
                </a:lnTo>
                <a:lnTo>
                  <a:pt x="2760" y="3486"/>
                </a:lnTo>
                <a:lnTo>
                  <a:pt x="2775" y="3487"/>
                </a:lnTo>
                <a:lnTo>
                  <a:pt x="2783" y="3481"/>
                </a:lnTo>
                <a:lnTo>
                  <a:pt x="2804" y="3473"/>
                </a:lnTo>
                <a:lnTo>
                  <a:pt x="2820" y="3462"/>
                </a:lnTo>
                <a:lnTo>
                  <a:pt x="2832" y="3459"/>
                </a:lnTo>
                <a:lnTo>
                  <a:pt x="2840" y="3461"/>
                </a:lnTo>
                <a:lnTo>
                  <a:pt x="2845" y="3468"/>
                </a:lnTo>
                <a:lnTo>
                  <a:pt x="2848" y="3482"/>
                </a:lnTo>
                <a:lnTo>
                  <a:pt x="2849" y="3489"/>
                </a:lnTo>
                <a:lnTo>
                  <a:pt x="2860" y="3497"/>
                </a:lnTo>
                <a:lnTo>
                  <a:pt x="2868" y="3494"/>
                </a:lnTo>
                <a:lnTo>
                  <a:pt x="2872" y="3485"/>
                </a:lnTo>
                <a:lnTo>
                  <a:pt x="2872" y="3481"/>
                </a:lnTo>
                <a:lnTo>
                  <a:pt x="2873" y="3444"/>
                </a:lnTo>
                <a:lnTo>
                  <a:pt x="2873" y="3411"/>
                </a:lnTo>
                <a:lnTo>
                  <a:pt x="2874" y="3380"/>
                </a:lnTo>
                <a:lnTo>
                  <a:pt x="2874" y="3343"/>
                </a:lnTo>
                <a:lnTo>
                  <a:pt x="2875" y="3311"/>
                </a:lnTo>
                <a:lnTo>
                  <a:pt x="2875" y="3283"/>
                </a:lnTo>
                <a:lnTo>
                  <a:pt x="2876" y="3255"/>
                </a:lnTo>
                <a:lnTo>
                  <a:pt x="2869" y="3257"/>
                </a:lnTo>
                <a:lnTo>
                  <a:pt x="2859" y="3263"/>
                </a:lnTo>
                <a:lnTo>
                  <a:pt x="2837" y="3264"/>
                </a:lnTo>
                <a:lnTo>
                  <a:pt x="2828" y="3269"/>
                </a:lnTo>
                <a:lnTo>
                  <a:pt x="2826" y="3276"/>
                </a:lnTo>
                <a:lnTo>
                  <a:pt x="2827" y="3285"/>
                </a:lnTo>
                <a:lnTo>
                  <a:pt x="2827" y="3298"/>
                </a:lnTo>
                <a:lnTo>
                  <a:pt x="2824" y="3304"/>
                </a:lnTo>
                <a:lnTo>
                  <a:pt x="2815" y="3306"/>
                </a:lnTo>
                <a:lnTo>
                  <a:pt x="2801" y="3301"/>
                </a:lnTo>
                <a:lnTo>
                  <a:pt x="2776" y="3295"/>
                </a:lnTo>
                <a:lnTo>
                  <a:pt x="2756" y="3291"/>
                </a:lnTo>
                <a:lnTo>
                  <a:pt x="2741" y="3274"/>
                </a:lnTo>
                <a:lnTo>
                  <a:pt x="2721" y="3249"/>
                </a:lnTo>
                <a:lnTo>
                  <a:pt x="2708" y="3236"/>
                </a:lnTo>
                <a:lnTo>
                  <a:pt x="2677" y="3209"/>
                </a:lnTo>
                <a:lnTo>
                  <a:pt x="2672" y="3203"/>
                </a:lnTo>
                <a:lnTo>
                  <a:pt x="2662" y="3191"/>
                </a:lnTo>
                <a:lnTo>
                  <a:pt x="2654" y="3170"/>
                </a:lnTo>
                <a:lnTo>
                  <a:pt x="2651" y="3156"/>
                </a:lnTo>
                <a:lnTo>
                  <a:pt x="2647" y="3145"/>
                </a:lnTo>
                <a:lnTo>
                  <a:pt x="2643" y="3130"/>
                </a:lnTo>
                <a:lnTo>
                  <a:pt x="2651" y="3106"/>
                </a:lnTo>
                <a:lnTo>
                  <a:pt x="2662" y="3060"/>
                </a:lnTo>
                <a:lnTo>
                  <a:pt x="2670" y="3027"/>
                </a:lnTo>
                <a:lnTo>
                  <a:pt x="2675" y="3003"/>
                </a:lnTo>
                <a:lnTo>
                  <a:pt x="2691" y="2978"/>
                </a:lnTo>
                <a:lnTo>
                  <a:pt x="2692" y="2956"/>
                </a:lnTo>
                <a:lnTo>
                  <a:pt x="2686" y="2928"/>
                </a:lnTo>
                <a:lnTo>
                  <a:pt x="2688" y="2912"/>
                </a:lnTo>
                <a:lnTo>
                  <a:pt x="2690" y="2871"/>
                </a:lnTo>
                <a:lnTo>
                  <a:pt x="2691" y="2838"/>
                </a:lnTo>
                <a:lnTo>
                  <a:pt x="2691" y="2822"/>
                </a:lnTo>
                <a:lnTo>
                  <a:pt x="2687" y="2794"/>
                </a:lnTo>
                <a:lnTo>
                  <a:pt x="2678" y="2762"/>
                </a:lnTo>
                <a:lnTo>
                  <a:pt x="2655" y="2718"/>
                </a:lnTo>
                <a:lnTo>
                  <a:pt x="2655" y="2709"/>
                </a:lnTo>
                <a:lnTo>
                  <a:pt x="2669" y="2699"/>
                </a:lnTo>
                <a:lnTo>
                  <a:pt x="2691" y="2680"/>
                </a:lnTo>
                <a:lnTo>
                  <a:pt x="2702" y="2669"/>
                </a:lnTo>
                <a:lnTo>
                  <a:pt x="2714" y="2654"/>
                </a:lnTo>
                <a:lnTo>
                  <a:pt x="2720" y="2646"/>
                </a:lnTo>
                <a:lnTo>
                  <a:pt x="2733" y="2627"/>
                </a:lnTo>
                <a:lnTo>
                  <a:pt x="2742" y="2611"/>
                </a:lnTo>
                <a:lnTo>
                  <a:pt x="2745" y="2591"/>
                </a:lnTo>
                <a:lnTo>
                  <a:pt x="2739" y="2571"/>
                </a:lnTo>
                <a:lnTo>
                  <a:pt x="2751" y="2567"/>
                </a:lnTo>
                <a:lnTo>
                  <a:pt x="2791" y="2560"/>
                </a:lnTo>
                <a:lnTo>
                  <a:pt x="2834" y="2552"/>
                </a:lnTo>
                <a:lnTo>
                  <a:pt x="2881" y="2545"/>
                </a:lnTo>
                <a:lnTo>
                  <a:pt x="2928" y="2536"/>
                </a:lnTo>
                <a:lnTo>
                  <a:pt x="2974" y="2529"/>
                </a:lnTo>
                <a:lnTo>
                  <a:pt x="3014" y="2522"/>
                </a:lnTo>
                <a:lnTo>
                  <a:pt x="3043" y="2517"/>
                </a:lnTo>
                <a:lnTo>
                  <a:pt x="3038" y="2500"/>
                </a:lnTo>
                <a:lnTo>
                  <a:pt x="3027" y="2475"/>
                </a:lnTo>
                <a:lnTo>
                  <a:pt x="3012" y="2440"/>
                </a:lnTo>
                <a:lnTo>
                  <a:pt x="3001" y="2411"/>
                </a:lnTo>
                <a:lnTo>
                  <a:pt x="2988" y="2380"/>
                </a:lnTo>
                <a:lnTo>
                  <a:pt x="2983" y="2357"/>
                </a:lnTo>
                <a:lnTo>
                  <a:pt x="2973" y="2332"/>
                </a:lnTo>
                <a:lnTo>
                  <a:pt x="2957" y="2301"/>
                </a:lnTo>
                <a:lnTo>
                  <a:pt x="2949" y="2289"/>
                </a:lnTo>
                <a:lnTo>
                  <a:pt x="2939" y="2279"/>
                </a:lnTo>
                <a:lnTo>
                  <a:pt x="2916" y="2257"/>
                </a:lnTo>
                <a:lnTo>
                  <a:pt x="2890" y="2236"/>
                </a:lnTo>
                <a:lnTo>
                  <a:pt x="2875" y="2223"/>
                </a:lnTo>
                <a:lnTo>
                  <a:pt x="2856" y="2182"/>
                </a:lnTo>
                <a:lnTo>
                  <a:pt x="2848" y="2167"/>
                </a:lnTo>
                <a:lnTo>
                  <a:pt x="2843" y="2140"/>
                </a:lnTo>
                <a:lnTo>
                  <a:pt x="2839" y="2112"/>
                </a:lnTo>
                <a:lnTo>
                  <a:pt x="2841" y="2101"/>
                </a:lnTo>
                <a:lnTo>
                  <a:pt x="2858" y="2066"/>
                </a:lnTo>
                <a:lnTo>
                  <a:pt x="2860" y="2056"/>
                </a:lnTo>
                <a:lnTo>
                  <a:pt x="2858" y="2042"/>
                </a:lnTo>
                <a:lnTo>
                  <a:pt x="2850" y="2014"/>
                </a:lnTo>
                <a:lnTo>
                  <a:pt x="2844" y="1996"/>
                </a:lnTo>
                <a:lnTo>
                  <a:pt x="2840" y="1981"/>
                </a:lnTo>
                <a:lnTo>
                  <a:pt x="2830" y="1954"/>
                </a:lnTo>
                <a:lnTo>
                  <a:pt x="2817" y="1918"/>
                </a:lnTo>
                <a:lnTo>
                  <a:pt x="2814" y="1903"/>
                </a:lnTo>
                <a:lnTo>
                  <a:pt x="2815" y="1891"/>
                </a:lnTo>
                <a:lnTo>
                  <a:pt x="2822" y="1860"/>
                </a:lnTo>
                <a:lnTo>
                  <a:pt x="2828" y="1827"/>
                </a:lnTo>
                <a:lnTo>
                  <a:pt x="2828" y="1819"/>
                </a:lnTo>
                <a:lnTo>
                  <a:pt x="2824" y="1791"/>
                </a:lnTo>
                <a:lnTo>
                  <a:pt x="2817" y="1753"/>
                </a:lnTo>
                <a:lnTo>
                  <a:pt x="2799" y="1718"/>
                </a:lnTo>
                <a:lnTo>
                  <a:pt x="2797" y="1704"/>
                </a:lnTo>
                <a:lnTo>
                  <a:pt x="2798" y="1676"/>
                </a:lnTo>
                <a:lnTo>
                  <a:pt x="2799" y="1637"/>
                </a:lnTo>
                <a:lnTo>
                  <a:pt x="2798" y="1616"/>
                </a:lnTo>
                <a:lnTo>
                  <a:pt x="2798" y="1601"/>
                </a:lnTo>
                <a:lnTo>
                  <a:pt x="2801" y="1575"/>
                </a:lnTo>
                <a:lnTo>
                  <a:pt x="2800" y="1559"/>
                </a:lnTo>
                <a:lnTo>
                  <a:pt x="2789" y="1541"/>
                </a:lnTo>
                <a:lnTo>
                  <a:pt x="2775" y="1521"/>
                </a:lnTo>
                <a:lnTo>
                  <a:pt x="2767" y="1511"/>
                </a:lnTo>
                <a:lnTo>
                  <a:pt x="2766" y="1503"/>
                </a:lnTo>
                <a:lnTo>
                  <a:pt x="2766" y="1496"/>
                </a:lnTo>
                <a:lnTo>
                  <a:pt x="2751" y="1489"/>
                </a:lnTo>
                <a:lnTo>
                  <a:pt x="2747" y="1481"/>
                </a:lnTo>
                <a:lnTo>
                  <a:pt x="2747" y="1466"/>
                </a:lnTo>
                <a:lnTo>
                  <a:pt x="2741" y="1446"/>
                </a:lnTo>
                <a:lnTo>
                  <a:pt x="2744" y="1437"/>
                </a:lnTo>
                <a:lnTo>
                  <a:pt x="2750" y="1431"/>
                </a:lnTo>
                <a:lnTo>
                  <a:pt x="2763" y="1420"/>
                </a:lnTo>
                <a:lnTo>
                  <a:pt x="2782" y="1405"/>
                </a:lnTo>
                <a:lnTo>
                  <a:pt x="2786" y="1398"/>
                </a:lnTo>
                <a:lnTo>
                  <a:pt x="2789" y="1387"/>
                </a:lnTo>
                <a:lnTo>
                  <a:pt x="2788" y="1360"/>
                </a:lnTo>
                <a:lnTo>
                  <a:pt x="2786" y="1337"/>
                </a:lnTo>
                <a:lnTo>
                  <a:pt x="2788" y="1327"/>
                </a:lnTo>
                <a:lnTo>
                  <a:pt x="2797" y="1310"/>
                </a:lnTo>
                <a:lnTo>
                  <a:pt x="2809" y="1292"/>
                </a:lnTo>
                <a:lnTo>
                  <a:pt x="2822" y="1272"/>
                </a:lnTo>
                <a:lnTo>
                  <a:pt x="2831" y="1270"/>
                </a:lnTo>
                <a:lnTo>
                  <a:pt x="2842" y="1263"/>
                </a:lnTo>
                <a:lnTo>
                  <a:pt x="2854" y="1252"/>
                </a:lnTo>
                <a:lnTo>
                  <a:pt x="2860" y="1248"/>
                </a:lnTo>
                <a:lnTo>
                  <a:pt x="2861" y="1243"/>
                </a:lnTo>
                <a:lnTo>
                  <a:pt x="2858" y="1198"/>
                </a:lnTo>
                <a:lnTo>
                  <a:pt x="2858" y="1172"/>
                </a:lnTo>
                <a:lnTo>
                  <a:pt x="2863" y="1155"/>
                </a:lnTo>
                <a:lnTo>
                  <a:pt x="2865" y="1136"/>
                </a:lnTo>
                <a:lnTo>
                  <a:pt x="2866" y="1118"/>
                </a:lnTo>
                <a:lnTo>
                  <a:pt x="2872" y="1089"/>
                </a:lnTo>
                <a:lnTo>
                  <a:pt x="2870" y="1072"/>
                </a:lnTo>
                <a:lnTo>
                  <a:pt x="2878" y="1010"/>
                </a:lnTo>
                <a:lnTo>
                  <a:pt x="2880" y="1000"/>
                </a:lnTo>
                <a:lnTo>
                  <a:pt x="2884" y="971"/>
                </a:lnTo>
                <a:lnTo>
                  <a:pt x="2889" y="962"/>
                </a:lnTo>
                <a:lnTo>
                  <a:pt x="2893" y="958"/>
                </a:lnTo>
                <a:lnTo>
                  <a:pt x="2899" y="941"/>
                </a:lnTo>
                <a:lnTo>
                  <a:pt x="2911" y="911"/>
                </a:lnTo>
                <a:lnTo>
                  <a:pt x="2919" y="896"/>
                </a:lnTo>
                <a:lnTo>
                  <a:pt x="2917" y="864"/>
                </a:lnTo>
                <a:lnTo>
                  <a:pt x="2918" y="842"/>
                </a:lnTo>
                <a:lnTo>
                  <a:pt x="2920" y="837"/>
                </a:lnTo>
                <a:lnTo>
                  <a:pt x="2937" y="829"/>
                </a:lnTo>
                <a:lnTo>
                  <a:pt x="2960" y="808"/>
                </a:lnTo>
                <a:lnTo>
                  <a:pt x="2970" y="784"/>
                </a:lnTo>
                <a:lnTo>
                  <a:pt x="2983" y="768"/>
                </a:lnTo>
                <a:lnTo>
                  <a:pt x="3008" y="759"/>
                </a:lnTo>
                <a:lnTo>
                  <a:pt x="3008" y="759"/>
                </a:lnTo>
                <a:lnTo>
                  <a:pt x="3085" y="676"/>
                </a:lnTo>
                <a:lnTo>
                  <a:pt x="3120" y="631"/>
                </a:lnTo>
                <a:lnTo>
                  <a:pt x="3135" y="609"/>
                </a:lnTo>
                <a:lnTo>
                  <a:pt x="3136" y="601"/>
                </a:lnTo>
                <a:lnTo>
                  <a:pt x="3138" y="589"/>
                </a:lnTo>
                <a:lnTo>
                  <a:pt x="3132" y="5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7" name="Freeform 119"/>
          <p:cNvSpPr>
            <a:spLocks/>
          </p:cNvSpPr>
          <p:nvPr/>
        </p:nvSpPr>
        <p:spPr bwMode="auto">
          <a:xfrm>
            <a:off x="6802398" y="4140871"/>
            <a:ext cx="244413" cy="319617"/>
          </a:xfrm>
          <a:custGeom>
            <a:avLst/>
            <a:gdLst>
              <a:gd name="T0" fmla="*/ 1169 w 1232"/>
              <a:gd name="T1" fmla="*/ 26 h 1619"/>
              <a:gd name="T2" fmla="*/ 1121 w 1232"/>
              <a:gd name="T3" fmla="*/ 25 h 1619"/>
              <a:gd name="T4" fmla="*/ 1038 w 1232"/>
              <a:gd name="T5" fmla="*/ 0 h 1619"/>
              <a:gd name="T6" fmla="*/ 901 w 1232"/>
              <a:gd name="T7" fmla="*/ 33 h 1619"/>
              <a:gd name="T8" fmla="*/ 878 w 1232"/>
              <a:gd name="T9" fmla="*/ 129 h 1619"/>
              <a:gd name="T10" fmla="*/ 832 w 1232"/>
              <a:gd name="T11" fmla="*/ 263 h 1619"/>
              <a:gd name="T12" fmla="*/ 815 w 1232"/>
              <a:gd name="T13" fmla="*/ 329 h 1619"/>
              <a:gd name="T14" fmla="*/ 797 w 1232"/>
              <a:gd name="T15" fmla="*/ 358 h 1619"/>
              <a:gd name="T16" fmla="*/ 683 w 1232"/>
              <a:gd name="T17" fmla="*/ 317 h 1619"/>
              <a:gd name="T18" fmla="*/ 621 w 1232"/>
              <a:gd name="T19" fmla="*/ 312 h 1619"/>
              <a:gd name="T20" fmla="*/ 582 w 1232"/>
              <a:gd name="T21" fmla="*/ 289 h 1619"/>
              <a:gd name="T22" fmla="*/ 395 w 1232"/>
              <a:gd name="T23" fmla="*/ 284 h 1619"/>
              <a:gd name="T24" fmla="*/ 338 w 1232"/>
              <a:gd name="T25" fmla="*/ 400 h 1619"/>
              <a:gd name="T26" fmla="*/ 352 w 1232"/>
              <a:gd name="T27" fmla="*/ 455 h 1619"/>
              <a:gd name="T28" fmla="*/ 501 w 1232"/>
              <a:gd name="T29" fmla="*/ 431 h 1619"/>
              <a:gd name="T30" fmla="*/ 544 w 1232"/>
              <a:gd name="T31" fmla="*/ 528 h 1619"/>
              <a:gd name="T32" fmla="*/ 510 w 1232"/>
              <a:gd name="T33" fmla="*/ 583 h 1619"/>
              <a:gd name="T34" fmla="*/ 453 w 1232"/>
              <a:gd name="T35" fmla="*/ 651 h 1619"/>
              <a:gd name="T36" fmla="*/ 489 w 1232"/>
              <a:gd name="T37" fmla="*/ 741 h 1619"/>
              <a:gd name="T38" fmla="*/ 551 w 1232"/>
              <a:gd name="T39" fmla="*/ 801 h 1619"/>
              <a:gd name="T40" fmla="*/ 546 w 1232"/>
              <a:gd name="T41" fmla="*/ 971 h 1619"/>
              <a:gd name="T42" fmla="*/ 520 w 1232"/>
              <a:gd name="T43" fmla="*/ 1051 h 1619"/>
              <a:gd name="T44" fmla="*/ 505 w 1232"/>
              <a:gd name="T45" fmla="*/ 1115 h 1619"/>
              <a:gd name="T46" fmla="*/ 449 w 1232"/>
              <a:gd name="T47" fmla="*/ 1140 h 1619"/>
              <a:gd name="T48" fmla="*/ 424 w 1232"/>
              <a:gd name="T49" fmla="*/ 1094 h 1619"/>
              <a:gd name="T50" fmla="*/ 293 w 1232"/>
              <a:gd name="T51" fmla="*/ 1092 h 1619"/>
              <a:gd name="T52" fmla="*/ 220 w 1232"/>
              <a:gd name="T53" fmla="*/ 1041 h 1619"/>
              <a:gd name="T54" fmla="*/ 221 w 1232"/>
              <a:gd name="T55" fmla="*/ 1091 h 1619"/>
              <a:gd name="T56" fmla="*/ 125 w 1232"/>
              <a:gd name="T57" fmla="*/ 1124 h 1619"/>
              <a:gd name="T58" fmla="*/ 77 w 1232"/>
              <a:gd name="T59" fmla="*/ 1170 h 1619"/>
              <a:gd name="T60" fmla="*/ 95 w 1232"/>
              <a:gd name="T61" fmla="*/ 1233 h 1619"/>
              <a:gd name="T62" fmla="*/ 107 w 1232"/>
              <a:gd name="T63" fmla="*/ 1288 h 1619"/>
              <a:gd name="T64" fmla="*/ 115 w 1232"/>
              <a:gd name="T65" fmla="*/ 1345 h 1619"/>
              <a:gd name="T66" fmla="*/ 99 w 1232"/>
              <a:gd name="T67" fmla="*/ 1375 h 1619"/>
              <a:gd name="T68" fmla="*/ 10 w 1232"/>
              <a:gd name="T69" fmla="*/ 1388 h 1619"/>
              <a:gd name="T70" fmla="*/ 107 w 1232"/>
              <a:gd name="T71" fmla="*/ 1558 h 1619"/>
              <a:gd name="T72" fmla="*/ 145 w 1232"/>
              <a:gd name="T73" fmla="*/ 1619 h 1619"/>
              <a:gd name="T74" fmla="*/ 204 w 1232"/>
              <a:gd name="T75" fmla="*/ 1555 h 1619"/>
              <a:gd name="T76" fmla="*/ 282 w 1232"/>
              <a:gd name="T77" fmla="*/ 1512 h 1619"/>
              <a:gd name="T78" fmla="*/ 330 w 1232"/>
              <a:gd name="T79" fmla="*/ 1544 h 1619"/>
              <a:gd name="T80" fmla="*/ 375 w 1232"/>
              <a:gd name="T81" fmla="*/ 1588 h 1619"/>
              <a:gd name="T82" fmla="*/ 424 w 1232"/>
              <a:gd name="T83" fmla="*/ 1533 h 1619"/>
              <a:gd name="T84" fmla="*/ 462 w 1232"/>
              <a:gd name="T85" fmla="*/ 1522 h 1619"/>
              <a:gd name="T86" fmla="*/ 531 w 1232"/>
              <a:gd name="T87" fmla="*/ 1488 h 1619"/>
              <a:gd name="T88" fmla="*/ 538 w 1232"/>
              <a:gd name="T89" fmla="*/ 1559 h 1619"/>
              <a:gd name="T90" fmla="*/ 563 w 1232"/>
              <a:gd name="T91" fmla="*/ 1592 h 1619"/>
              <a:gd name="T92" fmla="*/ 680 w 1232"/>
              <a:gd name="T93" fmla="*/ 1489 h 1619"/>
              <a:gd name="T94" fmla="*/ 780 w 1232"/>
              <a:gd name="T95" fmla="*/ 1419 h 1619"/>
              <a:gd name="T96" fmla="*/ 833 w 1232"/>
              <a:gd name="T97" fmla="*/ 1111 h 1619"/>
              <a:gd name="T98" fmla="*/ 930 w 1232"/>
              <a:gd name="T99" fmla="*/ 943 h 1619"/>
              <a:gd name="T100" fmla="*/ 1056 w 1232"/>
              <a:gd name="T101" fmla="*/ 831 h 1619"/>
              <a:gd name="T102" fmla="*/ 1112 w 1232"/>
              <a:gd name="T103" fmla="*/ 527 h 1619"/>
              <a:gd name="T104" fmla="*/ 1165 w 1232"/>
              <a:gd name="T105" fmla="*/ 236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2" h="1619">
                <a:moveTo>
                  <a:pt x="1230" y="38"/>
                </a:moveTo>
                <a:lnTo>
                  <a:pt x="1221" y="32"/>
                </a:lnTo>
                <a:lnTo>
                  <a:pt x="1212" y="15"/>
                </a:lnTo>
                <a:lnTo>
                  <a:pt x="1208" y="11"/>
                </a:lnTo>
                <a:lnTo>
                  <a:pt x="1182" y="19"/>
                </a:lnTo>
                <a:lnTo>
                  <a:pt x="1169" y="26"/>
                </a:lnTo>
                <a:lnTo>
                  <a:pt x="1162" y="33"/>
                </a:lnTo>
                <a:lnTo>
                  <a:pt x="1157" y="34"/>
                </a:lnTo>
                <a:lnTo>
                  <a:pt x="1149" y="25"/>
                </a:lnTo>
                <a:lnTo>
                  <a:pt x="1142" y="23"/>
                </a:lnTo>
                <a:lnTo>
                  <a:pt x="1131" y="25"/>
                </a:lnTo>
                <a:lnTo>
                  <a:pt x="1121" y="25"/>
                </a:lnTo>
                <a:lnTo>
                  <a:pt x="1114" y="23"/>
                </a:lnTo>
                <a:lnTo>
                  <a:pt x="1110" y="24"/>
                </a:lnTo>
                <a:lnTo>
                  <a:pt x="1098" y="19"/>
                </a:lnTo>
                <a:lnTo>
                  <a:pt x="1054" y="4"/>
                </a:lnTo>
                <a:lnTo>
                  <a:pt x="1047" y="0"/>
                </a:lnTo>
                <a:lnTo>
                  <a:pt x="1038" y="0"/>
                </a:lnTo>
                <a:lnTo>
                  <a:pt x="1014" y="13"/>
                </a:lnTo>
                <a:lnTo>
                  <a:pt x="1002" y="16"/>
                </a:lnTo>
                <a:lnTo>
                  <a:pt x="966" y="24"/>
                </a:lnTo>
                <a:lnTo>
                  <a:pt x="927" y="27"/>
                </a:lnTo>
                <a:lnTo>
                  <a:pt x="911" y="28"/>
                </a:lnTo>
                <a:lnTo>
                  <a:pt x="901" y="33"/>
                </a:lnTo>
                <a:lnTo>
                  <a:pt x="894" y="41"/>
                </a:lnTo>
                <a:lnTo>
                  <a:pt x="890" y="58"/>
                </a:lnTo>
                <a:lnTo>
                  <a:pt x="882" y="88"/>
                </a:lnTo>
                <a:lnTo>
                  <a:pt x="879" y="97"/>
                </a:lnTo>
                <a:lnTo>
                  <a:pt x="880" y="109"/>
                </a:lnTo>
                <a:lnTo>
                  <a:pt x="878" y="129"/>
                </a:lnTo>
                <a:lnTo>
                  <a:pt x="877" y="147"/>
                </a:lnTo>
                <a:lnTo>
                  <a:pt x="878" y="158"/>
                </a:lnTo>
                <a:lnTo>
                  <a:pt x="867" y="183"/>
                </a:lnTo>
                <a:lnTo>
                  <a:pt x="854" y="213"/>
                </a:lnTo>
                <a:lnTo>
                  <a:pt x="843" y="238"/>
                </a:lnTo>
                <a:lnTo>
                  <a:pt x="832" y="263"/>
                </a:lnTo>
                <a:lnTo>
                  <a:pt x="832" y="265"/>
                </a:lnTo>
                <a:lnTo>
                  <a:pt x="831" y="275"/>
                </a:lnTo>
                <a:lnTo>
                  <a:pt x="821" y="282"/>
                </a:lnTo>
                <a:lnTo>
                  <a:pt x="814" y="293"/>
                </a:lnTo>
                <a:lnTo>
                  <a:pt x="812" y="310"/>
                </a:lnTo>
                <a:lnTo>
                  <a:pt x="815" y="329"/>
                </a:lnTo>
                <a:lnTo>
                  <a:pt x="824" y="352"/>
                </a:lnTo>
                <a:lnTo>
                  <a:pt x="824" y="365"/>
                </a:lnTo>
                <a:lnTo>
                  <a:pt x="821" y="367"/>
                </a:lnTo>
                <a:lnTo>
                  <a:pt x="816" y="371"/>
                </a:lnTo>
                <a:lnTo>
                  <a:pt x="811" y="374"/>
                </a:lnTo>
                <a:lnTo>
                  <a:pt x="797" y="358"/>
                </a:lnTo>
                <a:lnTo>
                  <a:pt x="782" y="348"/>
                </a:lnTo>
                <a:lnTo>
                  <a:pt x="759" y="330"/>
                </a:lnTo>
                <a:lnTo>
                  <a:pt x="736" y="323"/>
                </a:lnTo>
                <a:lnTo>
                  <a:pt x="705" y="322"/>
                </a:lnTo>
                <a:lnTo>
                  <a:pt x="692" y="324"/>
                </a:lnTo>
                <a:lnTo>
                  <a:pt x="683" y="317"/>
                </a:lnTo>
                <a:lnTo>
                  <a:pt x="670" y="310"/>
                </a:lnTo>
                <a:lnTo>
                  <a:pt x="663" y="307"/>
                </a:lnTo>
                <a:lnTo>
                  <a:pt x="653" y="314"/>
                </a:lnTo>
                <a:lnTo>
                  <a:pt x="646" y="314"/>
                </a:lnTo>
                <a:lnTo>
                  <a:pt x="638" y="312"/>
                </a:lnTo>
                <a:lnTo>
                  <a:pt x="621" y="312"/>
                </a:lnTo>
                <a:lnTo>
                  <a:pt x="619" y="301"/>
                </a:lnTo>
                <a:lnTo>
                  <a:pt x="616" y="299"/>
                </a:lnTo>
                <a:lnTo>
                  <a:pt x="597" y="300"/>
                </a:lnTo>
                <a:lnTo>
                  <a:pt x="591" y="290"/>
                </a:lnTo>
                <a:lnTo>
                  <a:pt x="589" y="291"/>
                </a:lnTo>
                <a:lnTo>
                  <a:pt x="582" y="289"/>
                </a:lnTo>
                <a:lnTo>
                  <a:pt x="567" y="276"/>
                </a:lnTo>
                <a:lnTo>
                  <a:pt x="552" y="284"/>
                </a:lnTo>
                <a:lnTo>
                  <a:pt x="519" y="283"/>
                </a:lnTo>
                <a:lnTo>
                  <a:pt x="477" y="284"/>
                </a:lnTo>
                <a:lnTo>
                  <a:pt x="435" y="284"/>
                </a:lnTo>
                <a:lnTo>
                  <a:pt x="395" y="284"/>
                </a:lnTo>
                <a:lnTo>
                  <a:pt x="355" y="283"/>
                </a:lnTo>
                <a:lnTo>
                  <a:pt x="355" y="296"/>
                </a:lnTo>
                <a:lnTo>
                  <a:pt x="342" y="329"/>
                </a:lnTo>
                <a:lnTo>
                  <a:pt x="336" y="353"/>
                </a:lnTo>
                <a:lnTo>
                  <a:pt x="334" y="379"/>
                </a:lnTo>
                <a:lnTo>
                  <a:pt x="338" y="400"/>
                </a:lnTo>
                <a:lnTo>
                  <a:pt x="344" y="416"/>
                </a:lnTo>
                <a:lnTo>
                  <a:pt x="348" y="432"/>
                </a:lnTo>
                <a:lnTo>
                  <a:pt x="345" y="443"/>
                </a:lnTo>
                <a:lnTo>
                  <a:pt x="339" y="448"/>
                </a:lnTo>
                <a:lnTo>
                  <a:pt x="343" y="454"/>
                </a:lnTo>
                <a:lnTo>
                  <a:pt x="352" y="455"/>
                </a:lnTo>
                <a:lnTo>
                  <a:pt x="368" y="450"/>
                </a:lnTo>
                <a:lnTo>
                  <a:pt x="393" y="442"/>
                </a:lnTo>
                <a:lnTo>
                  <a:pt x="426" y="429"/>
                </a:lnTo>
                <a:lnTo>
                  <a:pt x="448" y="422"/>
                </a:lnTo>
                <a:lnTo>
                  <a:pt x="483" y="427"/>
                </a:lnTo>
                <a:lnTo>
                  <a:pt x="501" y="431"/>
                </a:lnTo>
                <a:lnTo>
                  <a:pt x="512" y="440"/>
                </a:lnTo>
                <a:lnTo>
                  <a:pt x="522" y="477"/>
                </a:lnTo>
                <a:lnTo>
                  <a:pt x="527" y="483"/>
                </a:lnTo>
                <a:lnTo>
                  <a:pt x="536" y="499"/>
                </a:lnTo>
                <a:lnTo>
                  <a:pt x="543" y="519"/>
                </a:lnTo>
                <a:lnTo>
                  <a:pt x="544" y="528"/>
                </a:lnTo>
                <a:lnTo>
                  <a:pt x="544" y="535"/>
                </a:lnTo>
                <a:lnTo>
                  <a:pt x="537" y="546"/>
                </a:lnTo>
                <a:lnTo>
                  <a:pt x="529" y="561"/>
                </a:lnTo>
                <a:lnTo>
                  <a:pt x="526" y="570"/>
                </a:lnTo>
                <a:lnTo>
                  <a:pt x="519" y="577"/>
                </a:lnTo>
                <a:lnTo>
                  <a:pt x="510" y="583"/>
                </a:lnTo>
                <a:lnTo>
                  <a:pt x="486" y="586"/>
                </a:lnTo>
                <a:lnTo>
                  <a:pt x="483" y="590"/>
                </a:lnTo>
                <a:lnTo>
                  <a:pt x="476" y="606"/>
                </a:lnTo>
                <a:lnTo>
                  <a:pt x="464" y="621"/>
                </a:lnTo>
                <a:lnTo>
                  <a:pt x="458" y="634"/>
                </a:lnTo>
                <a:lnTo>
                  <a:pt x="453" y="651"/>
                </a:lnTo>
                <a:lnTo>
                  <a:pt x="454" y="672"/>
                </a:lnTo>
                <a:lnTo>
                  <a:pt x="452" y="703"/>
                </a:lnTo>
                <a:lnTo>
                  <a:pt x="449" y="725"/>
                </a:lnTo>
                <a:lnTo>
                  <a:pt x="455" y="732"/>
                </a:lnTo>
                <a:lnTo>
                  <a:pt x="483" y="737"/>
                </a:lnTo>
                <a:lnTo>
                  <a:pt x="489" y="741"/>
                </a:lnTo>
                <a:lnTo>
                  <a:pt x="496" y="754"/>
                </a:lnTo>
                <a:lnTo>
                  <a:pt x="507" y="766"/>
                </a:lnTo>
                <a:lnTo>
                  <a:pt x="532" y="774"/>
                </a:lnTo>
                <a:lnTo>
                  <a:pt x="542" y="783"/>
                </a:lnTo>
                <a:lnTo>
                  <a:pt x="550" y="793"/>
                </a:lnTo>
                <a:lnTo>
                  <a:pt x="551" y="801"/>
                </a:lnTo>
                <a:lnTo>
                  <a:pt x="545" y="836"/>
                </a:lnTo>
                <a:lnTo>
                  <a:pt x="540" y="868"/>
                </a:lnTo>
                <a:lnTo>
                  <a:pt x="542" y="892"/>
                </a:lnTo>
                <a:lnTo>
                  <a:pt x="544" y="915"/>
                </a:lnTo>
                <a:lnTo>
                  <a:pt x="547" y="950"/>
                </a:lnTo>
                <a:lnTo>
                  <a:pt x="546" y="971"/>
                </a:lnTo>
                <a:lnTo>
                  <a:pt x="538" y="983"/>
                </a:lnTo>
                <a:lnTo>
                  <a:pt x="538" y="993"/>
                </a:lnTo>
                <a:lnTo>
                  <a:pt x="542" y="1005"/>
                </a:lnTo>
                <a:lnTo>
                  <a:pt x="535" y="1039"/>
                </a:lnTo>
                <a:lnTo>
                  <a:pt x="531" y="1045"/>
                </a:lnTo>
                <a:lnTo>
                  <a:pt x="520" y="1051"/>
                </a:lnTo>
                <a:lnTo>
                  <a:pt x="514" y="1060"/>
                </a:lnTo>
                <a:lnTo>
                  <a:pt x="512" y="1074"/>
                </a:lnTo>
                <a:lnTo>
                  <a:pt x="506" y="1093"/>
                </a:lnTo>
                <a:lnTo>
                  <a:pt x="498" y="1100"/>
                </a:lnTo>
                <a:lnTo>
                  <a:pt x="498" y="1108"/>
                </a:lnTo>
                <a:lnTo>
                  <a:pt x="505" y="1115"/>
                </a:lnTo>
                <a:lnTo>
                  <a:pt x="505" y="1125"/>
                </a:lnTo>
                <a:lnTo>
                  <a:pt x="493" y="1138"/>
                </a:lnTo>
                <a:lnTo>
                  <a:pt x="486" y="1147"/>
                </a:lnTo>
                <a:lnTo>
                  <a:pt x="471" y="1151"/>
                </a:lnTo>
                <a:lnTo>
                  <a:pt x="453" y="1146"/>
                </a:lnTo>
                <a:lnTo>
                  <a:pt x="449" y="1140"/>
                </a:lnTo>
                <a:lnTo>
                  <a:pt x="453" y="1129"/>
                </a:lnTo>
                <a:lnTo>
                  <a:pt x="452" y="1120"/>
                </a:lnTo>
                <a:lnTo>
                  <a:pt x="446" y="1112"/>
                </a:lnTo>
                <a:lnTo>
                  <a:pt x="437" y="1090"/>
                </a:lnTo>
                <a:lnTo>
                  <a:pt x="428" y="1085"/>
                </a:lnTo>
                <a:lnTo>
                  <a:pt x="424" y="1094"/>
                </a:lnTo>
                <a:lnTo>
                  <a:pt x="410" y="1111"/>
                </a:lnTo>
                <a:lnTo>
                  <a:pt x="383" y="1133"/>
                </a:lnTo>
                <a:lnTo>
                  <a:pt x="366" y="1135"/>
                </a:lnTo>
                <a:lnTo>
                  <a:pt x="333" y="1128"/>
                </a:lnTo>
                <a:lnTo>
                  <a:pt x="306" y="1117"/>
                </a:lnTo>
                <a:lnTo>
                  <a:pt x="293" y="1092"/>
                </a:lnTo>
                <a:lnTo>
                  <a:pt x="285" y="1071"/>
                </a:lnTo>
                <a:lnTo>
                  <a:pt x="273" y="1047"/>
                </a:lnTo>
                <a:lnTo>
                  <a:pt x="260" y="1035"/>
                </a:lnTo>
                <a:lnTo>
                  <a:pt x="246" y="1028"/>
                </a:lnTo>
                <a:lnTo>
                  <a:pt x="240" y="1026"/>
                </a:lnTo>
                <a:lnTo>
                  <a:pt x="220" y="1041"/>
                </a:lnTo>
                <a:lnTo>
                  <a:pt x="214" y="1046"/>
                </a:lnTo>
                <a:lnTo>
                  <a:pt x="214" y="1058"/>
                </a:lnTo>
                <a:lnTo>
                  <a:pt x="216" y="1068"/>
                </a:lnTo>
                <a:lnTo>
                  <a:pt x="219" y="1073"/>
                </a:lnTo>
                <a:lnTo>
                  <a:pt x="222" y="1080"/>
                </a:lnTo>
                <a:lnTo>
                  <a:pt x="221" y="1091"/>
                </a:lnTo>
                <a:lnTo>
                  <a:pt x="218" y="1105"/>
                </a:lnTo>
                <a:lnTo>
                  <a:pt x="216" y="1120"/>
                </a:lnTo>
                <a:lnTo>
                  <a:pt x="153" y="1137"/>
                </a:lnTo>
                <a:lnTo>
                  <a:pt x="142" y="1130"/>
                </a:lnTo>
                <a:lnTo>
                  <a:pt x="134" y="1123"/>
                </a:lnTo>
                <a:lnTo>
                  <a:pt x="125" y="1124"/>
                </a:lnTo>
                <a:lnTo>
                  <a:pt x="98" y="1133"/>
                </a:lnTo>
                <a:lnTo>
                  <a:pt x="88" y="1127"/>
                </a:lnTo>
                <a:lnTo>
                  <a:pt x="77" y="1123"/>
                </a:lnTo>
                <a:lnTo>
                  <a:pt x="73" y="1126"/>
                </a:lnTo>
                <a:lnTo>
                  <a:pt x="72" y="1134"/>
                </a:lnTo>
                <a:lnTo>
                  <a:pt x="77" y="1170"/>
                </a:lnTo>
                <a:lnTo>
                  <a:pt x="75" y="1184"/>
                </a:lnTo>
                <a:lnTo>
                  <a:pt x="69" y="1203"/>
                </a:lnTo>
                <a:lnTo>
                  <a:pt x="66" y="1215"/>
                </a:lnTo>
                <a:lnTo>
                  <a:pt x="83" y="1218"/>
                </a:lnTo>
                <a:lnTo>
                  <a:pt x="90" y="1224"/>
                </a:lnTo>
                <a:lnTo>
                  <a:pt x="95" y="1233"/>
                </a:lnTo>
                <a:lnTo>
                  <a:pt x="103" y="1243"/>
                </a:lnTo>
                <a:lnTo>
                  <a:pt x="104" y="1248"/>
                </a:lnTo>
                <a:lnTo>
                  <a:pt x="95" y="1258"/>
                </a:lnTo>
                <a:lnTo>
                  <a:pt x="92" y="1269"/>
                </a:lnTo>
                <a:lnTo>
                  <a:pt x="96" y="1279"/>
                </a:lnTo>
                <a:lnTo>
                  <a:pt x="107" y="1288"/>
                </a:lnTo>
                <a:lnTo>
                  <a:pt x="124" y="1298"/>
                </a:lnTo>
                <a:lnTo>
                  <a:pt x="132" y="1305"/>
                </a:lnTo>
                <a:lnTo>
                  <a:pt x="131" y="1311"/>
                </a:lnTo>
                <a:lnTo>
                  <a:pt x="123" y="1324"/>
                </a:lnTo>
                <a:lnTo>
                  <a:pt x="120" y="1334"/>
                </a:lnTo>
                <a:lnTo>
                  <a:pt x="115" y="1345"/>
                </a:lnTo>
                <a:lnTo>
                  <a:pt x="116" y="1354"/>
                </a:lnTo>
                <a:lnTo>
                  <a:pt x="124" y="1363"/>
                </a:lnTo>
                <a:lnTo>
                  <a:pt x="123" y="1370"/>
                </a:lnTo>
                <a:lnTo>
                  <a:pt x="118" y="1376"/>
                </a:lnTo>
                <a:lnTo>
                  <a:pt x="108" y="1374"/>
                </a:lnTo>
                <a:lnTo>
                  <a:pt x="99" y="1375"/>
                </a:lnTo>
                <a:lnTo>
                  <a:pt x="91" y="1373"/>
                </a:lnTo>
                <a:lnTo>
                  <a:pt x="66" y="1344"/>
                </a:lnTo>
                <a:lnTo>
                  <a:pt x="61" y="1343"/>
                </a:lnTo>
                <a:lnTo>
                  <a:pt x="25" y="1365"/>
                </a:lnTo>
                <a:lnTo>
                  <a:pt x="17" y="1375"/>
                </a:lnTo>
                <a:lnTo>
                  <a:pt x="10" y="1388"/>
                </a:lnTo>
                <a:lnTo>
                  <a:pt x="0" y="1416"/>
                </a:lnTo>
                <a:lnTo>
                  <a:pt x="38" y="1457"/>
                </a:lnTo>
                <a:lnTo>
                  <a:pt x="43" y="1470"/>
                </a:lnTo>
                <a:lnTo>
                  <a:pt x="88" y="1513"/>
                </a:lnTo>
                <a:lnTo>
                  <a:pt x="106" y="1537"/>
                </a:lnTo>
                <a:lnTo>
                  <a:pt x="107" y="1558"/>
                </a:lnTo>
                <a:lnTo>
                  <a:pt x="110" y="1564"/>
                </a:lnTo>
                <a:lnTo>
                  <a:pt x="113" y="1573"/>
                </a:lnTo>
                <a:lnTo>
                  <a:pt x="125" y="1593"/>
                </a:lnTo>
                <a:lnTo>
                  <a:pt x="137" y="1610"/>
                </a:lnTo>
                <a:lnTo>
                  <a:pt x="143" y="1615"/>
                </a:lnTo>
                <a:lnTo>
                  <a:pt x="145" y="1619"/>
                </a:lnTo>
                <a:lnTo>
                  <a:pt x="155" y="1609"/>
                </a:lnTo>
                <a:lnTo>
                  <a:pt x="170" y="1588"/>
                </a:lnTo>
                <a:lnTo>
                  <a:pt x="176" y="1577"/>
                </a:lnTo>
                <a:lnTo>
                  <a:pt x="194" y="1575"/>
                </a:lnTo>
                <a:lnTo>
                  <a:pt x="200" y="1567"/>
                </a:lnTo>
                <a:lnTo>
                  <a:pt x="204" y="1555"/>
                </a:lnTo>
                <a:lnTo>
                  <a:pt x="206" y="1547"/>
                </a:lnTo>
                <a:lnTo>
                  <a:pt x="225" y="1541"/>
                </a:lnTo>
                <a:lnTo>
                  <a:pt x="248" y="1531"/>
                </a:lnTo>
                <a:lnTo>
                  <a:pt x="261" y="1519"/>
                </a:lnTo>
                <a:lnTo>
                  <a:pt x="274" y="1512"/>
                </a:lnTo>
                <a:lnTo>
                  <a:pt x="282" y="1512"/>
                </a:lnTo>
                <a:lnTo>
                  <a:pt x="287" y="1515"/>
                </a:lnTo>
                <a:lnTo>
                  <a:pt x="303" y="1535"/>
                </a:lnTo>
                <a:lnTo>
                  <a:pt x="315" y="1547"/>
                </a:lnTo>
                <a:lnTo>
                  <a:pt x="319" y="1551"/>
                </a:lnTo>
                <a:lnTo>
                  <a:pt x="322" y="1544"/>
                </a:lnTo>
                <a:lnTo>
                  <a:pt x="330" y="1544"/>
                </a:lnTo>
                <a:lnTo>
                  <a:pt x="332" y="1547"/>
                </a:lnTo>
                <a:lnTo>
                  <a:pt x="336" y="1555"/>
                </a:lnTo>
                <a:lnTo>
                  <a:pt x="343" y="1564"/>
                </a:lnTo>
                <a:lnTo>
                  <a:pt x="356" y="1575"/>
                </a:lnTo>
                <a:lnTo>
                  <a:pt x="368" y="1587"/>
                </a:lnTo>
                <a:lnTo>
                  <a:pt x="375" y="1588"/>
                </a:lnTo>
                <a:lnTo>
                  <a:pt x="385" y="1582"/>
                </a:lnTo>
                <a:lnTo>
                  <a:pt x="397" y="1573"/>
                </a:lnTo>
                <a:lnTo>
                  <a:pt x="416" y="1567"/>
                </a:lnTo>
                <a:lnTo>
                  <a:pt x="420" y="1561"/>
                </a:lnTo>
                <a:lnTo>
                  <a:pt x="422" y="1547"/>
                </a:lnTo>
                <a:lnTo>
                  <a:pt x="424" y="1533"/>
                </a:lnTo>
                <a:lnTo>
                  <a:pt x="425" y="1517"/>
                </a:lnTo>
                <a:lnTo>
                  <a:pt x="429" y="1514"/>
                </a:lnTo>
                <a:lnTo>
                  <a:pt x="435" y="1513"/>
                </a:lnTo>
                <a:lnTo>
                  <a:pt x="447" y="1517"/>
                </a:lnTo>
                <a:lnTo>
                  <a:pt x="452" y="1522"/>
                </a:lnTo>
                <a:lnTo>
                  <a:pt x="462" y="1522"/>
                </a:lnTo>
                <a:lnTo>
                  <a:pt x="468" y="1518"/>
                </a:lnTo>
                <a:lnTo>
                  <a:pt x="479" y="1510"/>
                </a:lnTo>
                <a:lnTo>
                  <a:pt x="493" y="1506"/>
                </a:lnTo>
                <a:lnTo>
                  <a:pt x="509" y="1499"/>
                </a:lnTo>
                <a:lnTo>
                  <a:pt x="524" y="1489"/>
                </a:lnTo>
                <a:lnTo>
                  <a:pt x="531" y="1488"/>
                </a:lnTo>
                <a:lnTo>
                  <a:pt x="538" y="1501"/>
                </a:lnTo>
                <a:lnTo>
                  <a:pt x="544" y="1510"/>
                </a:lnTo>
                <a:lnTo>
                  <a:pt x="546" y="1516"/>
                </a:lnTo>
                <a:lnTo>
                  <a:pt x="539" y="1526"/>
                </a:lnTo>
                <a:lnTo>
                  <a:pt x="532" y="1541"/>
                </a:lnTo>
                <a:lnTo>
                  <a:pt x="538" y="1559"/>
                </a:lnTo>
                <a:lnTo>
                  <a:pt x="539" y="1577"/>
                </a:lnTo>
                <a:lnTo>
                  <a:pt x="539" y="1587"/>
                </a:lnTo>
                <a:lnTo>
                  <a:pt x="544" y="1591"/>
                </a:lnTo>
                <a:lnTo>
                  <a:pt x="547" y="1593"/>
                </a:lnTo>
                <a:lnTo>
                  <a:pt x="553" y="1591"/>
                </a:lnTo>
                <a:lnTo>
                  <a:pt x="563" y="1592"/>
                </a:lnTo>
                <a:lnTo>
                  <a:pt x="575" y="1597"/>
                </a:lnTo>
                <a:lnTo>
                  <a:pt x="587" y="1596"/>
                </a:lnTo>
                <a:lnTo>
                  <a:pt x="599" y="1590"/>
                </a:lnTo>
                <a:lnTo>
                  <a:pt x="622" y="1564"/>
                </a:lnTo>
                <a:lnTo>
                  <a:pt x="653" y="1518"/>
                </a:lnTo>
                <a:lnTo>
                  <a:pt x="680" y="1489"/>
                </a:lnTo>
                <a:lnTo>
                  <a:pt x="701" y="1478"/>
                </a:lnTo>
                <a:lnTo>
                  <a:pt x="716" y="1464"/>
                </a:lnTo>
                <a:lnTo>
                  <a:pt x="723" y="1449"/>
                </a:lnTo>
                <a:lnTo>
                  <a:pt x="735" y="1437"/>
                </a:lnTo>
                <a:lnTo>
                  <a:pt x="760" y="1429"/>
                </a:lnTo>
                <a:lnTo>
                  <a:pt x="780" y="1419"/>
                </a:lnTo>
                <a:lnTo>
                  <a:pt x="799" y="1388"/>
                </a:lnTo>
                <a:lnTo>
                  <a:pt x="825" y="1332"/>
                </a:lnTo>
                <a:lnTo>
                  <a:pt x="833" y="1282"/>
                </a:lnTo>
                <a:lnTo>
                  <a:pt x="837" y="1252"/>
                </a:lnTo>
                <a:lnTo>
                  <a:pt x="835" y="1146"/>
                </a:lnTo>
                <a:lnTo>
                  <a:pt x="833" y="1111"/>
                </a:lnTo>
                <a:lnTo>
                  <a:pt x="837" y="1092"/>
                </a:lnTo>
                <a:lnTo>
                  <a:pt x="847" y="1079"/>
                </a:lnTo>
                <a:lnTo>
                  <a:pt x="873" y="1052"/>
                </a:lnTo>
                <a:lnTo>
                  <a:pt x="890" y="1030"/>
                </a:lnTo>
                <a:lnTo>
                  <a:pt x="903" y="1003"/>
                </a:lnTo>
                <a:lnTo>
                  <a:pt x="930" y="943"/>
                </a:lnTo>
                <a:lnTo>
                  <a:pt x="941" y="924"/>
                </a:lnTo>
                <a:lnTo>
                  <a:pt x="946" y="915"/>
                </a:lnTo>
                <a:lnTo>
                  <a:pt x="962" y="899"/>
                </a:lnTo>
                <a:lnTo>
                  <a:pt x="984" y="885"/>
                </a:lnTo>
                <a:lnTo>
                  <a:pt x="1012" y="873"/>
                </a:lnTo>
                <a:lnTo>
                  <a:pt x="1056" y="831"/>
                </a:lnTo>
                <a:lnTo>
                  <a:pt x="1090" y="789"/>
                </a:lnTo>
                <a:lnTo>
                  <a:pt x="1085" y="738"/>
                </a:lnTo>
                <a:lnTo>
                  <a:pt x="1093" y="696"/>
                </a:lnTo>
                <a:lnTo>
                  <a:pt x="1112" y="643"/>
                </a:lnTo>
                <a:lnTo>
                  <a:pt x="1118" y="586"/>
                </a:lnTo>
                <a:lnTo>
                  <a:pt x="1112" y="527"/>
                </a:lnTo>
                <a:lnTo>
                  <a:pt x="1114" y="478"/>
                </a:lnTo>
                <a:lnTo>
                  <a:pt x="1133" y="422"/>
                </a:lnTo>
                <a:lnTo>
                  <a:pt x="1141" y="400"/>
                </a:lnTo>
                <a:lnTo>
                  <a:pt x="1143" y="366"/>
                </a:lnTo>
                <a:lnTo>
                  <a:pt x="1143" y="312"/>
                </a:lnTo>
                <a:lnTo>
                  <a:pt x="1165" y="236"/>
                </a:lnTo>
                <a:lnTo>
                  <a:pt x="1187" y="191"/>
                </a:lnTo>
                <a:lnTo>
                  <a:pt x="1211" y="141"/>
                </a:lnTo>
                <a:lnTo>
                  <a:pt x="1220" y="111"/>
                </a:lnTo>
                <a:lnTo>
                  <a:pt x="1232" y="70"/>
                </a:lnTo>
                <a:lnTo>
                  <a:pt x="1230" y="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8" name="Freeform 120"/>
          <p:cNvSpPr>
            <a:spLocks noEditPoints="1"/>
          </p:cNvSpPr>
          <p:nvPr/>
        </p:nvSpPr>
        <p:spPr bwMode="auto">
          <a:xfrm>
            <a:off x="7842389" y="4695993"/>
            <a:ext cx="41558" cy="36611"/>
          </a:xfrm>
          <a:custGeom>
            <a:avLst/>
            <a:gdLst>
              <a:gd name="T0" fmla="*/ 203 w 211"/>
              <a:gd name="T1" fmla="*/ 132 h 185"/>
              <a:gd name="T2" fmla="*/ 199 w 211"/>
              <a:gd name="T3" fmla="*/ 131 h 185"/>
              <a:gd name="T4" fmla="*/ 193 w 211"/>
              <a:gd name="T5" fmla="*/ 135 h 185"/>
              <a:gd name="T6" fmla="*/ 192 w 211"/>
              <a:gd name="T7" fmla="*/ 140 h 185"/>
              <a:gd name="T8" fmla="*/ 187 w 211"/>
              <a:gd name="T9" fmla="*/ 148 h 185"/>
              <a:gd name="T10" fmla="*/ 180 w 211"/>
              <a:gd name="T11" fmla="*/ 149 h 185"/>
              <a:gd name="T12" fmla="*/ 173 w 211"/>
              <a:gd name="T13" fmla="*/ 148 h 185"/>
              <a:gd name="T14" fmla="*/ 160 w 211"/>
              <a:gd name="T15" fmla="*/ 149 h 185"/>
              <a:gd name="T16" fmla="*/ 186 w 211"/>
              <a:gd name="T17" fmla="*/ 164 h 185"/>
              <a:gd name="T18" fmla="*/ 199 w 211"/>
              <a:gd name="T19" fmla="*/ 179 h 185"/>
              <a:gd name="T20" fmla="*/ 206 w 211"/>
              <a:gd name="T21" fmla="*/ 183 h 185"/>
              <a:gd name="T22" fmla="*/ 210 w 211"/>
              <a:gd name="T23" fmla="*/ 177 h 185"/>
              <a:gd name="T24" fmla="*/ 211 w 211"/>
              <a:gd name="T25" fmla="*/ 158 h 185"/>
              <a:gd name="T26" fmla="*/ 203 w 211"/>
              <a:gd name="T27" fmla="*/ 132 h 185"/>
              <a:gd name="T28" fmla="*/ 26 w 211"/>
              <a:gd name="T29" fmla="*/ 45 h 185"/>
              <a:gd name="T30" fmla="*/ 29 w 211"/>
              <a:gd name="T31" fmla="*/ 7 h 185"/>
              <a:gd name="T32" fmla="*/ 21 w 211"/>
              <a:gd name="T33" fmla="*/ 0 h 185"/>
              <a:gd name="T34" fmla="*/ 14 w 211"/>
              <a:gd name="T35" fmla="*/ 1 h 185"/>
              <a:gd name="T36" fmla="*/ 11 w 211"/>
              <a:gd name="T37" fmla="*/ 4 h 185"/>
              <a:gd name="T38" fmla="*/ 7 w 211"/>
              <a:gd name="T39" fmla="*/ 12 h 185"/>
              <a:gd name="T40" fmla="*/ 0 w 211"/>
              <a:gd name="T41" fmla="*/ 71 h 185"/>
              <a:gd name="T42" fmla="*/ 12 w 211"/>
              <a:gd name="T43" fmla="*/ 88 h 185"/>
              <a:gd name="T44" fmla="*/ 21 w 211"/>
              <a:gd name="T45" fmla="*/ 90 h 185"/>
              <a:gd name="T46" fmla="*/ 35 w 211"/>
              <a:gd name="T47" fmla="*/ 102 h 185"/>
              <a:gd name="T48" fmla="*/ 38 w 211"/>
              <a:gd name="T49" fmla="*/ 99 h 185"/>
              <a:gd name="T50" fmla="*/ 43 w 211"/>
              <a:gd name="T51" fmla="*/ 91 h 185"/>
              <a:gd name="T52" fmla="*/ 36 w 211"/>
              <a:gd name="T53" fmla="*/ 71 h 185"/>
              <a:gd name="T54" fmla="*/ 26 w 211"/>
              <a:gd name="T55" fmla="*/ 45 h 185"/>
              <a:gd name="T56" fmla="*/ 76 w 211"/>
              <a:gd name="T57" fmla="*/ 165 h 185"/>
              <a:gd name="T58" fmla="*/ 63 w 211"/>
              <a:gd name="T59" fmla="*/ 163 h 185"/>
              <a:gd name="T60" fmla="*/ 63 w 211"/>
              <a:gd name="T61" fmla="*/ 171 h 185"/>
              <a:gd name="T62" fmla="*/ 69 w 211"/>
              <a:gd name="T63" fmla="*/ 181 h 185"/>
              <a:gd name="T64" fmla="*/ 101 w 211"/>
              <a:gd name="T65" fmla="*/ 185 h 185"/>
              <a:gd name="T66" fmla="*/ 89 w 211"/>
              <a:gd name="T67" fmla="*/ 174 h 185"/>
              <a:gd name="T68" fmla="*/ 76 w 211"/>
              <a:gd name="T69" fmla="*/ 16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185">
                <a:moveTo>
                  <a:pt x="203" y="132"/>
                </a:moveTo>
                <a:lnTo>
                  <a:pt x="199" y="131"/>
                </a:lnTo>
                <a:lnTo>
                  <a:pt x="193" y="135"/>
                </a:lnTo>
                <a:lnTo>
                  <a:pt x="192" y="140"/>
                </a:lnTo>
                <a:lnTo>
                  <a:pt x="187" y="148"/>
                </a:lnTo>
                <a:lnTo>
                  <a:pt x="180" y="149"/>
                </a:lnTo>
                <a:lnTo>
                  <a:pt x="173" y="148"/>
                </a:lnTo>
                <a:lnTo>
                  <a:pt x="160" y="149"/>
                </a:lnTo>
                <a:lnTo>
                  <a:pt x="186" y="164"/>
                </a:lnTo>
                <a:lnTo>
                  <a:pt x="199" y="179"/>
                </a:lnTo>
                <a:lnTo>
                  <a:pt x="206" y="183"/>
                </a:lnTo>
                <a:lnTo>
                  <a:pt x="210" y="177"/>
                </a:lnTo>
                <a:lnTo>
                  <a:pt x="211" y="158"/>
                </a:lnTo>
                <a:lnTo>
                  <a:pt x="203" y="132"/>
                </a:lnTo>
                <a:close/>
                <a:moveTo>
                  <a:pt x="26" y="45"/>
                </a:moveTo>
                <a:lnTo>
                  <a:pt x="29" y="7"/>
                </a:lnTo>
                <a:lnTo>
                  <a:pt x="21" y="0"/>
                </a:lnTo>
                <a:lnTo>
                  <a:pt x="14" y="1"/>
                </a:lnTo>
                <a:lnTo>
                  <a:pt x="11" y="4"/>
                </a:lnTo>
                <a:lnTo>
                  <a:pt x="7" y="12"/>
                </a:lnTo>
                <a:lnTo>
                  <a:pt x="0" y="71"/>
                </a:lnTo>
                <a:lnTo>
                  <a:pt x="12" y="88"/>
                </a:lnTo>
                <a:lnTo>
                  <a:pt x="21" y="90"/>
                </a:lnTo>
                <a:lnTo>
                  <a:pt x="35" y="102"/>
                </a:lnTo>
                <a:lnTo>
                  <a:pt x="38" y="99"/>
                </a:lnTo>
                <a:lnTo>
                  <a:pt x="43" y="91"/>
                </a:lnTo>
                <a:lnTo>
                  <a:pt x="36" y="71"/>
                </a:lnTo>
                <a:lnTo>
                  <a:pt x="26" y="45"/>
                </a:lnTo>
                <a:close/>
                <a:moveTo>
                  <a:pt x="76" y="165"/>
                </a:moveTo>
                <a:lnTo>
                  <a:pt x="63" y="163"/>
                </a:lnTo>
                <a:lnTo>
                  <a:pt x="63" y="171"/>
                </a:lnTo>
                <a:lnTo>
                  <a:pt x="69" y="181"/>
                </a:lnTo>
                <a:lnTo>
                  <a:pt x="101" y="185"/>
                </a:lnTo>
                <a:lnTo>
                  <a:pt x="89" y="174"/>
                </a:lnTo>
                <a:lnTo>
                  <a:pt x="76" y="16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9" name="Freeform 121"/>
          <p:cNvSpPr>
            <a:spLocks/>
          </p:cNvSpPr>
          <p:nvPr/>
        </p:nvSpPr>
        <p:spPr bwMode="auto">
          <a:xfrm>
            <a:off x="6877602" y="3411590"/>
            <a:ext cx="339408" cy="588767"/>
          </a:xfrm>
          <a:custGeom>
            <a:avLst/>
            <a:gdLst>
              <a:gd name="T0" fmla="*/ 1709 w 1716"/>
              <a:gd name="T1" fmla="*/ 1070 h 2977"/>
              <a:gd name="T2" fmla="*/ 1624 w 1716"/>
              <a:gd name="T3" fmla="*/ 692 h 2977"/>
              <a:gd name="T4" fmla="*/ 1233 w 1716"/>
              <a:gd name="T5" fmla="*/ 472 h 2977"/>
              <a:gd name="T6" fmla="*/ 843 w 1716"/>
              <a:gd name="T7" fmla="*/ 252 h 2977"/>
              <a:gd name="T8" fmla="*/ 456 w 1716"/>
              <a:gd name="T9" fmla="*/ 32 h 2977"/>
              <a:gd name="T10" fmla="*/ 260 w 1716"/>
              <a:gd name="T11" fmla="*/ 192 h 2977"/>
              <a:gd name="T12" fmla="*/ 294 w 1716"/>
              <a:gd name="T13" fmla="*/ 380 h 2977"/>
              <a:gd name="T14" fmla="*/ 398 w 1716"/>
              <a:gd name="T15" fmla="*/ 569 h 2977"/>
              <a:gd name="T16" fmla="*/ 362 w 1716"/>
              <a:gd name="T17" fmla="*/ 736 h 2977"/>
              <a:gd name="T18" fmla="*/ 334 w 1716"/>
              <a:gd name="T19" fmla="*/ 1126 h 2977"/>
              <a:gd name="T20" fmla="*/ 118 w 1716"/>
              <a:gd name="T21" fmla="*/ 1485 h 2977"/>
              <a:gd name="T22" fmla="*/ 10 w 1716"/>
              <a:gd name="T23" fmla="*/ 1736 h 2977"/>
              <a:gd name="T24" fmla="*/ 132 w 1716"/>
              <a:gd name="T25" fmla="*/ 1933 h 2977"/>
              <a:gd name="T26" fmla="*/ 216 w 1716"/>
              <a:gd name="T27" fmla="*/ 2012 h 2977"/>
              <a:gd name="T28" fmla="*/ 265 w 1716"/>
              <a:gd name="T29" fmla="*/ 2151 h 2977"/>
              <a:gd name="T30" fmla="*/ 265 w 1716"/>
              <a:gd name="T31" fmla="*/ 2252 h 2977"/>
              <a:gd name="T32" fmla="*/ 289 w 1716"/>
              <a:gd name="T33" fmla="*/ 2416 h 2977"/>
              <a:gd name="T34" fmla="*/ 346 w 1716"/>
              <a:gd name="T35" fmla="*/ 2514 h 2977"/>
              <a:gd name="T36" fmla="*/ 229 w 1716"/>
              <a:gd name="T37" fmla="*/ 2517 h 2977"/>
              <a:gd name="T38" fmla="*/ 102 w 1716"/>
              <a:gd name="T39" fmla="*/ 2547 h 2977"/>
              <a:gd name="T40" fmla="*/ 139 w 1716"/>
              <a:gd name="T41" fmla="*/ 2640 h 2977"/>
              <a:gd name="T42" fmla="*/ 228 w 1716"/>
              <a:gd name="T43" fmla="*/ 2728 h 2977"/>
              <a:gd name="T44" fmla="*/ 315 w 1716"/>
              <a:gd name="T45" fmla="*/ 2864 h 2977"/>
              <a:gd name="T46" fmla="*/ 349 w 1716"/>
              <a:gd name="T47" fmla="*/ 2942 h 2977"/>
              <a:gd name="T48" fmla="*/ 397 w 1716"/>
              <a:gd name="T49" fmla="*/ 2977 h 2977"/>
              <a:gd name="T50" fmla="*/ 488 w 1716"/>
              <a:gd name="T51" fmla="*/ 2921 h 2977"/>
              <a:gd name="T52" fmla="*/ 518 w 1716"/>
              <a:gd name="T53" fmla="*/ 2927 h 2977"/>
              <a:gd name="T54" fmla="*/ 598 w 1716"/>
              <a:gd name="T55" fmla="*/ 2938 h 2977"/>
              <a:gd name="T56" fmla="*/ 667 w 1716"/>
              <a:gd name="T57" fmla="*/ 2896 h 2977"/>
              <a:gd name="T58" fmla="*/ 825 w 1716"/>
              <a:gd name="T59" fmla="*/ 2874 h 2977"/>
              <a:gd name="T60" fmla="*/ 873 w 1716"/>
              <a:gd name="T61" fmla="*/ 2833 h 2977"/>
              <a:gd name="T62" fmla="*/ 924 w 1716"/>
              <a:gd name="T63" fmla="*/ 2768 h 2977"/>
              <a:gd name="T64" fmla="*/ 894 w 1716"/>
              <a:gd name="T65" fmla="*/ 2716 h 2977"/>
              <a:gd name="T66" fmla="*/ 979 w 1716"/>
              <a:gd name="T67" fmla="*/ 2691 h 2977"/>
              <a:gd name="T68" fmla="*/ 1090 w 1716"/>
              <a:gd name="T69" fmla="*/ 2668 h 2977"/>
              <a:gd name="T70" fmla="*/ 1187 w 1716"/>
              <a:gd name="T71" fmla="*/ 2629 h 2977"/>
              <a:gd name="T72" fmla="*/ 1284 w 1716"/>
              <a:gd name="T73" fmla="*/ 2511 h 2977"/>
              <a:gd name="T74" fmla="*/ 1334 w 1716"/>
              <a:gd name="T75" fmla="*/ 2466 h 2977"/>
              <a:gd name="T76" fmla="*/ 1355 w 1716"/>
              <a:gd name="T77" fmla="*/ 2406 h 2977"/>
              <a:gd name="T78" fmla="*/ 1405 w 1716"/>
              <a:gd name="T79" fmla="*/ 2361 h 2977"/>
              <a:gd name="T80" fmla="*/ 1441 w 1716"/>
              <a:gd name="T81" fmla="*/ 2340 h 2977"/>
              <a:gd name="T82" fmla="*/ 1537 w 1716"/>
              <a:gd name="T83" fmla="*/ 2334 h 2977"/>
              <a:gd name="T84" fmla="*/ 1553 w 1716"/>
              <a:gd name="T85" fmla="*/ 2256 h 2977"/>
              <a:gd name="T86" fmla="*/ 1507 w 1716"/>
              <a:gd name="T87" fmla="*/ 2224 h 2977"/>
              <a:gd name="T88" fmla="*/ 1480 w 1716"/>
              <a:gd name="T89" fmla="*/ 2126 h 2977"/>
              <a:gd name="T90" fmla="*/ 1467 w 1716"/>
              <a:gd name="T91" fmla="*/ 2032 h 2977"/>
              <a:gd name="T92" fmla="*/ 1388 w 1716"/>
              <a:gd name="T93" fmla="*/ 2008 h 2977"/>
              <a:gd name="T94" fmla="*/ 1384 w 1716"/>
              <a:gd name="T95" fmla="*/ 1947 h 2977"/>
              <a:gd name="T96" fmla="*/ 1436 w 1716"/>
              <a:gd name="T97" fmla="*/ 1873 h 2977"/>
              <a:gd name="T98" fmla="*/ 1415 w 1716"/>
              <a:gd name="T99" fmla="*/ 1799 h 2977"/>
              <a:gd name="T100" fmla="*/ 1452 w 1716"/>
              <a:gd name="T101" fmla="*/ 1756 h 2977"/>
              <a:gd name="T102" fmla="*/ 1477 w 1716"/>
              <a:gd name="T103" fmla="*/ 1717 h 2977"/>
              <a:gd name="T104" fmla="*/ 1457 w 1716"/>
              <a:gd name="T105" fmla="*/ 1658 h 2977"/>
              <a:gd name="T106" fmla="*/ 1505 w 1716"/>
              <a:gd name="T107" fmla="*/ 1627 h 2977"/>
              <a:gd name="T108" fmla="*/ 1525 w 1716"/>
              <a:gd name="T109" fmla="*/ 1566 h 2977"/>
              <a:gd name="T110" fmla="*/ 1545 w 1716"/>
              <a:gd name="T111" fmla="*/ 1475 h 2977"/>
              <a:gd name="T112" fmla="*/ 1654 w 1716"/>
              <a:gd name="T113" fmla="*/ 1436 h 2977"/>
              <a:gd name="T114" fmla="*/ 1716 w 1716"/>
              <a:gd name="T115" fmla="*/ 1429 h 2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6" h="2977">
                <a:moveTo>
                  <a:pt x="1715" y="1402"/>
                </a:moveTo>
                <a:lnTo>
                  <a:pt x="1714" y="1319"/>
                </a:lnTo>
                <a:lnTo>
                  <a:pt x="1712" y="1235"/>
                </a:lnTo>
                <a:lnTo>
                  <a:pt x="1711" y="1152"/>
                </a:lnTo>
                <a:lnTo>
                  <a:pt x="1709" y="1070"/>
                </a:lnTo>
                <a:lnTo>
                  <a:pt x="1708" y="986"/>
                </a:lnTo>
                <a:lnTo>
                  <a:pt x="1706" y="903"/>
                </a:lnTo>
                <a:lnTo>
                  <a:pt x="1704" y="820"/>
                </a:lnTo>
                <a:lnTo>
                  <a:pt x="1703" y="736"/>
                </a:lnTo>
                <a:lnTo>
                  <a:pt x="1624" y="692"/>
                </a:lnTo>
                <a:lnTo>
                  <a:pt x="1546" y="649"/>
                </a:lnTo>
                <a:lnTo>
                  <a:pt x="1467" y="604"/>
                </a:lnTo>
                <a:lnTo>
                  <a:pt x="1390" y="561"/>
                </a:lnTo>
                <a:lnTo>
                  <a:pt x="1311" y="516"/>
                </a:lnTo>
                <a:lnTo>
                  <a:pt x="1233" y="472"/>
                </a:lnTo>
                <a:lnTo>
                  <a:pt x="1155" y="428"/>
                </a:lnTo>
                <a:lnTo>
                  <a:pt x="1078" y="384"/>
                </a:lnTo>
                <a:lnTo>
                  <a:pt x="999" y="340"/>
                </a:lnTo>
                <a:lnTo>
                  <a:pt x="921" y="296"/>
                </a:lnTo>
                <a:lnTo>
                  <a:pt x="843" y="252"/>
                </a:lnTo>
                <a:lnTo>
                  <a:pt x="766" y="207"/>
                </a:lnTo>
                <a:lnTo>
                  <a:pt x="688" y="164"/>
                </a:lnTo>
                <a:lnTo>
                  <a:pt x="611" y="119"/>
                </a:lnTo>
                <a:lnTo>
                  <a:pt x="533" y="75"/>
                </a:lnTo>
                <a:lnTo>
                  <a:pt x="456" y="32"/>
                </a:lnTo>
                <a:lnTo>
                  <a:pt x="402" y="0"/>
                </a:lnTo>
                <a:lnTo>
                  <a:pt x="345" y="31"/>
                </a:lnTo>
                <a:lnTo>
                  <a:pt x="300" y="54"/>
                </a:lnTo>
                <a:lnTo>
                  <a:pt x="242" y="84"/>
                </a:lnTo>
                <a:lnTo>
                  <a:pt x="260" y="192"/>
                </a:lnTo>
                <a:lnTo>
                  <a:pt x="274" y="285"/>
                </a:lnTo>
                <a:lnTo>
                  <a:pt x="275" y="344"/>
                </a:lnTo>
                <a:lnTo>
                  <a:pt x="276" y="359"/>
                </a:lnTo>
                <a:lnTo>
                  <a:pt x="281" y="370"/>
                </a:lnTo>
                <a:lnTo>
                  <a:pt x="294" y="380"/>
                </a:lnTo>
                <a:lnTo>
                  <a:pt x="345" y="465"/>
                </a:lnTo>
                <a:lnTo>
                  <a:pt x="334" y="480"/>
                </a:lnTo>
                <a:lnTo>
                  <a:pt x="343" y="506"/>
                </a:lnTo>
                <a:lnTo>
                  <a:pt x="356" y="517"/>
                </a:lnTo>
                <a:lnTo>
                  <a:pt x="398" y="569"/>
                </a:lnTo>
                <a:lnTo>
                  <a:pt x="403" y="578"/>
                </a:lnTo>
                <a:lnTo>
                  <a:pt x="401" y="586"/>
                </a:lnTo>
                <a:lnTo>
                  <a:pt x="372" y="647"/>
                </a:lnTo>
                <a:lnTo>
                  <a:pt x="367" y="661"/>
                </a:lnTo>
                <a:lnTo>
                  <a:pt x="362" y="736"/>
                </a:lnTo>
                <a:lnTo>
                  <a:pt x="358" y="791"/>
                </a:lnTo>
                <a:lnTo>
                  <a:pt x="353" y="865"/>
                </a:lnTo>
                <a:lnTo>
                  <a:pt x="347" y="952"/>
                </a:lnTo>
                <a:lnTo>
                  <a:pt x="342" y="1027"/>
                </a:lnTo>
                <a:lnTo>
                  <a:pt x="334" y="1126"/>
                </a:lnTo>
                <a:lnTo>
                  <a:pt x="328" y="1219"/>
                </a:lnTo>
                <a:lnTo>
                  <a:pt x="286" y="1270"/>
                </a:lnTo>
                <a:lnTo>
                  <a:pt x="211" y="1361"/>
                </a:lnTo>
                <a:lnTo>
                  <a:pt x="150" y="1435"/>
                </a:lnTo>
                <a:lnTo>
                  <a:pt x="118" y="1485"/>
                </a:lnTo>
                <a:lnTo>
                  <a:pt x="59" y="1581"/>
                </a:lnTo>
                <a:lnTo>
                  <a:pt x="32" y="1643"/>
                </a:lnTo>
                <a:lnTo>
                  <a:pt x="11" y="1676"/>
                </a:lnTo>
                <a:lnTo>
                  <a:pt x="0" y="1691"/>
                </a:lnTo>
                <a:lnTo>
                  <a:pt x="10" y="1736"/>
                </a:lnTo>
                <a:lnTo>
                  <a:pt x="27" y="1816"/>
                </a:lnTo>
                <a:lnTo>
                  <a:pt x="53" y="1856"/>
                </a:lnTo>
                <a:lnTo>
                  <a:pt x="80" y="1900"/>
                </a:lnTo>
                <a:lnTo>
                  <a:pt x="101" y="1933"/>
                </a:lnTo>
                <a:lnTo>
                  <a:pt x="132" y="1933"/>
                </a:lnTo>
                <a:lnTo>
                  <a:pt x="167" y="1943"/>
                </a:lnTo>
                <a:lnTo>
                  <a:pt x="176" y="1951"/>
                </a:lnTo>
                <a:lnTo>
                  <a:pt x="180" y="1981"/>
                </a:lnTo>
                <a:lnTo>
                  <a:pt x="193" y="1997"/>
                </a:lnTo>
                <a:lnTo>
                  <a:pt x="216" y="2012"/>
                </a:lnTo>
                <a:lnTo>
                  <a:pt x="230" y="2040"/>
                </a:lnTo>
                <a:lnTo>
                  <a:pt x="236" y="2083"/>
                </a:lnTo>
                <a:lnTo>
                  <a:pt x="249" y="2110"/>
                </a:lnTo>
                <a:lnTo>
                  <a:pt x="251" y="2114"/>
                </a:lnTo>
                <a:lnTo>
                  <a:pt x="265" y="2151"/>
                </a:lnTo>
                <a:lnTo>
                  <a:pt x="269" y="2163"/>
                </a:lnTo>
                <a:lnTo>
                  <a:pt x="270" y="2185"/>
                </a:lnTo>
                <a:lnTo>
                  <a:pt x="269" y="2200"/>
                </a:lnTo>
                <a:lnTo>
                  <a:pt x="276" y="2220"/>
                </a:lnTo>
                <a:lnTo>
                  <a:pt x="265" y="2252"/>
                </a:lnTo>
                <a:lnTo>
                  <a:pt x="262" y="2271"/>
                </a:lnTo>
                <a:lnTo>
                  <a:pt x="261" y="2299"/>
                </a:lnTo>
                <a:lnTo>
                  <a:pt x="268" y="2348"/>
                </a:lnTo>
                <a:lnTo>
                  <a:pt x="278" y="2386"/>
                </a:lnTo>
                <a:lnTo>
                  <a:pt x="289" y="2416"/>
                </a:lnTo>
                <a:lnTo>
                  <a:pt x="302" y="2440"/>
                </a:lnTo>
                <a:lnTo>
                  <a:pt x="322" y="2466"/>
                </a:lnTo>
                <a:lnTo>
                  <a:pt x="344" y="2490"/>
                </a:lnTo>
                <a:lnTo>
                  <a:pt x="364" y="2505"/>
                </a:lnTo>
                <a:lnTo>
                  <a:pt x="346" y="2514"/>
                </a:lnTo>
                <a:lnTo>
                  <a:pt x="309" y="2515"/>
                </a:lnTo>
                <a:lnTo>
                  <a:pt x="288" y="2510"/>
                </a:lnTo>
                <a:lnTo>
                  <a:pt x="278" y="2509"/>
                </a:lnTo>
                <a:lnTo>
                  <a:pt x="269" y="2513"/>
                </a:lnTo>
                <a:lnTo>
                  <a:pt x="229" y="2517"/>
                </a:lnTo>
                <a:lnTo>
                  <a:pt x="191" y="2515"/>
                </a:lnTo>
                <a:lnTo>
                  <a:pt x="155" y="2509"/>
                </a:lnTo>
                <a:lnTo>
                  <a:pt x="133" y="2510"/>
                </a:lnTo>
                <a:lnTo>
                  <a:pt x="115" y="2525"/>
                </a:lnTo>
                <a:lnTo>
                  <a:pt x="102" y="2547"/>
                </a:lnTo>
                <a:lnTo>
                  <a:pt x="89" y="2564"/>
                </a:lnTo>
                <a:lnTo>
                  <a:pt x="94" y="2583"/>
                </a:lnTo>
                <a:lnTo>
                  <a:pt x="103" y="2594"/>
                </a:lnTo>
                <a:lnTo>
                  <a:pt x="122" y="2617"/>
                </a:lnTo>
                <a:lnTo>
                  <a:pt x="139" y="2640"/>
                </a:lnTo>
                <a:lnTo>
                  <a:pt x="148" y="2655"/>
                </a:lnTo>
                <a:lnTo>
                  <a:pt x="181" y="2688"/>
                </a:lnTo>
                <a:lnTo>
                  <a:pt x="213" y="2718"/>
                </a:lnTo>
                <a:lnTo>
                  <a:pt x="219" y="2723"/>
                </a:lnTo>
                <a:lnTo>
                  <a:pt x="228" y="2728"/>
                </a:lnTo>
                <a:lnTo>
                  <a:pt x="235" y="2730"/>
                </a:lnTo>
                <a:lnTo>
                  <a:pt x="252" y="2748"/>
                </a:lnTo>
                <a:lnTo>
                  <a:pt x="277" y="2776"/>
                </a:lnTo>
                <a:lnTo>
                  <a:pt x="299" y="2819"/>
                </a:lnTo>
                <a:lnTo>
                  <a:pt x="315" y="2864"/>
                </a:lnTo>
                <a:lnTo>
                  <a:pt x="330" y="2907"/>
                </a:lnTo>
                <a:lnTo>
                  <a:pt x="338" y="2914"/>
                </a:lnTo>
                <a:lnTo>
                  <a:pt x="348" y="2919"/>
                </a:lnTo>
                <a:lnTo>
                  <a:pt x="350" y="2928"/>
                </a:lnTo>
                <a:lnTo>
                  <a:pt x="349" y="2942"/>
                </a:lnTo>
                <a:lnTo>
                  <a:pt x="346" y="2953"/>
                </a:lnTo>
                <a:lnTo>
                  <a:pt x="337" y="2968"/>
                </a:lnTo>
                <a:lnTo>
                  <a:pt x="355" y="2970"/>
                </a:lnTo>
                <a:lnTo>
                  <a:pt x="373" y="2975"/>
                </a:lnTo>
                <a:lnTo>
                  <a:pt x="397" y="2977"/>
                </a:lnTo>
                <a:lnTo>
                  <a:pt x="415" y="2971"/>
                </a:lnTo>
                <a:lnTo>
                  <a:pt x="427" y="2959"/>
                </a:lnTo>
                <a:lnTo>
                  <a:pt x="454" y="2950"/>
                </a:lnTo>
                <a:lnTo>
                  <a:pt x="484" y="2938"/>
                </a:lnTo>
                <a:lnTo>
                  <a:pt x="488" y="2921"/>
                </a:lnTo>
                <a:lnTo>
                  <a:pt x="497" y="2913"/>
                </a:lnTo>
                <a:lnTo>
                  <a:pt x="508" y="2905"/>
                </a:lnTo>
                <a:lnTo>
                  <a:pt x="511" y="2904"/>
                </a:lnTo>
                <a:lnTo>
                  <a:pt x="512" y="2910"/>
                </a:lnTo>
                <a:lnTo>
                  <a:pt x="518" y="2927"/>
                </a:lnTo>
                <a:lnTo>
                  <a:pt x="531" y="2945"/>
                </a:lnTo>
                <a:lnTo>
                  <a:pt x="551" y="2963"/>
                </a:lnTo>
                <a:lnTo>
                  <a:pt x="557" y="2962"/>
                </a:lnTo>
                <a:lnTo>
                  <a:pt x="569" y="2948"/>
                </a:lnTo>
                <a:lnTo>
                  <a:pt x="598" y="2938"/>
                </a:lnTo>
                <a:lnTo>
                  <a:pt x="605" y="2934"/>
                </a:lnTo>
                <a:lnTo>
                  <a:pt x="626" y="2914"/>
                </a:lnTo>
                <a:lnTo>
                  <a:pt x="653" y="2901"/>
                </a:lnTo>
                <a:lnTo>
                  <a:pt x="658" y="2900"/>
                </a:lnTo>
                <a:lnTo>
                  <a:pt x="667" y="2896"/>
                </a:lnTo>
                <a:lnTo>
                  <a:pt x="693" y="2883"/>
                </a:lnTo>
                <a:lnTo>
                  <a:pt x="711" y="2884"/>
                </a:lnTo>
                <a:lnTo>
                  <a:pt x="740" y="2882"/>
                </a:lnTo>
                <a:lnTo>
                  <a:pt x="790" y="2876"/>
                </a:lnTo>
                <a:lnTo>
                  <a:pt x="825" y="2874"/>
                </a:lnTo>
                <a:lnTo>
                  <a:pt x="842" y="2871"/>
                </a:lnTo>
                <a:lnTo>
                  <a:pt x="847" y="2868"/>
                </a:lnTo>
                <a:lnTo>
                  <a:pt x="854" y="2849"/>
                </a:lnTo>
                <a:lnTo>
                  <a:pt x="860" y="2843"/>
                </a:lnTo>
                <a:lnTo>
                  <a:pt x="873" y="2833"/>
                </a:lnTo>
                <a:lnTo>
                  <a:pt x="899" y="2804"/>
                </a:lnTo>
                <a:lnTo>
                  <a:pt x="916" y="2779"/>
                </a:lnTo>
                <a:lnTo>
                  <a:pt x="920" y="2770"/>
                </a:lnTo>
                <a:lnTo>
                  <a:pt x="921" y="2769"/>
                </a:lnTo>
                <a:lnTo>
                  <a:pt x="924" y="2768"/>
                </a:lnTo>
                <a:lnTo>
                  <a:pt x="931" y="2757"/>
                </a:lnTo>
                <a:lnTo>
                  <a:pt x="924" y="2746"/>
                </a:lnTo>
                <a:lnTo>
                  <a:pt x="895" y="2723"/>
                </a:lnTo>
                <a:lnTo>
                  <a:pt x="895" y="2720"/>
                </a:lnTo>
                <a:lnTo>
                  <a:pt x="894" y="2716"/>
                </a:lnTo>
                <a:lnTo>
                  <a:pt x="895" y="2713"/>
                </a:lnTo>
                <a:lnTo>
                  <a:pt x="906" y="2704"/>
                </a:lnTo>
                <a:lnTo>
                  <a:pt x="921" y="2694"/>
                </a:lnTo>
                <a:lnTo>
                  <a:pt x="937" y="2690"/>
                </a:lnTo>
                <a:lnTo>
                  <a:pt x="979" y="2691"/>
                </a:lnTo>
                <a:lnTo>
                  <a:pt x="1015" y="2688"/>
                </a:lnTo>
                <a:lnTo>
                  <a:pt x="1023" y="2689"/>
                </a:lnTo>
                <a:lnTo>
                  <a:pt x="1050" y="2684"/>
                </a:lnTo>
                <a:lnTo>
                  <a:pt x="1070" y="2679"/>
                </a:lnTo>
                <a:lnTo>
                  <a:pt x="1090" y="2668"/>
                </a:lnTo>
                <a:lnTo>
                  <a:pt x="1133" y="2669"/>
                </a:lnTo>
                <a:lnTo>
                  <a:pt x="1170" y="2642"/>
                </a:lnTo>
                <a:lnTo>
                  <a:pt x="1181" y="2637"/>
                </a:lnTo>
                <a:lnTo>
                  <a:pt x="1186" y="2633"/>
                </a:lnTo>
                <a:lnTo>
                  <a:pt x="1187" y="2629"/>
                </a:lnTo>
                <a:lnTo>
                  <a:pt x="1204" y="2617"/>
                </a:lnTo>
                <a:lnTo>
                  <a:pt x="1223" y="2595"/>
                </a:lnTo>
                <a:lnTo>
                  <a:pt x="1238" y="2574"/>
                </a:lnTo>
                <a:lnTo>
                  <a:pt x="1242" y="2560"/>
                </a:lnTo>
                <a:lnTo>
                  <a:pt x="1284" y="2511"/>
                </a:lnTo>
                <a:lnTo>
                  <a:pt x="1298" y="2512"/>
                </a:lnTo>
                <a:lnTo>
                  <a:pt x="1305" y="2506"/>
                </a:lnTo>
                <a:lnTo>
                  <a:pt x="1322" y="2474"/>
                </a:lnTo>
                <a:lnTo>
                  <a:pt x="1327" y="2468"/>
                </a:lnTo>
                <a:lnTo>
                  <a:pt x="1334" y="2466"/>
                </a:lnTo>
                <a:lnTo>
                  <a:pt x="1344" y="2462"/>
                </a:lnTo>
                <a:lnTo>
                  <a:pt x="1352" y="2453"/>
                </a:lnTo>
                <a:lnTo>
                  <a:pt x="1358" y="2439"/>
                </a:lnTo>
                <a:lnTo>
                  <a:pt x="1358" y="2421"/>
                </a:lnTo>
                <a:lnTo>
                  <a:pt x="1355" y="2406"/>
                </a:lnTo>
                <a:lnTo>
                  <a:pt x="1355" y="2399"/>
                </a:lnTo>
                <a:lnTo>
                  <a:pt x="1359" y="2393"/>
                </a:lnTo>
                <a:lnTo>
                  <a:pt x="1365" y="2387"/>
                </a:lnTo>
                <a:lnTo>
                  <a:pt x="1398" y="2369"/>
                </a:lnTo>
                <a:lnTo>
                  <a:pt x="1405" y="2361"/>
                </a:lnTo>
                <a:lnTo>
                  <a:pt x="1410" y="2353"/>
                </a:lnTo>
                <a:lnTo>
                  <a:pt x="1419" y="2352"/>
                </a:lnTo>
                <a:lnTo>
                  <a:pt x="1429" y="2353"/>
                </a:lnTo>
                <a:lnTo>
                  <a:pt x="1435" y="2348"/>
                </a:lnTo>
                <a:lnTo>
                  <a:pt x="1441" y="2340"/>
                </a:lnTo>
                <a:lnTo>
                  <a:pt x="1463" y="2330"/>
                </a:lnTo>
                <a:lnTo>
                  <a:pt x="1483" y="2321"/>
                </a:lnTo>
                <a:lnTo>
                  <a:pt x="1505" y="2325"/>
                </a:lnTo>
                <a:lnTo>
                  <a:pt x="1522" y="2329"/>
                </a:lnTo>
                <a:lnTo>
                  <a:pt x="1537" y="2334"/>
                </a:lnTo>
                <a:lnTo>
                  <a:pt x="1544" y="2335"/>
                </a:lnTo>
                <a:lnTo>
                  <a:pt x="1549" y="2315"/>
                </a:lnTo>
                <a:lnTo>
                  <a:pt x="1556" y="2284"/>
                </a:lnTo>
                <a:lnTo>
                  <a:pt x="1556" y="2270"/>
                </a:lnTo>
                <a:lnTo>
                  <a:pt x="1553" y="2256"/>
                </a:lnTo>
                <a:lnTo>
                  <a:pt x="1541" y="2245"/>
                </a:lnTo>
                <a:lnTo>
                  <a:pt x="1530" y="2244"/>
                </a:lnTo>
                <a:lnTo>
                  <a:pt x="1525" y="2238"/>
                </a:lnTo>
                <a:lnTo>
                  <a:pt x="1516" y="2231"/>
                </a:lnTo>
                <a:lnTo>
                  <a:pt x="1507" y="2224"/>
                </a:lnTo>
                <a:lnTo>
                  <a:pt x="1499" y="2213"/>
                </a:lnTo>
                <a:lnTo>
                  <a:pt x="1493" y="2195"/>
                </a:lnTo>
                <a:lnTo>
                  <a:pt x="1496" y="2136"/>
                </a:lnTo>
                <a:lnTo>
                  <a:pt x="1494" y="2128"/>
                </a:lnTo>
                <a:lnTo>
                  <a:pt x="1480" y="2126"/>
                </a:lnTo>
                <a:lnTo>
                  <a:pt x="1478" y="2122"/>
                </a:lnTo>
                <a:lnTo>
                  <a:pt x="1478" y="2110"/>
                </a:lnTo>
                <a:lnTo>
                  <a:pt x="1471" y="2076"/>
                </a:lnTo>
                <a:lnTo>
                  <a:pt x="1464" y="2048"/>
                </a:lnTo>
                <a:lnTo>
                  <a:pt x="1467" y="2032"/>
                </a:lnTo>
                <a:lnTo>
                  <a:pt x="1457" y="2011"/>
                </a:lnTo>
                <a:lnTo>
                  <a:pt x="1438" y="2002"/>
                </a:lnTo>
                <a:lnTo>
                  <a:pt x="1419" y="2005"/>
                </a:lnTo>
                <a:lnTo>
                  <a:pt x="1400" y="2009"/>
                </a:lnTo>
                <a:lnTo>
                  <a:pt x="1388" y="2008"/>
                </a:lnTo>
                <a:lnTo>
                  <a:pt x="1379" y="2004"/>
                </a:lnTo>
                <a:lnTo>
                  <a:pt x="1373" y="1995"/>
                </a:lnTo>
                <a:lnTo>
                  <a:pt x="1370" y="1986"/>
                </a:lnTo>
                <a:lnTo>
                  <a:pt x="1373" y="1972"/>
                </a:lnTo>
                <a:lnTo>
                  <a:pt x="1384" y="1947"/>
                </a:lnTo>
                <a:lnTo>
                  <a:pt x="1397" y="1927"/>
                </a:lnTo>
                <a:lnTo>
                  <a:pt x="1424" y="1908"/>
                </a:lnTo>
                <a:lnTo>
                  <a:pt x="1431" y="1898"/>
                </a:lnTo>
                <a:lnTo>
                  <a:pt x="1435" y="1886"/>
                </a:lnTo>
                <a:lnTo>
                  <a:pt x="1436" y="1873"/>
                </a:lnTo>
                <a:lnTo>
                  <a:pt x="1434" y="1859"/>
                </a:lnTo>
                <a:lnTo>
                  <a:pt x="1431" y="1847"/>
                </a:lnTo>
                <a:lnTo>
                  <a:pt x="1423" y="1831"/>
                </a:lnTo>
                <a:lnTo>
                  <a:pt x="1415" y="1812"/>
                </a:lnTo>
                <a:lnTo>
                  <a:pt x="1415" y="1799"/>
                </a:lnTo>
                <a:lnTo>
                  <a:pt x="1418" y="1789"/>
                </a:lnTo>
                <a:lnTo>
                  <a:pt x="1425" y="1777"/>
                </a:lnTo>
                <a:lnTo>
                  <a:pt x="1440" y="1765"/>
                </a:lnTo>
                <a:lnTo>
                  <a:pt x="1443" y="1762"/>
                </a:lnTo>
                <a:lnTo>
                  <a:pt x="1452" y="1756"/>
                </a:lnTo>
                <a:lnTo>
                  <a:pt x="1460" y="1751"/>
                </a:lnTo>
                <a:lnTo>
                  <a:pt x="1479" y="1737"/>
                </a:lnTo>
                <a:lnTo>
                  <a:pt x="1484" y="1731"/>
                </a:lnTo>
                <a:lnTo>
                  <a:pt x="1482" y="1723"/>
                </a:lnTo>
                <a:lnTo>
                  <a:pt x="1477" y="1717"/>
                </a:lnTo>
                <a:lnTo>
                  <a:pt x="1469" y="1708"/>
                </a:lnTo>
                <a:lnTo>
                  <a:pt x="1467" y="1698"/>
                </a:lnTo>
                <a:lnTo>
                  <a:pt x="1465" y="1678"/>
                </a:lnTo>
                <a:lnTo>
                  <a:pt x="1461" y="1667"/>
                </a:lnTo>
                <a:lnTo>
                  <a:pt x="1457" y="1658"/>
                </a:lnTo>
                <a:lnTo>
                  <a:pt x="1463" y="1652"/>
                </a:lnTo>
                <a:lnTo>
                  <a:pt x="1471" y="1643"/>
                </a:lnTo>
                <a:lnTo>
                  <a:pt x="1482" y="1638"/>
                </a:lnTo>
                <a:lnTo>
                  <a:pt x="1499" y="1633"/>
                </a:lnTo>
                <a:lnTo>
                  <a:pt x="1505" y="1627"/>
                </a:lnTo>
                <a:lnTo>
                  <a:pt x="1507" y="1614"/>
                </a:lnTo>
                <a:lnTo>
                  <a:pt x="1506" y="1603"/>
                </a:lnTo>
                <a:lnTo>
                  <a:pt x="1512" y="1594"/>
                </a:lnTo>
                <a:lnTo>
                  <a:pt x="1519" y="1575"/>
                </a:lnTo>
                <a:lnTo>
                  <a:pt x="1525" y="1566"/>
                </a:lnTo>
                <a:lnTo>
                  <a:pt x="1536" y="1556"/>
                </a:lnTo>
                <a:lnTo>
                  <a:pt x="1546" y="1544"/>
                </a:lnTo>
                <a:lnTo>
                  <a:pt x="1550" y="1530"/>
                </a:lnTo>
                <a:lnTo>
                  <a:pt x="1552" y="1517"/>
                </a:lnTo>
                <a:lnTo>
                  <a:pt x="1545" y="1475"/>
                </a:lnTo>
                <a:lnTo>
                  <a:pt x="1557" y="1458"/>
                </a:lnTo>
                <a:lnTo>
                  <a:pt x="1572" y="1444"/>
                </a:lnTo>
                <a:lnTo>
                  <a:pt x="1596" y="1445"/>
                </a:lnTo>
                <a:lnTo>
                  <a:pt x="1630" y="1442"/>
                </a:lnTo>
                <a:lnTo>
                  <a:pt x="1654" y="1436"/>
                </a:lnTo>
                <a:lnTo>
                  <a:pt x="1670" y="1436"/>
                </a:lnTo>
                <a:lnTo>
                  <a:pt x="1710" y="1443"/>
                </a:lnTo>
                <a:lnTo>
                  <a:pt x="1713" y="1442"/>
                </a:lnTo>
                <a:lnTo>
                  <a:pt x="1714" y="1440"/>
                </a:lnTo>
                <a:lnTo>
                  <a:pt x="1716" y="1429"/>
                </a:lnTo>
                <a:lnTo>
                  <a:pt x="1715" y="140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0" name="Freeform 122"/>
          <p:cNvSpPr>
            <a:spLocks/>
          </p:cNvSpPr>
          <p:nvPr/>
        </p:nvSpPr>
        <p:spPr bwMode="auto">
          <a:xfrm>
            <a:off x="6910256" y="3870731"/>
            <a:ext cx="421537" cy="321595"/>
          </a:xfrm>
          <a:custGeom>
            <a:avLst/>
            <a:gdLst>
              <a:gd name="T0" fmla="*/ 2096 w 2133"/>
              <a:gd name="T1" fmla="*/ 992 h 1626"/>
              <a:gd name="T2" fmla="*/ 1999 w 2133"/>
              <a:gd name="T3" fmla="*/ 927 h 1626"/>
              <a:gd name="T4" fmla="*/ 1952 w 2133"/>
              <a:gd name="T5" fmla="*/ 847 h 1626"/>
              <a:gd name="T6" fmla="*/ 1882 w 2133"/>
              <a:gd name="T7" fmla="*/ 733 h 1626"/>
              <a:gd name="T8" fmla="*/ 1774 w 2133"/>
              <a:gd name="T9" fmla="*/ 624 h 1626"/>
              <a:gd name="T10" fmla="*/ 1645 w 2133"/>
              <a:gd name="T11" fmla="*/ 513 h 1626"/>
              <a:gd name="T12" fmla="*/ 1601 w 2133"/>
              <a:gd name="T13" fmla="*/ 437 h 1626"/>
              <a:gd name="T14" fmla="*/ 1493 w 2133"/>
              <a:gd name="T15" fmla="*/ 406 h 1626"/>
              <a:gd name="T16" fmla="*/ 1502 w 2133"/>
              <a:gd name="T17" fmla="*/ 323 h 1626"/>
              <a:gd name="T18" fmla="*/ 1478 w 2133"/>
              <a:gd name="T19" fmla="*/ 153 h 1626"/>
              <a:gd name="T20" fmla="*/ 1372 w 2133"/>
              <a:gd name="T21" fmla="*/ 13 h 1626"/>
              <a:gd name="T22" fmla="*/ 1270 w 2133"/>
              <a:gd name="T23" fmla="*/ 27 h 1626"/>
              <a:gd name="T24" fmla="*/ 1200 w 2133"/>
              <a:gd name="T25" fmla="*/ 66 h 1626"/>
              <a:gd name="T26" fmla="*/ 1187 w 2133"/>
              <a:gd name="T27" fmla="*/ 132 h 1626"/>
              <a:gd name="T28" fmla="*/ 1133 w 2133"/>
              <a:gd name="T29" fmla="*/ 191 h 1626"/>
              <a:gd name="T30" fmla="*/ 1022 w 2133"/>
              <a:gd name="T31" fmla="*/ 308 h 1626"/>
              <a:gd name="T32" fmla="*/ 905 w 2133"/>
              <a:gd name="T33" fmla="*/ 358 h 1626"/>
              <a:gd name="T34" fmla="*/ 756 w 2133"/>
              <a:gd name="T35" fmla="*/ 373 h 1626"/>
              <a:gd name="T36" fmla="*/ 759 w 2133"/>
              <a:gd name="T37" fmla="*/ 425 h 1626"/>
              <a:gd name="T38" fmla="*/ 734 w 2133"/>
              <a:gd name="T39" fmla="*/ 483 h 1626"/>
              <a:gd name="T40" fmla="*/ 660 w 2133"/>
              <a:gd name="T41" fmla="*/ 553 h 1626"/>
              <a:gd name="T42" fmla="*/ 493 w 2133"/>
              <a:gd name="T43" fmla="*/ 579 h 1626"/>
              <a:gd name="T44" fmla="*/ 392 w 2133"/>
              <a:gd name="T45" fmla="*/ 641 h 1626"/>
              <a:gd name="T46" fmla="*/ 343 w 2133"/>
              <a:gd name="T47" fmla="*/ 584 h 1626"/>
              <a:gd name="T48" fmla="*/ 250 w 2133"/>
              <a:gd name="T49" fmla="*/ 650 h 1626"/>
              <a:gd name="T50" fmla="*/ 133 w 2133"/>
              <a:gd name="T51" fmla="*/ 695 h 1626"/>
              <a:gd name="T52" fmla="*/ 91 w 2133"/>
              <a:gd name="T53" fmla="*/ 792 h 1626"/>
              <a:gd name="T54" fmla="*/ 21 w 2133"/>
              <a:gd name="T55" fmla="*/ 895 h 1626"/>
              <a:gd name="T56" fmla="*/ 12 w 2133"/>
              <a:gd name="T57" fmla="*/ 947 h 1626"/>
              <a:gd name="T58" fmla="*/ 25 w 2133"/>
              <a:gd name="T59" fmla="*/ 1036 h 1626"/>
              <a:gd name="T60" fmla="*/ 34 w 2133"/>
              <a:gd name="T61" fmla="*/ 1084 h 1626"/>
              <a:gd name="T62" fmla="*/ 98 w 2133"/>
              <a:gd name="T63" fmla="*/ 1237 h 1626"/>
              <a:gd name="T64" fmla="*/ 105 w 2133"/>
              <a:gd name="T65" fmla="*/ 1300 h 1626"/>
              <a:gd name="T66" fmla="*/ 169 w 2133"/>
              <a:gd name="T67" fmla="*/ 1405 h 1626"/>
              <a:gd name="T68" fmla="*/ 247 w 2133"/>
              <a:gd name="T69" fmla="*/ 1476 h 1626"/>
              <a:gd name="T70" fmla="*/ 272 w 2133"/>
              <a:gd name="T71" fmla="*/ 1550 h 1626"/>
              <a:gd name="T72" fmla="*/ 290 w 2133"/>
              <a:gd name="T73" fmla="*/ 1626 h 1626"/>
              <a:gd name="T74" fmla="*/ 336 w 2133"/>
              <a:gd name="T75" fmla="*/ 1492 h 1626"/>
              <a:gd name="T76" fmla="*/ 359 w 2133"/>
              <a:gd name="T77" fmla="*/ 1396 h 1626"/>
              <a:gd name="T78" fmla="*/ 496 w 2133"/>
              <a:gd name="T79" fmla="*/ 1363 h 1626"/>
              <a:gd name="T80" fmla="*/ 579 w 2133"/>
              <a:gd name="T81" fmla="*/ 1388 h 1626"/>
              <a:gd name="T82" fmla="*/ 627 w 2133"/>
              <a:gd name="T83" fmla="*/ 1389 h 1626"/>
              <a:gd name="T84" fmla="*/ 686 w 2133"/>
              <a:gd name="T85" fmla="*/ 1364 h 1626"/>
              <a:gd name="T86" fmla="*/ 724 w 2133"/>
              <a:gd name="T87" fmla="*/ 1206 h 1626"/>
              <a:gd name="T88" fmla="*/ 893 w 2133"/>
              <a:gd name="T89" fmla="*/ 1111 h 1626"/>
              <a:gd name="T90" fmla="*/ 1023 w 2133"/>
              <a:gd name="T91" fmla="*/ 1222 h 1626"/>
              <a:gd name="T92" fmla="*/ 1139 w 2133"/>
              <a:gd name="T93" fmla="*/ 1246 h 1626"/>
              <a:gd name="T94" fmla="*/ 1321 w 2133"/>
              <a:gd name="T95" fmla="*/ 1274 h 1626"/>
              <a:gd name="T96" fmla="*/ 1408 w 2133"/>
              <a:gd name="T97" fmla="*/ 1166 h 1626"/>
              <a:gd name="T98" fmla="*/ 1521 w 2133"/>
              <a:gd name="T99" fmla="*/ 1161 h 1626"/>
              <a:gd name="T100" fmla="*/ 1700 w 2133"/>
              <a:gd name="T101" fmla="*/ 1130 h 1626"/>
              <a:gd name="T102" fmla="*/ 1824 w 2133"/>
              <a:gd name="T103" fmla="*/ 1060 h 1626"/>
              <a:gd name="T104" fmla="*/ 2038 w 2133"/>
              <a:gd name="T105" fmla="*/ 1106 h 1626"/>
              <a:gd name="T106" fmla="*/ 2122 w 2133"/>
              <a:gd name="T107" fmla="*/ 1083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3" h="1626">
                <a:moveTo>
                  <a:pt x="2122" y="1083"/>
                </a:moveTo>
                <a:lnTo>
                  <a:pt x="2109" y="1064"/>
                </a:lnTo>
                <a:lnTo>
                  <a:pt x="2105" y="1036"/>
                </a:lnTo>
                <a:lnTo>
                  <a:pt x="2104" y="1012"/>
                </a:lnTo>
                <a:lnTo>
                  <a:pt x="2102" y="1002"/>
                </a:lnTo>
                <a:lnTo>
                  <a:pt x="2096" y="992"/>
                </a:lnTo>
                <a:lnTo>
                  <a:pt x="2090" y="983"/>
                </a:lnTo>
                <a:lnTo>
                  <a:pt x="2080" y="973"/>
                </a:lnTo>
                <a:lnTo>
                  <a:pt x="2057" y="958"/>
                </a:lnTo>
                <a:lnTo>
                  <a:pt x="2032" y="942"/>
                </a:lnTo>
                <a:lnTo>
                  <a:pt x="2021" y="932"/>
                </a:lnTo>
                <a:lnTo>
                  <a:pt x="1999" y="927"/>
                </a:lnTo>
                <a:lnTo>
                  <a:pt x="1986" y="918"/>
                </a:lnTo>
                <a:lnTo>
                  <a:pt x="1975" y="897"/>
                </a:lnTo>
                <a:lnTo>
                  <a:pt x="1971" y="880"/>
                </a:lnTo>
                <a:lnTo>
                  <a:pt x="1960" y="867"/>
                </a:lnTo>
                <a:lnTo>
                  <a:pt x="1955" y="858"/>
                </a:lnTo>
                <a:lnTo>
                  <a:pt x="1952" y="847"/>
                </a:lnTo>
                <a:lnTo>
                  <a:pt x="1961" y="812"/>
                </a:lnTo>
                <a:lnTo>
                  <a:pt x="1947" y="801"/>
                </a:lnTo>
                <a:lnTo>
                  <a:pt x="1928" y="785"/>
                </a:lnTo>
                <a:lnTo>
                  <a:pt x="1914" y="769"/>
                </a:lnTo>
                <a:lnTo>
                  <a:pt x="1906" y="753"/>
                </a:lnTo>
                <a:lnTo>
                  <a:pt x="1882" y="733"/>
                </a:lnTo>
                <a:lnTo>
                  <a:pt x="1828" y="702"/>
                </a:lnTo>
                <a:lnTo>
                  <a:pt x="1798" y="683"/>
                </a:lnTo>
                <a:lnTo>
                  <a:pt x="1781" y="665"/>
                </a:lnTo>
                <a:lnTo>
                  <a:pt x="1767" y="648"/>
                </a:lnTo>
                <a:lnTo>
                  <a:pt x="1765" y="641"/>
                </a:lnTo>
                <a:lnTo>
                  <a:pt x="1774" y="624"/>
                </a:lnTo>
                <a:lnTo>
                  <a:pt x="1776" y="609"/>
                </a:lnTo>
                <a:lnTo>
                  <a:pt x="1768" y="594"/>
                </a:lnTo>
                <a:lnTo>
                  <a:pt x="1735" y="565"/>
                </a:lnTo>
                <a:lnTo>
                  <a:pt x="1710" y="533"/>
                </a:lnTo>
                <a:lnTo>
                  <a:pt x="1691" y="523"/>
                </a:lnTo>
                <a:lnTo>
                  <a:pt x="1645" y="513"/>
                </a:lnTo>
                <a:lnTo>
                  <a:pt x="1631" y="510"/>
                </a:lnTo>
                <a:lnTo>
                  <a:pt x="1617" y="504"/>
                </a:lnTo>
                <a:lnTo>
                  <a:pt x="1604" y="489"/>
                </a:lnTo>
                <a:lnTo>
                  <a:pt x="1599" y="472"/>
                </a:lnTo>
                <a:lnTo>
                  <a:pt x="1605" y="445"/>
                </a:lnTo>
                <a:lnTo>
                  <a:pt x="1601" y="437"/>
                </a:lnTo>
                <a:lnTo>
                  <a:pt x="1593" y="435"/>
                </a:lnTo>
                <a:lnTo>
                  <a:pt x="1577" y="430"/>
                </a:lnTo>
                <a:lnTo>
                  <a:pt x="1557" y="426"/>
                </a:lnTo>
                <a:lnTo>
                  <a:pt x="1516" y="422"/>
                </a:lnTo>
                <a:lnTo>
                  <a:pt x="1501" y="416"/>
                </a:lnTo>
                <a:lnTo>
                  <a:pt x="1493" y="406"/>
                </a:lnTo>
                <a:lnTo>
                  <a:pt x="1495" y="382"/>
                </a:lnTo>
                <a:lnTo>
                  <a:pt x="1491" y="377"/>
                </a:lnTo>
                <a:lnTo>
                  <a:pt x="1485" y="373"/>
                </a:lnTo>
                <a:lnTo>
                  <a:pt x="1480" y="363"/>
                </a:lnTo>
                <a:lnTo>
                  <a:pt x="1481" y="351"/>
                </a:lnTo>
                <a:lnTo>
                  <a:pt x="1502" y="323"/>
                </a:lnTo>
                <a:lnTo>
                  <a:pt x="1506" y="309"/>
                </a:lnTo>
                <a:lnTo>
                  <a:pt x="1509" y="258"/>
                </a:lnTo>
                <a:lnTo>
                  <a:pt x="1511" y="240"/>
                </a:lnTo>
                <a:lnTo>
                  <a:pt x="1509" y="219"/>
                </a:lnTo>
                <a:lnTo>
                  <a:pt x="1492" y="180"/>
                </a:lnTo>
                <a:lnTo>
                  <a:pt x="1478" y="153"/>
                </a:lnTo>
                <a:lnTo>
                  <a:pt x="1454" y="114"/>
                </a:lnTo>
                <a:lnTo>
                  <a:pt x="1445" y="101"/>
                </a:lnTo>
                <a:lnTo>
                  <a:pt x="1396" y="45"/>
                </a:lnTo>
                <a:lnTo>
                  <a:pt x="1390" y="37"/>
                </a:lnTo>
                <a:lnTo>
                  <a:pt x="1379" y="14"/>
                </a:lnTo>
                <a:lnTo>
                  <a:pt x="1372" y="13"/>
                </a:lnTo>
                <a:lnTo>
                  <a:pt x="1357" y="8"/>
                </a:lnTo>
                <a:lnTo>
                  <a:pt x="1340" y="4"/>
                </a:lnTo>
                <a:lnTo>
                  <a:pt x="1318" y="0"/>
                </a:lnTo>
                <a:lnTo>
                  <a:pt x="1298" y="9"/>
                </a:lnTo>
                <a:lnTo>
                  <a:pt x="1276" y="19"/>
                </a:lnTo>
                <a:lnTo>
                  <a:pt x="1270" y="27"/>
                </a:lnTo>
                <a:lnTo>
                  <a:pt x="1264" y="32"/>
                </a:lnTo>
                <a:lnTo>
                  <a:pt x="1254" y="31"/>
                </a:lnTo>
                <a:lnTo>
                  <a:pt x="1245" y="32"/>
                </a:lnTo>
                <a:lnTo>
                  <a:pt x="1240" y="40"/>
                </a:lnTo>
                <a:lnTo>
                  <a:pt x="1233" y="48"/>
                </a:lnTo>
                <a:lnTo>
                  <a:pt x="1200" y="66"/>
                </a:lnTo>
                <a:lnTo>
                  <a:pt x="1194" y="72"/>
                </a:lnTo>
                <a:lnTo>
                  <a:pt x="1190" y="78"/>
                </a:lnTo>
                <a:lnTo>
                  <a:pt x="1190" y="85"/>
                </a:lnTo>
                <a:lnTo>
                  <a:pt x="1193" y="100"/>
                </a:lnTo>
                <a:lnTo>
                  <a:pt x="1193" y="118"/>
                </a:lnTo>
                <a:lnTo>
                  <a:pt x="1187" y="132"/>
                </a:lnTo>
                <a:lnTo>
                  <a:pt x="1179" y="141"/>
                </a:lnTo>
                <a:lnTo>
                  <a:pt x="1169" y="145"/>
                </a:lnTo>
                <a:lnTo>
                  <a:pt x="1162" y="147"/>
                </a:lnTo>
                <a:lnTo>
                  <a:pt x="1157" y="153"/>
                </a:lnTo>
                <a:lnTo>
                  <a:pt x="1140" y="185"/>
                </a:lnTo>
                <a:lnTo>
                  <a:pt x="1133" y="191"/>
                </a:lnTo>
                <a:lnTo>
                  <a:pt x="1119" y="190"/>
                </a:lnTo>
                <a:lnTo>
                  <a:pt x="1077" y="239"/>
                </a:lnTo>
                <a:lnTo>
                  <a:pt x="1073" y="253"/>
                </a:lnTo>
                <a:lnTo>
                  <a:pt x="1058" y="274"/>
                </a:lnTo>
                <a:lnTo>
                  <a:pt x="1039" y="296"/>
                </a:lnTo>
                <a:lnTo>
                  <a:pt x="1022" y="308"/>
                </a:lnTo>
                <a:lnTo>
                  <a:pt x="1021" y="312"/>
                </a:lnTo>
                <a:lnTo>
                  <a:pt x="1016" y="316"/>
                </a:lnTo>
                <a:lnTo>
                  <a:pt x="1005" y="321"/>
                </a:lnTo>
                <a:lnTo>
                  <a:pt x="968" y="348"/>
                </a:lnTo>
                <a:lnTo>
                  <a:pt x="925" y="347"/>
                </a:lnTo>
                <a:lnTo>
                  <a:pt x="905" y="358"/>
                </a:lnTo>
                <a:lnTo>
                  <a:pt x="885" y="363"/>
                </a:lnTo>
                <a:lnTo>
                  <a:pt x="858" y="368"/>
                </a:lnTo>
                <a:lnTo>
                  <a:pt x="850" y="367"/>
                </a:lnTo>
                <a:lnTo>
                  <a:pt x="814" y="370"/>
                </a:lnTo>
                <a:lnTo>
                  <a:pt x="772" y="369"/>
                </a:lnTo>
                <a:lnTo>
                  <a:pt x="756" y="373"/>
                </a:lnTo>
                <a:lnTo>
                  <a:pt x="741" y="383"/>
                </a:lnTo>
                <a:lnTo>
                  <a:pt x="730" y="392"/>
                </a:lnTo>
                <a:lnTo>
                  <a:pt x="729" y="395"/>
                </a:lnTo>
                <a:lnTo>
                  <a:pt x="730" y="399"/>
                </a:lnTo>
                <a:lnTo>
                  <a:pt x="730" y="402"/>
                </a:lnTo>
                <a:lnTo>
                  <a:pt x="759" y="425"/>
                </a:lnTo>
                <a:lnTo>
                  <a:pt x="766" y="436"/>
                </a:lnTo>
                <a:lnTo>
                  <a:pt x="759" y="447"/>
                </a:lnTo>
                <a:lnTo>
                  <a:pt x="756" y="448"/>
                </a:lnTo>
                <a:lnTo>
                  <a:pt x="755" y="449"/>
                </a:lnTo>
                <a:lnTo>
                  <a:pt x="751" y="458"/>
                </a:lnTo>
                <a:lnTo>
                  <a:pt x="734" y="483"/>
                </a:lnTo>
                <a:lnTo>
                  <a:pt x="708" y="512"/>
                </a:lnTo>
                <a:lnTo>
                  <a:pt x="695" y="522"/>
                </a:lnTo>
                <a:lnTo>
                  <a:pt x="689" y="528"/>
                </a:lnTo>
                <a:lnTo>
                  <a:pt x="682" y="547"/>
                </a:lnTo>
                <a:lnTo>
                  <a:pt x="677" y="550"/>
                </a:lnTo>
                <a:lnTo>
                  <a:pt x="660" y="553"/>
                </a:lnTo>
                <a:lnTo>
                  <a:pt x="625" y="555"/>
                </a:lnTo>
                <a:lnTo>
                  <a:pt x="575" y="561"/>
                </a:lnTo>
                <a:lnTo>
                  <a:pt x="546" y="563"/>
                </a:lnTo>
                <a:lnTo>
                  <a:pt x="528" y="562"/>
                </a:lnTo>
                <a:lnTo>
                  <a:pt x="502" y="575"/>
                </a:lnTo>
                <a:lnTo>
                  <a:pt x="493" y="579"/>
                </a:lnTo>
                <a:lnTo>
                  <a:pt x="488" y="580"/>
                </a:lnTo>
                <a:lnTo>
                  <a:pt x="461" y="593"/>
                </a:lnTo>
                <a:lnTo>
                  <a:pt x="440" y="613"/>
                </a:lnTo>
                <a:lnTo>
                  <a:pt x="433" y="617"/>
                </a:lnTo>
                <a:lnTo>
                  <a:pt x="404" y="627"/>
                </a:lnTo>
                <a:lnTo>
                  <a:pt x="392" y="641"/>
                </a:lnTo>
                <a:lnTo>
                  <a:pt x="386" y="642"/>
                </a:lnTo>
                <a:lnTo>
                  <a:pt x="366" y="624"/>
                </a:lnTo>
                <a:lnTo>
                  <a:pt x="353" y="606"/>
                </a:lnTo>
                <a:lnTo>
                  <a:pt x="347" y="589"/>
                </a:lnTo>
                <a:lnTo>
                  <a:pt x="346" y="583"/>
                </a:lnTo>
                <a:lnTo>
                  <a:pt x="343" y="584"/>
                </a:lnTo>
                <a:lnTo>
                  <a:pt x="332" y="592"/>
                </a:lnTo>
                <a:lnTo>
                  <a:pt x="323" y="600"/>
                </a:lnTo>
                <a:lnTo>
                  <a:pt x="319" y="617"/>
                </a:lnTo>
                <a:lnTo>
                  <a:pt x="289" y="629"/>
                </a:lnTo>
                <a:lnTo>
                  <a:pt x="262" y="638"/>
                </a:lnTo>
                <a:lnTo>
                  <a:pt x="250" y="650"/>
                </a:lnTo>
                <a:lnTo>
                  <a:pt x="232" y="656"/>
                </a:lnTo>
                <a:lnTo>
                  <a:pt x="208" y="654"/>
                </a:lnTo>
                <a:lnTo>
                  <a:pt x="190" y="649"/>
                </a:lnTo>
                <a:lnTo>
                  <a:pt x="172" y="647"/>
                </a:lnTo>
                <a:lnTo>
                  <a:pt x="155" y="678"/>
                </a:lnTo>
                <a:lnTo>
                  <a:pt x="133" y="695"/>
                </a:lnTo>
                <a:lnTo>
                  <a:pt x="127" y="706"/>
                </a:lnTo>
                <a:lnTo>
                  <a:pt x="123" y="719"/>
                </a:lnTo>
                <a:lnTo>
                  <a:pt x="119" y="733"/>
                </a:lnTo>
                <a:lnTo>
                  <a:pt x="107" y="762"/>
                </a:lnTo>
                <a:lnTo>
                  <a:pt x="99" y="785"/>
                </a:lnTo>
                <a:lnTo>
                  <a:pt x="91" y="792"/>
                </a:lnTo>
                <a:lnTo>
                  <a:pt x="71" y="828"/>
                </a:lnTo>
                <a:lnTo>
                  <a:pt x="57" y="863"/>
                </a:lnTo>
                <a:lnTo>
                  <a:pt x="54" y="872"/>
                </a:lnTo>
                <a:lnTo>
                  <a:pt x="50" y="879"/>
                </a:lnTo>
                <a:lnTo>
                  <a:pt x="44" y="884"/>
                </a:lnTo>
                <a:lnTo>
                  <a:pt x="21" y="895"/>
                </a:lnTo>
                <a:lnTo>
                  <a:pt x="13" y="901"/>
                </a:lnTo>
                <a:lnTo>
                  <a:pt x="7" y="907"/>
                </a:lnTo>
                <a:lnTo>
                  <a:pt x="2" y="915"/>
                </a:lnTo>
                <a:lnTo>
                  <a:pt x="0" y="924"/>
                </a:lnTo>
                <a:lnTo>
                  <a:pt x="5" y="937"/>
                </a:lnTo>
                <a:lnTo>
                  <a:pt x="12" y="947"/>
                </a:lnTo>
                <a:lnTo>
                  <a:pt x="18" y="948"/>
                </a:lnTo>
                <a:lnTo>
                  <a:pt x="24" y="947"/>
                </a:lnTo>
                <a:lnTo>
                  <a:pt x="27" y="953"/>
                </a:lnTo>
                <a:lnTo>
                  <a:pt x="30" y="957"/>
                </a:lnTo>
                <a:lnTo>
                  <a:pt x="30" y="1025"/>
                </a:lnTo>
                <a:lnTo>
                  <a:pt x="25" y="1036"/>
                </a:lnTo>
                <a:lnTo>
                  <a:pt x="25" y="1041"/>
                </a:lnTo>
                <a:lnTo>
                  <a:pt x="23" y="1052"/>
                </a:lnTo>
                <a:lnTo>
                  <a:pt x="22" y="1066"/>
                </a:lnTo>
                <a:lnTo>
                  <a:pt x="23" y="1071"/>
                </a:lnTo>
                <a:lnTo>
                  <a:pt x="28" y="1075"/>
                </a:lnTo>
                <a:lnTo>
                  <a:pt x="34" y="1084"/>
                </a:lnTo>
                <a:lnTo>
                  <a:pt x="38" y="1105"/>
                </a:lnTo>
                <a:lnTo>
                  <a:pt x="46" y="1180"/>
                </a:lnTo>
                <a:lnTo>
                  <a:pt x="49" y="1192"/>
                </a:lnTo>
                <a:lnTo>
                  <a:pt x="56" y="1200"/>
                </a:lnTo>
                <a:lnTo>
                  <a:pt x="77" y="1216"/>
                </a:lnTo>
                <a:lnTo>
                  <a:pt x="98" y="1237"/>
                </a:lnTo>
                <a:lnTo>
                  <a:pt x="105" y="1251"/>
                </a:lnTo>
                <a:lnTo>
                  <a:pt x="108" y="1274"/>
                </a:lnTo>
                <a:lnTo>
                  <a:pt x="117" y="1291"/>
                </a:lnTo>
                <a:lnTo>
                  <a:pt x="116" y="1297"/>
                </a:lnTo>
                <a:lnTo>
                  <a:pt x="113" y="1299"/>
                </a:lnTo>
                <a:lnTo>
                  <a:pt x="105" y="1300"/>
                </a:lnTo>
                <a:lnTo>
                  <a:pt x="100" y="1301"/>
                </a:lnTo>
                <a:lnTo>
                  <a:pt x="104" y="1314"/>
                </a:lnTo>
                <a:lnTo>
                  <a:pt x="115" y="1336"/>
                </a:lnTo>
                <a:lnTo>
                  <a:pt x="133" y="1360"/>
                </a:lnTo>
                <a:lnTo>
                  <a:pt x="153" y="1385"/>
                </a:lnTo>
                <a:lnTo>
                  <a:pt x="169" y="1405"/>
                </a:lnTo>
                <a:lnTo>
                  <a:pt x="190" y="1429"/>
                </a:lnTo>
                <a:lnTo>
                  <a:pt x="206" y="1447"/>
                </a:lnTo>
                <a:lnTo>
                  <a:pt x="222" y="1467"/>
                </a:lnTo>
                <a:lnTo>
                  <a:pt x="234" y="1471"/>
                </a:lnTo>
                <a:lnTo>
                  <a:pt x="243" y="1473"/>
                </a:lnTo>
                <a:lnTo>
                  <a:pt x="247" y="1476"/>
                </a:lnTo>
                <a:lnTo>
                  <a:pt x="252" y="1485"/>
                </a:lnTo>
                <a:lnTo>
                  <a:pt x="260" y="1495"/>
                </a:lnTo>
                <a:lnTo>
                  <a:pt x="269" y="1507"/>
                </a:lnTo>
                <a:lnTo>
                  <a:pt x="272" y="1520"/>
                </a:lnTo>
                <a:lnTo>
                  <a:pt x="268" y="1532"/>
                </a:lnTo>
                <a:lnTo>
                  <a:pt x="272" y="1550"/>
                </a:lnTo>
                <a:lnTo>
                  <a:pt x="272" y="1551"/>
                </a:lnTo>
                <a:lnTo>
                  <a:pt x="275" y="1559"/>
                </a:lnTo>
                <a:lnTo>
                  <a:pt x="274" y="1565"/>
                </a:lnTo>
                <a:lnTo>
                  <a:pt x="277" y="1589"/>
                </a:lnTo>
                <a:lnTo>
                  <a:pt x="282" y="1609"/>
                </a:lnTo>
                <a:lnTo>
                  <a:pt x="290" y="1626"/>
                </a:lnTo>
                <a:lnTo>
                  <a:pt x="301" y="1601"/>
                </a:lnTo>
                <a:lnTo>
                  <a:pt x="312" y="1576"/>
                </a:lnTo>
                <a:lnTo>
                  <a:pt x="325" y="1546"/>
                </a:lnTo>
                <a:lnTo>
                  <a:pt x="336" y="1521"/>
                </a:lnTo>
                <a:lnTo>
                  <a:pt x="335" y="1510"/>
                </a:lnTo>
                <a:lnTo>
                  <a:pt x="336" y="1492"/>
                </a:lnTo>
                <a:lnTo>
                  <a:pt x="338" y="1472"/>
                </a:lnTo>
                <a:lnTo>
                  <a:pt x="337" y="1460"/>
                </a:lnTo>
                <a:lnTo>
                  <a:pt x="340" y="1451"/>
                </a:lnTo>
                <a:lnTo>
                  <a:pt x="348" y="1421"/>
                </a:lnTo>
                <a:lnTo>
                  <a:pt x="352" y="1404"/>
                </a:lnTo>
                <a:lnTo>
                  <a:pt x="359" y="1396"/>
                </a:lnTo>
                <a:lnTo>
                  <a:pt x="369" y="1391"/>
                </a:lnTo>
                <a:lnTo>
                  <a:pt x="385" y="1390"/>
                </a:lnTo>
                <a:lnTo>
                  <a:pt x="424" y="1387"/>
                </a:lnTo>
                <a:lnTo>
                  <a:pt x="460" y="1379"/>
                </a:lnTo>
                <a:lnTo>
                  <a:pt x="472" y="1376"/>
                </a:lnTo>
                <a:lnTo>
                  <a:pt x="496" y="1363"/>
                </a:lnTo>
                <a:lnTo>
                  <a:pt x="505" y="1363"/>
                </a:lnTo>
                <a:lnTo>
                  <a:pt x="512" y="1367"/>
                </a:lnTo>
                <a:lnTo>
                  <a:pt x="556" y="1382"/>
                </a:lnTo>
                <a:lnTo>
                  <a:pt x="568" y="1387"/>
                </a:lnTo>
                <a:lnTo>
                  <a:pt x="572" y="1386"/>
                </a:lnTo>
                <a:lnTo>
                  <a:pt x="579" y="1388"/>
                </a:lnTo>
                <a:lnTo>
                  <a:pt x="589" y="1388"/>
                </a:lnTo>
                <a:lnTo>
                  <a:pt x="600" y="1386"/>
                </a:lnTo>
                <a:lnTo>
                  <a:pt x="607" y="1388"/>
                </a:lnTo>
                <a:lnTo>
                  <a:pt x="615" y="1397"/>
                </a:lnTo>
                <a:lnTo>
                  <a:pt x="620" y="1396"/>
                </a:lnTo>
                <a:lnTo>
                  <a:pt x="627" y="1389"/>
                </a:lnTo>
                <a:lnTo>
                  <a:pt x="640" y="1382"/>
                </a:lnTo>
                <a:lnTo>
                  <a:pt x="666" y="1374"/>
                </a:lnTo>
                <a:lnTo>
                  <a:pt x="670" y="1378"/>
                </a:lnTo>
                <a:lnTo>
                  <a:pt x="679" y="1395"/>
                </a:lnTo>
                <a:lnTo>
                  <a:pt x="688" y="1401"/>
                </a:lnTo>
                <a:lnTo>
                  <a:pt x="686" y="1364"/>
                </a:lnTo>
                <a:lnTo>
                  <a:pt x="692" y="1312"/>
                </a:lnTo>
                <a:lnTo>
                  <a:pt x="689" y="1282"/>
                </a:lnTo>
                <a:lnTo>
                  <a:pt x="681" y="1256"/>
                </a:lnTo>
                <a:lnTo>
                  <a:pt x="685" y="1239"/>
                </a:lnTo>
                <a:lnTo>
                  <a:pt x="703" y="1232"/>
                </a:lnTo>
                <a:lnTo>
                  <a:pt x="724" y="1206"/>
                </a:lnTo>
                <a:lnTo>
                  <a:pt x="763" y="1137"/>
                </a:lnTo>
                <a:lnTo>
                  <a:pt x="805" y="1104"/>
                </a:lnTo>
                <a:lnTo>
                  <a:pt x="834" y="1094"/>
                </a:lnTo>
                <a:lnTo>
                  <a:pt x="864" y="1095"/>
                </a:lnTo>
                <a:lnTo>
                  <a:pt x="884" y="1101"/>
                </a:lnTo>
                <a:lnTo>
                  <a:pt x="893" y="1111"/>
                </a:lnTo>
                <a:lnTo>
                  <a:pt x="917" y="1127"/>
                </a:lnTo>
                <a:lnTo>
                  <a:pt x="953" y="1150"/>
                </a:lnTo>
                <a:lnTo>
                  <a:pt x="981" y="1176"/>
                </a:lnTo>
                <a:lnTo>
                  <a:pt x="996" y="1203"/>
                </a:lnTo>
                <a:lnTo>
                  <a:pt x="1009" y="1217"/>
                </a:lnTo>
                <a:lnTo>
                  <a:pt x="1023" y="1222"/>
                </a:lnTo>
                <a:lnTo>
                  <a:pt x="1047" y="1220"/>
                </a:lnTo>
                <a:lnTo>
                  <a:pt x="1074" y="1227"/>
                </a:lnTo>
                <a:lnTo>
                  <a:pt x="1101" y="1242"/>
                </a:lnTo>
                <a:lnTo>
                  <a:pt x="1119" y="1248"/>
                </a:lnTo>
                <a:lnTo>
                  <a:pt x="1126" y="1244"/>
                </a:lnTo>
                <a:lnTo>
                  <a:pt x="1139" y="1246"/>
                </a:lnTo>
                <a:lnTo>
                  <a:pt x="1169" y="1259"/>
                </a:lnTo>
                <a:lnTo>
                  <a:pt x="1194" y="1252"/>
                </a:lnTo>
                <a:lnTo>
                  <a:pt x="1231" y="1257"/>
                </a:lnTo>
                <a:lnTo>
                  <a:pt x="1315" y="1279"/>
                </a:lnTo>
                <a:lnTo>
                  <a:pt x="1319" y="1275"/>
                </a:lnTo>
                <a:lnTo>
                  <a:pt x="1321" y="1274"/>
                </a:lnTo>
                <a:lnTo>
                  <a:pt x="1329" y="1266"/>
                </a:lnTo>
                <a:lnTo>
                  <a:pt x="1347" y="1221"/>
                </a:lnTo>
                <a:lnTo>
                  <a:pt x="1363" y="1194"/>
                </a:lnTo>
                <a:lnTo>
                  <a:pt x="1370" y="1183"/>
                </a:lnTo>
                <a:lnTo>
                  <a:pt x="1387" y="1169"/>
                </a:lnTo>
                <a:lnTo>
                  <a:pt x="1408" y="1166"/>
                </a:lnTo>
                <a:lnTo>
                  <a:pt x="1429" y="1167"/>
                </a:lnTo>
                <a:lnTo>
                  <a:pt x="1446" y="1173"/>
                </a:lnTo>
                <a:lnTo>
                  <a:pt x="1461" y="1180"/>
                </a:lnTo>
                <a:lnTo>
                  <a:pt x="1478" y="1180"/>
                </a:lnTo>
                <a:lnTo>
                  <a:pt x="1496" y="1173"/>
                </a:lnTo>
                <a:lnTo>
                  <a:pt x="1521" y="1161"/>
                </a:lnTo>
                <a:lnTo>
                  <a:pt x="1549" y="1152"/>
                </a:lnTo>
                <a:lnTo>
                  <a:pt x="1573" y="1143"/>
                </a:lnTo>
                <a:lnTo>
                  <a:pt x="1611" y="1126"/>
                </a:lnTo>
                <a:lnTo>
                  <a:pt x="1626" y="1118"/>
                </a:lnTo>
                <a:lnTo>
                  <a:pt x="1646" y="1115"/>
                </a:lnTo>
                <a:lnTo>
                  <a:pt x="1700" y="1130"/>
                </a:lnTo>
                <a:lnTo>
                  <a:pt x="1734" y="1120"/>
                </a:lnTo>
                <a:lnTo>
                  <a:pt x="1750" y="1123"/>
                </a:lnTo>
                <a:lnTo>
                  <a:pt x="1780" y="1113"/>
                </a:lnTo>
                <a:lnTo>
                  <a:pt x="1785" y="1106"/>
                </a:lnTo>
                <a:lnTo>
                  <a:pt x="1804" y="1070"/>
                </a:lnTo>
                <a:lnTo>
                  <a:pt x="1824" y="1060"/>
                </a:lnTo>
                <a:lnTo>
                  <a:pt x="1856" y="1065"/>
                </a:lnTo>
                <a:lnTo>
                  <a:pt x="1873" y="1070"/>
                </a:lnTo>
                <a:lnTo>
                  <a:pt x="1931" y="1086"/>
                </a:lnTo>
                <a:lnTo>
                  <a:pt x="2007" y="1102"/>
                </a:lnTo>
                <a:lnTo>
                  <a:pt x="2029" y="1104"/>
                </a:lnTo>
                <a:lnTo>
                  <a:pt x="2038" y="1106"/>
                </a:lnTo>
                <a:lnTo>
                  <a:pt x="2045" y="1103"/>
                </a:lnTo>
                <a:lnTo>
                  <a:pt x="2071" y="1083"/>
                </a:lnTo>
                <a:lnTo>
                  <a:pt x="2079" y="1080"/>
                </a:lnTo>
                <a:lnTo>
                  <a:pt x="2086" y="1081"/>
                </a:lnTo>
                <a:lnTo>
                  <a:pt x="2133" y="1097"/>
                </a:lnTo>
                <a:lnTo>
                  <a:pt x="2122" y="108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1" name="Freeform 123"/>
          <p:cNvSpPr>
            <a:spLocks/>
          </p:cNvSpPr>
          <p:nvPr/>
        </p:nvSpPr>
        <p:spPr bwMode="auto">
          <a:xfrm>
            <a:off x="6718288" y="3793548"/>
            <a:ext cx="249361" cy="420547"/>
          </a:xfrm>
          <a:custGeom>
            <a:avLst/>
            <a:gdLst>
              <a:gd name="T0" fmla="*/ 1241 w 1259"/>
              <a:gd name="T1" fmla="*/ 1938 h 2125"/>
              <a:gd name="T2" fmla="*/ 1216 w 1259"/>
              <a:gd name="T3" fmla="*/ 1864 h 2125"/>
              <a:gd name="T4" fmla="*/ 1138 w 1259"/>
              <a:gd name="T5" fmla="*/ 1793 h 2125"/>
              <a:gd name="T6" fmla="*/ 1074 w 1259"/>
              <a:gd name="T7" fmla="*/ 1688 h 2125"/>
              <a:gd name="T8" fmla="*/ 1067 w 1259"/>
              <a:gd name="T9" fmla="*/ 1625 h 2125"/>
              <a:gd name="T10" fmla="*/ 1003 w 1259"/>
              <a:gd name="T11" fmla="*/ 1472 h 2125"/>
              <a:gd name="T12" fmla="*/ 994 w 1259"/>
              <a:gd name="T13" fmla="*/ 1424 h 2125"/>
              <a:gd name="T14" fmla="*/ 981 w 1259"/>
              <a:gd name="T15" fmla="*/ 1335 h 2125"/>
              <a:gd name="T16" fmla="*/ 990 w 1259"/>
              <a:gd name="T17" fmla="*/ 1283 h 2125"/>
              <a:gd name="T18" fmla="*/ 1060 w 1259"/>
              <a:gd name="T19" fmla="*/ 1180 h 2125"/>
              <a:gd name="T20" fmla="*/ 1102 w 1259"/>
              <a:gd name="T21" fmla="*/ 1083 h 2125"/>
              <a:gd name="T22" fmla="*/ 1152 w 1259"/>
              <a:gd name="T23" fmla="*/ 986 h 2125"/>
              <a:gd name="T24" fmla="*/ 1056 w 1259"/>
              <a:gd name="T25" fmla="*/ 815 h 2125"/>
              <a:gd name="T26" fmla="*/ 952 w 1259"/>
              <a:gd name="T27" fmla="*/ 722 h 2125"/>
              <a:gd name="T28" fmla="*/ 906 w 1259"/>
              <a:gd name="T29" fmla="*/ 614 h 2125"/>
              <a:gd name="T30" fmla="*/ 1073 w 1259"/>
              <a:gd name="T31" fmla="*/ 580 h 2125"/>
              <a:gd name="T32" fmla="*/ 1148 w 1259"/>
              <a:gd name="T33" fmla="*/ 557 h 2125"/>
              <a:gd name="T34" fmla="*/ 1065 w 1259"/>
              <a:gd name="T35" fmla="*/ 366 h 2125"/>
              <a:gd name="T36" fmla="*/ 1073 w 1259"/>
              <a:gd name="T37" fmla="*/ 230 h 2125"/>
              <a:gd name="T38" fmla="*/ 1020 w 1259"/>
              <a:gd name="T39" fmla="*/ 79 h 2125"/>
              <a:gd name="T40" fmla="*/ 905 w 1259"/>
              <a:gd name="T41" fmla="*/ 0 h 2125"/>
              <a:gd name="T42" fmla="*/ 941 w 1259"/>
              <a:gd name="T43" fmla="*/ 134 h 2125"/>
              <a:gd name="T44" fmla="*/ 998 w 1259"/>
              <a:gd name="T45" fmla="*/ 181 h 2125"/>
              <a:gd name="T46" fmla="*/ 988 w 1259"/>
              <a:gd name="T47" fmla="*/ 296 h 2125"/>
              <a:gd name="T48" fmla="*/ 893 w 1259"/>
              <a:gd name="T49" fmla="*/ 348 h 2125"/>
              <a:gd name="T50" fmla="*/ 777 w 1259"/>
              <a:gd name="T51" fmla="*/ 567 h 2125"/>
              <a:gd name="T52" fmla="*/ 762 w 1259"/>
              <a:gd name="T53" fmla="*/ 659 h 2125"/>
              <a:gd name="T54" fmla="*/ 701 w 1259"/>
              <a:gd name="T55" fmla="*/ 781 h 2125"/>
              <a:gd name="T56" fmla="*/ 621 w 1259"/>
              <a:gd name="T57" fmla="*/ 868 h 2125"/>
              <a:gd name="T58" fmla="*/ 572 w 1259"/>
              <a:gd name="T59" fmla="*/ 1023 h 2125"/>
              <a:gd name="T60" fmla="*/ 547 w 1259"/>
              <a:gd name="T61" fmla="*/ 1112 h 2125"/>
              <a:gd name="T62" fmla="*/ 492 w 1259"/>
              <a:gd name="T63" fmla="*/ 1197 h 2125"/>
              <a:gd name="T64" fmla="*/ 423 w 1259"/>
              <a:gd name="T65" fmla="*/ 1234 h 2125"/>
              <a:gd name="T66" fmla="*/ 362 w 1259"/>
              <a:gd name="T67" fmla="*/ 1135 h 2125"/>
              <a:gd name="T68" fmla="*/ 309 w 1259"/>
              <a:gd name="T69" fmla="*/ 1156 h 2125"/>
              <a:gd name="T70" fmla="*/ 247 w 1259"/>
              <a:gd name="T71" fmla="*/ 1148 h 2125"/>
              <a:gd name="T72" fmla="*/ 170 w 1259"/>
              <a:gd name="T73" fmla="*/ 1232 h 2125"/>
              <a:gd name="T74" fmla="*/ 75 w 1259"/>
              <a:gd name="T75" fmla="*/ 1335 h 2125"/>
              <a:gd name="T76" fmla="*/ 17 w 1259"/>
              <a:gd name="T77" fmla="*/ 1519 h 2125"/>
              <a:gd name="T78" fmla="*/ 6 w 1259"/>
              <a:gd name="T79" fmla="*/ 1594 h 2125"/>
              <a:gd name="T80" fmla="*/ 44 w 1259"/>
              <a:gd name="T81" fmla="*/ 1585 h 2125"/>
              <a:gd name="T82" fmla="*/ 65 w 1259"/>
              <a:gd name="T83" fmla="*/ 1638 h 2125"/>
              <a:gd name="T84" fmla="*/ 127 w 1259"/>
              <a:gd name="T85" fmla="*/ 1703 h 2125"/>
              <a:gd name="T86" fmla="*/ 160 w 1259"/>
              <a:gd name="T87" fmla="*/ 1681 h 2125"/>
              <a:gd name="T88" fmla="*/ 181 w 1259"/>
              <a:gd name="T89" fmla="*/ 1698 h 2125"/>
              <a:gd name="T90" fmla="*/ 177 w 1259"/>
              <a:gd name="T91" fmla="*/ 1749 h 2125"/>
              <a:gd name="T92" fmla="*/ 232 w 1259"/>
              <a:gd name="T93" fmla="*/ 1864 h 2125"/>
              <a:gd name="T94" fmla="*/ 213 w 1259"/>
              <a:gd name="T95" fmla="*/ 2013 h 2125"/>
              <a:gd name="T96" fmla="*/ 370 w 1259"/>
              <a:gd name="T97" fmla="*/ 2033 h 2125"/>
              <a:gd name="T98" fmla="*/ 497 w 1259"/>
              <a:gd name="T99" fmla="*/ 2008 h 2125"/>
              <a:gd name="T100" fmla="*/ 669 w 1259"/>
              <a:gd name="T101" fmla="*/ 2015 h 2125"/>
              <a:gd name="T102" fmla="*/ 782 w 1259"/>
              <a:gd name="T103" fmla="*/ 2034 h 2125"/>
              <a:gd name="T104" fmla="*/ 994 w 1259"/>
              <a:gd name="T105" fmla="*/ 2027 h 2125"/>
              <a:gd name="T106" fmla="*/ 1046 w 1259"/>
              <a:gd name="T107" fmla="*/ 2052 h 2125"/>
              <a:gd name="T108" fmla="*/ 1097 w 1259"/>
              <a:gd name="T109" fmla="*/ 2061 h 2125"/>
              <a:gd name="T110" fmla="*/ 1209 w 1259"/>
              <a:gd name="T111" fmla="*/ 2099 h 2125"/>
              <a:gd name="T112" fmla="*/ 1251 w 1259"/>
              <a:gd name="T113" fmla="*/ 2103 h 2125"/>
              <a:gd name="T114" fmla="*/ 1259 w 1259"/>
              <a:gd name="T115" fmla="*/ 2016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59" h="2125">
                <a:moveTo>
                  <a:pt x="1251" y="1997"/>
                </a:moveTo>
                <a:lnTo>
                  <a:pt x="1246" y="1977"/>
                </a:lnTo>
                <a:lnTo>
                  <a:pt x="1243" y="1953"/>
                </a:lnTo>
                <a:lnTo>
                  <a:pt x="1244" y="1947"/>
                </a:lnTo>
                <a:lnTo>
                  <a:pt x="1241" y="1939"/>
                </a:lnTo>
                <a:lnTo>
                  <a:pt x="1241" y="1938"/>
                </a:lnTo>
                <a:lnTo>
                  <a:pt x="1237" y="1920"/>
                </a:lnTo>
                <a:lnTo>
                  <a:pt x="1241" y="1908"/>
                </a:lnTo>
                <a:lnTo>
                  <a:pt x="1238" y="1895"/>
                </a:lnTo>
                <a:lnTo>
                  <a:pt x="1229" y="1883"/>
                </a:lnTo>
                <a:lnTo>
                  <a:pt x="1221" y="1873"/>
                </a:lnTo>
                <a:lnTo>
                  <a:pt x="1216" y="1864"/>
                </a:lnTo>
                <a:lnTo>
                  <a:pt x="1212" y="1861"/>
                </a:lnTo>
                <a:lnTo>
                  <a:pt x="1203" y="1859"/>
                </a:lnTo>
                <a:lnTo>
                  <a:pt x="1191" y="1855"/>
                </a:lnTo>
                <a:lnTo>
                  <a:pt x="1175" y="1835"/>
                </a:lnTo>
                <a:lnTo>
                  <a:pt x="1159" y="1817"/>
                </a:lnTo>
                <a:lnTo>
                  <a:pt x="1138" y="1793"/>
                </a:lnTo>
                <a:lnTo>
                  <a:pt x="1122" y="1773"/>
                </a:lnTo>
                <a:lnTo>
                  <a:pt x="1102" y="1748"/>
                </a:lnTo>
                <a:lnTo>
                  <a:pt x="1084" y="1724"/>
                </a:lnTo>
                <a:lnTo>
                  <a:pt x="1073" y="1702"/>
                </a:lnTo>
                <a:lnTo>
                  <a:pt x="1069" y="1689"/>
                </a:lnTo>
                <a:lnTo>
                  <a:pt x="1074" y="1688"/>
                </a:lnTo>
                <a:lnTo>
                  <a:pt x="1082" y="1687"/>
                </a:lnTo>
                <a:lnTo>
                  <a:pt x="1085" y="1685"/>
                </a:lnTo>
                <a:lnTo>
                  <a:pt x="1086" y="1679"/>
                </a:lnTo>
                <a:lnTo>
                  <a:pt x="1077" y="1662"/>
                </a:lnTo>
                <a:lnTo>
                  <a:pt x="1074" y="1639"/>
                </a:lnTo>
                <a:lnTo>
                  <a:pt x="1067" y="1625"/>
                </a:lnTo>
                <a:lnTo>
                  <a:pt x="1046" y="1604"/>
                </a:lnTo>
                <a:lnTo>
                  <a:pt x="1025" y="1588"/>
                </a:lnTo>
                <a:lnTo>
                  <a:pt x="1018" y="1580"/>
                </a:lnTo>
                <a:lnTo>
                  <a:pt x="1015" y="1568"/>
                </a:lnTo>
                <a:lnTo>
                  <a:pt x="1007" y="1493"/>
                </a:lnTo>
                <a:lnTo>
                  <a:pt x="1003" y="1472"/>
                </a:lnTo>
                <a:lnTo>
                  <a:pt x="997" y="1463"/>
                </a:lnTo>
                <a:lnTo>
                  <a:pt x="992" y="1459"/>
                </a:lnTo>
                <a:lnTo>
                  <a:pt x="991" y="1454"/>
                </a:lnTo>
                <a:lnTo>
                  <a:pt x="992" y="1440"/>
                </a:lnTo>
                <a:lnTo>
                  <a:pt x="994" y="1429"/>
                </a:lnTo>
                <a:lnTo>
                  <a:pt x="994" y="1424"/>
                </a:lnTo>
                <a:lnTo>
                  <a:pt x="999" y="1413"/>
                </a:lnTo>
                <a:lnTo>
                  <a:pt x="999" y="1345"/>
                </a:lnTo>
                <a:lnTo>
                  <a:pt x="996" y="1341"/>
                </a:lnTo>
                <a:lnTo>
                  <a:pt x="993" y="1335"/>
                </a:lnTo>
                <a:lnTo>
                  <a:pt x="987" y="1336"/>
                </a:lnTo>
                <a:lnTo>
                  <a:pt x="981" y="1335"/>
                </a:lnTo>
                <a:lnTo>
                  <a:pt x="974" y="1325"/>
                </a:lnTo>
                <a:lnTo>
                  <a:pt x="969" y="1312"/>
                </a:lnTo>
                <a:lnTo>
                  <a:pt x="971" y="1303"/>
                </a:lnTo>
                <a:lnTo>
                  <a:pt x="976" y="1295"/>
                </a:lnTo>
                <a:lnTo>
                  <a:pt x="982" y="1289"/>
                </a:lnTo>
                <a:lnTo>
                  <a:pt x="990" y="1283"/>
                </a:lnTo>
                <a:lnTo>
                  <a:pt x="1013" y="1272"/>
                </a:lnTo>
                <a:lnTo>
                  <a:pt x="1019" y="1267"/>
                </a:lnTo>
                <a:lnTo>
                  <a:pt x="1023" y="1260"/>
                </a:lnTo>
                <a:lnTo>
                  <a:pt x="1026" y="1251"/>
                </a:lnTo>
                <a:lnTo>
                  <a:pt x="1040" y="1216"/>
                </a:lnTo>
                <a:lnTo>
                  <a:pt x="1060" y="1180"/>
                </a:lnTo>
                <a:lnTo>
                  <a:pt x="1068" y="1173"/>
                </a:lnTo>
                <a:lnTo>
                  <a:pt x="1076" y="1150"/>
                </a:lnTo>
                <a:lnTo>
                  <a:pt x="1088" y="1121"/>
                </a:lnTo>
                <a:lnTo>
                  <a:pt x="1092" y="1107"/>
                </a:lnTo>
                <a:lnTo>
                  <a:pt x="1096" y="1094"/>
                </a:lnTo>
                <a:lnTo>
                  <a:pt x="1102" y="1083"/>
                </a:lnTo>
                <a:lnTo>
                  <a:pt x="1124" y="1066"/>
                </a:lnTo>
                <a:lnTo>
                  <a:pt x="1141" y="1035"/>
                </a:lnTo>
                <a:lnTo>
                  <a:pt x="1150" y="1020"/>
                </a:lnTo>
                <a:lnTo>
                  <a:pt x="1153" y="1009"/>
                </a:lnTo>
                <a:lnTo>
                  <a:pt x="1154" y="995"/>
                </a:lnTo>
                <a:lnTo>
                  <a:pt x="1152" y="986"/>
                </a:lnTo>
                <a:lnTo>
                  <a:pt x="1142" y="981"/>
                </a:lnTo>
                <a:lnTo>
                  <a:pt x="1134" y="974"/>
                </a:lnTo>
                <a:lnTo>
                  <a:pt x="1119" y="931"/>
                </a:lnTo>
                <a:lnTo>
                  <a:pt x="1103" y="886"/>
                </a:lnTo>
                <a:lnTo>
                  <a:pt x="1081" y="843"/>
                </a:lnTo>
                <a:lnTo>
                  <a:pt x="1056" y="815"/>
                </a:lnTo>
                <a:lnTo>
                  <a:pt x="1039" y="797"/>
                </a:lnTo>
                <a:lnTo>
                  <a:pt x="1032" y="795"/>
                </a:lnTo>
                <a:lnTo>
                  <a:pt x="1023" y="790"/>
                </a:lnTo>
                <a:lnTo>
                  <a:pt x="1017" y="785"/>
                </a:lnTo>
                <a:lnTo>
                  <a:pt x="985" y="755"/>
                </a:lnTo>
                <a:lnTo>
                  <a:pt x="952" y="722"/>
                </a:lnTo>
                <a:lnTo>
                  <a:pt x="943" y="707"/>
                </a:lnTo>
                <a:lnTo>
                  <a:pt x="926" y="684"/>
                </a:lnTo>
                <a:lnTo>
                  <a:pt x="907" y="661"/>
                </a:lnTo>
                <a:lnTo>
                  <a:pt x="898" y="650"/>
                </a:lnTo>
                <a:lnTo>
                  <a:pt x="893" y="631"/>
                </a:lnTo>
                <a:lnTo>
                  <a:pt x="906" y="614"/>
                </a:lnTo>
                <a:lnTo>
                  <a:pt x="919" y="592"/>
                </a:lnTo>
                <a:lnTo>
                  <a:pt x="937" y="577"/>
                </a:lnTo>
                <a:lnTo>
                  <a:pt x="959" y="576"/>
                </a:lnTo>
                <a:lnTo>
                  <a:pt x="995" y="582"/>
                </a:lnTo>
                <a:lnTo>
                  <a:pt x="1033" y="584"/>
                </a:lnTo>
                <a:lnTo>
                  <a:pt x="1073" y="580"/>
                </a:lnTo>
                <a:lnTo>
                  <a:pt x="1082" y="576"/>
                </a:lnTo>
                <a:lnTo>
                  <a:pt x="1092" y="577"/>
                </a:lnTo>
                <a:lnTo>
                  <a:pt x="1113" y="582"/>
                </a:lnTo>
                <a:lnTo>
                  <a:pt x="1150" y="581"/>
                </a:lnTo>
                <a:lnTo>
                  <a:pt x="1168" y="572"/>
                </a:lnTo>
                <a:lnTo>
                  <a:pt x="1148" y="557"/>
                </a:lnTo>
                <a:lnTo>
                  <a:pt x="1126" y="533"/>
                </a:lnTo>
                <a:lnTo>
                  <a:pt x="1106" y="507"/>
                </a:lnTo>
                <a:lnTo>
                  <a:pt x="1093" y="483"/>
                </a:lnTo>
                <a:lnTo>
                  <a:pt x="1082" y="453"/>
                </a:lnTo>
                <a:lnTo>
                  <a:pt x="1072" y="415"/>
                </a:lnTo>
                <a:lnTo>
                  <a:pt x="1065" y="366"/>
                </a:lnTo>
                <a:lnTo>
                  <a:pt x="1066" y="338"/>
                </a:lnTo>
                <a:lnTo>
                  <a:pt x="1069" y="319"/>
                </a:lnTo>
                <a:lnTo>
                  <a:pt x="1080" y="287"/>
                </a:lnTo>
                <a:lnTo>
                  <a:pt x="1073" y="267"/>
                </a:lnTo>
                <a:lnTo>
                  <a:pt x="1074" y="252"/>
                </a:lnTo>
                <a:lnTo>
                  <a:pt x="1073" y="230"/>
                </a:lnTo>
                <a:lnTo>
                  <a:pt x="1069" y="218"/>
                </a:lnTo>
                <a:lnTo>
                  <a:pt x="1055" y="181"/>
                </a:lnTo>
                <a:lnTo>
                  <a:pt x="1053" y="177"/>
                </a:lnTo>
                <a:lnTo>
                  <a:pt x="1040" y="150"/>
                </a:lnTo>
                <a:lnTo>
                  <a:pt x="1034" y="107"/>
                </a:lnTo>
                <a:lnTo>
                  <a:pt x="1020" y="79"/>
                </a:lnTo>
                <a:lnTo>
                  <a:pt x="997" y="64"/>
                </a:lnTo>
                <a:lnTo>
                  <a:pt x="984" y="48"/>
                </a:lnTo>
                <a:lnTo>
                  <a:pt x="980" y="18"/>
                </a:lnTo>
                <a:lnTo>
                  <a:pt x="971" y="10"/>
                </a:lnTo>
                <a:lnTo>
                  <a:pt x="936" y="0"/>
                </a:lnTo>
                <a:lnTo>
                  <a:pt x="905" y="0"/>
                </a:lnTo>
                <a:lnTo>
                  <a:pt x="921" y="87"/>
                </a:lnTo>
                <a:lnTo>
                  <a:pt x="923" y="103"/>
                </a:lnTo>
                <a:lnTo>
                  <a:pt x="924" y="111"/>
                </a:lnTo>
                <a:lnTo>
                  <a:pt x="925" y="118"/>
                </a:lnTo>
                <a:lnTo>
                  <a:pt x="927" y="129"/>
                </a:lnTo>
                <a:lnTo>
                  <a:pt x="941" y="134"/>
                </a:lnTo>
                <a:lnTo>
                  <a:pt x="964" y="137"/>
                </a:lnTo>
                <a:lnTo>
                  <a:pt x="981" y="145"/>
                </a:lnTo>
                <a:lnTo>
                  <a:pt x="991" y="159"/>
                </a:lnTo>
                <a:lnTo>
                  <a:pt x="992" y="161"/>
                </a:lnTo>
                <a:lnTo>
                  <a:pt x="997" y="173"/>
                </a:lnTo>
                <a:lnTo>
                  <a:pt x="998" y="181"/>
                </a:lnTo>
                <a:lnTo>
                  <a:pt x="997" y="204"/>
                </a:lnTo>
                <a:lnTo>
                  <a:pt x="994" y="233"/>
                </a:lnTo>
                <a:lnTo>
                  <a:pt x="988" y="251"/>
                </a:lnTo>
                <a:lnTo>
                  <a:pt x="991" y="278"/>
                </a:lnTo>
                <a:lnTo>
                  <a:pt x="990" y="288"/>
                </a:lnTo>
                <a:lnTo>
                  <a:pt x="988" y="296"/>
                </a:lnTo>
                <a:lnTo>
                  <a:pt x="977" y="304"/>
                </a:lnTo>
                <a:lnTo>
                  <a:pt x="963" y="313"/>
                </a:lnTo>
                <a:lnTo>
                  <a:pt x="929" y="337"/>
                </a:lnTo>
                <a:lnTo>
                  <a:pt x="919" y="341"/>
                </a:lnTo>
                <a:lnTo>
                  <a:pt x="905" y="341"/>
                </a:lnTo>
                <a:lnTo>
                  <a:pt x="893" y="348"/>
                </a:lnTo>
                <a:lnTo>
                  <a:pt x="879" y="361"/>
                </a:lnTo>
                <a:lnTo>
                  <a:pt x="847" y="411"/>
                </a:lnTo>
                <a:lnTo>
                  <a:pt x="820" y="461"/>
                </a:lnTo>
                <a:lnTo>
                  <a:pt x="811" y="502"/>
                </a:lnTo>
                <a:lnTo>
                  <a:pt x="801" y="542"/>
                </a:lnTo>
                <a:lnTo>
                  <a:pt x="777" y="567"/>
                </a:lnTo>
                <a:lnTo>
                  <a:pt x="774" y="581"/>
                </a:lnTo>
                <a:lnTo>
                  <a:pt x="773" y="590"/>
                </a:lnTo>
                <a:lnTo>
                  <a:pt x="772" y="609"/>
                </a:lnTo>
                <a:lnTo>
                  <a:pt x="769" y="640"/>
                </a:lnTo>
                <a:lnTo>
                  <a:pt x="766" y="655"/>
                </a:lnTo>
                <a:lnTo>
                  <a:pt x="762" y="659"/>
                </a:lnTo>
                <a:lnTo>
                  <a:pt x="737" y="669"/>
                </a:lnTo>
                <a:lnTo>
                  <a:pt x="721" y="680"/>
                </a:lnTo>
                <a:lnTo>
                  <a:pt x="712" y="704"/>
                </a:lnTo>
                <a:lnTo>
                  <a:pt x="709" y="728"/>
                </a:lnTo>
                <a:lnTo>
                  <a:pt x="704" y="756"/>
                </a:lnTo>
                <a:lnTo>
                  <a:pt x="701" y="781"/>
                </a:lnTo>
                <a:lnTo>
                  <a:pt x="697" y="793"/>
                </a:lnTo>
                <a:lnTo>
                  <a:pt x="689" y="808"/>
                </a:lnTo>
                <a:lnTo>
                  <a:pt x="676" y="822"/>
                </a:lnTo>
                <a:lnTo>
                  <a:pt x="665" y="830"/>
                </a:lnTo>
                <a:lnTo>
                  <a:pt x="636" y="836"/>
                </a:lnTo>
                <a:lnTo>
                  <a:pt x="621" y="868"/>
                </a:lnTo>
                <a:lnTo>
                  <a:pt x="607" y="893"/>
                </a:lnTo>
                <a:lnTo>
                  <a:pt x="607" y="904"/>
                </a:lnTo>
                <a:lnTo>
                  <a:pt x="594" y="957"/>
                </a:lnTo>
                <a:lnTo>
                  <a:pt x="573" y="997"/>
                </a:lnTo>
                <a:lnTo>
                  <a:pt x="572" y="1012"/>
                </a:lnTo>
                <a:lnTo>
                  <a:pt x="572" y="1023"/>
                </a:lnTo>
                <a:lnTo>
                  <a:pt x="545" y="1058"/>
                </a:lnTo>
                <a:lnTo>
                  <a:pt x="538" y="1068"/>
                </a:lnTo>
                <a:lnTo>
                  <a:pt x="531" y="1082"/>
                </a:lnTo>
                <a:lnTo>
                  <a:pt x="538" y="1095"/>
                </a:lnTo>
                <a:lnTo>
                  <a:pt x="546" y="1107"/>
                </a:lnTo>
                <a:lnTo>
                  <a:pt x="547" y="1112"/>
                </a:lnTo>
                <a:lnTo>
                  <a:pt x="535" y="1123"/>
                </a:lnTo>
                <a:lnTo>
                  <a:pt x="514" y="1142"/>
                </a:lnTo>
                <a:lnTo>
                  <a:pt x="500" y="1154"/>
                </a:lnTo>
                <a:lnTo>
                  <a:pt x="497" y="1160"/>
                </a:lnTo>
                <a:lnTo>
                  <a:pt x="495" y="1189"/>
                </a:lnTo>
                <a:lnTo>
                  <a:pt x="492" y="1197"/>
                </a:lnTo>
                <a:lnTo>
                  <a:pt x="483" y="1207"/>
                </a:lnTo>
                <a:lnTo>
                  <a:pt x="471" y="1220"/>
                </a:lnTo>
                <a:lnTo>
                  <a:pt x="458" y="1229"/>
                </a:lnTo>
                <a:lnTo>
                  <a:pt x="444" y="1235"/>
                </a:lnTo>
                <a:lnTo>
                  <a:pt x="430" y="1238"/>
                </a:lnTo>
                <a:lnTo>
                  <a:pt x="423" y="1234"/>
                </a:lnTo>
                <a:lnTo>
                  <a:pt x="418" y="1225"/>
                </a:lnTo>
                <a:lnTo>
                  <a:pt x="411" y="1189"/>
                </a:lnTo>
                <a:lnTo>
                  <a:pt x="406" y="1181"/>
                </a:lnTo>
                <a:lnTo>
                  <a:pt x="397" y="1174"/>
                </a:lnTo>
                <a:lnTo>
                  <a:pt x="380" y="1155"/>
                </a:lnTo>
                <a:lnTo>
                  <a:pt x="362" y="1135"/>
                </a:lnTo>
                <a:lnTo>
                  <a:pt x="340" y="1121"/>
                </a:lnTo>
                <a:lnTo>
                  <a:pt x="336" y="1122"/>
                </a:lnTo>
                <a:lnTo>
                  <a:pt x="332" y="1126"/>
                </a:lnTo>
                <a:lnTo>
                  <a:pt x="326" y="1146"/>
                </a:lnTo>
                <a:lnTo>
                  <a:pt x="320" y="1153"/>
                </a:lnTo>
                <a:lnTo>
                  <a:pt x="309" y="1156"/>
                </a:lnTo>
                <a:lnTo>
                  <a:pt x="288" y="1156"/>
                </a:lnTo>
                <a:lnTo>
                  <a:pt x="274" y="1153"/>
                </a:lnTo>
                <a:lnTo>
                  <a:pt x="271" y="1149"/>
                </a:lnTo>
                <a:lnTo>
                  <a:pt x="268" y="1141"/>
                </a:lnTo>
                <a:lnTo>
                  <a:pt x="264" y="1134"/>
                </a:lnTo>
                <a:lnTo>
                  <a:pt x="247" y="1148"/>
                </a:lnTo>
                <a:lnTo>
                  <a:pt x="220" y="1169"/>
                </a:lnTo>
                <a:lnTo>
                  <a:pt x="212" y="1173"/>
                </a:lnTo>
                <a:lnTo>
                  <a:pt x="205" y="1177"/>
                </a:lnTo>
                <a:lnTo>
                  <a:pt x="195" y="1198"/>
                </a:lnTo>
                <a:lnTo>
                  <a:pt x="184" y="1220"/>
                </a:lnTo>
                <a:lnTo>
                  <a:pt x="170" y="1232"/>
                </a:lnTo>
                <a:lnTo>
                  <a:pt x="157" y="1241"/>
                </a:lnTo>
                <a:lnTo>
                  <a:pt x="149" y="1250"/>
                </a:lnTo>
                <a:lnTo>
                  <a:pt x="138" y="1260"/>
                </a:lnTo>
                <a:lnTo>
                  <a:pt x="116" y="1284"/>
                </a:lnTo>
                <a:lnTo>
                  <a:pt x="86" y="1317"/>
                </a:lnTo>
                <a:lnTo>
                  <a:pt x="75" y="1335"/>
                </a:lnTo>
                <a:lnTo>
                  <a:pt x="65" y="1360"/>
                </a:lnTo>
                <a:lnTo>
                  <a:pt x="59" y="1388"/>
                </a:lnTo>
                <a:lnTo>
                  <a:pt x="53" y="1419"/>
                </a:lnTo>
                <a:lnTo>
                  <a:pt x="43" y="1469"/>
                </a:lnTo>
                <a:lnTo>
                  <a:pt x="29" y="1497"/>
                </a:lnTo>
                <a:lnTo>
                  <a:pt x="17" y="1519"/>
                </a:lnTo>
                <a:lnTo>
                  <a:pt x="8" y="1537"/>
                </a:lnTo>
                <a:lnTo>
                  <a:pt x="3" y="1551"/>
                </a:lnTo>
                <a:lnTo>
                  <a:pt x="6" y="1552"/>
                </a:lnTo>
                <a:lnTo>
                  <a:pt x="0" y="1579"/>
                </a:lnTo>
                <a:lnTo>
                  <a:pt x="1" y="1585"/>
                </a:lnTo>
                <a:lnTo>
                  <a:pt x="6" y="1594"/>
                </a:lnTo>
                <a:lnTo>
                  <a:pt x="20" y="1596"/>
                </a:lnTo>
                <a:lnTo>
                  <a:pt x="25" y="1589"/>
                </a:lnTo>
                <a:lnTo>
                  <a:pt x="20" y="1567"/>
                </a:lnTo>
                <a:lnTo>
                  <a:pt x="28" y="1572"/>
                </a:lnTo>
                <a:lnTo>
                  <a:pt x="37" y="1584"/>
                </a:lnTo>
                <a:lnTo>
                  <a:pt x="44" y="1585"/>
                </a:lnTo>
                <a:lnTo>
                  <a:pt x="52" y="1584"/>
                </a:lnTo>
                <a:lnTo>
                  <a:pt x="58" y="1585"/>
                </a:lnTo>
                <a:lnTo>
                  <a:pt x="62" y="1589"/>
                </a:lnTo>
                <a:lnTo>
                  <a:pt x="60" y="1611"/>
                </a:lnTo>
                <a:lnTo>
                  <a:pt x="62" y="1625"/>
                </a:lnTo>
                <a:lnTo>
                  <a:pt x="65" y="1638"/>
                </a:lnTo>
                <a:lnTo>
                  <a:pt x="72" y="1649"/>
                </a:lnTo>
                <a:lnTo>
                  <a:pt x="76" y="1675"/>
                </a:lnTo>
                <a:lnTo>
                  <a:pt x="95" y="1684"/>
                </a:lnTo>
                <a:lnTo>
                  <a:pt x="117" y="1692"/>
                </a:lnTo>
                <a:lnTo>
                  <a:pt x="125" y="1697"/>
                </a:lnTo>
                <a:lnTo>
                  <a:pt x="127" y="1703"/>
                </a:lnTo>
                <a:lnTo>
                  <a:pt x="136" y="1706"/>
                </a:lnTo>
                <a:lnTo>
                  <a:pt x="146" y="1706"/>
                </a:lnTo>
                <a:lnTo>
                  <a:pt x="152" y="1702"/>
                </a:lnTo>
                <a:lnTo>
                  <a:pt x="158" y="1692"/>
                </a:lnTo>
                <a:lnTo>
                  <a:pt x="155" y="1680"/>
                </a:lnTo>
                <a:lnTo>
                  <a:pt x="160" y="1681"/>
                </a:lnTo>
                <a:lnTo>
                  <a:pt x="166" y="1687"/>
                </a:lnTo>
                <a:lnTo>
                  <a:pt x="174" y="1687"/>
                </a:lnTo>
                <a:lnTo>
                  <a:pt x="186" y="1678"/>
                </a:lnTo>
                <a:lnTo>
                  <a:pt x="189" y="1681"/>
                </a:lnTo>
                <a:lnTo>
                  <a:pt x="182" y="1690"/>
                </a:lnTo>
                <a:lnTo>
                  <a:pt x="181" y="1698"/>
                </a:lnTo>
                <a:lnTo>
                  <a:pt x="197" y="1714"/>
                </a:lnTo>
                <a:lnTo>
                  <a:pt x="197" y="1719"/>
                </a:lnTo>
                <a:lnTo>
                  <a:pt x="179" y="1716"/>
                </a:lnTo>
                <a:lnTo>
                  <a:pt x="173" y="1726"/>
                </a:lnTo>
                <a:lnTo>
                  <a:pt x="167" y="1729"/>
                </a:lnTo>
                <a:lnTo>
                  <a:pt x="177" y="1749"/>
                </a:lnTo>
                <a:lnTo>
                  <a:pt x="181" y="1765"/>
                </a:lnTo>
                <a:lnTo>
                  <a:pt x="202" y="1762"/>
                </a:lnTo>
                <a:lnTo>
                  <a:pt x="186" y="1778"/>
                </a:lnTo>
                <a:lnTo>
                  <a:pt x="220" y="1820"/>
                </a:lnTo>
                <a:lnTo>
                  <a:pt x="227" y="1833"/>
                </a:lnTo>
                <a:lnTo>
                  <a:pt x="232" y="1864"/>
                </a:lnTo>
                <a:lnTo>
                  <a:pt x="222" y="1894"/>
                </a:lnTo>
                <a:lnTo>
                  <a:pt x="219" y="1927"/>
                </a:lnTo>
                <a:lnTo>
                  <a:pt x="211" y="1965"/>
                </a:lnTo>
                <a:lnTo>
                  <a:pt x="208" y="2008"/>
                </a:lnTo>
                <a:lnTo>
                  <a:pt x="212" y="2009"/>
                </a:lnTo>
                <a:lnTo>
                  <a:pt x="213" y="2013"/>
                </a:lnTo>
                <a:lnTo>
                  <a:pt x="214" y="2019"/>
                </a:lnTo>
                <a:lnTo>
                  <a:pt x="219" y="2025"/>
                </a:lnTo>
                <a:lnTo>
                  <a:pt x="237" y="2033"/>
                </a:lnTo>
                <a:lnTo>
                  <a:pt x="291" y="2033"/>
                </a:lnTo>
                <a:lnTo>
                  <a:pt x="323" y="2033"/>
                </a:lnTo>
                <a:lnTo>
                  <a:pt x="370" y="2033"/>
                </a:lnTo>
                <a:lnTo>
                  <a:pt x="421" y="2033"/>
                </a:lnTo>
                <a:lnTo>
                  <a:pt x="459" y="2033"/>
                </a:lnTo>
                <a:lnTo>
                  <a:pt x="461" y="2021"/>
                </a:lnTo>
                <a:lnTo>
                  <a:pt x="463" y="2016"/>
                </a:lnTo>
                <a:lnTo>
                  <a:pt x="462" y="2009"/>
                </a:lnTo>
                <a:lnTo>
                  <a:pt x="497" y="2008"/>
                </a:lnTo>
                <a:lnTo>
                  <a:pt x="560" y="2011"/>
                </a:lnTo>
                <a:lnTo>
                  <a:pt x="587" y="2011"/>
                </a:lnTo>
                <a:lnTo>
                  <a:pt x="595" y="2012"/>
                </a:lnTo>
                <a:lnTo>
                  <a:pt x="629" y="2009"/>
                </a:lnTo>
                <a:lnTo>
                  <a:pt x="657" y="2012"/>
                </a:lnTo>
                <a:lnTo>
                  <a:pt x="669" y="2015"/>
                </a:lnTo>
                <a:lnTo>
                  <a:pt x="679" y="2017"/>
                </a:lnTo>
                <a:lnTo>
                  <a:pt x="712" y="2019"/>
                </a:lnTo>
                <a:lnTo>
                  <a:pt x="756" y="2016"/>
                </a:lnTo>
                <a:lnTo>
                  <a:pt x="771" y="2017"/>
                </a:lnTo>
                <a:lnTo>
                  <a:pt x="779" y="2023"/>
                </a:lnTo>
                <a:lnTo>
                  <a:pt x="782" y="2034"/>
                </a:lnTo>
                <a:lnTo>
                  <a:pt x="822" y="2035"/>
                </a:lnTo>
                <a:lnTo>
                  <a:pt x="862" y="2035"/>
                </a:lnTo>
                <a:lnTo>
                  <a:pt x="904" y="2035"/>
                </a:lnTo>
                <a:lnTo>
                  <a:pt x="946" y="2034"/>
                </a:lnTo>
                <a:lnTo>
                  <a:pt x="979" y="2035"/>
                </a:lnTo>
                <a:lnTo>
                  <a:pt x="994" y="2027"/>
                </a:lnTo>
                <a:lnTo>
                  <a:pt x="1009" y="2040"/>
                </a:lnTo>
                <a:lnTo>
                  <a:pt x="1016" y="2042"/>
                </a:lnTo>
                <a:lnTo>
                  <a:pt x="1018" y="2041"/>
                </a:lnTo>
                <a:lnTo>
                  <a:pt x="1024" y="2051"/>
                </a:lnTo>
                <a:lnTo>
                  <a:pt x="1043" y="2050"/>
                </a:lnTo>
                <a:lnTo>
                  <a:pt x="1046" y="2052"/>
                </a:lnTo>
                <a:lnTo>
                  <a:pt x="1048" y="2063"/>
                </a:lnTo>
                <a:lnTo>
                  <a:pt x="1065" y="2063"/>
                </a:lnTo>
                <a:lnTo>
                  <a:pt x="1073" y="2065"/>
                </a:lnTo>
                <a:lnTo>
                  <a:pt x="1080" y="2065"/>
                </a:lnTo>
                <a:lnTo>
                  <a:pt x="1090" y="2058"/>
                </a:lnTo>
                <a:lnTo>
                  <a:pt x="1097" y="2061"/>
                </a:lnTo>
                <a:lnTo>
                  <a:pt x="1110" y="2068"/>
                </a:lnTo>
                <a:lnTo>
                  <a:pt x="1119" y="2075"/>
                </a:lnTo>
                <a:lnTo>
                  <a:pt x="1132" y="2073"/>
                </a:lnTo>
                <a:lnTo>
                  <a:pt x="1163" y="2074"/>
                </a:lnTo>
                <a:lnTo>
                  <a:pt x="1186" y="2081"/>
                </a:lnTo>
                <a:lnTo>
                  <a:pt x="1209" y="2099"/>
                </a:lnTo>
                <a:lnTo>
                  <a:pt x="1224" y="2109"/>
                </a:lnTo>
                <a:lnTo>
                  <a:pt x="1238" y="2125"/>
                </a:lnTo>
                <a:lnTo>
                  <a:pt x="1243" y="2122"/>
                </a:lnTo>
                <a:lnTo>
                  <a:pt x="1248" y="2118"/>
                </a:lnTo>
                <a:lnTo>
                  <a:pt x="1251" y="2116"/>
                </a:lnTo>
                <a:lnTo>
                  <a:pt x="1251" y="2103"/>
                </a:lnTo>
                <a:lnTo>
                  <a:pt x="1242" y="2080"/>
                </a:lnTo>
                <a:lnTo>
                  <a:pt x="1239" y="2061"/>
                </a:lnTo>
                <a:lnTo>
                  <a:pt x="1241" y="2044"/>
                </a:lnTo>
                <a:lnTo>
                  <a:pt x="1248" y="2033"/>
                </a:lnTo>
                <a:lnTo>
                  <a:pt x="1258" y="2026"/>
                </a:lnTo>
                <a:lnTo>
                  <a:pt x="1259" y="2016"/>
                </a:lnTo>
                <a:lnTo>
                  <a:pt x="1259" y="2014"/>
                </a:lnTo>
                <a:lnTo>
                  <a:pt x="1251" y="199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2" name="Freeform 124"/>
          <p:cNvSpPr>
            <a:spLocks/>
          </p:cNvSpPr>
          <p:nvPr/>
        </p:nvSpPr>
        <p:spPr bwMode="auto">
          <a:xfrm>
            <a:off x="7385228" y="4361535"/>
            <a:ext cx="58381" cy="79162"/>
          </a:xfrm>
          <a:custGeom>
            <a:avLst/>
            <a:gdLst>
              <a:gd name="T0" fmla="*/ 294 w 296"/>
              <a:gd name="T1" fmla="*/ 132 h 400"/>
              <a:gd name="T2" fmla="*/ 279 w 296"/>
              <a:gd name="T3" fmla="*/ 125 h 400"/>
              <a:gd name="T4" fmla="*/ 247 w 296"/>
              <a:gd name="T5" fmla="*/ 113 h 400"/>
              <a:gd name="T6" fmla="*/ 234 w 296"/>
              <a:gd name="T7" fmla="*/ 105 h 400"/>
              <a:gd name="T8" fmla="*/ 235 w 296"/>
              <a:gd name="T9" fmla="*/ 85 h 400"/>
              <a:gd name="T10" fmla="*/ 240 w 296"/>
              <a:gd name="T11" fmla="*/ 72 h 400"/>
              <a:gd name="T12" fmla="*/ 232 w 296"/>
              <a:gd name="T13" fmla="*/ 62 h 400"/>
              <a:gd name="T14" fmla="*/ 250 w 296"/>
              <a:gd name="T15" fmla="*/ 22 h 400"/>
              <a:gd name="T16" fmla="*/ 250 w 296"/>
              <a:gd name="T17" fmla="*/ 16 h 400"/>
              <a:gd name="T18" fmla="*/ 230 w 296"/>
              <a:gd name="T19" fmla="*/ 0 h 400"/>
              <a:gd name="T20" fmla="*/ 202 w 296"/>
              <a:gd name="T21" fmla="*/ 6 h 400"/>
              <a:gd name="T22" fmla="*/ 187 w 296"/>
              <a:gd name="T23" fmla="*/ 20 h 400"/>
              <a:gd name="T24" fmla="*/ 178 w 296"/>
              <a:gd name="T25" fmla="*/ 19 h 400"/>
              <a:gd name="T26" fmla="*/ 151 w 296"/>
              <a:gd name="T27" fmla="*/ 5 h 400"/>
              <a:gd name="T28" fmla="*/ 145 w 296"/>
              <a:gd name="T29" fmla="*/ 66 h 400"/>
              <a:gd name="T30" fmla="*/ 127 w 296"/>
              <a:gd name="T31" fmla="*/ 85 h 400"/>
              <a:gd name="T32" fmla="*/ 105 w 296"/>
              <a:gd name="T33" fmla="*/ 90 h 400"/>
              <a:gd name="T34" fmla="*/ 62 w 296"/>
              <a:gd name="T35" fmla="*/ 93 h 400"/>
              <a:gd name="T36" fmla="*/ 47 w 296"/>
              <a:gd name="T37" fmla="*/ 68 h 400"/>
              <a:gd name="T38" fmla="*/ 15 w 296"/>
              <a:gd name="T39" fmla="*/ 53 h 400"/>
              <a:gd name="T40" fmla="*/ 3 w 296"/>
              <a:gd name="T41" fmla="*/ 66 h 400"/>
              <a:gd name="T42" fmla="*/ 0 w 296"/>
              <a:gd name="T43" fmla="*/ 83 h 400"/>
              <a:gd name="T44" fmla="*/ 9 w 296"/>
              <a:gd name="T45" fmla="*/ 101 h 400"/>
              <a:gd name="T46" fmla="*/ 34 w 296"/>
              <a:gd name="T47" fmla="*/ 139 h 400"/>
              <a:gd name="T48" fmla="*/ 32 w 296"/>
              <a:gd name="T49" fmla="*/ 181 h 400"/>
              <a:gd name="T50" fmla="*/ 33 w 296"/>
              <a:gd name="T51" fmla="*/ 217 h 400"/>
              <a:gd name="T52" fmla="*/ 31 w 296"/>
              <a:gd name="T53" fmla="*/ 284 h 400"/>
              <a:gd name="T54" fmla="*/ 51 w 296"/>
              <a:gd name="T55" fmla="*/ 333 h 400"/>
              <a:gd name="T56" fmla="*/ 62 w 296"/>
              <a:gd name="T57" fmla="*/ 399 h 400"/>
              <a:gd name="T58" fmla="*/ 123 w 296"/>
              <a:gd name="T59" fmla="*/ 393 h 400"/>
              <a:gd name="T60" fmla="*/ 186 w 296"/>
              <a:gd name="T61" fmla="*/ 331 h 400"/>
              <a:gd name="T62" fmla="*/ 206 w 296"/>
              <a:gd name="T63" fmla="*/ 287 h 400"/>
              <a:gd name="T64" fmla="*/ 224 w 296"/>
              <a:gd name="T65" fmla="*/ 265 h 400"/>
              <a:gd name="T66" fmla="*/ 231 w 296"/>
              <a:gd name="T67" fmla="*/ 239 h 400"/>
              <a:gd name="T68" fmla="*/ 265 w 296"/>
              <a:gd name="T69" fmla="*/ 206 h 400"/>
              <a:gd name="T70" fmla="*/ 262 w 296"/>
              <a:gd name="T71" fmla="*/ 197 h 400"/>
              <a:gd name="T72" fmla="*/ 274 w 296"/>
              <a:gd name="T73" fmla="*/ 186 h 400"/>
              <a:gd name="T74" fmla="*/ 296 w 296"/>
              <a:gd name="T75" fmla="*/ 166 h 400"/>
              <a:gd name="T76" fmla="*/ 293 w 296"/>
              <a:gd name="T77" fmla="*/ 14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400">
                <a:moveTo>
                  <a:pt x="293" y="142"/>
                </a:moveTo>
                <a:lnTo>
                  <a:pt x="294" y="132"/>
                </a:lnTo>
                <a:lnTo>
                  <a:pt x="291" y="126"/>
                </a:lnTo>
                <a:lnTo>
                  <a:pt x="279" y="125"/>
                </a:lnTo>
                <a:lnTo>
                  <a:pt x="262" y="116"/>
                </a:lnTo>
                <a:lnTo>
                  <a:pt x="247" y="113"/>
                </a:lnTo>
                <a:lnTo>
                  <a:pt x="237" y="108"/>
                </a:lnTo>
                <a:lnTo>
                  <a:pt x="234" y="105"/>
                </a:lnTo>
                <a:lnTo>
                  <a:pt x="232" y="96"/>
                </a:lnTo>
                <a:lnTo>
                  <a:pt x="235" y="85"/>
                </a:lnTo>
                <a:lnTo>
                  <a:pt x="237" y="82"/>
                </a:lnTo>
                <a:lnTo>
                  <a:pt x="240" y="72"/>
                </a:lnTo>
                <a:lnTo>
                  <a:pt x="234" y="65"/>
                </a:lnTo>
                <a:lnTo>
                  <a:pt x="232" y="62"/>
                </a:lnTo>
                <a:lnTo>
                  <a:pt x="235" y="57"/>
                </a:lnTo>
                <a:lnTo>
                  <a:pt x="250" y="22"/>
                </a:lnTo>
                <a:lnTo>
                  <a:pt x="254" y="17"/>
                </a:lnTo>
                <a:lnTo>
                  <a:pt x="250" y="16"/>
                </a:lnTo>
                <a:lnTo>
                  <a:pt x="242" y="12"/>
                </a:lnTo>
                <a:lnTo>
                  <a:pt x="230" y="0"/>
                </a:lnTo>
                <a:lnTo>
                  <a:pt x="208" y="7"/>
                </a:lnTo>
                <a:lnTo>
                  <a:pt x="202" y="6"/>
                </a:lnTo>
                <a:lnTo>
                  <a:pt x="193" y="12"/>
                </a:lnTo>
                <a:lnTo>
                  <a:pt x="187" y="20"/>
                </a:lnTo>
                <a:lnTo>
                  <a:pt x="183" y="20"/>
                </a:lnTo>
                <a:lnTo>
                  <a:pt x="178" y="19"/>
                </a:lnTo>
                <a:lnTo>
                  <a:pt x="158" y="5"/>
                </a:lnTo>
                <a:lnTo>
                  <a:pt x="151" y="5"/>
                </a:lnTo>
                <a:lnTo>
                  <a:pt x="148" y="45"/>
                </a:lnTo>
                <a:lnTo>
                  <a:pt x="145" y="66"/>
                </a:lnTo>
                <a:lnTo>
                  <a:pt x="141" y="76"/>
                </a:lnTo>
                <a:lnTo>
                  <a:pt x="127" y="85"/>
                </a:lnTo>
                <a:lnTo>
                  <a:pt x="113" y="90"/>
                </a:lnTo>
                <a:lnTo>
                  <a:pt x="105" y="90"/>
                </a:lnTo>
                <a:lnTo>
                  <a:pt x="75" y="93"/>
                </a:lnTo>
                <a:lnTo>
                  <a:pt x="62" y="93"/>
                </a:lnTo>
                <a:lnTo>
                  <a:pt x="55" y="89"/>
                </a:lnTo>
                <a:lnTo>
                  <a:pt x="47" y="68"/>
                </a:lnTo>
                <a:lnTo>
                  <a:pt x="30" y="58"/>
                </a:lnTo>
                <a:lnTo>
                  <a:pt x="15" y="53"/>
                </a:lnTo>
                <a:lnTo>
                  <a:pt x="9" y="55"/>
                </a:lnTo>
                <a:lnTo>
                  <a:pt x="3" y="66"/>
                </a:lnTo>
                <a:lnTo>
                  <a:pt x="0" y="76"/>
                </a:lnTo>
                <a:lnTo>
                  <a:pt x="0" y="83"/>
                </a:lnTo>
                <a:lnTo>
                  <a:pt x="1" y="91"/>
                </a:lnTo>
                <a:lnTo>
                  <a:pt x="9" y="101"/>
                </a:lnTo>
                <a:lnTo>
                  <a:pt x="23" y="121"/>
                </a:lnTo>
                <a:lnTo>
                  <a:pt x="34" y="139"/>
                </a:lnTo>
                <a:lnTo>
                  <a:pt x="35" y="155"/>
                </a:lnTo>
                <a:lnTo>
                  <a:pt x="32" y="181"/>
                </a:lnTo>
                <a:lnTo>
                  <a:pt x="32" y="196"/>
                </a:lnTo>
                <a:lnTo>
                  <a:pt x="33" y="217"/>
                </a:lnTo>
                <a:lnTo>
                  <a:pt x="32" y="256"/>
                </a:lnTo>
                <a:lnTo>
                  <a:pt x="31" y="284"/>
                </a:lnTo>
                <a:lnTo>
                  <a:pt x="33" y="298"/>
                </a:lnTo>
                <a:lnTo>
                  <a:pt x="51" y="333"/>
                </a:lnTo>
                <a:lnTo>
                  <a:pt x="58" y="371"/>
                </a:lnTo>
                <a:lnTo>
                  <a:pt x="62" y="399"/>
                </a:lnTo>
                <a:lnTo>
                  <a:pt x="114" y="400"/>
                </a:lnTo>
                <a:lnTo>
                  <a:pt x="123" y="393"/>
                </a:lnTo>
                <a:lnTo>
                  <a:pt x="152" y="372"/>
                </a:lnTo>
                <a:lnTo>
                  <a:pt x="186" y="331"/>
                </a:lnTo>
                <a:lnTo>
                  <a:pt x="192" y="313"/>
                </a:lnTo>
                <a:lnTo>
                  <a:pt x="206" y="287"/>
                </a:lnTo>
                <a:lnTo>
                  <a:pt x="219" y="274"/>
                </a:lnTo>
                <a:lnTo>
                  <a:pt x="224" y="265"/>
                </a:lnTo>
                <a:lnTo>
                  <a:pt x="227" y="251"/>
                </a:lnTo>
                <a:lnTo>
                  <a:pt x="231" y="239"/>
                </a:lnTo>
                <a:lnTo>
                  <a:pt x="249" y="220"/>
                </a:lnTo>
                <a:lnTo>
                  <a:pt x="265" y="206"/>
                </a:lnTo>
                <a:lnTo>
                  <a:pt x="264" y="201"/>
                </a:lnTo>
                <a:lnTo>
                  <a:pt x="262" y="197"/>
                </a:lnTo>
                <a:lnTo>
                  <a:pt x="265" y="193"/>
                </a:lnTo>
                <a:lnTo>
                  <a:pt x="274" y="186"/>
                </a:lnTo>
                <a:lnTo>
                  <a:pt x="292" y="180"/>
                </a:lnTo>
                <a:lnTo>
                  <a:pt x="296" y="166"/>
                </a:lnTo>
                <a:lnTo>
                  <a:pt x="296" y="151"/>
                </a:lnTo>
                <a:lnTo>
                  <a:pt x="293" y="1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3" name="Freeform 125"/>
          <p:cNvSpPr>
            <a:spLocks/>
          </p:cNvSpPr>
          <p:nvPr/>
        </p:nvSpPr>
        <p:spPr bwMode="auto">
          <a:xfrm>
            <a:off x="6262116" y="3720323"/>
            <a:ext cx="257277" cy="207800"/>
          </a:xfrm>
          <a:custGeom>
            <a:avLst/>
            <a:gdLst>
              <a:gd name="T0" fmla="*/ 1247 w 1298"/>
              <a:gd name="T1" fmla="*/ 516 h 1053"/>
              <a:gd name="T2" fmla="*/ 1269 w 1298"/>
              <a:gd name="T3" fmla="*/ 497 h 1053"/>
              <a:gd name="T4" fmla="*/ 1262 w 1298"/>
              <a:gd name="T5" fmla="*/ 456 h 1053"/>
              <a:gd name="T6" fmla="*/ 1228 w 1298"/>
              <a:gd name="T7" fmla="*/ 442 h 1053"/>
              <a:gd name="T8" fmla="*/ 1164 w 1298"/>
              <a:gd name="T9" fmla="*/ 456 h 1053"/>
              <a:gd name="T10" fmla="*/ 1074 w 1298"/>
              <a:gd name="T11" fmla="*/ 383 h 1053"/>
              <a:gd name="T12" fmla="*/ 1071 w 1298"/>
              <a:gd name="T13" fmla="*/ 319 h 1053"/>
              <a:gd name="T14" fmla="*/ 1094 w 1298"/>
              <a:gd name="T15" fmla="*/ 310 h 1053"/>
              <a:gd name="T16" fmla="*/ 1057 w 1298"/>
              <a:gd name="T17" fmla="*/ 274 h 1053"/>
              <a:gd name="T18" fmla="*/ 1022 w 1298"/>
              <a:gd name="T19" fmla="*/ 260 h 1053"/>
              <a:gd name="T20" fmla="*/ 973 w 1298"/>
              <a:gd name="T21" fmla="*/ 187 h 1053"/>
              <a:gd name="T22" fmla="*/ 953 w 1298"/>
              <a:gd name="T23" fmla="*/ 127 h 1053"/>
              <a:gd name="T24" fmla="*/ 947 w 1298"/>
              <a:gd name="T25" fmla="*/ 40 h 1053"/>
              <a:gd name="T26" fmla="*/ 848 w 1298"/>
              <a:gd name="T27" fmla="*/ 12 h 1053"/>
              <a:gd name="T28" fmla="*/ 805 w 1298"/>
              <a:gd name="T29" fmla="*/ 1 h 1053"/>
              <a:gd name="T30" fmla="*/ 742 w 1298"/>
              <a:gd name="T31" fmla="*/ 49 h 1053"/>
              <a:gd name="T32" fmla="*/ 636 w 1298"/>
              <a:gd name="T33" fmla="*/ 106 h 1053"/>
              <a:gd name="T34" fmla="*/ 576 w 1298"/>
              <a:gd name="T35" fmla="*/ 165 h 1053"/>
              <a:gd name="T36" fmla="*/ 489 w 1298"/>
              <a:gd name="T37" fmla="*/ 159 h 1053"/>
              <a:gd name="T38" fmla="*/ 434 w 1298"/>
              <a:gd name="T39" fmla="*/ 251 h 1053"/>
              <a:gd name="T40" fmla="*/ 415 w 1298"/>
              <a:gd name="T41" fmla="*/ 268 h 1053"/>
              <a:gd name="T42" fmla="*/ 376 w 1298"/>
              <a:gd name="T43" fmla="*/ 312 h 1053"/>
              <a:gd name="T44" fmla="*/ 333 w 1298"/>
              <a:gd name="T45" fmla="*/ 354 h 1053"/>
              <a:gd name="T46" fmla="*/ 248 w 1298"/>
              <a:gd name="T47" fmla="*/ 316 h 1053"/>
              <a:gd name="T48" fmla="*/ 202 w 1298"/>
              <a:gd name="T49" fmla="*/ 366 h 1053"/>
              <a:gd name="T50" fmla="*/ 218 w 1298"/>
              <a:gd name="T51" fmla="*/ 426 h 1053"/>
              <a:gd name="T52" fmla="*/ 185 w 1298"/>
              <a:gd name="T53" fmla="*/ 482 h 1053"/>
              <a:gd name="T54" fmla="*/ 157 w 1298"/>
              <a:gd name="T55" fmla="*/ 544 h 1053"/>
              <a:gd name="T56" fmla="*/ 95 w 1298"/>
              <a:gd name="T57" fmla="*/ 575 h 1053"/>
              <a:gd name="T58" fmla="*/ 41 w 1298"/>
              <a:gd name="T59" fmla="*/ 606 h 1053"/>
              <a:gd name="T60" fmla="*/ 48 w 1298"/>
              <a:gd name="T61" fmla="*/ 653 h 1053"/>
              <a:gd name="T62" fmla="*/ 30 w 1298"/>
              <a:gd name="T63" fmla="*/ 736 h 1053"/>
              <a:gd name="T64" fmla="*/ 11 w 1298"/>
              <a:gd name="T65" fmla="*/ 803 h 1053"/>
              <a:gd name="T66" fmla="*/ 0 w 1298"/>
              <a:gd name="T67" fmla="*/ 868 h 1053"/>
              <a:gd name="T68" fmla="*/ 56 w 1298"/>
              <a:gd name="T69" fmla="*/ 892 h 1053"/>
              <a:gd name="T70" fmla="*/ 88 w 1298"/>
              <a:gd name="T71" fmla="*/ 959 h 1053"/>
              <a:gd name="T72" fmla="*/ 145 w 1298"/>
              <a:gd name="T73" fmla="*/ 1000 h 1053"/>
              <a:gd name="T74" fmla="*/ 192 w 1298"/>
              <a:gd name="T75" fmla="*/ 1013 h 1053"/>
              <a:gd name="T76" fmla="*/ 268 w 1298"/>
              <a:gd name="T77" fmla="*/ 967 h 1053"/>
              <a:gd name="T78" fmla="*/ 364 w 1298"/>
              <a:gd name="T79" fmla="*/ 969 h 1053"/>
              <a:gd name="T80" fmla="*/ 404 w 1298"/>
              <a:gd name="T81" fmla="*/ 999 h 1053"/>
              <a:gd name="T82" fmla="*/ 432 w 1298"/>
              <a:gd name="T83" fmla="*/ 1039 h 1053"/>
              <a:gd name="T84" fmla="*/ 461 w 1298"/>
              <a:gd name="T85" fmla="*/ 1043 h 1053"/>
              <a:gd name="T86" fmla="*/ 453 w 1298"/>
              <a:gd name="T87" fmla="*/ 985 h 1053"/>
              <a:gd name="T88" fmla="*/ 451 w 1298"/>
              <a:gd name="T89" fmla="*/ 902 h 1053"/>
              <a:gd name="T90" fmla="*/ 448 w 1298"/>
              <a:gd name="T91" fmla="*/ 872 h 1053"/>
              <a:gd name="T92" fmla="*/ 427 w 1298"/>
              <a:gd name="T93" fmla="*/ 836 h 1053"/>
              <a:gd name="T94" fmla="*/ 455 w 1298"/>
              <a:gd name="T95" fmla="*/ 761 h 1053"/>
              <a:gd name="T96" fmla="*/ 594 w 1298"/>
              <a:gd name="T97" fmla="*/ 762 h 1053"/>
              <a:gd name="T98" fmla="*/ 703 w 1298"/>
              <a:gd name="T99" fmla="*/ 761 h 1053"/>
              <a:gd name="T100" fmla="*/ 779 w 1298"/>
              <a:gd name="T101" fmla="*/ 762 h 1053"/>
              <a:gd name="T102" fmla="*/ 807 w 1298"/>
              <a:gd name="T103" fmla="*/ 769 h 1053"/>
              <a:gd name="T104" fmla="*/ 835 w 1298"/>
              <a:gd name="T105" fmla="*/ 742 h 1053"/>
              <a:gd name="T106" fmla="*/ 857 w 1298"/>
              <a:gd name="T107" fmla="*/ 729 h 1053"/>
              <a:gd name="T108" fmla="*/ 986 w 1298"/>
              <a:gd name="T109" fmla="*/ 765 h 1053"/>
              <a:gd name="T110" fmla="*/ 1053 w 1298"/>
              <a:gd name="T111" fmla="*/ 762 h 1053"/>
              <a:gd name="T112" fmla="*/ 1072 w 1298"/>
              <a:gd name="T113" fmla="*/ 747 h 1053"/>
              <a:gd name="T114" fmla="*/ 1085 w 1298"/>
              <a:gd name="T115" fmla="*/ 731 h 1053"/>
              <a:gd name="T116" fmla="*/ 1099 w 1298"/>
              <a:gd name="T117" fmla="*/ 711 h 1053"/>
              <a:gd name="T118" fmla="*/ 1129 w 1298"/>
              <a:gd name="T119" fmla="*/ 690 h 1053"/>
              <a:gd name="T120" fmla="*/ 1152 w 1298"/>
              <a:gd name="T121" fmla="*/ 676 h 1053"/>
              <a:gd name="T122" fmla="*/ 1230 w 1298"/>
              <a:gd name="T123" fmla="*/ 682 h 1053"/>
              <a:gd name="T124" fmla="*/ 1298 w 1298"/>
              <a:gd name="T125" fmla="*/ 59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8" h="1053">
                <a:moveTo>
                  <a:pt x="1290" y="584"/>
                </a:moveTo>
                <a:lnTo>
                  <a:pt x="1267" y="549"/>
                </a:lnTo>
                <a:lnTo>
                  <a:pt x="1250" y="522"/>
                </a:lnTo>
                <a:lnTo>
                  <a:pt x="1247" y="516"/>
                </a:lnTo>
                <a:lnTo>
                  <a:pt x="1244" y="507"/>
                </a:lnTo>
                <a:lnTo>
                  <a:pt x="1247" y="503"/>
                </a:lnTo>
                <a:lnTo>
                  <a:pt x="1253" y="500"/>
                </a:lnTo>
                <a:lnTo>
                  <a:pt x="1269" y="497"/>
                </a:lnTo>
                <a:lnTo>
                  <a:pt x="1271" y="494"/>
                </a:lnTo>
                <a:lnTo>
                  <a:pt x="1272" y="487"/>
                </a:lnTo>
                <a:lnTo>
                  <a:pt x="1270" y="474"/>
                </a:lnTo>
                <a:lnTo>
                  <a:pt x="1262" y="456"/>
                </a:lnTo>
                <a:lnTo>
                  <a:pt x="1253" y="444"/>
                </a:lnTo>
                <a:lnTo>
                  <a:pt x="1248" y="440"/>
                </a:lnTo>
                <a:lnTo>
                  <a:pt x="1238" y="440"/>
                </a:lnTo>
                <a:lnTo>
                  <a:pt x="1228" y="442"/>
                </a:lnTo>
                <a:lnTo>
                  <a:pt x="1209" y="457"/>
                </a:lnTo>
                <a:lnTo>
                  <a:pt x="1201" y="460"/>
                </a:lnTo>
                <a:lnTo>
                  <a:pt x="1182" y="459"/>
                </a:lnTo>
                <a:lnTo>
                  <a:pt x="1164" y="456"/>
                </a:lnTo>
                <a:lnTo>
                  <a:pt x="1154" y="448"/>
                </a:lnTo>
                <a:lnTo>
                  <a:pt x="1122" y="418"/>
                </a:lnTo>
                <a:lnTo>
                  <a:pt x="1088" y="387"/>
                </a:lnTo>
                <a:lnTo>
                  <a:pt x="1074" y="383"/>
                </a:lnTo>
                <a:lnTo>
                  <a:pt x="1071" y="380"/>
                </a:lnTo>
                <a:lnTo>
                  <a:pt x="1069" y="356"/>
                </a:lnTo>
                <a:lnTo>
                  <a:pt x="1070" y="327"/>
                </a:lnTo>
                <a:lnTo>
                  <a:pt x="1071" y="319"/>
                </a:lnTo>
                <a:lnTo>
                  <a:pt x="1086" y="324"/>
                </a:lnTo>
                <a:lnTo>
                  <a:pt x="1101" y="326"/>
                </a:lnTo>
                <a:lnTo>
                  <a:pt x="1106" y="321"/>
                </a:lnTo>
                <a:lnTo>
                  <a:pt x="1094" y="310"/>
                </a:lnTo>
                <a:lnTo>
                  <a:pt x="1076" y="300"/>
                </a:lnTo>
                <a:lnTo>
                  <a:pt x="1070" y="285"/>
                </a:lnTo>
                <a:lnTo>
                  <a:pt x="1065" y="279"/>
                </a:lnTo>
                <a:lnTo>
                  <a:pt x="1057" y="274"/>
                </a:lnTo>
                <a:lnTo>
                  <a:pt x="1048" y="271"/>
                </a:lnTo>
                <a:lnTo>
                  <a:pt x="1039" y="267"/>
                </a:lnTo>
                <a:lnTo>
                  <a:pt x="1032" y="262"/>
                </a:lnTo>
                <a:lnTo>
                  <a:pt x="1022" y="260"/>
                </a:lnTo>
                <a:lnTo>
                  <a:pt x="1011" y="257"/>
                </a:lnTo>
                <a:lnTo>
                  <a:pt x="996" y="230"/>
                </a:lnTo>
                <a:lnTo>
                  <a:pt x="981" y="206"/>
                </a:lnTo>
                <a:lnTo>
                  <a:pt x="973" y="187"/>
                </a:lnTo>
                <a:lnTo>
                  <a:pt x="970" y="175"/>
                </a:lnTo>
                <a:lnTo>
                  <a:pt x="974" y="156"/>
                </a:lnTo>
                <a:lnTo>
                  <a:pt x="970" y="148"/>
                </a:lnTo>
                <a:lnTo>
                  <a:pt x="953" y="127"/>
                </a:lnTo>
                <a:lnTo>
                  <a:pt x="939" y="108"/>
                </a:lnTo>
                <a:lnTo>
                  <a:pt x="943" y="79"/>
                </a:lnTo>
                <a:lnTo>
                  <a:pt x="946" y="55"/>
                </a:lnTo>
                <a:lnTo>
                  <a:pt x="947" y="40"/>
                </a:lnTo>
                <a:lnTo>
                  <a:pt x="949" y="32"/>
                </a:lnTo>
                <a:lnTo>
                  <a:pt x="914" y="17"/>
                </a:lnTo>
                <a:lnTo>
                  <a:pt x="875" y="3"/>
                </a:lnTo>
                <a:lnTo>
                  <a:pt x="848" y="12"/>
                </a:lnTo>
                <a:lnTo>
                  <a:pt x="843" y="9"/>
                </a:lnTo>
                <a:lnTo>
                  <a:pt x="840" y="3"/>
                </a:lnTo>
                <a:lnTo>
                  <a:pt x="827" y="0"/>
                </a:lnTo>
                <a:lnTo>
                  <a:pt x="805" y="1"/>
                </a:lnTo>
                <a:lnTo>
                  <a:pt x="790" y="5"/>
                </a:lnTo>
                <a:lnTo>
                  <a:pt x="765" y="27"/>
                </a:lnTo>
                <a:lnTo>
                  <a:pt x="747" y="45"/>
                </a:lnTo>
                <a:lnTo>
                  <a:pt x="742" y="49"/>
                </a:lnTo>
                <a:lnTo>
                  <a:pt x="716" y="59"/>
                </a:lnTo>
                <a:lnTo>
                  <a:pt x="669" y="84"/>
                </a:lnTo>
                <a:lnTo>
                  <a:pt x="642" y="103"/>
                </a:lnTo>
                <a:lnTo>
                  <a:pt x="636" y="106"/>
                </a:lnTo>
                <a:lnTo>
                  <a:pt x="624" y="110"/>
                </a:lnTo>
                <a:lnTo>
                  <a:pt x="605" y="111"/>
                </a:lnTo>
                <a:lnTo>
                  <a:pt x="590" y="116"/>
                </a:lnTo>
                <a:lnTo>
                  <a:pt x="576" y="165"/>
                </a:lnTo>
                <a:lnTo>
                  <a:pt x="567" y="170"/>
                </a:lnTo>
                <a:lnTo>
                  <a:pt x="510" y="150"/>
                </a:lnTo>
                <a:lnTo>
                  <a:pt x="499" y="153"/>
                </a:lnTo>
                <a:lnTo>
                  <a:pt x="489" y="159"/>
                </a:lnTo>
                <a:lnTo>
                  <a:pt x="458" y="187"/>
                </a:lnTo>
                <a:lnTo>
                  <a:pt x="442" y="210"/>
                </a:lnTo>
                <a:lnTo>
                  <a:pt x="433" y="241"/>
                </a:lnTo>
                <a:lnTo>
                  <a:pt x="434" y="251"/>
                </a:lnTo>
                <a:lnTo>
                  <a:pt x="434" y="261"/>
                </a:lnTo>
                <a:lnTo>
                  <a:pt x="429" y="267"/>
                </a:lnTo>
                <a:lnTo>
                  <a:pt x="421" y="269"/>
                </a:lnTo>
                <a:lnTo>
                  <a:pt x="415" y="268"/>
                </a:lnTo>
                <a:lnTo>
                  <a:pt x="388" y="262"/>
                </a:lnTo>
                <a:lnTo>
                  <a:pt x="380" y="265"/>
                </a:lnTo>
                <a:lnTo>
                  <a:pt x="376" y="280"/>
                </a:lnTo>
                <a:lnTo>
                  <a:pt x="376" y="312"/>
                </a:lnTo>
                <a:lnTo>
                  <a:pt x="370" y="335"/>
                </a:lnTo>
                <a:lnTo>
                  <a:pt x="355" y="343"/>
                </a:lnTo>
                <a:lnTo>
                  <a:pt x="343" y="351"/>
                </a:lnTo>
                <a:lnTo>
                  <a:pt x="333" y="354"/>
                </a:lnTo>
                <a:lnTo>
                  <a:pt x="325" y="352"/>
                </a:lnTo>
                <a:lnTo>
                  <a:pt x="280" y="318"/>
                </a:lnTo>
                <a:lnTo>
                  <a:pt x="265" y="312"/>
                </a:lnTo>
                <a:lnTo>
                  <a:pt x="248" y="316"/>
                </a:lnTo>
                <a:lnTo>
                  <a:pt x="232" y="330"/>
                </a:lnTo>
                <a:lnTo>
                  <a:pt x="224" y="340"/>
                </a:lnTo>
                <a:lnTo>
                  <a:pt x="214" y="351"/>
                </a:lnTo>
                <a:lnTo>
                  <a:pt x="202" y="366"/>
                </a:lnTo>
                <a:lnTo>
                  <a:pt x="205" y="378"/>
                </a:lnTo>
                <a:lnTo>
                  <a:pt x="213" y="392"/>
                </a:lnTo>
                <a:lnTo>
                  <a:pt x="218" y="410"/>
                </a:lnTo>
                <a:lnTo>
                  <a:pt x="218" y="426"/>
                </a:lnTo>
                <a:lnTo>
                  <a:pt x="175" y="449"/>
                </a:lnTo>
                <a:lnTo>
                  <a:pt x="179" y="457"/>
                </a:lnTo>
                <a:lnTo>
                  <a:pt x="185" y="466"/>
                </a:lnTo>
                <a:lnTo>
                  <a:pt x="185" y="482"/>
                </a:lnTo>
                <a:lnTo>
                  <a:pt x="183" y="511"/>
                </a:lnTo>
                <a:lnTo>
                  <a:pt x="175" y="521"/>
                </a:lnTo>
                <a:lnTo>
                  <a:pt x="164" y="531"/>
                </a:lnTo>
                <a:lnTo>
                  <a:pt x="157" y="544"/>
                </a:lnTo>
                <a:lnTo>
                  <a:pt x="150" y="552"/>
                </a:lnTo>
                <a:lnTo>
                  <a:pt x="138" y="560"/>
                </a:lnTo>
                <a:lnTo>
                  <a:pt x="122" y="568"/>
                </a:lnTo>
                <a:lnTo>
                  <a:pt x="95" y="575"/>
                </a:lnTo>
                <a:lnTo>
                  <a:pt x="71" y="580"/>
                </a:lnTo>
                <a:lnTo>
                  <a:pt x="63" y="585"/>
                </a:lnTo>
                <a:lnTo>
                  <a:pt x="51" y="594"/>
                </a:lnTo>
                <a:lnTo>
                  <a:pt x="41" y="606"/>
                </a:lnTo>
                <a:lnTo>
                  <a:pt x="39" y="618"/>
                </a:lnTo>
                <a:lnTo>
                  <a:pt x="41" y="633"/>
                </a:lnTo>
                <a:lnTo>
                  <a:pt x="44" y="644"/>
                </a:lnTo>
                <a:lnTo>
                  <a:pt x="48" y="653"/>
                </a:lnTo>
                <a:lnTo>
                  <a:pt x="50" y="663"/>
                </a:lnTo>
                <a:lnTo>
                  <a:pt x="46" y="690"/>
                </a:lnTo>
                <a:lnTo>
                  <a:pt x="38" y="722"/>
                </a:lnTo>
                <a:lnTo>
                  <a:pt x="30" y="736"/>
                </a:lnTo>
                <a:lnTo>
                  <a:pt x="17" y="743"/>
                </a:lnTo>
                <a:lnTo>
                  <a:pt x="7" y="752"/>
                </a:lnTo>
                <a:lnTo>
                  <a:pt x="10" y="773"/>
                </a:lnTo>
                <a:lnTo>
                  <a:pt x="11" y="803"/>
                </a:lnTo>
                <a:lnTo>
                  <a:pt x="8" y="826"/>
                </a:lnTo>
                <a:lnTo>
                  <a:pt x="7" y="841"/>
                </a:lnTo>
                <a:lnTo>
                  <a:pt x="2" y="856"/>
                </a:lnTo>
                <a:lnTo>
                  <a:pt x="0" y="868"/>
                </a:lnTo>
                <a:lnTo>
                  <a:pt x="10" y="880"/>
                </a:lnTo>
                <a:lnTo>
                  <a:pt x="22" y="888"/>
                </a:lnTo>
                <a:lnTo>
                  <a:pt x="42" y="887"/>
                </a:lnTo>
                <a:lnTo>
                  <a:pt x="56" y="892"/>
                </a:lnTo>
                <a:lnTo>
                  <a:pt x="68" y="902"/>
                </a:lnTo>
                <a:lnTo>
                  <a:pt x="76" y="923"/>
                </a:lnTo>
                <a:lnTo>
                  <a:pt x="85" y="938"/>
                </a:lnTo>
                <a:lnTo>
                  <a:pt x="88" y="959"/>
                </a:lnTo>
                <a:lnTo>
                  <a:pt x="103" y="971"/>
                </a:lnTo>
                <a:lnTo>
                  <a:pt x="115" y="977"/>
                </a:lnTo>
                <a:lnTo>
                  <a:pt x="129" y="992"/>
                </a:lnTo>
                <a:lnTo>
                  <a:pt x="145" y="1000"/>
                </a:lnTo>
                <a:lnTo>
                  <a:pt x="161" y="998"/>
                </a:lnTo>
                <a:lnTo>
                  <a:pt x="168" y="1006"/>
                </a:lnTo>
                <a:lnTo>
                  <a:pt x="180" y="1012"/>
                </a:lnTo>
                <a:lnTo>
                  <a:pt x="192" y="1013"/>
                </a:lnTo>
                <a:lnTo>
                  <a:pt x="204" y="995"/>
                </a:lnTo>
                <a:lnTo>
                  <a:pt x="218" y="988"/>
                </a:lnTo>
                <a:lnTo>
                  <a:pt x="254" y="973"/>
                </a:lnTo>
                <a:lnTo>
                  <a:pt x="268" y="967"/>
                </a:lnTo>
                <a:lnTo>
                  <a:pt x="282" y="963"/>
                </a:lnTo>
                <a:lnTo>
                  <a:pt x="317" y="960"/>
                </a:lnTo>
                <a:lnTo>
                  <a:pt x="349" y="966"/>
                </a:lnTo>
                <a:lnTo>
                  <a:pt x="364" y="969"/>
                </a:lnTo>
                <a:lnTo>
                  <a:pt x="375" y="967"/>
                </a:lnTo>
                <a:lnTo>
                  <a:pt x="385" y="975"/>
                </a:lnTo>
                <a:lnTo>
                  <a:pt x="395" y="993"/>
                </a:lnTo>
                <a:lnTo>
                  <a:pt x="404" y="999"/>
                </a:lnTo>
                <a:lnTo>
                  <a:pt x="414" y="1005"/>
                </a:lnTo>
                <a:lnTo>
                  <a:pt x="420" y="1019"/>
                </a:lnTo>
                <a:lnTo>
                  <a:pt x="428" y="1033"/>
                </a:lnTo>
                <a:lnTo>
                  <a:pt x="432" y="1039"/>
                </a:lnTo>
                <a:lnTo>
                  <a:pt x="441" y="1053"/>
                </a:lnTo>
                <a:lnTo>
                  <a:pt x="449" y="1053"/>
                </a:lnTo>
                <a:lnTo>
                  <a:pt x="457" y="1047"/>
                </a:lnTo>
                <a:lnTo>
                  <a:pt x="461" y="1043"/>
                </a:lnTo>
                <a:lnTo>
                  <a:pt x="459" y="1033"/>
                </a:lnTo>
                <a:lnTo>
                  <a:pt x="450" y="1010"/>
                </a:lnTo>
                <a:lnTo>
                  <a:pt x="448" y="994"/>
                </a:lnTo>
                <a:lnTo>
                  <a:pt x="453" y="985"/>
                </a:lnTo>
                <a:lnTo>
                  <a:pt x="453" y="964"/>
                </a:lnTo>
                <a:lnTo>
                  <a:pt x="448" y="931"/>
                </a:lnTo>
                <a:lnTo>
                  <a:pt x="447" y="911"/>
                </a:lnTo>
                <a:lnTo>
                  <a:pt x="451" y="902"/>
                </a:lnTo>
                <a:lnTo>
                  <a:pt x="449" y="894"/>
                </a:lnTo>
                <a:lnTo>
                  <a:pt x="442" y="887"/>
                </a:lnTo>
                <a:lnTo>
                  <a:pt x="442" y="879"/>
                </a:lnTo>
                <a:lnTo>
                  <a:pt x="448" y="872"/>
                </a:lnTo>
                <a:lnTo>
                  <a:pt x="447" y="866"/>
                </a:lnTo>
                <a:lnTo>
                  <a:pt x="440" y="862"/>
                </a:lnTo>
                <a:lnTo>
                  <a:pt x="433" y="851"/>
                </a:lnTo>
                <a:lnTo>
                  <a:pt x="427" y="836"/>
                </a:lnTo>
                <a:lnTo>
                  <a:pt x="429" y="811"/>
                </a:lnTo>
                <a:lnTo>
                  <a:pt x="441" y="765"/>
                </a:lnTo>
                <a:lnTo>
                  <a:pt x="442" y="761"/>
                </a:lnTo>
                <a:lnTo>
                  <a:pt x="455" y="761"/>
                </a:lnTo>
                <a:lnTo>
                  <a:pt x="455" y="763"/>
                </a:lnTo>
                <a:lnTo>
                  <a:pt x="494" y="763"/>
                </a:lnTo>
                <a:lnTo>
                  <a:pt x="540" y="762"/>
                </a:lnTo>
                <a:lnTo>
                  <a:pt x="594" y="762"/>
                </a:lnTo>
                <a:lnTo>
                  <a:pt x="644" y="761"/>
                </a:lnTo>
                <a:lnTo>
                  <a:pt x="646" y="759"/>
                </a:lnTo>
                <a:lnTo>
                  <a:pt x="654" y="756"/>
                </a:lnTo>
                <a:lnTo>
                  <a:pt x="703" y="761"/>
                </a:lnTo>
                <a:lnTo>
                  <a:pt x="735" y="759"/>
                </a:lnTo>
                <a:lnTo>
                  <a:pt x="748" y="760"/>
                </a:lnTo>
                <a:lnTo>
                  <a:pt x="758" y="764"/>
                </a:lnTo>
                <a:lnTo>
                  <a:pt x="779" y="762"/>
                </a:lnTo>
                <a:lnTo>
                  <a:pt x="790" y="763"/>
                </a:lnTo>
                <a:lnTo>
                  <a:pt x="799" y="774"/>
                </a:lnTo>
                <a:lnTo>
                  <a:pt x="802" y="774"/>
                </a:lnTo>
                <a:lnTo>
                  <a:pt x="807" y="769"/>
                </a:lnTo>
                <a:lnTo>
                  <a:pt x="816" y="764"/>
                </a:lnTo>
                <a:lnTo>
                  <a:pt x="824" y="759"/>
                </a:lnTo>
                <a:lnTo>
                  <a:pt x="832" y="749"/>
                </a:lnTo>
                <a:lnTo>
                  <a:pt x="835" y="742"/>
                </a:lnTo>
                <a:lnTo>
                  <a:pt x="841" y="744"/>
                </a:lnTo>
                <a:lnTo>
                  <a:pt x="849" y="743"/>
                </a:lnTo>
                <a:lnTo>
                  <a:pt x="855" y="738"/>
                </a:lnTo>
                <a:lnTo>
                  <a:pt x="857" y="729"/>
                </a:lnTo>
                <a:lnTo>
                  <a:pt x="894" y="738"/>
                </a:lnTo>
                <a:lnTo>
                  <a:pt x="932" y="747"/>
                </a:lnTo>
                <a:lnTo>
                  <a:pt x="985" y="762"/>
                </a:lnTo>
                <a:lnTo>
                  <a:pt x="986" y="765"/>
                </a:lnTo>
                <a:lnTo>
                  <a:pt x="986" y="769"/>
                </a:lnTo>
                <a:lnTo>
                  <a:pt x="995" y="769"/>
                </a:lnTo>
                <a:lnTo>
                  <a:pt x="1010" y="764"/>
                </a:lnTo>
                <a:lnTo>
                  <a:pt x="1053" y="762"/>
                </a:lnTo>
                <a:lnTo>
                  <a:pt x="1057" y="762"/>
                </a:lnTo>
                <a:lnTo>
                  <a:pt x="1063" y="756"/>
                </a:lnTo>
                <a:lnTo>
                  <a:pt x="1067" y="745"/>
                </a:lnTo>
                <a:lnTo>
                  <a:pt x="1072" y="747"/>
                </a:lnTo>
                <a:lnTo>
                  <a:pt x="1080" y="749"/>
                </a:lnTo>
                <a:lnTo>
                  <a:pt x="1083" y="746"/>
                </a:lnTo>
                <a:lnTo>
                  <a:pt x="1083" y="738"/>
                </a:lnTo>
                <a:lnTo>
                  <a:pt x="1085" y="731"/>
                </a:lnTo>
                <a:lnTo>
                  <a:pt x="1092" y="728"/>
                </a:lnTo>
                <a:lnTo>
                  <a:pt x="1093" y="721"/>
                </a:lnTo>
                <a:lnTo>
                  <a:pt x="1093" y="713"/>
                </a:lnTo>
                <a:lnTo>
                  <a:pt x="1099" y="711"/>
                </a:lnTo>
                <a:lnTo>
                  <a:pt x="1108" y="711"/>
                </a:lnTo>
                <a:lnTo>
                  <a:pt x="1115" y="709"/>
                </a:lnTo>
                <a:lnTo>
                  <a:pt x="1121" y="705"/>
                </a:lnTo>
                <a:lnTo>
                  <a:pt x="1129" y="690"/>
                </a:lnTo>
                <a:lnTo>
                  <a:pt x="1133" y="684"/>
                </a:lnTo>
                <a:lnTo>
                  <a:pt x="1135" y="681"/>
                </a:lnTo>
                <a:lnTo>
                  <a:pt x="1139" y="677"/>
                </a:lnTo>
                <a:lnTo>
                  <a:pt x="1152" y="676"/>
                </a:lnTo>
                <a:lnTo>
                  <a:pt x="1162" y="677"/>
                </a:lnTo>
                <a:lnTo>
                  <a:pt x="1168" y="686"/>
                </a:lnTo>
                <a:lnTo>
                  <a:pt x="1210" y="678"/>
                </a:lnTo>
                <a:lnTo>
                  <a:pt x="1230" y="682"/>
                </a:lnTo>
                <a:lnTo>
                  <a:pt x="1272" y="642"/>
                </a:lnTo>
                <a:lnTo>
                  <a:pt x="1281" y="631"/>
                </a:lnTo>
                <a:lnTo>
                  <a:pt x="1294" y="604"/>
                </a:lnTo>
                <a:lnTo>
                  <a:pt x="1298" y="593"/>
                </a:lnTo>
                <a:lnTo>
                  <a:pt x="1290" y="58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4" name="Freeform 127"/>
          <p:cNvSpPr>
            <a:spLocks/>
          </p:cNvSpPr>
          <p:nvPr/>
        </p:nvSpPr>
        <p:spPr bwMode="auto">
          <a:xfrm>
            <a:off x="7083423" y="4932490"/>
            <a:ext cx="300816" cy="334459"/>
          </a:xfrm>
          <a:custGeom>
            <a:avLst/>
            <a:gdLst>
              <a:gd name="T0" fmla="*/ 1473 w 1520"/>
              <a:gd name="T1" fmla="*/ 794 h 1690"/>
              <a:gd name="T2" fmla="*/ 1469 w 1520"/>
              <a:gd name="T3" fmla="*/ 749 h 1690"/>
              <a:gd name="T4" fmla="*/ 1423 w 1520"/>
              <a:gd name="T5" fmla="*/ 730 h 1690"/>
              <a:gd name="T6" fmla="*/ 1306 w 1520"/>
              <a:gd name="T7" fmla="*/ 702 h 1690"/>
              <a:gd name="T8" fmla="*/ 1256 w 1520"/>
              <a:gd name="T9" fmla="*/ 619 h 1690"/>
              <a:gd name="T10" fmla="*/ 1259 w 1520"/>
              <a:gd name="T11" fmla="*/ 555 h 1690"/>
              <a:gd name="T12" fmla="*/ 1256 w 1520"/>
              <a:gd name="T13" fmla="*/ 506 h 1690"/>
              <a:gd name="T14" fmla="*/ 1192 w 1520"/>
              <a:gd name="T15" fmla="*/ 484 h 1690"/>
              <a:gd name="T16" fmla="*/ 1163 w 1520"/>
              <a:gd name="T17" fmla="*/ 422 h 1690"/>
              <a:gd name="T18" fmla="*/ 1028 w 1520"/>
              <a:gd name="T19" fmla="*/ 332 h 1690"/>
              <a:gd name="T20" fmla="*/ 985 w 1520"/>
              <a:gd name="T21" fmla="*/ 223 h 1690"/>
              <a:gd name="T22" fmla="*/ 954 w 1520"/>
              <a:gd name="T23" fmla="*/ 161 h 1690"/>
              <a:gd name="T24" fmla="*/ 895 w 1520"/>
              <a:gd name="T25" fmla="*/ 66 h 1690"/>
              <a:gd name="T26" fmla="*/ 870 w 1520"/>
              <a:gd name="T27" fmla="*/ 23 h 1690"/>
              <a:gd name="T28" fmla="*/ 819 w 1520"/>
              <a:gd name="T29" fmla="*/ 6 h 1690"/>
              <a:gd name="T30" fmla="*/ 737 w 1520"/>
              <a:gd name="T31" fmla="*/ 37 h 1690"/>
              <a:gd name="T32" fmla="*/ 671 w 1520"/>
              <a:gd name="T33" fmla="*/ 68 h 1690"/>
              <a:gd name="T34" fmla="*/ 612 w 1520"/>
              <a:gd name="T35" fmla="*/ 123 h 1690"/>
              <a:gd name="T36" fmla="*/ 583 w 1520"/>
              <a:gd name="T37" fmla="*/ 83 h 1690"/>
              <a:gd name="T38" fmla="*/ 525 w 1520"/>
              <a:gd name="T39" fmla="*/ 41 h 1690"/>
              <a:gd name="T40" fmla="*/ 269 w 1520"/>
              <a:gd name="T41" fmla="*/ 89 h 1690"/>
              <a:gd name="T42" fmla="*/ 177 w 1520"/>
              <a:gd name="T43" fmla="*/ 212 h 1690"/>
              <a:gd name="T44" fmla="*/ 173 w 1520"/>
              <a:gd name="T45" fmla="*/ 517 h 1690"/>
              <a:gd name="T46" fmla="*/ 170 w 1520"/>
              <a:gd name="T47" fmla="*/ 778 h 1690"/>
              <a:gd name="T48" fmla="*/ 6 w 1520"/>
              <a:gd name="T49" fmla="*/ 884 h 1690"/>
              <a:gd name="T50" fmla="*/ 4 w 1520"/>
              <a:gd name="T51" fmla="*/ 1098 h 1690"/>
              <a:gd name="T52" fmla="*/ 1 w 1520"/>
              <a:gd name="T53" fmla="*/ 1297 h 1690"/>
              <a:gd name="T54" fmla="*/ 72 w 1520"/>
              <a:gd name="T55" fmla="*/ 1371 h 1690"/>
              <a:gd name="T56" fmla="*/ 127 w 1520"/>
              <a:gd name="T57" fmla="*/ 1515 h 1690"/>
              <a:gd name="T58" fmla="*/ 129 w 1520"/>
              <a:gd name="T59" fmla="*/ 1561 h 1690"/>
              <a:gd name="T60" fmla="*/ 97 w 1520"/>
              <a:gd name="T61" fmla="*/ 1639 h 1690"/>
              <a:gd name="T62" fmla="*/ 136 w 1520"/>
              <a:gd name="T63" fmla="*/ 1681 h 1690"/>
              <a:gd name="T64" fmla="*/ 236 w 1520"/>
              <a:gd name="T65" fmla="*/ 1688 h 1690"/>
              <a:gd name="T66" fmla="*/ 283 w 1520"/>
              <a:gd name="T67" fmla="*/ 1663 h 1690"/>
              <a:gd name="T68" fmla="*/ 331 w 1520"/>
              <a:gd name="T69" fmla="*/ 1639 h 1690"/>
              <a:gd name="T70" fmla="*/ 414 w 1520"/>
              <a:gd name="T71" fmla="*/ 1555 h 1690"/>
              <a:gd name="T72" fmla="*/ 453 w 1520"/>
              <a:gd name="T73" fmla="*/ 1455 h 1690"/>
              <a:gd name="T74" fmla="*/ 492 w 1520"/>
              <a:gd name="T75" fmla="*/ 1403 h 1690"/>
              <a:gd name="T76" fmla="*/ 566 w 1520"/>
              <a:gd name="T77" fmla="*/ 1409 h 1690"/>
              <a:gd name="T78" fmla="*/ 636 w 1520"/>
              <a:gd name="T79" fmla="*/ 1461 h 1690"/>
              <a:gd name="T80" fmla="*/ 705 w 1520"/>
              <a:gd name="T81" fmla="*/ 1484 h 1690"/>
              <a:gd name="T82" fmla="*/ 800 w 1520"/>
              <a:gd name="T83" fmla="*/ 1484 h 1690"/>
              <a:gd name="T84" fmla="*/ 872 w 1520"/>
              <a:gd name="T85" fmla="*/ 1477 h 1690"/>
              <a:gd name="T86" fmla="*/ 915 w 1520"/>
              <a:gd name="T87" fmla="*/ 1400 h 1690"/>
              <a:gd name="T88" fmla="*/ 951 w 1520"/>
              <a:gd name="T89" fmla="*/ 1296 h 1690"/>
              <a:gd name="T90" fmla="*/ 1039 w 1520"/>
              <a:gd name="T91" fmla="*/ 1266 h 1690"/>
              <a:gd name="T92" fmla="*/ 1103 w 1520"/>
              <a:gd name="T93" fmla="*/ 1203 h 1690"/>
              <a:gd name="T94" fmla="*/ 1156 w 1520"/>
              <a:gd name="T95" fmla="*/ 1069 h 1690"/>
              <a:gd name="T96" fmla="*/ 1198 w 1520"/>
              <a:gd name="T97" fmla="*/ 1043 h 1690"/>
              <a:gd name="T98" fmla="*/ 1238 w 1520"/>
              <a:gd name="T99" fmla="*/ 1012 h 1690"/>
              <a:gd name="T100" fmla="*/ 1265 w 1520"/>
              <a:gd name="T101" fmla="*/ 992 h 1690"/>
              <a:gd name="T102" fmla="*/ 1302 w 1520"/>
              <a:gd name="T103" fmla="*/ 948 h 1690"/>
              <a:gd name="T104" fmla="*/ 1411 w 1520"/>
              <a:gd name="T105" fmla="*/ 885 h 1690"/>
              <a:gd name="T106" fmla="*/ 1482 w 1520"/>
              <a:gd name="T107" fmla="*/ 825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0" h="1690">
                <a:moveTo>
                  <a:pt x="1513" y="814"/>
                </a:moveTo>
                <a:lnTo>
                  <a:pt x="1501" y="800"/>
                </a:lnTo>
                <a:lnTo>
                  <a:pt x="1479" y="797"/>
                </a:lnTo>
                <a:lnTo>
                  <a:pt x="1473" y="794"/>
                </a:lnTo>
                <a:lnTo>
                  <a:pt x="1469" y="789"/>
                </a:lnTo>
                <a:lnTo>
                  <a:pt x="1466" y="782"/>
                </a:lnTo>
                <a:lnTo>
                  <a:pt x="1465" y="773"/>
                </a:lnTo>
                <a:lnTo>
                  <a:pt x="1469" y="749"/>
                </a:lnTo>
                <a:lnTo>
                  <a:pt x="1467" y="747"/>
                </a:lnTo>
                <a:lnTo>
                  <a:pt x="1462" y="744"/>
                </a:lnTo>
                <a:lnTo>
                  <a:pt x="1451" y="741"/>
                </a:lnTo>
                <a:lnTo>
                  <a:pt x="1423" y="730"/>
                </a:lnTo>
                <a:lnTo>
                  <a:pt x="1388" y="720"/>
                </a:lnTo>
                <a:lnTo>
                  <a:pt x="1333" y="708"/>
                </a:lnTo>
                <a:lnTo>
                  <a:pt x="1311" y="705"/>
                </a:lnTo>
                <a:lnTo>
                  <a:pt x="1306" y="702"/>
                </a:lnTo>
                <a:lnTo>
                  <a:pt x="1300" y="693"/>
                </a:lnTo>
                <a:lnTo>
                  <a:pt x="1290" y="665"/>
                </a:lnTo>
                <a:lnTo>
                  <a:pt x="1279" y="647"/>
                </a:lnTo>
                <a:lnTo>
                  <a:pt x="1256" y="619"/>
                </a:lnTo>
                <a:lnTo>
                  <a:pt x="1252" y="611"/>
                </a:lnTo>
                <a:lnTo>
                  <a:pt x="1254" y="589"/>
                </a:lnTo>
                <a:lnTo>
                  <a:pt x="1256" y="571"/>
                </a:lnTo>
                <a:lnTo>
                  <a:pt x="1259" y="555"/>
                </a:lnTo>
                <a:lnTo>
                  <a:pt x="1258" y="540"/>
                </a:lnTo>
                <a:lnTo>
                  <a:pt x="1258" y="523"/>
                </a:lnTo>
                <a:lnTo>
                  <a:pt x="1259" y="511"/>
                </a:lnTo>
                <a:lnTo>
                  <a:pt x="1256" y="506"/>
                </a:lnTo>
                <a:lnTo>
                  <a:pt x="1248" y="502"/>
                </a:lnTo>
                <a:lnTo>
                  <a:pt x="1223" y="501"/>
                </a:lnTo>
                <a:lnTo>
                  <a:pt x="1193" y="501"/>
                </a:lnTo>
                <a:lnTo>
                  <a:pt x="1192" y="484"/>
                </a:lnTo>
                <a:lnTo>
                  <a:pt x="1190" y="455"/>
                </a:lnTo>
                <a:lnTo>
                  <a:pt x="1185" y="439"/>
                </a:lnTo>
                <a:lnTo>
                  <a:pt x="1177" y="431"/>
                </a:lnTo>
                <a:lnTo>
                  <a:pt x="1163" y="422"/>
                </a:lnTo>
                <a:lnTo>
                  <a:pt x="1136" y="410"/>
                </a:lnTo>
                <a:lnTo>
                  <a:pt x="1098" y="392"/>
                </a:lnTo>
                <a:lnTo>
                  <a:pt x="1065" y="366"/>
                </a:lnTo>
                <a:lnTo>
                  <a:pt x="1028" y="332"/>
                </a:lnTo>
                <a:lnTo>
                  <a:pt x="1016" y="326"/>
                </a:lnTo>
                <a:lnTo>
                  <a:pt x="1003" y="295"/>
                </a:lnTo>
                <a:lnTo>
                  <a:pt x="983" y="241"/>
                </a:lnTo>
                <a:lnTo>
                  <a:pt x="985" y="223"/>
                </a:lnTo>
                <a:lnTo>
                  <a:pt x="982" y="214"/>
                </a:lnTo>
                <a:lnTo>
                  <a:pt x="961" y="188"/>
                </a:lnTo>
                <a:lnTo>
                  <a:pt x="957" y="175"/>
                </a:lnTo>
                <a:lnTo>
                  <a:pt x="954" y="161"/>
                </a:lnTo>
                <a:lnTo>
                  <a:pt x="922" y="122"/>
                </a:lnTo>
                <a:lnTo>
                  <a:pt x="911" y="105"/>
                </a:lnTo>
                <a:lnTo>
                  <a:pt x="903" y="83"/>
                </a:lnTo>
                <a:lnTo>
                  <a:pt x="895" y="66"/>
                </a:lnTo>
                <a:lnTo>
                  <a:pt x="888" y="59"/>
                </a:lnTo>
                <a:lnTo>
                  <a:pt x="879" y="48"/>
                </a:lnTo>
                <a:lnTo>
                  <a:pt x="873" y="33"/>
                </a:lnTo>
                <a:lnTo>
                  <a:pt x="870" y="23"/>
                </a:lnTo>
                <a:lnTo>
                  <a:pt x="873" y="10"/>
                </a:lnTo>
                <a:lnTo>
                  <a:pt x="876" y="1"/>
                </a:lnTo>
                <a:lnTo>
                  <a:pt x="869" y="0"/>
                </a:lnTo>
                <a:lnTo>
                  <a:pt x="819" y="6"/>
                </a:lnTo>
                <a:lnTo>
                  <a:pt x="800" y="14"/>
                </a:lnTo>
                <a:lnTo>
                  <a:pt x="756" y="50"/>
                </a:lnTo>
                <a:lnTo>
                  <a:pt x="747" y="44"/>
                </a:lnTo>
                <a:lnTo>
                  <a:pt x="737" y="37"/>
                </a:lnTo>
                <a:lnTo>
                  <a:pt x="729" y="35"/>
                </a:lnTo>
                <a:lnTo>
                  <a:pt x="710" y="43"/>
                </a:lnTo>
                <a:lnTo>
                  <a:pt x="692" y="54"/>
                </a:lnTo>
                <a:lnTo>
                  <a:pt x="671" y="68"/>
                </a:lnTo>
                <a:lnTo>
                  <a:pt x="653" y="82"/>
                </a:lnTo>
                <a:lnTo>
                  <a:pt x="648" y="90"/>
                </a:lnTo>
                <a:lnTo>
                  <a:pt x="621" y="118"/>
                </a:lnTo>
                <a:lnTo>
                  <a:pt x="612" y="123"/>
                </a:lnTo>
                <a:lnTo>
                  <a:pt x="604" y="125"/>
                </a:lnTo>
                <a:lnTo>
                  <a:pt x="601" y="124"/>
                </a:lnTo>
                <a:lnTo>
                  <a:pt x="598" y="111"/>
                </a:lnTo>
                <a:lnTo>
                  <a:pt x="583" y="83"/>
                </a:lnTo>
                <a:lnTo>
                  <a:pt x="557" y="44"/>
                </a:lnTo>
                <a:lnTo>
                  <a:pt x="549" y="40"/>
                </a:lnTo>
                <a:lnTo>
                  <a:pt x="544" y="39"/>
                </a:lnTo>
                <a:lnTo>
                  <a:pt x="525" y="41"/>
                </a:lnTo>
                <a:lnTo>
                  <a:pt x="469" y="52"/>
                </a:lnTo>
                <a:lnTo>
                  <a:pt x="420" y="61"/>
                </a:lnTo>
                <a:lnTo>
                  <a:pt x="348" y="77"/>
                </a:lnTo>
                <a:lnTo>
                  <a:pt x="269" y="89"/>
                </a:lnTo>
                <a:lnTo>
                  <a:pt x="220" y="97"/>
                </a:lnTo>
                <a:lnTo>
                  <a:pt x="179" y="99"/>
                </a:lnTo>
                <a:lnTo>
                  <a:pt x="178" y="136"/>
                </a:lnTo>
                <a:lnTo>
                  <a:pt x="177" y="212"/>
                </a:lnTo>
                <a:lnTo>
                  <a:pt x="176" y="289"/>
                </a:lnTo>
                <a:lnTo>
                  <a:pt x="175" y="365"/>
                </a:lnTo>
                <a:lnTo>
                  <a:pt x="174" y="440"/>
                </a:lnTo>
                <a:lnTo>
                  <a:pt x="173" y="517"/>
                </a:lnTo>
                <a:lnTo>
                  <a:pt x="172" y="593"/>
                </a:lnTo>
                <a:lnTo>
                  <a:pt x="171" y="668"/>
                </a:lnTo>
                <a:lnTo>
                  <a:pt x="170" y="744"/>
                </a:lnTo>
                <a:lnTo>
                  <a:pt x="170" y="778"/>
                </a:lnTo>
                <a:lnTo>
                  <a:pt x="168" y="785"/>
                </a:lnTo>
                <a:lnTo>
                  <a:pt x="8" y="785"/>
                </a:lnTo>
                <a:lnTo>
                  <a:pt x="7" y="830"/>
                </a:lnTo>
                <a:lnTo>
                  <a:pt x="6" y="884"/>
                </a:lnTo>
                <a:lnTo>
                  <a:pt x="6" y="937"/>
                </a:lnTo>
                <a:lnTo>
                  <a:pt x="5" y="991"/>
                </a:lnTo>
                <a:lnTo>
                  <a:pt x="4" y="1044"/>
                </a:lnTo>
                <a:lnTo>
                  <a:pt x="4" y="1098"/>
                </a:lnTo>
                <a:lnTo>
                  <a:pt x="3" y="1150"/>
                </a:lnTo>
                <a:lnTo>
                  <a:pt x="2" y="1204"/>
                </a:lnTo>
                <a:lnTo>
                  <a:pt x="1" y="1257"/>
                </a:lnTo>
                <a:lnTo>
                  <a:pt x="1" y="1297"/>
                </a:lnTo>
                <a:lnTo>
                  <a:pt x="0" y="1303"/>
                </a:lnTo>
                <a:lnTo>
                  <a:pt x="8" y="1308"/>
                </a:lnTo>
                <a:lnTo>
                  <a:pt x="59" y="1350"/>
                </a:lnTo>
                <a:lnTo>
                  <a:pt x="72" y="1371"/>
                </a:lnTo>
                <a:lnTo>
                  <a:pt x="78" y="1385"/>
                </a:lnTo>
                <a:lnTo>
                  <a:pt x="99" y="1436"/>
                </a:lnTo>
                <a:lnTo>
                  <a:pt x="114" y="1481"/>
                </a:lnTo>
                <a:lnTo>
                  <a:pt x="127" y="1515"/>
                </a:lnTo>
                <a:lnTo>
                  <a:pt x="127" y="1531"/>
                </a:lnTo>
                <a:lnTo>
                  <a:pt x="129" y="1546"/>
                </a:lnTo>
                <a:lnTo>
                  <a:pt x="130" y="1553"/>
                </a:lnTo>
                <a:lnTo>
                  <a:pt x="129" y="1561"/>
                </a:lnTo>
                <a:lnTo>
                  <a:pt x="119" y="1580"/>
                </a:lnTo>
                <a:lnTo>
                  <a:pt x="110" y="1594"/>
                </a:lnTo>
                <a:lnTo>
                  <a:pt x="98" y="1614"/>
                </a:lnTo>
                <a:lnTo>
                  <a:pt x="97" y="1639"/>
                </a:lnTo>
                <a:lnTo>
                  <a:pt x="99" y="1669"/>
                </a:lnTo>
                <a:lnTo>
                  <a:pt x="106" y="1684"/>
                </a:lnTo>
                <a:lnTo>
                  <a:pt x="115" y="1689"/>
                </a:lnTo>
                <a:lnTo>
                  <a:pt x="136" y="1681"/>
                </a:lnTo>
                <a:lnTo>
                  <a:pt x="149" y="1684"/>
                </a:lnTo>
                <a:lnTo>
                  <a:pt x="168" y="1689"/>
                </a:lnTo>
                <a:lnTo>
                  <a:pt x="229" y="1686"/>
                </a:lnTo>
                <a:lnTo>
                  <a:pt x="236" y="1688"/>
                </a:lnTo>
                <a:lnTo>
                  <a:pt x="260" y="1690"/>
                </a:lnTo>
                <a:lnTo>
                  <a:pt x="267" y="1687"/>
                </a:lnTo>
                <a:lnTo>
                  <a:pt x="274" y="1681"/>
                </a:lnTo>
                <a:lnTo>
                  <a:pt x="283" y="1663"/>
                </a:lnTo>
                <a:lnTo>
                  <a:pt x="290" y="1657"/>
                </a:lnTo>
                <a:lnTo>
                  <a:pt x="303" y="1654"/>
                </a:lnTo>
                <a:lnTo>
                  <a:pt x="318" y="1649"/>
                </a:lnTo>
                <a:lnTo>
                  <a:pt x="331" y="1639"/>
                </a:lnTo>
                <a:lnTo>
                  <a:pt x="353" y="1603"/>
                </a:lnTo>
                <a:lnTo>
                  <a:pt x="394" y="1571"/>
                </a:lnTo>
                <a:lnTo>
                  <a:pt x="406" y="1564"/>
                </a:lnTo>
                <a:lnTo>
                  <a:pt x="414" y="1555"/>
                </a:lnTo>
                <a:lnTo>
                  <a:pt x="421" y="1544"/>
                </a:lnTo>
                <a:lnTo>
                  <a:pt x="436" y="1504"/>
                </a:lnTo>
                <a:lnTo>
                  <a:pt x="449" y="1471"/>
                </a:lnTo>
                <a:lnTo>
                  <a:pt x="453" y="1455"/>
                </a:lnTo>
                <a:lnTo>
                  <a:pt x="463" y="1430"/>
                </a:lnTo>
                <a:lnTo>
                  <a:pt x="475" y="1414"/>
                </a:lnTo>
                <a:lnTo>
                  <a:pt x="486" y="1405"/>
                </a:lnTo>
                <a:lnTo>
                  <a:pt x="492" y="1403"/>
                </a:lnTo>
                <a:lnTo>
                  <a:pt x="506" y="1398"/>
                </a:lnTo>
                <a:lnTo>
                  <a:pt x="525" y="1393"/>
                </a:lnTo>
                <a:lnTo>
                  <a:pt x="544" y="1398"/>
                </a:lnTo>
                <a:lnTo>
                  <a:pt x="566" y="1409"/>
                </a:lnTo>
                <a:lnTo>
                  <a:pt x="589" y="1425"/>
                </a:lnTo>
                <a:lnTo>
                  <a:pt x="613" y="1446"/>
                </a:lnTo>
                <a:lnTo>
                  <a:pt x="624" y="1456"/>
                </a:lnTo>
                <a:lnTo>
                  <a:pt x="636" y="1461"/>
                </a:lnTo>
                <a:lnTo>
                  <a:pt x="658" y="1462"/>
                </a:lnTo>
                <a:lnTo>
                  <a:pt x="672" y="1462"/>
                </a:lnTo>
                <a:lnTo>
                  <a:pt x="694" y="1482"/>
                </a:lnTo>
                <a:lnTo>
                  <a:pt x="705" y="1484"/>
                </a:lnTo>
                <a:lnTo>
                  <a:pt x="729" y="1490"/>
                </a:lnTo>
                <a:lnTo>
                  <a:pt x="759" y="1496"/>
                </a:lnTo>
                <a:lnTo>
                  <a:pt x="780" y="1495"/>
                </a:lnTo>
                <a:lnTo>
                  <a:pt x="800" y="1484"/>
                </a:lnTo>
                <a:lnTo>
                  <a:pt x="815" y="1484"/>
                </a:lnTo>
                <a:lnTo>
                  <a:pt x="834" y="1485"/>
                </a:lnTo>
                <a:lnTo>
                  <a:pt x="856" y="1482"/>
                </a:lnTo>
                <a:lnTo>
                  <a:pt x="872" y="1477"/>
                </a:lnTo>
                <a:lnTo>
                  <a:pt x="884" y="1468"/>
                </a:lnTo>
                <a:lnTo>
                  <a:pt x="895" y="1457"/>
                </a:lnTo>
                <a:lnTo>
                  <a:pt x="908" y="1426"/>
                </a:lnTo>
                <a:lnTo>
                  <a:pt x="915" y="1400"/>
                </a:lnTo>
                <a:lnTo>
                  <a:pt x="927" y="1371"/>
                </a:lnTo>
                <a:lnTo>
                  <a:pt x="941" y="1332"/>
                </a:lnTo>
                <a:lnTo>
                  <a:pt x="946" y="1305"/>
                </a:lnTo>
                <a:lnTo>
                  <a:pt x="951" y="1296"/>
                </a:lnTo>
                <a:lnTo>
                  <a:pt x="972" y="1288"/>
                </a:lnTo>
                <a:lnTo>
                  <a:pt x="988" y="1282"/>
                </a:lnTo>
                <a:lnTo>
                  <a:pt x="1030" y="1272"/>
                </a:lnTo>
                <a:lnTo>
                  <a:pt x="1039" y="1266"/>
                </a:lnTo>
                <a:lnTo>
                  <a:pt x="1047" y="1253"/>
                </a:lnTo>
                <a:lnTo>
                  <a:pt x="1066" y="1231"/>
                </a:lnTo>
                <a:lnTo>
                  <a:pt x="1091" y="1213"/>
                </a:lnTo>
                <a:lnTo>
                  <a:pt x="1103" y="1203"/>
                </a:lnTo>
                <a:lnTo>
                  <a:pt x="1127" y="1114"/>
                </a:lnTo>
                <a:lnTo>
                  <a:pt x="1130" y="1103"/>
                </a:lnTo>
                <a:lnTo>
                  <a:pt x="1146" y="1079"/>
                </a:lnTo>
                <a:lnTo>
                  <a:pt x="1156" y="1069"/>
                </a:lnTo>
                <a:lnTo>
                  <a:pt x="1162" y="1068"/>
                </a:lnTo>
                <a:lnTo>
                  <a:pt x="1171" y="1062"/>
                </a:lnTo>
                <a:lnTo>
                  <a:pt x="1184" y="1050"/>
                </a:lnTo>
                <a:lnTo>
                  <a:pt x="1198" y="1043"/>
                </a:lnTo>
                <a:lnTo>
                  <a:pt x="1214" y="1040"/>
                </a:lnTo>
                <a:lnTo>
                  <a:pt x="1224" y="1032"/>
                </a:lnTo>
                <a:lnTo>
                  <a:pt x="1229" y="1018"/>
                </a:lnTo>
                <a:lnTo>
                  <a:pt x="1238" y="1012"/>
                </a:lnTo>
                <a:lnTo>
                  <a:pt x="1249" y="1012"/>
                </a:lnTo>
                <a:lnTo>
                  <a:pt x="1256" y="1008"/>
                </a:lnTo>
                <a:lnTo>
                  <a:pt x="1258" y="999"/>
                </a:lnTo>
                <a:lnTo>
                  <a:pt x="1265" y="992"/>
                </a:lnTo>
                <a:lnTo>
                  <a:pt x="1278" y="984"/>
                </a:lnTo>
                <a:lnTo>
                  <a:pt x="1285" y="977"/>
                </a:lnTo>
                <a:lnTo>
                  <a:pt x="1286" y="968"/>
                </a:lnTo>
                <a:lnTo>
                  <a:pt x="1302" y="948"/>
                </a:lnTo>
                <a:lnTo>
                  <a:pt x="1332" y="914"/>
                </a:lnTo>
                <a:lnTo>
                  <a:pt x="1360" y="896"/>
                </a:lnTo>
                <a:lnTo>
                  <a:pt x="1385" y="892"/>
                </a:lnTo>
                <a:lnTo>
                  <a:pt x="1411" y="885"/>
                </a:lnTo>
                <a:lnTo>
                  <a:pt x="1434" y="874"/>
                </a:lnTo>
                <a:lnTo>
                  <a:pt x="1452" y="858"/>
                </a:lnTo>
                <a:lnTo>
                  <a:pt x="1463" y="837"/>
                </a:lnTo>
                <a:lnTo>
                  <a:pt x="1482" y="825"/>
                </a:lnTo>
                <a:lnTo>
                  <a:pt x="1520" y="821"/>
                </a:lnTo>
                <a:lnTo>
                  <a:pt x="1513" y="81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5" name="Freeform 128"/>
          <p:cNvSpPr>
            <a:spLocks/>
          </p:cNvSpPr>
          <p:nvPr/>
        </p:nvSpPr>
        <p:spPr bwMode="auto">
          <a:xfrm>
            <a:off x="6465959" y="3819275"/>
            <a:ext cx="99943" cy="227591"/>
          </a:xfrm>
          <a:custGeom>
            <a:avLst/>
            <a:gdLst>
              <a:gd name="T0" fmla="*/ 489 w 504"/>
              <a:gd name="T1" fmla="*/ 286 h 1150"/>
              <a:gd name="T2" fmla="*/ 482 w 504"/>
              <a:gd name="T3" fmla="*/ 235 h 1150"/>
              <a:gd name="T4" fmla="*/ 448 w 504"/>
              <a:gd name="T5" fmla="*/ 185 h 1150"/>
              <a:gd name="T6" fmla="*/ 466 w 504"/>
              <a:gd name="T7" fmla="*/ 128 h 1150"/>
              <a:gd name="T8" fmla="*/ 428 w 504"/>
              <a:gd name="T9" fmla="*/ 94 h 1150"/>
              <a:gd name="T10" fmla="*/ 393 w 504"/>
              <a:gd name="T11" fmla="*/ 50 h 1150"/>
              <a:gd name="T12" fmla="*/ 338 w 504"/>
              <a:gd name="T13" fmla="*/ 0 h 1150"/>
              <a:gd name="T14" fmla="*/ 311 w 504"/>
              <a:gd name="T15" fmla="*/ 16 h 1150"/>
              <a:gd name="T16" fmla="*/ 266 w 504"/>
              <a:gd name="T17" fmla="*/ 30 h 1150"/>
              <a:gd name="T18" fmla="*/ 269 w 504"/>
              <a:gd name="T19" fmla="*/ 91 h 1150"/>
              <a:gd name="T20" fmla="*/ 243 w 504"/>
              <a:gd name="T21" fmla="*/ 140 h 1150"/>
              <a:gd name="T22" fmla="*/ 139 w 504"/>
              <a:gd name="T23" fmla="*/ 184 h 1150"/>
              <a:gd name="T24" fmla="*/ 110 w 504"/>
              <a:gd name="T25" fmla="*/ 175 h 1150"/>
              <a:gd name="T26" fmla="*/ 100 w 504"/>
              <a:gd name="T27" fmla="*/ 188 h 1150"/>
              <a:gd name="T28" fmla="*/ 79 w 504"/>
              <a:gd name="T29" fmla="*/ 209 h 1150"/>
              <a:gd name="T30" fmla="*/ 64 w 504"/>
              <a:gd name="T31" fmla="*/ 219 h 1150"/>
              <a:gd name="T32" fmla="*/ 54 w 504"/>
              <a:gd name="T33" fmla="*/ 236 h 1150"/>
              <a:gd name="T34" fmla="*/ 43 w 504"/>
              <a:gd name="T35" fmla="*/ 245 h 1150"/>
              <a:gd name="T36" fmla="*/ 28 w 504"/>
              <a:gd name="T37" fmla="*/ 260 h 1150"/>
              <a:gd name="T38" fmla="*/ 11 w 504"/>
              <a:gd name="T39" fmla="*/ 304 h 1150"/>
              <a:gd name="T40" fmla="*/ 3 w 504"/>
              <a:gd name="T41" fmla="*/ 378 h 1150"/>
              <a:gd name="T42" fmla="*/ 68 w 504"/>
              <a:gd name="T43" fmla="*/ 426 h 1150"/>
              <a:gd name="T44" fmla="*/ 95 w 504"/>
              <a:gd name="T45" fmla="*/ 491 h 1150"/>
              <a:gd name="T46" fmla="*/ 101 w 504"/>
              <a:gd name="T47" fmla="*/ 563 h 1150"/>
              <a:gd name="T48" fmla="*/ 136 w 504"/>
              <a:gd name="T49" fmla="*/ 622 h 1150"/>
              <a:gd name="T50" fmla="*/ 139 w 504"/>
              <a:gd name="T51" fmla="*/ 766 h 1150"/>
              <a:gd name="T52" fmla="*/ 138 w 504"/>
              <a:gd name="T53" fmla="*/ 935 h 1150"/>
              <a:gd name="T54" fmla="*/ 131 w 504"/>
              <a:gd name="T55" fmla="*/ 1027 h 1150"/>
              <a:gd name="T56" fmla="*/ 130 w 504"/>
              <a:gd name="T57" fmla="*/ 1062 h 1150"/>
              <a:gd name="T58" fmla="*/ 157 w 504"/>
              <a:gd name="T59" fmla="*/ 1111 h 1150"/>
              <a:gd name="T60" fmla="*/ 137 w 504"/>
              <a:gd name="T61" fmla="*/ 1150 h 1150"/>
              <a:gd name="T62" fmla="*/ 315 w 504"/>
              <a:gd name="T63" fmla="*/ 1122 h 1150"/>
              <a:gd name="T64" fmla="*/ 323 w 504"/>
              <a:gd name="T65" fmla="*/ 1066 h 1150"/>
              <a:gd name="T66" fmla="*/ 319 w 504"/>
              <a:gd name="T67" fmla="*/ 1031 h 1150"/>
              <a:gd name="T68" fmla="*/ 324 w 504"/>
              <a:gd name="T69" fmla="*/ 991 h 1150"/>
              <a:gd name="T70" fmla="*/ 326 w 504"/>
              <a:gd name="T71" fmla="*/ 925 h 1150"/>
              <a:gd name="T72" fmla="*/ 324 w 504"/>
              <a:gd name="T73" fmla="*/ 903 h 1150"/>
              <a:gd name="T74" fmla="*/ 316 w 504"/>
              <a:gd name="T75" fmla="*/ 849 h 1150"/>
              <a:gd name="T76" fmla="*/ 317 w 504"/>
              <a:gd name="T77" fmla="*/ 766 h 1150"/>
              <a:gd name="T78" fmla="*/ 322 w 504"/>
              <a:gd name="T79" fmla="*/ 703 h 1150"/>
              <a:gd name="T80" fmla="*/ 349 w 504"/>
              <a:gd name="T81" fmla="*/ 620 h 1150"/>
              <a:gd name="T82" fmla="*/ 390 w 504"/>
              <a:gd name="T83" fmla="*/ 572 h 1150"/>
              <a:gd name="T84" fmla="*/ 402 w 504"/>
              <a:gd name="T85" fmla="*/ 525 h 1150"/>
              <a:gd name="T86" fmla="*/ 424 w 504"/>
              <a:gd name="T87" fmla="*/ 480 h 1150"/>
              <a:gd name="T88" fmla="*/ 458 w 504"/>
              <a:gd name="T89" fmla="*/ 462 h 1150"/>
              <a:gd name="T90" fmla="*/ 461 w 504"/>
              <a:gd name="T91" fmla="*/ 395 h 1150"/>
              <a:gd name="T92" fmla="*/ 473 w 504"/>
              <a:gd name="T93" fmla="*/ 369 h 1150"/>
              <a:gd name="T94" fmla="*/ 493 w 504"/>
              <a:gd name="T95" fmla="*/ 367 h 1150"/>
              <a:gd name="T96" fmla="*/ 503 w 504"/>
              <a:gd name="T97" fmla="*/ 323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4" h="1150">
                <a:moveTo>
                  <a:pt x="503" y="323"/>
                </a:moveTo>
                <a:lnTo>
                  <a:pt x="491" y="301"/>
                </a:lnTo>
                <a:lnTo>
                  <a:pt x="489" y="286"/>
                </a:lnTo>
                <a:lnTo>
                  <a:pt x="488" y="264"/>
                </a:lnTo>
                <a:lnTo>
                  <a:pt x="485" y="243"/>
                </a:lnTo>
                <a:lnTo>
                  <a:pt x="482" y="235"/>
                </a:lnTo>
                <a:lnTo>
                  <a:pt x="475" y="229"/>
                </a:lnTo>
                <a:lnTo>
                  <a:pt x="473" y="225"/>
                </a:lnTo>
                <a:lnTo>
                  <a:pt x="448" y="185"/>
                </a:lnTo>
                <a:lnTo>
                  <a:pt x="449" y="165"/>
                </a:lnTo>
                <a:lnTo>
                  <a:pt x="459" y="140"/>
                </a:lnTo>
                <a:lnTo>
                  <a:pt x="466" y="128"/>
                </a:lnTo>
                <a:lnTo>
                  <a:pt x="456" y="111"/>
                </a:lnTo>
                <a:lnTo>
                  <a:pt x="443" y="99"/>
                </a:lnTo>
                <a:lnTo>
                  <a:pt x="428" y="94"/>
                </a:lnTo>
                <a:lnTo>
                  <a:pt x="417" y="85"/>
                </a:lnTo>
                <a:lnTo>
                  <a:pt x="412" y="74"/>
                </a:lnTo>
                <a:lnTo>
                  <a:pt x="393" y="50"/>
                </a:lnTo>
                <a:lnTo>
                  <a:pt x="350" y="3"/>
                </a:lnTo>
                <a:lnTo>
                  <a:pt x="345" y="2"/>
                </a:lnTo>
                <a:lnTo>
                  <a:pt x="338" y="0"/>
                </a:lnTo>
                <a:lnTo>
                  <a:pt x="326" y="6"/>
                </a:lnTo>
                <a:lnTo>
                  <a:pt x="317" y="13"/>
                </a:lnTo>
                <a:lnTo>
                  <a:pt x="311" y="16"/>
                </a:lnTo>
                <a:lnTo>
                  <a:pt x="303" y="17"/>
                </a:lnTo>
                <a:lnTo>
                  <a:pt x="282" y="23"/>
                </a:lnTo>
                <a:lnTo>
                  <a:pt x="266" y="30"/>
                </a:lnTo>
                <a:lnTo>
                  <a:pt x="265" y="36"/>
                </a:lnTo>
                <a:lnTo>
                  <a:pt x="273" y="72"/>
                </a:lnTo>
                <a:lnTo>
                  <a:pt x="269" y="91"/>
                </a:lnTo>
                <a:lnTo>
                  <a:pt x="265" y="102"/>
                </a:lnTo>
                <a:lnTo>
                  <a:pt x="252" y="129"/>
                </a:lnTo>
                <a:lnTo>
                  <a:pt x="243" y="140"/>
                </a:lnTo>
                <a:lnTo>
                  <a:pt x="201" y="180"/>
                </a:lnTo>
                <a:lnTo>
                  <a:pt x="181" y="176"/>
                </a:lnTo>
                <a:lnTo>
                  <a:pt x="139" y="184"/>
                </a:lnTo>
                <a:lnTo>
                  <a:pt x="133" y="175"/>
                </a:lnTo>
                <a:lnTo>
                  <a:pt x="123" y="174"/>
                </a:lnTo>
                <a:lnTo>
                  <a:pt x="110" y="175"/>
                </a:lnTo>
                <a:lnTo>
                  <a:pt x="106" y="179"/>
                </a:lnTo>
                <a:lnTo>
                  <a:pt x="104" y="182"/>
                </a:lnTo>
                <a:lnTo>
                  <a:pt x="100" y="188"/>
                </a:lnTo>
                <a:lnTo>
                  <a:pt x="92" y="203"/>
                </a:lnTo>
                <a:lnTo>
                  <a:pt x="86" y="207"/>
                </a:lnTo>
                <a:lnTo>
                  <a:pt x="79" y="209"/>
                </a:lnTo>
                <a:lnTo>
                  <a:pt x="70" y="209"/>
                </a:lnTo>
                <a:lnTo>
                  <a:pt x="64" y="211"/>
                </a:lnTo>
                <a:lnTo>
                  <a:pt x="64" y="219"/>
                </a:lnTo>
                <a:lnTo>
                  <a:pt x="63" y="226"/>
                </a:lnTo>
                <a:lnTo>
                  <a:pt x="56" y="229"/>
                </a:lnTo>
                <a:lnTo>
                  <a:pt x="54" y="236"/>
                </a:lnTo>
                <a:lnTo>
                  <a:pt x="54" y="244"/>
                </a:lnTo>
                <a:lnTo>
                  <a:pt x="51" y="247"/>
                </a:lnTo>
                <a:lnTo>
                  <a:pt x="43" y="245"/>
                </a:lnTo>
                <a:lnTo>
                  <a:pt x="38" y="243"/>
                </a:lnTo>
                <a:lnTo>
                  <a:pt x="34" y="254"/>
                </a:lnTo>
                <a:lnTo>
                  <a:pt x="28" y="260"/>
                </a:lnTo>
                <a:lnTo>
                  <a:pt x="24" y="260"/>
                </a:lnTo>
                <a:lnTo>
                  <a:pt x="20" y="280"/>
                </a:lnTo>
                <a:lnTo>
                  <a:pt x="11" y="304"/>
                </a:lnTo>
                <a:lnTo>
                  <a:pt x="4" y="312"/>
                </a:lnTo>
                <a:lnTo>
                  <a:pt x="0" y="373"/>
                </a:lnTo>
                <a:lnTo>
                  <a:pt x="3" y="378"/>
                </a:lnTo>
                <a:lnTo>
                  <a:pt x="5" y="379"/>
                </a:lnTo>
                <a:lnTo>
                  <a:pt x="32" y="400"/>
                </a:lnTo>
                <a:lnTo>
                  <a:pt x="68" y="426"/>
                </a:lnTo>
                <a:lnTo>
                  <a:pt x="92" y="445"/>
                </a:lnTo>
                <a:lnTo>
                  <a:pt x="95" y="451"/>
                </a:lnTo>
                <a:lnTo>
                  <a:pt x="95" y="491"/>
                </a:lnTo>
                <a:lnTo>
                  <a:pt x="95" y="525"/>
                </a:lnTo>
                <a:lnTo>
                  <a:pt x="100" y="544"/>
                </a:lnTo>
                <a:lnTo>
                  <a:pt x="101" y="563"/>
                </a:lnTo>
                <a:lnTo>
                  <a:pt x="107" y="578"/>
                </a:lnTo>
                <a:lnTo>
                  <a:pt x="131" y="606"/>
                </a:lnTo>
                <a:lnTo>
                  <a:pt x="136" y="622"/>
                </a:lnTo>
                <a:lnTo>
                  <a:pt x="136" y="674"/>
                </a:lnTo>
                <a:lnTo>
                  <a:pt x="137" y="713"/>
                </a:lnTo>
                <a:lnTo>
                  <a:pt x="139" y="766"/>
                </a:lnTo>
                <a:lnTo>
                  <a:pt x="139" y="812"/>
                </a:lnTo>
                <a:lnTo>
                  <a:pt x="139" y="868"/>
                </a:lnTo>
                <a:lnTo>
                  <a:pt x="138" y="935"/>
                </a:lnTo>
                <a:lnTo>
                  <a:pt x="138" y="1005"/>
                </a:lnTo>
                <a:lnTo>
                  <a:pt x="123" y="1005"/>
                </a:lnTo>
                <a:lnTo>
                  <a:pt x="131" y="1027"/>
                </a:lnTo>
                <a:lnTo>
                  <a:pt x="132" y="1046"/>
                </a:lnTo>
                <a:lnTo>
                  <a:pt x="134" y="1052"/>
                </a:lnTo>
                <a:lnTo>
                  <a:pt x="130" y="1062"/>
                </a:lnTo>
                <a:lnTo>
                  <a:pt x="133" y="1076"/>
                </a:lnTo>
                <a:lnTo>
                  <a:pt x="140" y="1081"/>
                </a:lnTo>
                <a:lnTo>
                  <a:pt x="157" y="1111"/>
                </a:lnTo>
                <a:lnTo>
                  <a:pt x="162" y="1135"/>
                </a:lnTo>
                <a:lnTo>
                  <a:pt x="135" y="1143"/>
                </a:lnTo>
                <a:lnTo>
                  <a:pt x="137" y="1150"/>
                </a:lnTo>
                <a:lnTo>
                  <a:pt x="169" y="1142"/>
                </a:lnTo>
                <a:lnTo>
                  <a:pt x="246" y="1129"/>
                </a:lnTo>
                <a:lnTo>
                  <a:pt x="315" y="1122"/>
                </a:lnTo>
                <a:lnTo>
                  <a:pt x="315" y="1111"/>
                </a:lnTo>
                <a:lnTo>
                  <a:pt x="319" y="1079"/>
                </a:lnTo>
                <a:lnTo>
                  <a:pt x="323" y="1066"/>
                </a:lnTo>
                <a:lnTo>
                  <a:pt x="327" y="1057"/>
                </a:lnTo>
                <a:lnTo>
                  <a:pt x="323" y="1046"/>
                </a:lnTo>
                <a:lnTo>
                  <a:pt x="319" y="1031"/>
                </a:lnTo>
                <a:lnTo>
                  <a:pt x="318" y="1008"/>
                </a:lnTo>
                <a:lnTo>
                  <a:pt x="323" y="1000"/>
                </a:lnTo>
                <a:lnTo>
                  <a:pt x="324" y="991"/>
                </a:lnTo>
                <a:lnTo>
                  <a:pt x="323" y="977"/>
                </a:lnTo>
                <a:lnTo>
                  <a:pt x="324" y="930"/>
                </a:lnTo>
                <a:lnTo>
                  <a:pt x="326" y="925"/>
                </a:lnTo>
                <a:lnTo>
                  <a:pt x="329" y="921"/>
                </a:lnTo>
                <a:lnTo>
                  <a:pt x="329" y="915"/>
                </a:lnTo>
                <a:lnTo>
                  <a:pt x="324" y="903"/>
                </a:lnTo>
                <a:lnTo>
                  <a:pt x="318" y="889"/>
                </a:lnTo>
                <a:lnTo>
                  <a:pt x="318" y="869"/>
                </a:lnTo>
                <a:lnTo>
                  <a:pt x="316" y="849"/>
                </a:lnTo>
                <a:lnTo>
                  <a:pt x="313" y="841"/>
                </a:lnTo>
                <a:lnTo>
                  <a:pt x="315" y="808"/>
                </a:lnTo>
                <a:lnTo>
                  <a:pt x="317" y="766"/>
                </a:lnTo>
                <a:lnTo>
                  <a:pt x="316" y="748"/>
                </a:lnTo>
                <a:lnTo>
                  <a:pt x="319" y="735"/>
                </a:lnTo>
                <a:lnTo>
                  <a:pt x="322" y="703"/>
                </a:lnTo>
                <a:lnTo>
                  <a:pt x="322" y="672"/>
                </a:lnTo>
                <a:lnTo>
                  <a:pt x="329" y="622"/>
                </a:lnTo>
                <a:lnTo>
                  <a:pt x="349" y="620"/>
                </a:lnTo>
                <a:lnTo>
                  <a:pt x="373" y="615"/>
                </a:lnTo>
                <a:lnTo>
                  <a:pt x="384" y="596"/>
                </a:lnTo>
                <a:lnTo>
                  <a:pt x="390" y="572"/>
                </a:lnTo>
                <a:lnTo>
                  <a:pt x="388" y="547"/>
                </a:lnTo>
                <a:lnTo>
                  <a:pt x="393" y="539"/>
                </a:lnTo>
                <a:lnTo>
                  <a:pt x="402" y="525"/>
                </a:lnTo>
                <a:lnTo>
                  <a:pt x="420" y="507"/>
                </a:lnTo>
                <a:lnTo>
                  <a:pt x="419" y="486"/>
                </a:lnTo>
                <a:lnTo>
                  <a:pt x="424" y="480"/>
                </a:lnTo>
                <a:lnTo>
                  <a:pt x="433" y="475"/>
                </a:lnTo>
                <a:lnTo>
                  <a:pt x="445" y="473"/>
                </a:lnTo>
                <a:lnTo>
                  <a:pt x="458" y="462"/>
                </a:lnTo>
                <a:lnTo>
                  <a:pt x="465" y="443"/>
                </a:lnTo>
                <a:lnTo>
                  <a:pt x="473" y="415"/>
                </a:lnTo>
                <a:lnTo>
                  <a:pt x="461" y="395"/>
                </a:lnTo>
                <a:lnTo>
                  <a:pt x="462" y="390"/>
                </a:lnTo>
                <a:lnTo>
                  <a:pt x="466" y="380"/>
                </a:lnTo>
                <a:lnTo>
                  <a:pt x="473" y="369"/>
                </a:lnTo>
                <a:lnTo>
                  <a:pt x="478" y="365"/>
                </a:lnTo>
                <a:lnTo>
                  <a:pt x="491" y="368"/>
                </a:lnTo>
                <a:lnTo>
                  <a:pt x="493" y="367"/>
                </a:lnTo>
                <a:lnTo>
                  <a:pt x="495" y="364"/>
                </a:lnTo>
                <a:lnTo>
                  <a:pt x="504" y="331"/>
                </a:lnTo>
                <a:lnTo>
                  <a:pt x="503" y="32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6822188" y="4439708"/>
            <a:ext cx="398780" cy="501688"/>
          </a:xfrm>
          <a:custGeom>
            <a:avLst/>
            <a:gdLst>
              <a:gd name="T0" fmla="*/ 76 w 2015"/>
              <a:gd name="T1" fmla="*/ 242 h 2533"/>
              <a:gd name="T2" fmla="*/ 129 w 2015"/>
              <a:gd name="T3" fmla="*/ 186 h 2533"/>
              <a:gd name="T4" fmla="*/ 138 w 2015"/>
              <a:gd name="T5" fmla="*/ 106 h 2533"/>
              <a:gd name="T6" fmla="*/ 220 w 2015"/>
              <a:gd name="T7" fmla="*/ 39 h 2533"/>
              <a:gd name="T8" fmla="*/ 162 w 2015"/>
              <a:gd name="T9" fmla="*/ 7 h 2533"/>
              <a:gd name="T10" fmla="*/ 95 w 2015"/>
              <a:gd name="T11" fmla="*/ 63 h 2533"/>
              <a:gd name="T12" fmla="*/ 61 w 2015"/>
              <a:gd name="T13" fmla="*/ 144 h 2533"/>
              <a:gd name="T14" fmla="*/ 1997 w 2015"/>
              <a:gd name="T15" fmla="*/ 1205 h 2533"/>
              <a:gd name="T16" fmla="*/ 1920 w 2015"/>
              <a:gd name="T17" fmla="*/ 1219 h 2533"/>
              <a:gd name="T18" fmla="*/ 1773 w 2015"/>
              <a:gd name="T19" fmla="*/ 1235 h 2533"/>
              <a:gd name="T20" fmla="*/ 1717 w 2015"/>
              <a:gd name="T21" fmla="*/ 1247 h 2533"/>
              <a:gd name="T22" fmla="*/ 1728 w 2015"/>
              <a:gd name="T23" fmla="*/ 1141 h 2533"/>
              <a:gd name="T24" fmla="*/ 1675 w 2015"/>
              <a:gd name="T25" fmla="*/ 988 h 2533"/>
              <a:gd name="T26" fmla="*/ 1668 w 2015"/>
              <a:gd name="T27" fmla="*/ 729 h 2533"/>
              <a:gd name="T28" fmla="*/ 1649 w 2015"/>
              <a:gd name="T29" fmla="*/ 538 h 2533"/>
              <a:gd name="T30" fmla="*/ 1448 w 2015"/>
              <a:gd name="T31" fmla="*/ 525 h 2533"/>
              <a:gd name="T32" fmla="*/ 1389 w 2015"/>
              <a:gd name="T33" fmla="*/ 469 h 2533"/>
              <a:gd name="T34" fmla="*/ 1273 w 2015"/>
              <a:gd name="T35" fmla="*/ 552 h 2533"/>
              <a:gd name="T36" fmla="*/ 1216 w 2015"/>
              <a:gd name="T37" fmla="*/ 666 h 2533"/>
              <a:gd name="T38" fmla="*/ 1083 w 2015"/>
              <a:gd name="T39" fmla="*/ 666 h 2533"/>
              <a:gd name="T40" fmla="*/ 970 w 2015"/>
              <a:gd name="T41" fmla="*/ 683 h 2533"/>
              <a:gd name="T42" fmla="*/ 884 w 2015"/>
              <a:gd name="T43" fmla="*/ 558 h 2533"/>
              <a:gd name="T44" fmla="*/ 834 w 2015"/>
              <a:gd name="T45" fmla="*/ 436 h 2533"/>
              <a:gd name="T46" fmla="*/ 806 w 2015"/>
              <a:gd name="T47" fmla="*/ 314 h 2533"/>
              <a:gd name="T48" fmla="*/ 710 w 2015"/>
              <a:gd name="T49" fmla="*/ 268 h 2533"/>
              <a:gd name="T50" fmla="*/ 438 w 2015"/>
              <a:gd name="T51" fmla="*/ 273 h 2533"/>
              <a:gd name="T52" fmla="*/ 269 w 2015"/>
              <a:gd name="T53" fmla="*/ 267 h 2533"/>
              <a:gd name="T54" fmla="*/ 173 w 2015"/>
              <a:gd name="T55" fmla="*/ 294 h 2533"/>
              <a:gd name="T56" fmla="*/ 110 w 2015"/>
              <a:gd name="T57" fmla="*/ 359 h 2533"/>
              <a:gd name="T58" fmla="*/ 267 w 2015"/>
              <a:gd name="T59" fmla="*/ 753 h 2533"/>
              <a:gd name="T60" fmla="*/ 220 w 2015"/>
              <a:gd name="T61" fmla="*/ 839 h 2533"/>
              <a:gd name="T62" fmla="*/ 233 w 2015"/>
              <a:gd name="T63" fmla="*/ 925 h 2533"/>
              <a:gd name="T64" fmla="*/ 295 w 2015"/>
              <a:gd name="T65" fmla="*/ 1117 h 2533"/>
              <a:gd name="T66" fmla="*/ 335 w 2015"/>
              <a:gd name="T67" fmla="*/ 1316 h 2533"/>
              <a:gd name="T68" fmla="*/ 204 w 2015"/>
              <a:gd name="T69" fmla="*/ 1556 h 2533"/>
              <a:gd name="T70" fmla="*/ 54 w 2015"/>
              <a:gd name="T71" fmla="*/ 2017 h 2533"/>
              <a:gd name="T72" fmla="*/ 5 w 2015"/>
              <a:gd name="T73" fmla="*/ 2141 h 2533"/>
              <a:gd name="T74" fmla="*/ 26 w 2015"/>
              <a:gd name="T75" fmla="*/ 2385 h 2533"/>
              <a:gd name="T76" fmla="*/ 131 w 2015"/>
              <a:gd name="T77" fmla="*/ 2383 h 2533"/>
              <a:gd name="T78" fmla="*/ 233 w 2015"/>
              <a:gd name="T79" fmla="*/ 2338 h 2533"/>
              <a:gd name="T80" fmla="*/ 333 w 2015"/>
              <a:gd name="T81" fmla="*/ 2397 h 2533"/>
              <a:gd name="T82" fmla="*/ 434 w 2015"/>
              <a:gd name="T83" fmla="*/ 2415 h 2533"/>
              <a:gd name="T84" fmla="*/ 902 w 2015"/>
              <a:gd name="T85" fmla="*/ 2416 h 2533"/>
              <a:gd name="T86" fmla="*/ 1091 w 2015"/>
              <a:gd name="T87" fmla="*/ 2422 h 2533"/>
              <a:gd name="T88" fmla="*/ 1190 w 2015"/>
              <a:gd name="T89" fmla="*/ 2495 h 2533"/>
              <a:gd name="T90" fmla="*/ 1404 w 2015"/>
              <a:gd name="T91" fmla="*/ 2508 h 2533"/>
              <a:gd name="T92" fmla="*/ 1548 w 2015"/>
              <a:gd name="T93" fmla="*/ 2522 h 2533"/>
              <a:gd name="T94" fmla="*/ 1767 w 2015"/>
              <a:gd name="T95" fmla="*/ 2489 h 2533"/>
              <a:gd name="T96" fmla="*/ 1756 w 2015"/>
              <a:gd name="T97" fmla="*/ 2326 h 2533"/>
              <a:gd name="T98" fmla="*/ 1667 w 2015"/>
              <a:gd name="T99" fmla="*/ 2149 h 2533"/>
              <a:gd name="T100" fmla="*/ 1671 w 2015"/>
              <a:gd name="T101" fmla="*/ 1806 h 2533"/>
              <a:gd name="T102" fmla="*/ 1987 w 2015"/>
              <a:gd name="T103" fmla="*/ 1597 h 2533"/>
              <a:gd name="T104" fmla="*/ 1996 w 2015"/>
              <a:gd name="T105" fmla="*/ 1513 h 2533"/>
              <a:gd name="T106" fmla="*/ 2004 w 2015"/>
              <a:gd name="T107" fmla="*/ 1360 h 2533"/>
              <a:gd name="T108" fmla="*/ 2014 w 2015"/>
              <a:gd name="T109" fmla="*/ 1295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5" h="2533">
                <a:moveTo>
                  <a:pt x="61" y="144"/>
                </a:moveTo>
                <a:lnTo>
                  <a:pt x="72" y="167"/>
                </a:lnTo>
                <a:lnTo>
                  <a:pt x="77" y="194"/>
                </a:lnTo>
                <a:lnTo>
                  <a:pt x="73" y="207"/>
                </a:lnTo>
                <a:lnTo>
                  <a:pt x="69" y="224"/>
                </a:lnTo>
                <a:lnTo>
                  <a:pt x="76" y="242"/>
                </a:lnTo>
                <a:lnTo>
                  <a:pt x="78" y="248"/>
                </a:lnTo>
                <a:lnTo>
                  <a:pt x="85" y="246"/>
                </a:lnTo>
                <a:lnTo>
                  <a:pt x="107" y="242"/>
                </a:lnTo>
                <a:lnTo>
                  <a:pt x="123" y="240"/>
                </a:lnTo>
                <a:lnTo>
                  <a:pt x="126" y="236"/>
                </a:lnTo>
                <a:lnTo>
                  <a:pt x="129" y="186"/>
                </a:lnTo>
                <a:lnTo>
                  <a:pt x="129" y="134"/>
                </a:lnTo>
                <a:lnTo>
                  <a:pt x="124" y="127"/>
                </a:lnTo>
                <a:lnTo>
                  <a:pt x="118" y="123"/>
                </a:lnTo>
                <a:lnTo>
                  <a:pt x="118" y="119"/>
                </a:lnTo>
                <a:lnTo>
                  <a:pt x="126" y="113"/>
                </a:lnTo>
                <a:lnTo>
                  <a:pt x="138" y="106"/>
                </a:lnTo>
                <a:lnTo>
                  <a:pt x="142" y="102"/>
                </a:lnTo>
                <a:lnTo>
                  <a:pt x="154" y="89"/>
                </a:lnTo>
                <a:lnTo>
                  <a:pt x="180" y="58"/>
                </a:lnTo>
                <a:lnTo>
                  <a:pt x="200" y="50"/>
                </a:lnTo>
                <a:lnTo>
                  <a:pt x="218" y="42"/>
                </a:lnTo>
                <a:lnTo>
                  <a:pt x="220" y="39"/>
                </a:lnTo>
                <a:lnTo>
                  <a:pt x="216" y="35"/>
                </a:lnTo>
                <a:lnTo>
                  <a:pt x="204" y="23"/>
                </a:lnTo>
                <a:lnTo>
                  <a:pt x="188" y="3"/>
                </a:lnTo>
                <a:lnTo>
                  <a:pt x="183" y="0"/>
                </a:lnTo>
                <a:lnTo>
                  <a:pt x="175" y="0"/>
                </a:lnTo>
                <a:lnTo>
                  <a:pt x="162" y="7"/>
                </a:lnTo>
                <a:lnTo>
                  <a:pt x="149" y="19"/>
                </a:lnTo>
                <a:lnTo>
                  <a:pt x="126" y="29"/>
                </a:lnTo>
                <a:lnTo>
                  <a:pt x="107" y="35"/>
                </a:lnTo>
                <a:lnTo>
                  <a:pt x="105" y="43"/>
                </a:lnTo>
                <a:lnTo>
                  <a:pt x="101" y="55"/>
                </a:lnTo>
                <a:lnTo>
                  <a:pt x="95" y="63"/>
                </a:lnTo>
                <a:lnTo>
                  <a:pt x="77" y="65"/>
                </a:lnTo>
                <a:lnTo>
                  <a:pt x="71" y="76"/>
                </a:lnTo>
                <a:lnTo>
                  <a:pt x="56" y="97"/>
                </a:lnTo>
                <a:lnTo>
                  <a:pt x="46" y="107"/>
                </a:lnTo>
                <a:lnTo>
                  <a:pt x="50" y="113"/>
                </a:lnTo>
                <a:lnTo>
                  <a:pt x="61" y="144"/>
                </a:lnTo>
                <a:close/>
                <a:moveTo>
                  <a:pt x="2014" y="1295"/>
                </a:moveTo>
                <a:lnTo>
                  <a:pt x="2012" y="1283"/>
                </a:lnTo>
                <a:lnTo>
                  <a:pt x="2010" y="1259"/>
                </a:lnTo>
                <a:lnTo>
                  <a:pt x="2006" y="1225"/>
                </a:lnTo>
                <a:lnTo>
                  <a:pt x="2003" y="1201"/>
                </a:lnTo>
                <a:lnTo>
                  <a:pt x="1997" y="1205"/>
                </a:lnTo>
                <a:lnTo>
                  <a:pt x="1993" y="1214"/>
                </a:lnTo>
                <a:lnTo>
                  <a:pt x="1992" y="1222"/>
                </a:lnTo>
                <a:lnTo>
                  <a:pt x="1981" y="1227"/>
                </a:lnTo>
                <a:lnTo>
                  <a:pt x="1958" y="1226"/>
                </a:lnTo>
                <a:lnTo>
                  <a:pt x="1936" y="1221"/>
                </a:lnTo>
                <a:lnTo>
                  <a:pt x="1920" y="1219"/>
                </a:lnTo>
                <a:lnTo>
                  <a:pt x="1910" y="1220"/>
                </a:lnTo>
                <a:lnTo>
                  <a:pt x="1869" y="1239"/>
                </a:lnTo>
                <a:lnTo>
                  <a:pt x="1856" y="1241"/>
                </a:lnTo>
                <a:lnTo>
                  <a:pt x="1814" y="1240"/>
                </a:lnTo>
                <a:lnTo>
                  <a:pt x="1790" y="1236"/>
                </a:lnTo>
                <a:lnTo>
                  <a:pt x="1773" y="1235"/>
                </a:lnTo>
                <a:lnTo>
                  <a:pt x="1760" y="1241"/>
                </a:lnTo>
                <a:lnTo>
                  <a:pt x="1744" y="1254"/>
                </a:lnTo>
                <a:lnTo>
                  <a:pt x="1732" y="1261"/>
                </a:lnTo>
                <a:lnTo>
                  <a:pt x="1726" y="1261"/>
                </a:lnTo>
                <a:lnTo>
                  <a:pt x="1722" y="1255"/>
                </a:lnTo>
                <a:lnTo>
                  <a:pt x="1717" y="1247"/>
                </a:lnTo>
                <a:lnTo>
                  <a:pt x="1716" y="1227"/>
                </a:lnTo>
                <a:lnTo>
                  <a:pt x="1710" y="1205"/>
                </a:lnTo>
                <a:lnTo>
                  <a:pt x="1714" y="1193"/>
                </a:lnTo>
                <a:lnTo>
                  <a:pt x="1727" y="1185"/>
                </a:lnTo>
                <a:lnTo>
                  <a:pt x="1731" y="1167"/>
                </a:lnTo>
                <a:lnTo>
                  <a:pt x="1728" y="1141"/>
                </a:lnTo>
                <a:lnTo>
                  <a:pt x="1727" y="1123"/>
                </a:lnTo>
                <a:lnTo>
                  <a:pt x="1731" y="1112"/>
                </a:lnTo>
                <a:lnTo>
                  <a:pt x="1727" y="1087"/>
                </a:lnTo>
                <a:lnTo>
                  <a:pt x="1714" y="1046"/>
                </a:lnTo>
                <a:lnTo>
                  <a:pt x="1697" y="1013"/>
                </a:lnTo>
                <a:lnTo>
                  <a:pt x="1675" y="988"/>
                </a:lnTo>
                <a:lnTo>
                  <a:pt x="1659" y="962"/>
                </a:lnTo>
                <a:lnTo>
                  <a:pt x="1652" y="939"/>
                </a:lnTo>
                <a:lnTo>
                  <a:pt x="1655" y="884"/>
                </a:lnTo>
                <a:lnTo>
                  <a:pt x="1663" y="834"/>
                </a:lnTo>
                <a:lnTo>
                  <a:pt x="1669" y="795"/>
                </a:lnTo>
                <a:lnTo>
                  <a:pt x="1668" y="729"/>
                </a:lnTo>
                <a:lnTo>
                  <a:pt x="1652" y="687"/>
                </a:lnTo>
                <a:lnTo>
                  <a:pt x="1649" y="640"/>
                </a:lnTo>
                <a:lnTo>
                  <a:pt x="1658" y="591"/>
                </a:lnTo>
                <a:lnTo>
                  <a:pt x="1659" y="558"/>
                </a:lnTo>
                <a:lnTo>
                  <a:pt x="1653" y="540"/>
                </a:lnTo>
                <a:lnTo>
                  <a:pt x="1649" y="538"/>
                </a:lnTo>
                <a:lnTo>
                  <a:pt x="1644" y="536"/>
                </a:lnTo>
                <a:lnTo>
                  <a:pt x="1605" y="534"/>
                </a:lnTo>
                <a:lnTo>
                  <a:pt x="1552" y="532"/>
                </a:lnTo>
                <a:lnTo>
                  <a:pt x="1507" y="531"/>
                </a:lnTo>
                <a:lnTo>
                  <a:pt x="1458" y="531"/>
                </a:lnTo>
                <a:lnTo>
                  <a:pt x="1448" y="525"/>
                </a:lnTo>
                <a:lnTo>
                  <a:pt x="1445" y="513"/>
                </a:lnTo>
                <a:lnTo>
                  <a:pt x="1445" y="502"/>
                </a:lnTo>
                <a:lnTo>
                  <a:pt x="1456" y="467"/>
                </a:lnTo>
                <a:lnTo>
                  <a:pt x="1455" y="465"/>
                </a:lnTo>
                <a:lnTo>
                  <a:pt x="1436" y="464"/>
                </a:lnTo>
                <a:lnTo>
                  <a:pt x="1389" y="469"/>
                </a:lnTo>
                <a:lnTo>
                  <a:pt x="1358" y="475"/>
                </a:lnTo>
                <a:lnTo>
                  <a:pt x="1337" y="477"/>
                </a:lnTo>
                <a:lnTo>
                  <a:pt x="1302" y="486"/>
                </a:lnTo>
                <a:lnTo>
                  <a:pt x="1280" y="506"/>
                </a:lnTo>
                <a:lnTo>
                  <a:pt x="1273" y="531"/>
                </a:lnTo>
                <a:lnTo>
                  <a:pt x="1273" y="552"/>
                </a:lnTo>
                <a:lnTo>
                  <a:pt x="1272" y="568"/>
                </a:lnTo>
                <a:lnTo>
                  <a:pt x="1262" y="583"/>
                </a:lnTo>
                <a:lnTo>
                  <a:pt x="1254" y="601"/>
                </a:lnTo>
                <a:lnTo>
                  <a:pt x="1254" y="611"/>
                </a:lnTo>
                <a:lnTo>
                  <a:pt x="1249" y="659"/>
                </a:lnTo>
                <a:lnTo>
                  <a:pt x="1216" y="666"/>
                </a:lnTo>
                <a:lnTo>
                  <a:pt x="1183" y="666"/>
                </a:lnTo>
                <a:lnTo>
                  <a:pt x="1176" y="666"/>
                </a:lnTo>
                <a:lnTo>
                  <a:pt x="1135" y="653"/>
                </a:lnTo>
                <a:lnTo>
                  <a:pt x="1120" y="653"/>
                </a:lnTo>
                <a:lnTo>
                  <a:pt x="1108" y="659"/>
                </a:lnTo>
                <a:lnTo>
                  <a:pt x="1083" y="666"/>
                </a:lnTo>
                <a:lnTo>
                  <a:pt x="1060" y="670"/>
                </a:lnTo>
                <a:lnTo>
                  <a:pt x="1036" y="685"/>
                </a:lnTo>
                <a:lnTo>
                  <a:pt x="1029" y="686"/>
                </a:lnTo>
                <a:lnTo>
                  <a:pt x="1014" y="678"/>
                </a:lnTo>
                <a:lnTo>
                  <a:pt x="992" y="679"/>
                </a:lnTo>
                <a:lnTo>
                  <a:pt x="970" y="683"/>
                </a:lnTo>
                <a:lnTo>
                  <a:pt x="959" y="684"/>
                </a:lnTo>
                <a:lnTo>
                  <a:pt x="952" y="680"/>
                </a:lnTo>
                <a:lnTo>
                  <a:pt x="932" y="643"/>
                </a:lnTo>
                <a:lnTo>
                  <a:pt x="904" y="596"/>
                </a:lnTo>
                <a:lnTo>
                  <a:pt x="890" y="566"/>
                </a:lnTo>
                <a:lnTo>
                  <a:pt x="884" y="558"/>
                </a:lnTo>
                <a:lnTo>
                  <a:pt x="875" y="546"/>
                </a:lnTo>
                <a:lnTo>
                  <a:pt x="862" y="527"/>
                </a:lnTo>
                <a:lnTo>
                  <a:pt x="857" y="508"/>
                </a:lnTo>
                <a:lnTo>
                  <a:pt x="859" y="491"/>
                </a:lnTo>
                <a:lnTo>
                  <a:pt x="852" y="467"/>
                </a:lnTo>
                <a:lnTo>
                  <a:pt x="834" y="436"/>
                </a:lnTo>
                <a:lnTo>
                  <a:pt x="822" y="408"/>
                </a:lnTo>
                <a:lnTo>
                  <a:pt x="817" y="381"/>
                </a:lnTo>
                <a:lnTo>
                  <a:pt x="815" y="358"/>
                </a:lnTo>
                <a:lnTo>
                  <a:pt x="818" y="337"/>
                </a:lnTo>
                <a:lnTo>
                  <a:pt x="815" y="323"/>
                </a:lnTo>
                <a:lnTo>
                  <a:pt x="806" y="314"/>
                </a:lnTo>
                <a:lnTo>
                  <a:pt x="800" y="302"/>
                </a:lnTo>
                <a:lnTo>
                  <a:pt x="797" y="298"/>
                </a:lnTo>
                <a:lnTo>
                  <a:pt x="789" y="287"/>
                </a:lnTo>
                <a:lnTo>
                  <a:pt x="772" y="274"/>
                </a:lnTo>
                <a:lnTo>
                  <a:pt x="753" y="268"/>
                </a:lnTo>
                <a:lnTo>
                  <a:pt x="710" y="268"/>
                </a:lnTo>
                <a:lnTo>
                  <a:pt x="656" y="268"/>
                </a:lnTo>
                <a:lnTo>
                  <a:pt x="606" y="269"/>
                </a:lnTo>
                <a:lnTo>
                  <a:pt x="551" y="270"/>
                </a:lnTo>
                <a:lnTo>
                  <a:pt x="495" y="271"/>
                </a:lnTo>
                <a:lnTo>
                  <a:pt x="480" y="272"/>
                </a:lnTo>
                <a:lnTo>
                  <a:pt x="438" y="273"/>
                </a:lnTo>
                <a:lnTo>
                  <a:pt x="403" y="270"/>
                </a:lnTo>
                <a:lnTo>
                  <a:pt x="390" y="268"/>
                </a:lnTo>
                <a:lnTo>
                  <a:pt x="368" y="266"/>
                </a:lnTo>
                <a:lnTo>
                  <a:pt x="334" y="266"/>
                </a:lnTo>
                <a:lnTo>
                  <a:pt x="315" y="267"/>
                </a:lnTo>
                <a:lnTo>
                  <a:pt x="269" y="267"/>
                </a:lnTo>
                <a:lnTo>
                  <a:pt x="265" y="268"/>
                </a:lnTo>
                <a:lnTo>
                  <a:pt x="257" y="271"/>
                </a:lnTo>
                <a:lnTo>
                  <a:pt x="238" y="266"/>
                </a:lnTo>
                <a:lnTo>
                  <a:pt x="219" y="268"/>
                </a:lnTo>
                <a:lnTo>
                  <a:pt x="210" y="276"/>
                </a:lnTo>
                <a:lnTo>
                  <a:pt x="173" y="294"/>
                </a:lnTo>
                <a:lnTo>
                  <a:pt x="134" y="301"/>
                </a:lnTo>
                <a:lnTo>
                  <a:pt x="106" y="308"/>
                </a:lnTo>
                <a:lnTo>
                  <a:pt x="94" y="310"/>
                </a:lnTo>
                <a:lnTo>
                  <a:pt x="89" y="316"/>
                </a:lnTo>
                <a:lnTo>
                  <a:pt x="99" y="327"/>
                </a:lnTo>
                <a:lnTo>
                  <a:pt x="110" y="359"/>
                </a:lnTo>
                <a:lnTo>
                  <a:pt x="129" y="403"/>
                </a:lnTo>
                <a:lnTo>
                  <a:pt x="178" y="471"/>
                </a:lnTo>
                <a:lnTo>
                  <a:pt x="184" y="522"/>
                </a:lnTo>
                <a:lnTo>
                  <a:pt x="222" y="624"/>
                </a:lnTo>
                <a:lnTo>
                  <a:pt x="269" y="734"/>
                </a:lnTo>
                <a:lnTo>
                  <a:pt x="267" y="753"/>
                </a:lnTo>
                <a:lnTo>
                  <a:pt x="267" y="769"/>
                </a:lnTo>
                <a:lnTo>
                  <a:pt x="269" y="782"/>
                </a:lnTo>
                <a:lnTo>
                  <a:pt x="266" y="794"/>
                </a:lnTo>
                <a:lnTo>
                  <a:pt x="216" y="853"/>
                </a:lnTo>
                <a:lnTo>
                  <a:pt x="215" y="847"/>
                </a:lnTo>
                <a:lnTo>
                  <a:pt x="220" y="839"/>
                </a:lnTo>
                <a:lnTo>
                  <a:pt x="223" y="833"/>
                </a:lnTo>
                <a:lnTo>
                  <a:pt x="215" y="837"/>
                </a:lnTo>
                <a:lnTo>
                  <a:pt x="207" y="850"/>
                </a:lnTo>
                <a:lnTo>
                  <a:pt x="207" y="861"/>
                </a:lnTo>
                <a:lnTo>
                  <a:pt x="220" y="895"/>
                </a:lnTo>
                <a:lnTo>
                  <a:pt x="233" y="925"/>
                </a:lnTo>
                <a:lnTo>
                  <a:pt x="239" y="954"/>
                </a:lnTo>
                <a:lnTo>
                  <a:pt x="241" y="983"/>
                </a:lnTo>
                <a:lnTo>
                  <a:pt x="254" y="1006"/>
                </a:lnTo>
                <a:lnTo>
                  <a:pt x="261" y="1038"/>
                </a:lnTo>
                <a:lnTo>
                  <a:pt x="288" y="1087"/>
                </a:lnTo>
                <a:lnTo>
                  <a:pt x="295" y="1117"/>
                </a:lnTo>
                <a:lnTo>
                  <a:pt x="311" y="1134"/>
                </a:lnTo>
                <a:lnTo>
                  <a:pt x="325" y="1156"/>
                </a:lnTo>
                <a:lnTo>
                  <a:pt x="328" y="1179"/>
                </a:lnTo>
                <a:lnTo>
                  <a:pt x="343" y="1212"/>
                </a:lnTo>
                <a:lnTo>
                  <a:pt x="345" y="1235"/>
                </a:lnTo>
                <a:lnTo>
                  <a:pt x="335" y="1316"/>
                </a:lnTo>
                <a:lnTo>
                  <a:pt x="335" y="1376"/>
                </a:lnTo>
                <a:lnTo>
                  <a:pt x="319" y="1434"/>
                </a:lnTo>
                <a:lnTo>
                  <a:pt x="304" y="1464"/>
                </a:lnTo>
                <a:lnTo>
                  <a:pt x="274" y="1508"/>
                </a:lnTo>
                <a:lnTo>
                  <a:pt x="233" y="1533"/>
                </a:lnTo>
                <a:lnTo>
                  <a:pt x="204" y="1556"/>
                </a:lnTo>
                <a:lnTo>
                  <a:pt x="189" y="1603"/>
                </a:lnTo>
                <a:lnTo>
                  <a:pt x="132" y="1679"/>
                </a:lnTo>
                <a:lnTo>
                  <a:pt x="125" y="1738"/>
                </a:lnTo>
                <a:lnTo>
                  <a:pt x="104" y="1791"/>
                </a:lnTo>
                <a:lnTo>
                  <a:pt x="87" y="1902"/>
                </a:lnTo>
                <a:lnTo>
                  <a:pt x="54" y="2017"/>
                </a:lnTo>
                <a:lnTo>
                  <a:pt x="44" y="2066"/>
                </a:lnTo>
                <a:lnTo>
                  <a:pt x="37" y="2088"/>
                </a:lnTo>
                <a:lnTo>
                  <a:pt x="26" y="2104"/>
                </a:lnTo>
                <a:lnTo>
                  <a:pt x="18" y="2113"/>
                </a:lnTo>
                <a:lnTo>
                  <a:pt x="2" y="2126"/>
                </a:lnTo>
                <a:lnTo>
                  <a:pt x="5" y="2141"/>
                </a:lnTo>
                <a:lnTo>
                  <a:pt x="9" y="2154"/>
                </a:lnTo>
                <a:lnTo>
                  <a:pt x="13" y="2251"/>
                </a:lnTo>
                <a:lnTo>
                  <a:pt x="12" y="2288"/>
                </a:lnTo>
                <a:lnTo>
                  <a:pt x="6" y="2319"/>
                </a:lnTo>
                <a:lnTo>
                  <a:pt x="0" y="2389"/>
                </a:lnTo>
                <a:lnTo>
                  <a:pt x="26" y="2385"/>
                </a:lnTo>
                <a:lnTo>
                  <a:pt x="44" y="2375"/>
                </a:lnTo>
                <a:lnTo>
                  <a:pt x="60" y="2374"/>
                </a:lnTo>
                <a:lnTo>
                  <a:pt x="76" y="2382"/>
                </a:lnTo>
                <a:lnTo>
                  <a:pt x="94" y="2383"/>
                </a:lnTo>
                <a:lnTo>
                  <a:pt x="100" y="2381"/>
                </a:lnTo>
                <a:lnTo>
                  <a:pt x="131" y="2383"/>
                </a:lnTo>
                <a:lnTo>
                  <a:pt x="148" y="2373"/>
                </a:lnTo>
                <a:lnTo>
                  <a:pt x="169" y="2363"/>
                </a:lnTo>
                <a:lnTo>
                  <a:pt x="181" y="2355"/>
                </a:lnTo>
                <a:lnTo>
                  <a:pt x="199" y="2346"/>
                </a:lnTo>
                <a:lnTo>
                  <a:pt x="221" y="2337"/>
                </a:lnTo>
                <a:lnTo>
                  <a:pt x="233" y="2338"/>
                </a:lnTo>
                <a:lnTo>
                  <a:pt x="249" y="2341"/>
                </a:lnTo>
                <a:lnTo>
                  <a:pt x="269" y="2345"/>
                </a:lnTo>
                <a:lnTo>
                  <a:pt x="281" y="2351"/>
                </a:lnTo>
                <a:lnTo>
                  <a:pt x="295" y="2370"/>
                </a:lnTo>
                <a:lnTo>
                  <a:pt x="317" y="2387"/>
                </a:lnTo>
                <a:lnTo>
                  <a:pt x="333" y="2397"/>
                </a:lnTo>
                <a:lnTo>
                  <a:pt x="351" y="2410"/>
                </a:lnTo>
                <a:lnTo>
                  <a:pt x="356" y="2415"/>
                </a:lnTo>
                <a:lnTo>
                  <a:pt x="364" y="2418"/>
                </a:lnTo>
                <a:lnTo>
                  <a:pt x="369" y="2419"/>
                </a:lnTo>
                <a:lnTo>
                  <a:pt x="403" y="2417"/>
                </a:lnTo>
                <a:lnTo>
                  <a:pt x="434" y="2415"/>
                </a:lnTo>
                <a:lnTo>
                  <a:pt x="467" y="2415"/>
                </a:lnTo>
                <a:lnTo>
                  <a:pt x="591" y="2415"/>
                </a:lnTo>
                <a:lnTo>
                  <a:pt x="653" y="2415"/>
                </a:lnTo>
                <a:lnTo>
                  <a:pt x="715" y="2415"/>
                </a:lnTo>
                <a:lnTo>
                  <a:pt x="840" y="2416"/>
                </a:lnTo>
                <a:lnTo>
                  <a:pt x="902" y="2416"/>
                </a:lnTo>
                <a:lnTo>
                  <a:pt x="964" y="2416"/>
                </a:lnTo>
                <a:lnTo>
                  <a:pt x="989" y="2416"/>
                </a:lnTo>
                <a:lnTo>
                  <a:pt x="1034" y="2416"/>
                </a:lnTo>
                <a:lnTo>
                  <a:pt x="1081" y="2417"/>
                </a:lnTo>
                <a:lnTo>
                  <a:pt x="1086" y="2418"/>
                </a:lnTo>
                <a:lnTo>
                  <a:pt x="1091" y="2422"/>
                </a:lnTo>
                <a:lnTo>
                  <a:pt x="1095" y="2425"/>
                </a:lnTo>
                <a:lnTo>
                  <a:pt x="1111" y="2450"/>
                </a:lnTo>
                <a:lnTo>
                  <a:pt x="1132" y="2474"/>
                </a:lnTo>
                <a:lnTo>
                  <a:pt x="1150" y="2486"/>
                </a:lnTo>
                <a:lnTo>
                  <a:pt x="1171" y="2493"/>
                </a:lnTo>
                <a:lnTo>
                  <a:pt x="1190" y="2495"/>
                </a:lnTo>
                <a:lnTo>
                  <a:pt x="1208" y="2494"/>
                </a:lnTo>
                <a:lnTo>
                  <a:pt x="1238" y="2497"/>
                </a:lnTo>
                <a:lnTo>
                  <a:pt x="1282" y="2505"/>
                </a:lnTo>
                <a:lnTo>
                  <a:pt x="1325" y="2507"/>
                </a:lnTo>
                <a:lnTo>
                  <a:pt x="1372" y="2504"/>
                </a:lnTo>
                <a:lnTo>
                  <a:pt x="1404" y="2508"/>
                </a:lnTo>
                <a:lnTo>
                  <a:pt x="1422" y="2520"/>
                </a:lnTo>
                <a:lnTo>
                  <a:pt x="1441" y="2528"/>
                </a:lnTo>
                <a:lnTo>
                  <a:pt x="1461" y="2533"/>
                </a:lnTo>
                <a:lnTo>
                  <a:pt x="1487" y="2530"/>
                </a:lnTo>
                <a:lnTo>
                  <a:pt x="1520" y="2521"/>
                </a:lnTo>
                <a:lnTo>
                  <a:pt x="1548" y="2522"/>
                </a:lnTo>
                <a:lnTo>
                  <a:pt x="1562" y="2529"/>
                </a:lnTo>
                <a:lnTo>
                  <a:pt x="1570" y="2529"/>
                </a:lnTo>
                <a:lnTo>
                  <a:pt x="1619" y="2519"/>
                </a:lnTo>
                <a:lnTo>
                  <a:pt x="1658" y="2512"/>
                </a:lnTo>
                <a:lnTo>
                  <a:pt x="1717" y="2499"/>
                </a:lnTo>
                <a:lnTo>
                  <a:pt x="1767" y="2489"/>
                </a:lnTo>
                <a:lnTo>
                  <a:pt x="1838" y="2473"/>
                </a:lnTo>
                <a:lnTo>
                  <a:pt x="1890" y="2463"/>
                </a:lnTo>
                <a:lnTo>
                  <a:pt x="1857" y="2431"/>
                </a:lnTo>
                <a:lnTo>
                  <a:pt x="1822" y="2396"/>
                </a:lnTo>
                <a:lnTo>
                  <a:pt x="1785" y="2357"/>
                </a:lnTo>
                <a:lnTo>
                  <a:pt x="1756" y="2326"/>
                </a:lnTo>
                <a:lnTo>
                  <a:pt x="1742" y="2308"/>
                </a:lnTo>
                <a:lnTo>
                  <a:pt x="1718" y="2285"/>
                </a:lnTo>
                <a:lnTo>
                  <a:pt x="1700" y="2274"/>
                </a:lnTo>
                <a:lnTo>
                  <a:pt x="1693" y="2268"/>
                </a:lnTo>
                <a:lnTo>
                  <a:pt x="1676" y="2205"/>
                </a:lnTo>
                <a:lnTo>
                  <a:pt x="1667" y="2149"/>
                </a:lnTo>
                <a:lnTo>
                  <a:pt x="1668" y="2105"/>
                </a:lnTo>
                <a:lnTo>
                  <a:pt x="1669" y="2046"/>
                </a:lnTo>
                <a:lnTo>
                  <a:pt x="1669" y="1985"/>
                </a:lnTo>
                <a:lnTo>
                  <a:pt x="1670" y="1926"/>
                </a:lnTo>
                <a:lnTo>
                  <a:pt x="1671" y="1866"/>
                </a:lnTo>
                <a:lnTo>
                  <a:pt x="1671" y="1806"/>
                </a:lnTo>
                <a:lnTo>
                  <a:pt x="1672" y="1746"/>
                </a:lnTo>
                <a:lnTo>
                  <a:pt x="1673" y="1686"/>
                </a:lnTo>
                <a:lnTo>
                  <a:pt x="1674" y="1627"/>
                </a:lnTo>
                <a:lnTo>
                  <a:pt x="1674" y="1597"/>
                </a:lnTo>
                <a:lnTo>
                  <a:pt x="1979" y="1597"/>
                </a:lnTo>
                <a:lnTo>
                  <a:pt x="1987" y="1597"/>
                </a:lnTo>
                <a:lnTo>
                  <a:pt x="1998" y="1595"/>
                </a:lnTo>
                <a:lnTo>
                  <a:pt x="1999" y="1589"/>
                </a:lnTo>
                <a:lnTo>
                  <a:pt x="1985" y="1560"/>
                </a:lnTo>
                <a:lnTo>
                  <a:pt x="1986" y="1550"/>
                </a:lnTo>
                <a:lnTo>
                  <a:pt x="1990" y="1530"/>
                </a:lnTo>
                <a:lnTo>
                  <a:pt x="1996" y="1513"/>
                </a:lnTo>
                <a:lnTo>
                  <a:pt x="2004" y="1489"/>
                </a:lnTo>
                <a:lnTo>
                  <a:pt x="2005" y="1476"/>
                </a:lnTo>
                <a:lnTo>
                  <a:pt x="1999" y="1433"/>
                </a:lnTo>
                <a:lnTo>
                  <a:pt x="2000" y="1409"/>
                </a:lnTo>
                <a:lnTo>
                  <a:pt x="2002" y="1383"/>
                </a:lnTo>
                <a:lnTo>
                  <a:pt x="2004" y="1360"/>
                </a:lnTo>
                <a:lnTo>
                  <a:pt x="2002" y="1343"/>
                </a:lnTo>
                <a:lnTo>
                  <a:pt x="2005" y="1334"/>
                </a:lnTo>
                <a:lnTo>
                  <a:pt x="2010" y="1321"/>
                </a:lnTo>
                <a:lnTo>
                  <a:pt x="2012" y="1307"/>
                </a:lnTo>
                <a:lnTo>
                  <a:pt x="2015" y="1301"/>
                </a:lnTo>
                <a:lnTo>
                  <a:pt x="2014" y="12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7" name="Freeform 131"/>
          <p:cNvSpPr>
            <a:spLocks/>
          </p:cNvSpPr>
          <p:nvPr/>
        </p:nvSpPr>
        <p:spPr bwMode="auto">
          <a:xfrm>
            <a:off x="6178008" y="2906933"/>
            <a:ext cx="651108" cy="668919"/>
          </a:xfrm>
          <a:custGeom>
            <a:avLst/>
            <a:gdLst>
              <a:gd name="T0" fmla="*/ 3154 w 3292"/>
              <a:gd name="T1" fmla="*/ 2367 h 3381"/>
              <a:gd name="T2" fmla="*/ 3010 w 3292"/>
              <a:gd name="T3" fmla="*/ 2321 h 3381"/>
              <a:gd name="T4" fmla="*/ 2909 w 3292"/>
              <a:gd name="T5" fmla="*/ 2095 h 3381"/>
              <a:gd name="T6" fmla="*/ 2954 w 3292"/>
              <a:gd name="T7" fmla="*/ 1972 h 3381"/>
              <a:gd name="T8" fmla="*/ 2937 w 3292"/>
              <a:gd name="T9" fmla="*/ 1826 h 3381"/>
              <a:gd name="T10" fmla="*/ 2949 w 3292"/>
              <a:gd name="T11" fmla="*/ 1493 h 3381"/>
              <a:gd name="T12" fmla="*/ 2882 w 3292"/>
              <a:gd name="T13" fmla="*/ 1330 h 3381"/>
              <a:gd name="T14" fmla="*/ 2878 w 3292"/>
              <a:gd name="T15" fmla="*/ 1174 h 3381"/>
              <a:gd name="T16" fmla="*/ 2826 w 3292"/>
              <a:gd name="T17" fmla="*/ 938 h 3381"/>
              <a:gd name="T18" fmla="*/ 2699 w 3292"/>
              <a:gd name="T19" fmla="*/ 785 h 3381"/>
              <a:gd name="T20" fmla="*/ 2622 w 3292"/>
              <a:gd name="T21" fmla="*/ 705 h 3381"/>
              <a:gd name="T22" fmla="*/ 2599 w 3292"/>
              <a:gd name="T23" fmla="*/ 561 h 3381"/>
              <a:gd name="T24" fmla="*/ 2699 w 3292"/>
              <a:gd name="T25" fmla="*/ 463 h 3381"/>
              <a:gd name="T26" fmla="*/ 2727 w 3292"/>
              <a:gd name="T27" fmla="*/ 340 h 3381"/>
              <a:gd name="T28" fmla="*/ 2710 w 3292"/>
              <a:gd name="T29" fmla="*/ 232 h 3381"/>
              <a:gd name="T30" fmla="*/ 2705 w 3292"/>
              <a:gd name="T31" fmla="*/ 114 h 3381"/>
              <a:gd name="T32" fmla="*/ 2767 w 3292"/>
              <a:gd name="T33" fmla="*/ 49 h 3381"/>
              <a:gd name="T34" fmla="*/ 2613 w 3292"/>
              <a:gd name="T35" fmla="*/ 18 h 3381"/>
              <a:gd name="T36" fmla="*/ 2455 w 3292"/>
              <a:gd name="T37" fmla="*/ 17 h 3381"/>
              <a:gd name="T38" fmla="*/ 2276 w 3292"/>
              <a:gd name="T39" fmla="*/ 80 h 3381"/>
              <a:gd name="T40" fmla="*/ 2024 w 3292"/>
              <a:gd name="T41" fmla="*/ 37 h 3381"/>
              <a:gd name="T42" fmla="*/ 1744 w 3292"/>
              <a:gd name="T43" fmla="*/ 100 h 3381"/>
              <a:gd name="T44" fmla="*/ 1459 w 3292"/>
              <a:gd name="T45" fmla="*/ 196 h 3381"/>
              <a:gd name="T46" fmla="*/ 1291 w 3292"/>
              <a:gd name="T47" fmla="*/ 270 h 3381"/>
              <a:gd name="T48" fmla="*/ 1132 w 3292"/>
              <a:gd name="T49" fmla="*/ 379 h 3381"/>
              <a:gd name="T50" fmla="*/ 1147 w 3292"/>
              <a:gd name="T51" fmla="*/ 444 h 3381"/>
              <a:gd name="T52" fmla="*/ 1155 w 3292"/>
              <a:gd name="T53" fmla="*/ 498 h 3381"/>
              <a:gd name="T54" fmla="*/ 1153 w 3292"/>
              <a:gd name="T55" fmla="*/ 626 h 3381"/>
              <a:gd name="T56" fmla="*/ 1178 w 3292"/>
              <a:gd name="T57" fmla="*/ 794 h 3381"/>
              <a:gd name="T58" fmla="*/ 1244 w 3292"/>
              <a:gd name="T59" fmla="*/ 870 h 3381"/>
              <a:gd name="T60" fmla="*/ 1209 w 3292"/>
              <a:gd name="T61" fmla="*/ 941 h 3381"/>
              <a:gd name="T62" fmla="*/ 1025 w 3292"/>
              <a:gd name="T63" fmla="*/ 934 h 3381"/>
              <a:gd name="T64" fmla="*/ 944 w 3292"/>
              <a:gd name="T65" fmla="*/ 964 h 3381"/>
              <a:gd name="T66" fmla="*/ 814 w 3292"/>
              <a:gd name="T67" fmla="*/ 1016 h 3381"/>
              <a:gd name="T68" fmla="*/ 808 w 3292"/>
              <a:gd name="T69" fmla="*/ 1076 h 3381"/>
              <a:gd name="T70" fmla="*/ 816 w 3292"/>
              <a:gd name="T71" fmla="*/ 1119 h 3381"/>
              <a:gd name="T72" fmla="*/ 794 w 3292"/>
              <a:gd name="T73" fmla="*/ 1157 h 3381"/>
              <a:gd name="T74" fmla="*/ 646 w 3292"/>
              <a:gd name="T75" fmla="*/ 1227 h 3381"/>
              <a:gd name="T76" fmla="*/ 512 w 3292"/>
              <a:gd name="T77" fmla="*/ 1344 h 3381"/>
              <a:gd name="T78" fmla="*/ 379 w 3292"/>
              <a:gd name="T79" fmla="*/ 1363 h 3381"/>
              <a:gd name="T80" fmla="*/ 356 w 3292"/>
              <a:gd name="T81" fmla="*/ 1402 h 3381"/>
              <a:gd name="T82" fmla="*/ 264 w 3292"/>
              <a:gd name="T83" fmla="*/ 1399 h 3381"/>
              <a:gd name="T84" fmla="*/ 185 w 3292"/>
              <a:gd name="T85" fmla="*/ 1445 h 3381"/>
              <a:gd name="T86" fmla="*/ 58 w 3292"/>
              <a:gd name="T87" fmla="*/ 1538 h 3381"/>
              <a:gd name="T88" fmla="*/ 9 w 3292"/>
              <a:gd name="T89" fmla="*/ 1641 h 3381"/>
              <a:gd name="T90" fmla="*/ 29 w 3292"/>
              <a:gd name="T91" fmla="*/ 1855 h 3381"/>
              <a:gd name="T92" fmla="*/ 203 w 3292"/>
              <a:gd name="T93" fmla="*/ 1979 h 3381"/>
              <a:gd name="T94" fmla="*/ 379 w 3292"/>
              <a:gd name="T95" fmla="*/ 2103 h 3381"/>
              <a:gd name="T96" fmla="*/ 565 w 3292"/>
              <a:gd name="T97" fmla="*/ 2235 h 3381"/>
              <a:gd name="T98" fmla="*/ 847 w 3292"/>
              <a:gd name="T99" fmla="*/ 2450 h 3381"/>
              <a:gd name="T100" fmla="*/ 1157 w 3292"/>
              <a:gd name="T101" fmla="*/ 2691 h 3381"/>
              <a:gd name="T102" fmla="*/ 1470 w 3292"/>
              <a:gd name="T103" fmla="*/ 2930 h 3381"/>
              <a:gd name="T104" fmla="*/ 1547 w 3292"/>
              <a:gd name="T105" fmla="*/ 3040 h 3381"/>
              <a:gd name="T106" fmla="*/ 1630 w 3292"/>
              <a:gd name="T107" fmla="*/ 3122 h 3381"/>
              <a:gd name="T108" fmla="*/ 1746 w 3292"/>
              <a:gd name="T109" fmla="*/ 3180 h 3381"/>
              <a:gd name="T110" fmla="*/ 1862 w 3292"/>
              <a:gd name="T111" fmla="*/ 3221 h 3381"/>
              <a:gd name="T112" fmla="*/ 1882 w 3292"/>
              <a:gd name="T113" fmla="*/ 3303 h 3381"/>
              <a:gd name="T114" fmla="*/ 1857 w 3292"/>
              <a:gd name="T115" fmla="*/ 3351 h 3381"/>
              <a:gd name="T116" fmla="*/ 1905 w 3292"/>
              <a:gd name="T117" fmla="*/ 3381 h 3381"/>
              <a:gd name="T118" fmla="*/ 2111 w 3292"/>
              <a:gd name="T119" fmla="*/ 3337 h 3381"/>
              <a:gd name="T120" fmla="*/ 2369 w 3292"/>
              <a:gd name="T121" fmla="*/ 3222 h 3381"/>
              <a:gd name="T122" fmla="*/ 2624 w 3292"/>
              <a:gd name="T123" fmla="*/ 2993 h 3381"/>
              <a:gd name="T124" fmla="*/ 3125 w 3292"/>
              <a:gd name="T125" fmla="*/ 2651 h 3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92" h="3381">
                <a:moveTo>
                  <a:pt x="3276" y="2504"/>
                </a:moveTo>
                <a:lnTo>
                  <a:pt x="3259" y="2468"/>
                </a:lnTo>
                <a:lnTo>
                  <a:pt x="3236" y="2421"/>
                </a:lnTo>
                <a:lnTo>
                  <a:pt x="3222" y="2393"/>
                </a:lnTo>
                <a:lnTo>
                  <a:pt x="3217" y="2389"/>
                </a:lnTo>
                <a:lnTo>
                  <a:pt x="3154" y="2367"/>
                </a:lnTo>
                <a:lnTo>
                  <a:pt x="3086" y="2344"/>
                </a:lnTo>
                <a:lnTo>
                  <a:pt x="3046" y="2357"/>
                </a:lnTo>
                <a:lnTo>
                  <a:pt x="3040" y="2356"/>
                </a:lnTo>
                <a:lnTo>
                  <a:pt x="3027" y="2348"/>
                </a:lnTo>
                <a:lnTo>
                  <a:pt x="3016" y="2337"/>
                </a:lnTo>
                <a:lnTo>
                  <a:pt x="3010" y="2321"/>
                </a:lnTo>
                <a:lnTo>
                  <a:pt x="2995" y="2300"/>
                </a:lnTo>
                <a:lnTo>
                  <a:pt x="2980" y="2251"/>
                </a:lnTo>
                <a:lnTo>
                  <a:pt x="2979" y="2213"/>
                </a:lnTo>
                <a:lnTo>
                  <a:pt x="2976" y="2199"/>
                </a:lnTo>
                <a:lnTo>
                  <a:pt x="2941" y="2144"/>
                </a:lnTo>
                <a:lnTo>
                  <a:pt x="2909" y="2095"/>
                </a:lnTo>
                <a:lnTo>
                  <a:pt x="2888" y="2062"/>
                </a:lnTo>
                <a:lnTo>
                  <a:pt x="2884" y="2046"/>
                </a:lnTo>
                <a:lnTo>
                  <a:pt x="2886" y="2028"/>
                </a:lnTo>
                <a:lnTo>
                  <a:pt x="2895" y="2012"/>
                </a:lnTo>
                <a:lnTo>
                  <a:pt x="2925" y="1993"/>
                </a:lnTo>
                <a:lnTo>
                  <a:pt x="2954" y="1972"/>
                </a:lnTo>
                <a:lnTo>
                  <a:pt x="2958" y="1957"/>
                </a:lnTo>
                <a:lnTo>
                  <a:pt x="2960" y="1916"/>
                </a:lnTo>
                <a:lnTo>
                  <a:pt x="2951" y="1903"/>
                </a:lnTo>
                <a:lnTo>
                  <a:pt x="2944" y="1879"/>
                </a:lnTo>
                <a:lnTo>
                  <a:pt x="2938" y="1847"/>
                </a:lnTo>
                <a:lnTo>
                  <a:pt x="2937" y="1826"/>
                </a:lnTo>
                <a:lnTo>
                  <a:pt x="2949" y="1785"/>
                </a:lnTo>
                <a:lnTo>
                  <a:pt x="2964" y="1742"/>
                </a:lnTo>
                <a:lnTo>
                  <a:pt x="2955" y="1693"/>
                </a:lnTo>
                <a:lnTo>
                  <a:pt x="2948" y="1597"/>
                </a:lnTo>
                <a:lnTo>
                  <a:pt x="2953" y="1521"/>
                </a:lnTo>
                <a:lnTo>
                  <a:pt x="2949" y="1493"/>
                </a:lnTo>
                <a:lnTo>
                  <a:pt x="2947" y="1482"/>
                </a:lnTo>
                <a:lnTo>
                  <a:pt x="2938" y="1446"/>
                </a:lnTo>
                <a:lnTo>
                  <a:pt x="2925" y="1409"/>
                </a:lnTo>
                <a:lnTo>
                  <a:pt x="2920" y="1396"/>
                </a:lnTo>
                <a:lnTo>
                  <a:pt x="2906" y="1367"/>
                </a:lnTo>
                <a:lnTo>
                  <a:pt x="2882" y="1330"/>
                </a:lnTo>
                <a:lnTo>
                  <a:pt x="2869" y="1307"/>
                </a:lnTo>
                <a:lnTo>
                  <a:pt x="2886" y="1295"/>
                </a:lnTo>
                <a:lnTo>
                  <a:pt x="2902" y="1286"/>
                </a:lnTo>
                <a:lnTo>
                  <a:pt x="2892" y="1243"/>
                </a:lnTo>
                <a:lnTo>
                  <a:pt x="2884" y="1205"/>
                </a:lnTo>
                <a:lnTo>
                  <a:pt x="2878" y="1174"/>
                </a:lnTo>
                <a:lnTo>
                  <a:pt x="2866" y="1120"/>
                </a:lnTo>
                <a:lnTo>
                  <a:pt x="2857" y="1074"/>
                </a:lnTo>
                <a:lnTo>
                  <a:pt x="2847" y="1028"/>
                </a:lnTo>
                <a:lnTo>
                  <a:pt x="2838" y="986"/>
                </a:lnTo>
                <a:lnTo>
                  <a:pt x="2829" y="944"/>
                </a:lnTo>
                <a:lnTo>
                  <a:pt x="2826" y="938"/>
                </a:lnTo>
                <a:lnTo>
                  <a:pt x="2797" y="919"/>
                </a:lnTo>
                <a:lnTo>
                  <a:pt x="2772" y="899"/>
                </a:lnTo>
                <a:lnTo>
                  <a:pt x="2747" y="879"/>
                </a:lnTo>
                <a:lnTo>
                  <a:pt x="2718" y="857"/>
                </a:lnTo>
                <a:lnTo>
                  <a:pt x="2713" y="828"/>
                </a:lnTo>
                <a:lnTo>
                  <a:pt x="2699" y="785"/>
                </a:lnTo>
                <a:lnTo>
                  <a:pt x="2684" y="761"/>
                </a:lnTo>
                <a:lnTo>
                  <a:pt x="2678" y="755"/>
                </a:lnTo>
                <a:lnTo>
                  <a:pt x="2648" y="740"/>
                </a:lnTo>
                <a:lnTo>
                  <a:pt x="2630" y="728"/>
                </a:lnTo>
                <a:lnTo>
                  <a:pt x="2626" y="722"/>
                </a:lnTo>
                <a:lnTo>
                  <a:pt x="2622" y="705"/>
                </a:lnTo>
                <a:lnTo>
                  <a:pt x="2609" y="669"/>
                </a:lnTo>
                <a:lnTo>
                  <a:pt x="2595" y="638"/>
                </a:lnTo>
                <a:lnTo>
                  <a:pt x="2590" y="617"/>
                </a:lnTo>
                <a:lnTo>
                  <a:pt x="2589" y="589"/>
                </a:lnTo>
                <a:lnTo>
                  <a:pt x="2593" y="570"/>
                </a:lnTo>
                <a:lnTo>
                  <a:pt x="2599" y="561"/>
                </a:lnTo>
                <a:lnTo>
                  <a:pt x="2630" y="537"/>
                </a:lnTo>
                <a:lnTo>
                  <a:pt x="2644" y="508"/>
                </a:lnTo>
                <a:lnTo>
                  <a:pt x="2661" y="497"/>
                </a:lnTo>
                <a:lnTo>
                  <a:pt x="2676" y="489"/>
                </a:lnTo>
                <a:lnTo>
                  <a:pt x="2688" y="479"/>
                </a:lnTo>
                <a:lnTo>
                  <a:pt x="2699" y="463"/>
                </a:lnTo>
                <a:lnTo>
                  <a:pt x="2708" y="447"/>
                </a:lnTo>
                <a:lnTo>
                  <a:pt x="2709" y="429"/>
                </a:lnTo>
                <a:lnTo>
                  <a:pt x="2713" y="401"/>
                </a:lnTo>
                <a:lnTo>
                  <a:pt x="2718" y="381"/>
                </a:lnTo>
                <a:lnTo>
                  <a:pt x="2732" y="358"/>
                </a:lnTo>
                <a:lnTo>
                  <a:pt x="2727" y="340"/>
                </a:lnTo>
                <a:lnTo>
                  <a:pt x="2721" y="321"/>
                </a:lnTo>
                <a:lnTo>
                  <a:pt x="2723" y="287"/>
                </a:lnTo>
                <a:lnTo>
                  <a:pt x="2721" y="273"/>
                </a:lnTo>
                <a:lnTo>
                  <a:pt x="2715" y="261"/>
                </a:lnTo>
                <a:lnTo>
                  <a:pt x="2710" y="245"/>
                </a:lnTo>
                <a:lnTo>
                  <a:pt x="2710" y="232"/>
                </a:lnTo>
                <a:lnTo>
                  <a:pt x="2715" y="198"/>
                </a:lnTo>
                <a:lnTo>
                  <a:pt x="2719" y="171"/>
                </a:lnTo>
                <a:lnTo>
                  <a:pt x="2727" y="138"/>
                </a:lnTo>
                <a:lnTo>
                  <a:pt x="2725" y="128"/>
                </a:lnTo>
                <a:lnTo>
                  <a:pt x="2719" y="121"/>
                </a:lnTo>
                <a:lnTo>
                  <a:pt x="2705" y="114"/>
                </a:lnTo>
                <a:lnTo>
                  <a:pt x="2705" y="109"/>
                </a:lnTo>
                <a:lnTo>
                  <a:pt x="2708" y="104"/>
                </a:lnTo>
                <a:lnTo>
                  <a:pt x="2731" y="88"/>
                </a:lnTo>
                <a:lnTo>
                  <a:pt x="2742" y="63"/>
                </a:lnTo>
                <a:lnTo>
                  <a:pt x="2752" y="58"/>
                </a:lnTo>
                <a:lnTo>
                  <a:pt x="2767" y="49"/>
                </a:lnTo>
                <a:lnTo>
                  <a:pt x="2766" y="40"/>
                </a:lnTo>
                <a:lnTo>
                  <a:pt x="2763" y="30"/>
                </a:lnTo>
                <a:lnTo>
                  <a:pt x="2693" y="35"/>
                </a:lnTo>
                <a:lnTo>
                  <a:pt x="2660" y="45"/>
                </a:lnTo>
                <a:lnTo>
                  <a:pt x="2642" y="40"/>
                </a:lnTo>
                <a:lnTo>
                  <a:pt x="2613" y="18"/>
                </a:lnTo>
                <a:lnTo>
                  <a:pt x="2587" y="7"/>
                </a:lnTo>
                <a:lnTo>
                  <a:pt x="2552" y="0"/>
                </a:lnTo>
                <a:lnTo>
                  <a:pt x="2557" y="24"/>
                </a:lnTo>
                <a:lnTo>
                  <a:pt x="2542" y="28"/>
                </a:lnTo>
                <a:lnTo>
                  <a:pt x="2508" y="33"/>
                </a:lnTo>
                <a:lnTo>
                  <a:pt x="2455" y="17"/>
                </a:lnTo>
                <a:lnTo>
                  <a:pt x="2442" y="2"/>
                </a:lnTo>
                <a:lnTo>
                  <a:pt x="2417" y="9"/>
                </a:lnTo>
                <a:lnTo>
                  <a:pt x="2404" y="29"/>
                </a:lnTo>
                <a:lnTo>
                  <a:pt x="2376" y="43"/>
                </a:lnTo>
                <a:lnTo>
                  <a:pt x="2324" y="55"/>
                </a:lnTo>
                <a:lnTo>
                  <a:pt x="2276" y="80"/>
                </a:lnTo>
                <a:lnTo>
                  <a:pt x="2256" y="85"/>
                </a:lnTo>
                <a:lnTo>
                  <a:pt x="2241" y="80"/>
                </a:lnTo>
                <a:lnTo>
                  <a:pt x="2211" y="54"/>
                </a:lnTo>
                <a:lnTo>
                  <a:pt x="2193" y="44"/>
                </a:lnTo>
                <a:lnTo>
                  <a:pt x="2174" y="37"/>
                </a:lnTo>
                <a:lnTo>
                  <a:pt x="2024" y="37"/>
                </a:lnTo>
                <a:lnTo>
                  <a:pt x="1983" y="56"/>
                </a:lnTo>
                <a:lnTo>
                  <a:pt x="1899" y="58"/>
                </a:lnTo>
                <a:lnTo>
                  <a:pt x="1879" y="67"/>
                </a:lnTo>
                <a:lnTo>
                  <a:pt x="1840" y="94"/>
                </a:lnTo>
                <a:lnTo>
                  <a:pt x="1801" y="92"/>
                </a:lnTo>
                <a:lnTo>
                  <a:pt x="1744" y="100"/>
                </a:lnTo>
                <a:lnTo>
                  <a:pt x="1633" y="109"/>
                </a:lnTo>
                <a:lnTo>
                  <a:pt x="1589" y="123"/>
                </a:lnTo>
                <a:lnTo>
                  <a:pt x="1560" y="140"/>
                </a:lnTo>
                <a:lnTo>
                  <a:pt x="1517" y="158"/>
                </a:lnTo>
                <a:lnTo>
                  <a:pt x="1485" y="177"/>
                </a:lnTo>
                <a:lnTo>
                  <a:pt x="1459" y="196"/>
                </a:lnTo>
                <a:lnTo>
                  <a:pt x="1442" y="227"/>
                </a:lnTo>
                <a:lnTo>
                  <a:pt x="1426" y="239"/>
                </a:lnTo>
                <a:lnTo>
                  <a:pt x="1405" y="242"/>
                </a:lnTo>
                <a:lnTo>
                  <a:pt x="1380" y="234"/>
                </a:lnTo>
                <a:lnTo>
                  <a:pt x="1369" y="234"/>
                </a:lnTo>
                <a:lnTo>
                  <a:pt x="1291" y="270"/>
                </a:lnTo>
                <a:lnTo>
                  <a:pt x="1264" y="288"/>
                </a:lnTo>
                <a:lnTo>
                  <a:pt x="1245" y="304"/>
                </a:lnTo>
                <a:lnTo>
                  <a:pt x="1223" y="328"/>
                </a:lnTo>
                <a:lnTo>
                  <a:pt x="1200" y="340"/>
                </a:lnTo>
                <a:lnTo>
                  <a:pt x="1170" y="362"/>
                </a:lnTo>
                <a:lnTo>
                  <a:pt x="1132" y="379"/>
                </a:lnTo>
                <a:lnTo>
                  <a:pt x="1115" y="380"/>
                </a:lnTo>
                <a:lnTo>
                  <a:pt x="1085" y="377"/>
                </a:lnTo>
                <a:lnTo>
                  <a:pt x="1088" y="392"/>
                </a:lnTo>
                <a:lnTo>
                  <a:pt x="1097" y="403"/>
                </a:lnTo>
                <a:lnTo>
                  <a:pt x="1128" y="428"/>
                </a:lnTo>
                <a:lnTo>
                  <a:pt x="1147" y="444"/>
                </a:lnTo>
                <a:lnTo>
                  <a:pt x="1147" y="449"/>
                </a:lnTo>
                <a:lnTo>
                  <a:pt x="1141" y="462"/>
                </a:lnTo>
                <a:lnTo>
                  <a:pt x="1138" y="471"/>
                </a:lnTo>
                <a:lnTo>
                  <a:pt x="1142" y="480"/>
                </a:lnTo>
                <a:lnTo>
                  <a:pt x="1155" y="492"/>
                </a:lnTo>
                <a:lnTo>
                  <a:pt x="1155" y="498"/>
                </a:lnTo>
                <a:lnTo>
                  <a:pt x="1152" y="504"/>
                </a:lnTo>
                <a:lnTo>
                  <a:pt x="1145" y="516"/>
                </a:lnTo>
                <a:lnTo>
                  <a:pt x="1157" y="552"/>
                </a:lnTo>
                <a:lnTo>
                  <a:pt x="1158" y="586"/>
                </a:lnTo>
                <a:lnTo>
                  <a:pt x="1154" y="612"/>
                </a:lnTo>
                <a:lnTo>
                  <a:pt x="1153" y="626"/>
                </a:lnTo>
                <a:lnTo>
                  <a:pt x="1154" y="638"/>
                </a:lnTo>
                <a:lnTo>
                  <a:pt x="1164" y="666"/>
                </a:lnTo>
                <a:lnTo>
                  <a:pt x="1155" y="713"/>
                </a:lnTo>
                <a:lnTo>
                  <a:pt x="1162" y="738"/>
                </a:lnTo>
                <a:lnTo>
                  <a:pt x="1173" y="758"/>
                </a:lnTo>
                <a:lnTo>
                  <a:pt x="1178" y="794"/>
                </a:lnTo>
                <a:lnTo>
                  <a:pt x="1187" y="812"/>
                </a:lnTo>
                <a:lnTo>
                  <a:pt x="1201" y="827"/>
                </a:lnTo>
                <a:lnTo>
                  <a:pt x="1210" y="832"/>
                </a:lnTo>
                <a:lnTo>
                  <a:pt x="1226" y="845"/>
                </a:lnTo>
                <a:lnTo>
                  <a:pt x="1238" y="855"/>
                </a:lnTo>
                <a:lnTo>
                  <a:pt x="1244" y="870"/>
                </a:lnTo>
                <a:lnTo>
                  <a:pt x="1229" y="883"/>
                </a:lnTo>
                <a:lnTo>
                  <a:pt x="1216" y="895"/>
                </a:lnTo>
                <a:lnTo>
                  <a:pt x="1212" y="908"/>
                </a:lnTo>
                <a:lnTo>
                  <a:pt x="1217" y="927"/>
                </a:lnTo>
                <a:lnTo>
                  <a:pt x="1217" y="938"/>
                </a:lnTo>
                <a:lnTo>
                  <a:pt x="1209" y="941"/>
                </a:lnTo>
                <a:lnTo>
                  <a:pt x="1178" y="940"/>
                </a:lnTo>
                <a:lnTo>
                  <a:pt x="1153" y="939"/>
                </a:lnTo>
                <a:lnTo>
                  <a:pt x="1124" y="938"/>
                </a:lnTo>
                <a:lnTo>
                  <a:pt x="1084" y="936"/>
                </a:lnTo>
                <a:lnTo>
                  <a:pt x="1059" y="935"/>
                </a:lnTo>
                <a:lnTo>
                  <a:pt x="1025" y="934"/>
                </a:lnTo>
                <a:lnTo>
                  <a:pt x="1013" y="935"/>
                </a:lnTo>
                <a:lnTo>
                  <a:pt x="982" y="940"/>
                </a:lnTo>
                <a:lnTo>
                  <a:pt x="960" y="944"/>
                </a:lnTo>
                <a:lnTo>
                  <a:pt x="956" y="945"/>
                </a:lnTo>
                <a:lnTo>
                  <a:pt x="949" y="950"/>
                </a:lnTo>
                <a:lnTo>
                  <a:pt x="944" y="964"/>
                </a:lnTo>
                <a:lnTo>
                  <a:pt x="938" y="981"/>
                </a:lnTo>
                <a:lnTo>
                  <a:pt x="933" y="988"/>
                </a:lnTo>
                <a:lnTo>
                  <a:pt x="866" y="1013"/>
                </a:lnTo>
                <a:lnTo>
                  <a:pt x="840" y="1016"/>
                </a:lnTo>
                <a:lnTo>
                  <a:pt x="825" y="1014"/>
                </a:lnTo>
                <a:lnTo>
                  <a:pt x="814" y="1016"/>
                </a:lnTo>
                <a:lnTo>
                  <a:pt x="805" y="1021"/>
                </a:lnTo>
                <a:lnTo>
                  <a:pt x="801" y="1029"/>
                </a:lnTo>
                <a:lnTo>
                  <a:pt x="800" y="1038"/>
                </a:lnTo>
                <a:lnTo>
                  <a:pt x="802" y="1048"/>
                </a:lnTo>
                <a:lnTo>
                  <a:pt x="808" y="1062"/>
                </a:lnTo>
                <a:lnTo>
                  <a:pt x="808" y="1076"/>
                </a:lnTo>
                <a:lnTo>
                  <a:pt x="804" y="1086"/>
                </a:lnTo>
                <a:lnTo>
                  <a:pt x="802" y="1095"/>
                </a:lnTo>
                <a:lnTo>
                  <a:pt x="800" y="1106"/>
                </a:lnTo>
                <a:lnTo>
                  <a:pt x="803" y="1113"/>
                </a:lnTo>
                <a:lnTo>
                  <a:pt x="809" y="1114"/>
                </a:lnTo>
                <a:lnTo>
                  <a:pt x="816" y="1119"/>
                </a:lnTo>
                <a:lnTo>
                  <a:pt x="824" y="1123"/>
                </a:lnTo>
                <a:lnTo>
                  <a:pt x="831" y="1131"/>
                </a:lnTo>
                <a:lnTo>
                  <a:pt x="831" y="1143"/>
                </a:lnTo>
                <a:lnTo>
                  <a:pt x="824" y="1150"/>
                </a:lnTo>
                <a:lnTo>
                  <a:pt x="818" y="1154"/>
                </a:lnTo>
                <a:lnTo>
                  <a:pt x="794" y="1157"/>
                </a:lnTo>
                <a:lnTo>
                  <a:pt x="774" y="1159"/>
                </a:lnTo>
                <a:lnTo>
                  <a:pt x="748" y="1178"/>
                </a:lnTo>
                <a:lnTo>
                  <a:pt x="719" y="1199"/>
                </a:lnTo>
                <a:lnTo>
                  <a:pt x="686" y="1212"/>
                </a:lnTo>
                <a:lnTo>
                  <a:pt x="671" y="1217"/>
                </a:lnTo>
                <a:lnTo>
                  <a:pt x="646" y="1227"/>
                </a:lnTo>
                <a:lnTo>
                  <a:pt x="615" y="1243"/>
                </a:lnTo>
                <a:lnTo>
                  <a:pt x="599" y="1268"/>
                </a:lnTo>
                <a:lnTo>
                  <a:pt x="579" y="1298"/>
                </a:lnTo>
                <a:lnTo>
                  <a:pt x="561" y="1318"/>
                </a:lnTo>
                <a:lnTo>
                  <a:pt x="536" y="1337"/>
                </a:lnTo>
                <a:lnTo>
                  <a:pt x="512" y="1344"/>
                </a:lnTo>
                <a:lnTo>
                  <a:pt x="483" y="1353"/>
                </a:lnTo>
                <a:lnTo>
                  <a:pt x="446" y="1360"/>
                </a:lnTo>
                <a:lnTo>
                  <a:pt x="421" y="1363"/>
                </a:lnTo>
                <a:lnTo>
                  <a:pt x="412" y="1364"/>
                </a:lnTo>
                <a:lnTo>
                  <a:pt x="390" y="1365"/>
                </a:lnTo>
                <a:lnTo>
                  <a:pt x="379" y="1363"/>
                </a:lnTo>
                <a:lnTo>
                  <a:pt x="371" y="1362"/>
                </a:lnTo>
                <a:lnTo>
                  <a:pt x="367" y="1364"/>
                </a:lnTo>
                <a:lnTo>
                  <a:pt x="366" y="1369"/>
                </a:lnTo>
                <a:lnTo>
                  <a:pt x="365" y="1380"/>
                </a:lnTo>
                <a:lnTo>
                  <a:pt x="363" y="1392"/>
                </a:lnTo>
                <a:lnTo>
                  <a:pt x="356" y="1402"/>
                </a:lnTo>
                <a:lnTo>
                  <a:pt x="350" y="1407"/>
                </a:lnTo>
                <a:lnTo>
                  <a:pt x="344" y="1409"/>
                </a:lnTo>
                <a:lnTo>
                  <a:pt x="326" y="1406"/>
                </a:lnTo>
                <a:lnTo>
                  <a:pt x="309" y="1403"/>
                </a:lnTo>
                <a:lnTo>
                  <a:pt x="272" y="1398"/>
                </a:lnTo>
                <a:lnTo>
                  <a:pt x="264" y="1399"/>
                </a:lnTo>
                <a:lnTo>
                  <a:pt x="261" y="1401"/>
                </a:lnTo>
                <a:lnTo>
                  <a:pt x="249" y="1408"/>
                </a:lnTo>
                <a:lnTo>
                  <a:pt x="231" y="1422"/>
                </a:lnTo>
                <a:lnTo>
                  <a:pt x="218" y="1436"/>
                </a:lnTo>
                <a:lnTo>
                  <a:pt x="207" y="1442"/>
                </a:lnTo>
                <a:lnTo>
                  <a:pt x="185" y="1445"/>
                </a:lnTo>
                <a:lnTo>
                  <a:pt x="176" y="1450"/>
                </a:lnTo>
                <a:lnTo>
                  <a:pt x="134" y="1482"/>
                </a:lnTo>
                <a:lnTo>
                  <a:pt x="125" y="1490"/>
                </a:lnTo>
                <a:lnTo>
                  <a:pt x="80" y="1518"/>
                </a:lnTo>
                <a:lnTo>
                  <a:pt x="68" y="1527"/>
                </a:lnTo>
                <a:lnTo>
                  <a:pt x="58" y="1538"/>
                </a:lnTo>
                <a:lnTo>
                  <a:pt x="32" y="1558"/>
                </a:lnTo>
                <a:lnTo>
                  <a:pt x="16" y="1567"/>
                </a:lnTo>
                <a:lnTo>
                  <a:pt x="13" y="1573"/>
                </a:lnTo>
                <a:lnTo>
                  <a:pt x="11" y="1585"/>
                </a:lnTo>
                <a:lnTo>
                  <a:pt x="10" y="1613"/>
                </a:lnTo>
                <a:lnTo>
                  <a:pt x="9" y="1641"/>
                </a:lnTo>
                <a:lnTo>
                  <a:pt x="7" y="1680"/>
                </a:lnTo>
                <a:lnTo>
                  <a:pt x="5" y="1719"/>
                </a:lnTo>
                <a:lnTo>
                  <a:pt x="3" y="1765"/>
                </a:lnTo>
                <a:lnTo>
                  <a:pt x="2" y="1796"/>
                </a:lnTo>
                <a:lnTo>
                  <a:pt x="0" y="1834"/>
                </a:lnTo>
                <a:lnTo>
                  <a:pt x="29" y="1855"/>
                </a:lnTo>
                <a:lnTo>
                  <a:pt x="57" y="1876"/>
                </a:lnTo>
                <a:lnTo>
                  <a:pt x="86" y="1896"/>
                </a:lnTo>
                <a:lnTo>
                  <a:pt x="116" y="1917"/>
                </a:lnTo>
                <a:lnTo>
                  <a:pt x="145" y="1937"/>
                </a:lnTo>
                <a:lnTo>
                  <a:pt x="174" y="1958"/>
                </a:lnTo>
                <a:lnTo>
                  <a:pt x="203" y="1979"/>
                </a:lnTo>
                <a:lnTo>
                  <a:pt x="233" y="1999"/>
                </a:lnTo>
                <a:lnTo>
                  <a:pt x="262" y="2020"/>
                </a:lnTo>
                <a:lnTo>
                  <a:pt x="291" y="2040"/>
                </a:lnTo>
                <a:lnTo>
                  <a:pt x="321" y="2062"/>
                </a:lnTo>
                <a:lnTo>
                  <a:pt x="350" y="2082"/>
                </a:lnTo>
                <a:lnTo>
                  <a:pt x="379" y="2103"/>
                </a:lnTo>
                <a:lnTo>
                  <a:pt x="408" y="2123"/>
                </a:lnTo>
                <a:lnTo>
                  <a:pt x="438" y="2143"/>
                </a:lnTo>
                <a:lnTo>
                  <a:pt x="467" y="2165"/>
                </a:lnTo>
                <a:lnTo>
                  <a:pt x="492" y="2182"/>
                </a:lnTo>
                <a:lnTo>
                  <a:pt x="530" y="2210"/>
                </a:lnTo>
                <a:lnTo>
                  <a:pt x="565" y="2235"/>
                </a:lnTo>
                <a:lnTo>
                  <a:pt x="600" y="2262"/>
                </a:lnTo>
                <a:lnTo>
                  <a:pt x="649" y="2297"/>
                </a:lnTo>
                <a:lnTo>
                  <a:pt x="692" y="2331"/>
                </a:lnTo>
                <a:lnTo>
                  <a:pt x="744" y="2371"/>
                </a:lnTo>
                <a:lnTo>
                  <a:pt x="795" y="2411"/>
                </a:lnTo>
                <a:lnTo>
                  <a:pt x="847" y="2450"/>
                </a:lnTo>
                <a:lnTo>
                  <a:pt x="898" y="2491"/>
                </a:lnTo>
                <a:lnTo>
                  <a:pt x="950" y="2531"/>
                </a:lnTo>
                <a:lnTo>
                  <a:pt x="1001" y="2570"/>
                </a:lnTo>
                <a:lnTo>
                  <a:pt x="1054" y="2611"/>
                </a:lnTo>
                <a:lnTo>
                  <a:pt x="1105" y="2650"/>
                </a:lnTo>
                <a:lnTo>
                  <a:pt x="1157" y="2691"/>
                </a:lnTo>
                <a:lnTo>
                  <a:pt x="1209" y="2730"/>
                </a:lnTo>
                <a:lnTo>
                  <a:pt x="1261" y="2770"/>
                </a:lnTo>
                <a:lnTo>
                  <a:pt x="1313" y="2810"/>
                </a:lnTo>
                <a:lnTo>
                  <a:pt x="1365" y="2850"/>
                </a:lnTo>
                <a:lnTo>
                  <a:pt x="1417" y="2890"/>
                </a:lnTo>
                <a:lnTo>
                  <a:pt x="1470" y="2930"/>
                </a:lnTo>
                <a:lnTo>
                  <a:pt x="1522" y="2969"/>
                </a:lnTo>
                <a:lnTo>
                  <a:pt x="1545" y="2987"/>
                </a:lnTo>
                <a:lnTo>
                  <a:pt x="1547" y="2995"/>
                </a:lnTo>
                <a:lnTo>
                  <a:pt x="1549" y="3010"/>
                </a:lnTo>
                <a:lnTo>
                  <a:pt x="1547" y="3027"/>
                </a:lnTo>
                <a:lnTo>
                  <a:pt x="1547" y="3040"/>
                </a:lnTo>
                <a:lnTo>
                  <a:pt x="1554" y="3050"/>
                </a:lnTo>
                <a:lnTo>
                  <a:pt x="1567" y="3060"/>
                </a:lnTo>
                <a:lnTo>
                  <a:pt x="1619" y="3089"/>
                </a:lnTo>
                <a:lnTo>
                  <a:pt x="1623" y="3096"/>
                </a:lnTo>
                <a:lnTo>
                  <a:pt x="1624" y="3108"/>
                </a:lnTo>
                <a:lnTo>
                  <a:pt x="1630" y="3122"/>
                </a:lnTo>
                <a:lnTo>
                  <a:pt x="1641" y="3131"/>
                </a:lnTo>
                <a:lnTo>
                  <a:pt x="1654" y="3138"/>
                </a:lnTo>
                <a:lnTo>
                  <a:pt x="1669" y="3142"/>
                </a:lnTo>
                <a:lnTo>
                  <a:pt x="1716" y="3147"/>
                </a:lnTo>
                <a:lnTo>
                  <a:pt x="1726" y="3153"/>
                </a:lnTo>
                <a:lnTo>
                  <a:pt x="1746" y="3180"/>
                </a:lnTo>
                <a:lnTo>
                  <a:pt x="1757" y="3186"/>
                </a:lnTo>
                <a:lnTo>
                  <a:pt x="1789" y="3194"/>
                </a:lnTo>
                <a:lnTo>
                  <a:pt x="1811" y="3199"/>
                </a:lnTo>
                <a:lnTo>
                  <a:pt x="1820" y="3201"/>
                </a:lnTo>
                <a:lnTo>
                  <a:pt x="1840" y="3209"/>
                </a:lnTo>
                <a:lnTo>
                  <a:pt x="1862" y="3221"/>
                </a:lnTo>
                <a:lnTo>
                  <a:pt x="1874" y="3232"/>
                </a:lnTo>
                <a:lnTo>
                  <a:pt x="1874" y="3236"/>
                </a:lnTo>
                <a:lnTo>
                  <a:pt x="1874" y="3245"/>
                </a:lnTo>
                <a:lnTo>
                  <a:pt x="1873" y="3274"/>
                </a:lnTo>
                <a:lnTo>
                  <a:pt x="1877" y="3290"/>
                </a:lnTo>
                <a:lnTo>
                  <a:pt x="1882" y="3303"/>
                </a:lnTo>
                <a:lnTo>
                  <a:pt x="1881" y="3310"/>
                </a:lnTo>
                <a:lnTo>
                  <a:pt x="1876" y="3315"/>
                </a:lnTo>
                <a:lnTo>
                  <a:pt x="1871" y="3321"/>
                </a:lnTo>
                <a:lnTo>
                  <a:pt x="1869" y="3329"/>
                </a:lnTo>
                <a:lnTo>
                  <a:pt x="1862" y="3340"/>
                </a:lnTo>
                <a:lnTo>
                  <a:pt x="1857" y="3351"/>
                </a:lnTo>
                <a:lnTo>
                  <a:pt x="1859" y="3360"/>
                </a:lnTo>
                <a:lnTo>
                  <a:pt x="1868" y="3365"/>
                </a:lnTo>
                <a:lnTo>
                  <a:pt x="1881" y="3376"/>
                </a:lnTo>
                <a:lnTo>
                  <a:pt x="1893" y="3381"/>
                </a:lnTo>
                <a:lnTo>
                  <a:pt x="1898" y="3381"/>
                </a:lnTo>
                <a:lnTo>
                  <a:pt x="1905" y="3381"/>
                </a:lnTo>
                <a:lnTo>
                  <a:pt x="1911" y="3380"/>
                </a:lnTo>
                <a:lnTo>
                  <a:pt x="1950" y="3371"/>
                </a:lnTo>
                <a:lnTo>
                  <a:pt x="1987" y="3363"/>
                </a:lnTo>
                <a:lnTo>
                  <a:pt x="2039" y="3353"/>
                </a:lnTo>
                <a:lnTo>
                  <a:pt x="2074" y="3345"/>
                </a:lnTo>
                <a:lnTo>
                  <a:pt x="2111" y="3337"/>
                </a:lnTo>
                <a:lnTo>
                  <a:pt x="2164" y="3325"/>
                </a:lnTo>
                <a:lnTo>
                  <a:pt x="2223" y="3312"/>
                </a:lnTo>
                <a:lnTo>
                  <a:pt x="2285" y="3298"/>
                </a:lnTo>
                <a:lnTo>
                  <a:pt x="2300" y="3289"/>
                </a:lnTo>
                <a:lnTo>
                  <a:pt x="2348" y="3243"/>
                </a:lnTo>
                <a:lnTo>
                  <a:pt x="2369" y="3222"/>
                </a:lnTo>
                <a:lnTo>
                  <a:pt x="2413" y="3179"/>
                </a:lnTo>
                <a:lnTo>
                  <a:pt x="2446" y="3147"/>
                </a:lnTo>
                <a:lnTo>
                  <a:pt x="2487" y="3105"/>
                </a:lnTo>
                <a:lnTo>
                  <a:pt x="2533" y="3063"/>
                </a:lnTo>
                <a:lnTo>
                  <a:pt x="2568" y="3030"/>
                </a:lnTo>
                <a:lnTo>
                  <a:pt x="2624" y="2993"/>
                </a:lnTo>
                <a:lnTo>
                  <a:pt x="2707" y="2935"/>
                </a:lnTo>
                <a:lnTo>
                  <a:pt x="2791" y="2878"/>
                </a:lnTo>
                <a:lnTo>
                  <a:pt x="2875" y="2822"/>
                </a:lnTo>
                <a:lnTo>
                  <a:pt x="2958" y="2764"/>
                </a:lnTo>
                <a:lnTo>
                  <a:pt x="3042" y="2708"/>
                </a:lnTo>
                <a:lnTo>
                  <a:pt x="3125" y="2651"/>
                </a:lnTo>
                <a:lnTo>
                  <a:pt x="3208" y="2594"/>
                </a:lnTo>
                <a:lnTo>
                  <a:pt x="3292" y="2537"/>
                </a:lnTo>
                <a:lnTo>
                  <a:pt x="3276" y="25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8" name="Freeform 77"/>
          <p:cNvSpPr>
            <a:spLocks noChangeAspect="1" noEditPoints="1"/>
          </p:cNvSpPr>
          <p:nvPr/>
        </p:nvSpPr>
        <p:spPr bwMode="auto">
          <a:xfrm>
            <a:off x="6968615" y="5091924"/>
            <a:ext cx="606398" cy="914062"/>
          </a:xfrm>
          <a:custGeom>
            <a:avLst/>
            <a:gdLst>
              <a:gd name="T0" fmla="*/ 2002 w 3058"/>
              <a:gd name="T1" fmla="*/ 1428 h 4603"/>
              <a:gd name="T2" fmla="*/ 1922 w 3058"/>
              <a:gd name="T3" fmla="*/ 1488 h 4603"/>
              <a:gd name="T4" fmla="*/ 1840 w 3058"/>
              <a:gd name="T5" fmla="*/ 1548 h 4603"/>
              <a:gd name="T6" fmla="*/ 1766 w 3058"/>
              <a:gd name="T7" fmla="*/ 1565 h 4603"/>
              <a:gd name="T8" fmla="*/ 1723 w 3058"/>
              <a:gd name="T9" fmla="*/ 1522 h 4603"/>
              <a:gd name="T10" fmla="*/ 1687 w 3058"/>
              <a:gd name="T11" fmla="*/ 1435 h 4603"/>
              <a:gd name="T12" fmla="*/ 1725 w 3058"/>
              <a:gd name="T13" fmla="*/ 1363 h 4603"/>
              <a:gd name="T14" fmla="*/ 1790 w 3058"/>
              <a:gd name="T15" fmla="*/ 1267 h 4603"/>
              <a:gd name="T16" fmla="*/ 1933 w 3058"/>
              <a:gd name="T17" fmla="*/ 1200 h 4603"/>
              <a:gd name="T18" fmla="*/ 1999 w 3058"/>
              <a:gd name="T19" fmla="*/ 1269 h 4603"/>
              <a:gd name="T20" fmla="*/ 2048 w 3058"/>
              <a:gd name="T21" fmla="*/ 1338 h 4603"/>
              <a:gd name="T22" fmla="*/ 2490 w 3058"/>
              <a:gd name="T23" fmla="*/ 870 h 4603"/>
              <a:gd name="T24" fmla="*/ 2366 w 3058"/>
              <a:gd name="T25" fmla="*/ 950 h 4603"/>
              <a:gd name="T26" fmla="*/ 2295 w 3058"/>
              <a:gd name="T27" fmla="*/ 804 h 4603"/>
              <a:gd name="T28" fmla="*/ 2396 w 3058"/>
              <a:gd name="T29" fmla="*/ 670 h 4603"/>
              <a:gd name="T30" fmla="*/ 2481 w 3058"/>
              <a:gd name="T31" fmla="*/ 676 h 4603"/>
              <a:gd name="T32" fmla="*/ 2502 w 3058"/>
              <a:gd name="T33" fmla="*/ 432 h 4603"/>
              <a:gd name="T34" fmla="*/ 2460 w 3058"/>
              <a:gd name="T35" fmla="*/ 298 h 4603"/>
              <a:gd name="T36" fmla="*/ 2422 w 3058"/>
              <a:gd name="T37" fmla="*/ 126 h 4603"/>
              <a:gd name="T38" fmla="*/ 2343 w 3058"/>
              <a:gd name="T39" fmla="*/ 27 h 4603"/>
              <a:gd name="T40" fmla="*/ 2094 w 3058"/>
              <a:gd name="T41" fmla="*/ 9 h 4603"/>
              <a:gd name="T42" fmla="*/ 1934 w 3058"/>
              <a:gd name="T43" fmla="*/ 84 h 4603"/>
              <a:gd name="T44" fmla="*/ 1832 w 3058"/>
              <a:gd name="T45" fmla="*/ 187 h 4603"/>
              <a:gd name="T46" fmla="*/ 1772 w 3058"/>
              <a:gd name="T47" fmla="*/ 231 h 4603"/>
              <a:gd name="T48" fmla="*/ 1701 w 3058"/>
              <a:gd name="T49" fmla="*/ 302 h 4603"/>
              <a:gd name="T50" fmla="*/ 1562 w 3058"/>
              <a:gd name="T51" fmla="*/ 470 h 4603"/>
              <a:gd name="T52" fmla="*/ 1482 w 3058"/>
              <a:gd name="T53" fmla="*/ 614 h 4603"/>
              <a:gd name="T54" fmla="*/ 1374 w 3058"/>
              <a:gd name="T55" fmla="*/ 672 h 4603"/>
              <a:gd name="T56" fmla="*/ 1232 w 3058"/>
              <a:gd name="T57" fmla="*/ 650 h 4603"/>
              <a:gd name="T58" fmla="*/ 1099 w 3058"/>
              <a:gd name="T59" fmla="*/ 581 h 4603"/>
              <a:gd name="T60" fmla="*/ 1023 w 3058"/>
              <a:gd name="T61" fmla="*/ 659 h 4603"/>
              <a:gd name="T62" fmla="*/ 905 w 3058"/>
              <a:gd name="T63" fmla="*/ 827 h 4603"/>
              <a:gd name="T64" fmla="*/ 834 w 3058"/>
              <a:gd name="T65" fmla="*/ 878 h 4603"/>
              <a:gd name="T66" fmla="*/ 680 w 3058"/>
              <a:gd name="T67" fmla="*/ 872 h 4603"/>
              <a:gd name="T68" fmla="*/ 704 w 3058"/>
              <a:gd name="T69" fmla="*/ 741 h 4603"/>
              <a:gd name="T70" fmla="*/ 646 w 3058"/>
              <a:gd name="T71" fmla="*/ 559 h 4603"/>
              <a:gd name="T72" fmla="*/ 569 w 3058"/>
              <a:gd name="T73" fmla="*/ 818 h 4603"/>
              <a:gd name="T74" fmla="*/ 513 w 3058"/>
              <a:gd name="T75" fmla="*/ 1185 h 4603"/>
              <a:gd name="T76" fmla="*/ 443 w 3058"/>
              <a:gd name="T77" fmla="*/ 1260 h 4603"/>
              <a:gd name="T78" fmla="*/ 242 w 3058"/>
              <a:gd name="T79" fmla="*/ 1243 h 4603"/>
              <a:gd name="T80" fmla="*/ 143 w 3058"/>
              <a:gd name="T81" fmla="*/ 1185 h 4603"/>
              <a:gd name="T82" fmla="*/ 121 w 3058"/>
              <a:gd name="T83" fmla="*/ 1129 h 4603"/>
              <a:gd name="T84" fmla="*/ 58 w 3058"/>
              <a:gd name="T85" fmla="*/ 1141 h 4603"/>
              <a:gd name="T86" fmla="*/ 6 w 3058"/>
              <a:gd name="T87" fmla="*/ 1198 h 4603"/>
              <a:gd name="T88" fmla="*/ 188 w 3058"/>
              <a:gd name="T89" fmla="*/ 1654 h 4603"/>
              <a:gd name="T90" fmla="*/ 271 w 3058"/>
              <a:gd name="T91" fmla="*/ 1957 h 4603"/>
              <a:gd name="T92" fmla="*/ 224 w 3058"/>
              <a:gd name="T93" fmla="*/ 2030 h 4603"/>
              <a:gd name="T94" fmla="*/ 299 w 3058"/>
              <a:gd name="T95" fmla="*/ 2170 h 4603"/>
              <a:gd name="T96" fmla="*/ 298 w 3058"/>
              <a:gd name="T97" fmla="*/ 2239 h 4603"/>
              <a:gd name="T98" fmla="*/ 354 w 3058"/>
              <a:gd name="T99" fmla="*/ 2243 h 4603"/>
              <a:gd name="T100" fmla="*/ 404 w 3058"/>
              <a:gd name="T101" fmla="*/ 2286 h 4603"/>
              <a:gd name="T102" fmla="*/ 477 w 3058"/>
              <a:gd name="T103" fmla="*/ 2349 h 4603"/>
              <a:gd name="T104" fmla="*/ 673 w 3058"/>
              <a:gd name="T105" fmla="*/ 2281 h 4603"/>
              <a:gd name="T106" fmla="*/ 887 w 3058"/>
              <a:gd name="T107" fmla="*/ 2221 h 4603"/>
              <a:gd name="T108" fmla="*/ 1097 w 3058"/>
              <a:gd name="T109" fmla="*/ 2205 h 4603"/>
              <a:gd name="T110" fmla="*/ 1344 w 3058"/>
              <a:gd name="T111" fmla="*/ 2201 h 4603"/>
              <a:gd name="T112" fmla="*/ 1542 w 3058"/>
              <a:gd name="T113" fmla="*/ 2163 h 4603"/>
              <a:gd name="T114" fmla="*/ 1869 w 3058"/>
              <a:gd name="T115" fmla="*/ 1952 h 4603"/>
              <a:gd name="T116" fmla="*/ 2175 w 3058"/>
              <a:gd name="T117" fmla="*/ 1645 h 4603"/>
              <a:gd name="T118" fmla="*/ 2431 w 3058"/>
              <a:gd name="T119" fmla="*/ 1266 h 4603"/>
              <a:gd name="T120" fmla="*/ 2583 w 3058"/>
              <a:gd name="T121" fmla="*/ 1019 h 4603"/>
              <a:gd name="T122" fmla="*/ 3045 w 3058"/>
              <a:gd name="T123" fmla="*/ 4580 h 4603"/>
              <a:gd name="T124" fmla="*/ 3058 w 3058"/>
              <a:gd name="T125" fmla="*/ 4592 h 4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58" h="4603">
                <a:moveTo>
                  <a:pt x="2048" y="1338"/>
                </a:moveTo>
                <a:lnTo>
                  <a:pt x="2041" y="1360"/>
                </a:lnTo>
                <a:lnTo>
                  <a:pt x="2031" y="1383"/>
                </a:lnTo>
                <a:lnTo>
                  <a:pt x="2024" y="1393"/>
                </a:lnTo>
                <a:lnTo>
                  <a:pt x="2015" y="1399"/>
                </a:lnTo>
                <a:lnTo>
                  <a:pt x="2006" y="1408"/>
                </a:lnTo>
                <a:lnTo>
                  <a:pt x="2002" y="1428"/>
                </a:lnTo>
                <a:lnTo>
                  <a:pt x="1997" y="1449"/>
                </a:lnTo>
                <a:lnTo>
                  <a:pt x="1986" y="1458"/>
                </a:lnTo>
                <a:lnTo>
                  <a:pt x="1977" y="1464"/>
                </a:lnTo>
                <a:lnTo>
                  <a:pt x="1965" y="1471"/>
                </a:lnTo>
                <a:lnTo>
                  <a:pt x="1938" y="1483"/>
                </a:lnTo>
                <a:lnTo>
                  <a:pt x="1924" y="1487"/>
                </a:lnTo>
                <a:lnTo>
                  <a:pt x="1922" y="1488"/>
                </a:lnTo>
                <a:lnTo>
                  <a:pt x="1913" y="1487"/>
                </a:lnTo>
                <a:lnTo>
                  <a:pt x="1901" y="1488"/>
                </a:lnTo>
                <a:lnTo>
                  <a:pt x="1891" y="1490"/>
                </a:lnTo>
                <a:lnTo>
                  <a:pt x="1884" y="1491"/>
                </a:lnTo>
                <a:lnTo>
                  <a:pt x="1871" y="1504"/>
                </a:lnTo>
                <a:lnTo>
                  <a:pt x="1847" y="1541"/>
                </a:lnTo>
                <a:lnTo>
                  <a:pt x="1840" y="1548"/>
                </a:lnTo>
                <a:lnTo>
                  <a:pt x="1838" y="1562"/>
                </a:lnTo>
                <a:lnTo>
                  <a:pt x="1832" y="1573"/>
                </a:lnTo>
                <a:lnTo>
                  <a:pt x="1826" y="1581"/>
                </a:lnTo>
                <a:lnTo>
                  <a:pt x="1820" y="1583"/>
                </a:lnTo>
                <a:lnTo>
                  <a:pt x="1802" y="1580"/>
                </a:lnTo>
                <a:lnTo>
                  <a:pt x="1779" y="1575"/>
                </a:lnTo>
                <a:lnTo>
                  <a:pt x="1766" y="1565"/>
                </a:lnTo>
                <a:lnTo>
                  <a:pt x="1753" y="1551"/>
                </a:lnTo>
                <a:lnTo>
                  <a:pt x="1747" y="1541"/>
                </a:lnTo>
                <a:lnTo>
                  <a:pt x="1741" y="1535"/>
                </a:lnTo>
                <a:lnTo>
                  <a:pt x="1739" y="1532"/>
                </a:lnTo>
                <a:lnTo>
                  <a:pt x="1730" y="1526"/>
                </a:lnTo>
                <a:lnTo>
                  <a:pt x="1726" y="1524"/>
                </a:lnTo>
                <a:lnTo>
                  <a:pt x="1723" y="1522"/>
                </a:lnTo>
                <a:lnTo>
                  <a:pt x="1720" y="1515"/>
                </a:lnTo>
                <a:lnTo>
                  <a:pt x="1718" y="1510"/>
                </a:lnTo>
                <a:lnTo>
                  <a:pt x="1719" y="1493"/>
                </a:lnTo>
                <a:lnTo>
                  <a:pt x="1713" y="1484"/>
                </a:lnTo>
                <a:lnTo>
                  <a:pt x="1702" y="1467"/>
                </a:lnTo>
                <a:lnTo>
                  <a:pt x="1696" y="1453"/>
                </a:lnTo>
                <a:lnTo>
                  <a:pt x="1687" y="1435"/>
                </a:lnTo>
                <a:lnTo>
                  <a:pt x="1681" y="1418"/>
                </a:lnTo>
                <a:lnTo>
                  <a:pt x="1676" y="1401"/>
                </a:lnTo>
                <a:lnTo>
                  <a:pt x="1677" y="1394"/>
                </a:lnTo>
                <a:lnTo>
                  <a:pt x="1683" y="1389"/>
                </a:lnTo>
                <a:lnTo>
                  <a:pt x="1701" y="1381"/>
                </a:lnTo>
                <a:lnTo>
                  <a:pt x="1715" y="1375"/>
                </a:lnTo>
                <a:lnTo>
                  <a:pt x="1725" y="1363"/>
                </a:lnTo>
                <a:lnTo>
                  <a:pt x="1737" y="1345"/>
                </a:lnTo>
                <a:lnTo>
                  <a:pt x="1742" y="1335"/>
                </a:lnTo>
                <a:lnTo>
                  <a:pt x="1748" y="1330"/>
                </a:lnTo>
                <a:lnTo>
                  <a:pt x="1755" y="1322"/>
                </a:lnTo>
                <a:lnTo>
                  <a:pt x="1765" y="1305"/>
                </a:lnTo>
                <a:lnTo>
                  <a:pt x="1777" y="1287"/>
                </a:lnTo>
                <a:lnTo>
                  <a:pt x="1790" y="1267"/>
                </a:lnTo>
                <a:lnTo>
                  <a:pt x="1805" y="1261"/>
                </a:lnTo>
                <a:lnTo>
                  <a:pt x="1825" y="1255"/>
                </a:lnTo>
                <a:lnTo>
                  <a:pt x="1846" y="1237"/>
                </a:lnTo>
                <a:lnTo>
                  <a:pt x="1871" y="1223"/>
                </a:lnTo>
                <a:lnTo>
                  <a:pt x="1909" y="1206"/>
                </a:lnTo>
                <a:lnTo>
                  <a:pt x="1927" y="1202"/>
                </a:lnTo>
                <a:lnTo>
                  <a:pt x="1933" y="1200"/>
                </a:lnTo>
                <a:lnTo>
                  <a:pt x="1937" y="1203"/>
                </a:lnTo>
                <a:lnTo>
                  <a:pt x="1942" y="1212"/>
                </a:lnTo>
                <a:lnTo>
                  <a:pt x="1948" y="1220"/>
                </a:lnTo>
                <a:lnTo>
                  <a:pt x="1962" y="1233"/>
                </a:lnTo>
                <a:lnTo>
                  <a:pt x="1969" y="1237"/>
                </a:lnTo>
                <a:lnTo>
                  <a:pt x="1984" y="1256"/>
                </a:lnTo>
                <a:lnTo>
                  <a:pt x="1999" y="1269"/>
                </a:lnTo>
                <a:lnTo>
                  <a:pt x="2017" y="1285"/>
                </a:lnTo>
                <a:lnTo>
                  <a:pt x="2030" y="1292"/>
                </a:lnTo>
                <a:lnTo>
                  <a:pt x="2036" y="1294"/>
                </a:lnTo>
                <a:lnTo>
                  <a:pt x="2041" y="1308"/>
                </a:lnTo>
                <a:lnTo>
                  <a:pt x="2046" y="1318"/>
                </a:lnTo>
                <a:lnTo>
                  <a:pt x="2049" y="1329"/>
                </a:lnTo>
                <a:lnTo>
                  <a:pt x="2048" y="1338"/>
                </a:lnTo>
                <a:close/>
                <a:moveTo>
                  <a:pt x="2579" y="878"/>
                </a:moveTo>
                <a:lnTo>
                  <a:pt x="2561" y="879"/>
                </a:lnTo>
                <a:lnTo>
                  <a:pt x="2541" y="879"/>
                </a:lnTo>
                <a:lnTo>
                  <a:pt x="2517" y="874"/>
                </a:lnTo>
                <a:lnTo>
                  <a:pt x="2504" y="875"/>
                </a:lnTo>
                <a:lnTo>
                  <a:pt x="2499" y="872"/>
                </a:lnTo>
                <a:lnTo>
                  <a:pt x="2490" y="870"/>
                </a:lnTo>
                <a:lnTo>
                  <a:pt x="2484" y="871"/>
                </a:lnTo>
                <a:lnTo>
                  <a:pt x="2479" y="897"/>
                </a:lnTo>
                <a:lnTo>
                  <a:pt x="2473" y="938"/>
                </a:lnTo>
                <a:lnTo>
                  <a:pt x="2474" y="962"/>
                </a:lnTo>
                <a:lnTo>
                  <a:pt x="2440" y="963"/>
                </a:lnTo>
                <a:lnTo>
                  <a:pt x="2397" y="960"/>
                </a:lnTo>
                <a:lnTo>
                  <a:pt x="2366" y="950"/>
                </a:lnTo>
                <a:lnTo>
                  <a:pt x="2334" y="927"/>
                </a:lnTo>
                <a:lnTo>
                  <a:pt x="2315" y="889"/>
                </a:lnTo>
                <a:lnTo>
                  <a:pt x="2308" y="866"/>
                </a:lnTo>
                <a:lnTo>
                  <a:pt x="2296" y="865"/>
                </a:lnTo>
                <a:lnTo>
                  <a:pt x="2294" y="861"/>
                </a:lnTo>
                <a:lnTo>
                  <a:pt x="2294" y="833"/>
                </a:lnTo>
                <a:lnTo>
                  <a:pt x="2295" y="804"/>
                </a:lnTo>
                <a:lnTo>
                  <a:pt x="2298" y="795"/>
                </a:lnTo>
                <a:lnTo>
                  <a:pt x="2322" y="759"/>
                </a:lnTo>
                <a:lnTo>
                  <a:pt x="2337" y="737"/>
                </a:lnTo>
                <a:lnTo>
                  <a:pt x="2346" y="715"/>
                </a:lnTo>
                <a:lnTo>
                  <a:pt x="2366" y="689"/>
                </a:lnTo>
                <a:lnTo>
                  <a:pt x="2388" y="673"/>
                </a:lnTo>
                <a:lnTo>
                  <a:pt x="2396" y="670"/>
                </a:lnTo>
                <a:lnTo>
                  <a:pt x="2401" y="671"/>
                </a:lnTo>
                <a:lnTo>
                  <a:pt x="2436" y="693"/>
                </a:lnTo>
                <a:lnTo>
                  <a:pt x="2471" y="716"/>
                </a:lnTo>
                <a:lnTo>
                  <a:pt x="2480" y="713"/>
                </a:lnTo>
                <a:lnTo>
                  <a:pt x="2484" y="711"/>
                </a:lnTo>
                <a:lnTo>
                  <a:pt x="2481" y="698"/>
                </a:lnTo>
                <a:lnTo>
                  <a:pt x="2481" y="676"/>
                </a:lnTo>
                <a:lnTo>
                  <a:pt x="2493" y="650"/>
                </a:lnTo>
                <a:lnTo>
                  <a:pt x="2494" y="600"/>
                </a:lnTo>
                <a:lnTo>
                  <a:pt x="2496" y="581"/>
                </a:lnTo>
                <a:lnTo>
                  <a:pt x="2498" y="546"/>
                </a:lnTo>
                <a:lnTo>
                  <a:pt x="2499" y="503"/>
                </a:lnTo>
                <a:lnTo>
                  <a:pt x="2500" y="464"/>
                </a:lnTo>
                <a:lnTo>
                  <a:pt x="2502" y="432"/>
                </a:lnTo>
                <a:lnTo>
                  <a:pt x="2500" y="416"/>
                </a:lnTo>
                <a:lnTo>
                  <a:pt x="2497" y="407"/>
                </a:lnTo>
                <a:lnTo>
                  <a:pt x="2491" y="390"/>
                </a:lnTo>
                <a:lnTo>
                  <a:pt x="2484" y="353"/>
                </a:lnTo>
                <a:lnTo>
                  <a:pt x="2475" y="325"/>
                </a:lnTo>
                <a:lnTo>
                  <a:pt x="2464" y="307"/>
                </a:lnTo>
                <a:lnTo>
                  <a:pt x="2460" y="298"/>
                </a:lnTo>
                <a:lnTo>
                  <a:pt x="2457" y="285"/>
                </a:lnTo>
                <a:lnTo>
                  <a:pt x="2446" y="262"/>
                </a:lnTo>
                <a:lnTo>
                  <a:pt x="2438" y="249"/>
                </a:lnTo>
                <a:lnTo>
                  <a:pt x="2435" y="238"/>
                </a:lnTo>
                <a:lnTo>
                  <a:pt x="2437" y="211"/>
                </a:lnTo>
                <a:lnTo>
                  <a:pt x="2428" y="162"/>
                </a:lnTo>
                <a:lnTo>
                  <a:pt x="2422" y="126"/>
                </a:lnTo>
                <a:lnTo>
                  <a:pt x="2411" y="88"/>
                </a:lnTo>
                <a:lnTo>
                  <a:pt x="2405" y="62"/>
                </a:lnTo>
                <a:lnTo>
                  <a:pt x="2404" y="57"/>
                </a:lnTo>
                <a:lnTo>
                  <a:pt x="2403" y="47"/>
                </a:lnTo>
                <a:lnTo>
                  <a:pt x="2389" y="37"/>
                </a:lnTo>
                <a:lnTo>
                  <a:pt x="2368" y="30"/>
                </a:lnTo>
                <a:lnTo>
                  <a:pt x="2343" y="27"/>
                </a:lnTo>
                <a:lnTo>
                  <a:pt x="2311" y="28"/>
                </a:lnTo>
                <a:lnTo>
                  <a:pt x="2269" y="34"/>
                </a:lnTo>
                <a:lnTo>
                  <a:pt x="2227" y="27"/>
                </a:lnTo>
                <a:lnTo>
                  <a:pt x="2181" y="7"/>
                </a:lnTo>
                <a:lnTo>
                  <a:pt x="2142" y="0"/>
                </a:lnTo>
                <a:lnTo>
                  <a:pt x="2096" y="9"/>
                </a:lnTo>
                <a:lnTo>
                  <a:pt x="2094" y="9"/>
                </a:lnTo>
                <a:lnTo>
                  <a:pt x="2056" y="13"/>
                </a:lnTo>
                <a:lnTo>
                  <a:pt x="2037" y="25"/>
                </a:lnTo>
                <a:lnTo>
                  <a:pt x="2026" y="46"/>
                </a:lnTo>
                <a:lnTo>
                  <a:pt x="2008" y="62"/>
                </a:lnTo>
                <a:lnTo>
                  <a:pt x="1985" y="73"/>
                </a:lnTo>
                <a:lnTo>
                  <a:pt x="1959" y="80"/>
                </a:lnTo>
                <a:lnTo>
                  <a:pt x="1934" y="84"/>
                </a:lnTo>
                <a:lnTo>
                  <a:pt x="1906" y="102"/>
                </a:lnTo>
                <a:lnTo>
                  <a:pt x="1876" y="136"/>
                </a:lnTo>
                <a:lnTo>
                  <a:pt x="1860" y="156"/>
                </a:lnTo>
                <a:lnTo>
                  <a:pt x="1859" y="165"/>
                </a:lnTo>
                <a:lnTo>
                  <a:pt x="1852" y="172"/>
                </a:lnTo>
                <a:lnTo>
                  <a:pt x="1839" y="180"/>
                </a:lnTo>
                <a:lnTo>
                  <a:pt x="1832" y="187"/>
                </a:lnTo>
                <a:lnTo>
                  <a:pt x="1830" y="196"/>
                </a:lnTo>
                <a:lnTo>
                  <a:pt x="1823" y="200"/>
                </a:lnTo>
                <a:lnTo>
                  <a:pt x="1812" y="200"/>
                </a:lnTo>
                <a:lnTo>
                  <a:pt x="1803" y="206"/>
                </a:lnTo>
                <a:lnTo>
                  <a:pt x="1798" y="220"/>
                </a:lnTo>
                <a:lnTo>
                  <a:pt x="1788" y="228"/>
                </a:lnTo>
                <a:lnTo>
                  <a:pt x="1772" y="231"/>
                </a:lnTo>
                <a:lnTo>
                  <a:pt x="1758" y="238"/>
                </a:lnTo>
                <a:lnTo>
                  <a:pt x="1745" y="250"/>
                </a:lnTo>
                <a:lnTo>
                  <a:pt x="1736" y="256"/>
                </a:lnTo>
                <a:lnTo>
                  <a:pt x="1730" y="257"/>
                </a:lnTo>
                <a:lnTo>
                  <a:pt x="1720" y="267"/>
                </a:lnTo>
                <a:lnTo>
                  <a:pt x="1704" y="291"/>
                </a:lnTo>
                <a:lnTo>
                  <a:pt x="1701" y="302"/>
                </a:lnTo>
                <a:lnTo>
                  <a:pt x="1677" y="391"/>
                </a:lnTo>
                <a:lnTo>
                  <a:pt x="1665" y="401"/>
                </a:lnTo>
                <a:lnTo>
                  <a:pt x="1640" y="419"/>
                </a:lnTo>
                <a:lnTo>
                  <a:pt x="1621" y="441"/>
                </a:lnTo>
                <a:lnTo>
                  <a:pt x="1613" y="454"/>
                </a:lnTo>
                <a:lnTo>
                  <a:pt x="1604" y="460"/>
                </a:lnTo>
                <a:lnTo>
                  <a:pt x="1562" y="470"/>
                </a:lnTo>
                <a:lnTo>
                  <a:pt x="1546" y="476"/>
                </a:lnTo>
                <a:lnTo>
                  <a:pt x="1525" y="484"/>
                </a:lnTo>
                <a:lnTo>
                  <a:pt x="1520" y="493"/>
                </a:lnTo>
                <a:lnTo>
                  <a:pt x="1515" y="520"/>
                </a:lnTo>
                <a:lnTo>
                  <a:pt x="1501" y="559"/>
                </a:lnTo>
                <a:lnTo>
                  <a:pt x="1489" y="588"/>
                </a:lnTo>
                <a:lnTo>
                  <a:pt x="1482" y="614"/>
                </a:lnTo>
                <a:lnTo>
                  <a:pt x="1469" y="645"/>
                </a:lnTo>
                <a:lnTo>
                  <a:pt x="1458" y="656"/>
                </a:lnTo>
                <a:lnTo>
                  <a:pt x="1446" y="665"/>
                </a:lnTo>
                <a:lnTo>
                  <a:pt x="1430" y="670"/>
                </a:lnTo>
                <a:lnTo>
                  <a:pt x="1408" y="673"/>
                </a:lnTo>
                <a:lnTo>
                  <a:pt x="1389" y="672"/>
                </a:lnTo>
                <a:lnTo>
                  <a:pt x="1374" y="672"/>
                </a:lnTo>
                <a:lnTo>
                  <a:pt x="1354" y="683"/>
                </a:lnTo>
                <a:lnTo>
                  <a:pt x="1333" y="684"/>
                </a:lnTo>
                <a:lnTo>
                  <a:pt x="1303" y="678"/>
                </a:lnTo>
                <a:lnTo>
                  <a:pt x="1279" y="672"/>
                </a:lnTo>
                <a:lnTo>
                  <a:pt x="1268" y="670"/>
                </a:lnTo>
                <a:lnTo>
                  <a:pt x="1246" y="650"/>
                </a:lnTo>
                <a:lnTo>
                  <a:pt x="1232" y="650"/>
                </a:lnTo>
                <a:lnTo>
                  <a:pt x="1210" y="649"/>
                </a:lnTo>
                <a:lnTo>
                  <a:pt x="1198" y="644"/>
                </a:lnTo>
                <a:lnTo>
                  <a:pt x="1187" y="634"/>
                </a:lnTo>
                <a:lnTo>
                  <a:pt x="1163" y="613"/>
                </a:lnTo>
                <a:lnTo>
                  <a:pt x="1140" y="597"/>
                </a:lnTo>
                <a:lnTo>
                  <a:pt x="1118" y="586"/>
                </a:lnTo>
                <a:lnTo>
                  <a:pt x="1099" y="581"/>
                </a:lnTo>
                <a:lnTo>
                  <a:pt x="1080" y="586"/>
                </a:lnTo>
                <a:lnTo>
                  <a:pt x="1066" y="591"/>
                </a:lnTo>
                <a:lnTo>
                  <a:pt x="1060" y="593"/>
                </a:lnTo>
                <a:lnTo>
                  <a:pt x="1049" y="602"/>
                </a:lnTo>
                <a:lnTo>
                  <a:pt x="1037" y="618"/>
                </a:lnTo>
                <a:lnTo>
                  <a:pt x="1027" y="643"/>
                </a:lnTo>
                <a:lnTo>
                  <a:pt x="1023" y="659"/>
                </a:lnTo>
                <a:lnTo>
                  <a:pt x="1010" y="692"/>
                </a:lnTo>
                <a:lnTo>
                  <a:pt x="995" y="732"/>
                </a:lnTo>
                <a:lnTo>
                  <a:pt x="988" y="743"/>
                </a:lnTo>
                <a:lnTo>
                  <a:pt x="980" y="752"/>
                </a:lnTo>
                <a:lnTo>
                  <a:pt x="968" y="759"/>
                </a:lnTo>
                <a:lnTo>
                  <a:pt x="927" y="791"/>
                </a:lnTo>
                <a:lnTo>
                  <a:pt x="905" y="827"/>
                </a:lnTo>
                <a:lnTo>
                  <a:pt x="892" y="837"/>
                </a:lnTo>
                <a:lnTo>
                  <a:pt x="877" y="842"/>
                </a:lnTo>
                <a:lnTo>
                  <a:pt x="864" y="845"/>
                </a:lnTo>
                <a:lnTo>
                  <a:pt x="857" y="851"/>
                </a:lnTo>
                <a:lnTo>
                  <a:pt x="848" y="869"/>
                </a:lnTo>
                <a:lnTo>
                  <a:pt x="841" y="875"/>
                </a:lnTo>
                <a:lnTo>
                  <a:pt x="834" y="878"/>
                </a:lnTo>
                <a:lnTo>
                  <a:pt x="810" y="876"/>
                </a:lnTo>
                <a:lnTo>
                  <a:pt x="803" y="874"/>
                </a:lnTo>
                <a:lnTo>
                  <a:pt x="742" y="877"/>
                </a:lnTo>
                <a:lnTo>
                  <a:pt x="723" y="872"/>
                </a:lnTo>
                <a:lnTo>
                  <a:pt x="710" y="869"/>
                </a:lnTo>
                <a:lnTo>
                  <a:pt x="689" y="877"/>
                </a:lnTo>
                <a:lnTo>
                  <a:pt x="680" y="872"/>
                </a:lnTo>
                <a:lnTo>
                  <a:pt x="673" y="857"/>
                </a:lnTo>
                <a:lnTo>
                  <a:pt x="671" y="827"/>
                </a:lnTo>
                <a:lnTo>
                  <a:pt x="672" y="802"/>
                </a:lnTo>
                <a:lnTo>
                  <a:pt x="684" y="782"/>
                </a:lnTo>
                <a:lnTo>
                  <a:pt x="693" y="768"/>
                </a:lnTo>
                <a:lnTo>
                  <a:pt x="703" y="749"/>
                </a:lnTo>
                <a:lnTo>
                  <a:pt x="704" y="741"/>
                </a:lnTo>
                <a:lnTo>
                  <a:pt x="703" y="734"/>
                </a:lnTo>
                <a:lnTo>
                  <a:pt x="701" y="719"/>
                </a:lnTo>
                <a:lnTo>
                  <a:pt x="701" y="703"/>
                </a:lnTo>
                <a:lnTo>
                  <a:pt x="688" y="669"/>
                </a:lnTo>
                <a:lnTo>
                  <a:pt x="673" y="624"/>
                </a:lnTo>
                <a:lnTo>
                  <a:pt x="652" y="573"/>
                </a:lnTo>
                <a:lnTo>
                  <a:pt x="646" y="559"/>
                </a:lnTo>
                <a:lnTo>
                  <a:pt x="633" y="538"/>
                </a:lnTo>
                <a:lnTo>
                  <a:pt x="582" y="496"/>
                </a:lnTo>
                <a:lnTo>
                  <a:pt x="574" y="491"/>
                </a:lnTo>
                <a:lnTo>
                  <a:pt x="573" y="568"/>
                </a:lnTo>
                <a:lnTo>
                  <a:pt x="572" y="652"/>
                </a:lnTo>
                <a:lnTo>
                  <a:pt x="570" y="735"/>
                </a:lnTo>
                <a:lnTo>
                  <a:pt x="569" y="818"/>
                </a:lnTo>
                <a:lnTo>
                  <a:pt x="567" y="900"/>
                </a:lnTo>
                <a:lnTo>
                  <a:pt x="565" y="984"/>
                </a:lnTo>
                <a:lnTo>
                  <a:pt x="564" y="1067"/>
                </a:lnTo>
                <a:lnTo>
                  <a:pt x="562" y="1150"/>
                </a:lnTo>
                <a:lnTo>
                  <a:pt x="561" y="1176"/>
                </a:lnTo>
                <a:lnTo>
                  <a:pt x="545" y="1175"/>
                </a:lnTo>
                <a:lnTo>
                  <a:pt x="513" y="1185"/>
                </a:lnTo>
                <a:lnTo>
                  <a:pt x="491" y="1198"/>
                </a:lnTo>
                <a:lnTo>
                  <a:pt x="481" y="1215"/>
                </a:lnTo>
                <a:lnTo>
                  <a:pt x="469" y="1225"/>
                </a:lnTo>
                <a:lnTo>
                  <a:pt x="454" y="1229"/>
                </a:lnTo>
                <a:lnTo>
                  <a:pt x="448" y="1237"/>
                </a:lnTo>
                <a:lnTo>
                  <a:pt x="449" y="1250"/>
                </a:lnTo>
                <a:lnTo>
                  <a:pt x="443" y="1260"/>
                </a:lnTo>
                <a:lnTo>
                  <a:pt x="430" y="1267"/>
                </a:lnTo>
                <a:lnTo>
                  <a:pt x="408" y="1265"/>
                </a:lnTo>
                <a:lnTo>
                  <a:pt x="378" y="1254"/>
                </a:lnTo>
                <a:lnTo>
                  <a:pt x="341" y="1251"/>
                </a:lnTo>
                <a:lnTo>
                  <a:pt x="295" y="1257"/>
                </a:lnTo>
                <a:lnTo>
                  <a:pt x="262" y="1254"/>
                </a:lnTo>
                <a:lnTo>
                  <a:pt x="242" y="1243"/>
                </a:lnTo>
                <a:lnTo>
                  <a:pt x="221" y="1237"/>
                </a:lnTo>
                <a:lnTo>
                  <a:pt x="198" y="1235"/>
                </a:lnTo>
                <a:lnTo>
                  <a:pt x="186" y="1231"/>
                </a:lnTo>
                <a:lnTo>
                  <a:pt x="158" y="1222"/>
                </a:lnTo>
                <a:lnTo>
                  <a:pt x="153" y="1207"/>
                </a:lnTo>
                <a:lnTo>
                  <a:pt x="150" y="1196"/>
                </a:lnTo>
                <a:lnTo>
                  <a:pt x="143" y="1185"/>
                </a:lnTo>
                <a:lnTo>
                  <a:pt x="142" y="1176"/>
                </a:lnTo>
                <a:lnTo>
                  <a:pt x="148" y="1169"/>
                </a:lnTo>
                <a:lnTo>
                  <a:pt x="149" y="1158"/>
                </a:lnTo>
                <a:lnTo>
                  <a:pt x="145" y="1142"/>
                </a:lnTo>
                <a:lnTo>
                  <a:pt x="138" y="1135"/>
                </a:lnTo>
                <a:lnTo>
                  <a:pt x="128" y="1135"/>
                </a:lnTo>
                <a:lnTo>
                  <a:pt x="121" y="1129"/>
                </a:lnTo>
                <a:lnTo>
                  <a:pt x="119" y="1117"/>
                </a:lnTo>
                <a:lnTo>
                  <a:pt x="113" y="1107"/>
                </a:lnTo>
                <a:lnTo>
                  <a:pt x="98" y="1097"/>
                </a:lnTo>
                <a:lnTo>
                  <a:pt x="78" y="1104"/>
                </a:lnTo>
                <a:lnTo>
                  <a:pt x="69" y="1116"/>
                </a:lnTo>
                <a:lnTo>
                  <a:pt x="63" y="1133"/>
                </a:lnTo>
                <a:lnTo>
                  <a:pt x="58" y="1141"/>
                </a:lnTo>
                <a:lnTo>
                  <a:pt x="55" y="1155"/>
                </a:lnTo>
                <a:lnTo>
                  <a:pt x="54" y="1165"/>
                </a:lnTo>
                <a:lnTo>
                  <a:pt x="49" y="1176"/>
                </a:lnTo>
                <a:lnTo>
                  <a:pt x="44" y="1180"/>
                </a:lnTo>
                <a:lnTo>
                  <a:pt x="39" y="1178"/>
                </a:lnTo>
                <a:lnTo>
                  <a:pt x="29" y="1183"/>
                </a:lnTo>
                <a:lnTo>
                  <a:pt x="6" y="1198"/>
                </a:lnTo>
                <a:lnTo>
                  <a:pt x="0" y="1206"/>
                </a:lnTo>
                <a:lnTo>
                  <a:pt x="5" y="1211"/>
                </a:lnTo>
                <a:lnTo>
                  <a:pt x="45" y="1280"/>
                </a:lnTo>
                <a:lnTo>
                  <a:pt x="77" y="1353"/>
                </a:lnTo>
                <a:lnTo>
                  <a:pt x="113" y="1483"/>
                </a:lnTo>
                <a:lnTo>
                  <a:pt x="137" y="1547"/>
                </a:lnTo>
                <a:lnTo>
                  <a:pt x="188" y="1654"/>
                </a:lnTo>
                <a:lnTo>
                  <a:pt x="227" y="1720"/>
                </a:lnTo>
                <a:lnTo>
                  <a:pt x="261" y="1771"/>
                </a:lnTo>
                <a:lnTo>
                  <a:pt x="268" y="1787"/>
                </a:lnTo>
                <a:lnTo>
                  <a:pt x="282" y="1858"/>
                </a:lnTo>
                <a:lnTo>
                  <a:pt x="284" y="1885"/>
                </a:lnTo>
                <a:lnTo>
                  <a:pt x="283" y="1929"/>
                </a:lnTo>
                <a:lnTo>
                  <a:pt x="271" y="1957"/>
                </a:lnTo>
                <a:lnTo>
                  <a:pt x="251" y="1975"/>
                </a:lnTo>
                <a:lnTo>
                  <a:pt x="237" y="1980"/>
                </a:lnTo>
                <a:lnTo>
                  <a:pt x="226" y="1967"/>
                </a:lnTo>
                <a:lnTo>
                  <a:pt x="215" y="1975"/>
                </a:lnTo>
                <a:lnTo>
                  <a:pt x="208" y="1989"/>
                </a:lnTo>
                <a:lnTo>
                  <a:pt x="212" y="2014"/>
                </a:lnTo>
                <a:lnTo>
                  <a:pt x="224" y="2030"/>
                </a:lnTo>
                <a:lnTo>
                  <a:pt x="229" y="2050"/>
                </a:lnTo>
                <a:lnTo>
                  <a:pt x="241" y="2060"/>
                </a:lnTo>
                <a:lnTo>
                  <a:pt x="253" y="2088"/>
                </a:lnTo>
                <a:lnTo>
                  <a:pt x="269" y="2100"/>
                </a:lnTo>
                <a:lnTo>
                  <a:pt x="276" y="2117"/>
                </a:lnTo>
                <a:lnTo>
                  <a:pt x="295" y="2156"/>
                </a:lnTo>
                <a:lnTo>
                  <a:pt x="299" y="2170"/>
                </a:lnTo>
                <a:lnTo>
                  <a:pt x="299" y="2187"/>
                </a:lnTo>
                <a:lnTo>
                  <a:pt x="281" y="2197"/>
                </a:lnTo>
                <a:lnTo>
                  <a:pt x="277" y="2222"/>
                </a:lnTo>
                <a:lnTo>
                  <a:pt x="280" y="2243"/>
                </a:lnTo>
                <a:lnTo>
                  <a:pt x="288" y="2264"/>
                </a:lnTo>
                <a:lnTo>
                  <a:pt x="297" y="2273"/>
                </a:lnTo>
                <a:lnTo>
                  <a:pt x="298" y="2239"/>
                </a:lnTo>
                <a:lnTo>
                  <a:pt x="304" y="2228"/>
                </a:lnTo>
                <a:lnTo>
                  <a:pt x="309" y="2224"/>
                </a:lnTo>
                <a:lnTo>
                  <a:pt x="320" y="2222"/>
                </a:lnTo>
                <a:lnTo>
                  <a:pt x="336" y="2221"/>
                </a:lnTo>
                <a:lnTo>
                  <a:pt x="343" y="2223"/>
                </a:lnTo>
                <a:lnTo>
                  <a:pt x="351" y="2228"/>
                </a:lnTo>
                <a:lnTo>
                  <a:pt x="354" y="2243"/>
                </a:lnTo>
                <a:lnTo>
                  <a:pt x="354" y="2255"/>
                </a:lnTo>
                <a:lnTo>
                  <a:pt x="353" y="2264"/>
                </a:lnTo>
                <a:lnTo>
                  <a:pt x="354" y="2277"/>
                </a:lnTo>
                <a:lnTo>
                  <a:pt x="365" y="2276"/>
                </a:lnTo>
                <a:lnTo>
                  <a:pt x="372" y="2273"/>
                </a:lnTo>
                <a:lnTo>
                  <a:pt x="396" y="2274"/>
                </a:lnTo>
                <a:lnTo>
                  <a:pt x="404" y="2286"/>
                </a:lnTo>
                <a:lnTo>
                  <a:pt x="418" y="2286"/>
                </a:lnTo>
                <a:lnTo>
                  <a:pt x="423" y="2290"/>
                </a:lnTo>
                <a:lnTo>
                  <a:pt x="431" y="2300"/>
                </a:lnTo>
                <a:lnTo>
                  <a:pt x="430" y="2315"/>
                </a:lnTo>
                <a:lnTo>
                  <a:pt x="425" y="2323"/>
                </a:lnTo>
                <a:lnTo>
                  <a:pt x="440" y="2322"/>
                </a:lnTo>
                <a:lnTo>
                  <a:pt x="477" y="2349"/>
                </a:lnTo>
                <a:lnTo>
                  <a:pt x="511" y="2350"/>
                </a:lnTo>
                <a:lnTo>
                  <a:pt x="522" y="2353"/>
                </a:lnTo>
                <a:lnTo>
                  <a:pt x="537" y="2355"/>
                </a:lnTo>
                <a:lnTo>
                  <a:pt x="602" y="2303"/>
                </a:lnTo>
                <a:lnTo>
                  <a:pt x="618" y="2295"/>
                </a:lnTo>
                <a:lnTo>
                  <a:pt x="656" y="2291"/>
                </a:lnTo>
                <a:lnTo>
                  <a:pt x="673" y="2281"/>
                </a:lnTo>
                <a:lnTo>
                  <a:pt x="690" y="2277"/>
                </a:lnTo>
                <a:lnTo>
                  <a:pt x="700" y="2277"/>
                </a:lnTo>
                <a:lnTo>
                  <a:pt x="730" y="2285"/>
                </a:lnTo>
                <a:lnTo>
                  <a:pt x="746" y="2285"/>
                </a:lnTo>
                <a:lnTo>
                  <a:pt x="777" y="2278"/>
                </a:lnTo>
                <a:lnTo>
                  <a:pt x="815" y="2278"/>
                </a:lnTo>
                <a:lnTo>
                  <a:pt x="887" y="2221"/>
                </a:lnTo>
                <a:lnTo>
                  <a:pt x="913" y="2218"/>
                </a:lnTo>
                <a:lnTo>
                  <a:pt x="936" y="2210"/>
                </a:lnTo>
                <a:lnTo>
                  <a:pt x="964" y="2210"/>
                </a:lnTo>
                <a:lnTo>
                  <a:pt x="993" y="2220"/>
                </a:lnTo>
                <a:lnTo>
                  <a:pt x="1047" y="2223"/>
                </a:lnTo>
                <a:lnTo>
                  <a:pt x="1060" y="2221"/>
                </a:lnTo>
                <a:lnTo>
                  <a:pt x="1097" y="2205"/>
                </a:lnTo>
                <a:lnTo>
                  <a:pt x="1114" y="2207"/>
                </a:lnTo>
                <a:lnTo>
                  <a:pt x="1189" y="2219"/>
                </a:lnTo>
                <a:lnTo>
                  <a:pt x="1253" y="2240"/>
                </a:lnTo>
                <a:lnTo>
                  <a:pt x="1289" y="2239"/>
                </a:lnTo>
                <a:lnTo>
                  <a:pt x="1302" y="2219"/>
                </a:lnTo>
                <a:lnTo>
                  <a:pt x="1317" y="2203"/>
                </a:lnTo>
                <a:lnTo>
                  <a:pt x="1344" y="2201"/>
                </a:lnTo>
                <a:lnTo>
                  <a:pt x="1391" y="2213"/>
                </a:lnTo>
                <a:lnTo>
                  <a:pt x="1406" y="2215"/>
                </a:lnTo>
                <a:lnTo>
                  <a:pt x="1416" y="2210"/>
                </a:lnTo>
                <a:lnTo>
                  <a:pt x="1420" y="2180"/>
                </a:lnTo>
                <a:lnTo>
                  <a:pt x="1446" y="2159"/>
                </a:lnTo>
                <a:lnTo>
                  <a:pt x="1474" y="2155"/>
                </a:lnTo>
                <a:lnTo>
                  <a:pt x="1542" y="2163"/>
                </a:lnTo>
                <a:lnTo>
                  <a:pt x="1572" y="2153"/>
                </a:lnTo>
                <a:lnTo>
                  <a:pt x="1645" y="2118"/>
                </a:lnTo>
                <a:lnTo>
                  <a:pt x="1692" y="2089"/>
                </a:lnTo>
                <a:lnTo>
                  <a:pt x="1757" y="2039"/>
                </a:lnTo>
                <a:lnTo>
                  <a:pt x="1773" y="2031"/>
                </a:lnTo>
                <a:lnTo>
                  <a:pt x="1830" y="1978"/>
                </a:lnTo>
                <a:lnTo>
                  <a:pt x="1869" y="1952"/>
                </a:lnTo>
                <a:lnTo>
                  <a:pt x="1936" y="1890"/>
                </a:lnTo>
                <a:lnTo>
                  <a:pt x="1982" y="1835"/>
                </a:lnTo>
                <a:lnTo>
                  <a:pt x="2041" y="1775"/>
                </a:lnTo>
                <a:lnTo>
                  <a:pt x="2083" y="1736"/>
                </a:lnTo>
                <a:lnTo>
                  <a:pt x="2098" y="1728"/>
                </a:lnTo>
                <a:lnTo>
                  <a:pt x="2121" y="1709"/>
                </a:lnTo>
                <a:lnTo>
                  <a:pt x="2175" y="1645"/>
                </a:lnTo>
                <a:lnTo>
                  <a:pt x="2206" y="1597"/>
                </a:lnTo>
                <a:lnTo>
                  <a:pt x="2239" y="1545"/>
                </a:lnTo>
                <a:lnTo>
                  <a:pt x="2276" y="1477"/>
                </a:lnTo>
                <a:lnTo>
                  <a:pt x="2302" y="1446"/>
                </a:lnTo>
                <a:lnTo>
                  <a:pt x="2328" y="1388"/>
                </a:lnTo>
                <a:lnTo>
                  <a:pt x="2356" y="1349"/>
                </a:lnTo>
                <a:lnTo>
                  <a:pt x="2431" y="1266"/>
                </a:lnTo>
                <a:lnTo>
                  <a:pt x="2449" y="1262"/>
                </a:lnTo>
                <a:lnTo>
                  <a:pt x="2459" y="1257"/>
                </a:lnTo>
                <a:lnTo>
                  <a:pt x="2471" y="1248"/>
                </a:lnTo>
                <a:lnTo>
                  <a:pt x="2515" y="1207"/>
                </a:lnTo>
                <a:lnTo>
                  <a:pt x="2530" y="1184"/>
                </a:lnTo>
                <a:lnTo>
                  <a:pt x="2558" y="1129"/>
                </a:lnTo>
                <a:lnTo>
                  <a:pt x="2583" y="1019"/>
                </a:lnTo>
                <a:lnTo>
                  <a:pt x="2593" y="987"/>
                </a:lnTo>
                <a:lnTo>
                  <a:pt x="2619" y="921"/>
                </a:lnTo>
                <a:lnTo>
                  <a:pt x="2627" y="877"/>
                </a:lnTo>
                <a:lnTo>
                  <a:pt x="2609" y="877"/>
                </a:lnTo>
                <a:lnTo>
                  <a:pt x="2579" y="878"/>
                </a:lnTo>
                <a:close/>
                <a:moveTo>
                  <a:pt x="3056" y="4589"/>
                </a:moveTo>
                <a:lnTo>
                  <a:pt x="3045" y="4580"/>
                </a:lnTo>
                <a:lnTo>
                  <a:pt x="3030" y="4578"/>
                </a:lnTo>
                <a:lnTo>
                  <a:pt x="3024" y="4582"/>
                </a:lnTo>
                <a:lnTo>
                  <a:pt x="3014" y="4593"/>
                </a:lnTo>
                <a:lnTo>
                  <a:pt x="3017" y="4600"/>
                </a:lnTo>
                <a:lnTo>
                  <a:pt x="3045" y="4603"/>
                </a:lnTo>
                <a:lnTo>
                  <a:pt x="3052" y="4600"/>
                </a:lnTo>
                <a:lnTo>
                  <a:pt x="3058" y="4592"/>
                </a:lnTo>
                <a:lnTo>
                  <a:pt x="3056" y="45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>
            <a:off x="6850889" y="2713734"/>
            <a:ext cx="0" cy="0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0" name="Freeform 6"/>
          <p:cNvSpPr>
            <a:spLocks noEditPoints="1"/>
          </p:cNvSpPr>
          <p:nvPr/>
        </p:nvSpPr>
        <p:spPr bwMode="auto">
          <a:xfrm>
            <a:off x="6272542" y="2029323"/>
            <a:ext cx="272163" cy="383228"/>
          </a:xfrm>
          <a:custGeom>
            <a:avLst/>
            <a:gdLst>
              <a:gd name="T0" fmla="*/ 1515 w 1905"/>
              <a:gd name="T1" fmla="*/ 73 h 2687"/>
              <a:gd name="T2" fmla="*/ 1423 w 1905"/>
              <a:gd name="T3" fmla="*/ 159 h 2687"/>
              <a:gd name="T4" fmla="*/ 1508 w 1905"/>
              <a:gd name="T5" fmla="*/ 93 h 2687"/>
              <a:gd name="T6" fmla="*/ 1408 w 1905"/>
              <a:gd name="T7" fmla="*/ 128 h 2687"/>
              <a:gd name="T8" fmla="*/ 1117 w 1905"/>
              <a:gd name="T9" fmla="*/ 373 h 2687"/>
              <a:gd name="T10" fmla="*/ 1080 w 1905"/>
              <a:gd name="T11" fmla="*/ 463 h 2687"/>
              <a:gd name="T12" fmla="*/ 1057 w 1905"/>
              <a:gd name="T13" fmla="*/ 412 h 2687"/>
              <a:gd name="T14" fmla="*/ 1040 w 1905"/>
              <a:gd name="T15" fmla="*/ 483 h 2687"/>
              <a:gd name="T16" fmla="*/ 1729 w 1905"/>
              <a:gd name="T17" fmla="*/ 1938 h 2687"/>
              <a:gd name="T18" fmla="*/ 1484 w 1905"/>
              <a:gd name="T19" fmla="*/ 1756 h 2687"/>
              <a:gd name="T20" fmla="*/ 1570 w 1905"/>
              <a:gd name="T21" fmla="*/ 1650 h 2687"/>
              <a:gd name="T22" fmla="*/ 1203 w 1905"/>
              <a:gd name="T23" fmla="*/ 1205 h 2687"/>
              <a:gd name="T24" fmla="*/ 1115 w 1905"/>
              <a:gd name="T25" fmla="*/ 1103 h 2687"/>
              <a:gd name="T26" fmla="*/ 1252 w 1905"/>
              <a:gd name="T27" fmla="*/ 882 h 2687"/>
              <a:gd name="T28" fmla="*/ 961 w 1905"/>
              <a:gd name="T29" fmla="*/ 771 h 2687"/>
              <a:gd name="T30" fmla="*/ 1080 w 1905"/>
              <a:gd name="T31" fmla="*/ 582 h 2687"/>
              <a:gd name="T32" fmla="*/ 761 w 1905"/>
              <a:gd name="T33" fmla="*/ 547 h 2687"/>
              <a:gd name="T34" fmla="*/ 647 w 1905"/>
              <a:gd name="T35" fmla="*/ 653 h 2687"/>
              <a:gd name="T36" fmla="*/ 565 w 1905"/>
              <a:gd name="T37" fmla="*/ 804 h 2687"/>
              <a:gd name="T38" fmla="*/ 456 w 1905"/>
              <a:gd name="T39" fmla="*/ 1006 h 2687"/>
              <a:gd name="T40" fmla="*/ 559 w 1905"/>
              <a:gd name="T41" fmla="*/ 1119 h 2687"/>
              <a:gd name="T42" fmla="*/ 518 w 1905"/>
              <a:gd name="T43" fmla="*/ 1347 h 2687"/>
              <a:gd name="T44" fmla="*/ 608 w 1905"/>
              <a:gd name="T45" fmla="*/ 1209 h 2687"/>
              <a:gd name="T46" fmla="*/ 687 w 1905"/>
              <a:gd name="T47" fmla="*/ 1199 h 2687"/>
              <a:gd name="T48" fmla="*/ 639 w 1905"/>
              <a:gd name="T49" fmla="*/ 1507 h 2687"/>
              <a:gd name="T50" fmla="*/ 863 w 1905"/>
              <a:gd name="T51" fmla="*/ 1462 h 2687"/>
              <a:gd name="T52" fmla="*/ 1001 w 1905"/>
              <a:gd name="T53" fmla="*/ 1636 h 2687"/>
              <a:gd name="T54" fmla="*/ 1021 w 1905"/>
              <a:gd name="T55" fmla="*/ 1847 h 2687"/>
              <a:gd name="T56" fmla="*/ 705 w 1905"/>
              <a:gd name="T57" fmla="*/ 1916 h 2687"/>
              <a:gd name="T58" fmla="*/ 751 w 1905"/>
              <a:gd name="T59" fmla="*/ 2029 h 2687"/>
              <a:gd name="T60" fmla="*/ 522 w 1905"/>
              <a:gd name="T61" fmla="*/ 2257 h 2687"/>
              <a:gd name="T62" fmla="*/ 827 w 1905"/>
              <a:gd name="T63" fmla="*/ 2331 h 2687"/>
              <a:gd name="T64" fmla="*/ 860 w 1905"/>
              <a:gd name="T65" fmla="*/ 2386 h 2687"/>
              <a:gd name="T66" fmla="*/ 443 w 1905"/>
              <a:gd name="T67" fmla="*/ 2629 h 2687"/>
              <a:gd name="T68" fmla="*/ 657 w 1905"/>
              <a:gd name="T69" fmla="*/ 2600 h 2687"/>
              <a:gd name="T70" fmla="*/ 1014 w 1905"/>
              <a:gd name="T71" fmla="*/ 2535 h 2687"/>
              <a:gd name="T72" fmla="*/ 1304 w 1905"/>
              <a:gd name="T73" fmla="*/ 2476 h 2687"/>
              <a:gd name="T74" fmla="*/ 1816 w 1905"/>
              <a:gd name="T75" fmla="*/ 2390 h 2687"/>
              <a:gd name="T76" fmla="*/ 1721 w 1905"/>
              <a:gd name="T77" fmla="*/ 2291 h 2687"/>
              <a:gd name="T78" fmla="*/ 1874 w 1905"/>
              <a:gd name="T79" fmla="*/ 2141 h 2687"/>
              <a:gd name="T80" fmla="*/ 440 w 1905"/>
              <a:gd name="T81" fmla="*/ 683 h 2687"/>
              <a:gd name="T82" fmla="*/ 379 w 1905"/>
              <a:gd name="T83" fmla="*/ 618 h 2687"/>
              <a:gd name="T84" fmla="*/ 321 w 1905"/>
              <a:gd name="T85" fmla="*/ 684 h 2687"/>
              <a:gd name="T86" fmla="*/ 220 w 1905"/>
              <a:gd name="T87" fmla="*/ 782 h 2687"/>
              <a:gd name="T88" fmla="*/ 474 w 1905"/>
              <a:gd name="T89" fmla="*/ 846 h 2687"/>
              <a:gd name="T90" fmla="*/ 360 w 1905"/>
              <a:gd name="T91" fmla="*/ 821 h 2687"/>
              <a:gd name="T92" fmla="*/ 230 w 1905"/>
              <a:gd name="T93" fmla="*/ 902 h 2687"/>
              <a:gd name="T94" fmla="*/ 417 w 1905"/>
              <a:gd name="T95" fmla="*/ 941 h 2687"/>
              <a:gd name="T96" fmla="*/ 362 w 1905"/>
              <a:gd name="T97" fmla="*/ 1036 h 2687"/>
              <a:gd name="T98" fmla="*/ 409 w 1905"/>
              <a:gd name="T99" fmla="*/ 1102 h 2687"/>
              <a:gd name="T100" fmla="*/ 476 w 1905"/>
              <a:gd name="T101" fmla="*/ 1169 h 2687"/>
              <a:gd name="T102" fmla="*/ 387 w 1905"/>
              <a:gd name="T103" fmla="*/ 1213 h 2687"/>
              <a:gd name="T104" fmla="*/ 620 w 1905"/>
              <a:gd name="T105" fmla="*/ 1318 h 2687"/>
              <a:gd name="T106" fmla="*/ 441 w 1905"/>
              <a:gd name="T107" fmla="*/ 1629 h 2687"/>
              <a:gd name="T108" fmla="*/ 507 w 1905"/>
              <a:gd name="T109" fmla="*/ 1513 h 2687"/>
              <a:gd name="T110" fmla="*/ 279 w 1905"/>
              <a:gd name="T111" fmla="*/ 1384 h 2687"/>
              <a:gd name="T112" fmla="*/ 77 w 1905"/>
              <a:gd name="T113" fmla="*/ 1499 h 2687"/>
              <a:gd name="T114" fmla="*/ 83 w 1905"/>
              <a:gd name="T115" fmla="*/ 1632 h 2687"/>
              <a:gd name="T116" fmla="*/ 245 w 1905"/>
              <a:gd name="T117" fmla="*/ 1606 h 2687"/>
              <a:gd name="T118" fmla="*/ 705 w 1905"/>
              <a:gd name="T119" fmla="*/ 1897 h 2687"/>
              <a:gd name="T120" fmla="*/ 1224 w 1905"/>
              <a:gd name="T121" fmla="*/ 2512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5" h="2687">
                <a:moveTo>
                  <a:pt x="1540" y="35"/>
                </a:moveTo>
                <a:lnTo>
                  <a:pt x="1556" y="36"/>
                </a:lnTo>
                <a:lnTo>
                  <a:pt x="1556" y="28"/>
                </a:lnTo>
                <a:lnTo>
                  <a:pt x="1568" y="8"/>
                </a:lnTo>
                <a:lnTo>
                  <a:pt x="1568" y="5"/>
                </a:lnTo>
                <a:lnTo>
                  <a:pt x="1564" y="0"/>
                </a:lnTo>
                <a:lnTo>
                  <a:pt x="1560" y="0"/>
                </a:lnTo>
                <a:lnTo>
                  <a:pt x="1551" y="6"/>
                </a:lnTo>
                <a:lnTo>
                  <a:pt x="1546" y="4"/>
                </a:lnTo>
                <a:lnTo>
                  <a:pt x="1542" y="5"/>
                </a:lnTo>
                <a:lnTo>
                  <a:pt x="1539" y="8"/>
                </a:lnTo>
                <a:lnTo>
                  <a:pt x="1536" y="21"/>
                </a:lnTo>
                <a:lnTo>
                  <a:pt x="1538" y="33"/>
                </a:lnTo>
                <a:lnTo>
                  <a:pt x="1540" y="35"/>
                </a:lnTo>
                <a:close/>
                <a:moveTo>
                  <a:pt x="1512" y="77"/>
                </a:moveTo>
                <a:lnTo>
                  <a:pt x="1515" y="73"/>
                </a:lnTo>
                <a:lnTo>
                  <a:pt x="1516" y="58"/>
                </a:lnTo>
                <a:lnTo>
                  <a:pt x="1514" y="45"/>
                </a:lnTo>
                <a:lnTo>
                  <a:pt x="1515" y="43"/>
                </a:lnTo>
                <a:lnTo>
                  <a:pt x="1523" y="42"/>
                </a:lnTo>
                <a:lnTo>
                  <a:pt x="1525" y="35"/>
                </a:lnTo>
                <a:lnTo>
                  <a:pt x="1524" y="28"/>
                </a:lnTo>
                <a:lnTo>
                  <a:pt x="1507" y="27"/>
                </a:lnTo>
                <a:lnTo>
                  <a:pt x="1491" y="56"/>
                </a:lnTo>
                <a:lnTo>
                  <a:pt x="1507" y="80"/>
                </a:lnTo>
                <a:lnTo>
                  <a:pt x="1512" y="77"/>
                </a:lnTo>
                <a:close/>
                <a:moveTo>
                  <a:pt x="1395" y="144"/>
                </a:moveTo>
                <a:lnTo>
                  <a:pt x="1400" y="146"/>
                </a:lnTo>
                <a:lnTo>
                  <a:pt x="1418" y="145"/>
                </a:lnTo>
                <a:lnTo>
                  <a:pt x="1421" y="148"/>
                </a:lnTo>
                <a:lnTo>
                  <a:pt x="1421" y="154"/>
                </a:lnTo>
                <a:lnTo>
                  <a:pt x="1423" y="159"/>
                </a:lnTo>
                <a:lnTo>
                  <a:pt x="1437" y="155"/>
                </a:lnTo>
                <a:lnTo>
                  <a:pt x="1453" y="155"/>
                </a:lnTo>
                <a:lnTo>
                  <a:pt x="1458" y="164"/>
                </a:lnTo>
                <a:lnTo>
                  <a:pt x="1460" y="173"/>
                </a:lnTo>
                <a:lnTo>
                  <a:pt x="1454" y="191"/>
                </a:lnTo>
                <a:lnTo>
                  <a:pt x="1441" y="223"/>
                </a:lnTo>
                <a:lnTo>
                  <a:pt x="1451" y="231"/>
                </a:lnTo>
                <a:lnTo>
                  <a:pt x="1454" y="229"/>
                </a:lnTo>
                <a:lnTo>
                  <a:pt x="1463" y="208"/>
                </a:lnTo>
                <a:lnTo>
                  <a:pt x="1473" y="199"/>
                </a:lnTo>
                <a:lnTo>
                  <a:pt x="1479" y="173"/>
                </a:lnTo>
                <a:lnTo>
                  <a:pt x="1481" y="171"/>
                </a:lnTo>
                <a:lnTo>
                  <a:pt x="1485" y="158"/>
                </a:lnTo>
                <a:lnTo>
                  <a:pt x="1489" y="151"/>
                </a:lnTo>
                <a:lnTo>
                  <a:pt x="1505" y="109"/>
                </a:lnTo>
                <a:lnTo>
                  <a:pt x="1508" y="93"/>
                </a:lnTo>
                <a:lnTo>
                  <a:pt x="1496" y="100"/>
                </a:lnTo>
                <a:lnTo>
                  <a:pt x="1489" y="100"/>
                </a:lnTo>
                <a:lnTo>
                  <a:pt x="1476" y="84"/>
                </a:lnTo>
                <a:lnTo>
                  <a:pt x="1465" y="88"/>
                </a:lnTo>
                <a:lnTo>
                  <a:pt x="1463" y="71"/>
                </a:lnTo>
                <a:lnTo>
                  <a:pt x="1466" y="55"/>
                </a:lnTo>
                <a:lnTo>
                  <a:pt x="1455" y="53"/>
                </a:lnTo>
                <a:lnTo>
                  <a:pt x="1445" y="57"/>
                </a:lnTo>
                <a:lnTo>
                  <a:pt x="1429" y="73"/>
                </a:lnTo>
                <a:lnTo>
                  <a:pt x="1417" y="76"/>
                </a:lnTo>
                <a:lnTo>
                  <a:pt x="1414" y="81"/>
                </a:lnTo>
                <a:lnTo>
                  <a:pt x="1417" y="85"/>
                </a:lnTo>
                <a:lnTo>
                  <a:pt x="1436" y="88"/>
                </a:lnTo>
                <a:lnTo>
                  <a:pt x="1447" y="120"/>
                </a:lnTo>
                <a:lnTo>
                  <a:pt x="1423" y="130"/>
                </a:lnTo>
                <a:lnTo>
                  <a:pt x="1408" y="128"/>
                </a:lnTo>
                <a:lnTo>
                  <a:pt x="1392" y="132"/>
                </a:lnTo>
                <a:lnTo>
                  <a:pt x="1393" y="137"/>
                </a:lnTo>
                <a:lnTo>
                  <a:pt x="1395" y="144"/>
                </a:lnTo>
                <a:close/>
                <a:moveTo>
                  <a:pt x="1126" y="377"/>
                </a:moveTo>
                <a:lnTo>
                  <a:pt x="1144" y="383"/>
                </a:lnTo>
                <a:lnTo>
                  <a:pt x="1145" y="399"/>
                </a:lnTo>
                <a:lnTo>
                  <a:pt x="1151" y="404"/>
                </a:lnTo>
                <a:lnTo>
                  <a:pt x="1168" y="398"/>
                </a:lnTo>
                <a:lnTo>
                  <a:pt x="1171" y="391"/>
                </a:lnTo>
                <a:lnTo>
                  <a:pt x="1169" y="388"/>
                </a:lnTo>
                <a:lnTo>
                  <a:pt x="1153" y="385"/>
                </a:lnTo>
                <a:lnTo>
                  <a:pt x="1145" y="373"/>
                </a:lnTo>
                <a:lnTo>
                  <a:pt x="1126" y="359"/>
                </a:lnTo>
                <a:lnTo>
                  <a:pt x="1112" y="363"/>
                </a:lnTo>
                <a:lnTo>
                  <a:pt x="1110" y="365"/>
                </a:lnTo>
                <a:lnTo>
                  <a:pt x="1117" y="373"/>
                </a:lnTo>
                <a:lnTo>
                  <a:pt x="1126" y="377"/>
                </a:lnTo>
                <a:close/>
                <a:moveTo>
                  <a:pt x="1226" y="377"/>
                </a:moveTo>
                <a:lnTo>
                  <a:pt x="1231" y="371"/>
                </a:lnTo>
                <a:lnTo>
                  <a:pt x="1207" y="370"/>
                </a:lnTo>
                <a:lnTo>
                  <a:pt x="1194" y="373"/>
                </a:lnTo>
                <a:lnTo>
                  <a:pt x="1181" y="387"/>
                </a:lnTo>
                <a:lnTo>
                  <a:pt x="1202" y="387"/>
                </a:lnTo>
                <a:lnTo>
                  <a:pt x="1226" y="377"/>
                </a:lnTo>
                <a:close/>
                <a:moveTo>
                  <a:pt x="1050" y="451"/>
                </a:moveTo>
                <a:lnTo>
                  <a:pt x="1055" y="451"/>
                </a:lnTo>
                <a:lnTo>
                  <a:pt x="1067" y="444"/>
                </a:lnTo>
                <a:lnTo>
                  <a:pt x="1068" y="446"/>
                </a:lnTo>
                <a:lnTo>
                  <a:pt x="1067" y="454"/>
                </a:lnTo>
                <a:lnTo>
                  <a:pt x="1069" y="458"/>
                </a:lnTo>
                <a:lnTo>
                  <a:pt x="1073" y="461"/>
                </a:lnTo>
                <a:lnTo>
                  <a:pt x="1080" y="463"/>
                </a:lnTo>
                <a:lnTo>
                  <a:pt x="1112" y="458"/>
                </a:lnTo>
                <a:lnTo>
                  <a:pt x="1136" y="470"/>
                </a:lnTo>
                <a:lnTo>
                  <a:pt x="1143" y="469"/>
                </a:lnTo>
                <a:lnTo>
                  <a:pt x="1149" y="466"/>
                </a:lnTo>
                <a:lnTo>
                  <a:pt x="1156" y="454"/>
                </a:lnTo>
                <a:lnTo>
                  <a:pt x="1146" y="448"/>
                </a:lnTo>
                <a:lnTo>
                  <a:pt x="1134" y="447"/>
                </a:lnTo>
                <a:lnTo>
                  <a:pt x="1113" y="442"/>
                </a:lnTo>
                <a:lnTo>
                  <a:pt x="1099" y="443"/>
                </a:lnTo>
                <a:lnTo>
                  <a:pt x="1102" y="437"/>
                </a:lnTo>
                <a:lnTo>
                  <a:pt x="1110" y="429"/>
                </a:lnTo>
                <a:lnTo>
                  <a:pt x="1110" y="425"/>
                </a:lnTo>
                <a:lnTo>
                  <a:pt x="1105" y="419"/>
                </a:lnTo>
                <a:lnTo>
                  <a:pt x="1087" y="410"/>
                </a:lnTo>
                <a:lnTo>
                  <a:pt x="1069" y="409"/>
                </a:lnTo>
                <a:lnTo>
                  <a:pt x="1057" y="412"/>
                </a:lnTo>
                <a:lnTo>
                  <a:pt x="1049" y="427"/>
                </a:lnTo>
                <a:lnTo>
                  <a:pt x="1047" y="439"/>
                </a:lnTo>
                <a:lnTo>
                  <a:pt x="1047" y="447"/>
                </a:lnTo>
                <a:lnTo>
                  <a:pt x="1050" y="451"/>
                </a:lnTo>
                <a:close/>
                <a:moveTo>
                  <a:pt x="1055" y="497"/>
                </a:moveTo>
                <a:lnTo>
                  <a:pt x="1065" y="497"/>
                </a:lnTo>
                <a:lnTo>
                  <a:pt x="1077" y="494"/>
                </a:lnTo>
                <a:lnTo>
                  <a:pt x="1078" y="492"/>
                </a:lnTo>
                <a:lnTo>
                  <a:pt x="1068" y="489"/>
                </a:lnTo>
                <a:lnTo>
                  <a:pt x="1066" y="486"/>
                </a:lnTo>
                <a:lnTo>
                  <a:pt x="1066" y="479"/>
                </a:lnTo>
                <a:lnTo>
                  <a:pt x="1059" y="466"/>
                </a:lnTo>
                <a:lnTo>
                  <a:pt x="1044" y="463"/>
                </a:lnTo>
                <a:lnTo>
                  <a:pt x="1036" y="465"/>
                </a:lnTo>
                <a:lnTo>
                  <a:pt x="1035" y="473"/>
                </a:lnTo>
                <a:lnTo>
                  <a:pt x="1040" y="483"/>
                </a:lnTo>
                <a:lnTo>
                  <a:pt x="1055" y="497"/>
                </a:lnTo>
                <a:close/>
                <a:moveTo>
                  <a:pt x="1111" y="503"/>
                </a:moveTo>
                <a:lnTo>
                  <a:pt x="1117" y="507"/>
                </a:lnTo>
                <a:lnTo>
                  <a:pt x="1120" y="506"/>
                </a:lnTo>
                <a:lnTo>
                  <a:pt x="1124" y="492"/>
                </a:lnTo>
                <a:lnTo>
                  <a:pt x="1128" y="486"/>
                </a:lnTo>
                <a:lnTo>
                  <a:pt x="1120" y="484"/>
                </a:lnTo>
                <a:lnTo>
                  <a:pt x="1101" y="487"/>
                </a:lnTo>
                <a:lnTo>
                  <a:pt x="1111" y="503"/>
                </a:lnTo>
                <a:close/>
                <a:moveTo>
                  <a:pt x="1901" y="2011"/>
                </a:moveTo>
                <a:lnTo>
                  <a:pt x="1891" y="1992"/>
                </a:lnTo>
                <a:lnTo>
                  <a:pt x="1839" y="1957"/>
                </a:lnTo>
                <a:lnTo>
                  <a:pt x="1817" y="1949"/>
                </a:lnTo>
                <a:lnTo>
                  <a:pt x="1775" y="1941"/>
                </a:lnTo>
                <a:lnTo>
                  <a:pt x="1754" y="1942"/>
                </a:lnTo>
                <a:lnTo>
                  <a:pt x="1729" y="1938"/>
                </a:lnTo>
                <a:lnTo>
                  <a:pt x="1706" y="1936"/>
                </a:lnTo>
                <a:lnTo>
                  <a:pt x="1677" y="1939"/>
                </a:lnTo>
                <a:lnTo>
                  <a:pt x="1668" y="1946"/>
                </a:lnTo>
                <a:lnTo>
                  <a:pt x="1650" y="1966"/>
                </a:lnTo>
                <a:lnTo>
                  <a:pt x="1639" y="1974"/>
                </a:lnTo>
                <a:lnTo>
                  <a:pt x="1629" y="1978"/>
                </a:lnTo>
                <a:lnTo>
                  <a:pt x="1619" y="1979"/>
                </a:lnTo>
                <a:lnTo>
                  <a:pt x="1574" y="1954"/>
                </a:lnTo>
                <a:lnTo>
                  <a:pt x="1591" y="1938"/>
                </a:lnTo>
                <a:lnTo>
                  <a:pt x="1609" y="1922"/>
                </a:lnTo>
                <a:lnTo>
                  <a:pt x="1627" y="1910"/>
                </a:lnTo>
                <a:lnTo>
                  <a:pt x="1639" y="1890"/>
                </a:lnTo>
                <a:lnTo>
                  <a:pt x="1626" y="1845"/>
                </a:lnTo>
                <a:lnTo>
                  <a:pt x="1600" y="1813"/>
                </a:lnTo>
                <a:lnTo>
                  <a:pt x="1521" y="1756"/>
                </a:lnTo>
                <a:lnTo>
                  <a:pt x="1484" y="1756"/>
                </a:lnTo>
                <a:lnTo>
                  <a:pt x="1450" y="1748"/>
                </a:lnTo>
                <a:lnTo>
                  <a:pt x="1467" y="1748"/>
                </a:lnTo>
                <a:lnTo>
                  <a:pt x="1489" y="1750"/>
                </a:lnTo>
                <a:lnTo>
                  <a:pt x="1527" y="1745"/>
                </a:lnTo>
                <a:lnTo>
                  <a:pt x="1544" y="1758"/>
                </a:lnTo>
                <a:lnTo>
                  <a:pt x="1564" y="1769"/>
                </a:lnTo>
                <a:lnTo>
                  <a:pt x="1574" y="1771"/>
                </a:lnTo>
                <a:lnTo>
                  <a:pt x="1585" y="1770"/>
                </a:lnTo>
                <a:lnTo>
                  <a:pt x="1593" y="1772"/>
                </a:lnTo>
                <a:lnTo>
                  <a:pt x="1600" y="1777"/>
                </a:lnTo>
                <a:lnTo>
                  <a:pt x="1582" y="1744"/>
                </a:lnTo>
                <a:lnTo>
                  <a:pt x="1561" y="1713"/>
                </a:lnTo>
                <a:lnTo>
                  <a:pt x="1550" y="1694"/>
                </a:lnTo>
                <a:lnTo>
                  <a:pt x="1544" y="1674"/>
                </a:lnTo>
                <a:lnTo>
                  <a:pt x="1555" y="1659"/>
                </a:lnTo>
                <a:lnTo>
                  <a:pt x="1570" y="1650"/>
                </a:lnTo>
                <a:lnTo>
                  <a:pt x="1542" y="1631"/>
                </a:lnTo>
                <a:lnTo>
                  <a:pt x="1517" y="1610"/>
                </a:lnTo>
                <a:lnTo>
                  <a:pt x="1490" y="1580"/>
                </a:lnTo>
                <a:lnTo>
                  <a:pt x="1462" y="1553"/>
                </a:lnTo>
                <a:lnTo>
                  <a:pt x="1446" y="1544"/>
                </a:lnTo>
                <a:lnTo>
                  <a:pt x="1370" y="1515"/>
                </a:lnTo>
                <a:lnTo>
                  <a:pt x="1356" y="1503"/>
                </a:lnTo>
                <a:lnTo>
                  <a:pt x="1346" y="1486"/>
                </a:lnTo>
                <a:lnTo>
                  <a:pt x="1325" y="1423"/>
                </a:lnTo>
                <a:lnTo>
                  <a:pt x="1311" y="1365"/>
                </a:lnTo>
                <a:lnTo>
                  <a:pt x="1299" y="1305"/>
                </a:lnTo>
                <a:lnTo>
                  <a:pt x="1291" y="1288"/>
                </a:lnTo>
                <a:lnTo>
                  <a:pt x="1278" y="1276"/>
                </a:lnTo>
                <a:lnTo>
                  <a:pt x="1260" y="1262"/>
                </a:lnTo>
                <a:lnTo>
                  <a:pt x="1227" y="1229"/>
                </a:lnTo>
                <a:lnTo>
                  <a:pt x="1203" y="1205"/>
                </a:lnTo>
                <a:lnTo>
                  <a:pt x="1120" y="1174"/>
                </a:lnTo>
                <a:lnTo>
                  <a:pt x="1073" y="1174"/>
                </a:lnTo>
                <a:lnTo>
                  <a:pt x="1038" y="1191"/>
                </a:lnTo>
                <a:lnTo>
                  <a:pt x="1030" y="1193"/>
                </a:lnTo>
                <a:lnTo>
                  <a:pt x="924" y="1177"/>
                </a:lnTo>
                <a:lnTo>
                  <a:pt x="907" y="1170"/>
                </a:lnTo>
                <a:lnTo>
                  <a:pt x="891" y="1157"/>
                </a:lnTo>
                <a:lnTo>
                  <a:pt x="909" y="1165"/>
                </a:lnTo>
                <a:lnTo>
                  <a:pt x="950" y="1172"/>
                </a:lnTo>
                <a:lnTo>
                  <a:pt x="972" y="1174"/>
                </a:lnTo>
                <a:lnTo>
                  <a:pt x="991" y="1170"/>
                </a:lnTo>
                <a:lnTo>
                  <a:pt x="1009" y="1161"/>
                </a:lnTo>
                <a:lnTo>
                  <a:pt x="1050" y="1133"/>
                </a:lnTo>
                <a:lnTo>
                  <a:pt x="1091" y="1131"/>
                </a:lnTo>
                <a:lnTo>
                  <a:pt x="1110" y="1118"/>
                </a:lnTo>
                <a:lnTo>
                  <a:pt x="1115" y="1103"/>
                </a:lnTo>
                <a:lnTo>
                  <a:pt x="1072" y="1082"/>
                </a:lnTo>
                <a:lnTo>
                  <a:pt x="1034" y="1084"/>
                </a:lnTo>
                <a:lnTo>
                  <a:pt x="1012" y="1090"/>
                </a:lnTo>
                <a:lnTo>
                  <a:pt x="990" y="1091"/>
                </a:lnTo>
                <a:lnTo>
                  <a:pt x="1009" y="1086"/>
                </a:lnTo>
                <a:lnTo>
                  <a:pt x="1027" y="1076"/>
                </a:lnTo>
                <a:lnTo>
                  <a:pt x="1043" y="1070"/>
                </a:lnTo>
                <a:lnTo>
                  <a:pt x="1096" y="1062"/>
                </a:lnTo>
                <a:lnTo>
                  <a:pt x="1114" y="1053"/>
                </a:lnTo>
                <a:lnTo>
                  <a:pt x="1133" y="1042"/>
                </a:lnTo>
                <a:lnTo>
                  <a:pt x="1152" y="1024"/>
                </a:lnTo>
                <a:lnTo>
                  <a:pt x="1169" y="1000"/>
                </a:lnTo>
                <a:lnTo>
                  <a:pt x="1203" y="967"/>
                </a:lnTo>
                <a:lnTo>
                  <a:pt x="1241" y="908"/>
                </a:lnTo>
                <a:lnTo>
                  <a:pt x="1247" y="896"/>
                </a:lnTo>
                <a:lnTo>
                  <a:pt x="1252" y="882"/>
                </a:lnTo>
                <a:lnTo>
                  <a:pt x="1258" y="870"/>
                </a:lnTo>
                <a:lnTo>
                  <a:pt x="1276" y="847"/>
                </a:lnTo>
                <a:lnTo>
                  <a:pt x="1297" y="830"/>
                </a:lnTo>
                <a:lnTo>
                  <a:pt x="1308" y="817"/>
                </a:lnTo>
                <a:lnTo>
                  <a:pt x="1309" y="812"/>
                </a:lnTo>
                <a:lnTo>
                  <a:pt x="1295" y="783"/>
                </a:lnTo>
                <a:lnTo>
                  <a:pt x="1278" y="768"/>
                </a:lnTo>
                <a:lnTo>
                  <a:pt x="1258" y="760"/>
                </a:lnTo>
                <a:lnTo>
                  <a:pt x="1225" y="767"/>
                </a:lnTo>
                <a:lnTo>
                  <a:pt x="1108" y="763"/>
                </a:lnTo>
                <a:lnTo>
                  <a:pt x="1091" y="765"/>
                </a:lnTo>
                <a:lnTo>
                  <a:pt x="1073" y="769"/>
                </a:lnTo>
                <a:lnTo>
                  <a:pt x="1064" y="768"/>
                </a:lnTo>
                <a:lnTo>
                  <a:pt x="1025" y="759"/>
                </a:lnTo>
                <a:lnTo>
                  <a:pt x="1005" y="759"/>
                </a:lnTo>
                <a:lnTo>
                  <a:pt x="961" y="771"/>
                </a:lnTo>
                <a:lnTo>
                  <a:pt x="914" y="786"/>
                </a:lnTo>
                <a:lnTo>
                  <a:pt x="890" y="790"/>
                </a:lnTo>
                <a:lnTo>
                  <a:pt x="863" y="791"/>
                </a:lnTo>
                <a:lnTo>
                  <a:pt x="876" y="768"/>
                </a:lnTo>
                <a:lnTo>
                  <a:pt x="915" y="740"/>
                </a:lnTo>
                <a:lnTo>
                  <a:pt x="921" y="733"/>
                </a:lnTo>
                <a:lnTo>
                  <a:pt x="913" y="728"/>
                </a:lnTo>
                <a:lnTo>
                  <a:pt x="888" y="725"/>
                </a:lnTo>
                <a:lnTo>
                  <a:pt x="893" y="709"/>
                </a:lnTo>
                <a:lnTo>
                  <a:pt x="900" y="698"/>
                </a:lnTo>
                <a:lnTo>
                  <a:pt x="942" y="675"/>
                </a:lnTo>
                <a:lnTo>
                  <a:pt x="1016" y="629"/>
                </a:lnTo>
                <a:lnTo>
                  <a:pt x="1056" y="609"/>
                </a:lnTo>
                <a:lnTo>
                  <a:pt x="1071" y="595"/>
                </a:lnTo>
                <a:lnTo>
                  <a:pt x="1077" y="588"/>
                </a:lnTo>
                <a:lnTo>
                  <a:pt x="1080" y="582"/>
                </a:lnTo>
                <a:lnTo>
                  <a:pt x="1080" y="562"/>
                </a:lnTo>
                <a:lnTo>
                  <a:pt x="1092" y="544"/>
                </a:lnTo>
                <a:lnTo>
                  <a:pt x="1095" y="537"/>
                </a:lnTo>
                <a:lnTo>
                  <a:pt x="1094" y="533"/>
                </a:lnTo>
                <a:lnTo>
                  <a:pt x="1055" y="529"/>
                </a:lnTo>
                <a:lnTo>
                  <a:pt x="1018" y="537"/>
                </a:lnTo>
                <a:lnTo>
                  <a:pt x="978" y="539"/>
                </a:lnTo>
                <a:lnTo>
                  <a:pt x="940" y="546"/>
                </a:lnTo>
                <a:lnTo>
                  <a:pt x="878" y="551"/>
                </a:lnTo>
                <a:lnTo>
                  <a:pt x="830" y="563"/>
                </a:lnTo>
                <a:lnTo>
                  <a:pt x="821" y="548"/>
                </a:lnTo>
                <a:lnTo>
                  <a:pt x="813" y="550"/>
                </a:lnTo>
                <a:lnTo>
                  <a:pt x="784" y="563"/>
                </a:lnTo>
                <a:lnTo>
                  <a:pt x="777" y="563"/>
                </a:lnTo>
                <a:lnTo>
                  <a:pt x="769" y="552"/>
                </a:lnTo>
                <a:lnTo>
                  <a:pt x="761" y="547"/>
                </a:lnTo>
                <a:lnTo>
                  <a:pt x="740" y="544"/>
                </a:lnTo>
                <a:lnTo>
                  <a:pt x="730" y="546"/>
                </a:lnTo>
                <a:lnTo>
                  <a:pt x="721" y="549"/>
                </a:lnTo>
                <a:lnTo>
                  <a:pt x="711" y="561"/>
                </a:lnTo>
                <a:lnTo>
                  <a:pt x="708" y="568"/>
                </a:lnTo>
                <a:lnTo>
                  <a:pt x="706" y="585"/>
                </a:lnTo>
                <a:lnTo>
                  <a:pt x="703" y="593"/>
                </a:lnTo>
                <a:lnTo>
                  <a:pt x="703" y="604"/>
                </a:lnTo>
                <a:lnTo>
                  <a:pt x="711" y="615"/>
                </a:lnTo>
                <a:lnTo>
                  <a:pt x="715" y="623"/>
                </a:lnTo>
                <a:lnTo>
                  <a:pt x="705" y="626"/>
                </a:lnTo>
                <a:lnTo>
                  <a:pt x="665" y="626"/>
                </a:lnTo>
                <a:lnTo>
                  <a:pt x="652" y="629"/>
                </a:lnTo>
                <a:lnTo>
                  <a:pt x="648" y="636"/>
                </a:lnTo>
                <a:lnTo>
                  <a:pt x="649" y="645"/>
                </a:lnTo>
                <a:lnTo>
                  <a:pt x="647" y="653"/>
                </a:lnTo>
                <a:lnTo>
                  <a:pt x="632" y="670"/>
                </a:lnTo>
                <a:lnTo>
                  <a:pt x="635" y="677"/>
                </a:lnTo>
                <a:lnTo>
                  <a:pt x="673" y="711"/>
                </a:lnTo>
                <a:lnTo>
                  <a:pt x="676" y="717"/>
                </a:lnTo>
                <a:lnTo>
                  <a:pt x="652" y="711"/>
                </a:lnTo>
                <a:lnTo>
                  <a:pt x="646" y="711"/>
                </a:lnTo>
                <a:lnTo>
                  <a:pt x="640" y="717"/>
                </a:lnTo>
                <a:lnTo>
                  <a:pt x="590" y="717"/>
                </a:lnTo>
                <a:lnTo>
                  <a:pt x="578" y="731"/>
                </a:lnTo>
                <a:lnTo>
                  <a:pt x="571" y="742"/>
                </a:lnTo>
                <a:lnTo>
                  <a:pt x="559" y="770"/>
                </a:lnTo>
                <a:lnTo>
                  <a:pt x="559" y="776"/>
                </a:lnTo>
                <a:lnTo>
                  <a:pt x="563" y="786"/>
                </a:lnTo>
                <a:lnTo>
                  <a:pt x="568" y="793"/>
                </a:lnTo>
                <a:lnTo>
                  <a:pt x="586" y="799"/>
                </a:lnTo>
                <a:lnTo>
                  <a:pt x="565" y="804"/>
                </a:lnTo>
                <a:lnTo>
                  <a:pt x="552" y="811"/>
                </a:lnTo>
                <a:lnTo>
                  <a:pt x="542" y="819"/>
                </a:lnTo>
                <a:lnTo>
                  <a:pt x="538" y="826"/>
                </a:lnTo>
                <a:lnTo>
                  <a:pt x="541" y="840"/>
                </a:lnTo>
                <a:lnTo>
                  <a:pt x="566" y="852"/>
                </a:lnTo>
                <a:lnTo>
                  <a:pt x="570" y="861"/>
                </a:lnTo>
                <a:lnTo>
                  <a:pt x="581" y="876"/>
                </a:lnTo>
                <a:lnTo>
                  <a:pt x="572" y="909"/>
                </a:lnTo>
                <a:lnTo>
                  <a:pt x="540" y="944"/>
                </a:lnTo>
                <a:lnTo>
                  <a:pt x="517" y="954"/>
                </a:lnTo>
                <a:lnTo>
                  <a:pt x="515" y="958"/>
                </a:lnTo>
                <a:lnTo>
                  <a:pt x="538" y="969"/>
                </a:lnTo>
                <a:lnTo>
                  <a:pt x="508" y="988"/>
                </a:lnTo>
                <a:lnTo>
                  <a:pt x="478" y="992"/>
                </a:lnTo>
                <a:lnTo>
                  <a:pt x="457" y="1003"/>
                </a:lnTo>
                <a:lnTo>
                  <a:pt x="456" y="1006"/>
                </a:lnTo>
                <a:lnTo>
                  <a:pt x="471" y="1009"/>
                </a:lnTo>
                <a:lnTo>
                  <a:pt x="488" y="1010"/>
                </a:lnTo>
                <a:lnTo>
                  <a:pt x="491" y="1031"/>
                </a:lnTo>
                <a:lnTo>
                  <a:pt x="505" y="1042"/>
                </a:lnTo>
                <a:lnTo>
                  <a:pt x="521" y="1047"/>
                </a:lnTo>
                <a:lnTo>
                  <a:pt x="544" y="1049"/>
                </a:lnTo>
                <a:lnTo>
                  <a:pt x="562" y="1041"/>
                </a:lnTo>
                <a:lnTo>
                  <a:pt x="633" y="995"/>
                </a:lnTo>
                <a:lnTo>
                  <a:pt x="640" y="993"/>
                </a:lnTo>
                <a:lnTo>
                  <a:pt x="627" y="1011"/>
                </a:lnTo>
                <a:lnTo>
                  <a:pt x="612" y="1028"/>
                </a:lnTo>
                <a:lnTo>
                  <a:pt x="607" y="1043"/>
                </a:lnTo>
                <a:lnTo>
                  <a:pt x="594" y="1053"/>
                </a:lnTo>
                <a:lnTo>
                  <a:pt x="583" y="1076"/>
                </a:lnTo>
                <a:lnTo>
                  <a:pt x="571" y="1094"/>
                </a:lnTo>
                <a:lnTo>
                  <a:pt x="559" y="1119"/>
                </a:lnTo>
                <a:lnTo>
                  <a:pt x="552" y="1148"/>
                </a:lnTo>
                <a:lnTo>
                  <a:pt x="539" y="1167"/>
                </a:lnTo>
                <a:lnTo>
                  <a:pt x="530" y="1228"/>
                </a:lnTo>
                <a:lnTo>
                  <a:pt x="533" y="1232"/>
                </a:lnTo>
                <a:lnTo>
                  <a:pt x="539" y="1233"/>
                </a:lnTo>
                <a:lnTo>
                  <a:pt x="553" y="1229"/>
                </a:lnTo>
                <a:lnTo>
                  <a:pt x="553" y="1230"/>
                </a:lnTo>
                <a:lnTo>
                  <a:pt x="531" y="1250"/>
                </a:lnTo>
                <a:lnTo>
                  <a:pt x="521" y="1261"/>
                </a:lnTo>
                <a:lnTo>
                  <a:pt x="514" y="1275"/>
                </a:lnTo>
                <a:lnTo>
                  <a:pt x="495" y="1319"/>
                </a:lnTo>
                <a:lnTo>
                  <a:pt x="490" y="1331"/>
                </a:lnTo>
                <a:lnTo>
                  <a:pt x="489" y="1339"/>
                </a:lnTo>
                <a:lnTo>
                  <a:pt x="496" y="1346"/>
                </a:lnTo>
                <a:lnTo>
                  <a:pt x="512" y="1348"/>
                </a:lnTo>
                <a:lnTo>
                  <a:pt x="518" y="1347"/>
                </a:lnTo>
                <a:lnTo>
                  <a:pt x="524" y="1342"/>
                </a:lnTo>
                <a:lnTo>
                  <a:pt x="531" y="1332"/>
                </a:lnTo>
                <a:lnTo>
                  <a:pt x="575" y="1238"/>
                </a:lnTo>
                <a:lnTo>
                  <a:pt x="579" y="1223"/>
                </a:lnTo>
                <a:lnTo>
                  <a:pt x="573" y="1193"/>
                </a:lnTo>
                <a:lnTo>
                  <a:pt x="574" y="1187"/>
                </a:lnTo>
                <a:lnTo>
                  <a:pt x="576" y="1183"/>
                </a:lnTo>
                <a:lnTo>
                  <a:pt x="582" y="1176"/>
                </a:lnTo>
                <a:lnTo>
                  <a:pt x="604" y="1159"/>
                </a:lnTo>
                <a:lnTo>
                  <a:pt x="645" y="1132"/>
                </a:lnTo>
                <a:lnTo>
                  <a:pt x="662" y="1123"/>
                </a:lnTo>
                <a:lnTo>
                  <a:pt x="624" y="1152"/>
                </a:lnTo>
                <a:lnTo>
                  <a:pt x="614" y="1164"/>
                </a:lnTo>
                <a:lnTo>
                  <a:pt x="608" y="1180"/>
                </a:lnTo>
                <a:lnTo>
                  <a:pt x="606" y="1199"/>
                </a:lnTo>
                <a:lnTo>
                  <a:pt x="608" y="1209"/>
                </a:lnTo>
                <a:lnTo>
                  <a:pt x="611" y="1208"/>
                </a:lnTo>
                <a:lnTo>
                  <a:pt x="616" y="1199"/>
                </a:lnTo>
                <a:lnTo>
                  <a:pt x="627" y="1197"/>
                </a:lnTo>
                <a:lnTo>
                  <a:pt x="631" y="1195"/>
                </a:lnTo>
                <a:lnTo>
                  <a:pt x="638" y="1185"/>
                </a:lnTo>
                <a:lnTo>
                  <a:pt x="661" y="1179"/>
                </a:lnTo>
                <a:lnTo>
                  <a:pt x="670" y="1174"/>
                </a:lnTo>
                <a:lnTo>
                  <a:pt x="687" y="1153"/>
                </a:lnTo>
                <a:lnTo>
                  <a:pt x="694" y="1144"/>
                </a:lnTo>
                <a:lnTo>
                  <a:pt x="698" y="1142"/>
                </a:lnTo>
                <a:lnTo>
                  <a:pt x="688" y="1161"/>
                </a:lnTo>
                <a:lnTo>
                  <a:pt x="687" y="1168"/>
                </a:lnTo>
                <a:lnTo>
                  <a:pt x="718" y="1189"/>
                </a:lnTo>
                <a:lnTo>
                  <a:pt x="734" y="1196"/>
                </a:lnTo>
                <a:lnTo>
                  <a:pt x="691" y="1196"/>
                </a:lnTo>
                <a:lnTo>
                  <a:pt x="687" y="1199"/>
                </a:lnTo>
                <a:lnTo>
                  <a:pt x="676" y="1212"/>
                </a:lnTo>
                <a:lnTo>
                  <a:pt x="671" y="1235"/>
                </a:lnTo>
                <a:lnTo>
                  <a:pt x="668" y="1255"/>
                </a:lnTo>
                <a:lnTo>
                  <a:pt x="698" y="1281"/>
                </a:lnTo>
                <a:lnTo>
                  <a:pt x="705" y="1291"/>
                </a:lnTo>
                <a:lnTo>
                  <a:pt x="705" y="1304"/>
                </a:lnTo>
                <a:lnTo>
                  <a:pt x="694" y="1325"/>
                </a:lnTo>
                <a:lnTo>
                  <a:pt x="681" y="1340"/>
                </a:lnTo>
                <a:lnTo>
                  <a:pt x="640" y="1393"/>
                </a:lnTo>
                <a:lnTo>
                  <a:pt x="618" y="1432"/>
                </a:lnTo>
                <a:lnTo>
                  <a:pt x="607" y="1426"/>
                </a:lnTo>
                <a:lnTo>
                  <a:pt x="596" y="1432"/>
                </a:lnTo>
                <a:lnTo>
                  <a:pt x="594" y="1450"/>
                </a:lnTo>
                <a:lnTo>
                  <a:pt x="599" y="1465"/>
                </a:lnTo>
                <a:lnTo>
                  <a:pt x="617" y="1489"/>
                </a:lnTo>
                <a:lnTo>
                  <a:pt x="639" y="1507"/>
                </a:lnTo>
                <a:lnTo>
                  <a:pt x="645" y="1486"/>
                </a:lnTo>
                <a:lnTo>
                  <a:pt x="654" y="1473"/>
                </a:lnTo>
                <a:lnTo>
                  <a:pt x="660" y="1468"/>
                </a:lnTo>
                <a:lnTo>
                  <a:pt x="693" y="1482"/>
                </a:lnTo>
                <a:lnTo>
                  <a:pt x="717" y="1490"/>
                </a:lnTo>
                <a:lnTo>
                  <a:pt x="739" y="1483"/>
                </a:lnTo>
                <a:lnTo>
                  <a:pt x="760" y="1470"/>
                </a:lnTo>
                <a:lnTo>
                  <a:pt x="771" y="1467"/>
                </a:lnTo>
                <a:lnTo>
                  <a:pt x="779" y="1470"/>
                </a:lnTo>
                <a:lnTo>
                  <a:pt x="785" y="1479"/>
                </a:lnTo>
                <a:lnTo>
                  <a:pt x="792" y="1485"/>
                </a:lnTo>
                <a:lnTo>
                  <a:pt x="803" y="1483"/>
                </a:lnTo>
                <a:lnTo>
                  <a:pt x="827" y="1484"/>
                </a:lnTo>
                <a:lnTo>
                  <a:pt x="839" y="1478"/>
                </a:lnTo>
                <a:lnTo>
                  <a:pt x="850" y="1468"/>
                </a:lnTo>
                <a:lnTo>
                  <a:pt x="863" y="1462"/>
                </a:lnTo>
                <a:lnTo>
                  <a:pt x="875" y="1460"/>
                </a:lnTo>
                <a:lnTo>
                  <a:pt x="887" y="1456"/>
                </a:lnTo>
                <a:lnTo>
                  <a:pt x="910" y="1443"/>
                </a:lnTo>
                <a:lnTo>
                  <a:pt x="933" y="1439"/>
                </a:lnTo>
                <a:lnTo>
                  <a:pt x="1002" y="1439"/>
                </a:lnTo>
                <a:lnTo>
                  <a:pt x="1010" y="1441"/>
                </a:lnTo>
                <a:lnTo>
                  <a:pt x="964" y="1453"/>
                </a:lnTo>
                <a:lnTo>
                  <a:pt x="923" y="1486"/>
                </a:lnTo>
                <a:lnTo>
                  <a:pt x="892" y="1538"/>
                </a:lnTo>
                <a:lnTo>
                  <a:pt x="895" y="1563"/>
                </a:lnTo>
                <a:lnTo>
                  <a:pt x="922" y="1603"/>
                </a:lnTo>
                <a:lnTo>
                  <a:pt x="937" y="1622"/>
                </a:lnTo>
                <a:lnTo>
                  <a:pt x="966" y="1648"/>
                </a:lnTo>
                <a:lnTo>
                  <a:pt x="977" y="1648"/>
                </a:lnTo>
                <a:lnTo>
                  <a:pt x="989" y="1640"/>
                </a:lnTo>
                <a:lnTo>
                  <a:pt x="1001" y="1636"/>
                </a:lnTo>
                <a:lnTo>
                  <a:pt x="1025" y="1635"/>
                </a:lnTo>
                <a:lnTo>
                  <a:pt x="1028" y="1646"/>
                </a:lnTo>
                <a:lnTo>
                  <a:pt x="1023" y="1668"/>
                </a:lnTo>
                <a:lnTo>
                  <a:pt x="1014" y="1689"/>
                </a:lnTo>
                <a:lnTo>
                  <a:pt x="989" y="1703"/>
                </a:lnTo>
                <a:lnTo>
                  <a:pt x="983" y="1718"/>
                </a:lnTo>
                <a:lnTo>
                  <a:pt x="984" y="1736"/>
                </a:lnTo>
                <a:lnTo>
                  <a:pt x="994" y="1743"/>
                </a:lnTo>
                <a:lnTo>
                  <a:pt x="1005" y="1746"/>
                </a:lnTo>
                <a:lnTo>
                  <a:pt x="989" y="1763"/>
                </a:lnTo>
                <a:lnTo>
                  <a:pt x="975" y="1783"/>
                </a:lnTo>
                <a:lnTo>
                  <a:pt x="972" y="1801"/>
                </a:lnTo>
                <a:lnTo>
                  <a:pt x="989" y="1832"/>
                </a:lnTo>
                <a:lnTo>
                  <a:pt x="999" y="1842"/>
                </a:lnTo>
                <a:lnTo>
                  <a:pt x="1011" y="1846"/>
                </a:lnTo>
                <a:lnTo>
                  <a:pt x="1021" y="1847"/>
                </a:lnTo>
                <a:lnTo>
                  <a:pt x="1029" y="1853"/>
                </a:lnTo>
                <a:lnTo>
                  <a:pt x="1007" y="1857"/>
                </a:lnTo>
                <a:lnTo>
                  <a:pt x="997" y="1854"/>
                </a:lnTo>
                <a:lnTo>
                  <a:pt x="970" y="1823"/>
                </a:lnTo>
                <a:lnTo>
                  <a:pt x="950" y="1831"/>
                </a:lnTo>
                <a:lnTo>
                  <a:pt x="960" y="1865"/>
                </a:lnTo>
                <a:lnTo>
                  <a:pt x="917" y="1843"/>
                </a:lnTo>
                <a:lnTo>
                  <a:pt x="896" y="1844"/>
                </a:lnTo>
                <a:lnTo>
                  <a:pt x="876" y="1853"/>
                </a:lnTo>
                <a:lnTo>
                  <a:pt x="852" y="1856"/>
                </a:lnTo>
                <a:lnTo>
                  <a:pt x="830" y="1853"/>
                </a:lnTo>
                <a:lnTo>
                  <a:pt x="821" y="1855"/>
                </a:lnTo>
                <a:lnTo>
                  <a:pt x="759" y="1875"/>
                </a:lnTo>
                <a:lnTo>
                  <a:pt x="727" y="1894"/>
                </a:lnTo>
                <a:lnTo>
                  <a:pt x="713" y="1904"/>
                </a:lnTo>
                <a:lnTo>
                  <a:pt x="705" y="1916"/>
                </a:lnTo>
                <a:lnTo>
                  <a:pt x="696" y="1926"/>
                </a:lnTo>
                <a:lnTo>
                  <a:pt x="671" y="1941"/>
                </a:lnTo>
                <a:lnTo>
                  <a:pt x="647" y="1958"/>
                </a:lnTo>
                <a:lnTo>
                  <a:pt x="638" y="1969"/>
                </a:lnTo>
                <a:lnTo>
                  <a:pt x="637" y="1980"/>
                </a:lnTo>
                <a:lnTo>
                  <a:pt x="656" y="1977"/>
                </a:lnTo>
                <a:lnTo>
                  <a:pt x="680" y="1965"/>
                </a:lnTo>
                <a:lnTo>
                  <a:pt x="703" y="1956"/>
                </a:lnTo>
                <a:lnTo>
                  <a:pt x="729" y="1952"/>
                </a:lnTo>
                <a:lnTo>
                  <a:pt x="754" y="1952"/>
                </a:lnTo>
                <a:lnTo>
                  <a:pt x="750" y="1964"/>
                </a:lnTo>
                <a:lnTo>
                  <a:pt x="748" y="1975"/>
                </a:lnTo>
                <a:lnTo>
                  <a:pt x="757" y="1991"/>
                </a:lnTo>
                <a:lnTo>
                  <a:pt x="761" y="2005"/>
                </a:lnTo>
                <a:lnTo>
                  <a:pt x="754" y="2016"/>
                </a:lnTo>
                <a:lnTo>
                  <a:pt x="751" y="2029"/>
                </a:lnTo>
                <a:lnTo>
                  <a:pt x="756" y="2042"/>
                </a:lnTo>
                <a:lnTo>
                  <a:pt x="770" y="2046"/>
                </a:lnTo>
                <a:lnTo>
                  <a:pt x="753" y="2063"/>
                </a:lnTo>
                <a:lnTo>
                  <a:pt x="742" y="2083"/>
                </a:lnTo>
                <a:lnTo>
                  <a:pt x="731" y="2100"/>
                </a:lnTo>
                <a:lnTo>
                  <a:pt x="716" y="2113"/>
                </a:lnTo>
                <a:lnTo>
                  <a:pt x="681" y="2132"/>
                </a:lnTo>
                <a:lnTo>
                  <a:pt x="645" y="2145"/>
                </a:lnTo>
                <a:lnTo>
                  <a:pt x="578" y="2172"/>
                </a:lnTo>
                <a:lnTo>
                  <a:pt x="536" y="2183"/>
                </a:lnTo>
                <a:lnTo>
                  <a:pt x="516" y="2196"/>
                </a:lnTo>
                <a:lnTo>
                  <a:pt x="498" y="2213"/>
                </a:lnTo>
                <a:lnTo>
                  <a:pt x="511" y="2217"/>
                </a:lnTo>
                <a:lnTo>
                  <a:pt x="516" y="2232"/>
                </a:lnTo>
                <a:lnTo>
                  <a:pt x="514" y="2248"/>
                </a:lnTo>
                <a:lnTo>
                  <a:pt x="522" y="2257"/>
                </a:lnTo>
                <a:lnTo>
                  <a:pt x="564" y="2278"/>
                </a:lnTo>
                <a:lnTo>
                  <a:pt x="603" y="2262"/>
                </a:lnTo>
                <a:lnTo>
                  <a:pt x="627" y="2249"/>
                </a:lnTo>
                <a:lnTo>
                  <a:pt x="641" y="2247"/>
                </a:lnTo>
                <a:lnTo>
                  <a:pt x="669" y="2248"/>
                </a:lnTo>
                <a:lnTo>
                  <a:pt x="681" y="2258"/>
                </a:lnTo>
                <a:lnTo>
                  <a:pt x="691" y="2263"/>
                </a:lnTo>
                <a:lnTo>
                  <a:pt x="727" y="2269"/>
                </a:lnTo>
                <a:lnTo>
                  <a:pt x="710" y="2277"/>
                </a:lnTo>
                <a:lnTo>
                  <a:pt x="696" y="2292"/>
                </a:lnTo>
                <a:lnTo>
                  <a:pt x="720" y="2292"/>
                </a:lnTo>
                <a:lnTo>
                  <a:pt x="744" y="2289"/>
                </a:lnTo>
                <a:lnTo>
                  <a:pt x="755" y="2285"/>
                </a:lnTo>
                <a:lnTo>
                  <a:pt x="765" y="2286"/>
                </a:lnTo>
                <a:lnTo>
                  <a:pt x="790" y="2299"/>
                </a:lnTo>
                <a:lnTo>
                  <a:pt x="827" y="2331"/>
                </a:lnTo>
                <a:lnTo>
                  <a:pt x="880" y="2337"/>
                </a:lnTo>
                <a:lnTo>
                  <a:pt x="887" y="2335"/>
                </a:lnTo>
                <a:lnTo>
                  <a:pt x="925" y="2311"/>
                </a:lnTo>
                <a:lnTo>
                  <a:pt x="947" y="2299"/>
                </a:lnTo>
                <a:lnTo>
                  <a:pt x="995" y="2289"/>
                </a:lnTo>
                <a:lnTo>
                  <a:pt x="1010" y="2279"/>
                </a:lnTo>
                <a:lnTo>
                  <a:pt x="1038" y="2260"/>
                </a:lnTo>
                <a:lnTo>
                  <a:pt x="1060" y="2248"/>
                </a:lnTo>
                <a:lnTo>
                  <a:pt x="1025" y="2282"/>
                </a:lnTo>
                <a:lnTo>
                  <a:pt x="1005" y="2300"/>
                </a:lnTo>
                <a:lnTo>
                  <a:pt x="982" y="2316"/>
                </a:lnTo>
                <a:lnTo>
                  <a:pt x="963" y="2333"/>
                </a:lnTo>
                <a:lnTo>
                  <a:pt x="928" y="2373"/>
                </a:lnTo>
                <a:lnTo>
                  <a:pt x="908" y="2384"/>
                </a:lnTo>
                <a:lnTo>
                  <a:pt x="884" y="2387"/>
                </a:lnTo>
                <a:lnTo>
                  <a:pt x="860" y="2386"/>
                </a:lnTo>
                <a:lnTo>
                  <a:pt x="814" y="2378"/>
                </a:lnTo>
                <a:lnTo>
                  <a:pt x="768" y="2378"/>
                </a:lnTo>
                <a:lnTo>
                  <a:pt x="703" y="2385"/>
                </a:lnTo>
                <a:lnTo>
                  <a:pt x="697" y="2388"/>
                </a:lnTo>
                <a:lnTo>
                  <a:pt x="671" y="2429"/>
                </a:lnTo>
                <a:lnTo>
                  <a:pt x="625" y="2443"/>
                </a:lnTo>
                <a:lnTo>
                  <a:pt x="618" y="2462"/>
                </a:lnTo>
                <a:lnTo>
                  <a:pt x="614" y="2483"/>
                </a:lnTo>
                <a:lnTo>
                  <a:pt x="608" y="2494"/>
                </a:lnTo>
                <a:lnTo>
                  <a:pt x="547" y="2543"/>
                </a:lnTo>
                <a:lnTo>
                  <a:pt x="540" y="2555"/>
                </a:lnTo>
                <a:lnTo>
                  <a:pt x="527" y="2558"/>
                </a:lnTo>
                <a:lnTo>
                  <a:pt x="517" y="2566"/>
                </a:lnTo>
                <a:lnTo>
                  <a:pt x="508" y="2577"/>
                </a:lnTo>
                <a:lnTo>
                  <a:pt x="486" y="2596"/>
                </a:lnTo>
                <a:lnTo>
                  <a:pt x="443" y="2629"/>
                </a:lnTo>
                <a:lnTo>
                  <a:pt x="396" y="2641"/>
                </a:lnTo>
                <a:lnTo>
                  <a:pt x="377" y="2658"/>
                </a:lnTo>
                <a:lnTo>
                  <a:pt x="376" y="2672"/>
                </a:lnTo>
                <a:lnTo>
                  <a:pt x="382" y="2679"/>
                </a:lnTo>
                <a:lnTo>
                  <a:pt x="397" y="2671"/>
                </a:lnTo>
                <a:lnTo>
                  <a:pt x="422" y="2665"/>
                </a:lnTo>
                <a:lnTo>
                  <a:pt x="443" y="2671"/>
                </a:lnTo>
                <a:lnTo>
                  <a:pt x="462" y="2687"/>
                </a:lnTo>
                <a:lnTo>
                  <a:pt x="483" y="2682"/>
                </a:lnTo>
                <a:lnTo>
                  <a:pt x="499" y="2658"/>
                </a:lnTo>
                <a:lnTo>
                  <a:pt x="509" y="2651"/>
                </a:lnTo>
                <a:lnTo>
                  <a:pt x="550" y="2626"/>
                </a:lnTo>
                <a:lnTo>
                  <a:pt x="568" y="2618"/>
                </a:lnTo>
                <a:lnTo>
                  <a:pt x="614" y="2605"/>
                </a:lnTo>
                <a:lnTo>
                  <a:pt x="640" y="2600"/>
                </a:lnTo>
                <a:lnTo>
                  <a:pt x="657" y="2600"/>
                </a:lnTo>
                <a:lnTo>
                  <a:pt x="673" y="2595"/>
                </a:lnTo>
                <a:lnTo>
                  <a:pt x="677" y="2591"/>
                </a:lnTo>
                <a:lnTo>
                  <a:pt x="683" y="2592"/>
                </a:lnTo>
                <a:lnTo>
                  <a:pt x="695" y="2603"/>
                </a:lnTo>
                <a:lnTo>
                  <a:pt x="735" y="2619"/>
                </a:lnTo>
                <a:lnTo>
                  <a:pt x="755" y="2633"/>
                </a:lnTo>
                <a:lnTo>
                  <a:pt x="779" y="2630"/>
                </a:lnTo>
                <a:lnTo>
                  <a:pt x="799" y="2610"/>
                </a:lnTo>
                <a:lnTo>
                  <a:pt x="814" y="2582"/>
                </a:lnTo>
                <a:lnTo>
                  <a:pt x="824" y="2552"/>
                </a:lnTo>
                <a:lnTo>
                  <a:pt x="842" y="2531"/>
                </a:lnTo>
                <a:lnTo>
                  <a:pt x="925" y="2509"/>
                </a:lnTo>
                <a:lnTo>
                  <a:pt x="946" y="2507"/>
                </a:lnTo>
                <a:lnTo>
                  <a:pt x="970" y="2511"/>
                </a:lnTo>
                <a:lnTo>
                  <a:pt x="993" y="2521"/>
                </a:lnTo>
                <a:lnTo>
                  <a:pt x="1014" y="2535"/>
                </a:lnTo>
                <a:lnTo>
                  <a:pt x="1037" y="2539"/>
                </a:lnTo>
                <a:lnTo>
                  <a:pt x="1046" y="2531"/>
                </a:lnTo>
                <a:lnTo>
                  <a:pt x="1055" y="2529"/>
                </a:lnTo>
                <a:lnTo>
                  <a:pt x="1117" y="2538"/>
                </a:lnTo>
                <a:lnTo>
                  <a:pt x="1125" y="2537"/>
                </a:lnTo>
                <a:lnTo>
                  <a:pt x="1133" y="2532"/>
                </a:lnTo>
                <a:lnTo>
                  <a:pt x="1125" y="2520"/>
                </a:lnTo>
                <a:lnTo>
                  <a:pt x="1121" y="2506"/>
                </a:lnTo>
                <a:lnTo>
                  <a:pt x="1153" y="2509"/>
                </a:lnTo>
                <a:lnTo>
                  <a:pt x="1190" y="2504"/>
                </a:lnTo>
                <a:lnTo>
                  <a:pt x="1208" y="2504"/>
                </a:lnTo>
                <a:lnTo>
                  <a:pt x="1224" y="2501"/>
                </a:lnTo>
                <a:lnTo>
                  <a:pt x="1263" y="2483"/>
                </a:lnTo>
                <a:lnTo>
                  <a:pt x="1247" y="2463"/>
                </a:lnTo>
                <a:lnTo>
                  <a:pt x="1273" y="2473"/>
                </a:lnTo>
                <a:lnTo>
                  <a:pt x="1304" y="2476"/>
                </a:lnTo>
                <a:lnTo>
                  <a:pt x="1329" y="2484"/>
                </a:lnTo>
                <a:lnTo>
                  <a:pt x="1355" y="2495"/>
                </a:lnTo>
                <a:lnTo>
                  <a:pt x="1371" y="2496"/>
                </a:lnTo>
                <a:lnTo>
                  <a:pt x="1440" y="2485"/>
                </a:lnTo>
                <a:lnTo>
                  <a:pt x="1490" y="2484"/>
                </a:lnTo>
                <a:lnTo>
                  <a:pt x="1571" y="2497"/>
                </a:lnTo>
                <a:lnTo>
                  <a:pt x="1590" y="2494"/>
                </a:lnTo>
                <a:lnTo>
                  <a:pt x="1614" y="2483"/>
                </a:lnTo>
                <a:lnTo>
                  <a:pt x="1638" y="2474"/>
                </a:lnTo>
                <a:lnTo>
                  <a:pt x="1669" y="2465"/>
                </a:lnTo>
                <a:lnTo>
                  <a:pt x="1687" y="2453"/>
                </a:lnTo>
                <a:lnTo>
                  <a:pt x="1725" y="2455"/>
                </a:lnTo>
                <a:lnTo>
                  <a:pt x="1729" y="2444"/>
                </a:lnTo>
                <a:lnTo>
                  <a:pt x="1744" y="2424"/>
                </a:lnTo>
                <a:lnTo>
                  <a:pt x="1810" y="2397"/>
                </a:lnTo>
                <a:lnTo>
                  <a:pt x="1816" y="2390"/>
                </a:lnTo>
                <a:lnTo>
                  <a:pt x="1823" y="2358"/>
                </a:lnTo>
                <a:lnTo>
                  <a:pt x="1823" y="2344"/>
                </a:lnTo>
                <a:lnTo>
                  <a:pt x="1814" y="2341"/>
                </a:lnTo>
                <a:lnTo>
                  <a:pt x="1792" y="2341"/>
                </a:lnTo>
                <a:lnTo>
                  <a:pt x="1743" y="2345"/>
                </a:lnTo>
                <a:lnTo>
                  <a:pt x="1717" y="2345"/>
                </a:lnTo>
                <a:lnTo>
                  <a:pt x="1677" y="2338"/>
                </a:lnTo>
                <a:lnTo>
                  <a:pt x="1669" y="2334"/>
                </a:lnTo>
                <a:lnTo>
                  <a:pt x="1661" y="2318"/>
                </a:lnTo>
                <a:lnTo>
                  <a:pt x="1648" y="2314"/>
                </a:lnTo>
                <a:lnTo>
                  <a:pt x="1626" y="2319"/>
                </a:lnTo>
                <a:lnTo>
                  <a:pt x="1643" y="2309"/>
                </a:lnTo>
                <a:lnTo>
                  <a:pt x="1661" y="2304"/>
                </a:lnTo>
                <a:lnTo>
                  <a:pt x="1681" y="2303"/>
                </a:lnTo>
                <a:lnTo>
                  <a:pt x="1702" y="2300"/>
                </a:lnTo>
                <a:lnTo>
                  <a:pt x="1721" y="2291"/>
                </a:lnTo>
                <a:lnTo>
                  <a:pt x="1729" y="2273"/>
                </a:lnTo>
                <a:lnTo>
                  <a:pt x="1724" y="2261"/>
                </a:lnTo>
                <a:lnTo>
                  <a:pt x="1696" y="2251"/>
                </a:lnTo>
                <a:lnTo>
                  <a:pt x="1738" y="2232"/>
                </a:lnTo>
                <a:lnTo>
                  <a:pt x="1766" y="2237"/>
                </a:lnTo>
                <a:lnTo>
                  <a:pt x="1784" y="2233"/>
                </a:lnTo>
                <a:lnTo>
                  <a:pt x="1802" y="2221"/>
                </a:lnTo>
                <a:lnTo>
                  <a:pt x="1802" y="2207"/>
                </a:lnTo>
                <a:lnTo>
                  <a:pt x="1794" y="2196"/>
                </a:lnTo>
                <a:lnTo>
                  <a:pt x="1795" y="2190"/>
                </a:lnTo>
                <a:lnTo>
                  <a:pt x="1804" y="2190"/>
                </a:lnTo>
                <a:lnTo>
                  <a:pt x="1811" y="2194"/>
                </a:lnTo>
                <a:lnTo>
                  <a:pt x="1832" y="2183"/>
                </a:lnTo>
                <a:lnTo>
                  <a:pt x="1861" y="2161"/>
                </a:lnTo>
                <a:lnTo>
                  <a:pt x="1869" y="2153"/>
                </a:lnTo>
                <a:lnTo>
                  <a:pt x="1874" y="2141"/>
                </a:lnTo>
                <a:lnTo>
                  <a:pt x="1882" y="2113"/>
                </a:lnTo>
                <a:lnTo>
                  <a:pt x="1894" y="2089"/>
                </a:lnTo>
                <a:lnTo>
                  <a:pt x="1904" y="2065"/>
                </a:lnTo>
                <a:lnTo>
                  <a:pt x="1905" y="2036"/>
                </a:lnTo>
                <a:lnTo>
                  <a:pt x="1901" y="2011"/>
                </a:lnTo>
                <a:close/>
                <a:moveTo>
                  <a:pt x="335" y="721"/>
                </a:moveTo>
                <a:lnTo>
                  <a:pt x="309" y="734"/>
                </a:lnTo>
                <a:lnTo>
                  <a:pt x="320" y="746"/>
                </a:lnTo>
                <a:lnTo>
                  <a:pt x="325" y="749"/>
                </a:lnTo>
                <a:lnTo>
                  <a:pt x="331" y="749"/>
                </a:lnTo>
                <a:lnTo>
                  <a:pt x="340" y="744"/>
                </a:lnTo>
                <a:lnTo>
                  <a:pt x="352" y="731"/>
                </a:lnTo>
                <a:lnTo>
                  <a:pt x="363" y="730"/>
                </a:lnTo>
                <a:lnTo>
                  <a:pt x="388" y="709"/>
                </a:lnTo>
                <a:lnTo>
                  <a:pt x="408" y="702"/>
                </a:lnTo>
                <a:lnTo>
                  <a:pt x="440" y="683"/>
                </a:lnTo>
                <a:lnTo>
                  <a:pt x="445" y="677"/>
                </a:lnTo>
                <a:lnTo>
                  <a:pt x="445" y="669"/>
                </a:lnTo>
                <a:lnTo>
                  <a:pt x="440" y="665"/>
                </a:lnTo>
                <a:lnTo>
                  <a:pt x="418" y="665"/>
                </a:lnTo>
                <a:lnTo>
                  <a:pt x="444" y="654"/>
                </a:lnTo>
                <a:lnTo>
                  <a:pt x="454" y="643"/>
                </a:lnTo>
                <a:lnTo>
                  <a:pt x="464" y="642"/>
                </a:lnTo>
                <a:lnTo>
                  <a:pt x="493" y="599"/>
                </a:lnTo>
                <a:lnTo>
                  <a:pt x="495" y="581"/>
                </a:lnTo>
                <a:lnTo>
                  <a:pt x="492" y="569"/>
                </a:lnTo>
                <a:lnTo>
                  <a:pt x="489" y="565"/>
                </a:lnTo>
                <a:lnTo>
                  <a:pt x="478" y="569"/>
                </a:lnTo>
                <a:lnTo>
                  <a:pt x="428" y="594"/>
                </a:lnTo>
                <a:lnTo>
                  <a:pt x="389" y="609"/>
                </a:lnTo>
                <a:lnTo>
                  <a:pt x="382" y="614"/>
                </a:lnTo>
                <a:lnTo>
                  <a:pt x="379" y="618"/>
                </a:lnTo>
                <a:lnTo>
                  <a:pt x="388" y="640"/>
                </a:lnTo>
                <a:lnTo>
                  <a:pt x="388" y="642"/>
                </a:lnTo>
                <a:lnTo>
                  <a:pt x="371" y="640"/>
                </a:lnTo>
                <a:lnTo>
                  <a:pt x="357" y="644"/>
                </a:lnTo>
                <a:lnTo>
                  <a:pt x="346" y="634"/>
                </a:lnTo>
                <a:lnTo>
                  <a:pt x="335" y="631"/>
                </a:lnTo>
                <a:lnTo>
                  <a:pt x="332" y="633"/>
                </a:lnTo>
                <a:lnTo>
                  <a:pt x="327" y="638"/>
                </a:lnTo>
                <a:lnTo>
                  <a:pt x="319" y="644"/>
                </a:lnTo>
                <a:lnTo>
                  <a:pt x="316" y="654"/>
                </a:lnTo>
                <a:lnTo>
                  <a:pt x="316" y="664"/>
                </a:lnTo>
                <a:lnTo>
                  <a:pt x="318" y="668"/>
                </a:lnTo>
                <a:lnTo>
                  <a:pt x="325" y="670"/>
                </a:lnTo>
                <a:lnTo>
                  <a:pt x="329" y="674"/>
                </a:lnTo>
                <a:lnTo>
                  <a:pt x="335" y="675"/>
                </a:lnTo>
                <a:lnTo>
                  <a:pt x="321" y="684"/>
                </a:lnTo>
                <a:lnTo>
                  <a:pt x="319" y="687"/>
                </a:lnTo>
                <a:lnTo>
                  <a:pt x="329" y="694"/>
                </a:lnTo>
                <a:lnTo>
                  <a:pt x="354" y="704"/>
                </a:lnTo>
                <a:lnTo>
                  <a:pt x="355" y="706"/>
                </a:lnTo>
                <a:lnTo>
                  <a:pt x="338" y="714"/>
                </a:lnTo>
                <a:lnTo>
                  <a:pt x="335" y="721"/>
                </a:lnTo>
                <a:close/>
                <a:moveTo>
                  <a:pt x="281" y="802"/>
                </a:moveTo>
                <a:lnTo>
                  <a:pt x="301" y="780"/>
                </a:lnTo>
                <a:lnTo>
                  <a:pt x="281" y="766"/>
                </a:lnTo>
                <a:lnTo>
                  <a:pt x="268" y="772"/>
                </a:lnTo>
                <a:lnTo>
                  <a:pt x="258" y="771"/>
                </a:lnTo>
                <a:lnTo>
                  <a:pt x="245" y="775"/>
                </a:lnTo>
                <a:lnTo>
                  <a:pt x="236" y="772"/>
                </a:lnTo>
                <a:lnTo>
                  <a:pt x="230" y="773"/>
                </a:lnTo>
                <a:lnTo>
                  <a:pt x="224" y="777"/>
                </a:lnTo>
                <a:lnTo>
                  <a:pt x="220" y="782"/>
                </a:lnTo>
                <a:lnTo>
                  <a:pt x="220" y="785"/>
                </a:lnTo>
                <a:lnTo>
                  <a:pt x="255" y="802"/>
                </a:lnTo>
                <a:lnTo>
                  <a:pt x="281" y="802"/>
                </a:lnTo>
                <a:close/>
                <a:moveTo>
                  <a:pt x="494" y="922"/>
                </a:moveTo>
                <a:lnTo>
                  <a:pt x="501" y="922"/>
                </a:lnTo>
                <a:lnTo>
                  <a:pt x="509" y="918"/>
                </a:lnTo>
                <a:lnTo>
                  <a:pt x="534" y="898"/>
                </a:lnTo>
                <a:lnTo>
                  <a:pt x="555" y="884"/>
                </a:lnTo>
                <a:lnTo>
                  <a:pt x="561" y="878"/>
                </a:lnTo>
                <a:lnTo>
                  <a:pt x="561" y="871"/>
                </a:lnTo>
                <a:lnTo>
                  <a:pt x="555" y="868"/>
                </a:lnTo>
                <a:lnTo>
                  <a:pt x="521" y="869"/>
                </a:lnTo>
                <a:lnTo>
                  <a:pt x="486" y="864"/>
                </a:lnTo>
                <a:lnTo>
                  <a:pt x="482" y="860"/>
                </a:lnTo>
                <a:lnTo>
                  <a:pt x="474" y="857"/>
                </a:lnTo>
                <a:lnTo>
                  <a:pt x="474" y="846"/>
                </a:lnTo>
                <a:lnTo>
                  <a:pt x="472" y="833"/>
                </a:lnTo>
                <a:lnTo>
                  <a:pt x="476" y="820"/>
                </a:lnTo>
                <a:lnTo>
                  <a:pt x="478" y="810"/>
                </a:lnTo>
                <a:lnTo>
                  <a:pt x="476" y="790"/>
                </a:lnTo>
                <a:lnTo>
                  <a:pt x="463" y="774"/>
                </a:lnTo>
                <a:lnTo>
                  <a:pt x="452" y="769"/>
                </a:lnTo>
                <a:lnTo>
                  <a:pt x="442" y="770"/>
                </a:lnTo>
                <a:lnTo>
                  <a:pt x="436" y="785"/>
                </a:lnTo>
                <a:lnTo>
                  <a:pt x="390" y="795"/>
                </a:lnTo>
                <a:lnTo>
                  <a:pt x="390" y="797"/>
                </a:lnTo>
                <a:lnTo>
                  <a:pt x="395" y="805"/>
                </a:lnTo>
                <a:lnTo>
                  <a:pt x="394" y="809"/>
                </a:lnTo>
                <a:lnTo>
                  <a:pt x="390" y="813"/>
                </a:lnTo>
                <a:lnTo>
                  <a:pt x="382" y="815"/>
                </a:lnTo>
                <a:lnTo>
                  <a:pt x="371" y="812"/>
                </a:lnTo>
                <a:lnTo>
                  <a:pt x="360" y="821"/>
                </a:lnTo>
                <a:lnTo>
                  <a:pt x="358" y="825"/>
                </a:lnTo>
                <a:lnTo>
                  <a:pt x="361" y="832"/>
                </a:lnTo>
                <a:lnTo>
                  <a:pt x="373" y="844"/>
                </a:lnTo>
                <a:lnTo>
                  <a:pt x="415" y="853"/>
                </a:lnTo>
                <a:lnTo>
                  <a:pt x="429" y="875"/>
                </a:lnTo>
                <a:lnTo>
                  <a:pt x="435" y="883"/>
                </a:lnTo>
                <a:lnTo>
                  <a:pt x="445" y="888"/>
                </a:lnTo>
                <a:lnTo>
                  <a:pt x="465" y="888"/>
                </a:lnTo>
                <a:lnTo>
                  <a:pt x="490" y="884"/>
                </a:lnTo>
                <a:lnTo>
                  <a:pt x="489" y="921"/>
                </a:lnTo>
                <a:lnTo>
                  <a:pt x="494" y="922"/>
                </a:lnTo>
                <a:close/>
                <a:moveTo>
                  <a:pt x="233" y="839"/>
                </a:moveTo>
                <a:lnTo>
                  <a:pt x="231" y="860"/>
                </a:lnTo>
                <a:lnTo>
                  <a:pt x="226" y="877"/>
                </a:lnTo>
                <a:lnTo>
                  <a:pt x="226" y="886"/>
                </a:lnTo>
                <a:lnTo>
                  <a:pt x="230" y="902"/>
                </a:lnTo>
                <a:lnTo>
                  <a:pt x="236" y="905"/>
                </a:lnTo>
                <a:lnTo>
                  <a:pt x="247" y="907"/>
                </a:lnTo>
                <a:lnTo>
                  <a:pt x="256" y="905"/>
                </a:lnTo>
                <a:lnTo>
                  <a:pt x="256" y="903"/>
                </a:lnTo>
                <a:lnTo>
                  <a:pt x="260" y="842"/>
                </a:lnTo>
                <a:lnTo>
                  <a:pt x="255" y="839"/>
                </a:lnTo>
                <a:lnTo>
                  <a:pt x="233" y="839"/>
                </a:lnTo>
                <a:close/>
                <a:moveTo>
                  <a:pt x="424" y="945"/>
                </a:moveTo>
                <a:lnTo>
                  <a:pt x="431" y="946"/>
                </a:lnTo>
                <a:lnTo>
                  <a:pt x="436" y="943"/>
                </a:lnTo>
                <a:lnTo>
                  <a:pt x="440" y="938"/>
                </a:lnTo>
                <a:lnTo>
                  <a:pt x="441" y="931"/>
                </a:lnTo>
                <a:lnTo>
                  <a:pt x="439" y="926"/>
                </a:lnTo>
                <a:lnTo>
                  <a:pt x="431" y="921"/>
                </a:lnTo>
                <a:lnTo>
                  <a:pt x="408" y="929"/>
                </a:lnTo>
                <a:lnTo>
                  <a:pt x="417" y="941"/>
                </a:lnTo>
                <a:lnTo>
                  <a:pt x="424" y="945"/>
                </a:lnTo>
                <a:close/>
                <a:moveTo>
                  <a:pt x="202" y="946"/>
                </a:moveTo>
                <a:lnTo>
                  <a:pt x="219" y="942"/>
                </a:lnTo>
                <a:lnTo>
                  <a:pt x="223" y="938"/>
                </a:lnTo>
                <a:lnTo>
                  <a:pt x="222" y="934"/>
                </a:lnTo>
                <a:lnTo>
                  <a:pt x="213" y="929"/>
                </a:lnTo>
                <a:lnTo>
                  <a:pt x="200" y="933"/>
                </a:lnTo>
                <a:lnTo>
                  <a:pt x="194" y="941"/>
                </a:lnTo>
                <a:lnTo>
                  <a:pt x="195" y="944"/>
                </a:lnTo>
                <a:lnTo>
                  <a:pt x="202" y="946"/>
                </a:lnTo>
                <a:close/>
                <a:moveTo>
                  <a:pt x="389" y="1017"/>
                </a:moveTo>
                <a:lnTo>
                  <a:pt x="385" y="1014"/>
                </a:lnTo>
                <a:lnTo>
                  <a:pt x="371" y="1018"/>
                </a:lnTo>
                <a:lnTo>
                  <a:pt x="351" y="1034"/>
                </a:lnTo>
                <a:lnTo>
                  <a:pt x="351" y="1038"/>
                </a:lnTo>
                <a:lnTo>
                  <a:pt x="362" y="1036"/>
                </a:lnTo>
                <a:lnTo>
                  <a:pt x="379" y="1026"/>
                </a:lnTo>
                <a:lnTo>
                  <a:pt x="389" y="1017"/>
                </a:lnTo>
                <a:close/>
                <a:moveTo>
                  <a:pt x="509" y="1051"/>
                </a:moveTo>
                <a:lnTo>
                  <a:pt x="488" y="1048"/>
                </a:lnTo>
                <a:lnTo>
                  <a:pt x="474" y="1030"/>
                </a:lnTo>
                <a:lnTo>
                  <a:pt x="461" y="1021"/>
                </a:lnTo>
                <a:lnTo>
                  <a:pt x="454" y="1021"/>
                </a:lnTo>
                <a:lnTo>
                  <a:pt x="446" y="1022"/>
                </a:lnTo>
                <a:lnTo>
                  <a:pt x="425" y="1030"/>
                </a:lnTo>
                <a:lnTo>
                  <a:pt x="421" y="1033"/>
                </a:lnTo>
                <a:lnTo>
                  <a:pt x="418" y="1040"/>
                </a:lnTo>
                <a:lnTo>
                  <a:pt x="419" y="1044"/>
                </a:lnTo>
                <a:lnTo>
                  <a:pt x="449" y="1060"/>
                </a:lnTo>
                <a:lnTo>
                  <a:pt x="437" y="1092"/>
                </a:lnTo>
                <a:lnTo>
                  <a:pt x="414" y="1096"/>
                </a:lnTo>
                <a:lnTo>
                  <a:pt x="409" y="1102"/>
                </a:lnTo>
                <a:lnTo>
                  <a:pt x="410" y="1108"/>
                </a:lnTo>
                <a:lnTo>
                  <a:pt x="437" y="1110"/>
                </a:lnTo>
                <a:lnTo>
                  <a:pt x="515" y="1095"/>
                </a:lnTo>
                <a:lnTo>
                  <a:pt x="522" y="1060"/>
                </a:lnTo>
                <a:lnTo>
                  <a:pt x="509" y="1051"/>
                </a:lnTo>
                <a:close/>
                <a:moveTo>
                  <a:pt x="445" y="1207"/>
                </a:moveTo>
                <a:lnTo>
                  <a:pt x="444" y="1218"/>
                </a:lnTo>
                <a:lnTo>
                  <a:pt x="446" y="1225"/>
                </a:lnTo>
                <a:lnTo>
                  <a:pt x="449" y="1229"/>
                </a:lnTo>
                <a:lnTo>
                  <a:pt x="458" y="1230"/>
                </a:lnTo>
                <a:lnTo>
                  <a:pt x="463" y="1227"/>
                </a:lnTo>
                <a:lnTo>
                  <a:pt x="501" y="1179"/>
                </a:lnTo>
                <a:lnTo>
                  <a:pt x="519" y="1152"/>
                </a:lnTo>
                <a:lnTo>
                  <a:pt x="512" y="1151"/>
                </a:lnTo>
                <a:lnTo>
                  <a:pt x="505" y="1154"/>
                </a:lnTo>
                <a:lnTo>
                  <a:pt x="476" y="1169"/>
                </a:lnTo>
                <a:lnTo>
                  <a:pt x="468" y="1179"/>
                </a:lnTo>
                <a:lnTo>
                  <a:pt x="468" y="1183"/>
                </a:lnTo>
                <a:lnTo>
                  <a:pt x="479" y="1188"/>
                </a:lnTo>
                <a:lnTo>
                  <a:pt x="452" y="1199"/>
                </a:lnTo>
                <a:lnTo>
                  <a:pt x="445" y="1207"/>
                </a:lnTo>
                <a:close/>
                <a:moveTo>
                  <a:pt x="392" y="1279"/>
                </a:moveTo>
                <a:lnTo>
                  <a:pt x="402" y="1279"/>
                </a:lnTo>
                <a:lnTo>
                  <a:pt x="436" y="1265"/>
                </a:lnTo>
                <a:lnTo>
                  <a:pt x="443" y="1256"/>
                </a:lnTo>
                <a:lnTo>
                  <a:pt x="443" y="1250"/>
                </a:lnTo>
                <a:lnTo>
                  <a:pt x="439" y="1230"/>
                </a:lnTo>
                <a:lnTo>
                  <a:pt x="436" y="1198"/>
                </a:lnTo>
                <a:lnTo>
                  <a:pt x="419" y="1205"/>
                </a:lnTo>
                <a:lnTo>
                  <a:pt x="398" y="1216"/>
                </a:lnTo>
                <a:lnTo>
                  <a:pt x="392" y="1212"/>
                </a:lnTo>
                <a:lnTo>
                  <a:pt x="387" y="1213"/>
                </a:lnTo>
                <a:lnTo>
                  <a:pt x="379" y="1217"/>
                </a:lnTo>
                <a:lnTo>
                  <a:pt x="371" y="1222"/>
                </a:lnTo>
                <a:lnTo>
                  <a:pt x="367" y="1229"/>
                </a:lnTo>
                <a:lnTo>
                  <a:pt x="365" y="1238"/>
                </a:lnTo>
                <a:lnTo>
                  <a:pt x="358" y="1252"/>
                </a:lnTo>
                <a:lnTo>
                  <a:pt x="359" y="1256"/>
                </a:lnTo>
                <a:lnTo>
                  <a:pt x="366" y="1254"/>
                </a:lnTo>
                <a:lnTo>
                  <a:pt x="392" y="1237"/>
                </a:lnTo>
                <a:lnTo>
                  <a:pt x="398" y="1236"/>
                </a:lnTo>
                <a:lnTo>
                  <a:pt x="401" y="1238"/>
                </a:lnTo>
                <a:lnTo>
                  <a:pt x="396" y="1248"/>
                </a:lnTo>
                <a:lnTo>
                  <a:pt x="401" y="1262"/>
                </a:lnTo>
                <a:lnTo>
                  <a:pt x="392" y="1276"/>
                </a:lnTo>
                <a:lnTo>
                  <a:pt x="392" y="1279"/>
                </a:lnTo>
                <a:close/>
                <a:moveTo>
                  <a:pt x="596" y="1318"/>
                </a:moveTo>
                <a:lnTo>
                  <a:pt x="620" y="1318"/>
                </a:lnTo>
                <a:lnTo>
                  <a:pt x="623" y="1306"/>
                </a:lnTo>
                <a:lnTo>
                  <a:pt x="624" y="1287"/>
                </a:lnTo>
                <a:lnTo>
                  <a:pt x="615" y="1263"/>
                </a:lnTo>
                <a:lnTo>
                  <a:pt x="611" y="1257"/>
                </a:lnTo>
                <a:lnTo>
                  <a:pt x="600" y="1251"/>
                </a:lnTo>
                <a:lnTo>
                  <a:pt x="586" y="1253"/>
                </a:lnTo>
                <a:lnTo>
                  <a:pt x="580" y="1257"/>
                </a:lnTo>
                <a:lnTo>
                  <a:pt x="575" y="1263"/>
                </a:lnTo>
                <a:lnTo>
                  <a:pt x="569" y="1276"/>
                </a:lnTo>
                <a:lnTo>
                  <a:pt x="577" y="1310"/>
                </a:lnTo>
                <a:lnTo>
                  <a:pt x="587" y="1316"/>
                </a:lnTo>
                <a:lnTo>
                  <a:pt x="596" y="1318"/>
                </a:lnTo>
                <a:close/>
                <a:moveTo>
                  <a:pt x="405" y="1666"/>
                </a:moveTo>
                <a:lnTo>
                  <a:pt x="422" y="1657"/>
                </a:lnTo>
                <a:lnTo>
                  <a:pt x="436" y="1640"/>
                </a:lnTo>
                <a:lnTo>
                  <a:pt x="441" y="1629"/>
                </a:lnTo>
                <a:lnTo>
                  <a:pt x="447" y="1620"/>
                </a:lnTo>
                <a:lnTo>
                  <a:pt x="471" y="1618"/>
                </a:lnTo>
                <a:lnTo>
                  <a:pt x="491" y="1611"/>
                </a:lnTo>
                <a:lnTo>
                  <a:pt x="503" y="1586"/>
                </a:lnTo>
                <a:lnTo>
                  <a:pt x="489" y="1586"/>
                </a:lnTo>
                <a:lnTo>
                  <a:pt x="485" y="1584"/>
                </a:lnTo>
                <a:lnTo>
                  <a:pt x="489" y="1560"/>
                </a:lnTo>
                <a:lnTo>
                  <a:pt x="486" y="1542"/>
                </a:lnTo>
                <a:lnTo>
                  <a:pt x="496" y="1545"/>
                </a:lnTo>
                <a:lnTo>
                  <a:pt x="506" y="1551"/>
                </a:lnTo>
                <a:lnTo>
                  <a:pt x="513" y="1564"/>
                </a:lnTo>
                <a:lnTo>
                  <a:pt x="520" y="1569"/>
                </a:lnTo>
                <a:lnTo>
                  <a:pt x="524" y="1554"/>
                </a:lnTo>
                <a:lnTo>
                  <a:pt x="522" y="1541"/>
                </a:lnTo>
                <a:lnTo>
                  <a:pt x="516" y="1525"/>
                </a:lnTo>
                <a:lnTo>
                  <a:pt x="507" y="1513"/>
                </a:lnTo>
                <a:lnTo>
                  <a:pt x="477" y="1511"/>
                </a:lnTo>
                <a:lnTo>
                  <a:pt x="464" y="1513"/>
                </a:lnTo>
                <a:lnTo>
                  <a:pt x="448" y="1519"/>
                </a:lnTo>
                <a:lnTo>
                  <a:pt x="449" y="1508"/>
                </a:lnTo>
                <a:lnTo>
                  <a:pt x="473" y="1498"/>
                </a:lnTo>
                <a:lnTo>
                  <a:pt x="484" y="1490"/>
                </a:lnTo>
                <a:lnTo>
                  <a:pt x="485" y="1474"/>
                </a:lnTo>
                <a:lnTo>
                  <a:pt x="457" y="1450"/>
                </a:lnTo>
                <a:lnTo>
                  <a:pt x="438" y="1422"/>
                </a:lnTo>
                <a:lnTo>
                  <a:pt x="432" y="1394"/>
                </a:lnTo>
                <a:lnTo>
                  <a:pt x="415" y="1375"/>
                </a:lnTo>
                <a:lnTo>
                  <a:pt x="395" y="1375"/>
                </a:lnTo>
                <a:lnTo>
                  <a:pt x="368" y="1369"/>
                </a:lnTo>
                <a:lnTo>
                  <a:pt x="349" y="1369"/>
                </a:lnTo>
                <a:lnTo>
                  <a:pt x="304" y="1381"/>
                </a:lnTo>
                <a:lnTo>
                  <a:pt x="279" y="1384"/>
                </a:lnTo>
                <a:lnTo>
                  <a:pt x="267" y="1382"/>
                </a:lnTo>
                <a:lnTo>
                  <a:pt x="256" y="1384"/>
                </a:lnTo>
                <a:lnTo>
                  <a:pt x="236" y="1409"/>
                </a:lnTo>
                <a:lnTo>
                  <a:pt x="222" y="1417"/>
                </a:lnTo>
                <a:lnTo>
                  <a:pt x="207" y="1415"/>
                </a:lnTo>
                <a:lnTo>
                  <a:pt x="201" y="1407"/>
                </a:lnTo>
                <a:lnTo>
                  <a:pt x="168" y="1422"/>
                </a:lnTo>
                <a:lnTo>
                  <a:pt x="162" y="1428"/>
                </a:lnTo>
                <a:lnTo>
                  <a:pt x="150" y="1453"/>
                </a:lnTo>
                <a:lnTo>
                  <a:pt x="148" y="1460"/>
                </a:lnTo>
                <a:lnTo>
                  <a:pt x="137" y="1473"/>
                </a:lnTo>
                <a:lnTo>
                  <a:pt x="126" y="1487"/>
                </a:lnTo>
                <a:lnTo>
                  <a:pt x="115" y="1493"/>
                </a:lnTo>
                <a:lnTo>
                  <a:pt x="97" y="1497"/>
                </a:lnTo>
                <a:lnTo>
                  <a:pt x="88" y="1502"/>
                </a:lnTo>
                <a:lnTo>
                  <a:pt x="77" y="1499"/>
                </a:lnTo>
                <a:lnTo>
                  <a:pt x="61" y="1500"/>
                </a:lnTo>
                <a:lnTo>
                  <a:pt x="53" y="1504"/>
                </a:lnTo>
                <a:lnTo>
                  <a:pt x="53" y="1508"/>
                </a:lnTo>
                <a:lnTo>
                  <a:pt x="57" y="1512"/>
                </a:lnTo>
                <a:lnTo>
                  <a:pt x="70" y="1520"/>
                </a:lnTo>
                <a:lnTo>
                  <a:pt x="83" y="1525"/>
                </a:lnTo>
                <a:lnTo>
                  <a:pt x="81" y="1531"/>
                </a:lnTo>
                <a:lnTo>
                  <a:pt x="73" y="1536"/>
                </a:lnTo>
                <a:lnTo>
                  <a:pt x="22" y="1551"/>
                </a:lnTo>
                <a:lnTo>
                  <a:pt x="6" y="1560"/>
                </a:lnTo>
                <a:lnTo>
                  <a:pt x="0" y="1566"/>
                </a:lnTo>
                <a:lnTo>
                  <a:pt x="4" y="1576"/>
                </a:lnTo>
                <a:lnTo>
                  <a:pt x="40" y="1605"/>
                </a:lnTo>
                <a:lnTo>
                  <a:pt x="46" y="1609"/>
                </a:lnTo>
                <a:lnTo>
                  <a:pt x="50" y="1625"/>
                </a:lnTo>
                <a:lnTo>
                  <a:pt x="83" y="1632"/>
                </a:lnTo>
                <a:lnTo>
                  <a:pt x="96" y="1644"/>
                </a:lnTo>
                <a:lnTo>
                  <a:pt x="108" y="1646"/>
                </a:lnTo>
                <a:lnTo>
                  <a:pt x="135" y="1645"/>
                </a:lnTo>
                <a:lnTo>
                  <a:pt x="145" y="1649"/>
                </a:lnTo>
                <a:lnTo>
                  <a:pt x="151" y="1646"/>
                </a:lnTo>
                <a:lnTo>
                  <a:pt x="156" y="1640"/>
                </a:lnTo>
                <a:lnTo>
                  <a:pt x="179" y="1626"/>
                </a:lnTo>
                <a:lnTo>
                  <a:pt x="187" y="1619"/>
                </a:lnTo>
                <a:lnTo>
                  <a:pt x="184" y="1611"/>
                </a:lnTo>
                <a:lnTo>
                  <a:pt x="180" y="1604"/>
                </a:lnTo>
                <a:lnTo>
                  <a:pt x="195" y="1590"/>
                </a:lnTo>
                <a:lnTo>
                  <a:pt x="213" y="1577"/>
                </a:lnTo>
                <a:lnTo>
                  <a:pt x="221" y="1578"/>
                </a:lnTo>
                <a:lnTo>
                  <a:pt x="234" y="1585"/>
                </a:lnTo>
                <a:lnTo>
                  <a:pt x="245" y="1596"/>
                </a:lnTo>
                <a:lnTo>
                  <a:pt x="245" y="1606"/>
                </a:lnTo>
                <a:lnTo>
                  <a:pt x="247" y="1612"/>
                </a:lnTo>
                <a:lnTo>
                  <a:pt x="256" y="1625"/>
                </a:lnTo>
                <a:lnTo>
                  <a:pt x="262" y="1630"/>
                </a:lnTo>
                <a:lnTo>
                  <a:pt x="281" y="1633"/>
                </a:lnTo>
                <a:lnTo>
                  <a:pt x="285" y="1638"/>
                </a:lnTo>
                <a:lnTo>
                  <a:pt x="279" y="1658"/>
                </a:lnTo>
                <a:lnTo>
                  <a:pt x="281" y="1665"/>
                </a:lnTo>
                <a:lnTo>
                  <a:pt x="301" y="1665"/>
                </a:lnTo>
                <a:lnTo>
                  <a:pt x="322" y="1663"/>
                </a:lnTo>
                <a:lnTo>
                  <a:pt x="330" y="1664"/>
                </a:lnTo>
                <a:lnTo>
                  <a:pt x="338" y="1660"/>
                </a:lnTo>
                <a:lnTo>
                  <a:pt x="350" y="1656"/>
                </a:lnTo>
                <a:lnTo>
                  <a:pt x="366" y="1657"/>
                </a:lnTo>
                <a:lnTo>
                  <a:pt x="385" y="1664"/>
                </a:lnTo>
                <a:lnTo>
                  <a:pt x="405" y="1666"/>
                </a:lnTo>
                <a:close/>
                <a:moveTo>
                  <a:pt x="705" y="1897"/>
                </a:moveTo>
                <a:lnTo>
                  <a:pt x="725" y="1887"/>
                </a:lnTo>
                <a:lnTo>
                  <a:pt x="741" y="1875"/>
                </a:lnTo>
                <a:lnTo>
                  <a:pt x="765" y="1864"/>
                </a:lnTo>
                <a:lnTo>
                  <a:pt x="774" y="1854"/>
                </a:lnTo>
                <a:lnTo>
                  <a:pt x="752" y="1854"/>
                </a:lnTo>
                <a:lnTo>
                  <a:pt x="745" y="1849"/>
                </a:lnTo>
                <a:lnTo>
                  <a:pt x="724" y="1825"/>
                </a:lnTo>
                <a:lnTo>
                  <a:pt x="695" y="1825"/>
                </a:lnTo>
                <a:lnTo>
                  <a:pt x="673" y="1833"/>
                </a:lnTo>
                <a:lnTo>
                  <a:pt x="673" y="1865"/>
                </a:lnTo>
                <a:lnTo>
                  <a:pt x="687" y="1886"/>
                </a:lnTo>
                <a:lnTo>
                  <a:pt x="697" y="1885"/>
                </a:lnTo>
                <a:lnTo>
                  <a:pt x="705" y="1897"/>
                </a:lnTo>
                <a:close/>
                <a:moveTo>
                  <a:pt x="1266" y="2494"/>
                </a:moveTo>
                <a:lnTo>
                  <a:pt x="1251" y="2504"/>
                </a:lnTo>
                <a:lnTo>
                  <a:pt x="1224" y="2512"/>
                </a:lnTo>
                <a:lnTo>
                  <a:pt x="1214" y="2522"/>
                </a:lnTo>
                <a:lnTo>
                  <a:pt x="1223" y="2521"/>
                </a:lnTo>
                <a:lnTo>
                  <a:pt x="1264" y="2542"/>
                </a:lnTo>
                <a:lnTo>
                  <a:pt x="1275" y="2541"/>
                </a:lnTo>
                <a:lnTo>
                  <a:pt x="1286" y="2539"/>
                </a:lnTo>
                <a:lnTo>
                  <a:pt x="1290" y="2535"/>
                </a:lnTo>
                <a:lnTo>
                  <a:pt x="1297" y="2525"/>
                </a:lnTo>
                <a:lnTo>
                  <a:pt x="1314" y="2515"/>
                </a:lnTo>
                <a:lnTo>
                  <a:pt x="1299" y="2504"/>
                </a:lnTo>
                <a:lnTo>
                  <a:pt x="1266" y="249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1" name="Freeform 7"/>
          <p:cNvSpPr>
            <a:spLocks noEditPoints="1"/>
          </p:cNvSpPr>
          <p:nvPr/>
        </p:nvSpPr>
        <p:spPr bwMode="auto">
          <a:xfrm>
            <a:off x="7132058" y="2328502"/>
            <a:ext cx="522313" cy="295178"/>
          </a:xfrm>
          <a:custGeom>
            <a:avLst/>
            <a:gdLst>
              <a:gd name="T0" fmla="*/ 3574 w 3651"/>
              <a:gd name="T1" fmla="*/ 961 h 2065"/>
              <a:gd name="T2" fmla="*/ 3571 w 3651"/>
              <a:gd name="T3" fmla="*/ 867 h 2065"/>
              <a:gd name="T4" fmla="*/ 3627 w 3651"/>
              <a:gd name="T5" fmla="*/ 716 h 2065"/>
              <a:gd name="T6" fmla="*/ 3436 w 3651"/>
              <a:gd name="T7" fmla="*/ 642 h 2065"/>
              <a:gd name="T8" fmla="*/ 3219 w 3651"/>
              <a:gd name="T9" fmla="*/ 592 h 2065"/>
              <a:gd name="T10" fmla="*/ 3036 w 3651"/>
              <a:gd name="T11" fmla="*/ 492 h 2065"/>
              <a:gd name="T12" fmla="*/ 2832 w 3651"/>
              <a:gd name="T13" fmla="*/ 527 h 2065"/>
              <a:gd name="T14" fmla="*/ 2642 w 3651"/>
              <a:gd name="T15" fmla="*/ 461 h 2065"/>
              <a:gd name="T16" fmla="*/ 2604 w 3651"/>
              <a:gd name="T17" fmla="*/ 332 h 2065"/>
              <a:gd name="T18" fmla="*/ 2459 w 3651"/>
              <a:gd name="T19" fmla="*/ 292 h 2065"/>
              <a:gd name="T20" fmla="*/ 2351 w 3651"/>
              <a:gd name="T21" fmla="*/ 189 h 2065"/>
              <a:gd name="T22" fmla="*/ 2243 w 3651"/>
              <a:gd name="T23" fmla="*/ 2 h 2065"/>
              <a:gd name="T24" fmla="*/ 1973 w 3651"/>
              <a:gd name="T25" fmla="*/ 21 h 2065"/>
              <a:gd name="T26" fmla="*/ 1752 w 3651"/>
              <a:gd name="T27" fmla="*/ 77 h 2065"/>
              <a:gd name="T28" fmla="*/ 1647 w 3651"/>
              <a:gd name="T29" fmla="*/ 224 h 2065"/>
              <a:gd name="T30" fmla="*/ 1508 w 3651"/>
              <a:gd name="T31" fmla="*/ 227 h 2065"/>
              <a:gd name="T32" fmla="*/ 1325 w 3651"/>
              <a:gd name="T33" fmla="*/ 191 h 2065"/>
              <a:gd name="T34" fmla="*/ 1181 w 3651"/>
              <a:gd name="T35" fmla="*/ 196 h 2065"/>
              <a:gd name="T36" fmla="*/ 1061 w 3651"/>
              <a:gd name="T37" fmla="*/ 198 h 2065"/>
              <a:gd name="T38" fmla="*/ 809 w 3651"/>
              <a:gd name="T39" fmla="*/ 137 h 2065"/>
              <a:gd name="T40" fmla="*/ 439 w 3651"/>
              <a:gd name="T41" fmla="*/ 118 h 2065"/>
              <a:gd name="T42" fmla="*/ 252 w 3651"/>
              <a:gd name="T43" fmla="*/ 184 h 2065"/>
              <a:gd name="T44" fmla="*/ 333 w 3651"/>
              <a:gd name="T45" fmla="*/ 359 h 2065"/>
              <a:gd name="T46" fmla="*/ 354 w 3651"/>
              <a:gd name="T47" fmla="*/ 469 h 2065"/>
              <a:gd name="T48" fmla="*/ 98 w 3651"/>
              <a:gd name="T49" fmla="*/ 700 h 2065"/>
              <a:gd name="T50" fmla="*/ 134 w 3651"/>
              <a:gd name="T51" fmla="*/ 847 h 2065"/>
              <a:gd name="T52" fmla="*/ 0 w 3651"/>
              <a:gd name="T53" fmla="*/ 967 h 2065"/>
              <a:gd name="T54" fmla="*/ 82 w 3651"/>
              <a:gd name="T55" fmla="*/ 1061 h 2065"/>
              <a:gd name="T56" fmla="*/ 160 w 3651"/>
              <a:gd name="T57" fmla="*/ 1127 h 2065"/>
              <a:gd name="T58" fmla="*/ 390 w 3651"/>
              <a:gd name="T59" fmla="*/ 1130 h 2065"/>
              <a:gd name="T60" fmla="*/ 595 w 3651"/>
              <a:gd name="T61" fmla="*/ 1186 h 2065"/>
              <a:gd name="T62" fmla="*/ 911 w 3651"/>
              <a:gd name="T63" fmla="*/ 1049 h 2065"/>
              <a:gd name="T64" fmla="*/ 1108 w 3651"/>
              <a:gd name="T65" fmla="*/ 993 h 2065"/>
              <a:gd name="T66" fmla="*/ 1275 w 3651"/>
              <a:gd name="T67" fmla="*/ 1059 h 2065"/>
              <a:gd name="T68" fmla="*/ 1399 w 3651"/>
              <a:gd name="T69" fmla="*/ 1126 h 2065"/>
              <a:gd name="T70" fmla="*/ 1453 w 3651"/>
              <a:gd name="T71" fmla="*/ 1246 h 2065"/>
              <a:gd name="T72" fmla="*/ 1541 w 3651"/>
              <a:gd name="T73" fmla="*/ 1349 h 2065"/>
              <a:gd name="T74" fmla="*/ 1684 w 3651"/>
              <a:gd name="T75" fmla="*/ 1522 h 2065"/>
              <a:gd name="T76" fmla="*/ 1545 w 3651"/>
              <a:gd name="T77" fmla="*/ 1514 h 2065"/>
              <a:gd name="T78" fmla="*/ 1459 w 3651"/>
              <a:gd name="T79" fmla="*/ 1502 h 2065"/>
              <a:gd name="T80" fmla="*/ 1396 w 3651"/>
              <a:gd name="T81" fmla="*/ 1684 h 2065"/>
              <a:gd name="T82" fmla="*/ 1333 w 3651"/>
              <a:gd name="T83" fmla="*/ 1798 h 2065"/>
              <a:gd name="T84" fmla="*/ 1521 w 3651"/>
              <a:gd name="T85" fmla="*/ 1784 h 2065"/>
              <a:gd name="T86" fmla="*/ 1637 w 3651"/>
              <a:gd name="T87" fmla="*/ 1699 h 2065"/>
              <a:gd name="T88" fmla="*/ 1820 w 3651"/>
              <a:gd name="T89" fmla="*/ 1488 h 2065"/>
              <a:gd name="T90" fmla="*/ 2041 w 3651"/>
              <a:gd name="T91" fmla="*/ 1392 h 2065"/>
              <a:gd name="T92" fmla="*/ 2094 w 3651"/>
              <a:gd name="T93" fmla="*/ 1477 h 2065"/>
              <a:gd name="T94" fmla="*/ 2011 w 3651"/>
              <a:gd name="T95" fmla="*/ 1508 h 2065"/>
              <a:gd name="T96" fmla="*/ 2148 w 3651"/>
              <a:gd name="T97" fmla="*/ 1597 h 2065"/>
              <a:gd name="T98" fmla="*/ 2392 w 3651"/>
              <a:gd name="T99" fmla="*/ 1672 h 2065"/>
              <a:gd name="T100" fmla="*/ 2395 w 3651"/>
              <a:gd name="T101" fmla="*/ 1839 h 2065"/>
              <a:gd name="T102" fmla="*/ 2559 w 3651"/>
              <a:gd name="T103" fmla="*/ 2056 h 2065"/>
              <a:gd name="T104" fmla="*/ 2892 w 3651"/>
              <a:gd name="T105" fmla="*/ 1869 h 2065"/>
              <a:gd name="T106" fmla="*/ 2991 w 3651"/>
              <a:gd name="T107" fmla="*/ 1770 h 2065"/>
              <a:gd name="T108" fmla="*/ 2690 w 3651"/>
              <a:gd name="T109" fmla="*/ 1661 h 2065"/>
              <a:gd name="T110" fmla="*/ 2706 w 3651"/>
              <a:gd name="T111" fmla="*/ 1603 h 2065"/>
              <a:gd name="T112" fmla="*/ 3005 w 3651"/>
              <a:gd name="T113" fmla="*/ 1434 h 2065"/>
              <a:gd name="T114" fmla="*/ 3332 w 3651"/>
              <a:gd name="T115" fmla="*/ 1337 h 2065"/>
              <a:gd name="T116" fmla="*/ 3332 w 3651"/>
              <a:gd name="T117" fmla="*/ 1267 h 2065"/>
              <a:gd name="T118" fmla="*/ 3550 w 3651"/>
              <a:gd name="T119" fmla="*/ 1157 h 2065"/>
              <a:gd name="T120" fmla="*/ 1971 w 3651"/>
              <a:gd name="T121" fmla="*/ 1534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1" h="2065">
                <a:moveTo>
                  <a:pt x="3649" y="1044"/>
                </a:moveTo>
                <a:lnTo>
                  <a:pt x="3641" y="1041"/>
                </a:lnTo>
                <a:lnTo>
                  <a:pt x="3630" y="1039"/>
                </a:lnTo>
                <a:lnTo>
                  <a:pt x="3626" y="1036"/>
                </a:lnTo>
                <a:lnTo>
                  <a:pt x="3625" y="1028"/>
                </a:lnTo>
                <a:lnTo>
                  <a:pt x="3632" y="1021"/>
                </a:lnTo>
                <a:lnTo>
                  <a:pt x="3628" y="1005"/>
                </a:lnTo>
                <a:lnTo>
                  <a:pt x="3621" y="989"/>
                </a:lnTo>
                <a:lnTo>
                  <a:pt x="3613" y="974"/>
                </a:lnTo>
                <a:lnTo>
                  <a:pt x="3598" y="966"/>
                </a:lnTo>
                <a:lnTo>
                  <a:pt x="3574" y="961"/>
                </a:lnTo>
                <a:lnTo>
                  <a:pt x="3576" y="943"/>
                </a:lnTo>
                <a:lnTo>
                  <a:pt x="3580" y="923"/>
                </a:lnTo>
                <a:lnTo>
                  <a:pt x="3588" y="912"/>
                </a:lnTo>
                <a:lnTo>
                  <a:pt x="3595" y="906"/>
                </a:lnTo>
                <a:lnTo>
                  <a:pt x="3618" y="909"/>
                </a:lnTo>
                <a:lnTo>
                  <a:pt x="3634" y="906"/>
                </a:lnTo>
                <a:lnTo>
                  <a:pt x="3637" y="902"/>
                </a:lnTo>
                <a:lnTo>
                  <a:pt x="3633" y="895"/>
                </a:lnTo>
                <a:lnTo>
                  <a:pt x="3606" y="888"/>
                </a:lnTo>
                <a:lnTo>
                  <a:pt x="3583" y="878"/>
                </a:lnTo>
                <a:lnTo>
                  <a:pt x="3571" y="867"/>
                </a:lnTo>
                <a:lnTo>
                  <a:pt x="3565" y="854"/>
                </a:lnTo>
                <a:lnTo>
                  <a:pt x="3579" y="847"/>
                </a:lnTo>
                <a:lnTo>
                  <a:pt x="3604" y="839"/>
                </a:lnTo>
                <a:lnTo>
                  <a:pt x="3620" y="823"/>
                </a:lnTo>
                <a:lnTo>
                  <a:pt x="3636" y="805"/>
                </a:lnTo>
                <a:lnTo>
                  <a:pt x="3641" y="791"/>
                </a:lnTo>
                <a:lnTo>
                  <a:pt x="3643" y="777"/>
                </a:lnTo>
                <a:lnTo>
                  <a:pt x="3640" y="762"/>
                </a:lnTo>
                <a:lnTo>
                  <a:pt x="3624" y="745"/>
                </a:lnTo>
                <a:lnTo>
                  <a:pt x="3622" y="728"/>
                </a:lnTo>
                <a:lnTo>
                  <a:pt x="3627" y="716"/>
                </a:lnTo>
                <a:lnTo>
                  <a:pt x="3623" y="707"/>
                </a:lnTo>
                <a:lnTo>
                  <a:pt x="3611" y="702"/>
                </a:lnTo>
                <a:lnTo>
                  <a:pt x="3597" y="704"/>
                </a:lnTo>
                <a:lnTo>
                  <a:pt x="3582" y="710"/>
                </a:lnTo>
                <a:lnTo>
                  <a:pt x="3562" y="709"/>
                </a:lnTo>
                <a:lnTo>
                  <a:pt x="3527" y="689"/>
                </a:lnTo>
                <a:lnTo>
                  <a:pt x="3492" y="669"/>
                </a:lnTo>
                <a:lnTo>
                  <a:pt x="3472" y="668"/>
                </a:lnTo>
                <a:lnTo>
                  <a:pt x="3458" y="665"/>
                </a:lnTo>
                <a:lnTo>
                  <a:pt x="3446" y="655"/>
                </a:lnTo>
                <a:lnTo>
                  <a:pt x="3436" y="642"/>
                </a:lnTo>
                <a:lnTo>
                  <a:pt x="3428" y="636"/>
                </a:lnTo>
                <a:lnTo>
                  <a:pt x="3416" y="640"/>
                </a:lnTo>
                <a:lnTo>
                  <a:pt x="3400" y="646"/>
                </a:lnTo>
                <a:lnTo>
                  <a:pt x="3377" y="644"/>
                </a:lnTo>
                <a:lnTo>
                  <a:pt x="3346" y="628"/>
                </a:lnTo>
                <a:lnTo>
                  <a:pt x="3318" y="611"/>
                </a:lnTo>
                <a:lnTo>
                  <a:pt x="3298" y="611"/>
                </a:lnTo>
                <a:lnTo>
                  <a:pt x="3277" y="608"/>
                </a:lnTo>
                <a:lnTo>
                  <a:pt x="3235" y="585"/>
                </a:lnTo>
                <a:lnTo>
                  <a:pt x="3225" y="586"/>
                </a:lnTo>
                <a:lnTo>
                  <a:pt x="3219" y="592"/>
                </a:lnTo>
                <a:lnTo>
                  <a:pt x="3219" y="611"/>
                </a:lnTo>
                <a:lnTo>
                  <a:pt x="3216" y="615"/>
                </a:lnTo>
                <a:lnTo>
                  <a:pt x="3210" y="617"/>
                </a:lnTo>
                <a:lnTo>
                  <a:pt x="3197" y="619"/>
                </a:lnTo>
                <a:lnTo>
                  <a:pt x="3175" y="608"/>
                </a:lnTo>
                <a:lnTo>
                  <a:pt x="3120" y="571"/>
                </a:lnTo>
                <a:lnTo>
                  <a:pt x="3097" y="544"/>
                </a:lnTo>
                <a:lnTo>
                  <a:pt x="3090" y="525"/>
                </a:lnTo>
                <a:lnTo>
                  <a:pt x="3071" y="512"/>
                </a:lnTo>
                <a:lnTo>
                  <a:pt x="3053" y="494"/>
                </a:lnTo>
                <a:lnTo>
                  <a:pt x="3036" y="492"/>
                </a:lnTo>
                <a:lnTo>
                  <a:pt x="3019" y="498"/>
                </a:lnTo>
                <a:lnTo>
                  <a:pt x="3004" y="506"/>
                </a:lnTo>
                <a:lnTo>
                  <a:pt x="2995" y="510"/>
                </a:lnTo>
                <a:lnTo>
                  <a:pt x="2968" y="513"/>
                </a:lnTo>
                <a:lnTo>
                  <a:pt x="2923" y="525"/>
                </a:lnTo>
                <a:lnTo>
                  <a:pt x="2911" y="536"/>
                </a:lnTo>
                <a:lnTo>
                  <a:pt x="2897" y="545"/>
                </a:lnTo>
                <a:lnTo>
                  <a:pt x="2885" y="539"/>
                </a:lnTo>
                <a:lnTo>
                  <a:pt x="2871" y="527"/>
                </a:lnTo>
                <a:lnTo>
                  <a:pt x="2844" y="523"/>
                </a:lnTo>
                <a:lnTo>
                  <a:pt x="2832" y="527"/>
                </a:lnTo>
                <a:lnTo>
                  <a:pt x="2818" y="520"/>
                </a:lnTo>
                <a:lnTo>
                  <a:pt x="2805" y="505"/>
                </a:lnTo>
                <a:lnTo>
                  <a:pt x="2789" y="494"/>
                </a:lnTo>
                <a:lnTo>
                  <a:pt x="2766" y="492"/>
                </a:lnTo>
                <a:lnTo>
                  <a:pt x="2743" y="487"/>
                </a:lnTo>
                <a:lnTo>
                  <a:pt x="2724" y="495"/>
                </a:lnTo>
                <a:lnTo>
                  <a:pt x="2702" y="511"/>
                </a:lnTo>
                <a:lnTo>
                  <a:pt x="2684" y="504"/>
                </a:lnTo>
                <a:lnTo>
                  <a:pt x="2673" y="487"/>
                </a:lnTo>
                <a:lnTo>
                  <a:pt x="2661" y="482"/>
                </a:lnTo>
                <a:lnTo>
                  <a:pt x="2642" y="461"/>
                </a:lnTo>
                <a:lnTo>
                  <a:pt x="2635" y="443"/>
                </a:lnTo>
                <a:lnTo>
                  <a:pt x="2638" y="435"/>
                </a:lnTo>
                <a:lnTo>
                  <a:pt x="2643" y="424"/>
                </a:lnTo>
                <a:lnTo>
                  <a:pt x="2641" y="413"/>
                </a:lnTo>
                <a:lnTo>
                  <a:pt x="2635" y="403"/>
                </a:lnTo>
                <a:lnTo>
                  <a:pt x="2627" y="395"/>
                </a:lnTo>
                <a:lnTo>
                  <a:pt x="2616" y="368"/>
                </a:lnTo>
                <a:lnTo>
                  <a:pt x="2609" y="357"/>
                </a:lnTo>
                <a:lnTo>
                  <a:pt x="2605" y="347"/>
                </a:lnTo>
                <a:lnTo>
                  <a:pt x="2610" y="338"/>
                </a:lnTo>
                <a:lnTo>
                  <a:pt x="2604" y="332"/>
                </a:lnTo>
                <a:lnTo>
                  <a:pt x="2595" y="331"/>
                </a:lnTo>
                <a:lnTo>
                  <a:pt x="2581" y="332"/>
                </a:lnTo>
                <a:lnTo>
                  <a:pt x="2573" y="328"/>
                </a:lnTo>
                <a:lnTo>
                  <a:pt x="2561" y="313"/>
                </a:lnTo>
                <a:lnTo>
                  <a:pt x="2555" y="297"/>
                </a:lnTo>
                <a:lnTo>
                  <a:pt x="2549" y="292"/>
                </a:lnTo>
                <a:lnTo>
                  <a:pt x="2534" y="292"/>
                </a:lnTo>
                <a:lnTo>
                  <a:pt x="2510" y="295"/>
                </a:lnTo>
                <a:lnTo>
                  <a:pt x="2489" y="301"/>
                </a:lnTo>
                <a:lnTo>
                  <a:pt x="2480" y="299"/>
                </a:lnTo>
                <a:lnTo>
                  <a:pt x="2459" y="292"/>
                </a:lnTo>
                <a:lnTo>
                  <a:pt x="2433" y="283"/>
                </a:lnTo>
                <a:lnTo>
                  <a:pt x="2381" y="281"/>
                </a:lnTo>
                <a:lnTo>
                  <a:pt x="2376" y="279"/>
                </a:lnTo>
                <a:lnTo>
                  <a:pt x="2378" y="273"/>
                </a:lnTo>
                <a:lnTo>
                  <a:pt x="2388" y="265"/>
                </a:lnTo>
                <a:lnTo>
                  <a:pt x="2385" y="257"/>
                </a:lnTo>
                <a:lnTo>
                  <a:pt x="2376" y="251"/>
                </a:lnTo>
                <a:lnTo>
                  <a:pt x="2369" y="237"/>
                </a:lnTo>
                <a:lnTo>
                  <a:pt x="2368" y="221"/>
                </a:lnTo>
                <a:lnTo>
                  <a:pt x="2364" y="203"/>
                </a:lnTo>
                <a:lnTo>
                  <a:pt x="2351" y="189"/>
                </a:lnTo>
                <a:lnTo>
                  <a:pt x="2344" y="180"/>
                </a:lnTo>
                <a:lnTo>
                  <a:pt x="2344" y="171"/>
                </a:lnTo>
                <a:lnTo>
                  <a:pt x="2366" y="167"/>
                </a:lnTo>
                <a:lnTo>
                  <a:pt x="2394" y="161"/>
                </a:lnTo>
                <a:lnTo>
                  <a:pt x="2398" y="155"/>
                </a:lnTo>
                <a:lnTo>
                  <a:pt x="2395" y="146"/>
                </a:lnTo>
                <a:lnTo>
                  <a:pt x="2331" y="95"/>
                </a:lnTo>
                <a:lnTo>
                  <a:pt x="2306" y="51"/>
                </a:lnTo>
                <a:lnTo>
                  <a:pt x="2283" y="26"/>
                </a:lnTo>
                <a:lnTo>
                  <a:pt x="2261" y="10"/>
                </a:lnTo>
                <a:lnTo>
                  <a:pt x="2243" y="2"/>
                </a:lnTo>
                <a:lnTo>
                  <a:pt x="2220" y="5"/>
                </a:lnTo>
                <a:lnTo>
                  <a:pt x="2187" y="5"/>
                </a:lnTo>
                <a:lnTo>
                  <a:pt x="2154" y="0"/>
                </a:lnTo>
                <a:lnTo>
                  <a:pt x="2127" y="3"/>
                </a:lnTo>
                <a:lnTo>
                  <a:pt x="2081" y="25"/>
                </a:lnTo>
                <a:lnTo>
                  <a:pt x="2062" y="26"/>
                </a:lnTo>
                <a:lnTo>
                  <a:pt x="2028" y="19"/>
                </a:lnTo>
                <a:lnTo>
                  <a:pt x="2001" y="12"/>
                </a:lnTo>
                <a:lnTo>
                  <a:pt x="1986" y="12"/>
                </a:lnTo>
                <a:lnTo>
                  <a:pt x="1978" y="15"/>
                </a:lnTo>
                <a:lnTo>
                  <a:pt x="1973" y="21"/>
                </a:lnTo>
                <a:lnTo>
                  <a:pt x="1962" y="61"/>
                </a:lnTo>
                <a:lnTo>
                  <a:pt x="1950" y="69"/>
                </a:lnTo>
                <a:lnTo>
                  <a:pt x="1932" y="77"/>
                </a:lnTo>
                <a:lnTo>
                  <a:pt x="1916" y="78"/>
                </a:lnTo>
                <a:lnTo>
                  <a:pt x="1902" y="78"/>
                </a:lnTo>
                <a:lnTo>
                  <a:pt x="1882" y="72"/>
                </a:lnTo>
                <a:lnTo>
                  <a:pt x="1863" y="65"/>
                </a:lnTo>
                <a:lnTo>
                  <a:pt x="1858" y="64"/>
                </a:lnTo>
                <a:lnTo>
                  <a:pt x="1821" y="63"/>
                </a:lnTo>
                <a:lnTo>
                  <a:pt x="1776" y="63"/>
                </a:lnTo>
                <a:lnTo>
                  <a:pt x="1752" y="77"/>
                </a:lnTo>
                <a:lnTo>
                  <a:pt x="1742" y="74"/>
                </a:lnTo>
                <a:lnTo>
                  <a:pt x="1723" y="70"/>
                </a:lnTo>
                <a:lnTo>
                  <a:pt x="1705" y="78"/>
                </a:lnTo>
                <a:lnTo>
                  <a:pt x="1680" y="102"/>
                </a:lnTo>
                <a:lnTo>
                  <a:pt x="1664" y="116"/>
                </a:lnTo>
                <a:lnTo>
                  <a:pt x="1650" y="137"/>
                </a:lnTo>
                <a:lnTo>
                  <a:pt x="1645" y="148"/>
                </a:lnTo>
                <a:lnTo>
                  <a:pt x="1636" y="168"/>
                </a:lnTo>
                <a:lnTo>
                  <a:pt x="1629" y="192"/>
                </a:lnTo>
                <a:lnTo>
                  <a:pt x="1636" y="208"/>
                </a:lnTo>
                <a:lnTo>
                  <a:pt x="1647" y="224"/>
                </a:lnTo>
                <a:lnTo>
                  <a:pt x="1650" y="240"/>
                </a:lnTo>
                <a:lnTo>
                  <a:pt x="1656" y="253"/>
                </a:lnTo>
                <a:lnTo>
                  <a:pt x="1646" y="263"/>
                </a:lnTo>
                <a:lnTo>
                  <a:pt x="1640" y="276"/>
                </a:lnTo>
                <a:lnTo>
                  <a:pt x="1621" y="274"/>
                </a:lnTo>
                <a:lnTo>
                  <a:pt x="1596" y="261"/>
                </a:lnTo>
                <a:lnTo>
                  <a:pt x="1589" y="242"/>
                </a:lnTo>
                <a:lnTo>
                  <a:pt x="1570" y="229"/>
                </a:lnTo>
                <a:lnTo>
                  <a:pt x="1558" y="222"/>
                </a:lnTo>
                <a:lnTo>
                  <a:pt x="1538" y="221"/>
                </a:lnTo>
                <a:lnTo>
                  <a:pt x="1508" y="227"/>
                </a:lnTo>
                <a:lnTo>
                  <a:pt x="1468" y="232"/>
                </a:lnTo>
                <a:lnTo>
                  <a:pt x="1438" y="233"/>
                </a:lnTo>
                <a:lnTo>
                  <a:pt x="1422" y="240"/>
                </a:lnTo>
                <a:lnTo>
                  <a:pt x="1398" y="246"/>
                </a:lnTo>
                <a:lnTo>
                  <a:pt x="1387" y="239"/>
                </a:lnTo>
                <a:lnTo>
                  <a:pt x="1371" y="218"/>
                </a:lnTo>
                <a:lnTo>
                  <a:pt x="1358" y="196"/>
                </a:lnTo>
                <a:lnTo>
                  <a:pt x="1349" y="187"/>
                </a:lnTo>
                <a:lnTo>
                  <a:pt x="1342" y="184"/>
                </a:lnTo>
                <a:lnTo>
                  <a:pt x="1333" y="185"/>
                </a:lnTo>
                <a:lnTo>
                  <a:pt x="1325" y="191"/>
                </a:lnTo>
                <a:lnTo>
                  <a:pt x="1319" y="198"/>
                </a:lnTo>
                <a:lnTo>
                  <a:pt x="1309" y="201"/>
                </a:lnTo>
                <a:lnTo>
                  <a:pt x="1294" y="206"/>
                </a:lnTo>
                <a:lnTo>
                  <a:pt x="1283" y="213"/>
                </a:lnTo>
                <a:lnTo>
                  <a:pt x="1273" y="233"/>
                </a:lnTo>
                <a:lnTo>
                  <a:pt x="1265" y="232"/>
                </a:lnTo>
                <a:lnTo>
                  <a:pt x="1256" y="228"/>
                </a:lnTo>
                <a:lnTo>
                  <a:pt x="1243" y="205"/>
                </a:lnTo>
                <a:lnTo>
                  <a:pt x="1230" y="200"/>
                </a:lnTo>
                <a:lnTo>
                  <a:pt x="1209" y="200"/>
                </a:lnTo>
                <a:lnTo>
                  <a:pt x="1181" y="196"/>
                </a:lnTo>
                <a:lnTo>
                  <a:pt x="1159" y="189"/>
                </a:lnTo>
                <a:lnTo>
                  <a:pt x="1151" y="191"/>
                </a:lnTo>
                <a:lnTo>
                  <a:pt x="1139" y="200"/>
                </a:lnTo>
                <a:lnTo>
                  <a:pt x="1126" y="201"/>
                </a:lnTo>
                <a:lnTo>
                  <a:pt x="1094" y="193"/>
                </a:lnTo>
                <a:lnTo>
                  <a:pt x="1089" y="197"/>
                </a:lnTo>
                <a:lnTo>
                  <a:pt x="1082" y="209"/>
                </a:lnTo>
                <a:lnTo>
                  <a:pt x="1074" y="221"/>
                </a:lnTo>
                <a:lnTo>
                  <a:pt x="1065" y="222"/>
                </a:lnTo>
                <a:lnTo>
                  <a:pt x="1060" y="220"/>
                </a:lnTo>
                <a:lnTo>
                  <a:pt x="1061" y="198"/>
                </a:lnTo>
                <a:lnTo>
                  <a:pt x="1043" y="191"/>
                </a:lnTo>
                <a:lnTo>
                  <a:pt x="1013" y="190"/>
                </a:lnTo>
                <a:lnTo>
                  <a:pt x="992" y="193"/>
                </a:lnTo>
                <a:lnTo>
                  <a:pt x="981" y="192"/>
                </a:lnTo>
                <a:lnTo>
                  <a:pt x="976" y="188"/>
                </a:lnTo>
                <a:lnTo>
                  <a:pt x="948" y="153"/>
                </a:lnTo>
                <a:lnTo>
                  <a:pt x="933" y="150"/>
                </a:lnTo>
                <a:lnTo>
                  <a:pt x="910" y="152"/>
                </a:lnTo>
                <a:lnTo>
                  <a:pt x="873" y="148"/>
                </a:lnTo>
                <a:lnTo>
                  <a:pt x="831" y="140"/>
                </a:lnTo>
                <a:lnTo>
                  <a:pt x="809" y="137"/>
                </a:lnTo>
                <a:lnTo>
                  <a:pt x="796" y="129"/>
                </a:lnTo>
                <a:lnTo>
                  <a:pt x="770" y="126"/>
                </a:lnTo>
                <a:lnTo>
                  <a:pt x="701" y="112"/>
                </a:lnTo>
                <a:lnTo>
                  <a:pt x="672" y="109"/>
                </a:lnTo>
                <a:lnTo>
                  <a:pt x="632" y="109"/>
                </a:lnTo>
                <a:lnTo>
                  <a:pt x="569" y="106"/>
                </a:lnTo>
                <a:lnTo>
                  <a:pt x="529" y="107"/>
                </a:lnTo>
                <a:lnTo>
                  <a:pt x="511" y="112"/>
                </a:lnTo>
                <a:lnTo>
                  <a:pt x="489" y="115"/>
                </a:lnTo>
                <a:lnTo>
                  <a:pt x="453" y="118"/>
                </a:lnTo>
                <a:lnTo>
                  <a:pt x="439" y="118"/>
                </a:lnTo>
                <a:lnTo>
                  <a:pt x="416" y="119"/>
                </a:lnTo>
                <a:lnTo>
                  <a:pt x="390" y="123"/>
                </a:lnTo>
                <a:lnTo>
                  <a:pt x="383" y="130"/>
                </a:lnTo>
                <a:lnTo>
                  <a:pt x="376" y="147"/>
                </a:lnTo>
                <a:lnTo>
                  <a:pt x="347" y="174"/>
                </a:lnTo>
                <a:lnTo>
                  <a:pt x="318" y="193"/>
                </a:lnTo>
                <a:lnTo>
                  <a:pt x="313" y="195"/>
                </a:lnTo>
                <a:lnTo>
                  <a:pt x="295" y="185"/>
                </a:lnTo>
                <a:lnTo>
                  <a:pt x="281" y="182"/>
                </a:lnTo>
                <a:lnTo>
                  <a:pt x="263" y="181"/>
                </a:lnTo>
                <a:lnTo>
                  <a:pt x="252" y="184"/>
                </a:lnTo>
                <a:lnTo>
                  <a:pt x="245" y="189"/>
                </a:lnTo>
                <a:lnTo>
                  <a:pt x="247" y="210"/>
                </a:lnTo>
                <a:lnTo>
                  <a:pt x="246" y="212"/>
                </a:lnTo>
                <a:lnTo>
                  <a:pt x="258" y="230"/>
                </a:lnTo>
                <a:lnTo>
                  <a:pt x="263" y="243"/>
                </a:lnTo>
                <a:lnTo>
                  <a:pt x="259" y="254"/>
                </a:lnTo>
                <a:lnTo>
                  <a:pt x="261" y="265"/>
                </a:lnTo>
                <a:lnTo>
                  <a:pt x="271" y="276"/>
                </a:lnTo>
                <a:lnTo>
                  <a:pt x="305" y="312"/>
                </a:lnTo>
                <a:lnTo>
                  <a:pt x="322" y="346"/>
                </a:lnTo>
                <a:lnTo>
                  <a:pt x="333" y="359"/>
                </a:lnTo>
                <a:lnTo>
                  <a:pt x="356" y="376"/>
                </a:lnTo>
                <a:lnTo>
                  <a:pt x="358" y="383"/>
                </a:lnTo>
                <a:lnTo>
                  <a:pt x="350" y="390"/>
                </a:lnTo>
                <a:lnTo>
                  <a:pt x="343" y="391"/>
                </a:lnTo>
                <a:lnTo>
                  <a:pt x="338" y="393"/>
                </a:lnTo>
                <a:lnTo>
                  <a:pt x="334" y="398"/>
                </a:lnTo>
                <a:lnTo>
                  <a:pt x="341" y="405"/>
                </a:lnTo>
                <a:lnTo>
                  <a:pt x="349" y="414"/>
                </a:lnTo>
                <a:lnTo>
                  <a:pt x="360" y="441"/>
                </a:lnTo>
                <a:lnTo>
                  <a:pt x="361" y="463"/>
                </a:lnTo>
                <a:lnTo>
                  <a:pt x="354" y="469"/>
                </a:lnTo>
                <a:lnTo>
                  <a:pt x="346" y="482"/>
                </a:lnTo>
                <a:lnTo>
                  <a:pt x="340" y="494"/>
                </a:lnTo>
                <a:lnTo>
                  <a:pt x="288" y="502"/>
                </a:lnTo>
                <a:lnTo>
                  <a:pt x="276" y="516"/>
                </a:lnTo>
                <a:lnTo>
                  <a:pt x="249" y="540"/>
                </a:lnTo>
                <a:lnTo>
                  <a:pt x="230" y="555"/>
                </a:lnTo>
                <a:lnTo>
                  <a:pt x="203" y="580"/>
                </a:lnTo>
                <a:lnTo>
                  <a:pt x="160" y="625"/>
                </a:lnTo>
                <a:lnTo>
                  <a:pt x="144" y="644"/>
                </a:lnTo>
                <a:lnTo>
                  <a:pt x="133" y="659"/>
                </a:lnTo>
                <a:lnTo>
                  <a:pt x="98" y="700"/>
                </a:lnTo>
                <a:lnTo>
                  <a:pt x="88" y="717"/>
                </a:lnTo>
                <a:lnTo>
                  <a:pt x="91" y="732"/>
                </a:lnTo>
                <a:lnTo>
                  <a:pt x="105" y="765"/>
                </a:lnTo>
                <a:lnTo>
                  <a:pt x="109" y="780"/>
                </a:lnTo>
                <a:lnTo>
                  <a:pt x="108" y="794"/>
                </a:lnTo>
                <a:lnTo>
                  <a:pt x="105" y="807"/>
                </a:lnTo>
                <a:lnTo>
                  <a:pt x="106" y="812"/>
                </a:lnTo>
                <a:lnTo>
                  <a:pt x="117" y="821"/>
                </a:lnTo>
                <a:lnTo>
                  <a:pt x="135" y="835"/>
                </a:lnTo>
                <a:lnTo>
                  <a:pt x="136" y="840"/>
                </a:lnTo>
                <a:lnTo>
                  <a:pt x="134" y="847"/>
                </a:lnTo>
                <a:lnTo>
                  <a:pt x="129" y="851"/>
                </a:lnTo>
                <a:lnTo>
                  <a:pt x="107" y="846"/>
                </a:lnTo>
                <a:lnTo>
                  <a:pt x="81" y="836"/>
                </a:lnTo>
                <a:lnTo>
                  <a:pt x="73" y="837"/>
                </a:lnTo>
                <a:lnTo>
                  <a:pt x="71" y="848"/>
                </a:lnTo>
                <a:lnTo>
                  <a:pt x="63" y="860"/>
                </a:lnTo>
                <a:lnTo>
                  <a:pt x="53" y="873"/>
                </a:lnTo>
                <a:lnTo>
                  <a:pt x="45" y="889"/>
                </a:lnTo>
                <a:lnTo>
                  <a:pt x="36" y="921"/>
                </a:lnTo>
                <a:lnTo>
                  <a:pt x="29" y="937"/>
                </a:lnTo>
                <a:lnTo>
                  <a:pt x="0" y="967"/>
                </a:lnTo>
                <a:lnTo>
                  <a:pt x="0" y="1009"/>
                </a:lnTo>
                <a:lnTo>
                  <a:pt x="20" y="1007"/>
                </a:lnTo>
                <a:lnTo>
                  <a:pt x="21" y="1007"/>
                </a:lnTo>
                <a:lnTo>
                  <a:pt x="25" y="1008"/>
                </a:lnTo>
                <a:lnTo>
                  <a:pt x="29" y="1021"/>
                </a:lnTo>
                <a:lnTo>
                  <a:pt x="30" y="1022"/>
                </a:lnTo>
                <a:lnTo>
                  <a:pt x="35" y="1030"/>
                </a:lnTo>
                <a:lnTo>
                  <a:pt x="40" y="1040"/>
                </a:lnTo>
                <a:lnTo>
                  <a:pt x="47" y="1048"/>
                </a:lnTo>
                <a:lnTo>
                  <a:pt x="63" y="1051"/>
                </a:lnTo>
                <a:lnTo>
                  <a:pt x="82" y="1061"/>
                </a:lnTo>
                <a:lnTo>
                  <a:pt x="96" y="1079"/>
                </a:lnTo>
                <a:lnTo>
                  <a:pt x="116" y="1087"/>
                </a:lnTo>
                <a:lnTo>
                  <a:pt x="118" y="1087"/>
                </a:lnTo>
                <a:lnTo>
                  <a:pt x="121" y="1086"/>
                </a:lnTo>
                <a:lnTo>
                  <a:pt x="135" y="1085"/>
                </a:lnTo>
                <a:lnTo>
                  <a:pt x="138" y="1089"/>
                </a:lnTo>
                <a:lnTo>
                  <a:pt x="150" y="1099"/>
                </a:lnTo>
                <a:lnTo>
                  <a:pt x="155" y="1107"/>
                </a:lnTo>
                <a:lnTo>
                  <a:pt x="153" y="1115"/>
                </a:lnTo>
                <a:lnTo>
                  <a:pt x="155" y="1124"/>
                </a:lnTo>
                <a:lnTo>
                  <a:pt x="160" y="1127"/>
                </a:lnTo>
                <a:lnTo>
                  <a:pt x="167" y="1123"/>
                </a:lnTo>
                <a:lnTo>
                  <a:pt x="195" y="1112"/>
                </a:lnTo>
                <a:lnTo>
                  <a:pt x="202" y="1102"/>
                </a:lnTo>
                <a:lnTo>
                  <a:pt x="211" y="1091"/>
                </a:lnTo>
                <a:lnTo>
                  <a:pt x="224" y="1092"/>
                </a:lnTo>
                <a:lnTo>
                  <a:pt x="268" y="1117"/>
                </a:lnTo>
                <a:lnTo>
                  <a:pt x="313" y="1115"/>
                </a:lnTo>
                <a:lnTo>
                  <a:pt x="321" y="1116"/>
                </a:lnTo>
                <a:lnTo>
                  <a:pt x="323" y="1117"/>
                </a:lnTo>
                <a:lnTo>
                  <a:pt x="330" y="1119"/>
                </a:lnTo>
                <a:lnTo>
                  <a:pt x="390" y="1130"/>
                </a:lnTo>
                <a:lnTo>
                  <a:pt x="399" y="1129"/>
                </a:lnTo>
                <a:lnTo>
                  <a:pt x="402" y="1128"/>
                </a:lnTo>
                <a:lnTo>
                  <a:pt x="427" y="1139"/>
                </a:lnTo>
                <a:lnTo>
                  <a:pt x="448" y="1138"/>
                </a:lnTo>
                <a:lnTo>
                  <a:pt x="468" y="1130"/>
                </a:lnTo>
                <a:lnTo>
                  <a:pt x="489" y="1127"/>
                </a:lnTo>
                <a:lnTo>
                  <a:pt x="509" y="1131"/>
                </a:lnTo>
                <a:lnTo>
                  <a:pt x="525" y="1146"/>
                </a:lnTo>
                <a:lnTo>
                  <a:pt x="565" y="1175"/>
                </a:lnTo>
                <a:lnTo>
                  <a:pt x="577" y="1187"/>
                </a:lnTo>
                <a:lnTo>
                  <a:pt x="595" y="1186"/>
                </a:lnTo>
                <a:lnTo>
                  <a:pt x="614" y="1180"/>
                </a:lnTo>
                <a:lnTo>
                  <a:pt x="633" y="1160"/>
                </a:lnTo>
                <a:lnTo>
                  <a:pt x="691" y="1138"/>
                </a:lnTo>
                <a:lnTo>
                  <a:pt x="737" y="1131"/>
                </a:lnTo>
                <a:lnTo>
                  <a:pt x="781" y="1122"/>
                </a:lnTo>
                <a:lnTo>
                  <a:pt x="832" y="1116"/>
                </a:lnTo>
                <a:lnTo>
                  <a:pt x="846" y="1098"/>
                </a:lnTo>
                <a:lnTo>
                  <a:pt x="854" y="1084"/>
                </a:lnTo>
                <a:lnTo>
                  <a:pt x="858" y="1062"/>
                </a:lnTo>
                <a:lnTo>
                  <a:pt x="884" y="1055"/>
                </a:lnTo>
                <a:lnTo>
                  <a:pt x="911" y="1049"/>
                </a:lnTo>
                <a:lnTo>
                  <a:pt x="920" y="1047"/>
                </a:lnTo>
                <a:lnTo>
                  <a:pt x="924" y="1038"/>
                </a:lnTo>
                <a:lnTo>
                  <a:pt x="964" y="1015"/>
                </a:lnTo>
                <a:lnTo>
                  <a:pt x="975" y="1018"/>
                </a:lnTo>
                <a:lnTo>
                  <a:pt x="998" y="1019"/>
                </a:lnTo>
                <a:lnTo>
                  <a:pt x="1043" y="1019"/>
                </a:lnTo>
                <a:lnTo>
                  <a:pt x="1063" y="1002"/>
                </a:lnTo>
                <a:lnTo>
                  <a:pt x="1078" y="1006"/>
                </a:lnTo>
                <a:lnTo>
                  <a:pt x="1088" y="999"/>
                </a:lnTo>
                <a:lnTo>
                  <a:pt x="1105" y="991"/>
                </a:lnTo>
                <a:lnTo>
                  <a:pt x="1108" y="993"/>
                </a:lnTo>
                <a:lnTo>
                  <a:pt x="1111" y="994"/>
                </a:lnTo>
                <a:lnTo>
                  <a:pt x="1140" y="998"/>
                </a:lnTo>
                <a:lnTo>
                  <a:pt x="1163" y="1006"/>
                </a:lnTo>
                <a:lnTo>
                  <a:pt x="1178" y="1020"/>
                </a:lnTo>
                <a:lnTo>
                  <a:pt x="1193" y="1028"/>
                </a:lnTo>
                <a:lnTo>
                  <a:pt x="1210" y="1031"/>
                </a:lnTo>
                <a:lnTo>
                  <a:pt x="1219" y="1038"/>
                </a:lnTo>
                <a:lnTo>
                  <a:pt x="1221" y="1047"/>
                </a:lnTo>
                <a:lnTo>
                  <a:pt x="1236" y="1053"/>
                </a:lnTo>
                <a:lnTo>
                  <a:pt x="1263" y="1053"/>
                </a:lnTo>
                <a:lnTo>
                  <a:pt x="1275" y="1059"/>
                </a:lnTo>
                <a:lnTo>
                  <a:pt x="1272" y="1072"/>
                </a:lnTo>
                <a:lnTo>
                  <a:pt x="1275" y="1077"/>
                </a:lnTo>
                <a:lnTo>
                  <a:pt x="1284" y="1072"/>
                </a:lnTo>
                <a:lnTo>
                  <a:pt x="1293" y="1076"/>
                </a:lnTo>
                <a:lnTo>
                  <a:pt x="1297" y="1086"/>
                </a:lnTo>
                <a:lnTo>
                  <a:pt x="1302" y="1090"/>
                </a:lnTo>
                <a:lnTo>
                  <a:pt x="1314" y="1075"/>
                </a:lnTo>
                <a:lnTo>
                  <a:pt x="1328" y="1077"/>
                </a:lnTo>
                <a:lnTo>
                  <a:pt x="1364" y="1083"/>
                </a:lnTo>
                <a:lnTo>
                  <a:pt x="1387" y="1115"/>
                </a:lnTo>
                <a:lnTo>
                  <a:pt x="1399" y="1126"/>
                </a:lnTo>
                <a:lnTo>
                  <a:pt x="1410" y="1131"/>
                </a:lnTo>
                <a:lnTo>
                  <a:pt x="1423" y="1126"/>
                </a:lnTo>
                <a:lnTo>
                  <a:pt x="1434" y="1120"/>
                </a:lnTo>
                <a:lnTo>
                  <a:pt x="1440" y="1123"/>
                </a:lnTo>
                <a:lnTo>
                  <a:pt x="1456" y="1145"/>
                </a:lnTo>
                <a:lnTo>
                  <a:pt x="1462" y="1172"/>
                </a:lnTo>
                <a:lnTo>
                  <a:pt x="1463" y="1184"/>
                </a:lnTo>
                <a:lnTo>
                  <a:pt x="1460" y="1202"/>
                </a:lnTo>
                <a:lnTo>
                  <a:pt x="1455" y="1223"/>
                </a:lnTo>
                <a:lnTo>
                  <a:pt x="1450" y="1235"/>
                </a:lnTo>
                <a:lnTo>
                  <a:pt x="1453" y="1246"/>
                </a:lnTo>
                <a:lnTo>
                  <a:pt x="1459" y="1254"/>
                </a:lnTo>
                <a:lnTo>
                  <a:pt x="1469" y="1257"/>
                </a:lnTo>
                <a:lnTo>
                  <a:pt x="1497" y="1276"/>
                </a:lnTo>
                <a:lnTo>
                  <a:pt x="1508" y="1288"/>
                </a:lnTo>
                <a:lnTo>
                  <a:pt x="1525" y="1296"/>
                </a:lnTo>
                <a:lnTo>
                  <a:pt x="1536" y="1297"/>
                </a:lnTo>
                <a:lnTo>
                  <a:pt x="1542" y="1302"/>
                </a:lnTo>
                <a:lnTo>
                  <a:pt x="1544" y="1309"/>
                </a:lnTo>
                <a:lnTo>
                  <a:pt x="1544" y="1324"/>
                </a:lnTo>
                <a:lnTo>
                  <a:pt x="1540" y="1339"/>
                </a:lnTo>
                <a:lnTo>
                  <a:pt x="1541" y="1349"/>
                </a:lnTo>
                <a:lnTo>
                  <a:pt x="1552" y="1360"/>
                </a:lnTo>
                <a:lnTo>
                  <a:pt x="1555" y="1373"/>
                </a:lnTo>
                <a:lnTo>
                  <a:pt x="1557" y="1381"/>
                </a:lnTo>
                <a:lnTo>
                  <a:pt x="1563" y="1389"/>
                </a:lnTo>
                <a:lnTo>
                  <a:pt x="1588" y="1403"/>
                </a:lnTo>
                <a:lnTo>
                  <a:pt x="1623" y="1416"/>
                </a:lnTo>
                <a:lnTo>
                  <a:pt x="1632" y="1429"/>
                </a:lnTo>
                <a:lnTo>
                  <a:pt x="1638" y="1444"/>
                </a:lnTo>
                <a:lnTo>
                  <a:pt x="1639" y="1469"/>
                </a:lnTo>
                <a:lnTo>
                  <a:pt x="1639" y="1491"/>
                </a:lnTo>
                <a:lnTo>
                  <a:pt x="1684" y="1522"/>
                </a:lnTo>
                <a:lnTo>
                  <a:pt x="1680" y="1527"/>
                </a:lnTo>
                <a:lnTo>
                  <a:pt x="1674" y="1533"/>
                </a:lnTo>
                <a:lnTo>
                  <a:pt x="1634" y="1537"/>
                </a:lnTo>
                <a:lnTo>
                  <a:pt x="1626" y="1540"/>
                </a:lnTo>
                <a:lnTo>
                  <a:pt x="1606" y="1518"/>
                </a:lnTo>
                <a:lnTo>
                  <a:pt x="1596" y="1515"/>
                </a:lnTo>
                <a:lnTo>
                  <a:pt x="1588" y="1523"/>
                </a:lnTo>
                <a:lnTo>
                  <a:pt x="1579" y="1528"/>
                </a:lnTo>
                <a:lnTo>
                  <a:pt x="1566" y="1525"/>
                </a:lnTo>
                <a:lnTo>
                  <a:pt x="1552" y="1519"/>
                </a:lnTo>
                <a:lnTo>
                  <a:pt x="1545" y="1514"/>
                </a:lnTo>
                <a:lnTo>
                  <a:pt x="1539" y="1513"/>
                </a:lnTo>
                <a:lnTo>
                  <a:pt x="1532" y="1518"/>
                </a:lnTo>
                <a:lnTo>
                  <a:pt x="1521" y="1516"/>
                </a:lnTo>
                <a:lnTo>
                  <a:pt x="1513" y="1510"/>
                </a:lnTo>
                <a:lnTo>
                  <a:pt x="1504" y="1529"/>
                </a:lnTo>
                <a:lnTo>
                  <a:pt x="1498" y="1533"/>
                </a:lnTo>
                <a:lnTo>
                  <a:pt x="1494" y="1533"/>
                </a:lnTo>
                <a:lnTo>
                  <a:pt x="1490" y="1500"/>
                </a:lnTo>
                <a:lnTo>
                  <a:pt x="1487" y="1495"/>
                </a:lnTo>
                <a:lnTo>
                  <a:pt x="1479" y="1494"/>
                </a:lnTo>
                <a:lnTo>
                  <a:pt x="1459" y="1502"/>
                </a:lnTo>
                <a:lnTo>
                  <a:pt x="1441" y="1513"/>
                </a:lnTo>
                <a:lnTo>
                  <a:pt x="1436" y="1521"/>
                </a:lnTo>
                <a:lnTo>
                  <a:pt x="1438" y="1537"/>
                </a:lnTo>
                <a:lnTo>
                  <a:pt x="1442" y="1556"/>
                </a:lnTo>
                <a:lnTo>
                  <a:pt x="1457" y="1585"/>
                </a:lnTo>
                <a:lnTo>
                  <a:pt x="1452" y="1598"/>
                </a:lnTo>
                <a:lnTo>
                  <a:pt x="1448" y="1617"/>
                </a:lnTo>
                <a:lnTo>
                  <a:pt x="1430" y="1635"/>
                </a:lnTo>
                <a:lnTo>
                  <a:pt x="1407" y="1647"/>
                </a:lnTo>
                <a:lnTo>
                  <a:pt x="1407" y="1668"/>
                </a:lnTo>
                <a:lnTo>
                  <a:pt x="1396" y="1684"/>
                </a:lnTo>
                <a:lnTo>
                  <a:pt x="1375" y="1698"/>
                </a:lnTo>
                <a:lnTo>
                  <a:pt x="1362" y="1716"/>
                </a:lnTo>
                <a:lnTo>
                  <a:pt x="1367" y="1729"/>
                </a:lnTo>
                <a:lnTo>
                  <a:pt x="1369" y="1740"/>
                </a:lnTo>
                <a:lnTo>
                  <a:pt x="1367" y="1748"/>
                </a:lnTo>
                <a:lnTo>
                  <a:pt x="1367" y="1754"/>
                </a:lnTo>
                <a:lnTo>
                  <a:pt x="1361" y="1757"/>
                </a:lnTo>
                <a:lnTo>
                  <a:pt x="1328" y="1759"/>
                </a:lnTo>
                <a:lnTo>
                  <a:pt x="1319" y="1764"/>
                </a:lnTo>
                <a:lnTo>
                  <a:pt x="1309" y="1772"/>
                </a:lnTo>
                <a:lnTo>
                  <a:pt x="1333" y="1798"/>
                </a:lnTo>
                <a:lnTo>
                  <a:pt x="1362" y="1813"/>
                </a:lnTo>
                <a:lnTo>
                  <a:pt x="1428" y="1827"/>
                </a:lnTo>
                <a:lnTo>
                  <a:pt x="1434" y="1825"/>
                </a:lnTo>
                <a:lnTo>
                  <a:pt x="1434" y="1823"/>
                </a:lnTo>
                <a:lnTo>
                  <a:pt x="1429" y="1819"/>
                </a:lnTo>
                <a:lnTo>
                  <a:pt x="1428" y="1814"/>
                </a:lnTo>
                <a:lnTo>
                  <a:pt x="1431" y="1808"/>
                </a:lnTo>
                <a:lnTo>
                  <a:pt x="1440" y="1808"/>
                </a:lnTo>
                <a:lnTo>
                  <a:pt x="1454" y="1813"/>
                </a:lnTo>
                <a:lnTo>
                  <a:pt x="1482" y="1805"/>
                </a:lnTo>
                <a:lnTo>
                  <a:pt x="1521" y="1784"/>
                </a:lnTo>
                <a:lnTo>
                  <a:pt x="1558" y="1780"/>
                </a:lnTo>
                <a:lnTo>
                  <a:pt x="1593" y="1792"/>
                </a:lnTo>
                <a:lnTo>
                  <a:pt x="1612" y="1807"/>
                </a:lnTo>
                <a:lnTo>
                  <a:pt x="1624" y="1821"/>
                </a:lnTo>
                <a:lnTo>
                  <a:pt x="1627" y="1799"/>
                </a:lnTo>
                <a:lnTo>
                  <a:pt x="1611" y="1748"/>
                </a:lnTo>
                <a:lnTo>
                  <a:pt x="1594" y="1733"/>
                </a:lnTo>
                <a:lnTo>
                  <a:pt x="1592" y="1712"/>
                </a:lnTo>
                <a:lnTo>
                  <a:pt x="1598" y="1702"/>
                </a:lnTo>
                <a:lnTo>
                  <a:pt x="1609" y="1694"/>
                </a:lnTo>
                <a:lnTo>
                  <a:pt x="1637" y="1699"/>
                </a:lnTo>
                <a:lnTo>
                  <a:pt x="1654" y="1694"/>
                </a:lnTo>
                <a:lnTo>
                  <a:pt x="1674" y="1683"/>
                </a:lnTo>
                <a:lnTo>
                  <a:pt x="1710" y="1669"/>
                </a:lnTo>
                <a:lnTo>
                  <a:pt x="1716" y="1664"/>
                </a:lnTo>
                <a:lnTo>
                  <a:pt x="1768" y="1607"/>
                </a:lnTo>
                <a:lnTo>
                  <a:pt x="1771" y="1604"/>
                </a:lnTo>
                <a:lnTo>
                  <a:pt x="1798" y="1562"/>
                </a:lnTo>
                <a:lnTo>
                  <a:pt x="1800" y="1552"/>
                </a:lnTo>
                <a:lnTo>
                  <a:pt x="1808" y="1536"/>
                </a:lnTo>
                <a:lnTo>
                  <a:pt x="1817" y="1508"/>
                </a:lnTo>
                <a:lnTo>
                  <a:pt x="1820" y="1488"/>
                </a:lnTo>
                <a:lnTo>
                  <a:pt x="1888" y="1469"/>
                </a:lnTo>
                <a:lnTo>
                  <a:pt x="1926" y="1473"/>
                </a:lnTo>
                <a:lnTo>
                  <a:pt x="1942" y="1468"/>
                </a:lnTo>
                <a:lnTo>
                  <a:pt x="1960" y="1440"/>
                </a:lnTo>
                <a:lnTo>
                  <a:pt x="1972" y="1430"/>
                </a:lnTo>
                <a:lnTo>
                  <a:pt x="1969" y="1459"/>
                </a:lnTo>
                <a:lnTo>
                  <a:pt x="1995" y="1464"/>
                </a:lnTo>
                <a:lnTo>
                  <a:pt x="2020" y="1467"/>
                </a:lnTo>
                <a:lnTo>
                  <a:pt x="2040" y="1462"/>
                </a:lnTo>
                <a:lnTo>
                  <a:pt x="2044" y="1444"/>
                </a:lnTo>
                <a:lnTo>
                  <a:pt x="2041" y="1392"/>
                </a:lnTo>
                <a:lnTo>
                  <a:pt x="2028" y="1371"/>
                </a:lnTo>
                <a:lnTo>
                  <a:pt x="2020" y="1350"/>
                </a:lnTo>
                <a:lnTo>
                  <a:pt x="2001" y="1318"/>
                </a:lnTo>
                <a:lnTo>
                  <a:pt x="2019" y="1332"/>
                </a:lnTo>
                <a:lnTo>
                  <a:pt x="2026" y="1348"/>
                </a:lnTo>
                <a:lnTo>
                  <a:pt x="2045" y="1377"/>
                </a:lnTo>
                <a:lnTo>
                  <a:pt x="2053" y="1410"/>
                </a:lnTo>
                <a:lnTo>
                  <a:pt x="2051" y="1429"/>
                </a:lnTo>
                <a:lnTo>
                  <a:pt x="2059" y="1448"/>
                </a:lnTo>
                <a:lnTo>
                  <a:pt x="2075" y="1464"/>
                </a:lnTo>
                <a:lnTo>
                  <a:pt x="2094" y="1477"/>
                </a:lnTo>
                <a:lnTo>
                  <a:pt x="2141" y="1485"/>
                </a:lnTo>
                <a:lnTo>
                  <a:pt x="2186" y="1472"/>
                </a:lnTo>
                <a:lnTo>
                  <a:pt x="2182" y="1478"/>
                </a:lnTo>
                <a:lnTo>
                  <a:pt x="2156" y="1497"/>
                </a:lnTo>
                <a:lnTo>
                  <a:pt x="2145" y="1507"/>
                </a:lnTo>
                <a:lnTo>
                  <a:pt x="2097" y="1499"/>
                </a:lnTo>
                <a:lnTo>
                  <a:pt x="2044" y="1496"/>
                </a:lnTo>
                <a:lnTo>
                  <a:pt x="2010" y="1487"/>
                </a:lnTo>
                <a:lnTo>
                  <a:pt x="1976" y="1488"/>
                </a:lnTo>
                <a:lnTo>
                  <a:pt x="1991" y="1499"/>
                </a:lnTo>
                <a:lnTo>
                  <a:pt x="2011" y="1508"/>
                </a:lnTo>
                <a:lnTo>
                  <a:pt x="2041" y="1511"/>
                </a:lnTo>
                <a:lnTo>
                  <a:pt x="2073" y="1520"/>
                </a:lnTo>
                <a:lnTo>
                  <a:pt x="2075" y="1531"/>
                </a:lnTo>
                <a:lnTo>
                  <a:pt x="2071" y="1536"/>
                </a:lnTo>
                <a:lnTo>
                  <a:pt x="2056" y="1540"/>
                </a:lnTo>
                <a:lnTo>
                  <a:pt x="2042" y="1541"/>
                </a:lnTo>
                <a:lnTo>
                  <a:pt x="2029" y="1546"/>
                </a:lnTo>
                <a:lnTo>
                  <a:pt x="2041" y="1558"/>
                </a:lnTo>
                <a:lnTo>
                  <a:pt x="2060" y="1557"/>
                </a:lnTo>
                <a:lnTo>
                  <a:pt x="2084" y="1563"/>
                </a:lnTo>
                <a:lnTo>
                  <a:pt x="2148" y="1597"/>
                </a:lnTo>
                <a:lnTo>
                  <a:pt x="2180" y="1609"/>
                </a:lnTo>
                <a:lnTo>
                  <a:pt x="2245" y="1597"/>
                </a:lnTo>
                <a:lnTo>
                  <a:pt x="2275" y="1599"/>
                </a:lnTo>
                <a:lnTo>
                  <a:pt x="2328" y="1585"/>
                </a:lnTo>
                <a:lnTo>
                  <a:pt x="2341" y="1598"/>
                </a:lnTo>
                <a:lnTo>
                  <a:pt x="2378" y="1616"/>
                </a:lnTo>
                <a:lnTo>
                  <a:pt x="2392" y="1610"/>
                </a:lnTo>
                <a:lnTo>
                  <a:pt x="2411" y="1606"/>
                </a:lnTo>
                <a:lnTo>
                  <a:pt x="2422" y="1622"/>
                </a:lnTo>
                <a:lnTo>
                  <a:pt x="2430" y="1644"/>
                </a:lnTo>
                <a:lnTo>
                  <a:pt x="2392" y="1672"/>
                </a:lnTo>
                <a:lnTo>
                  <a:pt x="2356" y="1691"/>
                </a:lnTo>
                <a:lnTo>
                  <a:pt x="2327" y="1695"/>
                </a:lnTo>
                <a:lnTo>
                  <a:pt x="2266" y="1735"/>
                </a:lnTo>
                <a:lnTo>
                  <a:pt x="2204" y="1784"/>
                </a:lnTo>
                <a:lnTo>
                  <a:pt x="2216" y="1797"/>
                </a:lnTo>
                <a:lnTo>
                  <a:pt x="2228" y="1803"/>
                </a:lnTo>
                <a:lnTo>
                  <a:pt x="2262" y="1795"/>
                </a:lnTo>
                <a:lnTo>
                  <a:pt x="2292" y="1798"/>
                </a:lnTo>
                <a:lnTo>
                  <a:pt x="2352" y="1837"/>
                </a:lnTo>
                <a:lnTo>
                  <a:pt x="2368" y="1843"/>
                </a:lnTo>
                <a:lnTo>
                  <a:pt x="2395" y="1839"/>
                </a:lnTo>
                <a:lnTo>
                  <a:pt x="2432" y="1862"/>
                </a:lnTo>
                <a:lnTo>
                  <a:pt x="2445" y="1913"/>
                </a:lnTo>
                <a:lnTo>
                  <a:pt x="2449" y="1933"/>
                </a:lnTo>
                <a:lnTo>
                  <a:pt x="2438" y="1990"/>
                </a:lnTo>
                <a:lnTo>
                  <a:pt x="2432" y="2006"/>
                </a:lnTo>
                <a:lnTo>
                  <a:pt x="2426" y="2011"/>
                </a:lnTo>
                <a:lnTo>
                  <a:pt x="2425" y="2023"/>
                </a:lnTo>
                <a:lnTo>
                  <a:pt x="2471" y="2053"/>
                </a:lnTo>
                <a:lnTo>
                  <a:pt x="2493" y="2063"/>
                </a:lnTo>
                <a:lnTo>
                  <a:pt x="2526" y="2065"/>
                </a:lnTo>
                <a:lnTo>
                  <a:pt x="2559" y="2056"/>
                </a:lnTo>
                <a:lnTo>
                  <a:pt x="2599" y="2027"/>
                </a:lnTo>
                <a:lnTo>
                  <a:pt x="2633" y="1980"/>
                </a:lnTo>
                <a:lnTo>
                  <a:pt x="2682" y="1958"/>
                </a:lnTo>
                <a:lnTo>
                  <a:pt x="2718" y="1954"/>
                </a:lnTo>
                <a:lnTo>
                  <a:pt x="2760" y="1959"/>
                </a:lnTo>
                <a:lnTo>
                  <a:pt x="2771" y="1935"/>
                </a:lnTo>
                <a:lnTo>
                  <a:pt x="2811" y="1914"/>
                </a:lnTo>
                <a:lnTo>
                  <a:pt x="2832" y="1862"/>
                </a:lnTo>
                <a:lnTo>
                  <a:pt x="2851" y="1857"/>
                </a:lnTo>
                <a:lnTo>
                  <a:pt x="2875" y="1861"/>
                </a:lnTo>
                <a:lnTo>
                  <a:pt x="2892" y="1869"/>
                </a:lnTo>
                <a:lnTo>
                  <a:pt x="2902" y="1877"/>
                </a:lnTo>
                <a:lnTo>
                  <a:pt x="2918" y="1885"/>
                </a:lnTo>
                <a:lnTo>
                  <a:pt x="2955" y="1879"/>
                </a:lnTo>
                <a:lnTo>
                  <a:pt x="2992" y="1880"/>
                </a:lnTo>
                <a:lnTo>
                  <a:pt x="3025" y="1870"/>
                </a:lnTo>
                <a:lnTo>
                  <a:pt x="3029" y="1848"/>
                </a:lnTo>
                <a:lnTo>
                  <a:pt x="3031" y="1828"/>
                </a:lnTo>
                <a:lnTo>
                  <a:pt x="3042" y="1810"/>
                </a:lnTo>
                <a:lnTo>
                  <a:pt x="3053" y="1786"/>
                </a:lnTo>
                <a:lnTo>
                  <a:pt x="3020" y="1776"/>
                </a:lnTo>
                <a:lnTo>
                  <a:pt x="2991" y="1770"/>
                </a:lnTo>
                <a:lnTo>
                  <a:pt x="2967" y="1771"/>
                </a:lnTo>
                <a:lnTo>
                  <a:pt x="2947" y="1779"/>
                </a:lnTo>
                <a:lnTo>
                  <a:pt x="2936" y="1792"/>
                </a:lnTo>
                <a:lnTo>
                  <a:pt x="2897" y="1784"/>
                </a:lnTo>
                <a:lnTo>
                  <a:pt x="2881" y="1787"/>
                </a:lnTo>
                <a:lnTo>
                  <a:pt x="2843" y="1808"/>
                </a:lnTo>
                <a:lnTo>
                  <a:pt x="2821" y="1807"/>
                </a:lnTo>
                <a:lnTo>
                  <a:pt x="2803" y="1796"/>
                </a:lnTo>
                <a:lnTo>
                  <a:pt x="2776" y="1773"/>
                </a:lnTo>
                <a:lnTo>
                  <a:pt x="2720" y="1707"/>
                </a:lnTo>
                <a:lnTo>
                  <a:pt x="2690" y="1661"/>
                </a:lnTo>
                <a:lnTo>
                  <a:pt x="2677" y="1633"/>
                </a:lnTo>
                <a:lnTo>
                  <a:pt x="2671" y="1612"/>
                </a:lnTo>
                <a:lnTo>
                  <a:pt x="2669" y="1581"/>
                </a:lnTo>
                <a:lnTo>
                  <a:pt x="2692" y="1568"/>
                </a:lnTo>
                <a:lnTo>
                  <a:pt x="2711" y="1562"/>
                </a:lnTo>
                <a:lnTo>
                  <a:pt x="2741" y="1517"/>
                </a:lnTo>
                <a:lnTo>
                  <a:pt x="2755" y="1535"/>
                </a:lnTo>
                <a:lnTo>
                  <a:pt x="2757" y="1549"/>
                </a:lnTo>
                <a:lnTo>
                  <a:pt x="2755" y="1559"/>
                </a:lnTo>
                <a:lnTo>
                  <a:pt x="2744" y="1571"/>
                </a:lnTo>
                <a:lnTo>
                  <a:pt x="2706" y="1603"/>
                </a:lnTo>
                <a:lnTo>
                  <a:pt x="2714" y="1604"/>
                </a:lnTo>
                <a:lnTo>
                  <a:pt x="2729" y="1598"/>
                </a:lnTo>
                <a:lnTo>
                  <a:pt x="2743" y="1586"/>
                </a:lnTo>
                <a:lnTo>
                  <a:pt x="2753" y="1578"/>
                </a:lnTo>
                <a:lnTo>
                  <a:pt x="2777" y="1532"/>
                </a:lnTo>
                <a:lnTo>
                  <a:pt x="2858" y="1469"/>
                </a:lnTo>
                <a:lnTo>
                  <a:pt x="2897" y="1458"/>
                </a:lnTo>
                <a:lnTo>
                  <a:pt x="2933" y="1463"/>
                </a:lnTo>
                <a:lnTo>
                  <a:pt x="2950" y="1460"/>
                </a:lnTo>
                <a:lnTo>
                  <a:pt x="2979" y="1442"/>
                </a:lnTo>
                <a:lnTo>
                  <a:pt x="3005" y="1434"/>
                </a:lnTo>
                <a:lnTo>
                  <a:pt x="3031" y="1434"/>
                </a:lnTo>
                <a:lnTo>
                  <a:pt x="3055" y="1446"/>
                </a:lnTo>
                <a:lnTo>
                  <a:pt x="3079" y="1417"/>
                </a:lnTo>
                <a:lnTo>
                  <a:pt x="3102" y="1404"/>
                </a:lnTo>
                <a:lnTo>
                  <a:pt x="3136" y="1394"/>
                </a:lnTo>
                <a:lnTo>
                  <a:pt x="3160" y="1394"/>
                </a:lnTo>
                <a:lnTo>
                  <a:pt x="3197" y="1353"/>
                </a:lnTo>
                <a:lnTo>
                  <a:pt x="3255" y="1348"/>
                </a:lnTo>
                <a:lnTo>
                  <a:pt x="3328" y="1352"/>
                </a:lnTo>
                <a:lnTo>
                  <a:pt x="3335" y="1349"/>
                </a:lnTo>
                <a:lnTo>
                  <a:pt x="3332" y="1337"/>
                </a:lnTo>
                <a:lnTo>
                  <a:pt x="3329" y="1327"/>
                </a:lnTo>
                <a:lnTo>
                  <a:pt x="3332" y="1318"/>
                </a:lnTo>
                <a:lnTo>
                  <a:pt x="3340" y="1311"/>
                </a:lnTo>
                <a:lnTo>
                  <a:pt x="3342" y="1306"/>
                </a:lnTo>
                <a:lnTo>
                  <a:pt x="3342" y="1300"/>
                </a:lnTo>
                <a:lnTo>
                  <a:pt x="3333" y="1298"/>
                </a:lnTo>
                <a:lnTo>
                  <a:pt x="3326" y="1295"/>
                </a:lnTo>
                <a:lnTo>
                  <a:pt x="3324" y="1289"/>
                </a:lnTo>
                <a:lnTo>
                  <a:pt x="3326" y="1284"/>
                </a:lnTo>
                <a:lnTo>
                  <a:pt x="3331" y="1276"/>
                </a:lnTo>
                <a:lnTo>
                  <a:pt x="3332" y="1267"/>
                </a:lnTo>
                <a:lnTo>
                  <a:pt x="3330" y="1248"/>
                </a:lnTo>
                <a:lnTo>
                  <a:pt x="3333" y="1228"/>
                </a:lnTo>
                <a:lnTo>
                  <a:pt x="3348" y="1214"/>
                </a:lnTo>
                <a:lnTo>
                  <a:pt x="3377" y="1211"/>
                </a:lnTo>
                <a:lnTo>
                  <a:pt x="3402" y="1200"/>
                </a:lnTo>
                <a:lnTo>
                  <a:pt x="3416" y="1188"/>
                </a:lnTo>
                <a:lnTo>
                  <a:pt x="3433" y="1156"/>
                </a:lnTo>
                <a:lnTo>
                  <a:pt x="3449" y="1152"/>
                </a:lnTo>
                <a:lnTo>
                  <a:pt x="3481" y="1153"/>
                </a:lnTo>
                <a:lnTo>
                  <a:pt x="3502" y="1156"/>
                </a:lnTo>
                <a:lnTo>
                  <a:pt x="3550" y="1157"/>
                </a:lnTo>
                <a:lnTo>
                  <a:pt x="3604" y="1155"/>
                </a:lnTo>
                <a:lnTo>
                  <a:pt x="3621" y="1154"/>
                </a:lnTo>
                <a:lnTo>
                  <a:pt x="3628" y="1143"/>
                </a:lnTo>
                <a:lnTo>
                  <a:pt x="3624" y="1123"/>
                </a:lnTo>
                <a:lnTo>
                  <a:pt x="3629" y="1105"/>
                </a:lnTo>
                <a:lnTo>
                  <a:pt x="3639" y="1071"/>
                </a:lnTo>
                <a:lnTo>
                  <a:pt x="3651" y="1053"/>
                </a:lnTo>
                <a:lnTo>
                  <a:pt x="3649" y="1044"/>
                </a:lnTo>
                <a:close/>
                <a:moveTo>
                  <a:pt x="2001" y="1560"/>
                </a:moveTo>
                <a:lnTo>
                  <a:pt x="1989" y="1552"/>
                </a:lnTo>
                <a:lnTo>
                  <a:pt x="1971" y="1534"/>
                </a:lnTo>
                <a:lnTo>
                  <a:pt x="1977" y="1551"/>
                </a:lnTo>
                <a:lnTo>
                  <a:pt x="1986" y="1564"/>
                </a:lnTo>
                <a:lnTo>
                  <a:pt x="2015" y="1575"/>
                </a:lnTo>
                <a:lnTo>
                  <a:pt x="2081" y="1587"/>
                </a:lnTo>
                <a:lnTo>
                  <a:pt x="2110" y="1590"/>
                </a:lnTo>
                <a:lnTo>
                  <a:pt x="2081" y="1578"/>
                </a:lnTo>
                <a:lnTo>
                  <a:pt x="2001" y="156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2" name="Freeform 8"/>
          <p:cNvSpPr>
            <a:spLocks/>
          </p:cNvSpPr>
          <p:nvPr/>
        </p:nvSpPr>
        <p:spPr bwMode="auto">
          <a:xfrm>
            <a:off x="6657772" y="2495601"/>
            <a:ext cx="133081" cy="72043"/>
          </a:xfrm>
          <a:custGeom>
            <a:avLst/>
            <a:gdLst>
              <a:gd name="T0" fmla="*/ 922 w 930"/>
              <a:gd name="T1" fmla="*/ 209 h 502"/>
              <a:gd name="T2" fmla="*/ 863 w 930"/>
              <a:gd name="T3" fmla="*/ 239 h 502"/>
              <a:gd name="T4" fmla="*/ 808 w 930"/>
              <a:gd name="T5" fmla="*/ 206 h 502"/>
              <a:gd name="T6" fmla="*/ 758 w 930"/>
              <a:gd name="T7" fmla="*/ 186 h 502"/>
              <a:gd name="T8" fmla="*/ 730 w 930"/>
              <a:gd name="T9" fmla="*/ 185 h 502"/>
              <a:gd name="T10" fmla="*/ 739 w 930"/>
              <a:gd name="T11" fmla="*/ 130 h 502"/>
              <a:gd name="T12" fmla="*/ 744 w 930"/>
              <a:gd name="T13" fmla="*/ 68 h 502"/>
              <a:gd name="T14" fmla="*/ 669 w 930"/>
              <a:gd name="T15" fmla="*/ 27 h 502"/>
              <a:gd name="T16" fmla="*/ 605 w 930"/>
              <a:gd name="T17" fmla="*/ 29 h 502"/>
              <a:gd name="T18" fmla="*/ 584 w 930"/>
              <a:gd name="T19" fmla="*/ 17 h 502"/>
              <a:gd name="T20" fmla="*/ 553 w 930"/>
              <a:gd name="T21" fmla="*/ 2 h 502"/>
              <a:gd name="T22" fmla="*/ 515 w 930"/>
              <a:gd name="T23" fmla="*/ 12 h 502"/>
              <a:gd name="T24" fmla="*/ 518 w 930"/>
              <a:gd name="T25" fmla="*/ 32 h 502"/>
              <a:gd name="T26" fmla="*/ 543 w 930"/>
              <a:gd name="T27" fmla="*/ 35 h 502"/>
              <a:gd name="T28" fmla="*/ 519 w 930"/>
              <a:gd name="T29" fmla="*/ 46 h 502"/>
              <a:gd name="T30" fmla="*/ 493 w 930"/>
              <a:gd name="T31" fmla="*/ 43 h 502"/>
              <a:gd name="T32" fmla="*/ 411 w 930"/>
              <a:gd name="T33" fmla="*/ 55 h 502"/>
              <a:gd name="T34" fmla="*/ 322 w 930"/>
              <a:gd name="T35" fmla="*/ 59 h 502"/>
              <a:gd name="T36" fmla="*/ 290 w 930"/>
              <a:gd name="T37" fmla="*/ 88 h 502"/>
              <a:gd name="T38" fmla="*/ 254 w 930"/>
              <a:gd name="T39" fmla="*/ 83 h 502"/>
              <a:gd name="T40" fmla="*/ 231 w 930"/>
              <a:gd name="T41" fmla="*/ 74 h 502"/>
              <a:gd name="T42" fmla="*/ 203 w 930"/>
              <a:gd name="T43" fmla="*/ 107 h 502"/>
              <a:gd name="T44" fmla="*/ 219 w 930"/>
              <a:gd name="T45" fmla="*/ 117 h 502"/>
              <a:gd name="T46" fmla="*/ 181 w 930"/>
              <a:gd name="T47" fmla="*/ 158 h 502"/>
              <a:gd name="T48" fmla="*/ 140 w 930"/>
              <a:gd name="T49" fmla="*/ 199 h 502"/>
              <a:gd name="T50" fmla="*/ 99 w 930"/>
              <a:gd name="T51" fmla="*/ 244 h 502"/>
              <a:gd name="T52" fmla="*/ 41 w 930"/>
              <a:gd name="T53" fmla="*/ 301 h 502"/>
              <a:gd name="T54" fmla="*/ 21 w 930"/>
              <a:gd name="T55" fmla="*/ 341 h 502"/>
              <a:gd name="T56" fmla="*/ 30 w 930"/>
              <a:gd name="T57" fmla="*/ 371 h 502"/>
              <a:gd name="T58" fmla="*/ 0 w 930"/>
              <a:gd name="T59" fmla="*/ 403 h 502"/>
              <a:gd name="T60" fmla="*/ 23 w 930"/>
              <a:gd name="T61" fmla="*/ 420 h 502"/>
              <a:gd name="T62" fmla="*/ 54 w 930"/>
              <a:gd name="T63" fmla="*/ 378 h 502"/>
              <a:gd name="T64" fmla="*/ 73 w 930"/>
              <a:gd name="T65" fmla="*/ 357 h 502"/>
              <a:gd name="T66" fmla="*/ 164 w 930"/>
              <a:gd name="T67" fmla="*/ 351 h 502"/>
              <a:gd name="T68" fmla="*/ 168 w 930"/>
              <a:gd name="T69" fmla="*/ 377 h 502"/>
              <a:gd name="T70" fmla="*/ 172 w 930"/>
              <a:gd name="T71" fmla="*/ 425 h 502"/>
              <a:gd name="T72" fmla="*/ 202 w 930"/>
              <a:gd name="T73" fmla="*/ 454 h 502"/>
              <a:gd name="T74" fmla="*/ 223 w 930"/>
              <a:gd name="T75" fmla="*/ 483 h 502"/>
              <a:gd name="T76" fmla="*/ 305 w 930"/>
              <a:gd name="T77" fmla="*/ 473 h 502"/>
              <a:gd name="T78" fmla="*/ 375 w 930"/>
              <a:gd name="T79" fmla="*/ 479 h 502"/>
              <a:gd name="T80" fmla="*/ 422 w 930"/>
              <a:gd name="T81" fmla="*/ 445 h 502"/>
              <a:gd name="T82" fmla="*/ 437 w 930"/>
              <a:gd name="T83" fmla="*/ 393 h 502"/>
              <a:gd name="T84" fmla="*/ 483 w 930"/>
              <a:gd name="T85" fmla="*/ 355 h 502"/>
              <a:gd name="T86" fmla="*/ 511 w 930"/>
              <a:gd name="T87" fmla="*/ 347 h 502"/>
              <a:gd name="T88" fmla="*/ 515 w 930"/>
              <a:gd name="T89" fmla="*/ 395 h 502"/>
              <a:gd name="T90" fmla="*/ 590 w 930"/>
              <a:gd name="T91" fmla="*/ 439 h 502"/>
              <a:gd name="T92" fmla="*/ 603 w 930"/>
              <a:gd name="T93" fmla="*/ 479 h 502"/>
              <a:gd name="T94" fmla="*/ 632 w 930"/>
              <a:gd name="T95" fmla="*/ 498 h 502"/>
              <a:gd name="T96" fmla="*/ 627 w 930"/>
              <a:gd name="T97" fmla="*/ 462 h 502"/>
              <a:gd name="T98" fmla="*/ 642 w 930"/>
              <a:gd name="T99" fmla="*/ 432 h 502"/>
              <a:gd name="T100" fmla="*/ 682 w 930"/>
              <a:gd name="T101" fmla="*/ 358 h 502"/>
              <a:gd name="T102" fmla="*/ 711 w 930"/>
              <a:gd name="T103" fmla="*/ 334 h 502"/>
              <a:gd name="T104" fmla="*/ 727 w 930"/>
              <a:gd name="T105" fmla="*/ 368 h 502"/>
              <a:gd name="T106" fmla="*/ 760 w 930"/>
              <a:gd name="T107" fmla="*/ 383 h 502"/>
              <a:gd name="T108" fmla="*/ 822 w 930"/>
              <a:gd name="T109" fmla="*/ 365 h 502"/>
              <a:gd name="T110" fmla="*/ 852 w 930"/>
              <a:gd name="T111" fmla="*/ 400 h 502"/>
              <a:gd name="T112" fmla="*/ 862 w 930"/>
              <a:gd name="T113" fmla="*/ 385 h 502"/>
              <a:gd name="T114" fmla="*/ 845 w 930"/>
              <a:gd name="T115" fmla="*/ 343 h 502"/>
              <a:gd name="T116" fmla="*/ 853 w 930"/>
              <a:gd name="T117" fmla="*/ 304 h 502"/>
              <a:gd name="T118" fmla="*/ 892 w 930"/>
              <a:gd name="T119" fmla="*/ 313 h 502"/>
              <a:gd name="T120" fmla="*/ 927 w 930"/>
              <a:gd name="T121" fmla="*/ 308 h 502"/>
              <a:gd name="T122" fmla="*/ 919 w 930"/>
              <a:gd name="T123" fmla="*/ 26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30" h="502">
                <a:moveTo>
                  <a:pt x="930" y="235"/>
                </a:moveTo>
                <a:lnTo>
                  <a:pt x="930" y="227"/>
                </a:lnTo>
                <a:lnTo>
                  <a:pt x="922" y="209"/>
                </a:lnTo>
                <a:lnTo>
                  <a:pt x="908" y="204"/>
                </a:lnTo>
                <a:lnTo>
                  <a:pt x="872" y="236"/>
                </a:lnTo>
                <a:lnTo>
                  <a:pt x="863" y="239"/>
                </a:lnTo>
                <a:lnTo>
                  <a:pt x="836" y="230"/>
                </a:lnTo>
                <a:lnTo>
                  <a:pt x="811" y="217"/>
                </a:lnTo>
                <a:lnTo>
                  <a:pt x="808" y="206"/>
                </a:lnTo>
                <a:lnTo>
                  <a:pt x="804" y="198"/>
                </a:lnTo>
                <a:lnTo>
                  <a:pt x="783" y="191"/>
                </a:lnTo>
                <a:lnTo>
                  <a:pt x="758" y="186"/>
                </a:lnTo>
                <a:lnTo>
                  <a:pt x="750" y="186"/>
                </a:lnTo>
                <a:lnTo>
                  <a:pt x="733" y="184"/>
                </a:lnTo>
                <a:lnTo>
                  <a:pt x="730" y="185"/>
                </a:lnTo>
                <a:lnTo>
                  <a:pt x="729" y="176"/>
                </a:lnTo>
                <a:lnTo>
                  <a:pt x="730" y="156"/>
                </a:lnTo>
                <a:lnTo>
                  <a:pt x="739" y="130"/>
                </a:lnTo>
                <a:lnTo>
                  <a:pt x="756" y="99"/>
                </a:lnTo>
                <a:lnTo>
                  <a:pt x="760" y="80"/>
                </a:lnTo>
                <a:lnTo>
                  <a:pt x="744" y="68"/>
                </a:lnTo>
                <a:lnTo>
                  <a:pt x="738" y="65"/>
                </a:lnTo>
                <a:lnTo>
                  <a:pt x="704" y="45"/>
                </a:lnTo>
                <a:lnTo>
                  <a:pt x="669" y="27"/>
                </a:lnTo>
                <a:lnTo>
                  <a:pt x="658" y="27"/>
                </a:lnTo>
                <a:lnTo>
                  <a:pt x="607" y="31"/>
                </a:lnTo>
                <a:lnTo>
                  <a:pt x="605" y="29"/>
                </a:lnTo>
                <a:lnTo>
                  <a:pt x="597" y="19"/>
                </a:lnTo>
                <a:lnTo>
                  <a:pt x="589" y="16"/>
                </a:lnTo>
                <a:lnTo>
                  <a:pt x="584" y="17"/>
                </a:lnTo>
                <a:lnTo>
                  <a:pt x="581" y="20"/>
                </a:lnTo>
                <a:lnTo>
                  <a:pt x="576" y="20"/>
                </a:lnTo>
                <a:lnTo>
                  <a:pt x="553" y="2"/>
                </a:lnTo>
                <a:lnTo>
                  <a:pt x="544" y="0"/>
                </a:lnTo>
                <a:lnTo>
                  <a:pt x="531" y="2"/>
                </a:lnTo>
                <a:lnTo>
                  <a:pt x="515" y="12"/>
                </a:lnTo>
                <a:lnTo>
                  <a:pt x="509" y="23"/>
                </a:lnTo>
                <a:lnTo>
                  <a:pt x="511" y="29"/>
                </a:lnTo>
                <a:lnTo>
                  <a:pt x="518" y="32"/>
                </a:lnTo>
                <a:lnTo>
                  <a:pt x="540" y="30"/>
                </a:lnTo>
                <a:lnTo>
                  <a:pt x="543" y="32"/>
                </a:lnTo>
                <a:lnTo>
                  <a:pt x="543" y="35"/>
                </a:lnTo>
                <a:lnTo>
                  <a:pt x="541" y="39"/>
                </a:lnTo>
                <a:lnTo>
                  <a:pt x="523" y="42"/>
                </a:lnTo>
                <a:lnTo>
                  <a:pt x="519" y="46"/>
                </a:lnTo>
                <a:lnTo>
                  <a:pt x="514" y="48"/>
                </a:lnTo>
                <a:lnTo>
                  <a:pt x="511" y="49"/>
                </a:lnTo>
                <a:lnTo>
                  <a:pt x="493" y="43"/>
                </a:lnTo>
                <a:lnTo>
                  <a:pt x="466" y="43"/>
                </a:lnTo>
                <a:lnTo>
                  <a:pt x="445" y="52"/>
                </a:lnTo>
                <a:lnTo>
                  <a:pt x="411" y="55"/>
                </a:lnTo>
                <a:lnTo>
                  <a:pt x="364" y="54"/>
                </a:lnTo>
                <a:lnTo>
                  <a:pt x="346" y="48"/>
                </a:lnTo>
                <a:lnTo>
                  <a:pt x="322" y="59"/>
                </a:lnTo>
                <a:lnTo>
                  <a:pt x="316" y="69"/>
                </a:lnTo>
                <a:lnTo>
                  <a:pt x="305" y="83"/>
                </a:lnTo>
                <a:lnTo>
                  <a:pt x="290" y="88"/>
                </a:lnTo>
                <a:lnTo>
                  <a:pt x="274" y="91"/>
                </a:lnTo>
                <a:lnTo>
                  <a:pt x="261" y="88"/>
                </a:lnTo>
                <a:lnTo>
                  <a:pt x="254" y="83"/>
                </a:lnTo>
                <a:lnTo>
                  <a:pt x="254" y="78"/>
                </a:lnTo>
                <a:lnTo>
                  <a:pt x="247" y="74"/>
                </a:lnTo>
                <a:lnTo>
                  <a:pt x="231" y="74"/>
                </a:lnTo>
                <a:lnTo>
                  <a:pt x="213" y="83"/>
                </a:lnTo>
                <a:lnTo>
                  <a:pt x="199" y="99"/>
                </a:lnTo>
                <a:lnTo>
                  <a:pt x="203" y="107"/>
                </a:lnTo>
                <a:lnTo>
                  <a:pt x="215" y="109"/>
                </a:lnTo>
                <a:lnTo>
                  <a:pt x="219" y="113"/>
                </a:lnTo>
                <a:lnTo>
                  <a:pt x="219" y="117"/>
                </a:lnTo>
                <a:lnTo>
                  <a:pt x="214" y="122"/>
                </a:lnTo>
                <a:lnTo>
                  <a:pt x="208" y="132"/>
                </a:lnTo>
                <a:lnTo>
                  <a:pt x="181" y="158"/>
                </a:lnTo>
                <a:lnTo>
                  <a:pt x="153" y="186"/>
                </a:lnTo>
                <a:lnTo>
                  <a:pt x="149" y="194"/>
                </a:lnTo>
                <a:lnTo>
                  <a:pt x="140" y="199"/>
                </a:lnTo>
                <a:lnTo>
                  <a:pt x="105" y="213"/>
                </a:lnTo>
                <a:lnTo>
                  <a:pt x="101" y="220"/>
                </a:lnTo>
                <a:lnTo>
                  <a:pt x="99" y="244"/>
                </a:lnTo>
                <a:lnTo>
                  <a:pt x="94" y="264"/>
                </a:lnTo>
                <a:lnTo>
                  <a:pt x="68" y="282"/>
                </a:lnTo>
                <a:lnTo>
                  <a:pt x="41" y="301"/>
                </a:lnTo>
                <a:lnTo>
                  <a:pt x="34" y="312"/>
                </a:lnTo>
                <a:lnTo>
                  <a:pt x="30" y="325"/>
                </a:lnTo>
                <a:lnTo>
                  <a:pt x="21" y="341"/>
                </a:lnTo>
                <a:lnTo>
                  <a:pt x="20" y="348"/>
                </a:lnTo>
                <a:lnTo>
                  <a:pt x="32" y="361"/>
                </a:lnTo>
                <a:lnTo>
                  <a:pt x="30" y="371"/>
                </a:lnTo>
                <a:lnTo>
                  <a:pt x="26" y="387"/>
                </a:lnTo>
                <a:lnTo>
                  <a:pt x="14" y="397"/>
                </a:lnTo>
                <a:lnTo>
                  <a:pt x="0" y="403"/>
                </a:lnTo>
                <a:lnTo>
                  <a:pt x="0" y="419"/>
                </a:lnTo>
                <a:lnTo>
                  <a:pt x="7" y="421"/>
                </a:lnTo>
                <a:lnTo>
                  <a:pt x="23" y="420"/>
                </a:lnTo>
                <a:lnTo>
                  <a:pt x="47" y="408"/>
                </a:lnTo>
                <a:lnTo>
                  <a:pt x="63" y="394"/>
                </a:lnTo>
                <a:lnTo>
                  <a:pt x="54" y="378"/>
                </a:lnTo>
                <a:lnTo>
                  <a:pt x="53" y="376"/>
                </a:lnTo>
                <a:lnTo>
                  <a:pt x="55" y="372"/>
                </a:lnTo>
                <a:lnTo>
                  <a:pt x="73" y="357"/>
                </a:lnTo>
                <a:lnTo>
                  <a:pt x="96" y="348"/>
                </a:lnTo>
                <a:lnTo>
                  <a:pt x="126" y="346"/>
                </a:lnTo>
                <a:lnTo>
                  <a:pt x="164" y="351"/>
                </a:lnTo>
                <a:lnTo>
                  <a:pt x="167" y="354"/>
                </a:lnTo>
                <a:lnTo>
                  <a:pt x="165" y="363"/>
                </a:lnTo>
                <a:lnTo>
                  <a:pt x="168" y="377"/>
                </a:lnTo>
                <a:lnTo>
                  <a:pt x="176" y="388"/>
                </a:lnTo>
                <a:lnTo>
                  <a:pt x="165" y="416"/>
                </a:lnTo>
                <a:lnTo>
                  <a:pt x="172" y="425"/>
                </a:lnTo>
                <a:lnTo>
                  <a:pt x="183" y="435"/>
                </a:lnTo>
                <a:lnTo>
                  <a:pt x="191" y="445"/>
                </a:lnTo>
                <a:lnTo>
                  <a:pt x="202" y="454"/>
                </a:lnTo>
                <a:lnTo>
                  <a:pt x="212" y="469"/>
                </a:lnTo>
                <a:lnTo>
                  <a:pt x="216" y="478"/>
                </a:lnTo>
                <a:lnTo>
                  <a:pt x="223" y="483"/>
                </a:lnTo>
                <a:lnTo>
                  <a:pt x="238" y="489"/>
                </a:lnTo>
                <a:lnTo>
                  <a:pt x="280" y="481"/>
                </a:lnTo>
                <a:lnTo>
                  <a:pt x="305" y="473"/>
                </a:lnTo>
                <a:lnTo>
                  <a:pt x="324" y="464"/>
                </a:lnTo>
                <a:lnTo>
                  <a:pt x="335" y="466"/>
                </a:lnTo>
                <a:lnTo>
                  <a:pt x="375" y="479"/>
                </a:lnTo>
                <a:lnTo>
                  <a:pt x="388" y="472"/>
                </a:lnTo>
                <a:lnTo>
                  <a:pt x="418" y="454"/>
                </a:lnTo>
                <a:lnTo>
                  <a:pt x="422" y="445"/>
                </a:lnTo>
                <a:lnTo>
                  <a:pt x="446" y="417"/>
                </a:lnTo>
                <a:lnTo>
                  <a:pt x="447" y="410"/>
                </a:lnTo>
                <a:lnTo>
                  <a:pt x="437" y="393"/>
                </a:lnTo>
                <a:lnTo>
                  <a:pt x="441" y="389"/>
                </a:lnTo>
                <a:lnTo>
                  <a:pt x="469" y="370"/>
                </a:lnTo>
                <a:lnTo>
                  <a:pt x="483" y="355"/>
                </a:lnTo>
                <a:lnTo>
                  <a:pt x="498" y="344"/>
                </a:lnTo>
                <a:lnTo>
                  <a:pt x="509" y="344"/>
                </a:lnTo>
                <a:lnTo>
                  <a:pt x="511" y="347"/>
                </a:lnTo>
                <a:lnTo>
                  <a:pt x="513" y="355"/>
                </a:lnTo>
                <a:lnTo>
                  <a:pt x="511" y="386"/>
                </a:lnTo>
                <a:lnTo>
                  <a:pt x="515" y="395"/>
                </a:lnTo>
                <a:lnTo>
                  <a:pt x="538" y="417"/>
                </a:lnTo>
                <a:lnTo>
                  <a:pt x="553" y="430"/>
                </a:lnTo>
                <a:lnTo>
                  <a:pt x="590" y="439"/>
                </a:lnTo>
                <a:lnTo>
                  <a:pt x="591" y="443"/>
                </a:lnTo>
                <a:lnTo>
                  <a:pt x="581" y="459"/>
                </a:lnTo>
                <a:lnTo>
                  <a:pt x="603" y="479"/>
                </a:lnTo>
                <a:lnTo>
                  <a:pt x="606" y="494"/>
                </a:lnTo>
                <a:lnTo>
                  <a:pt x="617" y="502"/>
                </a:lnTo>
                <a:lnTo>
                  <a:pt x="632" y="498"/>
                </a:lnTo>
                <a:lnTo>
                  <a:pt x="636" y="490"/>
                </a:lnTo>
                <a:lnTo>
                  <a:pt x="631" y="477"/>
                </a:lnTo>
                <a:lnTo>
                  <a:pt x="627" y="462"/>
                </a:lnTo>
                <a:lnTo>
                  <a:pt x="628" y="454"/>
                </a:lnTo>
                <a:lnTo>
                  <a:pt x="632" y="445"/>
                </a:lnTo>
                <a:lnTo>
                  <a:pt x="642" y="432"/>
                </a:lnTo>
                <a:lnTo>
                  <a:pt x="670" y="402"/>
                </a:lnTo>
                <a:lnTo>
                  <a:pt x="680" y="385"/>
                </a:lnTo>
                <a:lnTo>
                  <a:pt x="682" y="358"/>
                </a:lnTo>
                <a:lnTo>
                  <a:pt x="682" y="335"/>
                </a:lnTo>
                <a:lnTo>
                  <a:pt x="691" y="330"/>
                </a:lnTo>
                <a:lnTo>
                  <a:pt x="711" y="334"/>
                </a:lnTo>
                <a:lnTo>
                  <a:pt x="717" y="334"/>
                </a:lnTo>
                <a:lnTo>
                  <a:pt x="719" y="348"/>
                </a:lnTo>
                <a:lnTo>
                  <a:pt x="727" y="368"/>
                </a:lnTo>
                <a:lnTo>
                  <a:pt x="737" y="379"/>
                </a:lnTo>
                <a:lnTo>
                  <a:pt x="748" y="383"/>
                </a:lnTo>
                <a:lnTo>
                  <a:pt x="760" y="383"/>
                </a:lnTo>
                <a:lnTo>
                  <a:pt x="792" y="369"/>
                </a:lnTo>
                <a:lnTo>
                  <a:pt x="811" y="363"/>
                </a:lnTo>
                <a:lnTo>
                  <a:pt x="822" y="365"/>
                </a:lnTo>
                <a:lnTo>
                  <a:pt x="829" y="374"/>
                </a:lnTo>
                <a:lnTo>
                  <a:pt x="844" y="397"/>
                </a:lnTo>
                <a:lnTo>
                  <a:pt x="852" y="400"/>
                </a:lnTo>
                <a:lnTo>
                  <a:pt x="861" y="397"/>
                </a:lnTo>
                <a:lnTo>
                  <a:pt x="865" y="393"/>
                </a:lnTo>
                <a:lnTo>
                  <a:pt x="862" y="385"/>
                </a:lnTo>
                <a:lnTo>
                  <a:pt x="858" y="365"/>
                </a:lnTo>
                <a:lnTo>
                  <a:pt x="852" y="350"/>
                </a:lnTo>
                <a:lnTo>
                  <a:pt x="845" y="343"/>
                </a:lnTo>
                <a:lnTo>
                  <a:pt x="843" y="333"/>
                </a:lnTo>
                <a:lnTo>
                  <a:pt x="848" y="317"/>
                </a:lnTo>
                <a:lnTo>
                  <a:pt x="853" y="304"/>
                </a:lnTo>
                <a:lnTo>
                  <a:pt x="864" y="300"/>
                </a:lnTo>
                <a:lnTo>
                  <a:pt x="875" y="299"/>
                </a:lnTo>
                <a:lnTo>
                  <a:pt x="892" y="313"/>
                </a:lnTo>
                <a:lnTo>
                  <a:pt x="910" y="317"/>
                </a:lnTo>
                <a:lnTo>
                  <a:pt x="925" y="317"/>
                </a:lnTo>
                <a:lnTo>
                  <a:pt x="927" y="308"/>
                </a:lnTo>
                <a:lnTo>
                  <a:pt x="926" y="299"/>
                </a:lnTo>
                <a:lnTo>
                  <a:pt x="917" y="287"/>
                </a:lnTo>
                <a:lnTo>
                  <a:pt x="919" y="269"/>
                </a:lnTo>
                <a:lnTo>
                  <a:pt x="930" y="23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6810865" y="1757159"/>
            <a:ext cx="326197" cy="463277"/>
          </a:xfrm>
          <a:custGeom>
            <a:avLst/>
            <a:gdLst>
              <a:gd name="T0" fmla="*/ 2186 w 2281"/>
              <a:gd name="T1" fmla="*/ 577 h 3247"/>
              <a:gd name="T2" fmla="*/ 2183 w 2281"/>
              <a:gd name="T3" fmla="*/ 458 h 3247"/>
              <a:gd name="T4" fmla="*/ 2134 w 2281"/>
              <a:gd name="T5" fmla="*/ 356 h 3247"/>
              <a:gd name="T6" fmla="*/ 2117 w 2281"/>
              <a:gd name="T7" fmla="*/ 260 h 3247"/>
              <a:gd name="T8" fmla="*/ 1982 w 2281"/>
              <a:gd name="T9" fmla="*/ 144 h 3247"/>
              <a:gd name="T10" fmla="*/ 1701 w 2281"/>
              <a:gd name="T11" fmla="*/ 46 h 3247"/>
              <a:gd name="T12" fmla="*/ 1558 w 2281"/>
              <a:gd name="T13" fmla="*/ 42 h 3247"/>
              <a:gd name="T14" fmla="*/ 1380 w 2281"/>
              <a:gd name="T15" fmla="*/ 128 h 3247"/>
              <a:gd name="T16" fmla="*/ 1191 w 2281"/>
              <a:gd name="T17" fmla="*/ 201 h 3247"/>
              <a:gd name="T18" fmla="*/ 886 w 2281"/>
              <a:gd name="T19" fmla="*/ 341 h 3247"/>
              <a:gd name="T20" fmla="*/ 765 w 2281"/>
              <a:gd name="T21" fmla="*/ 561 h 3247"/>
              <a:gd name="T22" fmla="*/ 610 w 2281"/>
              <a:gd name="T23" fmla="*/ 735 h 3247"/>
              <a:gd name="T24" fmla="*/ 520 w 2281"/>
              <a:gd name="T25" fmla="*/ 1044 h 3247"/>
              <a:gd name="T26" fmla="*/ 327 w 2281"/>
              <a:gd name="T27" fmla="*/ 1141 h 3247"/>
              <a:gd name="T28" fmla="*/ 179 w 2281"/>
              <a:gd name="T29" fmla="*/ 1368 h 3247"/>
              <a:gd name="T30" fmla="*/ 208 w 2281"/>
              <a:gd name="T31" fmla="*/ 1585 h 3247"/>
              <a:gd name="T32" fmla="*/ 299 w 2281"/>
              <a:gd name="T33" fmla="*/ 1822 h 3247"/>
              <a:gd name="T34" fmla="*/ 267 w 2281"/>
              <a:gd name="T35" fmla="*/ 1996 h 3247"/>
              <a:gd name="T36" fmla="*/ 146 w 2281"/>
              <a:gd name="T37" fmla="*/ 2138 h 3247"/>
              <a:gd name="T38" fmla="*/ 75 w 2281"/>
              <a:gd name="T39" fmla="*/ 2373 h 3247"/>
              <a:gd name="T40" fmla="*/ 23 w 2281"/>
              <a:gd name="T41" fmla="*/ 2476 h 3247"/>
              <a:gd name="T42" fmla="*/ 139 w 2281"/>
              <a:gd name="T43" fmla="*/ 2671 h 3247"/>
              <a:gd name="T44" fmla="*/ 334 w 2281"/>
              <a:gd name="T45" fmla="*/ 2932 h 3247"/>
              <a:gd name="T46" fmla="*/ 262 w 2281"/>
              <a:gd name="T47" fmla="*/ 3013 h 3247"/>
              <a:gd name="T48" fmla="*/ 348 w 2281"/>
              <a:gd name="T49" fmla="*/ 3214 h 3247"/>
              <a:gd name="T50" fmla="*/ 603 w 2281"/>
              <a:gd name="T51" fmla="*/ 3113 h 3247"/>
              <a:gd name="T52" fmla="*/ 841 w 2281"/>
              <a:gd name="T53" fmla="*/ 3039 h 3247"/>
              <a:gd name="T54" fmla="*/ 1017 w 2281"/>
              <a:gd name="T55" fmla="*/ 2856 h 3247"/>
              <a:gd name="T56" fmla="*/ 1027 w 2281"/>
              <a:gd name="T57" fmla="*/ 2638 h 3247"/>
              <a:gd name="T58" fmla="*/ 1044 w 2281"/>
              <a:gd name="T59" fmla="*/ 2445 h 3247"/>
              <a:gd name="T60" fmla="*/ 1187 w 2281"/>
              <a:gd name="T61" fmla="*/ 2382 h 3247"/>
              <a:gd name="T62" fmla="*/ 1377 w 2281"/>
              <a:gd name="T63" fmla="*/ 2276 h 3247"/>
              <a:gd name="T64" fmla="*/ 1279 w 2281"/>
              <a:gd name="T65" fmla="*/ 2268 h 3247"/>
              <a:gd name="T66" fmla="*/ 1445 w 2281"/>
              <a:gd name="T67" fmla="*/ 2170 h 3247"/>
              <a:gd name="T68" fmla="*/ 1345 w 2281"/>
              <a:gd name="T69" fmla="*/ 2023 h 3247"/>
              <a:gd name="T70" fmla="*/ 1185 w 2281"/>
              <a:gd name="T71" fmla="*/ 1950 h 3247"/>
              <a:gd name="T72" fmla="*/ 1105 w 2281"/>
              <a:gd name="T73" fmla="*/ 1798 h 3247"/>
              <a:gd name="T74" fmla="*/ 1156 w 2281"/>
              <a:gd name="T75" fmla="*/ 1700 h 3247"/>
              <a:gd name="T76" fmla="*/ 1142 w 2281"/>
              <a:gd name="T77" fmla="*/ 1546 h 3247"/>
              <a:gd name="T78" fmla="*/ 1249 w 2281"/>
              <a:gd name="T79" fmla="*/ 1482 h 3247"/>
              <a:gd name="T80" fmla="*/ 1230 w 2281"/>
              <a:gd name="T81" fmla="*/ 1427 h 3247"/>
              <a:gd name="T82" fmla="*/ 1328 w 2281"/>
              <a:gd name="T83" fmla="*/ 1390 h 3247"/>
              <a:gd name="T84" fmla="*/ 1390 w 2281"/>
              <a:gd name="T85" fmla="*/ 1339 h 3247"/>
              <a:gd name="T86" fmla="*/ 1501 w 2281"/>
              <a:gd name="T87" fmla="*/ 1268 h 3247"/>
              <a:gd name="T88" fmla="*/ 1721 w 2281"/>
              <a:gd name="T89" fmla="*/ 1183 h 3247"/>
              <a:gd name="T90" fmla="*/ 1770 w 2281"/>
              <a:gd name="T91" fmla="*/ 964 h 3247"/>
              <a:gd name="T92" fmla="*/ 1815 w 2281"/>
              <a:gd name="T93" fmla="*/ 845 h 3247"/>
              <a:gd name="T94" fmla="*/ 1889 w 2281"/>
              <a:gd name="T95" fmla="*/ 820 h 3247"/>
              <a:gd name="T96" fmla="*/ 1951 w 2281"/>
              <a:gd name="T97" fmla="*/ 780 h 3247"/>
              <a:gd name="T98" fmla="*/ 2032 w 2281"/>
              <a:gd name="T99" fmla="*/ 718 h 3247"/>
              <a:gd name="T100" fmla="*/ 2258 w 2281"/>
              <a:gd name="T101" fmla="*/ 690 h 3247"/>
              <a:gd name="T102" fmla="*/ 1397 w 2281"/>
              <a:gd name="T103" fmla="*/ 2215 h 3247"/>
              <a:gd name="T104" fmla="*/ 1497 w 2281"/>
              <a:gd name="T105" fmla="*/ 2613 h 3247"/>
              <a:gd name="T106" fmla="*/ 1438 w 2281"/>
              <a:gd name="T107" fmla="*/ 2625 h 3247"/>
              <a:gd name="T108" fmla="*/ 1350 w 2281"/>
              <a:gd name="T109" fmla="*/ 2805 h 3247"/>
              <a:gd name="T110" fmla="*/ 1449 w 2281"/>
              <a:gd name="T111" fmla="*/ 2758 h 3247"/>
              <a:gd name="T112" fmla="*/ 1482 w 2281"/>
              <a:gd name="T113" fmla="*/ 2616 h 3247"/>
              <a:gd name="T114" fmla="*/ 1011 w 2281"/>
              <a:gd name="T115" fmla="*/ 2944 h 3247"/>
              <a:gd name="T116" fmla="*/ 1129 w 2281"/>
              <a:gd name="T117" fmla="*/ 2781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1" h="3247">
                <a:moveTo>
                  <a:pt x="2258" y="690"/>
                </a:moveTo>
                <a:lnTo>
                  <a:pt x="2247" y="674"/>
                </a:lnTo>
                <a:lnTo>
                  <a:pt x="2230" y="653"/>
                </a:lnTo>
                <a:lnTo>
                  <a:pt x="2201" y="644"/>
                </a:lnTo>
                <a:lnTo>
                  <a:pt x="2195" y="638"/>
                </a:lnTo>
                <a:lnTo>
                  <a:pt x="2191" y="630"/>
                </a:lnTo>
                <a:lnTo>
                  <a:pt x="2188" y="617"/>
                </a:lnTo>
                <a:lnTo>
                  <a:pt x="2183" y="600"/>
                </a:lnTo>
                <a:lnTo>
                  <a:pt x="2183" y="586"/>
                </a:lnTo>
                <a:lnTo>
                  <a:pt x="2186" y="577"/>
                </a:lnTo>
                <a:lnTo>
                  <a:pt x="2196" y="571"/>
                </a:lnTo>
                <a:lnTo>
                  <a:pt x="2211" y="555"/>
                </a:lnTo>
                <a:lnTo>
                  <a:pt x="2214" y="544"/>
                </a:lnTo>
                <a:lnTo>
                  <a:pt x="2213" y="525"/>
                </a:lnTo>
                <a:lnTo>
                  <a:pt x="2219" y="510"/>
                </a:lnTo>
                <a:lnTo>
                  <a:pt x="2228" y="502"/>
                </a:lnTo>
                <a:lnTo>
                  <a:pt x="2225" y="495"/>
                </a:lnTo>
                <a:lnTo>
                  <a:pt x="2217" y="486"/>
                </a:lnTo>
                <a:lnTo>
                  <a:pt x="2204" y="474"/>
                </a:lnTo>
                <a:lnTo>
                  <a:pt x="2183" y="458"/>
                </a:lnTo>
                <a:lnTo>
                  <a:pt x="2167" y="443"/>
                </a:lnTo>
                <a:lnTo>
                  <a:pt x="2159" y="429"/>
                </a:lnTo>
                <a:lnTo>
                  <a:pt x="2155" y="417"/>
                </a:lnTo>
                <a:lnTo>
                  <a:pt x="2154" y="405"/>
                </a:lnTo>
                <a:lnTo>
                  <a:pt x="2159" y="398"/>
                </a:lnTo>
                <a:lnTo>
                  <a:pt x="2175" y="388"/>
                </a:lnTo>
                <a:lnTo>
                  <a:pt x="2178" y="384"/>
                </a:lnTo>
                <a:lnTo>
                  <a:pt x="2168" y="362"/>
                </a:lnTo>
                <a:lnTo>
                  <a:pt x="2155" y="358"/>
                </a:lnTo>
                <a:lnTo>
                  <a:pt x="2134" y="356"/>
                </a:lnTo>
                <a:lnTo>
                  <a:pt x="2121" y="356"/>
                </a:lnTo>
                <a:lnTo>
                  <a:pt x="2119" y="354"/>
                </a:lnTo>
                <a:lnTo>
                  <a:pt x="2118" y="350"/>
                </a:lnTo>
                <a:lnTo>
                  <a:pt x="2119" y="341"/>
                </a:lnTo>
                <a:lnTo>
                  <a:pt x="2125" y="331"/>
                </a:lnTo>
                <a:lnTo>
                  <a:pt x="2130" y="324"/>
                </a:lnTo>
                <a:lnTo>
                  <a:pt x="2130" y="319"/>
                </a:lnTo>
                <a:lnTo>
                  <a:pt x="2121" y="301"/>
                </a:lnTo>
                <a:lnTo>
                  <a:pt x="2117" y="278"/>
                </a:lnTo>
                <a:lnTo>
                  <a:pt x="2117" y="260"/>
                </a:lnTo>
                <a:lnTo>
                  <a:pt x="2139" y="248"/>
                </a:lnTo>
                <a:lnTo>
                  <a:pt x="2139" y="242"/>
                </a:lnTo>
                <a:lnTo>
                  <a:pt x="2109" y="228"/>
                </a:lnTo>
                <a:lnTo>
                  <a:pt x="2087" y="212"/>
                </a:lnTo>
                <a:lnTo>
                  <a:pt x="2080" y="202"/>
                </a:lnTo>
                <a:lnTo>
                  <a:pt x="2057" y="201"/>
                </a:lnTo>
                <a:lnTo>
                  <a:pt x="2039" y="174"/>
                </a:lnTo>
                <a:lnTo>
                  <a:pt x="2017" y="160"/>
                </a:lnTo>
                <a:lnTo>
                  <a:pt x="1995" y="149"/>
                </a:lnTo>
                <a:lnTo>
                  <a:pt x="1982" y="144"/>
                </a:lnTo>
                <a:lnTo>
                  <a:pt x="1909" y="128"/>
                </a:lnTo>
                <a:lnTo>
                  <a:pt x="1880" y="125"/>
                </a:lnTo>
                <a:lnTo>
                  <a:pt x="1846" y="115"/>
                </a:lnTo>
                <a:lnTo>
                  <a:pt x="1819" y="103"/>
                </a:lnTo>
                <a:lnTo>
                  <a:pt x="1797" y="95"/>
                </a:lnTo>
                <a:lnTo>
                  <a:pt x="1778" y="86"/>
                </a:lnTo>
                <a:lnTo>
                  <a:pt x="1752" y="76"/>
                </a:lnTo>
                <a:lnTo>
                  <a:pt x="1744" y="69"/>
                </a:lnTo>
                <a:lnTo>
                  <a:pt x="1715" y="55"/>
                </a:lnTo>
                <a:lnTo>
                  <a:pt x="1701" y="46"/>
                </a:lnTo>
                <a:lnTo>
                  <a:pt x="1655" y="28"/>
                </a:lnTo>
                <a:lnTo>
                  <a:pt x="1653" y="22"/>
                </a:lnTo>
                <a:lnTo>
                  <a:pt x="1652" y="15"/>
                </a:lnTo>
                <a:lnTo>
                  <a:pt x="1648" y="12"/>
                </a:lnTo>
                <a:lnTo>
                  <a:pt x="1601" y="0"/>
                </a:lnTo>
                <a:lnTo>
                  <a:pt x="1580" y="1"/>
                </a:lnTo>
                <a:lnTo>
                  <a:pt x="1516" y="3"/>
                </a:lnTo>
                <a:lnTo>
                  <a:pt x="1546" y="22"/>
                </a:lnTo>
                <a:lnTo>
                  <a:pt x="1555" y="30"/>
                </a:lnTo>
                <a:lnTo>
                  <a:pt x="1558" y="42"/>
                </a:lnTo>
                <a:lnTo>
                  <a:pt x="1555" y="63"/>
                </a:lnTo>
                <a:lnTo>
                  <a:pt x="1543" y="81"/>
                </a:lnTo>
                <a:lnTo>
                  <a:pt x="1529" y="96"/>
                </a:lnTo>
                <a:lnTo>
                  <a:pt x="1500" y="110"/>
                </a:lnTo>
                <a:lnTo>
                  <a:pt x="1547" y="125"/>
                </a:lnTo>
                <a:lnTo>
                  <a:pt x="1517" y="144"/>
                </a:lnTo>
                <a:lnTo>
                  <a:pt x="1503" y="152"/>
                </a:lnTo>
                <a:lnTo>
                  <a:pt x="1486" y="150"/>
                </a:lnTo>
                <a:lnTo>
                  <a:pt x="1455" y="144"/>
                </a:lnTo>
                <a:lnTo>
                  <a:pt x="1380" y="128"/>
                </a:lnTo>
                <a:lnTo>
                  <a:pt x="1345" y="122"/>
                </a:lnTo>
                <a:lnTo>
                  <a:pt x="1313" y="119"/>
                </a:lnTo>
                <a:lnTo>
                  <a:pt x="1296" y="119"/>
                </a:lnTo>
                <a:lnTo>
                  <a:pt x="1229" y="105"/>
                </a:lnTo>
                <a:lnTo>
                  <a:pt x="1216" y="107"/>
                </a:lnTo>
                <a:lnTo>
                  <a:pt x="1192" y="113"/>
                </a:lnTo>
                <a:lnTo>
                  <a:pt x="1190" y="127"/>
                </a:lnTo>
                <a:lnTo>
                  <a:pt x="1194" y="160"/>
                </a:lnTo>
                <a:lnTo>
                  <a:pt x="1199" y="187"/>
                </a:lnTo>
                <a:lnTo>
                  <a:pt x="1191" y="201"/>
                </a:lnTo>
                <a:lnTo>
                  <a:pt x="1183" y="213"/>
                </a:lnTo>
                <a:lnTo>
                  <a:pt x="1158" y="240"/>
                </a:lnTo>
                <a:lnTo>
                  <a:pt x="1097" y="221"/>
                </a:lnTo>
                <a:lnTo>
                  <a:pt x="1055" y="209"/>
                </a:lnTo>
                <a:lnTo>
                  <a:pt x="1029" y="225"/>
                </a:lnTo>
                <a:lnTo>
                  <a:pt x="965" y="256"/>
                </a:lnTo>
                <a:lnTo>
                  <a:pt x="933" y="316"/>
                </a:lnTo>
                <a:lnTo>
                  <a:pt x="931" y="318"/>
                </a:lnTo>
                <a:lnTo>
                  <a:pt x="912" y="334"/>
                </a:lnTo>
                <a:lnTo>
                  <a:pt x="886" y="341"/>
                </a:lnTo>
                <a:lnTo>
                  <a:pt x="867" y="344"/>
                </a:lnTo>
                <a:lnTo>
                  <a:pt x="856" y="362"/>
                </a:lnTo>
                <a:lnTo>
                  <a:pt x="884" y="388"/>
                </a:lnTo>
                <a:lnTo>
                  <a:pt x="898" y="401"/>
                </a:lnTo>
                <a:lnTo>
                  <a:pt x="912" y="424"/>
                </a:lnTo>
                <a:lnTo>
                  <a:pt x="911" y="437"/>
                </a:lnTo>
                <a:lnTo>
                  <a:pt x="908" y="446"/>
                </a:lnTo>
                <a:lnTo>
                  <a:pt x="880" y="464"/>
                </a:lnTo>
                <a:lnTo>
                  <a:pt x="821" y="512"/>
                </a:lnTo>
                <a:lnTo>
                  <a:pt x="765" y="561"/>
                </a:lnTo>
                <a:lnTo>
                  <a:pt x="743" y="575"/>
                </a:lnTo>
                <a:lnTo>
                  <a:pt x="755" y="617"/>
                </a:lnTo>
                <a:lnTo>
                  <a:pt x="737" y="630"/>
                </a:lnTo>
                <a:lnTo>
                  <a:pt x="698" y="644"/>
                </a:lnTo>
                <a:lnTo>
                  <a:pt x="678" y="649"/>
                </a:lnTo>
                <a:lnTo>
                  <a:pt x="657" y="652"/>
                </a:lnTo>
                <a:lnTo>
                  <a:pt x="592" y="658"/>
                </a:lnTo>
                <a:lnTo>
                  <a:pt x="605" y="703"/>
                </a:lnTo>
                <a:lnTo>
                  <a:pt x="610" y="723"/>
                </a:lnTo>
                <a:lnTo>
                  <a:pt x="610" y="735"/>
                </a:lnTo>
                <a:lnTo>
                  <a:pt x="604" y="746"/>
                </a:lnTo>
                <a:lnTo>
                  <a:pt x="596" y="769"/>
                </a:lnTo>
                <a:lnTo>
                  <a:pt x="586" y="849"/>
                </a:lnTo>
                <a:lnTo>
                  <a:pt x="577" y="857"/>
                </a:lnTo>
                <a:lnTo>
                  <a:pt x="565" y="880"/>
                </a:lnTo>
                <a:lnTo>
                  <a:pt x="524" y="932"/>
                </a:lnTo>
                <a:lnTo>
                  <a:pt x="491" y="966"/>
                </a:lnTo>
                <a:lnTo>
                  <a:pt x="443" y="1016"/>
                </a:lnTo>
                <a:lnTo>
                  <a:pt x="483" y="1032"/>
                </a:lnTo>
                <a:lnTo>
                  <a:pt x="520" y="1044"/>
                </a:lnTo>
                <a:lnTo>
                  <a:pt x="528" y="1062"/>
                </a:lnTo>
                <a:lnTo>
                  <a:pt x="534" y="1092"/>
                </a:lnTo>
                <a:lnTo>
                  <a:pt x="533" y="1111"/>
                </a:lnTo>
                <a:lnTo>
                  <a:pt x="520" y="1130"/>
                </a:lnTo>
                <a:lnTo>
                  <a:pt x="510" y="1143"/>
                </a:lnTo>
                <a:lnTo>
                  <a:pt x="501" y="1149"/>
                </a:lnTo>
                <a:lnTo>
                  <a:pt x="450" y="1143"/>
                </a:lnTo>
                <a:lnTo>
                  <a:pt x="384" y="1135"/>
                </a:lnTo>
                <a:lnTo>
                  <a:pt x="366" y="1135"/>
                </a:lnTo>
                <a:lnTo>
                  <a:pt x="327" y="1141"/>
                </a:lnTo>
                <a:lnTo>
                  <a:pt x="293" y="1152"/>
                </a:lnTo>
                <a:lnTo>
                  <a:pt x="274" y="1162"/>
                </a:lnTo>
                <a:lnTo>
                  <a:pt x="270" y="1167"/>
                </a:lnTo>
                <a:lnTo>
                  <a:pt x="247" y="1189"/>
                </a:lnTo>
                <a:lnTo>
                  <a:pt x="206" y="1229"/>
                </a:lnTo>
                <a:lnTo>
                  <a:pt x="183" y="1247"/>
                </a:lnTo>
                <a:lnTo>
                  <a:pt x="190" y="1271"/>
                </a:lnTo>
                <a:lnTo>
                  <a:pt x="152" y="1318"/>
                </a:lnTo>
                <a:lnTo>
                  <a:pt x="178" y="1366"/>
                </a:lnTo>
                <a:lnTo>
                  <a:pt x="179" y="1368"/>
                </a:lnTo>
                <a:lnTo>
                  <a:pt x="192" y="1388"/>
                </a:lnTo>
                <a:lnTo>
                  <a:pt x="179" y="1400"/>
                </a:lnTo>
                <a:lnTo>
                  <a:pt x="173" y="1406"/>
                </a:lnTo>
                <a:lnTo>
                  <a:pt x="175" y="1429"/>
                </a:lnTo>
                <a:lnTo>
                  <a:pt x="179" y="1453"/>
                </a:lnTo>
                <a:lnTo>
                  <a:pt x="176" y="1468"/>
                </a:lnTo>
                <a:lnTo>
                  <a:pt x="175" y="1484"/>
                </a:lnTo>
                <a:lnTo>
                  <a:pt x="210" y="1557"/>
                </a:lnTo>
                <a:lnTo>
                  <a:pt x="209" y="1574"/>
                </a:lnTo>
                <a:lnTo>
                  <a:pt x="208" y="1585"/>
                </a:lnTo>
                <a:lnTo>
                  <a:pt x="197" y="1631"/>
                </a:lnTo>
                <a:lnTo>
                  <a:pt x="184" y="1691"/>
                </a:lnTo>
                <a:lnTo>
                  <a:pt x="209" y="1707"/>
                </a:lnTo>
                <a:lnTo>
                  <a:pt x="244" y="1727"/>
                </a:lnTo>
                <a:lnTo>
                  <a:pt x="265" y="1734"/>
                </a:lnTo>
                <a:lnTo>
                  <a:pt x="295" y="1757"/>
                </a:lnTo>
                <a:lnTo>
                  <a:pt x="317" y="1779"/>
                </a:lnTo>
                <a:lnTo>
                  <a:pt x="315" y="1795"/>
                </a:lnTo>
                <a:lnTo>
                  <a:pt x="308" y="1811"/>
                </a:lnTo>
                <a:lnTo>
                  <a:pt x="299" y="1822"/>
                </a:lnTo>
                <a:lnTo>
                  <a:pt x="291" y="1838"/>
                </a:lnTo>
                <a:lnTo>
                  <a:pt x="286" y="1850"/>
                </a:lnTo>
                <a:lnTo>
                  <a:pt x="282" y="1853"/>
                </a:lnTo>
                <a:lnTo>
                  <a:pt x="242" y="1854"/>
                </a:lnTo>
                <a:lnTo>
                  <a:pt x="222" y="1858"/>
                </a:lnTo>
                <a:lnTo>
                  <a:pt x="211" y="1863"/>
                </a:lnTo>
                <a:lnTo>
                  <a:pt x="215" y="1890"/>
                </a:lnTo>
                <a:lnTo>
                  <a:pt x="239" y="1938"/>
                </a:lnTo>
                <a:lnTo>
                  <a:pt x="260" y="1973"/>
                </a:lnTo>
                <a:lnTo>
                  <a:pt x="267" y="1996"/>
                </a:lnTo>
                <a:lnTo>
                  <a:pt x="260" y="2019"/>
                </a:lnTo>
                <a:lnTo>
                  <a:pt x="254" y="2031"/>
                </a:lnTo>
                <a:lnTo>
                  <a:pt x="254" y="2048"/>
                </a:lnTo>
                <a:lnTo>
                  <a:pt x="249" y="2079"/>
                </a:lnTo>
                <a:lnTo>
                  <a:pt x="233" y="2095"/>
                </a:lnTo>
                <a:lnTo>
                  <a:pt x="213" y="2113"/>
                </a:lnTo>
                <a:lnTo>
                  <a:pt x="190" y="2125"/>
                </a:lnTo>
                <a:lnTo>
                  <a:pt x="172" y="2130"/>
                </a:lnTo>
                <a:lnTo>
                  <a:pt x="156" y="2132"/>
                </a:lnTo>
                <a:lnTo>
                  <a:pt x="146" y="2138"/>
                </a:lnTo>
                <a:lnTo>
                  <a:pt x="137" y="2157"/>
                </a:lnTo>
                <a:lnTo>
                  <a:pt x="128" y="2179"/>
                </a:lnTo>
                <a:lnTo>
                  <a:pt x="99" y="2203"/>
                </a:lnTo>
                <a:lnTo>
                  <a:pt x="100" y="2213"/>
                </a:lnTo>
                <a:lnTo>
                  <a:pt x="111" y="2242"/>
                </a:lnTo>
                <a:lnTo>
                  <a:pt x="122" y="2277"/>
                </a:lnTo>
                <a:lnTo>
                  <a:pt x="113" y="2309"/>
                </a:lnTo>
                <a:lnTo>
                  <a:pt x="106" y="2343"/>
                </a:lnTo>
                <a:lnTo>
                  <a:pt x="93" y="2365"/>
                </a:lnTo>
                <a:lnTo>
                  <a:pt x="75" y="2373"/>
                </a:lnTo>
                <a:lnTo>
                  <a:pt x="60" y="2369"/>
                </a:lnTo>
                <a:lnTo>
                  <a:pt x="45" y="2339"/>
                </a:lnTo>
                <a:lnTo>
                  <a:pt x="28" y="2326"/>
                </a:lnTo>
                <a:lnTo>
                  <a:pt x="9" y="2328"/>
                </a:lnTo>
                <a:lnTo>
                  <a:pt x="4" y="2337"/>
                </a:lnTo>
                <a:lnTo>
                  <a:pt x="0" y="2350"/>
                </a:lnTo>
                <a:lnTo>
                  <a:pt x="4" y="2366"/>
                </a:lnTo>
                <a:lnTo>
                  <a:pt x="11" y="2381"/>
                </a:lnTo>
                <a:lnTo>
                  <a:pt x="14" y="2426"/>
                </a:lnTo>
                <a:lnTo>
                  <a:pt x="23" y="2476"/>
                </a:lnTo>
                <a:lnTo>
                  <a:pt x="19" y="2488"/>
                </a:lnTo>
                <a:lnTo>
                  <a:pt x="19" y="2502"/>
                </a:lnTo>
                <a:lnTo>
                  <a:pt x="35" y="2498"/>
                </a:lnTo>
                <a:lnTo>
                  <a:pt x="54" y="2509"/>
                </a:lnTo>
                <a:lnTo>
                  <a:pt x="57" y="2563"/>
                </a:lnTo>
                <a:lnTo>
                  <a:pt x="77" y="2592"/>
                </a:lnTo>
                <a:lnTo>
                  <a:pt x="105" y="2599"/>
                </a:lnTo>
                <a:lnTo>
                  <a:pt x="110" y="2650"/>
                </a:lnTo>
                <a:lnTo>
                  <a:pt x="111" y="2661"/>
                </a:lnTo>
                <a:lnTo>
                  <a:pt x="139" y="2671"/>
                </a:lnTo>
                <a:lnTo>
                  <a:pt x="140" y="2687"/>
                </a:lnTo>
                <a:lnTo>
                  <a:pt x="147" y="2709"/>
                </a:lnTo>
                <a:lnTo>
                  <a:pt x="155" y="2733"/>
                </a:lnTo>
                <a:lnTo>
                  <a:pt x="173" y="2728"/>
                </a:lnTo>
                <a:lnTo>
                  <a:pt x="192" y="2782"/>
                </a:lnTo>
                <a:lnTo>
                  <a:pt x="244" y="2861"/>
                </a:lnTo>
                <a:lnTo>
                  <a:pt x="273" y="2882"/>
                </a:lnTo>
                <a:lnTo>
                  <a:pt x="302" y="2921"/>
                </a:lnTo>
                <a:lnTo>
                  <a:pt x="316" y="2925"/>
                </a:lnTo>
                <a:lnTo>
                  <a:pt x="334" y="2932"/>
                </a:lnTo>
                <a:lnTo>
                  <a:pt x="341" y="2957"/>
                </a:lnTo>
                <a:lnTo>
                  <a:pt x="329" y="2973"/>
                </a:lnTo>
                <a:lnTo>
                  <a:pt x="313" y="2972"/>
                </a:lnTo>
                <a:lnTo>
                  <a:pt x="291" y="2976"/>
                </a:lnTo>
                <a:lnTo>
                  <a:pt x="298" y="2990"/>
                </a:lnTo>
                <a:lnTo>
                  <a:pt x="307" y="2999"/>
                </a:lnTo>
                <a:lnTo>
                  <a:pt x="319" y="3020"/>
                </a:lnTo>
                <a:lnTo>
                  <a:pt x="310" y="3025"/>
                </a:lnTo>
                <a:lnTo>
                  <a:pt x="301" y="3027"/>
                </a:lnTo>
                <a:lnTo>
                  <a:pt x="262" y="3013"/>
                </a:lnTo>
                <a:lnTo>
                  <a:pt x="256" y="3013"/>
                </a:lnTo>
                <a:lnTo>
                  <a:pt x="265" y="3024"/>
                </a:lnTo>
                <a:lnTo>
                  <a:pt x="279" y="3051"/>
                </a:lnTo>
                <a:lnTo>
                  <a:pt x="326" y="3114"/>
                </a:lnTo>
                <a:lnTo>
                  <a:pt x="348" y="3133"/>
                </a:lnTo>
                <a:lnTo>
                  <a:pt x="354" y="3147"/>
                </a:lnTo>
                <a:lnTo>
                  <a:pt x="355" y="3161"/>
                </a:lnTo>
                <a:lnTo>
                  <a:pt x="352" y="3181"/>
                </a:lnTo>
                <a:lnTo>
                  <a:pt x="348" y="3201"/>
                </a:lnTo>
                <a:lnTo>
                  <a:pt x="348" y="3214"/>
                </a:lnTo>
                <a:lnTo>
                  <a:pt x="338" y="3231"/>
                </a:lnTo>
                <a:lnTo>
                  <a:pt x="423" y="3247"/>
                </a:lnTo>
                <a:lnTo>
                  <a:pt x="517" y="3227"/>
                </a:lnTo>
                <a:lnTo>
                  <a:pt x="570" y="3236"/>
                </a:lnTo>
                <a:lnTo>
                  <a:pt x="587" y="3235"/>
                </a:lnTo>
                <a:lnTo>
                  <a:pt x="619" y="3202"/>
                </a:lnTo>
                <a:lnTo>
                  <a:pt x="607" y="3176"/>
                </a:lnTo>
                <a:lnTo>
                  <a:pt x="591" y="3152"/>
                </a:lnTo>
                <a:lnTo>
                  <a:pt x="593" y="3126"/>
                </a:lnTo>
                <a:lnTo>
                  <a:pt x="603" y="3113"/>
                </a:lnTo>
                <a:lnTo>
                  <a:pt x="628" y="3091"/>
                </a:lnTo>
                <a:lnTo>
                  <a:pt x="643" y="3081"/>
                </a:lnTo>
                <a:lnTo>
                  <a:pt x="659" y="3073"/>
                </a:lnTo>
                <a:lnTo>
                  <a:pt x="677" y="3080"/>
                </a:lnTo>
                <a:lnTo>
                  <a:pt x="697" y="3076"/>
                </a:lnTo>
                <a:lnTo>
                  <a:pt x="688" y="3052"/>
                </a:lnTo>
                <a:lnTo>
                  <a:pt x="701" y="3045"/>
                </a:lnTo>
                <a:lnTo>
                  <a:pt x="753" y="3042"/>
                </a:lnTo>
                <a:lnTo>
                  <a:pt x="806" y="3048"/>
                </a:lnTo>
                <a:lnTo>
                  <a:pt x="841" y="3039"/>
                </a:lnTo>
                <a:lnTo>
                  <a:pt x="864" y="3039"/>
                </a:lnTo>
                <a:lnTo>
                  <a:pt x="882" y="3045"/>
                </a:lnTo>
                <a:lnTo>
                  <a:pt x="902" y="3054"/>
                </a:lnTo>
                <a:lnTo>
                  <a:pt x="920" y="3043"/>
                </a:lnTo>
                <a:lnTo>
                  <a:pt x="934" y="3030"/>
                </a:lnTo>
                <a:lnTo>
                  <a:pt x="962" y="2960"/>
                </a:lnTo>
                <a:lnTo>
                  <a:pt x="973" y="2939"/>
                </a:lnTo>
                <a:lnTo>
                  <a:pt x="998" y="2909"/>
                </a:lnTo>
                <a:lnTo>
                  <a:pt x="1008" y="2885"/>
                </a:lnTo>
                <a:lnTo>
                  <a:pt x="1017" y="2856"/>
                </a:lnTo>
                <a:lnTo>
                  <a:pt x="1028" y="2821"/>
                </a:lnTo>
                <a:lnTo>
                  <a:pt x="1024" y="2803"/>
                </a:lnTo>
                <a:lnTo>
                  <a:pt x="1018" y="2791"/>
                </a:lnTo>
                <a:lnTo>
                  <a:pt x="1017" y="2772"/>
                </a:lnTo>
                <a:lnTo>
                  <a:pt x="1045" y="2732"/>
                </a:lnTo>
                <a:lnTo>
                  <a:pt x="1049" y="2715"/>
                </a:lnTo>
                <a:lnTo>
                  <a:pt x="1039" y="2698"/>
                </a:lnTo>
                <a:lnTo>
                  <a:pt x="1034" y="2680"/>
                </a:lnTo>
                <a:lnTo>
                  <a:pt x="1033" y="2650"/>
                </a:lnTo>
                <a:lnTo>
                  <a:pt x="1027" y="2638"/>
                </a:lnTo>
                <a:lnTo>
                  <a:pt x="1034" y="2613"/>
                </a:lnTo>
                <a:lnTo>
                  <a:pt x="1053" y="2612"/>
                </a:lnTo>
                <a:lnTo>
                  <a:pt x="1051" y="2553"/>
                </a:lnTo>
                <a:lnTo>
                  <a:pt x="1064" y="2539"/>
                </a:lnTo>
                <a:lnTo>
                  <a:pt x="1053" y="2518"/>
                </a:lnTo>
                <a:lnTo>
                  <a:pt x="1040" y="2485"/>
                </a:lnTo>
                <a:lnTo>
                  <a:pt x="1071" y="2479"/>
                </a:lnTo>
                <a:lnTo>
                  <a:pt x="1090" y="2472"/>
                </a:lnTo>
                <a:lnTo>
                  <a:pt x="1064" y="2448"/>
                </a:lnTo>
                <a:lnTo>
                  <a:pt x="1044" y="2445"/>
                </a:lnTo>
                <a:lnTo>
                  <a:pt x="1005" y="2442"/>
                </a:lnTo>
                <a:lnTo>
                  <a:pt x="988" y="2445"/>
                </a:lnTo>
                <a:lnTo>
                  <a:pt x="974" y="2438"/>
                </a:lnTo>
                <a:lnTo>
                  <a:pt x="955" y="2436"/>
                </a:lnTo>
                <a:lnTo>
                  <a:pt x="974" y="2430"/>
                </a:lnTo>
                <a:lnTo>
                  <a:pt x="1034" y="2433"/>
                </a:lnTo>
                <a:lnTo>
                  <a:pt x="1099" y="2432"/>
                </a:lnTo>
                <a:lnTo>
                  <a:pt x="1121" y="2419"/>
                </a:lnTo>
                <a:lnTo>
                  <a:pt x="1166" y="2401"/>
                </a:lnTo>
                <a:lnTo>
                  <a:pt x="1187" y="2382"/>
                </a:lnTo>
                <a:lnTo>
                  <a:pt x="1226" y="2368"/>
                </a:lnTo>
                <a:lnTo>
                  <a:pt x="1243" y="2356"/>
                </a:lnTo>
                <a:lnTo>
                  <a:pt x="1256" y="2359"/>
                </a:lnTo>
                <a:lnTo>
                  <a:pt x="1282" y="2347"/>
                </a:lnTo>
                <a:lnTo>
                  <a:pt x="1305" y="2332"/>
                </a:lnTo>
                <a:lnTo>
                  <a:pt x="1339" y="2321"/>
                </a:lnTo>
                <a:lnTo>
                  <a:pt x="1346" y="2315"/>
                </a:lnTo>
                <a:lnTo>
                  <a:pt x="1355" y="2304"/>
                </a:lnTo>
                <a:lnTo>
                  <a:pt x="1361" y="2277"/>
                </a:lnTo>
                <a:lnTo>
                  <a:pt x="1377" y="2276"/>
                </a:lnTo>
                <a:lnTo>
                  <a:pt x="1399" y="2268"/>
                </a:lnTo>
                <a:lnTo>
                  <a:pt x="1388" y="2252"/>
                </a:lnTo>
                <a:lnTo>
                  <a:pt x="1377" y="2248"/>
                </a:lnTo>
                <a:lnTo>
                  <a:pt x="1368" y="2252"/>
                </a:lnTo>
                <a:lnTo>
                  <a:pt x="1357" y="2258"/>
                </a:lnTo>
                <a:lnTo>
                  <a:pt x="1346" y="2257"/>
                </a:lnTo>
                <a:lnTo>
                  <a:pt x="1333" y="2259"/>
                </a:lnTo>
                <a:lnTo>
                  <a:pt x="1322" y="2267"/>
                </a:lnTo>
                <a:lnTo>
                  <a:pt x="1308" y="2271"/>
                </a:lnTo>
                <a:lnTo>
                  <a:pt x="1279" y="2268"/>
                </a:lnTo>
                <a:lnTo>
                  <a:pt x="1276" y="2260"/>
                </a:lnTo>
                <a:lnTo>
                  <a:pt x="1313" y="2243"/>
                </a:lnTo>
                <a:lnTo>
                  <a:pt x="1322" y="2245"/>
                </a:lnTo>
                <a:lnTo>
                  <a:pt x="1333" y="2241"/>
                </a:lnTo>
                <a:lnTo>
                  <a:pt x="1345" y="2232"/>
                </a:lnTo>
                <a:lnTo>
                  <a:pt x="1356" y="2228"/>
                </a:lnTo>
                <a:lnTo>
                  <a:pt x="1389" y="2211"/>
                </a:lnTo>
                <a:lnTo>
                  <a:pt x="1399" y="2201"/>
                </a:lnTo>
                <a:lnTo>
                  <a:pt x="1413" y="2188"/>
                </a:lnTo>
                <a:lnTo>
                  <a:pt x="1445" y="2170"/>
                </a:lnTo>
                <a:lnTo>
                  <a:pt x="1459" y="2163"/>
                </a:lnTo>
                <a:lnTo>
                  <a:pt x="1461" y="2147"/>
                </a:lnTo>
                <a:lnTo>
                  <a:pt x="1449" y="2119"/>
                </a:lnTo>
                <a:lnTo>
                  <a:pt x="1440" y="2110"/>
                </a:lnTo>
                <a:lnTo>
                  <a:pt x="1434" y="2099"/>
                </a:lnTo>
                <a:lnTo>
                  <a:pt x="1420" y="2086"/>
                </a:lnTo>
                <a:lnTo>
                  <a:pt x="1385" y="2076"/>
                </a:lnTo>
                <a:lnTo>
                  <a:pt x="1372" y="2068"/>
                </a:lnTo>
                <a:lnTo>
                  <a:pt x="1375" y="2044"/>
                </a:lnTo>
                <a:lnTo>
                  <a:pt x="1345" y="2023"/>
                </a:lnTo>
                <a:lnTo>
                  <a:pt x="1317" y="2018"/>
                </a:lnTo>
                <a:lnTo>
                  <a:pt x="1300" y="2007"/>
                </a:lnTo>
                <a:lnTo>
                  <a:pt x="1271" y="1981"/>
                </a:lnTo>
                <a:lnTo>
                  <a:pt x="1260" y="1963"/>
                </a:lnTo>
                <a:lnTo>
                  <a:pt x="1244" y="1965"/>
                </a:lnTo>
                <a:lnTo>
                  <a:pt x="1221" y="1975"/>
                </a:lnTo>
                <a:lnTo>
                  <a:pt x="1205" y="1976"/>
                </a:lnTo>
                <a:lnTo>
                  <a:pt x="1199" y="1964"/>
                </a:lnTo>
                <a:lnTo>
                  <a:pt x="1192" y="1953"/>
                </a:lnTo>
                <a:lnTo>
                  <a:pt x="1185" y="1950"/>
                </a:lnTo>
                <a:lnTo>
                  <a:pt x="1166" y="1950"/>
                </a:lnTo>
                <a:lnTo>
                  <a:pt x="1148" y="1950"/>
                </a:lnTo>
                <a:lnTo>
                  <a:pt x="1128" y="1936"/>
                </a:lnTo>
                <a:lnTo>
                  <a:pt x="1129" y="1921"/>
                </a:lnTo>
                <a:lnTo>
                  <a:pt x="1132" y="1909"/>
                </a:lnTo>
                <a:lnTo>
                  <a:pt x="1116" y="1876"/>
                </a:lnTo>
                <a:lnTo>
                  <a:pt x="1117" y="1867"/>
                </a:lnTo>
                <a:lnTo>
                  <a:pt x="1110" y="1828"/>
                </a:lnTo>
                <a:lnTo>
                  <a:pt x="1108" y="1804"/>
                </a:lnTo>
                <a:lnTo>
                  <a:pt x="1105" y="1798"/>
                </a:lnTo>
                <a:lnTo>
                  <a:pt x="1111" y="1789"/>
                </a:lnTo>
                <a:lnTo>
                  <a:pt x="1107" y="1778"/>
                </a:lnTo>
                <a:lnTo>
                  <a:pt x="1099" y="1772"/>
                </a:lnTo>
                <a:lnTo>
                  <a:pt x="1103" y="1754"/>
                </a:lnTo>
                <a:lnTo>
                  <a:pt x="1100" y="1743"/>
                </a:lnTo>
                <a:lnTo>
                  <a:pt x="1096" y="1726"/>
                </a:lnTo>
                <a:lnTo>
                  <a:pt x="1110" y="1706"/>
                </a:lnTo>
                <a:lnTo>
                  <a:pt x="1106" y="1690"/>
                </a:lnTo>
                <a:lnTo>
                  <a:pt x="1132" y="1698"/>
                </a:lnTo>
                <a:lnTo>
                  <a:pt x="1156" y="1700"/>
                </a:lnTo>
                <a:lnTo>
                  <a:pt x="1146" y="1687"/>
                </a:lnTo>
                <a:lnTo>
                  <a:pt x="1143" y="1677"/>
                </a:lnTo>
                <a:lnTo>
                  <a:pt x="1137" y="1656"/>
                </a:lnTo>
                <a:lnTo>
                  <a:pt x="1143" y="1633"/>
                </a:lnTo>
                <a:lnTo>
                  <a:pt x="1149" y="1619"/>
                </a:lnTo>
                <a:lnTo>
                  <a:pt x="1158" y="1586"/>
                </a:lnTo>
                <a:lnTo>
                  <a:pt x="1168" y="1574"/>
                </a:lnTo>
                <a:lnTo>
                  <a:pt x="1180" y="1569"/>
                </a:lnTo>
                <a:lnTo>
                  <a:pt x="1162" y="1562"/>
                </a:lnTo>
                <a:lnTo>
                  <a:pt x="1142" y="1546"/>
                </a:lnTo>
                <a:lnTo>
                  <a:pt x="1131" y="1523"/>
                </a:lnTo>
                <a:lnTo>
                  <a:pt x="1131" y="1515"/>
                </a:lnTo>
                <a:lnTo>
                  <a:pt x="1136" y="1504"/>
                </a:lnTo>
                <a:lnTo>
                  <a:pt x="1154" y="1510"/>
                </a:lnTo>
                <a:lnTo>
                  <a:pt x="1166" y="1518"/>
                </a:lnTo>
                <a:lnTo>
                  <a:pt x="1180" y="1518"/>
                </a:lnTo>
                <a:lnTo>
                  <a:pt x="1192" y="1506"/>
                </a:lnTo>
                <a:lnTo>
                  <a:pt x="1214" y="1506"/>
                </a:lnTo>
                <a:lnTo>
                  <a:pt x="1233" y="1487"/>
                </a:lnTo>
                <a:lnTo>
                  <a:pt x="1249" y="1482"/>
                </a:lnTo>
                <a:lnTo>
                  <a:pt x="1243" y="1476"/>
                </a:lnTo>
                <a:lnTo>
                  <a:pt x="1229" y="1473"/>
                </a:lnTo>
                <a:lnTo>
                  <a:pt x="1224" y="1468"/>
                </a:lnTo>
                <a:lnTo>
                  <a:pt x="1230" y="1464"/>
                </a:lnTo>
                <a:lnTo>
                  <a:pt x="1236" y="1453"/>
                </a:lnTo>
                <a:lnTo>
                  <a:pt x="1228" y="1438"/>
                </a:lnTo>
                <a:lnTo>
                  <a:pt x="1221" y="1428"/>
                </a:lnTo>
                <a:lnTo>
                  <a:pt x="1217" y="1418"/>
                </a:lnTo>
                <a:lnTo>
                  <a:pt x="1222" y="1414"/>
                </a:lnTo>
                <a:lnTo>
                  <a:pt x="1230" y="1427"/>
                </a:lnTo>
                <a:lnTo>
                  <a:pt x="1257" y="1427"/>
                </a:lnTo>
                <a:lnTo>
                  <a:pt x="1253" y="1432"/>
                </a:lnTo>
                <a:lnTo>
                  <a:pt x="1253" y="1437"/>
                </a:lnTo>
                <a:lnTo>
                  <a:pt x="1271" y="1437"/>
                </a:lnTo>
                <a:lnTo>
                  <a:pt x="1278" y="1432"/>
                </a:lnTo>
                <a:lnTo>
                  <a:pt x="1284" y="1424"/>
                </a:lnTo>
                <a:lnTo>
                  <a:pt x="1322" y="1412"/>
                </a:lnTo>
                <a:lnTo>
                  <a:pt x="1325" y="1404"/>
                </a:lnTo>
                <a:lnTo>
                  <a:pt x="1326" y="1397"/>
                </a:lnTo>
                <a:lnTo>
                  <a:pt x="1328" y="1390"/>
                </a:lnTo>
                <a:lnTo>
                  <a:pt x="1293" y="1389"/>
                </a:lnTo>
                <a:lnTo>
                  <a:pt x="1298" y="1380"/>
                </a:lnTo>
                <a:lnTo>
                  <a:pt x="1311" y="1379"/>
                </a:lnTo>
                <a:lnTo>
                  <a:pt x="1332" y="1372"/>
                </a:lnTo>
                <a:lnTo>
                  <a:pt x="1339" y="1358"/>
                </a:lnTo>
                <a:lnTo>
                  <a:pt x="1345" y="1346"/>
                </a:lnTo>
                <a:lnTo>
                  <a:pt x="1355" y="1346"/>
                </a:lnTo>
                <a:lnTo>
                  <a:pt x="1371" y="1341"/>
                </a:lnTo>
                <a:lnTo>
                  <a:pt x="1382" y="1341"/>
                </a:lnTo>
                <a:lnTo>
                  <a:pt x="1390" y="1339"/>
                </a:lnTo>
                <a:lnTo>
                  <a:pt x="1388" y="1335"/>
                </a:lnTo>
                <a:lnTo>
                  <a:pt x="1377" y="1331"/>
                </a:lnTo>
                <a:lnTo>
                  <a:pt x="1381" y="1326"/>
                </a:lnTo>
                <a:lnTo>
                  <a:pt x="1420" y="1331"/>
                </a:lnTo>
                <a:lnTo>
                  <a:pt x="1455" y="1306"/>
                </a:lnTo>
                <a:lnTo>
                  <a:pt x="1463" y="1286"/>
                </a:lnTo>
                <a:lnTo>
                  <a:pt x="1474" y="1275"/>
                </a:lnTo>
                <a:lnTo>
                  <a:pt x="1501" y="1287"/>
                </a:lnTo>
                <a:lnTo>
                  <a:pt x="1499" y="1279"/>
                </a:lnTo>
                <a:lnTo>
                  <a:pt x="1501" y="1268"/>
                </a:lnTo>
                <a:lnTo>
                  <a:pt x="1516" y="1273"/>
                </a:lnTo>
                <a:lnTo>
                  <a:pt x="1529" y="1279"/>
                </a:lnTo>
                <a:lnTo>
                  <a:pt x="1541" y="1278"/>
                </a:lnTo>
                <a:lnTo>
                  <a:pt x="1550" y="1261"/>
                </a:lnTo>
                <a:lnTo>
                  <a:pt x="1573" y="1243"/>
                </a:lnTo>
                <a:lnTo>
                  <a:pt x="1624" y="1231"/>
                </a:lnTo>
                <a:lnTo>
                  <a:pt x="1654" y="1218"/>
                </a:lnTo>
                <a:lnTo>
                  <a:pt x="1667" y="1205"/>
                </a:lnTo>
                <a:lnTo>
                  <a:pt x="1707" y="1193"/>
                </a:lnTo>
                <a:lnTo>
                  <a:pt x="1721" y="1183"/>
                </a:lnTo>
                <a:lnTo>
                  <a:pt x="1761" y="1110"/>
                </a:lnTo>
                <a:lnTo>
                  <a:pt x="1801" y="1083"/>
                </a:lnTo>
                <a:lnTo>
                  <a:pt x="1837" y="1063"/>
                </a:lnTo>
                <a:lnTo>
                  <a:pt x="1841" y="1055"/>
                </a:lnTo>
                <a:lnTo>
                  <a:pt x="1845" y="1044"/>
                </a:lnTo>
                <a:lnTo>
                  <a:pt x="1821" y="1025"/>
                </a:lnTo>
                <a:lnTo>
                  <a:pt x="1808" y="1006"/>
                </a:lnTo>
                <a:lnTo>
                  <a:pt x="1797" y="983"/>
                </a:lnTo>
                <a:lnTo>
                  <a:pt x="1783" y="972"/>
                </a:lnTo>
                <a:lnTo>
                  <a:pt x="1770" y="964"/>
                </a:lnTo>
                <a:lnTo>
                  <a:pt x="1779" y="947"/>
                </a:lnTo>
                <a:lnTo>
                  <a:pt x="1796" y="933"/>
                </a:lnTo>
                <a:lnTo>
                  <a:pt x="1817" y="917"/>
                </a:lnTo>
                <a:lnTo>
                  <a:pt x="1842" y="890"/>
                </a:lnTo>
                <a:lnTo>
                  <a:pt x="1842" y="882"/>
                </a:lnTo>
                <a:lnTo>
                  <a:pt x="1835" y="870"/>
                </a:lnTo>
                <a:lnTo>
                  <a:pt x="1828" y="862"/>
                </a:lnTo>
                <a:lnTo>
                  <a:pt x="1814" y="853"/>
                </a:lnTo>
                <a:lnTo>
                  <a:pt x="1809" y="845"/>
                </a:lnTo>
                <a:lnTo>
                  <a:pt x="1815" y="845"/>
                </a:lnTo>
                <a:lnTo>
                  <a:pt x="1838" y="860"/>
                </a:lnTo>
                <a:lnTo>
                  <a:pt x="1845" y="858"/>
                </a:lnTo>
                <a:lnTo>
                  <a:pt x="1845" y="850"/>
                </a:lnTo>
                <a:lnTo>
                  <a:pt x="1842" y="846"/>
                </a:lnTo>
                <a:lnTo>
                  <a:pt x="1833" y="842"/>
                </a:lnTo>
                <a:lnTo>
                  <a:pt x="1828" y="836"/>
                </a:lnTo>
                <a:lnTo>
                  <a:pt x="1830" y="829"/>
                </a:lnTo>
                <a:lnTo>
                  <a:pt x="1835" y="824"/>
                </a:lnTo>
                <a:lnTo>
                  <a:pt x="1855" y="825"/>
                </a:lnTo>
                <a:lnTo>
                  <a:pt x="1889" y="820"/>
                </a:lnTo>
                <a:lnTo>
                  <a:pt x="1895" y="817"/>
                </a:lnTo>
                <a:lnTo>
                  <a:pt x="1901" y="810"/>
                </a:lnTo>
                <a:lnTo>
                  <a:pt x="1892" y="801"/>
                </a:lnTo>
                <a:lnTo>
                  <a:pt x="1894" y="796"/>
                </a:lnTo>
                <a:lnTo>
                  <a:pt x="1924" y="796"/>
                </a:lnTo>
                <a:lnTo>
                  <a:pt x="1934" y="791"/>
                </a:lnTo>
                <a:lnTo>
                  <a:pt x="1931" y="786"/>
                </a:lnTo>
                <a:lnTo>
                  <a:pt x="1925" y="783"/>
                </a:lnTo>
                <a:lnTo>
                  <a:pt x="1922" y="777"/>
                </a:lnTo>
                <a:lnTo>
                  <a:pt x="1951" y="780"/>
                </a:lnTo>
                <a:lnTo>
                  <a:pt x="1953" y="775"/>
                </a:lnTo>
                <a:lnTo>
                  <a:pt x="1952" y="751"/>
                </a:lnTo>
                <a:lnTo>
                  <a:pt x="1954" y="745"/>
                </a:lnTo>
                <a:lnTo>
                  <a:pt x="1963" y="736"/>
                </a:lnTo>
                <a:lnTo>
                  <a:pt x="1967" y="724"/>
                </a:lnTo>
                <a:lnTo>
                  <a:pt x="1972" y="720"/>
                </a:lnTo>
                <a:lnTo>
                  <a:pt x="1983" y="722"/>
                </a:lnTo>
                <a:lnTo>
                  <a:pt x="1997" y="735"/>
                </a:lnTo>
                <a:lnTo>
                  <a:pt x="2012" y="732"/>
                </a:lnTo>
                <a:lnTo>
                  <a:pt x="2032" y="718"/>
                </a:lnTo>
                <a:lnTo>
                  <a:pt x="2065" y="737"/>
                </a:lnTo>
                <a:lnTo>
                  <a:pt x="2098" y="749"/>
                </a:lnTo>
                <a:lnTo>
                  <a:pt x="2107" y="745"/>
                </a:lnTo>
                <a:lnTo>
                  <a:pt x="2117" y="737"/>
                </a:lnTo>
                <a:lnTo>
                  <a:pt x="2152" y="733"/>
                </a:lnTo>
                <a:lnTo>
                  <a:pt x="2183" y="732"/>
                </a:lnTo>
                <a:lnTo>
                  <a:pt x="2199" y="727"/>
                </a:lnTo>
                <a:lnTo>
                  <a:pt x="2235" y="738"/>
                </a:lnTo>
                <a:lnTo>
                  <a:pt x="2281" y="732"/>
                </a:lnTo>
                <a:lnTo>
                  <a:pt x="2258" y="690"/>
                </a:lnTo>
                <a:close/>
                <a:moveTo>
                  <a:pt x="1397" y="2215"/>
                </a:moveTo>
                <a:lnTo>
                  <a:pt x="1388" y="2220"/>
                </a:lnTo>
                <a:lnTo>
                  <a:pt x="1384" y="2229"/>
                </a:lnTo>
                <a:lnTo>
                  <a:pt x="1383" y="2231"/>
                </a:lnTo>
                <a:lnTo>
                  <a:pt x="1389" y="2241"/>
                </a:lnTo>
                <a:lnTo>
                  <a:pt x="1393" y="2233"/>
                </a:lnTo>
                <a:lnTo>
                  <a:pt x="1398" y="2228"/>
                </a:lnTo>
                <a:lnTo>
                  <a:pt x="1411" y="2220"/>
                </a:lnTo>
                <a:lnTo>
                  <a:pt x="1411" y="2218"/>
                </a:lnTo>
                <a:lnTo>
                  <a:pt x="1397" y="2215"/>
                </a:lnTo>
                <a:close/>
                <a:moveTo>
                  <a:pt x="1377" y="2322"/>
                </a:moveTo>
                <a:lnTo>
                  <a:pt x="1373" y="2321"/>
                </a:lnTo>
                <a:lnTo>
                  <a:pt x="1361" y="2326"/>
                </a:lnTo>
                <a:lnTo>
                  <a:pt x="1357" y="2330"/>
                </a:lnTo>
                <a:lnTo>
                  <a:pt x="1353" y="2342"/>
                </a:lnTo>
                <a:lnTo>
                  <a:pt x="1357" y="2343"/>
                </a:lnTo>
                <a:lnTo>
                  <a:pt x="1365" y="2341"/>
                </a:lnTo>
                <a:lnTo>
                  <a:pt x="1377" y="2322"/>
                </a:lnTo>
                <a:close/>
                <a:moveTo>
                  <a:pt x="1514" y="2597"/>
                </a:moveTo>
                <a:lnTo>
                  <a:pt x="1497" y="2613"/>
                </a:lnTo>
                <a:lnTo>
                  <a:pt x="1507" y="2625"/>
                </a:lnTo>
                <a:lnTo>
                  <a:pt x="1516" y="2626"/>
                </a:lnTo>
                <a:lnTo>
                  <a:pt x="1520" y="2611"/>
                </a:lnTo>
                <a:lnTo>
                  <a:pt x="1552" y="2601"/>
                </a:lnTo>
                <a:lnTo>
                  <a:pt x="1542" y="2598"/>
                </a:lnTo>
                <a:lnTo>
                  <a:pt x="1514" y="2597"/>
                </a:lnTo>
                <a:close/>
                <a:moveTo>
                  <a:pt x="1471" y="2612"/>
                </a:moveTo>
                <a:lnTo>
                  <a:pt x="1460" y="2616"/>
                </a:lnTo>
                <a:lnTo>
                  <a:pt x="1454" y="2633"/>
                </a:lnTo>
                <a:lnTo>
                  <a:pt x="1438" y="2625"/>
                </a:lnTo>
                <a:lnTo>
                  <a:pt x="1403" y="2634"/>
                </a:lnTo>
                <a:lnTo>
                  <a:pt x="1379" y="2651"/>
                </a:lnTo>
                <a:lnTo>
                  <a:pt x="1357" y="2677"/>
                </a:lnTo>
                <a:lnTo>
                  <a:pt x="1342" y="2687"/>
                </a:lnTo>
                <a:lnTo>
                  <a:pt x="1330" y="2700"/>
                </a:lnTo>
                <a:lnTo>
                  <a:pt x="1330" y="2727"/>
                </a:lnTo>
                <a:lnTo>
                  <a:pt x="1336" y="2755"/>
                </a:lnTo>
                <a:lnTo>
                  <a:pt x="1328" y="2771"/>
                </a:lnTo>
                <a:lnTo>
                  <a:pt x="1339" y="2785"/>
                </a:lnTo>
                <a:lnTo>
                  <a:pt x="1350" y="2805"/>
                </a:lnTo>
                <a:lnTo>
                  <a:pt x="1365" y="2817"/>
                </a:lnTo>
                <a:lnTo>
                  <a:pt x="1351" y="2835"/>
                </a:lnTo>
                <a:lnTo>
                  <a:pt x="1340" y="2857"/>
                </a:lnTo>
                <a:lnTo>
                  <a:pt x="1360" y="2855"/>
                </a:lnTo>
                <a:lnTo>
                  <a:pt x="1376" y="2843"/>
                </a:lnTo>
                <a:lnTo>
                  <a:pt x="1383" y="2816"/>
                </a:lnTo>
                <a:lnTo>
                  <a:pt x="1400" y="2798"/>
                </a:lnTo>
                <a:lnTo>
                  <a:pt x="1411" y="2789"/>
                </a:lnTo>
                <a:lnTo>
                  <a:pt x="1442" y="2778"/>
                </a:lnTo>
                <a:lnTo>
                  <a:pt x="1449" y="2758"/>
                </a:lnTo>
                <a:lnTo>
                  <a:pt x="1456" y="2748"/>
                </a:lnTo>
                <a:lnTo>
                  <a:pt x="1467" y="2742"/>
                </a:lnTo>
                <a:lnTo>
                  <a:pt x="1480" y="2739"/>
                </a:lnTo>
                <a:lnTo>
                  <a:pt x="1456" y="2719"/>
                </a:lnTo>
                <a:lnTo>
                  <a:pt x="1457" y="2664"/>
                </a:lnTo>
                <a:lnTo>
                  <a:pt x="1469" y="2658"/>
                </a:lnTo>
                <a:lnTo>
                  <a:pt x="1482" y="2655"/>
                </a:lnTo>
                <a:lnTo>
                  <a:pt x="1490" y="2638"/>
                </a:lnTo>
                <a:lnTo>
                  <a:pt x="1505" y="2632"/>
                </a:lnTo>
                <a:lnTo>
                  <a:pt x="1482" y="2616"/>
                </a:lnTo>
                <a:lnTo>
                  <a:pt x="1471" y="2612"/>
                </a:lnTo>
                <a:close/>
                <a:moveTo>
                  <a:pt x="1134" y="2756"/>
                </a:moveTo>
                <a:lnTo>
                  <a:pt x="1121" y="2753"/>
                </a:lnTo>
                <a:lnTo>
                  <a:pt x="1115" y="2760"/>
                </a:lnTo>
                <a:lnTo>
                  <a:pt x="1110" y="2776"/>
                </a:lnTo>
                <a:lnTo>
                  <a:pt x="1099" y="2795"/>
                </a:lnTo>
                <a:lnTo>
                  <a:pt x="1093" y="2815"/>
                </a:lnTo>
                <a:lnTo>
                  <a:pt x="1068" y="2862"/>
                </a:lnTo>
                <a:lnTo>
                  <a:pt x="1050" y="2868"/>
                </a:lnTo>
                <a:lnTo>
                  <a:pt x="1011" y="2944"/>
                </a:lnTo>
                <a:lnTo>
                  <a:pt x="1009" y="2966"/>
                </a:lnTo>
                <a:lnTo>
                  <a:pt x="1011" y="3008"/>
                </a:lnTo>
                <a:lnTo>
                  <a:pt x="1018" y="3025"/>
                </a:lnTo>
                <a:lnTo>
                  <a:pt x="1026" y="3025"/>
                </a:lnTo>
                <a:lnTo>
                  <a:pt x="1037" y="3013"/>
                </a:lnTo>
                <a:lnTo>
                  <a:pt x="1080" y="2886"/>
                </a:lnTo>
                <a:lnTo>
                  <a:pt x="1091" y="2878"/>
                </a:lnTo>
                <a:lnTo>
                  <a:pt x="1098" y="2842"/>
                </a:lnTo>
                <a:lnTo>
                  <a:pt x="1128" y="2786"/>
                </a:lnTo>
                <a:lnTo>
                  <a:pt x="1129" y="2781"/>
                </a:lnTo>
                <a:lnTo>
                  <a:pt x="1127" y="2769"/>
                </a:lnTo>
                <a:lnTo>
                  <a:pt x="1139" y="2759"/>
                </a:lnTo>
                <a:lnTo>
                  <a:pt x="1134" y="275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4" name="Freeform 10"/>
          <p:cNvSpPr>
            <a:spLocks noEditPoints="1"/>
          </p:cNvSpPr>
          <p:nvPr/>
        </p:nvSpPr>
        <p:spPr bwMode="auto">
          <a:xfrm>
            <a:off x="6195496" y="2645693"/>
            <a:ext cx="406244" cy="287172"/>
          </a:xfrm>
          <a:custGeom>
            <a:avLst/>
            <a:gdLst>
              <a:gd name="T0" fmla="*/ 2610 w 2842"/>
              <a:gd name="T1" fmla="*/ 408 h 2008"/>
              <a:gd name="T2" fmla="*/ 2612 w 2842"/>
              <a:gd name="T3" fmla="*/ 340 h 2008"/>
              <a:gd name="T4" fmla="*/ 2510 w 2842"/>
              <a:gd name="T5" fmla="*/ 349 h 2008"/>
              <a:gd name="T6" fmla="*/ 2375 w 2842"/>
              <a:gd name="T7" fmla="*/ 359 h 2008"/>
              <a:gd name="T8" fmla="*/ 2281 w 2842"/>
              <a:gd name="T9" fmla="*/ 333 h 2008"/>
              <a:gd name="T10" fmla="*/ 2246 w 2842"/>
              <a:gd name="T11" fmla="*/ 309 h 2008"/>
              <a:gd name="T12" fmla="*/ 2112 w 2842"/>
              <a:gd name="T13" fmla="*/ 235 h 2008"/>
              <a:gd name="T14" fmla="*/ 2028 w 2842"/>
              <a:gd name="T15" fmla="*/ 270 h 2008"/>
              <a:gd name="T16" fmla="*/ 1905 w 2842"/>
              <a:gd name="T17" fmla="*/ 249 h 2008"/>
              <a:gd name="T18" fmla="*/ 1825 w 2842"/>
              <a:gd name="T19" fmla="*/ 245 h 2008"/>
              <a:gd name="T20" fmla="*/ 1678 w 2842"/>
              <a:gd name="T21" fmla="*/ 173 h 2008"/>
              <a:gd name="T22" fmla="*/ 1644 w 2842"/>
              <a:gd name="T23" fmla="*/ 181 h 2008"/>
              <a:gd name="T24" fmla="*/ 1626 w 2842"/>
              <a:gd name="T25" fmla="*/ 123 h 2008"/>
              <a:gd name="T26" fmla="*/ 1537 w 2842"/>
              <a:gd name="T27" fmla="*/ 106 h 2008"/>
              <a:gd name="T28" fmla="*/ 1238 w 2842"/>
              <a:gd name="T29" fmla="*/ 78 h 2008"/>
              <a:gd name="T30" fmla="*/ 1004 w 2842"/>
              <a:gd name="T31" fmla="*/ 88 h 2008"/>
              <a:gd name="T32" fmla="*/ 596 w 2842"/>
              <a:gd name="T33" fmla="*/ 47 h 2008"/>
              <a:gd name="T34" fmla="*/ 364 w 2842"/>
              <a:gd name="T35" fmla="*/ 9 h 2008"/>
              <a:gd name="T36" fmla="*/ 220 w 2842"/>
              <a:gd name="T37" fmla="*/ 67 h 2008"/>
              <a:gd name="T38" fmla="*/ 51 w 2842"/>
              <a:gd name="T39" fmla="*/ 133 h 2008"/>
              <a:gd name="T40" fmla="*/ 37 w 2842"/>
              <a:gd name="T41" fmla="*/ 241 h 2008"/>
              <a:gd name="T42" fmla="*/ 83 w 2842"/>
              <a:gd name="T43" fmla="*/ 296 h 2008"/>
              <a:gd name="T44" fmla="*/ 73 w 2842"/>
              <a:gd name="T45" fmla="*/ 377 h 2008"/>
              <a:gd name="T46" fmla="*/ 73 w 2842"/>
              <a:gd name="T47" fmla="*/ 465 h 2008"/>
              <a:gd name="T48" fmla="*/ 198 w 2842"/>
              <a:gd name="T49" fmla="*/ 421 h 2008"/>
              <a:gd name="T50" fmla="*/ 198 w 2842"/>
              <a:gd name="T51" fmla="*/ 495 h 2008"/>
              <a:gd name="T52" fmla="*/ 312 w 2842"/>
              <a:gd name="T53" fmla="*/ 482 h 2008"/>
              <a:gd name="T54" fmla="*/ 409 w 2842"/>
              <a:gd name="T55" fmla="*/ 461 h 2008"/>
              <a:gd name="T56" fmla="*/ 498 w 2842"/>
              <a:gd name="T57" fmla="*/ 461 h 2008"/>
              <a:gd name="T58" fmla="*/ 542 w 2842"/>
              <a:gd name="T59" fmla="*/ 533 h 2008"/>
              <a:gd name="T60" fmla="*/ 603 w 2842"/>
              <a:gd name="T61" fmla="*/ 573 h 2008"/>
              <a:gd name="T62" fmla="*/ 450 w 2842"/>
              <a:gd name="T63" fmla="*/ 697 h 2008"/>
              <a:gd name="T64" fmla="*/ 451 w 2842"/>
              <a:gd name="T65" fmla="*/ 852 h 2008"/>
              <a:gd name="T66" fmla="*/ 407 w 2842"/>
              <a:gd name="T67" fmla="*/ 924 h 2008"/>
              <a:gd name="T68" fmla="*/ 395 w 2842"/>
              <a:gd name="T69" fmla="*/ 1023 h 2008"/>
              <a:gd name="T70" fmla="*/ 328 w 2842"/>
              <a:gd name="T71" fmla="*/ 1087 h 2008"/>
              <a:gd name="T72" fmla="*/ 361 w 2842"/>
              <a:gd name="T73" fmla="*/ 1257 h 2008"/>
              <a:gd name="T74" fmla="*/ 354 w 2842"/>
              <a:gd name="T75" fmla="*/ 1429 h 2008"/>
              <a:gd name="T76" fmla="*/ 308 w 2842"/>
              <a:gd name="T77" fmla="*/ 1503 h 2008"/>
              <a:gd name="T78" fmla="*/ 321 w 2842"/>
              <a:gd name="T79" fmla="*/ 1690 h 2008"/>
              <a:gd name="T80" fmla="*/ 484 w 2842"/>
              <a:gd name="T81" fmla="*/ 1791 h 2008"/>
              <a:gd name="T82" fmla="*/ 508 w 2842"/>
              <a:gd name="T83" fmla="*/ 1855 h 2008"/>
              <a:gd name="T84" fmla="*/ 601 w 2842"/>
              <a:gd name="T85" fmla="*/ 1991 h 2008"/>
              <a:gd name="T86" fmla="*/ 699 w 2842"/>
              <a:gd name="T87" fmla="*/ 1979 h 2008"/>
              <a:gd name="T88" fmla="*/ 910 w 2842"/>
              <a:gd name="T89" fmla="*/ 1826 h 2008"/>
              <a:gd name="T90" fmla="*/ 1245 w 2842"/>
              <a:gd name="T91" fmla="*/ 1815 h 2008"/>
              <a:gd name="T92" fmla="*/ 1417 w 2842"/>
              <a:gd name="T93" fmla="*/ 1806 h 2008"/>
              <a:gd name="T94" fmla="*/ 1719 w 2842"/>
              <a:gd name="T95" fmla="*/ 1586 h 2008"/>
              <a:gd name="T96" fmla="*/ 1753 w 2842"/>
              <a:gd name="T97" fmla="*/ 1437 h 2008"/>
              <a:gd name="T98" fmla="*/ 1934 w 2842"/>
              <a:gd name="T99" fmla="*/ 1257 h 2008"/>
              <a:gd name="T100" fmla="*/ 1924 w 2842"/>
              <a:gd name="T101" fmla="*/ 964 h 2008"/>
              <a:gd name="T102" fmla="*/ 2106 w 2842"/>
              <a:gd name="T103" fmla="*/ 788 h 2008"/>
              <a:gd name="T104" fmla="*/ 2263 w 2842"/>
              <a:gd name="T105" fmla="*/ 656 h 2008"/>
              <a:gd name="T106" fmla="*/ 2786 w 2842"/>
              <a:gd name="T107" fmla="*/ 947 h 2008"/>
              <a:gd name="T108" fmla="*/ 2842 w 2842"/>
              <a:gd name="T109" fmla="*/ 973 h 2008"/>
              <a:gd name="T110" fmla="*/ 2630 w 2842"/>
              <a:gd name="T111" fmla="*/ 1003 h 2008"/>
              <a:gd name="T112" fmla="*/ 2593 w 2842"/>
              <a:gd name="T113" fmla="*/ 966 h 2008"/>
              <a:gd name="T114" fmla="*/ 2424 w 2842"/>
              <a:gd name="T115" fmla="*/ 1067 h 2008"/>
              <a:gd name="T116" fmla="*/ 2504 w 2842"/>
              <a:gd name="T117" fmla="*/ 1102 h 2008"/>
              <a:gd name="T118" fmla="*/ 2630 w 2842"/>
              <a:gd name="T119" fmla="*/ 1063 h 2008"/>
              <a:gd name="T120" fmla="*/ 2184 w 2842"/>
              <a:gd name="T121" fmla="*/ 1202 h 2008"/>
              <a:gd name="T122" fmla="*/ 2225 w 2842"/>
              <a:gd name="T123" fmla="*/ 1228 h 2008"/>
              <a:gd name="T124" fmla="*/ 2202 w 2842"/>
              <a:gd name="T125" fmla="*/ 129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2" h="2008">
                <a:moveTo>
                  <a:pt x="2576" y="509"/>
                </a:moveTo>
                <a:lnTo>
                  <a:pt x="2606" y="485"/>
                </a:lnTo>
                <a:lnTo>
                  <a:pt x="2629" y="464"/>
                </a:lnTo>
                <a:lnTo>
                  <a:pt x="2628" y="429"/>
                </a:lnTo>
                <a:lnTo>
                  <a:pt x="2625" y="421"/>
                </a:lnTo>
                <a:lnTo>
                  <a:pt x="2614" y="415"/>
                </a:lnTo>
                <a:lnTo>
                  <a:pt x="2610" y="408"/>
                </a:lnTo>
                <a:lnTo>
                  <a:pt x="2614" y="384"/>
                </a:lnTo>
                <a:lnTo>
                  <a:pt x="2626" y="383"/>
                </a:lnTo>
                <a:lnTo>
                  <a:pt x="2644" y="376"/>
                </a:lnTo>
                <a:lnTo>
                  <a:pt x="2641" y="361"/>
                </a:lnTo>
                <a:lnTo>
                  <a:pt x="2631" y="355"/>
                </a:lnTo>
                <a:lnTo>
                  <a:pt x="2626" y="339"/>
                </a:lnTo>
                <a:lnTo>
                  <a:pt x="2612" y="340"/>
                </a:lnTo>
                <a:lnTo>
                  <a:pt x="2592" y="336"/>
                </a:lnTo>
                <a:lnTo>
                  <a:pt x="2575" y="330"/>
                </a:lnTo>
                <a:lnTo>
                  <a:pt x="2557" y="333"/>
                </a:lnTo>
                <a:lnTo>
                  <a:pt x="2542" y="340"/>
                </a:lnTo>
                <a:lnTo>
                  <a:pt x="2527" y="344"/>
                </a:lnTo>
                <a:lnTo>
                  <a:pt x="2517" y="345"/>
                </a:lnTo>
                <a:lnTo>
                  <a:pt x="2510" y="349"/>
                </a:lnTo>
                <a:lnTo>
                  <a:pt x="2507" y="357"/>
                </a:lnTo>
                <a:lnTo>
                  <a:pt x="2506" y="362"/>
                </a:lnTo>
                <a:lnTo>
                  <a:pt x="2488" y="361"/>
                </a:lnTo>
                <a:lnTo>
                  <a:pt x="2448" y="350"/>
                </a:lnTo>
                <a:lnTo>
                  <a:pt x="2411" y="342"/>
                </a:lnTo>
                <a:lnTo>
                  <a:pt x="2389" y="351"/>
                </a:lnTo>
                <a:lnTo>
                  <a:pt x="2375" y="359"/>
                </a:lnTo>
                <a:lnTo>
                  <a:pt x="2365" y="358"/>
                </a:lnTo>
                <a:lnTo>
                  <a:pt x="2358" y="349"/>
                </a:lnTo>
                <a:lnTo>
                  <a:pt x="2353" y="341"/>
                </a:lnTo>
                <a:lnTo>
                  <a:pt x="2339" y="333"/>
                </a:lnTo>
                <a:lnTo>
                  <a:pt x="2307" y="321"/>
                </a:lnTo>
                <a:lnTo>
                  <a:pt x="2301" y="322"/>
                </a:lnTo>
                <a:lnTo>
                  <a:pt x="2281" y="333"/>
                </a:lnTo>
                <a:lnTo>
                  <a:pt x="2270" y="337"/>
                </a:lnTo>
                <a:lnTo>
                  <a:pt x="2259" y="339"/>
                </a:lnTo>
                <a:lnTo>
                  <a:pt x="2252" y="338"/>
                </a:lnTo>
                <a:lnTo>
                  <a:pt x="2248" y="332"/>
                </a:lnTo>
                <a:lnTo>
                  <a:pt x="2248" y="322"/>
                </a:lnTo>
                <a:lnTo>
                  <a:pt x="2247" y="314"/>
                </a:lnTo>
                <a:lnTo>
                  <a:pt x="2246" y="309"/>
                </a:lnTo>
                <a:lnTo>
                  <a:pt x="2249" y="297"/>
                </a:lnTo>
                <a:lnTo>
                  <a:pt x="2234" y="273"/>
                </a:lnTo>
                <a:lnTo>
                  <a:pt x="2221" y="268"/>
                </a:lnTo>
                <a:lnTo>
                  <a:pt x="2204" y="267"/>
                </a:lnTo>
                <a:lnTo>
                  <a:pt x="2184" y="260"/>
                </a:lnTo>
                <a:lnTo>
                  <a:pt x="2163" y="251"/>
                </a:lnTo>
                <a:lnTo>
                  <a:pt x="2112" y="235"/>
                </a:lnTo>
                <a:lnTo>
                  <a:pt x="2098" y="233"/>
                </a:lnTo>
                <a:lnTo>
                  <a:pt x="2092" y="236"/>
                </a:lnTo>
                <a:lnTo>
                  <a:pt x="2087" y="244"/>
                </a:lnTo>
                <a:lnTo>
                  <a:pt x="2084" y="270"/>
                </a:lnTo>
                <a:lnTo>
                  <a:pt x="2081" y="273"/>
                </a:lnTo>
                <a:lnTo>
                  <a:pt x="2058" y="274"/>
                </a:lnTo>
                <a:lnTo>
                  <a:pt x="2028" y="270"/>
                </a:lnTo>
                <a:lnTo>
                  <a:pt x="2014" y="272"/>
                </a:lnTo>
                <a:lnTo>
                  <a:pt x="2002" y="272"/>
                </a:lnTo>
                <a:lnTo>
                  <a:pt x="1991" y="266"/>
                </a:lnTo>
                <a:lnTo>
                  <a:pt x="1939" y="273"/>
                </a:lnTo>
                <a:lnTo>
                  <a:pt x="1931" y="270"/>
                </a:lnTo>
                <a:lnTo>
                  <a:pt x="1919" y="258"/>
                </a:lnTo>
                <a:lnTo>
                  <a:pt x="1905" y="249"/>
                </a:lnTo>
                <a:lnTo>
                  <a:pt x="1895" y="244"/>
                </a:lnTo>
                <a:lnTo>
                  <a:pt x="1887" y="238"/>
                </a:lnTo>
                <a:lnTo>
                  <a:pt x="1879" y="237"/>
                </a:lnTo>
                <a:lnTo>
                  <a:pt x="1865" y="243"/>
                </a:lnTo>
                <a:lnTo>
                  <a:pt x="1848" y="245"/>
                </a:lnTo>
                <a:lnTo>
                  <a:pt x="1834" y="244"/>
                </a:lnTo>
                <a:lnTo>
                  <a:pt x="1825" y="245"/>
                </a:lnTo>
                <a:lnTo>
                  <a:pt x="1795" y="217"/>
                </a:lnTo>
                <a:lnTo>
                  <a:pt x="1790" y="210"/>
                </a:lnTo>
                <a:lnTo>
                  <a:pt x="1774" y="208"/>
                </a:lnTo>
                <a:lnTo>
                  <a:pt x="1754" y="207"/>
                </a:lnTo>
                <a:lnTo>
                  <a:pt x="1704" y="188"/>
                </a:lnTo>
                <a:lnTo>
                  <a:pt x="1681" y="179"/>
                </a:lnTo>
                <a:lnTo>
                  <a:pt x="1678" y="173"/>
                </a:lnTo>
                <a:lnTo>
                  <a:pt x="1679" y="169"/>
                </a:lnTo>
                <a:lnTo>
                  <a:pt x="1675" y="170"/>
                </a:lnTo>
                <a:lnTo>
                  <a:pt x="1667" y="178"/>
                </a:lnTo>
                <a:lnTo>
                  <a:pt x="1663" y="184"/>
                </a:lnTo>
                <a:lnTo>
                  <a:pt x="1658" y="186"/>
                </a:lnTo>
                <a:lnTo>
                  <a:pt x="1650" y="185"/>
                </a:lnTo>
                <a:lnTo>
                  <a:pt x="1644" y="181"/>
                </a:lnTo>
                <a:lnTo>
                  <a:pt x="1640" y="176"/>
                </a:lnTo>
                <a:lnTo>
                  <a:pt x="1645" y="168"/>
                </a:lnTo>
                <a:lnTo>
                  <a:pt x="1654" y="156"/>
                </a:lnTo>
                <a:lnTo>
                  <a:pt x="1658" y="144"/>
                </a:lnTo>
                <a:lnTo>
                  <a:pt x="1658" y="133"/>
                </a:lnTo>
                <a:lnTo>
                  <a:pt x="1645" y="126"/>
                </a:lnTo>
                <a:lnTo>
                  <a:pt x="1626" y="123"/>
                </a:lnTo>
                <a:lnTo>
                  <a:pt x="1613" y="121"/>
                </a:lnTo>
                <a:lnTo>
                  <a:pt x="1595" y="115"/>
                </a:lnTo>
                <a:lnTo>
                  <a:pt x="1587" y="111"/>
                </a:lnTo>
                <a:lnTo>
                  <a:pt x="1579" y="99"/>
                </a:lnTo>
                <a:lnTo>
                  <a:pt x="1579" y="90"/>
                </a:lnTo>
                <a:lnTo>
                  <a:pt x="1572" y="92"/>
                </a:lnTo>
                <a:lnTo>
                  <a:pt x="1537" y="106"/>
                </a:lnTo>
                <a:lnTo>
                  <a:pt x="1493" y="112"/>
                </a:lnTo>
                <a:lnTo>
                  <a:pt x="1463" y="110"/>
                </a:lnTo>
                <a:lnTo>
                  <a:pt x="1408" y="89"/>
                </a:lnTo>
                <a:lnTo>
                  <a:pt x="1352" y="78"/>
                </a:lnTo>
                <a:lnTo>
                  <a:pt x="1336" y="82"/>
                </a:lnTo>
                <a:lnTo>
                  <a:pt x="1315" y="99"/>
                </a:lnTo>
                <a:lnTo>
                  <a:pt x="1238" y="78"/>
                </a:lnTo>
                <a:lnTo>
                  <a:pt x="1217" y="64"/>
                </a:lnTo>
                <a:lnTo>
                  <a:pt x="1199" y="61"/>
                </a:lnTo>
                <a:lnTo>
                  <a:pt x="1163" y="72"/>
                </a:lnTo>
                <a:lnTo>
                  <a:pt x="1139" y="66"/>
                </a:lnTo>
                <a:lnTo>
                  <a:pt x="1112" y="75"/>
                </a:lnTo>
                <a:lnTo>
                  <a:pt x="1049" y="88"/>
                </a:lnTo>
                <a:lnTo>
                  <a:pt x="1004" y="88"/>
                </a:lnTo>
                <a:lnTo>
                  <a:pt x="883" y="66"/>
                </a:lnTo>
                <a:lnTo>
                  <a:pt x="840" y="53"/>
                </a:lnTo>
                <a:lnTo>
                  <a:pt x="766" y="46"/>
                </a:lnTo>
                <a:lnTo>
                  <a:pt x="729" y="29"/>
                </a:lnTo>
                <a:lnTo>
                  <a:pt x="679" y="43"/>
                </a:lnTo>
                <a:lnTo>
                  <a:pt x="650" y="40"/>
                </a:lnTo>
                <a:lnTo>
                  <a:pt x="596" y="47"/>
                </a:lnTo>
                <a:lnTo>
                  <a:pt x="567" y="43"/>
                </a:lnTo>
                <a:lnTo>
                  <a:pt x="506" y="45"/>
                </a:lnTo>
                <a:lnTo>
                  <a:pt x="473" y="53"/>
                </a:lnTo>
                <a:lnTo>
                  <a:pt x="431" y="43"/>
                </a:lnTo>
                <a:lnTo>
                  <a:pt x="404" y="17"/>
                </a:lnTo>
                <a:lnTo>
                  <a:pt x="384" y="6"/>
                </a:lnTo>
                <a:lnTo>
                  <a:pt x="364" y="9"/>
                </a:lnTo>
                <a:lnTo>
                  <a:pt x="343" y="0"/>
                </a:lnTo>
                <a:lnTo>
                  <a:pt x="309" y="14"/>
                </a:lnTo>
                <a:lnTo>
                  <a:pt x="277" y="17"/>
                </a:lnTo>
                <a:lnTo>
                  <a:pt x="247" y="33"/>
                </a:lnTo>
                <a:lnTo>
                  <a:pt x="221" y="46"/>
                </a:lnTo>
                <a:lnTo>
                  <a:pt x="214" y="56"/>
                </a:lnTo>
                <a:lnTo>
                  <a:pt x="220" y="67"/>
                </a:lnTo>
                <a:lnTo>
                  <a:pt x="219" y="82"/>
                </a:lnTo>
                <a:lnTo>
                  <a:pt x="196" y="93"/>
                </a:lnTo>
                <a:lnTo>
                  <a:pt x="182" y="96"/>
                </a:lnTo>
                <a:lnTo>
                  <a:pt x="156" y="108"/>
                </a:lnTo>
                <a:lnTo>
                  <a:pt x="129" y="113"/>
                </a:lnTo>
                <a:lnTo>
                  <a:pt x="85" y="109"/>
                </a:lnTo>
                <a:lnTo>
                  <a:pt x="51" y="133"/>
                </a:lnTo>
                <a:lnTo>
                  <a:pt x="36" y="139"/>
                </a:lnTo>
                <a:lnTo>
                  <a:pt x="17" y="149"/>
                </a:lnTo>
                <a:lnTo>
                  <a:pt x="2" y="185"/>
                </a:lnTo>
                <a:lnTo>
                  <a:pt x="0" y="199"/>
                </a:lnTo>
                <a:lnTo>
                  <a:pt x="10" y="217"/>
                </a:lnTo>
                <a:lnTo>
                  <a:pt x="20" y="228"/>
                </a:lnTo>
                <a:lnTo>
                  <a:pt x="37" y="241"/>
                </a:lnTo>
                <a:lnTo>
                  <a:pt x="61" y="245"/>
                </a:lnTo>
                <a:lnTo>
                  <a:pt x="58" y="254"/>
                </a:lnTo>
                <a:lnTo>
                  <a:pt x="35" y="280"/>
                </a:lnTo>
                <a:lnTo>
                  <a:pt x="34" y="298"/>
                </a:lnTo>
                <a:lnTo>
                  <a:pt x="43" y="300"/>
                </a:lnTo>
                <a:lnTo>
                  <a:pt x="82" y="285"/>
                </a:lnTo>
                <a:lnTo>
                  <a:pt x="83" y="296"/>
                </a:lnTo>
                <a:lnTo>
                  <a:pt x="80" y="306"/>
                </a:lnTo>
                <a:lnTo>
                  <a:pt x="78" y="329"/>
                </a:lnTo>
                <a:lnTo>
                  <a:pt x="85" y="339"/>
                </a:lnTo>
                <a:lnTo>
                  <a:pt x="94" y="344"/>
                </a:lnTo>
                <a:lnTo>
                  <a:pt x="84" y="358"/>
                </a:lnTo>
                <a:lnTo>
                  <a:pt x="75" y="364"/>
                </a:lnTo>
                <a:lnTo>
                  <a:pt x="73" y="377"/>
                </a:lnTo>
                <a:lnTo>
                  <a:pt x="91" y="376"/>
                </a:lnTo>
                <a:lnTo>
                  <a:pt x="98" y="380"/>
                </a:lnTo>
                <a:lnTo>
                  <a:pt x="80" y="396"/>
                </a:lnTo>
                <a:lnTo>
                  <a:pt x="53" y="423"/>
                </a:lnTo>
                <a:lnTo>
                  <a:pt x="51" y="464"/>
                </a:lnTo>
                <a:lnTo>
                  <a:pt x="56" y="469"/>
                </a:lnTo>
                <a:lnTo>
                  <a:pt x="73" y="465"/>
                </a:lnTo>
                <a:lnTo>
                  <a:pt x="94" y="447"/>
                </a:lnTo>
                <a:lnTo>
                  <a:pt x="115" y="436"/>
                </a:lnTo>
                <a:lnTo>
                  <a:pt x="127" y="432"/>
                </a:lnTo>
                <a:lnTo>
                  <a:pt x="173" y="420"/>
                </a:lnTo>
                <a:lnTo>
                  <a:pt x="186" y="415"/>
                </a:lnTo>
                <a:lnTo>
                  <a:pt x="197" y="416"/>
                </a:lnTo>
                <a:lnTo>
                  <a:pt x="198" y="421"/>
                </a:lnTo>
                <a:lnTo>
                  <a:pt x="203" y="432"/>
                </a:lnTo>
                <a:lnTo>
                  <a:pt x="211" y="439"/>
                </a:lnTo>
                <a:lnTo>
                  <a:pt x="212" y="445"/>
                </a:lnTo>
                <a:lnTo>
                  <a:pt x="192" y="468"/>
                </a:lnTo>
                <a:lnTo>
                  <a:pt x="189" y="476"/>
                </a:lnTo>
                <a:lnTo>
                  <a:pt x="197" y="491"/>
                </a:lnTo>
                <a:lnTo>
                  <a:pt x="198" y="495"/>
                </a:lnTo>
                <a:lnTo>
                  <a:pt x="202" y="497"/>
                </a:lnTo>
                <a:lnTo>
                  <a:pt x="215" y="497"/>
                </a:lnTo>
                <a:lnTo>
                  <a:pt x="238" y="487"/>
                </a:lnTo>
                <a:lnTo>
                  <a:pt x="254" y="479"/>
                </a:lnTo>
                <a:lnTo>
                  <a:pt x="258" y="483"/>
                </a:lnTo>
                <a:lnTo>
                  <a:pt x="302" y="478"/>
                </a:lnTo>
                <a:lnTo>
                  <a:pt x="312" y="482"/>
                </a:lnTo>
                <a:lnTo>
                  <a:pt x="318" y="486"/>
                </a:lnTo>
                <a:lnTo>
                  <a:pt x="340" y="491"/>
                </a:lnTo>
                <a:lnTo>
                  <a:pt x="362" y="492"/>
                </a:lnTo>
                <a:lnTo>
                  <a:pt x="392" y="484"/>
                </a:lnTo>
                <a:lnTo>
                  <a:pt x="405" y="477"/>
                </a:lnTo>
                <a:lnTo>
                  <a:pt x="408" y="468"/>
                </a:lnTo>
                <a:lnTo>
                  <a:pt x="409" y="461"/>
                </a:lnTo>
                <a:lnTo>
                  <a:pt x="413" y="457"/>
                </a:lnTo>
                <a:lnTo>
                  <a:pt x="420" y="454"/>
                </a:lnTo>
                <a:lnTo>
                  <a:pt x="430" y="459"/>
                </a:lnTo>
                <a:lnTo>
                  <a:pt x="444" y="463"/>
                </a:lnTo>
                <a:lnTo>
                  <a:pt x="479" y="464"/>
                </a:lnTo>
                <a:lnTo>
                  <a:pt x="486" y="459"/>
                </a:lnTo>
                <a:lnTo>
                  <a:pt x="498" y="461"/>
                </a:lnTo>
                <a:lnTo>
                  <a:pt x="514" y="467"/>
                </a:lnTo>
                <a:lnTo>
                  <a:pt x="532" y="465"/>
                </a:lnTo>
                <a:lnTo>
                  <a:pt x="540" y="472"/>
                </a:lnTo>
                <a:lnTo>
                  <a:pt x="543" y="482"/>
                </a:lnTo>
                <a:lnTo>
                  <a:pt x="542" y="504"/>
                </a:lnTo>
                <a:lnTo>
                  <a:pt x="539" y="525"/>
                </a:lnTo>
                <a:lnTo>
                  <a:pt x="542" y="533"/>
                </a:lnTo>
                <a:lnTo>
                  <a:pt x="554" y="535"/>
                </a:lnTo>
                <a:lnTo>
                  <a:pt x="574" y="535"/>
                </a:lnTo>
                <a:lnTo>
                  <a:pt x="591" y="542"/>
                </a:lnTo>
                <a:lnTo>
                  <a:pt x="605" y="552"/>
                </a:lnTo>
                <a:lnTo>
                  <a:pt x="608" y="562"/>
                </a:lnTo>
                <a:lnTo>
                  <a:pt x="610" y="569"/>
                </a:lnTo>
                <a:lnTo>
                  <a:pt x="603" y="573"/>
                </a:lnTo>
                <a:lnTo>
                  <a:pt x="591" y="590"/>
                </a:lnTo>
                <a:lnTo>
                  <a:pt x="566" y="610"/>
                </a:lnTo>
                <a:lnTo>
                  <a:pt x="530" y="629"/>
                </a:lnTo>
                <a:lnTo>
                  <a:pt x="501" y="651"/>
                </a:lnTo>
                <a:lnTo>
                  <a:pt x="481" y="679"/>
                </a:lnTo>
                <a:lnTo>
                  <a:pt x="457" y="691"/>
                </a:lnTo>
                <a:lnTo>
                  <a:pt x="450" y="697"/>
                </a:lnTo>
                <a:lnTo>
                  <a:pt x="446" y="704"/>
                </a:lnTo>
                <a:lnTo>
                  <a:pt x="458" y="738"/>
                </a:lnTo>
                <a:lnTo>
                  <a:pt x="461" y="765"/>
                </a:lnTo>
                <a:lnTo>
                  <a:pt x="462" y="797"/>
                </a:lnTo>
                <a:lnTo>
                  <a:pt x="459" y="806"/>
                </a:lnTo>
                <a:lnTo>
                  <a:pt x="455" y="841"/>
                </a:lnTo>
                <a:lnTo>
                  <a:pt x="451" y="852"/>
                </a:lnTo>
                <a:lnTo>
                  <a:pt x="451" y="860"/>
                </a:lnTo>
                <a:lnTo>
                  <a:pt x="456" y="869"/>
                </a:lnTo>
                <a:lnTo>
                  <a:pt x="458" y="878"/>
                </a:lnTo>
                <a:lnTo>
                  <a:pt x="447" y="889"/>
                </a:lnTo>
                <a:lnTo>
                  <a:pt x="427" y="901"/>
                </a:lnTo>
                <a:lnTo>
                  <a:pt x="411" y="912"/>
                </a:lnTo>
                <a:lnTo>
                  <a:pt x="407" y="924"/>
                </a:lnTo>
                <a:lnTo>
                  <a:pt x="407" y="930"/>
                </a:lnTo>
                <a:lnTo>
                  <a:pt x="430" y="952"/>
                </a:lnTo>
                <a:lnTo>
                  <a:pt x="434" y="962"/>
                </a:lnTo>
                <a:lnTo>
                  <a:pt x="429" y="963"/>
                </a:lnTo>
                <a:lnTo>
                  <a:pt x="412" y="1000"/>
                </a:lnTo>
                <a:lnTo>
                  <a:pt x="397" y="1021"/>
                </a:lnTo>
                <a:lnTo>
                  <a:pt x="395" y="1023"/>
                </a:lnTo>
                <a:lnTo>
                  <a:pt x="380" y="1030"/>
                </a:lnTo>
                <a:lnTo>
                  <a:pt x="307" y="1030"/>
                </a:lnTo>
                <a:lnTo>
                  <a:pt x="289" y="1035"/>
                </a:lnTo>
                <a:lnTo>
                  <a:pt x="291" y="1039"/>
                </a:lnTo>
                <a:lnTo>
                  <a:pt x="306" y="1068"/>
                </a:lnTo>
                <a:lnTo>
                  <a:pt x="322" y="1084"/>
                </a:lnTo>
                <a:lnTo>
                  <a:pt x="328" y="1087"/>
                </a:lnTo>
                <a:lnTo>
                  <a:pt x="332" y="1120"/>
                </a:lnTo>
                <a:lnTo>
                  <a:pt x="357" y="1175"/>
                </a:lnTo>
                <a:lnTo>
                  <a:pt x="385" y="1182"/>
                </a:lnTo>
                <a:lnTo>
                  <a:pt x="393" y="1195"/>
                </a:lnTo>
                <a:lnTo>
                  <a:pt x="390" y="1215"/>
                </a:lnTo>
                <a:lnTo>
                  <a:pt x="380" y="1235"/>
                </a:lnTo>
                <a:lnTo>
                  <a:pt x="361" y="1257"/>
                </a:lnTo>
                <a:lnTo>
                  <a:pt x="340" y="1271"/>
                </a:lnTo>
                <a:lnTo>
                  <a:pt x="325" y="1286"/>
                </a:lnTo>
                <a:lnTo>
                  <a:pt x="323" y="1304"/>
                </a:lnTo>
                <a:lnTo>
                  <a:pt x="317" y="1325"/>
                </a:lnTo>
                <a:lnTo>
                  <a:pt x="310" y="1343"/>
                </a:lnTo>
                <a:lnTo>
                  <a:pt x="307" y="1355"/>
                </a:lnTo>
                <a:lnTo>
                  <a:pt x="354" y="1429"/>
                </a:lnTo>
                <a:lnTo>
                  <a:pt x="383" y="1426"/>
                </a:lnTo>
                <a:lnTo>
                  <a:pt x="386" y="1427"/>
                </a:lnTo>
                <a:lnTo>
                  <a:pt x="380" y="1445"/>
                </a:lnTo>
                <a:lnTo>
                  <a:pt x="369" y="1466"/>
                </a:lnTo>
                <a:lnTo>
                  <a:pt x="358" y="1470"/>
                </a:lnTo>
                <a:lnTo>
                  <a:pt x="333" y="1476"/>
                </a:lnTo>
                <a:lnTo>
                  <a:pt x="308" y="1503"/>
                </a:lnTo>
                <a:lnTo>
                  <a:pt x="287" y="1534"/>
                </a:lnTo>
                <a:lnTo>
                  <a:pt x="272" y="1551"/>
                </a:lnTo>
                <a:lnTo>
                  <a:pt x="257" y="1589"/>
                </a:lnTo>
                <a:lnTo>
                  <a:pt x="257" y="1605"/>
                </a:lnTo>
                <a:lnTo>
                  <a:pt x="262" y="1631"/>
                </a:lnTo>
                <a:lnTo>
                  <a:pt x="270" y="1698"/>
                </a:lnTo>
                <a:lnTo>
                  <a:pt x="321" y="1690"/>
                </a:lnTo>
                <a:lnTo>
                  <a:pt x="364" y="1693"/>
                </a:lnTo>
                <a:lnTo>
                  <a:pt x="374" y="1688"/>
                </a:lnTo>
                <a:lnTo>
                  <a:pt x="390" y="1671"/>
                </a:lnTo>
                <a:lnTo>
                  <a:pt x="391" y="1679"/>
                </a:lnTo>
                <a:lnTo>
                  <a:pt x="384" y="1694"/>
                </a:lnTo>
                <a:lnTo>
                  <a:pt x="465" y="1759"/>
                </a:lnTo>
                <a:lnTo>
                  <a:pt x="484" y="1791"/>
                </a:lnTo>
                <a:lnTo>
                  <a:pt x="502" y="1771"/>
                </a:lnTo>
                <a:lnTo>
                  <a:pt x="525" y="1769"/>
                </a:lnTo>
                <a:lnTo>
                  <a:pt x="516" y="1773"/>
                </a:lnTo>
                <a:lnTo>
                  <a:pt x="499" y="1787"/>
                </a:lnTo>
                <a:lnTo>
                  <a:pt x="479" y="1819"/>
                </a:lnTo>
                <a:lnTo>
                  <a:pt x="484" y="1844"/>
                </a:lnTo>
                <a:lnTo>
                  <a:pt x="508" y="1855"/>
                </a:lnTo>
                <a:lnTo>
                  <a:pt x="510" y="1863"/>
                </a:lnTo>
                <a:lnTo>
                  <a:pt x="507" y="1873"/>
                </a:lnTo>
                <a:lnTo>
                  <a:pt x="515" y="1900"/>
                </a:lnTo>
                <a:lnTo>
                  <a:pt x="526" y="1926"/>
                </a:lnTo>
                <a:lnTo>
                  <a:pt x="551" y="1965"/>
                </a:lnTo>
                <a:lnTo>
                  <a:pt x="569" y="1967"/>
                </a:lnTo>
                <a:lnTo>
                  <a:pt x="601" y="1991"/>
                </a:lnTo>
                <a:lnTo>
                  <a:pt x="639" y="2008"/>
                </a:lnTo>
                <a:lnTo>
                  <a:pt x="656" y="2005"/>
                </a:lnTo>
                <a:lnTo>
                  <a:pt x="676" y="1995"/>
                </a:lnTo>
                <a:lnTo>
                  <a:pt x="681" y="1975"/>
                </a:lnTo>
                <a:lnTo>
                  <a:pt x="690" y="1973"/>
                </a:lnTo>
                <a:lnTo>
                  <a:pt x="695" y="1979"/>
                </a:lnTo>
                <a:lnTo>
                  <a:pt x="699" y="1979"/>
                </a:lnTo>
                <a:lnTo>
                  <a:pt x="708" y="1951"/>
                </a:lnTo>
                <a:lnTo>
                  <a:pt x="732" y="1914"/>
                </a:lnTo>
                <a:lnTo>
                  <a:pt x="745" y="1901"/>
                </a:lnTo>
                <a:lnTo>
                  <a:pt x="798" y="1881"/>
                </a:lnTo>
                <a:lnTo>
                  <a:pt x="854" y="1879"/>
                </a:lnTo>
                <a:lnTo>
                  <a:pt x="894" y="1846"/>
                </a:lnTo>
                <a:lnTo>
                  <a:pt x="910" y="1826"/>
                </a:lnTo>
                <a:lnTo>
                  <a:pt x="925" y="1822"/>
                </a:lnTo>
                <a:lnTo>
                  <a:pt x="1043" y="1812"/>
                </a:lnTo>
                <a:lnTo>
                  <a:pt x="1097" y="1816"/>
                </a:lnTo>
                <a:lnTo>
                  <a:pt x="1129" y="1824"/>
                </a:lnTo>
                <a:lnTo>
                  <a:pt x="1167" y="1812"/>
                </a:lnTo>
                <a:lnTo>
                  <a:pt x="1191" y="1811"/>
                </a:lnTo>
                <a:lnTo>
                  <a:pt x="1245" y="1815"/>
                </a:lnTo>
                <a:lnTo>
                  <a:pt x="1270" y="1823"/>
                </a:lnTo>
                <a:lnTo>
                  <a:pt x="1295" y="1814"/>
                </a:lnTo>
                <a:lnTo>
                  <a:pt x="1313" y="1799"/>
                </a:lnTo>
                <a:lnTo>
                  <a:pt x="1343" y="1791"/>
                </a:lnTo>
                <a:lnTo>
                  <a:pt x="1376" y="1795"/>
                </a:lnTo>
                <a:lnTo>
                  <a:pt x="1401" y="1815"/>
                </a:lnTo>
                <a:lnTo>
                  <a:pt x="1417" y="1806"/>
                </a:lnTo>
                <a:lnTo>
                  <a:pt x="1457" y="1761"/>
                </a:lnTo>
                <a:lnTo>
                  <a:pt x="1492" y="1684"/>
                </a:lnTo>
                <a:lnTo>
                  <a:pt x="1528" y="1642"/>
                </a:lnTo>
                <a:lnTo>
                  <a:pt x="1598" y="1595"/>
                </a:lnTo>
                <a:lnTo>
                  <a:pt x="1682" y="1593"/>
                </a:lnTo>
                <a:lnTo>
                  <a:pt x="1708" y="1590"/>
                </a:lnTo>
                <a:lnTo>
                  <a:pt x="1719" y="1586"/>
                </a:lnTo>
                <a:lnTo>
                  <a:pt x="1730" y="1576"/>
                </a:lnTo>
                <a:lnTo>
                  <a:pt x="1709" y="1555"/>
                </a:lnTo>
                <a:lnTo>
                  <a:pt x="1712" y="1539"/>
                </a:lnTo>
                <a:lnTo>
                  <a:pt x="1726" y="1518"/>
                </a:lnTo>
                <a:lnTo>
                  <a:pt x="1729" y="1508"/>
                </a:lnTo>
                <a:lnTo>
                  <a:pt x="1743" y="1480"/>
                </a:lnTo>
                <a:lnTo>
                  <a:pt x="1753" y="1437"/>
                </a:lnTo>
                <a:lnTo>
                  <a:pt x="1774" y="1423"/>
                </a:lnTo>
                <a:lnTo>
                  <a:pt x="1781" y="1393"/>
                </a:lnTo>
                <a:lnTo>
                  <a:pt x="1813" y="1361"/>
                </a:lnTo>
                <a:lnTo>
                  <a:pt x="1886" y="1320"/>
                </a:lnTo>
                <a:lnTo>
                  <a:pt x="1928" y="1292"/>
                </a:lnTo>
                <a:lnTo>
                  <a:pt x="1943" y="1274"/>
                </a:lnTo>
                <a:lnTo>
                  <a:pt x="1934" y="1257"/>
                </a:lnTo>
                <a:lnTo>
                  <a:pt x="1894" y="1239"/>
                </a:lnTo>
                <a:lnTo>
                  <a:pt x="1874" y="1219"/>
                </a:lnTo>
                <a:lnTo>
                  <a:pt x="1859" y="1194"/>
                </a:lnTo>
                <a:lnTo>
                  <a:pt x="1837" y="1100"/>
                </a:lnTo>
                <a:lnTo>
                  <a:pt x="1838" y="1072"/>
                </a:lnTo>
                <a:lnTo>
                  <a:pt x="1896" y="979"/>
                </a:lnTo>
                <a:lnTo>
                  <a:pt x="1924" y="964"/>
                </a:lnTo>
                <a:lnTo>
                  <a:pt x="1949" y="939"/>
                </a:lnTo>
                <a:lnTo>
                  <a:pt x="1996" y="884"/>
                </a:lnTo>
                <a:lnTo>
                  <a:pt x="2050" y="807"/>
                </a:lnTo>
                <a:lnTo>
                  <a:pt x="2056" y="805"/>
                </a:lnTo>
                <a:lnTo>
                  <a:pt x="2063" y="807"/>
                </a:lnTo>
                <a:lnTo>
                  <a:pt x="2076" y="803"/>
                </a:lnTo>
                <a:lnTo>
                  <a:pt x="2106" y="788"/>
                </a:lnTo>
                <a:lnTo>
                  <a:pt x="2113" y="779"/>
                </a:lnTo>
                <a:lnTo>
                  <a:pt x="2094" y="758"/>
                </a:lnTo>
                <a:lnTo>
                  <a:pt x="2077" y="753"/>
                </a:lnTo>
                <a:lnTo>
                  <a:pt x="2100" y="735"/>
                </a:lnTo>
                <a:lnTo>
                  <a:pt x="2148" y="691"/>
                </a:lnTo>
                <a:lnTo>
                  <a:pt x="2185" y="682"/>
                </a:lnTo>
                <a:lnTo>
                  <a:pt x="2263" y="656"/>
                </a:lnTo>
                <a:lnTo>
                  <a:pt x="2374" y="633"/>
                </a:lnTo>
                <a:lnTo>
                  <a:pt x="2388" y="625"/>
                </a:lnTo>
                <a:lnTo>
                  <a:pt x="2424" y="587"/>
                </a:lnTo>
                <a:lnTo>
                  <a:pt x="2576" y="509"/>
                </a:lnTo>
                <a:close/>
                <a:moveTo>
                  <a:pt x="2840" y="968"/>
                </a:moveTo>
                <a:lnTo>
                  <a:pt x="2822" y="959"/>
                </a:lnTo>
                <a:lnTo>
                  <a:pt x="2786" y="947"/>
                </a:lnTo>
                <a:lnTo>
                  <a:pt x="2742" y="951"/>
                </a:lnTo>
                <a:lnTo>
                  <a:pt x="2741" y="954"/>
                </a:lnTo>
                <a:lnTo>
                  <a:pt x="2744" y="956"/>
                </a:lnTo>
                <a:lnTo>
                  <a:pt x="2766" y="961"/>
                </a:lnTo>
                <a:lnTo>
                  <a:pt x="2831" y="990"/>
                </a:lnTo>
                <a:lnTo>
                  <a:pt x="2834" y="987"/>
                </a:lnTo>
                <a:lnTo>
                  <a:pt x="2842" y="973"/>
                </a:lnTo>
                <a:lnTo>
                  <a:pt x="2840" y="968"/>
                </a:lnTo>
                <a:close/>
                <a:moveTo>
                  <a:pt x="2740" y="958"/>
                </a:moveTo>
                <a:lnTo>
                  <a:pt x="2741" y="954"/>
                </a:lnTo>
                <a:lnTo>
                  <a:pt x="2739" y="952"/>
                </a:lnTo>
                <a:lnTo>
                  <a:pt x="2740" y="958"/>
                </a:lnTo>
                <a:close/>
                <a:moveTo>
                  <a:pt x="2641" y="1005"/>
                </a:moveTo>
                <a:lnTo>
                  <a:pt x="2630" y="1003"/>
                </a:lnTo>
                <a:lnTo>
                  <a:pt x="2608" y="1010"/>
                </a:lnTo>
                <a:lnTo>
                  <a:pt x="2588" y="1002"/>
                </a:lnTo>
                <a:lnTo>
                  <a:pt x="2591" y="989"/>
                </a:lnTo>
                <a:lnTo>
                  <a:pt x="2598" y="982"/>
                </a:lnTo>
                <a:lnTo>
                  <a:pt x="2600" y="975"/>
                </a:lnTo>
                <a:lnTo>
                  <a:pt x="2593" y="971"/>
                </a:lnTo>
                <a:lnTo>
                  <a:pt x="2593" y="966"/>
                </a:lnTo>
                <a:lnTo>
                  <a:pt x="2600" y="956"/>
                </a:lnTo>
                <a:lnTo>
                  <a:pt x="2592" y="953"/>
                </a:lnTo>
                <a:lnTo>
                  <a:pt x="2537" y="970"/>
                </a:lnTo>
                <a:lnTo>
                  <a:pt x="2511" y="984"/>
                </a:lnTo>
                <a:lnTo>
                  <a:pt x="2420" y="1048"/>
                </a:lnTo>
                <a:lnTo>
                  <a:pt x="2419" y="1059"/>
                </a:lnTo>
                <a:lnTo>
                  <a:pt x="2424" y="1067"/>
                </a:lnTo>
                <a:lnTo>
                  <a:pt x="2437" y="1069"/>
                </a:lnTo>
                <a:lnTo>
                  <a:pt x="2446" y="1084"/>
                </a:lnTo>
                <a:lnTo>
                  <a:pt x="2463" y="1069"/>
                </a:lnTo>
                <a:lnTo>
                  <a:pt x="2475" y="1063"/>
                </a:lnTo>
                <a:lnTo>
                  <a:pt x="2490" y="1066"/>
                </a:lnTo>
                <a:lnTo>
                  <a:pt x="2500" y="1075"/>
                </a:lnTo>
                <a:lnTo>
                  <a:pt x="2504" y="1102"/>
                </a:lnTo>
                <a:lnTo>
                  <a:pt x="2510" y="1108"/>
                </a:lnTo>
                <a:lnTo>
                  <a:pt x="2532" y="1112"/>
                </a:lnTo>
                <a:lnTo>
                  <a:pt x="2568" y="1131"/>
                </a:lnTo>
                <a:lnTo>
                  <a:pt x="2586" y="1121"/>
                </a:lnTo>
                <a:lnTo>
                  <a:pt x="2605" y="1108"/>
                </a:lnTo>
                <a:lnTo>
                  <a:pt x="2616" y="1084"/>
                </a:lnTo>
                <a:lnTo>
                  <a:pt x="2630" y="1063"/>
                </a:lnTo>
                <a:lnTo>
                  <a:pt x="2644" y="1045"/>
                </a:lnTo>
                <a:lnTo>
                  <a:pt x="2655" y="1025"/>
                </a:lnTo>
                <a:lnTo>
                  <a:pt x="2652" y="1009"/>
                </a:lnTo>
                <a:lnTo>
                  <a:pt x="2641" y="1005"/>
                </a:lnTo>
                <a:close/>
                <a:moveTo>
                  <a:pt x="2241" y="1178"/>
                </a:moveTo>
                <a:lnTo>
                  <a:pt x="2194" y="1189"/>
                </a:lnTo>
                <a:lnTo>
                  <a:pt x="2184" y="1202"/>
                </a:lnTo>
                <a:lnTo>
                  <a:pt x="2183" y="1215"/>
                </a:lnTo>
                <a:lnTo>
                  <a:pt x="2173" y="1218"/>
                </a:lnTo>
                <a:lnTo>
                  <a:pt x="2165" y="1236"/>
                </a:lnTo>
                <a:lnTo>
                  <a:pt x="2172" y="1242"/>
                </a:lnTo>
                <a:lnTo>
                  <a:pt x="2205" y="1248"/>
                </a:lnTo>
                <a:lnTo>
                  <a:pt x="2213" y="1232"/>
                </a:lnTo>
                <a:lnTo>
                  <a:pt x="2225" y="1228"/>
                </a:lnTo>
                <a:lnTo>
                  <a:pt x="2253" y="1200"/>
                </a:lnTo>
                <a:lnTo>
                  <a:pt x="2251" y="1187"/>
                </a:lnTo>
                <a:lnTo>
                  <a:pt x="2241" y="1178"/>
                </a:lnTo>
                <a:close/>
                <a:moveTo>
                  <a:pt x="2210" y="1272"/>
                </a:moveTo>
                <a:lnTo>
                  <a:pt x="2205" y="1279"/>
                </a:lnTo>
                <a:lnTo>
                  <a:pt x="2202" y="1287"/>
                </a:lnTo>
                <a:lnTo>
                  <a:pt x="2202" y="1298"/>
                </a:lnTo>
                <a:lnTo>
                  <a:pt x="2224" y="1298"/>
                </a:lnTo>
                <a:lnTo>
                  <a:pt x="2238" y="1301"/>
                </a:lnTo>
                <a:lnTo>
                  <a:pt x="2243" y="1298"/>
                </a:lnTo>
                <a:lnTo>
                  <a:pt x="2243" y="1289"/>
                </a:lnTo>
                <a:lnTo>
                  <a:pt x="2222" y="1287"/>
                </a:lnTo>
                <a:lnTo>
                  <a:pt x="2210" y="127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5" name="Freeform 11"/>
          <p:cNvSpPr>
            <a:spLocks/>
          </p:cNvSpPr>
          <p:nvPr/>
        </p:nvSpPr>
        <p:spPr bwMode="auto">
          <a:xfrm>
            <a:off x="6877906" y="2529623"/>
            <a:ext cx="92056" cy="52031"/>
          </a:xfrm>
          <a:custGeom>
            <a:avLst/>
            <a:gdLst>
              <a:gd name="T0" fmla="*/ 619 w 647"/>
              <a:gd name="T1" fmla="*/ 57 h 369"/>
              <a:gd name="T2" fmla="*/ 608 w 647"/>
              <a:gd name="T3" fmla="*/ 36 h 369"/>
              <a:gd name="T4" fmla="*/ 597 w 647"/>
              <a:gd name="T5" fmla="*/ 1 h 369"/>
              <a:gd name="T6" fmla="*/ 534 w 647"/>
              <a:gd name="T7" fmla="*/ 15 h 369"/>
              <a:gd name="T8" fmla="*/ 531 w 647"/>
              <a:gd name="T9" fmla="*/ 47 h 369"/>
              <a:gd name="T10" fmla="*/ 464 w 647"/>
              <a:gd name="T11" fmla="*/ 42 h 369"/>
              <a:gd name="T12" fmla="*/ 378 w 647"/>
              <a:gd name="T13" fmla="*/ 56 h 369"/>
              <a:gd name="T14" fmla="*/ 312 w 647"/>
              <a:gd name="T15" fmla="*/ 67 h 369"/>
              <a:gd name="T16" fmla="*/ 284 w 647"/>
              <a:gd name="T17" fmla="*/ 93 h 369"/>
              <a:gd name="T18" fmla="*/ 247 w 647"/>
              <a:gd name="T19" fmla="*/ 116 h 369"/>
              <a:gd name="T20" fmla="*/ 224 w 647"/>
              <a:gd name="T21" fmla="*/ 115 h 369"/>
              <a:gd name="T22" fmla="*/ 148 w 647"/>
              <a:gd name="T23" fmla="*/ 103 h 369"/>
              <a:gd name="T24" fmla="*/ 92 w 647"/>
              <a:gd name="T25" fmla="*/ 90 h 369"/>
              <a:gd name="T26" fmla="*/ 61 w 647"/>
              <a:gd name="T27" fmla="*/ 102 h 369"/>
              <a:gd name="T28" fmla="*/ 20 w 647"/>
              <a:gd name="T29" fmla="*/ 127 h 369"/>
              <a:gd name="T30" fmla="*/ 4 w 647"/>
              <a:gd name="T31" fmla="*/ 164 h 369"/>
              <a:gd name="T32" fmla="*/ 23 w 647"/>
              <a:gd name="T33" fmla="*/ 166 h 369"/>
              <a:gd name="T34" fmla="*/ 53 w 647"/>
              <a:gd name="T35" fmla="*/ 181 h 369"/>
              <a:gd name="T36" fmla="*/ 22 w 647"/>
              <a:gd name="T37" fmla="*/ 212 h 369"/>
              <a:gd name="T38" fmla="*/ 27 w 647"/>
              <a:gd name="T39" fmla="*/ 230 h 369"/>
              <a:gd name="T40" fmla="*/ 40 w 647"/>
              <a:gd name="T41" fmla="*/ 265 h 369"/>
              <a:gd name="T42" fmla="*/ 72 w 647"/>
              <a:gd name="T43" fmla="*/ 284 h 369"/>
              <a:gd name="T44" fmla="*/ 98 w 647"/>
              <a:gd name="T45" fmla="*/ 327 h 369"/>
              <a:gd name="T46" fmla="*/ 55 w 647"/>
              <a:gd name="T47" fmla="*/ 341 h 369"/>
              <a:gd name="T48" fmla="*/ 106 w 647"/>
              <a:gd name="T49" fmla="*/ 369 h 369"/>
              <a:gd name="T50" fmla="*/ 124 w 647"/>
              <a:gd name="T51" fmla="*/ 350 h 369"/>
              <a:gd name="T52" fmla="*/ 164 w 647"/>
              <a:gd name="T53" fmla="*/ 355 h 369"/>
              <a:gd name="T54" fmla="*/ 220 w 647"/>
              <a:gd name="T55" fmla="*/ 349 h 369"/>
              <a:gd name="T56" fmla="*/ 248 w 647"/>
              <a:gd name="T57" fmla="*/ 310 h 369"/>
              <a:gd name="T58" fmla="*/ 266 w 647"/>
              <a:gd name="T59" fmla="*/ 333 h 369"/>
              <a:gd name="T60" fmla="*/ 308 w 647"/>
              <a:gd name="T61" fmla="*/ 360 h 369"/>
              <a:gd name="T62" fmla="*/ 362 w 647"/>
              <a:gd name="T63" fmla="*/ 364 h 369"/>
              <a:gd name="T64" fmla="*/ 407 w 647"/>
              <a:gd name="T65" fmla="*/ 350 h 369"/>
              <a:gd name="T66" fmla="*/ 399 w 647"/>
              <a:gd name="T67" fmla="*/ 322 h 369"/>
              <a:gd name="T68" fmla="*/ 395 w 647"/>
              <a:gd name="T69" fmla="*/ 295 h 369"/>
              <a:gd name="T70" fmla="*/ 467 w 647"/>
              <a:gd name="T71" fmla="*/ 265 h 369"/>
              <a:gd name="T72" fmla="*/ 476 w 647"/>
              <a:gd name="T73" fmla="*/ 226 h 369"/>
              <a:gd name="T74" fmla="*/ 459 w 647"/>
              <a:gd name="T75" fmla="*/ 186 h 369"/>
              <a:gd name="T76" fmla="*/ 481 w 647"/>
              <a:gd name="T77" fmla="*/ 167 h 369"/>
              <a:gd name="T78" fmla="*/ 529 w 647"/>
              <a:gd name="T79" fmla="*/ 151 h 369"/>
              <a:gd name="T80" fmla="*/ 563 w 647"/>
              <a:gd name="T81" fmla="*/ 124 h 369"/>
              <a:gd name="T82" fmla="*/ 590 w 647"/>
              <a:gd name="T83" fmla="*/ 97 h 369"/>
              <a:gd name="T84" fmla="*/ 607 w 647"/>
              <a:gd name="T85" fmla="*/ 84 h 369"/>
              <a:gd name="T86" fmla="*/ 645 w 647"/>
              <a:gd name="T87" fmla="*/ 88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7" h="369">
                <a:moveTo>
                  <a:pt x="645" y="88"/>
                </a:moveTo>
                <a:lnTo>
                  <a:pt x="627" y="66"/>
                </a:lnTo>
                <a:lnTo>
                  <a:pt x="619" y="57"/>
                </a:lnTo>
                <a:lnTo>
                  <a:pt x="620" y="47"/>
                </a:lnTo>
                <a:lnTo>
                  <a:pt x="616" y="41"/>
                </a:lnTo>
                <a:lnTo>
                  <a:pt x="608" y="36"/>
                </a:lnTo>
                <a:lnTo>
                  <a:pt x="605" y="21"/>
                </a:lnTo>
                <a:lnTo>
                  <a:pt x="602" y="9"/>
                </a:lnTo>
                <a:lnTo>
                  <a:pt x="597" y="1"/>
                </a:lnTo>
                <a:lnTo>
                  <a:pt x="557" y="0"/>
                </a:lnTo>
                <a:lnTo>
                  <a:pt x="546" y="4"/>
                </a:lnTo>
                <a:lnTo>
                  <a:pt x="534" y="15"/>
                </a:lnTo>
                <a:lnTo>
                  <a:pt x="536" y="40"/>
                </a:lnTo>
                <a:lnTo>
                  <a:pt x="534" y="42"/>
                </a:lnTo>
                <a:lnTo>
                  <a:pt x="531" y="47"/>
                </a:lnTo>
                <a:lnTo>
                  <a:pt x="492" y="39"/>
                </a:lnTo>
                <a:lnTo>
                  <a:pt x="490" y="39"/>
                </a:lnTo>
                <a:lnTo>
                  <a:pt x="464" y="42"/>
                </a:lnTo>
                <a:lnTo>
                  <a:pt x="446" y="53"/>
                </a:lnTo>
                <a:lnTo>
                  <a:pt x="424" y="60"/>
                </a:lnTo>
                <a:lnTo>
                  <a:pt x="378" y="56"/>
                </a:lnTo>
                <a:lnTo>
                  <a:pt x="333" y="60"/>
                </a:lnTo>
                <a:lnTo>
                  <a:pt x="323" y="65"/>
                </a:lnTo>
                <a:lnTo>
                  <a:pt x="312" y="67"/>
                </a:lnTo>
                <a:lnTo>
                  <a:pt x="300" y="73"/>
                </a:lnTo>
                <a:lnTo>
                  <a:pt x="294" y="82"/>
                </a:lnTo>
                <a:lnTo>
                  <a:pt x="284" y="93"/>
                </a:lnTo>
                <a:lnTo>
                  <a:pt x="268" y="102"/>
                </a:lnTo>
                <a:lnTo>
                  <a:pt x="251" y="110"/>
                </a:lnTo>
                <a:lnTo>
                  <a:pt x="247" y="116"/>
                </a:lnTo>
                <a:lnTo>
                  <a:pt x="241" y="119"/>
                </a:lnTo>
                <a:lnTo>
                  <a:pt x="232" y="115"/>
                </a:lnTo>
                <a:lnTo>
                  <a:pt x="224" y="115"/>
                </a:lnTo>
                <a:lnTo>
                  <a:pt x="214" y="112"/>
                </a:lnTo>
                <a:lnTo>
                  <a:pt x="183" y="109"/>
                </a:lnTo>
                <a:lnTo>
                  <a:pt x="148" y="103"/>
                </a:lnTo>
                <a:lnTo>
                  <a:pt x="132" y="98"/>
                </a:lnTo>
                <a:lnTo>
                  <a:pt x="112" y="94"/>
                </a:lnTo>
                <a:lnTo>
                  <a:pt x="92" y="90"/>
                </a:lnTo>
                <a:lnTo>
                  <a:pt x="74" y="90"/>
                </a:lnTo>
                <a:lnTo>
                  <a:pt x="65" y="88"/>
                </a:lnTo>
                <a:lnTo>
                  <a:pt x="61" y="102"/>
                </a:lnTo>
                <a:lnTo>
                  <a:pt x="52" y="107"/>
                </a:lnTo>
                <a:lnTo>
                  <a:pt x="37" y="116"/>
                </a:lnTo>
                <a:lnTo>
                  <a:pt x="20" y="127"/>
                </a:lnTo>
                <a:lnTo>
                  <a:pt x="4" y="140"/>
                </a:lnTo>
                <a:lnTo>
                  <a:pt x="0" y="155"/>
                </a:lnTo>
                <a:lnTo>
                  <a:pt x="4" y="164"/>
                </a:lnTo>
                <a:lnTo>
                  <a:pt x="8" y="168"/>
                </a:lnTo>
                <a:lnTo>
                  <a:pt x="14" y="165"/>
                </a:lnTo>
                <a:lnTo>
                  <a:pt x="23" y="166"/>
                </a:lnTo>
                <a:lnTo>
                  <a:pt x="34" y="172"/>
                </a:lnTo>
                <a:lnTo>
                  <a:pt x="52" y="177"/>
                </a:lnTo>
                <a:lnTo>
                  <a:pt x="53" y="181"/>
                </a:lnTo>
                <a:lnTo>
                  <a:pt x="49" y="188"/>
                </a:lnTo>
                <a:lnTo>
                  <a:pt x="34" y="200"/>
                </a:lnTo>
                <a:lnTo>
                  <a:pt x="22" y="212"/>
                </a:lnTo>
                <a:lnTo>
                  <a:pt x="21" y="220"/>
                </a:lnTo>
                <a:lnTo>
                  <a:pt x="23" y="225"/>
                </a:lnTo>
                <a:lnTo>
                  <a:pt x="27" y="230"/>
                </a:lnTo>
                <a:lnTo>
                  <a:pt x="47" y="227"/>
                </a:lnTo>
                <a:lnTo>
                  <a:pt x="49" y="233"/>
                </a:lnTo>
                <a:lnTo>
                  <a:pt x="40" y="265"/>
                </a:lnTo>
                <a:lnTo>
                  <a:pt x="44" y="270"/>
                </a:lnTo>
                <a:lnTo>
                  <a:pt x="60" y="276"/>
                </a:lnTo>
                <a:lnTo>
                  <a:pt x="72" y="284"/>
                </a:lnTo>
                <a:lnTo>
                  <a:pt x="95" y="304"/>
                </a:lnTo>
                <a:lnTo>
                  <a:pt x="104" y="322"/>
                </a:lnTo>
                <a:lnTo>
                  <a:pt x="98" y="327"/>
                </a:lnTo>
                <a:lnTo>
                  <a:pt x="83" y="330"/>
                </a:lnTo>
                <a:lnTo>
                  <a:pt x="72" y="328"/>
                </a:lnTo>
                <a:lnTo>
                  <a:pt x="55" y="341"/>
                </a:lnTo>
                <a:lnTo>
                  <a:pt x="42" y="346"/>
                </a:lnTo>
                <a:lnTo>
                  <a:pt x="51" y="357"/>
                </a:lnTo>
                <a:lnTo>
                  <a:pt x="106" y="369"/>
                </a:lnTo>
                <a:lnTo>
                  <a:pt x="117" y="364"/>
                </a:lnTo>
                <a:lnTo>
                  <a:pt x="124" y="356"/>
                </a:lnTo>
                <a:lnTo>
                  <a:pt x="124" y="350"/>
                </a:lnTo>
                <a:lnTo>
                  <a:pt x="129" y="348"/>
                </a:lnTo>
                <a:lnTo>
                  <a:pt x="149" y="357"/>
                </a:lnTo>
                <a:lnTo>
                  <a:pt x="164" y="355"/>
                </a:lnTo>
                <a:lnTo>
                  <a:pt x="190" y="355"/>
                </a:lnTo>
                <a:lnTo>
                  <a:pt x="208" y="356"/>
                </a:lnTo>
                <a:lnTo>
                  <a:pt x="220" y="349"/>
                </a:lnTo>
                <a:lnTo>
                  <a:pt x="236" y="327"/>
                </a:lnTo>
                <a:lnTo>
                  <a:pt x="241" y="314"/>
                </a:lnTo>
                <a:lnTo>
                  <a:pt x="248" y="310"/>
                </a:lnTo>
                <a:lnTo>
                  <a:pt x="253" y="313"/>
                </a:lnTo>
                <a:lnTo>
                  <a:pt x="257" y="323"/>
                </a:lnTo>
                <a:lnTo>
                  <a:pt x="266" y="333"/>
                </a:lnTo>
                <a:lnTo>
                  <a:pt x="283" y="348"/>
                </a:lnTo>
                <a:lnTo>
                  <a:pt x="296" y="357"/>
                </a:lnTo>
                <a:lnTo>
                  <a:pt x="308" y="360"/>
                </a:lnTo>
                <a:lnTo>
                  <a:pt x="318" y="352"/>
                </a:lnTo>
                <a:lnTo>
                  <a:pt x="330" y="351"/>
                </a:lnTo>
                <a:lnTo>
                  <a:pt x="362" y="364"/>
                </a:lnTo>
                <a:lnTo>
                  <a:pt x="389" y="366"/>
                </a:lnTo>
                <a:lnTo>
                  <a:pt x="410" y="360"/>
                </a:lnTo>
                <a:lnTo>
                  <a:pt x="407" y="350"/>
                </a:lnTo>
                <a:lnTo>
                  <a:pt x="400" y="340"/>
                </a:lnTo>
                <a:lnTo>
                  <a:pt x="398" y="330"/>
                </a:lnTo>
                <a:lnTo>
                  <a:pt x="399" y="322"/>
                </a:lnTo>
                <a:lnTo>
                  <a:pt x="413" y="314"/>
                </a:lnTo>
                <a:lnTo>
                  <a:pt x="412" y="309"/>
                </a:lnTo>
                <a:lnTo>
                  <a:pt x="395" y="295"/>
                </a:lnTo>
                <a:lnTo>
                  <a:pt x="396" y="291"/>
                </a:lnTo>
                <a:lnTo>
                  <a:pt x="432" y="275"/>
                </a:lnTo>
                <a:lnTo>
                  <a:pt x="467" y="265"/>
                </a:lnTo>
                <a:lnTo>
                  <a:pt x="472" y="258"/>
                </a:lnTo>
                <a:lnTo>
                  <a:pt x="475" y="247"/>
                </a:lnTo>
                <a:lnTo>
                  <a:pt x="476" y="226"/>
                </a:lnTo>
                <a:lnTo>
                  <a:pt x="474" y="210"/>
                </a:lnTo>
                <a:lnTo>
                  <a:pt x="460" y="195"/>
                </a:lnTo>
                <a:lnTo>
                  <a:pt x="459" y="186"/>
                </a:lnTo>
                <a:lnTo>
                  <a:pt x="462" y="178"/>
                </a:lnTo>
                <a:lnTo>
                  <a:pt x="467" y="170"/>
                </a:lnTo>
                <a:lnTo>
                  <a:pt x="481" y="167"/>
                </a:lnTo>
                <a:lnTo>
                  <a:pt x="498" y="162"/>
                </a:lnTo>
                <a:lnTo>
                  <a:pt x="511" y="156"/>
                </a:lnTo>
                <a:lnTo>
                  <a:pt x="529" y="151"/>
                </a:lnTo>
                <a:lnTo>
                  <a:pt x="542" y="143"/>
                </a:lnTo>
                <a:lnTo>
                  <a:pt x="555" y="127"/>
                </a:lnTo>
                <a:lnTo>
                  <a:pt x="563" y="124"/>
                </a:lnTo>
                <a:lnTo>
                  <a:pt x="589" y="126"/>
                </a:lnTo>
                <a:lnTo>
                  <a:pt x="594" y="122"/>
                </a:lnTo>
                <a:lnTo>
                  <a:pt x="590" y="97"/>
                </a:lnTo>
                <a:lnTo>
                  <a:pt x="594" y="91"/>
                </a:lnTo>
                <a:lnTo>
                  <a:pt x="603" y="88"/>
                </a:lnTo>
                <a:lnTo>
                  <a:pt x="607" y="84"/>
                </a:lnTo>
                <a:lnTo>
                  <a:pt x="629" y="87"/>
                </a:lnTo>
                <a:lnTo>
                  <a:pt x="647" y="93"/>
                </a:lnTo>
                <a:lnTo>
                  <a:pt x="645" y="8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6" name="Freeform 12"/>
          <p:cNvSpPr>
            <a:spLocks/>
          </p:cNvSpPr>
          <p:nvPr/>
        </p:nvSpPr>
        <p:spPr bwMode="auto">
          <a:xfrm>
            <a:off x="6977965" y="2428563"/>
            <a:ext cx="165098" cy="67040"/>
          </a:xfrm>
          <a:custGeom>
            <a:avLst/>
            <a:gdLst>
              <a:gd name="T0" fmla="*/ 1042 w 1150"/>
              <a:gd name="T1" fmla="*/ 101 h 473"/>
              <a:gd name="T2" fmla="*/ 1014 w 1150"/>
              <a:gd name="T3" fmla="*/ 66 h 473"/>
              <a:gd name="T4" fmla="*/ 903 w 1150"/>
              <a:gd name="T5" fmla="*/ 44 h 473"/>
              <a:gd name="T6" fmla="*/ 848 w 1150"/>
              <a:gd name="T7" fmla="*/ 46 h 473"/>
              <a:gd name="T8" fmla="*/ 806 w 1150"/>
              <a:gd name="T9" fmla="*/ 73 h 473"/>
              <a:gd name="T10" fmla="*/ 754 w 1150"/>
              <a:gd name="T11" fmla="*/ 53 h 473"/>
              <a:gd name="T12" fmla="*/ 715 w 1150"/>
              <a:gd name="T13" fmla="*/ 53 h 473"/>
              <a:gd name="T14" fmla="*/ 690 w 1150"/>
              <a:gd name="T15" fmla="*/ 60 h 473"/>
              <a:gd name="T16" fmla="*/ 652 w 1150"/>
              <a:gd name="T17" fmla="*/ 84 h 473"/>
              <a:gd name="T18" fmla="*/ 604 w 1150"/>
              <a:gd name="T19" fmla="*/ 102 h 473"/>
              <a:gd name="T20" fmla="*/ 584 w 1150"/>
              <a:gd name="T21" fmla="*/ 93 h 473"/>
              <a:gd name="T22" fmla="*/ 583 w 1150"/>
              <a:gd name="T23" fmla="*/ 59 h 473"/>
              <a:gd name="T24" fmla="*/ 554 w 1150"/>
              <a:gd name="T25" fmla="*/ 49 h 473"/>
              <a:gd name="T26" fmla="*/ 533 w 1150"/>
              <a:gd name="T27" fmla="*/ 24 h 473"/>
              <a:gd name="T28" fmla="*/ 502 w 1150"/>
              <a:gd name="T29" fmla="*/ 9 h 473"/>
              <a:gd name="T30" fmla="*/ 456 w 1150"/>
              <a:gd name="T31" fmla="*/ 51 h 473"/>
              <a:gd name="T32" fmla="*/ 412 w 1150"/>
              <a:gd name="T33" fmla="*/ 26 h 473"/>
              <a:gd name="T34" fmla="*/ 374 w 1150"/>
              <a:gd name="T35" fmla="*/ 27 h 473"/>
              <a:gd name="T36" fmla="*/ 330 w 1150"/>
              <a:gd name="T37" fmla="*/ 34 h 473"/>
              <a:gd name="T38" fmla="*/ 301 w 1150"/>
              <a:gd name="T39" fmla="*/ 61 h 473"/>
              <a:gd name="T40" fmla="*/ 251 w 1150"/>
              <a:gd name="T41" fmla="*/ 96 h 473"/>
              <a:gd name="T42" fmla="*/ 243 w 1150"/>
              <a:gd name="T43" fmla="*/ 137 h 473"/>
              <a:gd name="T44" fmla="*/ 209 w 1150"/>
              <a:gd name="T45" fmla="*/ 155 h 473"/>
              <a:gd name="T46" fmla="*/ 179 w 1150"/>
              <a:gd name="T47" fmla="*/ 182 h 473"/>
              <a:gd name="T48" fmla="*/ 85 w 1150"/>
              <a:gd name="T49" fmla="*/ 195 h 473"/>
              <a:gd name="T50" fmla="*/ 37 w 1150"/>
              <a:gd name="T51" fmla="*/ 210 h 473"/>
              <a:gd name="T52" fmla="*/ 16 w 1150"/>
              <a:gd name="T53" fmla="*/ 260 h 473"/>
              <a:gd name="T54" fmla="*/ 0 w 1150"/>
              <a:gd name="T55" fmla="*/ 298 h 473"/>
              <a:gd name="T56" fmla="*/ 45 w 1150"/>
              <a:gd name="T57" fmla="*/ 390 h 473"/>
              <a:gd name="T58" fmla="*/ 67 w 1150"/>
              <a:gd name="T59" fmla="*/ 409 h 473"/>
              <a:gd name="T60" fmla="*/ 96 w 1150"/>
              <a:gd name="T61" fmla="*/ 414 h 473"/>
              <a:gd name="T62" fmla="*/ 189 w 1150"/>
              <a:gd name="T63" fmla="*/ 471 h 473"/>
              <a:gd name="T64" fmla="*/ 336 w 1150"/>
              <a:gd name="T65" fmla="*/ 469 h 473"/>
              <a:gd name="T66" fmla="*/ 397 w 1150"/>
              <a:gd name="T67" fmla="*/ 450 h 473"/>
              <a:gd name="T68" fmla="*/ 399 w 1150"/>
              <a:gd name="T69" fmla="*/ 412 h 473"/>
              <a:gd name="T70" fmla="*/ 536 w 1150"/>
              <a:gd name="T71" fmla="*/ 383 h 473"/>
              <a:gd name="T72" fmla="*/ 566 w 1150"/>
              <a:gd name="T73" fmla="*/ 355 h 473"/>
              <a:gd name="T74" fmla="*/ 624 w 1150"/>
              <a:gd name="T75" fmla="*/ 378 h 473"/>
              <a:gd name="T76" fmla="*/ 711 w 1150"/>
              <a:gd name="T77" fmla="*/ 336 h 473"/>
              <a:gd name="T78" fmla="*/ 771 w 1150"/>
              <a:gd name="T79" fmla="*/ 271 h 473"/>
              <a:gd name="T80" fmla="*/ 858 w 1150"/>
              <a:gd name="T81" fmla="*/ 282 h 473"/>
              <a:gd name="T82" fmla="*/ 936 w 1150"/>
              <a:gd name="T83" fmla="*/ 270 h 473"/>
              <a:gd name="T84" fmla="*/ 968 w 1150"/>
              <a:gd name="T85" fmla="*/ 292 h 473"/>
              <a:gd name="T86" fmla="*/ 984 w 1150"/>
              <a:gd name="T87" fmla="*/ 315 h 473"/>
              <a:gd name="T88" fmla="*/ 1073 w 1150"/>
              <a:gd name="T89" fmla="*/ 311 h 473"/>
              <a:gd name="T90" fmla="*/ 1106 w 1150"/>
              <a:gd name="T91" fmla="*/ 235 h 473"/>
              <a:gd name="T92" fmla="*/ 1130 w 1150"/>
              <a:gd name="T93" fmla="*/ 171 h 473"/>
              <a:gd name="T94" fmla="*/ 1150 w 1150"/>
              <a:gd name="T95" fmla="*/ 1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50" h="473">
                <a:moveTo>
                  <a:pt x="1136" y="133"/>
                </a:moveTo>
                <a:lnTo>
                  <a:pt x="1080" y="115"/>
                </a:lnTo>
                <a:lnTo>
                  <a:pt x="1042" y="101"/>
                </a:lnTo>
                <a:lnTo>
                  <a:pt x="1038" y="90"/>
                </a:lnTo>
                <a:lnTo>
                  <a:pt x="1030" y="77"/>
                </a:lnTo>
                <a:lnTo>
                  <a:pt x="1014" y="66"/>
                </a:lnTo>
                <a:lnTo>
                  <a:pt x="977" y="55"/>
                </a:lnTo>
                <a:lnTo>
                  <a:pt x="961" y="48"/>
                </a:lnTo>
                <a:lnTo>
                  <a:pt x="903" y="44"/>
                </a:lnTo>
                <a:lnTo>
                  <a:pt x="878" y="43"/>
                </a:lnTo>
                <a:lnTo>
                  <a:pt x="859" y="47"/>
                </a:lnTo>
                <a:lnTo>
                  <a:pt x="848" y="46"/>
                </a:lnTo>
                <a:lnTo>
                  <a:pt x="833" y="67"/>
                </a:lnTo>
                <a:lnTo>
                  <a:pt x="822" y="73"/>
                </a:lnTo>
                <a:lnTo>
                  <a:pt x="806" y="73"/>
                </a:lnTo>
                <a:lnTo>
                  <a:pt x="793" y="70"/>
                </a:lnTo>
                <a:lnTo>
                  <a:pt x="777" y="59"/>
                </a:lnTo>
                <a:lnTo>
                  <a:pt x="754" y="53"/>
                </a:lnTo>
                <a:lnTo>
                  <a:pt x="737" y="56"/>
                </a:lnTo>
                <a:lnTo>
                  <a:pt x="725" y="53"/>
                </a:lnTo>
                <a:lnTo>
                  <a:pt x="715" y="53"/>
                </a:lnTo>
                <a:lnTo>
                  <a:pt x="711" y="55"/>
                </a:lnTo>
                <a:lnTo>
                  <a:pt x="703" y="54"/>
                </a:lnTo>
                <a:lnTo>
                  <a:pt x="690" y="60"/>
                </a:lnTo>
                <a:lnTo>
                  <a:pt x="678" y="67"/>
                </a:lnTo>
                <a:lnTo>
                  <a:pt x="663" y="73"/>
                </a:lnTo>
                <a:lnTo>
                  <a:pt x="652" y="84"/>
                </a:lnTo>
                <a:lnTo>
                  <a:pt x="643" y="108"/>
                </a:lnTo>
                <a:lnTo>
                  <a:pt x="614" y="97"/>
                </a:lnTo>
                <a:lnTo>
                  <a:pt x="604" y="102"/>
                </a:lnTo>
                <a:lnTo>
                  <a:pt x="591" y="105"/>
                </a:lnTo>
                <a:lnTo>
                  <a:pt x="582" y="102"/>
                </a:lnTo>
                <a:lnTo>
                  <a:pt x="584" y="93"/>
                </a:lnTo>
                <a:lnTo>
                  <a:pt x="587" y="84"/>
                </a:lnTo>
                <a:lnTo>
                  <a:pt x="587" y="72"/>
                </a:lnTo>
                <a:lnTo>
                  <a:pt x="583" y="59"/>
                </a:lnTo>
                <a:lnTo>
                  <a:pt x="575" y="53"/>
                </a:lnTo>
                <a:lnTo>
                  <a:pt x="560" y="52"/>
                </a:lnTo>
                <a:lnTo>
                  <a:pt x="554" y="49"/>
                </a:lnTo>
                <a:lnTo>
                  <a:pt x="553" y="45"/>
                </a:lnTo>
                <a:lnTo>
                  <a:pt x="546" y="39"/>
                </a:lnTo>
                <a:lnTo>
                  <a:pt x="533" y="24"/>
                </a:lnTo>
                <a:lnTo>
                  <a:pt x="521" y="6"/>
                </a:lnTo>
                <a:lnTo>
                  <a:pt x="513" y="0"/>
                </a:lnTo>
                <a:lnTo>
                  <a:pt x="502" y="9"/>
                </a:lnTo>
                <a:lnTo>
                  <a:pt x="486" y="20"/>
                </a:lnTo>
                <a:lnTo>
                  <a:pt x="475" y="23"/>
                </a:lnTo>
                <a:lnTo>
                  <a:pt x="456" y="51"/>
                </a:lnTo>
                <a:lnTo>
                  <a:pt x="419" y="52"/>
                </a:lnTo>
                <a:lnTo>
                  <a:pt x="417" y="39"/>
                </a:lnTo>
                <a:lnTo>
                  <a:pt x="412" y="26"/>
                </a:lnTo>
                <a:lnTo>
                  <a:pt x="390" y="23"/>
                </a:lnTo>
                <a:lnTo>
                  <a:pt x="385" y="23"/>
                </a:lnTo>
                <a:lnTo>
                  <a:pt x="374" y="27"/>
                </a:lnTo>
                <a:lnTo>
                  <a:pt x="359" y="29"/>
                </a:lnTo>
                <a:lnTo>
                  <a:pt x="342" y="28"/>
                </a:lnTo>
                <a:lnTo>
                  <a:pt x="330" y="34"/>
                </a:lnTo>
                <a:lnTo>
                  <a:pt x="319" y="45"/>
                </a:lnTo>
                <a:lnTo>
                  <a:pt x="308" y="53"/>
                </a:lnTo>
                <a:lnTo>
                  <a:pt x="301" y="61"/>
                </a:lnTo>
                <a:lnTo>
                  <a:pt x="297" y="68"/>
                </a:lnTo>
                <a:lnTo>
                  <a:pt x="256" y="88"/>
                </a:lnTo>
                <a:lnTo>
                  <a:pt x="251" y="96"/>
                </a:lnTo>
                <a:lnTo>
                  <a:pt x="247" y="108"/>
                </a:lnTo>
                <a:lnTo>
                  <a:pt x="246" y="123"/>
                </a:lnTo>
                <a:lnTo>
                  <a:pt x="243" y="137"/>
                </a:lnTo>
                <a:lnTo>
                  <a:pt x="237" y="145"/>
                </a:lnTo>
                <a:lnTo>
                  <a:pt x="214" y="151"/>
                </a:lnTo>
                <a:lnTo>
                  <a:pt x="209" y="155"/>
                </a:lnTo>
                <a:lnTo>
                  <a:pt x="205" y="161"/>
                </a:lnTo>
                <a:lnTo>
                  <a:pt x="193" y="172"/>
                </a:lnTo>
                <a:lnTo>
                  <a:pt x="179" y="182"/>
                </a:lnTo>
                <a:lnTo>
                  <a:pt x="152" y="195"/>
                </a:lnTo>
                <a:lnTo>
                  <a:pt x="122" y="199"/>
                </a:lnTo>
                <a:lnTo>
                  <a:pt x="85" y="195"/>
                </a:lnTo>
                <a:lnTo>
                  <a:pt x="63" y="190"/>
                </a:lnTo>
                <a:lnTo>
                  <a:pt x="52" y="195"/>
                </a:lnTo>
                <a:lnTo>
                  <a:pt x="37" y="210"/>
                </a:lnTo>
                <a:lnTo>
                  <a:pt x="22" y="237"/>
                </a:lnTo>
                <a:lnTo>
                  <a:pt x="17" y="257"/>
                </a:lnTo>
                <a:lnTo>
                  <a:pt x="16" y="260"/>
                </a:lnTo>
                <a:lnTo>
                  <a:pt x="15" y="270"/>
                </a:lnTo>
                <a:lnTo>
                  <a:pt x="8" y="282"/>
                </a:lnTo>
                <a:lnTo>
                  <a:pt x="0" y="298"/>
                </a:lnTo>
                <a:lnTo>
                  <a:pt x="1" y="313"/>
                </a:lnTo>
                <a:lnTo>
                  <a:pt x="24" y="361"/>
                </a:lnTo>
                <a:lnTo>
                  <a:pt x="45" y="390"/>
                </a:lnTo>
                <a:lnTo>
                  <a:pt x="49" y="402"/>
                </a:lnTo>
                <a:lnTo>
                  <a:pt x="61" y="411"/>
                </a:lnTo>
                <a:lnTo>
                  <a:pt x="67" y="409"/>
                </a:lnTo>
                <a:lnTo>
                  <a:pt x="88" y="411"/>
                </a:lnTo>
                <a:lnTo>
                  <a:pt x="93" y="414"/>
                </a:lnTo>
                <a:lnTo>
                  <a:pt x="96" y="414"/>
                </a:lnTo>
                <a:lnTo>
                  <a:pt x="131" y="441"/>
                </a:lnTo>
                <a:lnTo>
                  <a:pt x="163" y="461"/>
                </a:lnTo>
                <a:lnTo>
                  <a:pt x="189" y="471"/>
                </a:lnTo>
                <a:lnTo>
                  <a:pt x="228" y="472"/>
                </a:lnTo>
                <a:lnTo>
                  <a:pt x="268" y="473"/>
                </a:lnTo>
                <a:lnTo>
                  <a:pt x="336" y="469"/>
                </a:lnTo>
                <a:lnTo>
                  <a:pt x="386" y="467"/>
                </a:lnTo>
                <a:lnTo>
                  <a:pt x="389" y="462"/>
                </a:lnTo>
                <a:lnTo>
                  <a:pt x="397" y="450"/>
                </a:lnTo>
                <a:lnTo>
                  <a:pt x="390" y="440"/>
                </a:lnTo>
                <a:lnTo>
                  <a:pt x="390" y="427"/>
                </a:lnTo>
                <a:lnTo>
                  <a:pt x="399" y="412"/>
                </a:lnTo>
                <a:lnTo>
                  <a:pt x="423" y="399"/>
                </a:lnTo>
                <a:lnTo>
                  <a:pt x="495" y="394"/>
                </a:lnTo>
                <a:lnTo>
                  <a:pt x="536" y="383"/>
                </a:lnTo>
                <a:lnTo>
                  <a:pt x="541" y="370"/>
                </a:lnTo>
                <a:lnTo>
                  <a:pt x="554" y="357"/>
                </a:lnTo>
                <a:lnTo>
                  <a:pt x="566" y="355"/>
                </a:lnTo>
                <a:lnTo>
                  <a:pt x="584" y="361"/>
                </a:lnTo>
                <a:lnTo>
                  <a:pt x="605" y="372"/>
                </a:lnTo>
                <a:lnTo>
                  <a:pt x="624" y="378"/>
                </a:lnTo>
                <a:lnTo>
                  <a:pt x="634" y="374"/>
                </a:lnTo>
                <a:lnTo>
                  <a:pt x="670" y="355"/>
                </a:lnTo>
                <a:lnTo>
                  <a:pt x="711" y="336"/>
                </a:lnTo>
                <a:lnTo>
                  <a:pt x="737" y="284"/>
                </a:lnTo>
                <a:lnTo>
                  <a:pt x="739" y="276"/>
                </a:lnTo>
                <a:lnTo>
                  <a:pt x="771" y="271"/>
                </a:lnTo>
                <a:lnTo>
                  <a:pt x="816" y="272"/>
                </a:lnTo>
                <a:lnTo>
                  <a:pt x="840" y="278"/>
                </a:lnTo>
                <a:lnTo>
                  <a:pt x="858" y="282"/>
                </a:lnTo>
                <a:lnTo>
                  <a:pt x="885" y="280"/>
                </a:lnTo>
                <a:lnTo>
                  <a:pt x="922" y="270"/>
                </a:lnTo>
                <a:lnTo>
                  <a:pt x="936" y="270"/>
                </a:lnTo>
                <a:lnTo>
                  <a:pt x="947" y="278"/>
                </a:lnTo>
                <a:lnTo>
                  <a:pt x="959" y="284"/>
                </a:lnTo>
                <a:lnTo>
                  <a:pt x="968" y="292"/>
                </a:lnTo>
                <a:lnTo>
                  <a:pt x="975" y="304"/>
                </a:lnTo>
                <a:lnTo>
                  <a:pt x="978" y="309"/>
                </a:lnTo>
                <a:lnTo>
                  <a:pt x="984" y="315"/>
                </a:lnTo>
                <a:lnTo>
                  <a:pt x="994" y="323"/>
                </a:lnTo>
                <a:lnTo>
                  <a:pt x="1003" y="325"/>
                </a:lnTo>
                <a:lnTo>
                  <a:pt x="1073" y="311"/>
                </a:lnTo>
                <a:lnTo>
                  <a:pt x="1077" y="307"/>
                </a:lnTo>
                <a:lnTo>
                  <a:pt x="1077" y="265"/>
                </a:lnTo>
                <a:lnTo>
                  <a:pt x="1106" y="235"/>
                </a:lnTo>
                <a:lnTo>
                  <a:pt x="1113" y="219"/>
                </a:lnTo>
                <a:lnTo>
                  <a:pt x="1122" y="187"/>
                </a:lnTo>
                <a:lnTo>
                  <a:pt x="1130" y="171"/>
                </a:lnTo>
                <a:lnTo>
                  <a:pt x="1140" y="158"/>
                </a:lnTo>
                <a:lnTo>
                  <a:pt x="1148" y="146"/>
                </a:lnTo>
                <a:lnTo>
                  <a:pt x="1150" y="135"/>
                </a:lnTo>
                <a:lnTo>
                  <a:pt x="1136" y="13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7" name="Freeform 13"/>
          <p:cNvSpPr>
            <a:spLocks/>
          </p:cNvSpPr>
          <p:nvPr/>
        </p:nvSpPr>
        <p:spPr bwMode="auto">
          <a:xfrm>
            <a:off x="7040003" y="2554638"/>
            <a:ext cx="128076" cy="147089"/>
          </a:xfrm>
          <a:custGeom>
            <a:avLst/>
            <a:gdLst>
              <a:gd name="T0" fmla="*/ 806 w 899"/>
              <a:gd name="T1" fmla="*/ 717 h 1027"/>
              <a:gd name="T2" fmla="*/ 767 w 899"/>
              <a:gd name="T3" fmla="*/ 645 h 1027"/>
              <a:gd name="T4" fmla="*/ 780 w 899"/>
              <a:gd name="T5" fmla="*/ 573 h 1027"/>
              <a:gd name="T6" fmla="*/ 826 w 899"/>
              <a:gd name="T7" fmla="*/ 518 h 1027"/>
              <a:gd name="T8" fmla="*/ 788 w 899"/>
              <a:gd name="T9" fmla="*/ 482 h 1027"/>
              <a:gd name="T10" fmla="*/ 821 w 899"/>
              <a:gd name="T11" fmla="*/ 436 h 1027"/>
              <a:gd name="T12" fmla="*/ 746 w 899"/>
              <a:gd name="T13" fmla="*/ 405 h 1027"/>
              <a:gd name="T14" fmla="*/ 618 w 899"/>
              <a:gd name="T15" fmla="*/ 404 h 1027"/>
              <a:gd name="T16" fmla="*/ 536 w 899"/>
              <a:gd name="T17" fmla="*/ 358 h 1027"/>
              <a:gd name="T18" fmla="*/ 572 w 899"/>
              <a:gd name="T19" fmla="*/ 344 h 1027"/>
              <a:gd name="T20" fmla="*/ 534 w 899"/>
              <a:gd name="T21" fmla="*/ 299 h 1027"/>
              <a:gd name="T22" fmla="*/ 556 w 899"/>
              <a:gd name="T23" fmla="*/ 273 h 1027"/>
              <a:gd name="T24" fmla="*/ 537 w 899"/>
              <a:gd name="T25" fmla="*/ 248 h 1027"/>
              <a:gd name="T26" fmla="*/ 442 w 899"/>
              <a:gd name="T27" fmla="*/ 207 h 1027"/>
              <a:gd name="T28" fmla="*/ 409 w 899"/>
              <a:gd name="T29" fmla="*/ 168 h 1027"/>
              <a:gd name="T30" fmla="*/ 404 w 899"/>
              <a:gd name="T31" fmla="*/ 109 h 1027"/>
              <a:gd name="T32" fmla="*/ 378 w 899"/>
              <a:gd name="T33" fmla="*/ 101 h 1027"/>
              <a:gd name="T34" fmla="*/ 301 w 899"/>
              <a:gd name="T35" fmla="*/ 31 h 1027"/>
              <a:gd name="T36" fmla="*/ 205 w 899"/>
              <a:gd name="T37" fmla="*/ 6 h 1027"/>
              <a:gd name="T38" fmla="*/ 118 w 899"/>
              <a:gd name="T39" fmla="*/ 28 h 1027"/>
              <a:gd name="T40" fmla="*/ 62 w 899"/>
              <a:gd name="T41" fmla="*/ 47 h 1027"/>
              <a:gd name="T42" fmla="*/ 18 w 899"/>
              <a:gd name="T43" fmla="*/ 62 h 1027"/>
              <a:gd name="T44" fmla="*/ 12 w 899"/>
              <a:gd name="T45" fmla="*/ 104 h 1027"/>
              <a:gd name="T46" fmla="*/ 51 w 899"/>
              <a:gd name="T47" fmla="*/ 169 h 1027"/>
              <a:gd name="T48" fmla="*/ 96 w 899"/>
              <a:gd name="T49" fmla="*/ 230 h 1027"/>
              <a:gd name="T50" fmla="*/ 123 w 899"/>
              <a:gd name="T51" fmla="*/ 252 h 1027"/>
              <a:gd name="T52" fmla="*/ 67 w 899"/>
              <a:gd name="T53" fmla="*/ 256 h 1027"/>
              <a:gd name="T54" fmla="*/ 56 w 899"/>
              <a:gd name="T55" fmla="*/ 346 h 1027"/>
              <a:gd name="T56" fmla="*/ 52 w 899"/>
              <a:gd name="T57" fmla="*/ 356 h 1027"/>
              <a:gd name="T58" fmla="*/ 118 w 899"/>
              <a:gd name="T59" fmla="*/ 359 h 1027"/>
              <a:gd name="T60" fmla="*/ 75 w 899"/>
              <a:gd name="T61" fmla="*/ 454 h 1027"/>
              <a:gd name="T62" fmla="*/ 98 w 899"/>
              <a:gd name="T63" fmla="*/ 506 h 1027"/>
              <a:gd name="T64" fmla="*/ 174 w 899"/>
              <a:gd name="T65" fmla="*/ 575 h 1027"/>
              <a:gd name="T66" fmla="*/ 108 w 899"/>
              <a:gd name="T67" fmla="*/ 582 h 1027"/>
              <a:gd name="T68" fmla="*/ 159 w 899"/>
              <a:gd name="T69" fmla="*/ 669 h 1027"/>
              <a:gd name="T70" fmla="*/ 119 w 899"/>
              <a:gd name="T71" fmla="*/ 682 h 1027"/>
              <a:gd name="T72" fmla="*/ 103 w 899"/>
              <a:gd name="T73" fmla="*/ 718 h 1027"/>
              <a:gd name="T74" fmla="*/ 202 w 899"/>
              <a:gd name="T75" fmla="*/ 791 h 1027"/>
              <a:gd name="T76" fmla="*/ 330 w 899"/>
              <a:gd name="T77" fmla="*/ 850 h 1027"/>
              <a:gd name="T78" fmla="*/ 377 w 899"/>
              <a:gd name="T79" fmla="*/ 864 h 1027"/>
              <a:gd name="T80" fmla="*/ 411 w 899"/>
              <a:gd name="T81" fmla="*/ 808 h 1027"/>
              <a:gd name="T82" fmla="*/ 431 w 899"/>
              <a:gd name="T83" fmla="*/ 767 h 1027"/>
              <a:gd name="T84" fmla="*/ 459 w 899"/>
              <a:gd name="T85" fmla="*/ 794 h 1027"/>
              <a:gd name="T86" fmla="*/ 536 w 899"/>
              <a:gd name="T87" fmla="*/ 855 h 1027"/>
              <a:gd name="T88" fmla="*/ 641 w 899"/>
              <a:gd name="T89" fmla="*/ 914 h 1027"/>
              <a:gd name="T90" fmla="*/ 621 w 899"/>
              <a:gd name="T91" fmla="*/ 989 h 1027"/>
              <a:gd name="T92" fmla="*/ 625 w 899"/>
              <a:gd name="T93" fmla="*/ 1027 h 1027"/>
              <a:gd name="T94" fmla="*/ 699 w 899"/>
              <a:gd name="T95" fmla="*/ 1006 h 1027"/>
              <a:gd name="T96" fmla="*/ 772 w 899"/>
              <a:gd name="T97" fmla="*/ 1006 h 1027"/>
              <a:gd name="T98" fmla="*/ 815 w 899"/>
              <a:gd name="T99" fmla="*/ 965 h 1027"/>
              <a:gd name="T100" fmla="*/ 798 w 899"/>
              <a:gd name="T101" fmla="*/ 897 h 1027"/>
              <a:gd name="T102" fmla="*/ 847 w 899"/>
              <a:gd name="T103" fmla="*/ 863 h 1027"/>
              <a:gd name="T104" fmla="*/ 898 w 899"/>
              <a:gd name="T105" fmla="*/ 796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9" h="1027">
                <a:moveTo>
                  <a:pt x="873" y="769"/>
                </a:moveTo>
                <a:lnTo>
                  <a:pt x="864" y="756"/>
                </a:lnTo>
                <a:lnTo>
                  <a:pt x="853" y="743"/>
                </a:lnTo>
                <a:lnTo>
                  <a:pt x="837" y="733"/>
                </a:lnTo>
                <a:lnTo>
                  <a:pt x="806" y="717"/>
                </a:lnTo>
                <a:lnTo>
                  <a:pt x="793" y="701"/>
                </a:lnTo>
                <a:lnTo>
                  <a:pt x="787" y="680"/>
                </a:lnTo>
                <a:lnTo>
                  <a:pt x="778" y="663"/>
                </a:lnTo>
                <a:lnTo>
                  <a:pt x="769" y="653"/>
                </a:lnTo>
                <a:lnTo>
                  <a:pt x="767" y="645"/>
                </a:lnTo>
                <a:lnTo>
                  <a:pt x="763" y="633"/>
                </a:lnTo>
                <a:lnTo>
                  <a:pt x="761" y="613"/>
                </a:lnTo>
                <a:lnTo>
                  <a:pt x="766" y="585"/>
                </a:lnTo>
                <a:lnTo>
                  <a:pt x="770" y="576"/>
                </a:lnTo>
                <a:lnTo>
                  <a:pt x="780" y="573"/>
                </a:lnTo>
                <a:lnTo>
                  <a:pt x="807" y="559"/>
                </a:lnTo>
                <a:lnTo>
                  <a:pt x="807" y="540"/>
                </a:lnTo>
                <a:lnTo>
                  <a:pt x="811" y="529"/>
                </a:lnTo>
                <a:lnTo>
                  <a:pt x="819" y="522"/>
                </a:lnTo>
                <a:lnTo>
                  <a:pt x="826" y="518"/>
                </a:lnTo>
                <a:lnTo>
                  <a:pt x="823" y="515"/>
                </a:lnTo>
                <a:lnTo>
                  <a:pt x="821" y="505"/>
                </a:lnTo>
                <a:lnTo>
                  <a:pt x="814" y="497"/>
                </a:lnTo>
                <a:lnTo>
                  <a:pt x="800" y="492"/>
                </a:lnTo>
                <a:lnTo>
                  <a:pt x="788" y="482"/>
                </a:lnTo>
                <a:lnTo>
                  <a:pt x="779" y="466"/>
                </a:lnTo>
                <a:lnTo>
                  <a:pt x="780" y="453"/>
                </a:lnTo>
                <a:lnTo>
                  <a:pt x="790" y="440"/>
                </a:lnTo>
                <a:lnTo>
                  <a:pt x="804" y="435"/>
                </a:lnTo>
                <a:lnTo>
                  <a:pt x="821" y="436"/>
                </a:lnTo>
                <a:lnTo>
                  <a:pt x="828" y="433"/>
                </a:lnTo>
                <a:lnTo>
                  <a:pt x="824" y="423"/>
                </a:lnTo>
                <a:lnTo>
                  <a:pt x="808" y="412"/>
                </a:lnTo>
                <a:lnTo>
                  <a:pt x="776" y="398"/>
                </a:lnTo>
                <a:lnTo>
                  <a:pt x="746" y="405"/>
                </a:lnTo>
                <a:lnTo>
                  <a:pt x="717" y="435"/>
                </a:lnTo>
                <a:lnTo>
                  <a:pt x="694" y="440"/>
                </a:lnTo>
                <a:lnTo>
                  <a:pt x="679" y="419"/>
                </a:lnTo>
                <a:lnTo>
                  <a:pt x="654" y="408"/>
                </a:lnTo>
                <a:lnTo>
                  <a:pt x="618" y="404"/>
                </a:lnTo>
                <a:lnTo>
                  <a:pt x="596" y="397"/>
                </a:lnTo>
                <a:lnTo>
                  <a:pt x="588" y="386"/>
                </a:lnTo>
                <a:lnTo>
                  <a:pt x="571" y="376"/>
                </a:lnTo>
                <a:lnTo>
                  <a:pt x="537" y="367"/>
                </a:lnTo>
                <a:lnTo>
                  <a:pt x="536" y="358"/>
                </a:lnTo>
                <a:lnTo>
                  <a:pt x="542" y="356"/>
                </a:lnTo>
                <a:lnTo>
                  <a:pt x="553" y="355"/>
                </a:lnTo>
                <a:lnTo>
                  <a:pt x="569" y="353"/>
                </a:lnTo>
                <a:lnTo>
                  <a:pt x="572" y="348"/>
                </a:lnTo>
                <a:lnTo>
                  <a:pt x="572" y="344"/>
                </a:lnTo>
                <a:lnTo>
                  <a:pt x="559" y="337"/>
                </a:lnTo>
                <a:lnTo>
                  <a:pt x="546" y="333"/>
                </a:lnTo>
                <a:lnTo>
                  <a:pt x="539" y="329"/>
                </a:lnTo>
                <a:lnTo>
                  <a:pt x="535" y="325"/>
                </a:lnTo>
                <a:lnTo>
                  <a:pt x="534" y="299"/>
                </a:lnTo>
                <a:lnTo>
                  <a:pt x="537" y="295"/>
                </a:lnTo>
                <a:lnTo>
                  <a:pt x="542" y="295"/>
                </a:lnTo>
                <a:lnTo>
                  <a:pt x="547" y="293"/>
                </a:lnTo>
                <a:lnTo>
                  <a:pt x="549" y="282"/>
                </a:lnTo>
                <a:lnTo>
                  <a:pt x="556" y="273"/>
                </a:lnTo>
                <a:lnTo>
                  <a:pt x="560" y="270"/>
                </a:lnTo>
                <a:lnTo>
                  <a:pt x="560" y="264"/>
                </a:lnTo>
                <a:lnTo>
                  <a:pt x="554" y="257"/>
                </a:lnTo>
                <a:lnTo>
                  <a:pt x="547" y="252"/>
                </a:lnTo>
                <a:lnTo>
                  <a:pt x="537" y="248"/>
                </a:lnTo>
                <a:lnTo>
                  <a:pt x="504" y="239"/>
                </a:lnTo>
                <a:lnTo>
                  <a:pt x="486" y="227"/>
                </a:lnTo>
                <a:lnTo>
                  <a:pt x="476" y="226"/>
                </a:lnTo>
                <a:lnTo>
                  <a:pt x="460" y="219"/>
                </a:lnTo>
                <a:lnTo>
                  <a:pt x="442" y="207"/>
                </a:lnTo>
                <a:lnTo>
                  <a:pt x="427" y="192"/>
                </a:lnTo>
                <a:lnTo>
                  <a:pt x="411" y="182"/>
                </a:lnTo>
                <a:lnTo>
                  <a:pt x="407" y="177"/>
                </a:lnTo>
                <a:lnTo>
                  <a:pt x="406" y="172"/>
                </a:lnTo>
                <a:lnTo>
                  <a:pt x="409" y="168"/>
                </a:lnTo>
                <a:lnTo>
                  <a:pt x="408" y="163"/>
                </a:lnTo>
                <a:lnTo>
                  <a:pt x="404" y="148"/>
                </a:lnTo>
                <a:lnTo>
                  <a:pt x="406" y="131"/>
                </a:lnTo>
                <a:lnTo>
                  <a:pt x="404" y="116"/>
                </a:lnTo>
                <a:lnTo>
                  <a:pt x="404" y="109"/>
                </a:lnTo>
                <a:lnTo>
                  <a:pt x="401" y="107"/>
                </a:lnTo>
                <a:lnTo>
                  <a:pt x="397" y="109"/>
                </a:lnTo>
                <a:lnTo>
                  <a:pt x="393" y="112"/>
                </a:lnTo>
                <a:lnTo>
                  <a:pt x="390" y="112"/>
                </a:lnTo>
                <a:lnTo>
                  <a:pt x="378" y="101"/>
                </a:lnTo>
                <a:lnTo>
                  <a:pt x="362" y="78"/>
                </a:lnTo>
                <a:lnTo>
                  <a:pt x="351" y="70"/>
                </a:lnTo>
                <a:lnTo>
                  <a:pt x="331" y="60"/>
                </a:lnTo>
                <a:lnTo>
                  <a:pt x="314" y="50"/>
                </a:lnTo>
                <a:lnTo>
                  <a:pt x="301" y="31"/>
                </a:lnTo>
                <a:lnTo>
                  <a:pt x="288" y="17"/>
                </a:lnTo>
                <a:lnTo>
                  <a:pt x="282" y="12"/>
                </a:lnTo>
                <a:lnTo>
                  <a:pt x="272" y="7"/>
                </a:lnTo>
                <a:lnTo>
                  <a:pt x="223" y="2"/>
                </a:lnTo>
                <a:lnTo>
                  <a:pt x="205" y="6"/>
                </a:lnTo>
                <a:lnTo>
                  <a:pt x="180" y="5"/>
                </a:lnTo>
                <a:lnTo>
                  <a:pt x="157" y="0"/>
                </a:lnTo>
                <a:lnTo>
                  <a:pt x="141" y="4"/>
                </a:lnTo>
                <a:lnTo>
                  <a:pt x="126" y="22"/>
                </a:lnTo>
                <a:lnTo>
                  <a:pt x="118" y="28"/>
                </a:lnTo>
                <a:lnTo>
                  <a:pt x="113" y="31"/>
                </a:lnTo>
                <a:lnTo>
                  <a:pt x="100" y="37"/>
                </a:lnTo>
                <a:lnTo>
                  <a:pt x="89" y="43"/>
                </a:lnTo>
                <a:lnTo>
                  <a:pt x="75" y="48"/>
                </a:lnTo>
                <a:lnTo>
                  <a:pt x="62" y="47"/>
                </a:lnTo>
                <a:lnTo>
                  <a:pt x="50" y="40"/>
                </a:lnTo>
                <a:lnTo>
                  <a:pt x="45" y="42"/>
                </a:lnTo>
                <a:lnTo>
                  <a:pt x="41" y="48"/>
                </a:lnTo>
                <a:lnTo>
                  <a:pt x="35" y="55"/>
                </a:lnTo>
                <a:lnTo>
                  <a:pt x="18" y="62"/>
                </a:lnTo>
                <a:lnTo>
                  <a:pt x="13" y="62"/>
                </a:lnTo>
                <a:lnTo>
                  <a:pt x="12" y="68"/>
                </a:lnTo>
                <a:lnTo>
                  <a:pt x="11" y="79"/>
                </a:lnTo>
                <a:lnTo>
                  <a:pt x="0" y="86"/>
                </a:lnTo>
                <a:lnTo>
                  <a:pt x="12" y="104"/>
                </a:lnTo>
                <a:lnTo>
                  <a:pt x="24" y="132"/>
                </a:lnTo>
                <a:lnTo>
                  <a:pt x="19" y="147"/>
                </a:lnTo>
                <a:lnTo>
                  <a:pt x="27" y="158"/>
                </a:lnTo>
                <a:lnTo>
                  <a:pt x="48" y="166"/>
                </a:lnTo>
                <a:lnTo>
                  <a:pt x="51" y="169"/>
                </a:lnTo>
                <a:lnTo>
                  <a:pt x="43" y="172"/>
                </a:lnTo>
                <a:lnTo>
                  <a:pt x="38" y="182"/>
                </a:lnTo>
                <a:lnTo>
                  <a:pt x="39" y="199"/>
                </a:lnTo>
                <a:lnTo>
                  <a:pt x="58" y="214"/>
                </a:lnTo>
                <a:lnTo>
                  <a:pt x="96" y="230"/>
                </a:lnTo>
                <a:lnTo>
                  <a:pt x="108" y="233"/>
                </a:lnTo>
                <a:lnTo>
                  <a:pt x="113" y="238"/>
                </a:lnTo>
                <a:lnTo>
                  <a:pt x="119" y="242"/>
                </a:lnTo>
                <a:lnTo>
                  <a:pt x="123" y="247"/>
                </a:lnTo>
                <a:lnTo>
                  <a:pt x="123" y="252"/>
                </a:lnTo>
                <a:lnTo>
                  <a:pt x="121" y="256"/>
                </a:lnTo>
                <a:lnTo>
                  <a:pt x="104" y="258"/>
                </a:lnTo>
                <a:lnTo>
                  <a:pt x="83" y="258"/>
                </a:lnTo>
                <a:lnTo>
                  <a:pt x="68" y="251"/>
                </a:lnTo>
                <a:lnTo>
                  <a:pt x="67" y="256"/>
                </a:lnTo>
                <a:lnTo>
                  <a:pt x="67" y="263"/>
                </a:lnTo>
                <a:lnTo>
                  <a:pt x="54" y="266"/>
                </a:lnTo>
                <a:lnTo>
                  <a:pt x="63" y="329"/>
                </a:lnTo>
                <a:lnTo>
                  <a:pt x="61" y="341"/>
                </a:lnTo>
                <a:lnTo>
                  <a:pt x="56" y="346"/>
                </a:lnTo>
                <a:lnTo>
                  <a:pt x="51" y="344"/>
                </a:lnTo>
                <a:lnTo>
                  <a:pt x="44" y="344"/>
                </a:lnTo>
                <a:lnTo>
                  <a:pt x="41" y="347"/>
                </a:lnTo>
                <a:lnTo>
                  <a:pt x="44" y="356"/>
                </a:lnTo>
                <a:lnTo>
                  <a:pt x="52" y="356"/>
                </a:lnTo>
                <a:lnTo>
                  <a:pt x="70" y="349"/>
                </a:lnTo>
                <a:lnTo>
                  <a:pt x="92" y="345"/>
                </a:lnTo>
                <a:lnTo>
                  <a:pt x="108" y="349"/>
                </a:lnTo>
                <a:lnTo>
                  <a:pt x="116" y="353"/>
                </a:lnTo>
                <a:lnTo>
                  <a:pt x="118" y="359"/>
                </a:lnTo>
                <a:lnTo>
                  <a:pt x="114" y="378"/>
                </a:lnTo>
                <a:lnTo>
                  <a:pt x="106" y="400"/>
                </a:lnTo>
                <a:lnTo>
                  <a:pt x="92" y="422"/>
                </a:lnTo>
                <a:lnTo>
                  <a:pt x="78" y="443"/>
                </a:lnTo>
                <a:lnTo>
                  <a:pt x="75" y="454"/>
                </a:lnTo>
                <a:lnTo>
                  <a:pt x="74" y="473"/>
                </a:lnTo>
                <a:lnTo>
                  <a:pt x="73" y="486"/>
                </a:lnTo>
                <a:lnTo>
                  <a:pt x="75" y="494"/>
                </a:lnTo>
                <a:lnTo>
                  <a:pt x="80" y="500"/>
                </a:lnTo>
                <a:lnTo>
                  <a:pt x="98" y="506"/>
                </a:lnTo>
                <a:lnTo>
                  <a:pt x="120" y="521"/>
                </a:lnTo>
                <a:lnTo>
                  <a:pt x="141" y="538"/>
                </a:lnTo>
                <a:lnTo>
                  <a:pt x="166" y="560"/>
                </a:lnTo>
                <a:lnTo>
                  <a:pt x="173" y="567"/>
                </a:lnTo>
                <a:lnTo>
                  <a:pt x="174" y="575"/>
                </a:lnTo>
                <a:lnTo>
                  <a:pt x="167" y="581"/>
                </a:lnTo>
                <a:lnTo>
                  <a:pt x="147" y="583"/>
                </a:lnTo>
                <a:lnTo>
                  <a:pt x="124" y="582"/>
                </a:lnTo>
                <a:lnTo>
                  <a:pt x="116" y="580"/>
                </a:lnTo>
                <a:lnTo>
                  <a:pt x="108" y="582"/>
                </a:lnTo>
                <a:lnTo>
                  <a:pt x="104" y="587"/>
                </a:lnTo>
                <a:lnTo>
                  <a:pt x="107" y="592"/>
                </a:lnTo>
                <a:lnTo>
                  <a:pt x="129" y="618"/>
                </a:lnTo>
                <a:lnTo>
                  <a:pt x="157" y="654"/>
                </a:lnTo>
                <a:lnTo>
                  <a:pt x="159" y="669"/>
                </a:lnTo>
                <a:lnTo>
                  <a:pt x="157" y="682"/>
                </a:lnTo>
                <a:lnTo>
                  <a:pt x="151" y="690"/>
                </a:lnTo>
                <a:lnTo>
                  <a:pt x="141" y="688"/>
                </a:lnTo>
                <a:lnTo>
                  <a:pt x="131" y="682"/>
                </a:lnTo>
                <a:lnTo>
                  <a:pt x="119" y="682"/>
                </a:lnTo>
                <a:lnTo>
                  <a:pt x="110" y="684"/>
                </a:lnTo>
                <a:lnTo>
                  <a:pt x="98" y="697"/>
                </a:lnTo>
                <a:lnTo>
                  <a:pt x="97" y="700"/>
                </a:lnTo>
                <a:lnTo>
                  <a:pt x="99" y="709"/>
                </a:lnTo>
                <a:lnTo>
                  <a:pt x="103" y="718"/>
                </a:lnTo>
                <a:lnTo>
                  <a:pt x="120" y="728"/>
                </a:lnTo>
                <a:lnTo>
                  <a:pt x="146" y="745"/>
                </a:lnTo>
                <a:lnTo>
                  <a:pt x="176" y="779"/>
                </a:lnTo>
                <a:lnTo>
                  <a:pt x="190" y="789"/>
                </a:lnTo>
                <a:lnTo>
                  <a:pt x="202" y="791"/>
                </a:lnTo>
                <a:lnTo>
                  <a:pt x="226" y="805"/>
                </a:lnTo>
                <a:lnTo>
                  <a:pt x="242" y="809"/>
                </a:lnTo>
                <a:lnTo>
                  <a:pt x="260" y="812"/>
                </a:lnTo>
                <a:lnTo>
                  <a:pt x="308" y="841"/>
                </a:lnTo>
                <a:lnTo>
                  <a:pt x="330" y="850"/>
                </a:lnTo>
                <a:lnTo>
                  <a:pt x="346" y="860"/>
                </a:lnTo>
                <a:lnTo>
                  <a:pt x="348" y="870"/>
                </a:lnTo>
                <a:lnTo>
                  <a:pt x="347" y="877"/>
                </a:lnTo>
                <a:lnTo>
                  <a:pt x="374" y="869"/>
                </a:lnTo>
                <a:lnTo>
                  <a:pt x="377" y="864"/>
                </a:lnTo>
                <a:lnTo>
                  <a:pt x="371" y="853"/>
                </a:lnTo>
                <a:lnTo>
                  <a:pt x="374" y="845"/>
                </a:lnTo>
                <a:lnTo>
                  <a:pt x="405" y="824"/>
                </a:lnTo>
                <a:lnTo>
                  <a:pt x="409" y="815"/>
                </a:lnTo>
                <a:lnTo>
                  <a:pt x="411" y="808"/>
                </a:lnTo>
                <a:lnTo>
                  <a:pt x="406" y="799"/>
                </a:lnTo>
                <a:lnTo>
                  <a:pt x="399" y="787"/>
                </a:lnTo>
                <a:lnTo>
                  <a:pt x="403" y="782"/>
                </a:lnTo>
                <a:lnTo>
                  <a:pt x="418" y="775"/>
                </a:lnTo>
                <a:lnTo>
                  <a:pt x="431" y="767"/>
                </a:lnTo>
                <a:lnTo>
                  <a:pt x="438" y="767"/>
                </a:lnTo>
                <a:lnTo>
                  <a:pt x="443" y="773"/>
                </a:lnTo>
                <a:lnTo>
                  <a:pt x="445" y="778"/>
                </a:lnTo>
                <a:lnTo>
                  <a:pt x="450" y="789"/>
                </a:lnTo>
                <a:lnTo>
                  <a:pt x="459" y="794"/>
                </a:lnTo>
                <a:lnTo>
                  <a:pt x="476" y="804"/>
                </a:lnTo>
                <a:lnTo>
                  <a:pt x="495" y="810"/>
                </a:lnTo>
                <a:lnTo>
                  <a:pt x="510" y="822"/>
                </a:lnTo>
                <a:lnTo>
                  <a:pt x="531" y="845"/>
                </a:lnTo>
                <a:lnTo>
                  <a:pt x="536" y="855"/>
                </a:lnTo>
                <a:lnTo>
                  <a:pt x="554" y="865"/>
                </a:lnTo>
                <a:lnTo>
                  <a:pt x="571" y="876"/>
                </a:lnTo>
                <a:lnTo>
                  <a:pt x="569" y="897"/>
                </a:lnTo>
                <a:lnTo>
                  <a:pt x="628" y="914"/>
                </a:lnTo>
                <a:lnTo>
                  <a:pt x="641" y="914"/>
                </a:lnTo>
                <a:lnTo>
                  <a:pt x="647" y="917"/>
                </a:lnTo>
                <a:lnTo>
                  <a:pt x="647" y="921"/>
                </a:lnTo>
                <a:lnTo>
                  <a:pt x="644" y="937"/>
                </a:lnTo>
                <a:lnTo>
                  <a:pt x="623" y="981"/>
                </a:lnTo>
                <a:lnTo>
                  <a:pt x="621" y="989"/>
                </a:lnTo>
                <a:lnTo>
                  <a:pt x="604" y="999"/>
                </a:lnTo>
                <a:lnTo>
                  <a:pt x="602" y="1004"/>
                </a:lnTo>
                <a:lnTo>
                  <a:pt x="607" y="1017"/>
                </a:lnTo>
                <a:lnTo>
                  <a:pt x="612" y="1025"/>
                </a:lnTo>
                <a:lnTo>
                  <a:pt x="625" y="1027"/>
                </a:lnTo>
                <a:lnTo>
                  <a:pt x="649" y="1020"/>
                </a:lnTo>
                <a:lnTo>
                  <a:pt x="666" y="1010"/>
                </a:lnTo>
                <a:lnTo>
                  <a:pt x="674" y="1009"/>
                </a:lnTo>
                <a:lnTo>
                  <a:pt x="684" y="1006"/>
                </a:lnTo>
                <a:lnTo>
                  <a:pt x="699" y="1006"/>
                </a:lnTo>
                <a:lnTo>
                  <a:pt x="716" y="1010"/>
                </a:lnTo>
                <a:lnTo>
                  <a:pt x="735" y="1005"/>
                </a:lnTo>
                <a:lnTo>
                  <a:pt x="755" y="997"/>
                </a:lnTo>
                <a:lnTo>
                  <a:pt x="763" y="999"/>
                </a:lnTo>
                <a:lnTo>
                  <a:pt x="772" y="1006"/>
                </a:lnTo>
                <a:lnTo>
                  <a:pt x="777" y="1008"/>
                </a:lnTo>
                <a:lnTo>
                  <a:pt x="793" y="1004"/>
                </a:lnTo>
                <a:lnTo>
                  <a:pt x="799" y="996"/>
                </a:lnTo>
                <a:lnTo>
                  <a:pt x="814" y="976"/>
                </a:lnTo>
                <a:lnTo>
                  <a:pt x="815" y="965"/>
                </a:lnTo>
                <a:lnTo>
                  <a:pt x="813" y="959"/>
                </a:lnTo>
                <a:lnTo>
                  <a:pt x="802" y="950"/>
                </a:lnTo>
                <a:lnTo>
                  <a:pt x="792" y="927"/>
                </a:lnTo>
                <a:lnTo>
                  <a:pt x="798" y="907"/>
                </a:lnTo>
                <a:lnTo>
                  <a:pt x="798" y="897"/>
                </a:lnTo>
                <a:lnTo>
                  <a:pt x="791" y="887"/>
                </a:lnTo>
                <a:lnTo>
                  <a:pt x="797" y="873"/>
                </a:lnTo>
                <a:lnTo>
                  <a:pt x="808" y="866"/>
                </a:lnTo>
                <a:lnTo>
                  <a:pt x="815" y="864"/>
                </a:lnTo>
                <a:lnTo>
                  <a:pt x="847" y="863"/>
                </a:lnTo>
                <a:lnTo>
                  <a:pt x="864" y="836"/>
                </a:lnTo>
                <a:lnTo>
                  <a:pt x="876" y="828"/>
                </a:lnTo>
                <a:lnTo>
                  <a:pt x="888" y="814"/>
                </a:lnTo>
                <a:lnTo>
                  <a:pt x="893" y="809"/>
                </a:lnTo>
                <a:lnTo>
                  <a:pt x="898" y="796"/>
                </a:lnTo>
                <a:lnTo>
                  <a:pt x="899" y="785"/>
                </a:lnTo>
                <a:lnTo>
                  <a:pt x="873" y="76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8" name="Freeform 14"/>
          <p:cNvSpPr>
            <a:spLocks/>
          </p:cNvSpPr>
          <p:nvPr/>
        </p:nvSpPr>
        <p:spPr bwMode="auto">
          <a:xfrm>
            <a:off x="6848889" y="2637689"/>
            <a:ext cx="4002" cy="4002"/>
          </a:xfrm>
          <a:custGeom>
            <a:avLst/>
            <a:gdLst>
              <a:gd name="T0" fmla="*/ 22 w 25"/>
              <a:gd name="T1" fmla="*/ 0 h 25"/>
              <a:gd name="T2" fmla="*/ 9 w 25"/>
              <a:gd name="T3" fmla="*/ 2 h 25"/>
              <a:gd name="T4" fmla="*/ 0 w 25"/>
              <a:gd name="T5" fmla="*/ 15 h 25"/>
              <a:gd name="T6" fmla="*/ 6 w 25"/>
              <a:gd name="T7" fmla="*/ 25 h 25"/>
              <a:gd name="T8" fmla="*/ 18 w 25"/>
              <a:gd name="T9" fmla="*/ 23 h 25"/>
              <a:gd name="T10" fmla="*/ 25 w 25"/>
              <a:gd name="T11" fmla="*/ 10 h 25"/>
              <a:gd name="T12" fmla="*/ 22 w 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22" y="0"/>
                </a:moveTo>
                <a:lnTo>
                  <a:pt x="9" y="2"/>
                </a:lnTo>
                <a:lnTo>
                  <a:pt x="0" y="15"/>
                </a:lnTo>
                <a:lnTo>
                  <a:pt x="6" y="25"/>
                </a:lnTo>
                <a:lnTo>
                  <a:pt x="18" y="23"/>
                </a:lnTo>
                <a:lnTo>
                  <a:pt x="25" y="10"/>
                </a:lnTo>
                <a:lnTo>
                  <a:pt x="22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9" name="Freeform 15"/>
          <p:cNvSpPr>
            <a:spLocks/>
          </p:cNvSpPr>
          <p:nvPr/>
        </p:nvSpPr>
        <p:spPr bwMode="auto">
          <a:xfrm>
            <a:off x="7081027" y="2477592"/>
            <a:ext cx="283169" cy="172104"/>
          </a:xfrm>
          <a:custGeom>
            <a:avLst/>
            <a:gdLst>
              <a:gd name="T0" fmla="*/ 1841 w 1983"/>
              <a:gd name="T1" fmla="*/ 759 h 1202"/>
              <a:gd name="T2" fmla="*/ 1788 w 1983"/>
              <a:gd name="T3" fmla="*/ 773 h 1202"/>
              <a:gd name="T4" fmla="*/ 1692 w 1983"/>
              <a:gd name="T5" fmla="*/ 752 h 1202"/>
              <a:gd name="T6" fmla="*/ 1639 w 1983"/>
              <a:gd name="T7" fmla="*/ 684 h 1202"/>
              <a:gd name="T8" fmla="*/ 1639 w 1983"/>
              <a:gd name="T9" fmla="*/ 629 h 1202"/>
              <a:gd name="T10" fmla="*/ 1653 w 1983"/>
              <a:gd name="T11" fmla="*/ 468 h 1202"/>
              <a:gd name="T12" fmla="*/ 1606 w 1983"/>
              <a:gd name="T13" fmla="*/ 332 h 1202"/>
              <a:gd name="T14" fmla="*/ 1522 w 1983"/>
              <a:gd name="T15" fmla="*/ 252 h 1202"/>
              <a:gd name="T16" fmla="*/ 1440 w 1983"/>
              <a:gd name="T17" fmla="*/ 161 h 1202"/>
              <a:gd name="T18" fmla="*/ 1378 w 1983"/>
              <a:gd name="T19" fmla="*/ 56 h 1202"/>
              <a:gd name="T20" fmla="*/ 1299 w 1983"/>
              <a:gd name="T21" fmla="*/ 0 h 1202"/>
              <a:gd name="T22" fmla="*/ 1213 w 1983"/>
              <a:gd name="T23" fmla="*/ 38 h 1202"/>
              <a:gd name="T24" fmla="*/ 1050 w 1983"/>
              <a:gd name="T25" fmla="*/ 92 h 1202"/>
              <a:gd name="T26" fmla="*/ 924 w 1983"/>
              <a:gd name="T27" fmla="*/ 129 h 1202"/>
              <a:gd name="T28" fmla="*/ 807 w 1983"/>
              <a:gd name="T29" fmla="*/ 92 h 1202"/>
              <a:gd name="T30" fmla="*/ 689 w 1983"/>
              <a:gd name="T31" fmla="*/ 73 h 1202"/>
              <a:gd name="T32" fmla="*/ 583 w 1983"/>
              <a:gd name="T33" fmla="*/ 46 h 1202"/>
              <a:gd name="T34" fmla="*/ 519 w 1983"/>
              <a:gd name="T35" fmla="*/ 81 h 1202"/>
              <a:gd name="T36" fmla="*/ 442 w 1983"/>
              <a:gd name="T37" fmla="*/ 126 h 1202"/>
              <a:gd name="T38" fmla="*/ 382 w 1983"/>
              <a:gd name="T39" fmla="*/ 164 h 1202"/>
              <a:gd name="T40" fmla="*/ 338 w 1983"/>
              <a:gd name="T41" fmla="*/ 232 h 1202"/>
              <a:gd name="T42" fmla="*/ 282 w 1983"/>
              <a:gd name="T43" fmla="*/ 315 h 1202"/>
              <a:gd name="T44" fmla="*/ 248 w 1983"/>
              <a:gd name="T45" fmla="*/ 390 h 1202"/>
              <a:gd name="T46" fmla="*/ 213 w 1983"/>
              <a:gd name="T47" fmla="*/ 437 h 1202"/>
              <a:gd name="T48" fmla="*/ 189 w 1983"/>
              <a:gd name="T49" fmla="*/ 493 h 1202"/>
              <a:gd name="T50" fmla="*/ 106 w 1983"/>
              <a:gd name="T51" fmla="*/ 521 h 1202"/>
              <a:gd name="T52" fmla="*/ 77 w 1983"/>
              <a:gd name="T53" fmla="*/ 550 h 1202"/>
              <a:gd name="T54" fmla="*/ 26 w 1983"/>
              <a:gd name="T55" fmla="*/ 590 h 1202"/>
              <a:gd name="T56" fmla="*/ 102 w 1983"/>
              <a:gd name="T57" fmla="*/ 652 h 1202"/>
              <a:gd name="T58" fmla="*/ 116 w 1983"/>
              <a:gd name="T59" fmla="*/ 656 h 1202"/>
              <a:gd name="T60" fmla="*/ 118 w 1983"/>
              <a:gd name="T61" fmla="*/ 712 h 1202"/>
              <a:gd name="T62" fmla="*/ 172 w 1983"/>
              <a:gd name="T63" fmla="*/ 759 h 1202"/>
              <a:gd name="T64" fmla="*/ 259 w 1983"/>
              <a:gd name="T65" fmla="*/ 792 h 1202"/>
              <a:gd name="T66" fmla="*/ 261 w 1983"/>
              <a:gd name="T67" fmla="*/ 822 h 1202"/>
              <a:gd name="T68" fmla="*/ 247 w 1983"/>
              <a:gd name="T69" fmla="*/ 865 h 1202"/>
              <a:gd name="T70" fmla="*/ 284 w 1983"/>
              <a:gd name="T71" fmla="*/ 888 h 1202"/>
              <a:gd name="T72" fmla="*/ 249 w 1983"/>
              <a:gd name="T73" fmla="*/ 907 h 1202"/>
              <a:gd name="T74" fmla="*/ 366 w 1983"/>
              <a:gd name="T75" fmla="*/ 948 h 1202"/>
              <a:gd name="T76" fmla="*/ 488 w 1983"/>
              <a:gd name="T77" fmla="*/ 938 h 1202"/>
              <a:gd name="T78" fmla="*/ 516 w 1983"/>
              <a:gd name="T79" fmla="*/ 975 h 1202"/>
              <a:gd name="T80" fmla="*/ 512 w 1983"/>
              <a:gd name="T81" fmla="*/ 1032 h 1202"/>
              <a:gd name="T82" fmla="*/ 554 w 1983"/>
              <a:gd name="T83" fmla="*/ 1068 h 1202"/>
              <a:gd name="T84" fmla="*/ 585 w 1983"/>
              <a:gd name="T85" fmla="*/ 1121 h 1202"/>
              <a:gd name="T86" fmla="*/ 653 w 1983"/>
              <a:gd name="T87" fmla="*/ 1150 h 1202"/>
              <a:gd name="T88" fmla="*/ 988 w 1983"/>
              <a:gd name="T89" fmla="*/ 1185 h 1202"/>
              <a:gd name="T90" fmla="*/ 1223 w 1983"/>
              <a:gd name="T91" fmla="*/ 1151 h 1202"/>
              <a:gd name="T92" fmla="*/ 1466 w 1983"/>
              <a:gd name="T93" fmla="*/ 1081 h 1202"/>
              <a:gd name="T94" fmla="*/ 1600 w 1983"/>
              <a:gd name="T95" fmla="*/ 1129 h 1202"/>
              <a:gd name="T96" fmla="*/ 1739 w 1983"/>
              <a:gd name="T97" fmla="*/ 1183 h 1202"/>
              <a:gd name="T98" fmla="*/ 1784 w 1983"/>
              <a:gd name="T99" fmla="*/ 1042 h 1202"/>
              <a:gd name="T100" fmla="*/ 1812 w 1983"/>
              <a:gd name="T101" fmla="*/ 964 h 1202"/>
              <a:gd name="T102" fmla="*/ 1821 w 1983"/>
              <a:gd name="T103" fmla="*/ 884 h 1202"/>
              <a:gd name="T104" fmla="*/ 1859 w 1983"/>
              <a:gd name="T105" fmla="*/ 896 h 1202"/>
              <a:gd name="T106" fmla="*/ 1975 w 1983"/>
              <a:gd name="T107" fmla="*/ 86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3" h="1202">
                <a:moveTo>
                  <a:pt x="1971" y="761"/>
                </a:moveTo>
                <a:lnTo>
                  <a:pt x="1952" y="746"/>
                </a:lnTo>
                <a:lnTo>
                  <a:pt x="1917" y="734"/>
                </a:lnTo>
                <a:lnTo>
                  <a:pt x="1880" y="738"/>
                </a:lnTo>
                <a:lnTo>
                  <a:pt x="1841" y="759"/>
                </a:lnTo>
                <a:lnTo>
                  <a:pt x="1813" y="767"/>
                </a:lnTo>
                <a:lnTo>
                  <a:pt x="1799" y="762"/>
                </a:lnTo>
                <a:lnTo>
                  <a:pt x="1790" y="762"/>
                </a:lnTo>
                <a:lnTo>
                  <a:pt x="1787" y="768"/>
                </a:lnTo>
                <a:lnTo>
                  <a:pt x="1788" y="773"/>
                </a:lnTo>
                <a:lnTo>
                  <a:pt x="1793" y="777"/>
                </a:lnTo>
                <a:lnTo>
                  <a:pt x="1793" y="779"/>
                </a:lnTo>
                <a:lnTo>
                  <a:pt x="1787" y="781"/>
                </a:lnTo>
                <a:lnTo>
                  <a:pt x="1721" y="767"/>
                </a:lnTo>
                <a:lnTo>
                  <a:pt x="1692" y="752"/>
                </a:lnTo>
                <a:lnTo>
                  <a:pt x="1668" y="726"/>
                </a:lnTo>
                <a:lnTo>
                  <a:pt x="1657" y="709"/>
                </a:lnTo>
                <a:lnTo>
                  <a:pt x="1644" y="695"/>
                </a:lnTo>
                <a:lnTo>
                  <a:pt x="1636" y="688"/>
                </a:lnTo>
                <a:lnTo>
                  <a:pt x="1639" y="684"/>
                </a:lnTo>
                <a:lnTo>
                  <a:pt x="1647" y="680"/>
                </a:lnTo>
                <a:lnTo>
                  <a:pt x="1653" y="676"/>
                </a:lnTo>
                <a:lnTo>
                  <a:pt x="1651" y="658"/>
                </a:lnTo>
                <a:lnTo>
                  <a:pt x="1644" y="639"/>
                </a:lnTo>
                <a:lnTo>
                  <a:pt x="1639" y="629"/>
                </a:lnTo>
                <a:lnTo>
                  <a:pt x="1638" y="614"/>
                </a:lnTo>
                <a:lnTo>
                  <a:pt x="1633" y="592"/>
                </a:lnTo>
                <a:lnTo>
                  <a:pt x="1633" y="548"/>
                </a:lnTo>
                <a:lnTo>
                  <a:pt x="1645" y="495"/>
                </a:lnTo>
                <a:lnTo>
                  <a:pt x="1653" y="468"/>
                </a:lnTo>
                <a:lnTo>
                  <a:pt x="1646" y="453"/>
                </a:lnTo>
                <a:lnTo>
                  <a:pt x="1647" y="419"/>
                </a:lnTo>
                <a:lnTo>
                  <a:pt x="1639" y="402"/>
                </a:lnTo>
                <a:lnTo>
                  <a:pt x="1626" y="380"/>
                </a:lnTo>
                <a:lnTo>
                  <a:pt x="1606" y="332"/>
                </a:lnTo>
                <a:lnTo>
                  <a:pt x="1584" y="315"/>
                </a:lnTo>
                <a:lnTo>
                  <a:pt x="1557" y="296"/>
                </a:lnTo>
                <a:lnTo>
                  <a:pt x="1545" y="283"/>
                </a:lnTo>
                <a:lnTo>
                  <a:pt x="1537" y="268"/>
                </a:lnTo>
                <a:lnTo>
                  <a:pt x="1522" y="252"/>
                </a:lnTo>
                <a:lnTo>
                  <a:pt x="1503" y="238"/>
                </a:lnTo>
                <a:lnTo>
                  <a:pt x="1480" y="203"/>
                </a:lnTo>
                <a:lnTo>
                  <a:pt x="1468" y="188"/>
                </a:lnTo>
                <a:lnTo>
                  <a:pt x="1464" y="184"/>
                </a:lnTo>
                <a:lnTo>
                  <a:pt x="1440" y="161"/>
                </a:lnTo>
                <a:lnTo>
                  <a:pt x="1426" y="141"/>
                </a:lnTo>
                <a:lnTo>
                  <a:pt x="1418" y="124"/>
                </a:lnTo>
                <a:lnTo>
                  <a:pt x="1413" y="109"/>
                </a:lnTo>
                <a:lnTo>
                  <a:pt x="1395" y="78"/>
                </a:lnTo>
                <a:lnTo>
                  <a:pt x="1378" y="56"/>
                </a:lnTo>
                <a:lnTo>
                  <a:pt x="1363" y="39"/>
                </a:lnTo>
                <a:lnTo>
                  <a:pt x="1356" y="28"/>
                </a:lnTo>
                <a:lnTo>
                  <a:pt x="1338" y="14"/>
                </a:lnTo>
                <a:lnTo>
                  <a:pt x="1314" y="2"/>
                </a:lnTo>
                <a:lnTo>
                  <a:pt x="1299" y="0"/>
                </a:lnTo>
                <a:lnTo>
                  <a:pt x="1279" y="1"/>
                </a:lnTo>
                <a:lnTo>
                  <a:pt x="1270" y="3"/>
                </a:lnTo>
                <a:lnTo>
                  <a:pt x="1243" y="9"/>
                </a:lnTo>
                <a:lnTo>
                  <a:pt x="1217" y="16"/>
                </a:lnTo>
                <a:lnTo>
                  <a:pt x="1213" y="38"/>
                </a:lnTo>
                <a:lnTo>
                  <a:pt x="1205" y="52"/>
                </a:lnTo>
                <a:lnTo>
                  <a:pt x="1191" y="70"/>
                </a:lnTo>
                <a:lnTo>
                  <a:pt x="1140" y="76"/>
                </a:lnTo>
                <a:lnTo>
                  <a:pt x="1096" y="85"/>
                </a:lnTo>
                <a:lnTo>
                  <a:pt x="1050" y="92"/>
                </a:lnTo>
                <a:lnTo>
                  <a:pt x="992" y="114"/>
                </a:lnTo>
                <a:lnTo>
                  <a:pt x="973" y="134"/>
                </a:lnTo>
                <a:lnTo>
                  <a:pt x="954" y="140"/>
                </a:lnTo>
                <a:lnTo>
                  <a:pt x="936" y="141"/>
                </a:lnTo>
                <a:lnTo>
                  <a:pt x="924" y="129"/>
                </a:lnTo>
                <a:lnTo>
                  <a:pt x="884" y="100"/>
                </a:lnTo>
                <a:lnTo>
                  <a:pt x="868" y="85"/>
                </a:lnTo>
                <a:lnTo>
                  <a:pt x="848" y="81"/>
                </a:lnTo>
                <a:lnTo>
                  <a:pt x="827" y="84"/>
                </a:lnTo>
                <a:lnTo>
                  <a:pt x="807" y="92"/>
                </a:lnTo>
                <a:lnTo>
                  <a:pt x="786" y="93"/>
                </a:lnTo>
                <a:lnTo>
                  <a:pt x="761" y="82"/>
                </a:lnTo>
                <a:lnTo>
                  <a:pt x="758" y="83"/>
                </a:lnTo>
                <a:lnTo>
                  <a:pt x="749" y="84"/>
                </a:lnTo>
                <a:lnTo>
                  <a:pt x="689" y="73"/>
                </a:lnTo>
                <a:lnTo>
                  <a:pt x="682" y="71"/>
                </a:lnTo>
                <a:lnTo>
                  <a:pt x="680" y="70"/>
                </a:lnTo>
                <a:lnTo>
                  <a:pt x="672" y="69"/>
                </a:lnTo>
                <a:lnTo>
                  <a:pt x="627" y="71"/>
                </a:lnTo>
                <a:lnTo>
                  <a:pt x="583" y="46"/>
                </a:lnTo>
                <a:lnTo>
                  <a:pt x="570" y="45"/>
                </a:lnTo>
                <a:lnTo>
                  <a:pt x="561" y="56"/>
                </a:lnTo>
                <a:lnTo>
                  <a:pt x="554" y="66"/>
                </a:lnTo>
                <a:lnTo>
                  <a:pt x="526" y="77"/>
                </a:lnTo>
                <a:lnTo>
                  <a:pt x="519" y="81"/>
                </a:lnTo>
                <a:lnTo>
                  <a:pt x="514" y="88"/>
                </a:lnTo>
                <a:lnTo>
                  <a:pt x="480" y="120"/>
                </a:lnTo>
                <a:lnTo>
                  <a:pt x="467" y="128"/>
                </a:lnTo>
                <a:lnTo>
                  <a:pt x="457" y="130"/>
                </a:lnTo>
                <a:lnTo>
                  <a:pt x="442" y="126"/>
                </a:lnTo>
                <a:lnTo>
                  <a:pt x="427" y="129"/>
                </a:lnTo>
                <a:lnTo>
                  <a:pt x="414" y="137"/>
                </a:lnTo>
                <a:lnTo>
                  <a:pt x="401" y="139"/>
                </a:lnTo>
                <a:lnTo>
                  <a:pt x="393" y="147"/>
                </a:lnTo>
                <a:lnTo>
                  <a:pt x="382" y="164"/>
                </a:lnTo>
                <a:lnTo>
                  <a:pt x="367" y="179"/>
                </a:lnTo>
                <a:lnTo>
                  <a:pt x="352" y="188"/>
                </a:lnTo>
                <a:lnTo>
                  <a:pt x="345" y="196"/>
                </a:lnTo>
                <a:lnTo>
                  <a:pt x="346" y="224"/>
                </a:lnTo>
                <a:lnTo>
                  <a:pt x="338" y="232"/>
                </a:lnTo>
                <a:lnTo>
                  <a:pt x="327" y="240"/>
                </a:lnTo>
                <a:lnTo>
                  <a:pt x="321" y="247"/>
                </a:lnTo>
                <a:lnTo>
                  <a:pt x="306" y="290"/>
                </a:lnTo>
                <a:lnTo>
                  <a:pt x="294" y="305"/>
                </a:lnTo>
                <a:lnTo>
                  <a:pt x="282" y="315"/>
                </a:lnTo>
                <a:lnTo>
                  <a:pt x="280" y="325"/>
                </a:lnTo>
                <a:lnTo>
                  <a:pt x="281" y="335"/>
                </a:lnTo>
                <a:lnTo>
                  <a:pt x="268" y="358"/>
                </a:lnTo>
                <a:lnTo>
                  <a:pt x="251" y="380"/>
                </a:lnTo>
                <a:lnTo>
                  <a:pt x="248" y="390"/>
                </a:lnTo>
                <a:lnTo>
                  <a:pt x="253" y="403"/>
                </a:lnTo>
                <a:lnTo>
                  <a:pt x="235" y="417"/>
                </a:lnTo>
                <a:lnTo>
                  <a:pt x="226" y="425"/>
                </a:lnTo>
                <a:lnTo>
                  <a:pt x="217" y="428"/>
                </a:lnTo>
                <a:lnTo>
                  <a:pt x="213" y="437"/>
                </a:lnTo>
                <a:lnTo>
                  <a:pt x="205" y="459"/>
                </a:lnTo>
                <a:lnTo>
                  <a:pt x="208" y="469"/>
                </a:lnTo>
                <a:lnTo>
                  <a:pt x="209" y="478"/>
                </a:lnTo>
                <a:lnTo>
                  <a:pt x="193" y="483"/>
                </a:lnTo>
                <a:lnTo>
                  <a:pt x="189" y="493"/>
                </a:lnTo>
                <a:lnTo>
                  <a:pt x="186" y="505"/>
                </a:lnTo>
                <a:lnTo>
                  <a:pt x="180" y="512"/>
                </a:lnTo>
                <a:lnTo>
                  <a:pt x="164" y="522"/>
                </a:lnTo>
                <a:lnTo>
                  <a:pt x="122" y="518"/>
                </a:lnTo>
                <a:lnTo>
                  <a:pt x="106" y="521"/>
                </a:lnTo>
                <a:lnTo>
                  <a:pt x="101" y="528"/>
                </a:lnTo>
                <a:lnTo>
                  <a:pt x="101" y="534"/>
                </a:lnTo>
                <a:lnTo>
                  <a:pt x="96" y="540"/>
                </a:lnTo>
                <a:lnTo>
                  <a:pt x="87" y="546"/>
                </a:lnTo>
                <a:lnTo>
                  <a:pt x="77" y="550"/>
                </a:lnTo>
                <a:lnTo>
                  <a:pt x="55" y="541"/>
                </a:lnTo>
                <a:lnTo>
                  <a:pt x="8" y="550"/>
                </a:lnTo>
                <a:lnTo>
                  <a:pt x="0" y="557"/>
                </a:lnTo>
                <a:lnTo>
                  <a:pt x="13" y="571"/>
                </a:lnTo>
                <a:lnTo>
                  <a:pt x="26" y="590"/>
                </a:lnTo>
                <a:lnTo>
                  <a:pt x="43" y="600"/>
                </a:lnTo>
                <a:lnTo>
                  <a:pt x="63" y="610"/>
                </a:lnTo>
                <a:lnTo>
                  <a:pt x="74" y="618"/>
                </a:lnTo>
                <a:lnTo>
                  <a:pt x="90" y="641"/>
                </a:lnTo>
                <a:lnTo>
                  <a:pt x="102" y="652"/>
                </a:lnTo>
                <a:lnTo>
                  <a:pt x="105" y="652"/>
                </a:lnTo>
                <a:lnTo>
                  <a:pt x="109" y="649"/>
                </a:lnTo>
                <a:lnTo>
                  <a:pt x="113" y="647"/>
                </a:lnTo>
                <a:lnTo>
                  <a:pt x="116" y="649"/>
                </a:lnTo>
                <a:lnTo>
                  <a:pt x="116" y="656"/>
                </a:lnTo>
                <a:lnTo>
                  <a:pt x="118" y="671"/>
                </a:lnTo>
                <a:lnTo>
                  <a:pt x="116" y="688"/>
                </a:lnTo>
                <a:lnTo>
                  <a:pt x="120" y="703"/>
                </a:lnTo>
                <a:lnTo>
                  <a:pt x="121" y="708"/>
                </a:lnTo>
                <a:lnTo>
                  <a:pt x="118" y="712"/>
                </a:lnTo>
                <a:lnTo>
                  <a:pt x="119" y="717"/>
                </a:lnTo>
                <a:lnTo>
                  <a:pt x="123" y="722"/>
                </a:lnTo>
                <a:lnTo>
                  <a:pt x="139" y="732"/>
                </a:lnTo>
                <a:lnTo>
                  <a:pt x="154" y="747"/>
                </a:lnTo>
                <a:lnTo>
                  <a:pt x="172" y="759"/>
                </a:lnTo>
                <a:lnTo>
                  <a:pt x="188" y="766"/>
                </a:lnTo>
                <a:lnTo>
                  <a:pt x="198" y="767"/>
                </a:lnTo>
                <a:lnTo>
                  <a:pt x="216" y="779"/>
                </a:lnTo>
                <a:lnTo>
                  <a:pt x="249" y="788"/>
                </a:lnTo>
                <a:lnTo>
                  <a:pt x="259" y="792"/>
                </a:lnTo>
                <a:lnTo>
                  <a:pt x="266" y="797"/>
                </a:lnTo>
                <a:lnTo>
                  <a:pt x="272" y="804"/>
                </a:lnTo>
                <a:lnTo>
                  <a:pt x="272" y="810"/>
                </a:lnTo>
                <a:lnTo>
                  <a:pt x="268" y="813"/>
                </a:lnTo>
                <a:lnTo>
                  <a:pt x="261" y="822"/>
                </a:lnTo>
                <a:lnTo>
                  <a:pt x="259" y="833"/>
                </a:lnTo>
                <a:lnTo>
                  <a:pt x="254" y="835"/>
                </a:lnTo>
                <a:lnTo>
                  <a:pt x="249" y="835"/>
                </a:lnTo>
                <a:lnTo>
                  <a:pt x="246" y="839"/>
                </a:lnTo>
                <a:lnTo>
                  <a:pt x="247" y="865"/>
                </a:lnTo>
                <a:lnTo>
                  <a:pt x="251" y="869"/>
                </a:lnTo>
                <a:lnTo>
                  <a:pt x="258" y="873"/>
                </a:lnTo>
                <a:lnTo>
                  <a:pt x="271" y="877"/>
                </a:lnTo>
                <a:lnTo>
                  <a:pt x="284" y="884"/>
                </a:lnTo>
                <a:lnTo>
                  <a:pt x="284" y="888"/>
                </a:lnTo>
                <a:lnTo>
                  <a:pt x="281" y="893"/>
                </a:lnTo>
                <a:lnTo>
                  <a:pt x="265" y="895"/>
                </a:lnTo>
                <a:lnTo>
                  <a:pt x="254" y="896"/>
                </a:lnTo>
                <a:lnTo>
                  <a:pt x="248" y="898"/>
                </a:lnTo>
                <a:lnTo>
                  <a:pt x="249" y="907"/>
                </a:lnTo>
                <a:lnTo>
                  <a:pt x="283" y="916"/>
                </a:lnTo>
                <a:lnTo>
                  <a:pt x="300" y="926"/>
                </a:lnTo>
                <a:lnTo>
                  <a:pt x="308" y="937"/>
                </a:lnTo>
                <a:lnTo>
                  <a:pt x="330" y="944"/>
                </a:lnTo>
                <a:lnTo>
                  <a:pt x="366" y="948"/>
                </a:lnTo>
                <a:lnTo>
                  <a:pt x="391" y="959"/>
                </a:lnTo>
                <a:lnTo>
                  <a:pt x="406" y="980"/>
                </a:lnTo>
                <a:lnTo>
                  <a:pt x="429" y="975"/>
                </a:lnTo>
                <a:lnTo>
                  <a:pt x="458" y="945"/>
                </a:lnTo>
                <a:lnTo>
                  <a:pt x="488" y="938"/>
                </a:lnTo>
                <a:lnTo>
                  <a:pt x="520" y="952"/>
                </a:lnTo>
                <a:lnTo>
                  <a:pt x="536" y="963"/>
                </a:lnTo>
                <a:lnTo>
                  <a:pt x="540" y="973"/>
                </a:lnTo>
                <a:lnTo>
                  <a:pt x="533" y="976"/>
                </a:lnTo>
                <a:lnTo>
                  <a:pt x="516" y="975"/>
                </a:lnTo>
                <a:lnTo>
                  <a:pt x="502" y="980"/>
                </a:lnTo>
                <a:lnTo>
                  <a:pt x="492" y="993"/>
                </a:lnTo>
                <a:lnTo>
                  <a:pt x="491" y="1006"/>
                </a:lnTo>
                <a:lnTo>
                  <a:pt x="500" y="1022"/>
                </a:lnTo>
                <a:lnTo>
                  <a:pt x="512" y="1032"/>
                </a:lnTo>
                <a:lnTo>
                  <a:pt x="526" y="1037"/>
                </a:lnTo>
                <a:lnTo>
                  <a:pt x="533" y="1045"/>
                </a:lnTo>
                <a:lnTo>
                  <a:pt x="535" y="1055"/>
                </a:lnTo>
                <a:lnTo>
                  <a:pt x="538" y="1058"/>
                </a:lnTo>
                <a:lnTo>
                  <a:pt x="554" y="1068"/>
                </a:lnTo>
                <a:lnTo>
                  <a:pt x="590" y="1085"/>
                </a:lnTo>
                <a:lnTo>
                  <a:pt x="609" y="1098"/>
                </a:lnTo>
                <a:lnTo>
                  <a:pt x="609" y="1106"/>
                </a:lnTo>
                <a:lnTo>
                  <a:pt x="601" y="1114"/>
                </a:lnTo>
                <a:lnTo>
                  <a:pt x="585" y="1121"/>
                </a:lnTo>
                <a:lnTo>
                  <a:pt x="577" y="1131"/>
                </a:lnTo>
                <a:lnTo>
                  <a:pt x="575" y="1144"/>
                </a:lnTo>
                <a:lnTo>
                  <a:pt x="578" y="1153"/>
                </a:lnTo>
                <a:lnTo>
                  <a:pt x="589" y="1160"/>
                </a:lnTo>
                <a:lnTo>
                  <a:pt x="653" y="1150"/>
                </a:lnTo>
                <a:lnTo>
                  <a:pt x="718" y="1155"/>
                </a:lnTo>
                <a:lnTo>
                  <a:pt x="807" y="1172"/>
                </a:lnTo>
                <a:lnTo>
                  <a:pt x="866" y="1179"/>
                </a:lnTo>
                <a:lnTo>
                  <a:pt x="908" y="1170"/>
                </a:lnTo>
                <a:lnTo>
                  <a:pt x="988" y="1185"/>
                </a:lnTo>
                <a:lnTo>
                  <a:pt x="1063" y="1198"/>
                </a:lnTo>
                <a:lnTo>
                  <a:pt x="1135" y="1202"/>
                </a:lnTo>
                <a:lnTo>
                  <a:pt x="1174" y="1192"/>
                </a:lnTo>
                <a:lnTo>
                  <a:pt x="1200" y="1178"/>
                </a:lnTo>
                <a:lnTo>
                  <a:pt x="1223" y="1151"/>
                </a:lnTo>
                <a:lnTo>
                  <a:pt x="1279" y="1116"/>
                </a:lnTo>
                <a:lnTo>
                  <a:pt x="1335" y="1097"/>
                </a:lnTo>
                <a:lnTo>
                  <a:pt x="1409" y="1081"/>
                </a:lnTo>
                <a:lnTo>
                  <a:pt x="1459" y="1075"/>
                </a:lnTo>
                <a:lnTo>
                  <a:pt x="1466" y="1081"/>
                </a:lnTo>
                <a:lnTo>
                  <a:pt x="1533" y="1113"/>
                </a:lnTo>
                <a:lnTo>
                  <a:pt x="1562" y="1113"/>
                </a:lnTo>
                <a:lnTo>
                  <a:pt x="1585" y="1118"/>
                </a:lnTo>
                <a:lnTo>
                  <a:pt x="1594" y="1127"/>
                </a:lnTo>
                <a:lnTo>
                  <a:pt x="1600" y="1129"/>
                </a:lnTo>
                <a:lnTo>
                  <a:pt x="1630" y="1121"/>
                </a:lnTo>
                <a:lnTo>
                  <a:pt x="1645" y="1139"/>
                </a:lnTo>
                <a:lnTo>
                  <a:pt x="1669" y="1163"/>
                </a:lnTo>
                <a:lnTo>
                  <a:pt x="1706" y="1175"/>
                </a:lnTo>
                <a:lnTo>
                  <a:pt x="1739" y="1183"/>
                </a:lnTo>
                <a:lnTo>
                  <a:pt x="1749" y="1184"/>
                </a:lnTo>
                <a:lnTo>
                  <a:pt x="1783" y="1184"/>
                </a:lnTo>
                <a:lnTo>
                  <a:pt x="1783" y="1169"/>
                </a:lnTo>
                <a:lnTo>
                  <a:pt x="1793" y="1122"/>
                </a:lnTo>
                <a:lnTo>
                  <a:pt x="1784" y="1042"/>
                </a:lnTo>
                <a:lnTo>
                  <a:pt x="1793" y="1023"/>
                </a:lnTo>
                <a:lnTo>
                  <a:pt x="1822" y="989"/>
                </a:lnTo>
                <a:lnTo>
                  <a:pt x="1829" y="972"/>
                </a:lnTo>
                <a:lnTo>
                  <a:pt x="1811" y="974"/>
                </a:lnTo>
                <a:lnTo>
                  <a:pt x="1812" y="964"/>
                </a:lnTo>
                <a:lnTo>
                  <a:pt x="1818" y="955"/>
                </a:lnTo>
                <a:lnTo>
                  <a:pt x="1817" y="935"/>
                </a:lnTo>
                <a:lnTo>
                  <a:pt x="1820" y="927"/>
                </a:lnTo>
                <a:lnTo>
                  <a:pt x="1831" y="911"/>
                </a:lnTo>
                <a:lnTo>
                  <a:pt x="1821" y="884"/>
                </a:lnTo>
                <a:lnTo>
                  <a:pt x="1829" y="871"/>
                </a:lnTo>
                <a:lnTo>
                  <a:pt x="1838" y="864"/>
                </a:lnTo>
                <a:lnTo>
                  <a:pt x="1862" y="869"/>
                </a:lnTo>
                <a:lnTo>
                  <a:pt x="1854" y="881"/>
                </a:lnTo>
                <a:lnTo>
                  <a:pt x="1859" y="896"/>
                </a:lnTo>
                <a:lnTo>
                  <a:pt x="1863" y="914"/>
                </a:lnTo>
                <a:lnTo>
                  <a:pt x="1857" y="924"/>
                </a:lnTo>
                <a:lnTo>
                  <a:pt x="1963" y="903"/>
                </a:lnTo>
                <a:lnTo>
                  <a:pt x="1971" y="885"/>
                </a:lnTo>
                <a:lnTo>
                  <a:pt x="1975" y="868"/>
                </a:lnTo>
                <a:lnTo>
                  <a:pt x="1980" y="803"/>
                </a:lnTo>
                <a:lnTo>
                  <a:pt x="1981" y="791"/>
                </a:lnTo>
                <a:lnTo>
                  <a:pt x="1983" y="775"/>
                </a:lnTo>
                <a:lnTo>
                  <a:pt x="1971" y="76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0" name="Freeform 16"/>
          <p:cNvSpPr>
            <a:spLocks/>
          </p:cNvSpPr>
          <p:nvPr/>
        </p:nvSpPr>
        <p:spPr bwMode="auto">
          <a:xfrm>
            <a:off x="6174483" y="2705729"/>
            <a:ext cx="108065" cy="190113"/>
          </a:xfrm>
          <a:custGeom>
            <a:avLst/>
            <a:gdLst>
              <a:gd name="T0" fmla="*/ 740 w 759"/>
              <a:gd name="T1" fmla="*/ 127 h 1329"/>
              <a:gd name="T2" fmla="*/ 691 w 759"/>
              <a:gd name="T3" fmla="*/ 118 h 1329"/>
              <a:gd name="T4" fmla="*/ 692 w 759"/>
              <a:gd name="T5" fmla="*/ 67 h 1329"/>
              <a:gd name="T6" fmla="*/ 663 w 759"/>
              <a:gd name="T7" fmla="*/ 52 h 1329"/>
              <a:gd name="T8" fmla="*/ 628 w 759"/>
              <a:gd name="T9" fmla="*/ 49 h 1329"/>
              <a:gd name="T10" fmla="*/ 569 w 759"/>
              <a:gd name="T11" fmla="*/ 39 h 1329"/>
              <a:gd name="T12" fmla="*/ 557 w 759"/>
              <a:gd name="T13" fmla="*/ 53 h 1329"/>
              <a:gd name="T14" fmla="*/ 511 w 759"/>
              <a:gd name="T15" fmla="*/ 77 h 1329"/>
              <a:gd name="T16" fmla="*/ 461 w 759"/>
              <a:gd name="T17" fmla="*/ 67 h 1329"/>
              <a:gd name="T18" fmla="*/ 403 w 759"/>
              <a:gd name="T19" fmla="*/ 64 h 1329"/>
              <a:gd name="T20" fmla="*/ 351 w 759"/>
              <a:gd name="T21" fmla="*/ 82 h 1329"/>
              <a:gd name="T22" fmla="*/ 338 w 759"/>
              <a:gd name="T23" fmla="*/ 61 h 1329"/>
              <a:gd name="T24" fmla="*/ 360 w 759"/>
              <a:gd name="T25" fmla="*/ 24 h 1329"/>
              <a:gd name="T26" fmla="*/ 346 w 759"/>
              <a:gd name="T27" fmla="*/ 1 h 1329"/>
              <a:gd name="T28" fmla="*/ 276 w 759"/>
              <a:gd name="T29" fmla="*/ 17 h 1329"/>
              <a:gd name="T30" fmla="*/ 222 w 759"/>
              <a:gd name="T31" fmla="*/ 50 h 1329"/>
              <a:gd name="T32" fmla="*/ 201 w 759"/>
              <a:gd name="T33" fmla="*/ 110 h 1329"/>
              <a:gd name="T34" fmla="*/ 207 w 759"/>
              <a:gd name="T35" fmla="*/ 148 h 1329"/>
              <a:gd name="T36" fmla="*/ 228 w 759"/>
              <a:gd name="T37" fmla="*/ 270 h 1329"/>
              <a:gd name="T38" fmla="*/ 214 w 759"/>
              <a:gd name="T39" fmla="*/ 356 h 1329"/>
              <a:gd name="T40" fmla="*/ 163 w 759"/>
              <a:gd name="T41" fmla="*/ 484 h 1329"/>
              <a:gd name="T42" fmla="*/ 167 w 759"/>
              <a:gd name="T43" fmla="*/ 522 h 1329"/>
              <a:gd name="T44" fmla="*/ 64 w 759"/>
              <a:gd name="T45" fmla="*/ 683 h 1329"/>
              <a:gd name="T46" fmla="*/ 38 w 759"/>
              <a:gd name="T47" fmla="*/ 720 h 1329"/>
              <a:gd name="T48" fmla="*/ 15 w 759"/>
              <a:gd name="T49" fmla="*/ 806 h 1329"/>
              <a:gd name="T50" fmla="*/ 0 w 759"/>
              <a:gd name="T51" fmla="*/ 867 h 1329"/>
              <a:gd name="T52" fmla="*/ 49 w 759"/>
              <a:gd name="T53" fmla="*/ 871 h 1329"/>
              <a:gd name="T54" fmla="*/ 119 w 759"/>
              <a:gd name="T55" fmla="*/ 791 h 1329"/>
              <a:gd name="T56" fmla="*/ 122 w 759"/>
              <a:gd name="T57" fmla="*/ 796 h 1329"/>
              <a:gd name="T58" fmla="*/ 99 w 759"/>
              <a:gd name="T59" fmla="*/ 863 h 1329"/>
              <a:gd name="T60" fmla="*/ 48 w 759"/>
              <a:gd name="T61" fmla="*/ 887 h 1329"/>
              <a:gd name="T62" fmla="*/ 57 w 759"/>
              <a:gd name="T63" fmla="*/ 945 h 1329"/>
              <a:gd name="T64" fmla="*/ 128 w 759"/>
              <a:gd name="T65" fmla="*/ 926 h 1329"/>
              <a:gd name="T66" fmla="*/ 168 w 759"/>
              <a:gd name="T67" fmla="*/ 949 h 1329"/>
              <a:gd name="T68" fmla="*/ 135 w 759"/>
              <a:gd name="T69" fmla="*/ 1013 h 1329"/>
              <a:gd name="T70" fmla="*/ 128 w 759"/>
              <a:gd name="T71" fmla="*/ 1134 h 1329"/>
              <a:gd name="T72" fmla="*/ 88 w 759"/>
              <a:gd name="T73" fmla="*/ 1286 h 1329"/>
              <a:gd name="T74" fmla="*/ 104 w 759"/>
              <a:gd name="T75" fmla="*/ 1311 h 1329"/>
              <a:gd name="T76" fmla="*/ 183 w 759"/>
              <a:gd name="T77" fmla="*/ 1304 h 1329"/>
              <a:gd name="T78" fmla="*/ 323 w 759"/>
              <a:gd name="T79" fmla="*/ 1329 h 1329"/>
              <a:gd name="T80" fmla="*/ 411 w 759"/>
              <a:gd name="T81" fmla="*/ 1216 h 1329"/>
              <a:gd name="T82" fmla="*/ 421 w 759"/>
              <a:gd name="T83" fmla="*/ 1136 h 1329"/>
              <a:gd name="T84" fmla="*/ 482 w 759"/>
              <a:gd name="T85" fmla="*/ 1061 h 1329"/>
              <a:gd name="T86" fmla="*/ 529 w 759"/>
              <a:gd name="T87" fmla="*/ 1030 h 1329"/>
              <a:gd name="T88" fmla="*/ 503 w 759"/>
              <a:gd name="T89" fmla="*/ 1014 h 1329"/>
              <a:gd name="T90" fmla="*/ 466 w 759"/>
              <a:gd name="T91" fmla="*/ 910 h 1329"/>
              <a:gd name="T92" fmla="*/ 489 w 759"/>
              <a:gd name="T93" fmla="*/ 856 h 1329"/>
              <a:gd name="T94" fmla="*/ 539 w 759"/>
              <a:gd name="T95" fmla="*/ 800 h 1329"/>
              <a:gd name="T96" fmla="*/ 506 w 759"/>
              <a:gd name="T97" fmla="*/ 760 h 1329"/>
              <a:gd name="T98" fmla="*/ 471 w 759"/>
              <a:gd name="T99" fmla="*/ 669 h 1329"/>
              <a:gd name="T100" fmla="*/ 438 w 759"/>
              <a:gd name="T101" fmla="*/ 620 h 1329"/>
              <a:gd name="T102" fmla="*/ 544 w 759"/>
              <a:gd name="T103" fmla="*/ 608 h 1329"/>
              <a:gd name="T104" fmla="*/ 578 w 759"/>
              <a:gd name="T105" fmla="*/ 548 h 1329"/>
              <a:gd name="T106" fmla="*/ 556 w 759"/>
              <a:gd name="T107" fmla="*/ 515 h 1329"/>
              <a:gd name="T108" fmla="*/ 576 w 759"/>
              <a:gd name="T109" fmla="*/ 486 h 1329"/>
              <a:gd name="T110" fmla="*/ 605 w 759"/>
              <a:gd name="T111" fmla="*/ 454 h 1329"/>
              <a:gd name="T112" fmla="*/ 604 w 759"/>
              <a:gd name="T113" fmla="*/ 426 h 1329"/>
              <a:gd name="T114" fmla="*/ 610 w 759"/>
              <a:gd name="T115" fmla="*/ 350 h 1329"/>
              <a:gd name="T116" fmla="*/ 599 w 759"/>
              <a:gd name="T117" fmla="*/ 282 h 1329"/>
              <a:gd name="T118" fmla="*/ 650 w 759"/>
              <a:gd name="T119" fmla="*/ 236 h 1329"/>
              <a:gd name="T120" fmla="*/ 740 w 759"/>
              <a:gd name="T121" fmla="*/ 175 h 1329"/>
              <a:gd name="T122" fmla="*/ 757 w 759"/>
              <a:gd name="T123" fmla="*/ 14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9" h="1329">
                <a:moveTo>
                  <a:pt x="757" y="147"/>
                </a:moveTo>
                <a:lnTo>
                  <a:pt x="754" y="137"/>
                </a:lnTo>
                <a:lnTo>
                  <a:pt x="740" y="127"/>
                </a:lnTo>
                <a:lnTo>
                  <a:pt x="723" y="120"/>
                </a:lnTo>
                <a:lnTo>
                  <a:pt x="703" y="120"/>
                </a:lnTo>
                <a:lnTo>
                  <a:pt x="691" y="118"/>
                </a:lnTo>
                <a:lnTo>
                  <a:pt x="688" y="110"/>
                </a:lnTo>
                <a:lnTo>
                  <a:pt x="691" y="89"/>
                </a:lnTo>
                <a:lnTo>
                  <a:pt x="692" y="67"/>
                </a:lnTo>
                <a:lnTo>
                  <a:pt x="689" y="57"/>
                </a:lnTo>
                <a:lnTo>
                  <a:pt x="681" y="50"/>
                </a:lnTo>
                <a:lnTo>
                  <a:pt x="663" y="52"/>
                </a:lnTo>
                <a:lnTo>
                  <a:pt x="647" y="46"/>
                </a:lnTo>
                <a:lnTo>
                  <a:pt x="635" y="44"/>
                </a:lnTo>
                <a:lnTo>
                  <a:pt x="628" y="49"/>
                </a:lnTo>
                <a:lnTo>
                  <a:pt x="593" y="48"/>
                </a:lnTo>
                <a:lnTo>
                  <a:pt x="579" y="44"/>
                </a:lnTo>
                <a:lnTo>
                  <a:pt x="569" y="39"/>
                </a:lnTo>
                <a:lnTo>
                  <a:pt x="562" y="42"/>
                </a:lnTo>
                <a:lnTo>
                  <a:pt x="558" y="46"/>
                </a:lnTo>
                <a:lnTo>
                  <a:pt x="557" y="53"/>
                </a:lnTo>
                <a:lnTo>
                  <a:pt x="554" y="62"/>
                </a:lnTo>
                <a:lnTo>
                  <a:pt x="541" y="69"/>
                </a:lnTo>
                <a:lnTo>
                  <a:pt x="511" y="77"/>
                </a:lnTo>
                <a:lnTo>
                  <a:pt x="489" y="76"/>
                </a:lnTo>
                <a:lnTo>
                  <a:pt x="467" y="71"/>
                </a:lnTo>
                <a:lnTo>
                  <a:pt x="461" y="67"/>
                </a:lnTo>
                <a:lnTo>
                  <a:pt x="451" y="63"/>
                </a:lnTo>
                <a:lnTo>
                  <a:pt x="407" y="68"/>
                </a:lnTo>
                <a:lnTo>
                  <a:pt x="403" y="64"/>
                </a:lnTo>
                <a:lnTo>
                  <a:pt x="387" y="72"/>
                </a:lnTo>
                <a:lnTo>
                  <a:pt x="364" y="82"/>
                </a:lnTo>
                <a:lnTo>
                  <a:pt x="351" y="82"/>
                </a:lnTo>
                <a:lnTo>
                  <a:pt x="347" y="80"/>
                </a:lnTo>
                <a:lnTo>
                  <a:pt x="346" y="76"/>
                </a:lnTo>
                <a:lnTo>
                  <a:pt x="338" y="61"/>
                </a:lnTo>
                <a:lnTo>
                  <a:pt x="341" y="54"/>
                </a:lnTo>
                <a:lnTo>
                  <a:pt x="361" y="30"/>
                </a:lnTo>
                <a:lnTo>
                  <a:pt x="360" y="24"/>
                </a:lnTo>
                <a:lnTo>
                  <a:pt x="352" y="17"/>
                </a:lnTo>
                <a:lnTo>
                  <a:pt x="347" y="6"/>
                </a:lnTo>
                <a:lnTo>
                  <a:pt x="346" y="1"/>
                </a:lnTo>
                <a:lnTo>
                  <a:pt x="335" y="0"/>
                </a:lnTo>
                <a:lnTo>
                  <a:pt x="322" y="5"/>
                </a:lnTo>
                <a:lnTo>
                  <a:pt x="276" y="17"/>
                </a:lnTo>
                <a:lnTo>
                  <a:pt x="264" y="21"/>
                </a:lnTo>
                <a:lnTo>
                  <a:pt x="243" y="32"/>
                </a:lnTo>
                <a:lnTo>
                  <a:pt x="222" y="50"/>
                </a:lnTo>
                <a:lnTo>
                  <a:pt x="198" y="77"/>
                </a:lnTo>
                <a:lnTo>
                  <a:pt x="194" y="95"/>
                </a:lnTo>
                <a:lnTo>
                  <a:pt x="201" y="110"/>
                </a:lnTo>
                <a:lnTo>
                  <a:pt x="220" y="112"/>
                </a:lnTo>
                <a:lnTo>
                  <a:pt x="208" y="123"/>
                </a:lnTo>
                <a:lnTo>
                  <a:pt x="207" y="148"/>
                </a:lnTo>
                <a:lnTo>
                  <a:pt x="215" y="219"/>
                </a:lnTo>
                <a:lnTo>
                  <a:pt x="226" y="253"/>
                </a:lnTo>
                <a:lnTo>
                  <a:pt x="228" y="270"/>
                </a:lnTo>
                <a:lnTo>
                  <a:pt x="227" y="284"/>
                </a:lnTo>
                <a:lnTo>
                  <a:pt x="220" y="314"/>
                </a:lnTo>
                <a:lnTo>
                  <a:pt x="214" y="356"/>
                </a:lnTo>
                <a:lnTo>
                  <a:pt x="202" y="383"/>
                </a:lnTo>
                <a:lnTo>
                  <a:pt x="192" y="394"/>
                </a:lnTo>
                <a:lnTo>
                  <a:pt x="163" y="484"/>
                </a:lnTo>
                <a:lnTo>
                  <a:pt x="158" y="506"/>
                </a:lnTo>
                <a:lnTo>
                  <a:pt x="165" y="513"/>
                </a:lnTo>
                <a:lnTo>
                  <a:pt x="167" y="522"/>
                </a:lnTo>
                <a:lnTo>
                  <a:pt x="125" y="578"/>
                </a:lnTo>
                <a:lnTo>
                  <a:pt x="88" y="651"/>
                </a:lnTo>
                <a:lnTo>
                  <a:pt x="64" y="683"/>
                </a:lnTo>
                <a:lnTo>
                  <a:pt x="49" y="692"/>
                </a:lnTo>
                <a:lnTo>
                  <a:pt x="35" y="705"/>
                </a:lnTo>
                <a:lnTo>
                  <a:pt x="38" y="720"/>
                </a:lnTo>
                <a:lnTo>
                  <a:pt x="38" y="729"/>
                </a:lnTo>
                <a:lnTo>
                  <a:pt x="22" y="766"/>
                </a:lnTo>
                <a:lnTo>
                  <a:pt x="15" y="806"/>
                </a:lnTo>
                <a:lnTo>
                  <a:pt x="4" y="835"/>
                </a:lnTo>
                <a:lnTo>
                  <a:pt x="1" y="849"/>
                </a:lnTo>
                <a:lnTo>
                  <a:pt x="0" y="867"/>
                </a:lnTo>
                <a:lnTo>
                  <a:pt x="14" y="873"/>
                </a:lnTo>
                <a:lnTo>
                  <a:pt x="26" y="875"/>
                </a:lnTo>
                <a:lnTo>
                  <a:pt x="49" y="871"/>
                </a:lnTo>
                <a:lnTo>
                  <a:pt x="74" y="864"/>
                </a:lnTo>
                <a:lnTo>
                  <a:pt x="85" y="840"/>
                </a:lnTo>
                <a:lnTo>
                  <a:pt x="119" y="791"/>
                </a:lnTo>
                <a:lnTo>
                  <a:pt x="139" y="778"/>
                </a:lnTo>
                <a:lnTo>
                  <a:pt x="156" y="774"/>
                </a:lnTo>
                <a:lnTo>
                  <a:pt x="122" y="796"/>
                </a:lnTo>
                <a:lnTo>
                  <a:pt x="107" y="821"/>
                </a:lnTo>
                <a:lnTo>
                  <a:pt x="110" y="848"/>
                </a:lnTo>
                <a:lnTo>
                  <a:pt x="99" y="863"/>
                </a:lnTo>
                <a:lnTo>
                  <a:pt x="82" y="877"/>
                </a:lnTo>
                <a:lnTo>
                  <a:pt x="64" y="879"/>
                </a:lnTo>
                <a:lnTo>
                  <a:pt x="48" y="887"/>
                </a:lnTo>
                <a:lnTo>
                  <a:pt x="56" y="919"/>
                </a:lnTo>
                <a:lnTo>
                  <a:pt x="52" y="942"/>
                </a:lnTo>
                <a:lnTo>
                  <a:pt x="57" y="945"/>
                </a:lnTo>
                <a:lnTo>
                  <a:pt x="77" y="941"/>
                </a:lnTo>
                <a:lnTo>
                  <a:pt x="117" y="926"/>
                </a:lnTo>
                <a:lnTo>
                  <a:pt x="128" y="926"/>
                </a:lnTo>
                <a:lnTo>
                  <a:pt x="143" y="924"/>
                </a:lnTo>
                <a:lnTo>
                  <a:pt x="156" y="933"/>
                </a:lnTo>
                <a:lnTo>
                  <a:pt x="168" y="949"/>
                </a:lnTo>
                <a:lnTo>
                  <a:pt x="123" y="943"/>
                </a:lnTo>
                <a:lnTo>
                  <a:pt x="136" y="982"/>
                </a:lnTo>
                <a:lnTo>
                  <a:pt x="135" y="1013"/>
                </a:lnTo>
                <a:lnTo>
                  <a:pt x="114" y="1073"/>
                </a:lnTo>
                <a:lnTo>
                  <a:pt x="124" y="1097"/>
                </a:lnTo>
                <a:lnTo>
                  <a:pt x="128" y="1134"/>
                </a:lnTo>
                <a:lnTo>
                  <a:pt x="120" y="1172"/>
                </a:lnTo>
                <a:lnTo>
                  <a:pt x="118" y="1216"/>
                </a:lnTo>
                <a:lnTo>
                  <a:pt x="88" y="1286"/>
                </a:lnTo>
                <a:lnTo>
                  <a:pt x="70" y="1322"/>
                </a:lnTo>
                <a:lnTo>
                  <a:pt x="83" y="1327"/>
                </a:lnTo>
                <a:lnTo>
                  <a:pt x="104" y="1311"/>
                </a:lnTo>
                <a:lnTo>
                  <a:pt x="127" y="1311"/>
                </a:lnTo>
                <a:lnTo>
                  <a:pt x="159" y="1299"/>
                </a:lnTo>
                <a:lnTo>
                  <a:pt x="183" y="1304"/>
                </a:lnTo>
                <a:lnTo>
                  <a:pt x="258" y="1310"/>
                </a:lnTo>
                <a:lnTo>
                  <a:pt x="300" y="1329"/>
                </a:lnTo>
                <a:lnTo>
                  <a:pt x="323" y="1329"/>
                </a:lnTo>
                <a:lnTo>
                  <a:pt x="400" y="1286"/>
                </a:lnTo>
                <a:lnTo>
                  <a:pt x="419" y="1283"/>
                </a:lnTo>
                <a:lnTo>
                  <a:pt x="411" y="1216"/>
                </a:lnTo>
                <a:lnTo>
                  <a:pt x="406" y="1190"/>
                </a:lnTo>
                <a:lnTo>
                  <a:pt x="406" y="1174"/>
                </a:lnTo>
                <a:lnTo>
                  <a:pt x="421" y="1136"/>
                </a:lnTo>
                <a:lnTo>
                  <a:pt x="436" y="1119"/>
                </a:lnTo>
                <a:lnTo>
                  <a:pt x="457" y="1088"/>
                </a:lnTo>
                <a:lnTo>
                  <a:pt x="482" y="1061"/>
                </a:lnTo>
                <a:lnTo>
                  <a:pt x="507" y="1055"/>
                </a:lnTo>
                <a:lnTo>
                  <a:pt x="518" y="1051"/>
                </a:lnTo>
                <a:lnTo>
                  <a:pt x="529" y="1030"/>
                </a:lnTo>
                <a:lnTo>
                  <a:pt x="535" y="1012"/>
                </a:lnTo>
                <a:lnTo>
                  <a:pt x="532" y="1011"/>
                </a:lnTo>
                <a:lnTo>
                  <a:pt x="503" y="1014"/>
                </a:lnTo>
                <a:lnTo>
                  <a:pt x="456" y="940"/>
                </a:lnTo>
                <a:lnTo>
                  <a:pt x="459" y="928"/>
                </a:lnTo>
                <a:lnTo>
                  <a:pt x="466" y="910"/>
                </a:lnTo>
                <a:lnTo>
                  <a:pt x="472" y="889"/>
                </a:lnTo>
                <a:lnTo>
                  <a:pt x="474" y="871"/>
                </a:lnTo>
                <a:lnTo>
                  <a:pt x="489" y="856"/>
                </a:lnTo>
                <a:lnTo>
                  <a:pt x="510" y="842"/>
                </a:lnTo>
                <a:lnTo>
                  <a:pt x="529" y="820"/>
                </a:lnTo>
                <a:lnTo>
                  <a:pt x="539" y="800"/>
                </a:lnTo>
                <a:lnTo>
                  <a:pt x="542" y="780"/>
                </a:lnTo>
                <a:lnTo>
                  <a:pt x="534" y="767"/>
                </a:lnTo>
                <a:lnTo>
                  <a:pt x="506" y="760"/>
                </a:lnTo>
                <a:lnTo>
                  <a:pt x="481" y="705"/>
                </a:lnTo>
                <a:lnTo>
                  <a:pt x="477" y="672"/>
                </a:lnTo>
                <a:lnTo>
                  <a:pt x="471" y="669"/>
                </a:lnTo>
                <a:lnTo>
                  <a:pt x="455" y="653"/>
                </a:lnTo>
                <a:lnTo>
                  <a:pt x="440" y="624"/>
                </a:lnTo>
                <a:lnTo>
                  <a:pt x="438" y="620"/>
                </a:lnTo>
                <a:lnTo>
                  <a:pt x="456" y="615"/>
                </a:lnTo>
                <a:lnTo>
                  <a:pt x="529" y="615"/>
                </a:lnTo>
                <a:lnTo>
                  <a:pt x="544" y="608"/>
                </a:lnTo>
                <a:lnTo>
                  <a:pt x="546" y="606"/>
                </a:lnTo>
                <a:lnTo>
                  <a:pt x="561" y="585"/>
                </a:lnTo>
                <a:lnTo>
                  <a:pt x="578" y="548"/>
                </a:lnTo>
                <a:lnTo>
                  <a:pt x="583" y="547"/>
                </a:lnTo>
                <a:lnTo>
                  <a:pt x="579" y="537"/>
                </a:lnTo>
                <a:lnTo>
                  <a:pt x="556" y="515"/>
                </a:lnTo>
                <a:lnTo>
                  <a:pt x="556" y="509"/>
                </a:lnTo>
                <a:lnTo>
                  <a:pt x="560" y="497"/>
                </a:lnTo>
                <a:lnTo>
                  <a:pt x="576" y="486"/>
                </a:lnTo>
                <a:lnTo>
                  <a:pt x="596" y="474"/>
                </a:lnTo>
                <a:lnTo>
                  <a:pt x="607" y="463"/>
                </a:lnTo>
                <a:lnTo>
                  <a:pt x="605" y="454"/>
                </a:lnTo>
                <a:lnTo>
                  <a:pt x="600" y="445"/>
                </a:lnTo>
                <a:lnTo>
                  <a:pt x="600" y="437"/>
                </a:lnTo>
                <a:lnTo>
                  <a:pt x="604" y="426"/>
                </a:lnTo>
                <a:lnTo>
                  <a:pt x="608" y="391"/>
                </a:lnTo>
                <a:lnTo>
                  <a:pt x="611" y="382"/>
                </a:lnTo>
                <a:lnTo>
                  <a:pt x="610" y="350"/>
                </a:lnTo>
                <a:lnTo>
                  <a:pt x="607" y="323"/>
                </a:lnTo>
                <a:lnTo>
                  <a:pt x="595" y="289"/>
                </a:lnTo>
                <a:lnTo>
                  <a:pt x="599" y="282"/>
                </a:lnTo>
                <a:lnTo>
                  <a:pt x="606" y="276"/>
                </a:lnTo>
                <a:lnTo>
                  <a:pt x="630" y="264"/>
                </a:lnTo>
                <a:lnTo>
                  <a:pt x="650" y="236"/>
                </a:lnTo>
                <a:lnTo>
                  <a:pt x="679" y="214"/>
                </a:lnTo>
                <a:lnTo>
                  <a:pt x="715" y="195"/>
                </a:lnTo>
                <a:lnTo>
                  <a:pt x="740" y="175"/>
                </a:lnTo>
                <a:lnTo>
                  <a:pt x="752" y="158"/>
                </a:lnTo>
                <a:lnTo>
                  <a:pt x="759" y="154"/>
                </a:lnTo>
                <a:lnTo>
                  <a:pt x="757" y="14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1" name="Freeform 17"/>
          <p:cNvSpPr>
            <a:spLocks/>
          </p:cNvSpPr>
          <p:nvPr/>
        </p:nvSpPr>
        <p:spPr bwMode="auto">
          <a:xfrm>
            <a:off x="6895917" y="2238447"/>
            <a:ext cx="288173" cy="211127"/>
          </a:xfrm>
          <a:custGeom>
            <a:avLst/>
            <a:gdLst>
              <a:gd name="T0" fmla="*/ 1995 w 2018"/>
              <a:gd name="T1" fmla="*/ 1017 h 1475"/>
              <a:gd name="T2" fmla="*/ 1990 w 2018"/>
              <a:gd name="T3" fmla="*/ 983 h 1475"/>
              <a:gd name="T4" fmla="*/ 1916 w 2018"/>
              <a:gd name="T5" fmla="*/ 878 h 1475"/>
              <a:gd name="T6" fmla="*/ 1887 w 2018"/>
              <a:gd name="T7" fmla="*/ 787 h 1475"/>
              <a:gd name="T8" fmla="*/ 1902 w 2018"/>
              <a:gd name="T9" fmla="*/ 703 h 1475"/>
              <a:gd name="T10" fmla="*/ 1834 w 2018"/>
              <a:gd name="T11" fmla="*/ 661 h 1475"/>
              <a:gd name="T12" fmla="*/ 1825 w 2018"/>
              <a:gd name="T13" fmla="*/ 606 h 1475"/>
              <a:gd name="T14" fmla="*/ 1940 w 2018"/>
              <a:gd name="T15" fmla="*/ 519 h 1475"/>
              <a:gd name="T16" fmla="*/ 1905 w 2018"/>
              <a:gd name="T17" fmla="*/ 393 h 1475"/>
              <a:gd name="T18" fmla="*/ 1828 w 2018"/>
              <a:gd name="T19" fmla="*/ 191 h 1475"/>
              <a:gd name="T20" fmla="*/ 1747 w 2018"/>
              <a:gd name="T21" fmla="*/ 136 h 1475"/>
              <a:gd name="T22" fmla="*/ 1707 w 2018"/>
              <a:gd name="T23" fmla="*/ 112 h 1475"/>
              <a:gd name="T24" fmla="*/ 1461 w 2018"/>
              <a:gd name="T25" fmla="*/ 116 h 1475"/>
              <a:gd name="T26" fmla="*/ 1071 w 2018"/>
              <a:gd name="T27" fmla="*/ 99 h 1475"/>
              <a:gd name="T28" fmla="*/ 914 w 2018"/>
              <a:gd name="T29" fmla="*/ 118 h 1475"/>
              <a:gd name="T30" fmla="*/ 879 w 2018"/>
              <a:gd name="T31" fmla="*/ 43 h 1475"/>
              <a:gd name="T32" fmla="*/ 762 w 2018"/>
              <a:gd name="T33" fmla="*/ 1 h 1475"/>
              <a:gd name="T34" fmla="*/ 467 w 2018"/>
              <a:gd name="T35" fmla="*/ 72 h 1475"/>
              <a:gd name="T36" fmla="*/ 369 w 2018"/>
              <a:gd name="T37" fmla="*/ 144 h 1475"/>
              <a:gd name="T38" fmla="*/ 19 w 2018"/>
              <a:gd name="T39" fmla="*/ 227 h 1475"/>
              <a:gd name="T40" fmla="*/ 80 w 2018"/>
              <a:gd name="T41" fmla="*/ 254 h 1475"/>
              <a:gd name="T42" fmla="*/ 67 w 2018"/>
              <a:gd name="T43" fmla="*/ 292 h 1475"/>
              <a:gd name="T44" fmla="*/ 55 w 2018"/>
              <a:gd name="T45" fmla="*/ 390 h 1475"/>
              <a:gd name="T46" fmla="*/ 13 w 2018"/>
              <a:gd name="T47" fmla="*/ 466 h 1475"/>
              <a:gd name="T48" fmla="*/ 100 w 2018"/>
              <a:gd name="T49" fmla="*/ 580 h 1475"/>
              <a:gd name="T50" fmla="*/ 113 w 2018"/>
              <a:gd name="T51" fmla="*/ 651 h 1475"/>
              <a:gd name="T52" fmla="*/ 127 w 2018"/>
              <a:gd name="T53" fmla="*/ 696 h 1475"/>
              <a:gd name="T54" fmla="*/ 105 w 2018"/>
              <a:gd name="T55" fmla="*/ 772 h 1475"/>
              <a:gd name="T56" fmla="*/ 126 w 2018"/>
              <a:gd name="T57" fmla="*/ 834 h 1475"/>
              <a:gd name="T58" fmla="*/ 176 w 2018"/>
              <a:gd name="T59" fmla="*/ 943 h 1475"/>
              <a:gd name="T60" fmla="*/ 182 w 2018"/>
              <a:gd name="T61" fmla="*/ 996 h 1475"/>
              <a:gd name="T62" fmla="*/ 237 w 2018"/>
              <a:gd name="T63" fmla="*/ 978 h 1475"/>
              <a:gd name="T64" fmla="*/ 279 w 2018"/>
              <a:gd name="T65" fmla="*/ 1020 h 1475"/>
              <a:gd name="T66" fmla="*/ 377 w 2018"/>
              <a:gd name="T67" fmla="*/ 1052 h 1475"/>
              <a:gd name="T68" fmla="*/ 460 w 2018"/>
              <a:gd name="T69" fmla="*/ 1064 h 1475"/>
              <a:gd name="T70" fmla="*/ 461 w 2018"/>
              <a:gd name="T71" fmla="*/ 1095 h 1475"/>
              <a:gd name="T72" fmla="*/ 449 w 2018"/>
              <a:gd name="T73" fmla="*/ 1128 h 1475"/>
              <a:gd name="T74" fmla="*/ 521 w 2018"/>
              <a:gd name="T75" fmla="*/ 1197 h 1475"/>
              <a:gd name="T76" fmla="*/ 571 w 2018"/>
              <a:gd name="T77" fmla="*/ 1171 h 1475"/>
              <a:gd name="T78" fmla="*/ 567 w 2018"/>
              <a:gd name="T79" fmla="*/ 1114 h 1475"/>
              <a:gd name="T80" fmla="*/ 704 w 2018"/>
              <a:gd name="T81" fmla="*/ 1155 h 1475"/>
              <a:gd name="T82" fmla="*/ 736 w 2018"/>
              <a:gd name="T83" fmla="*/ 1173 h 1475"/>
              <a:gd name="T84" fmla="*/ 745 w 2018"/>
              <a:gd name="T85" fmla="*/ 1208 h 1475"/>
              <a:gd name="T86" fmla="*/ 800 w 2018"/>
              <a:gd name="T87" fmla="*/ 1218 h 1475"/>
              <a:gd name="T88" fmla="*/ 838 w 2018"/>
              <a:gd name="T89" fmla="*/ 1232 h 1475"/>
              <a:gd name="T90" fmla="*/ 912 w 2018"/>
              <a:gd name="T91" fmla="*/ 1254 h 1475"/>
              <a:gd name="T92" fmla="*/ 969 w 2018"/>
              <a:gd name="T93" fmla="*/ 1341 h 1475"/>
              <a:gd name="T94" fmla="*/ 1036 w 2018"/>
              <a:gd name="T95" fmla="*/ 1377 h 1475"/>
              <a:gd name="T96" fmla="*/ 1101 w 2018"/>
              <a:gd name="T97" fmla="*/ 1332 h 1475"/>
              <a:gd name="T98" fmla="*/ 1140 w 2018"/>
              <a:gd name="T99" fmla="*/ 1378 h 1475"/>
              <a:gd name="T100" fmla="*/ 1164 w 2018"/>
              <a:gd name="T101" fmla="*/ 1419 h 1475"/>
              <a:gd name="T102" fmla="*/ 1223 w 2018"/>
              <a:gd name="T103" fmla="*/ 1434 h 1475"/>
              <a:gd name="T104" fmla="*/ 1283 w 2018"/>
              <a:gd name="T105" fmla="*/ 1380 h 1475"/>
              <a:gd name="T106" fmla="*/ 1334 w 2018"/>
              <a:gd name="T107" fmla="*/ 1379 h 1475"/>
              <a:gd name="T108" fmla="*/ 1413 w 2018"/>
              <a:gd name="T109" fmla="*/ 1393 h 1475"/>
              <a:gd name="T110" fmla="*/ 1541 w 2018"/>
              <a:gd name="T111" fmla="*/ 1374 h 1475"/>
              <a:gd name="T112" fmla="*/ 1622 w 2018"/>
              <a:gd name="T113" fmla="*/ 1427 h 1475"/>
              <a:gd name="T114" fmla="*/ 1764 w 2018"/>
              <a:gd name="T115" fmla="*/ 1470 h 1475"/>
              <a:gd name="T116" fmla="*/ 1774 w 2018"/>
              <a:gd name="T117" fmla="*/ 1445 h 1475"/>
              <a:gd name="T118" fmla="*/ 1762 w 2018"/>
              <a:gd name="T119" fmla="*/ 1389 h 1475"/>
              <a:gd name="T120" fmla="*/ 1801 w 2018"/>
              <a:gd name="T121" fmla="*/ 1268 h 1475"/>
              <a:gd name="T122" fmla="*/ 1933 w 2018"/>
              <a:gd name="T123" fmla="*/ 1140 h 1475"/>
              <a:gd name="T124" fmla="*/ 2018 w 2018"/>
              <a:gd name="T125" fmla="*/ 1087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8" h="1475">
                <a:moveTo>
                  <a:pt x="2017" y="1065"/>
                </a:moveTo>
                <a:lnTo>
                  <a:pt x="2006" y="1038"/>
                </a:lnTo>
                <a:lnTo>
                  <a:pt x="1998" y="1029"/>
                </a:lnTo>
                <a:lnTo>
                  <a:pt x="1991" y="1022"/>
                </a:lnTo>
                <a:lnTo>
                  <a:pt x="1995" y="1017"/>
                </a:lnTo>
                <a:lnTo>
                  <a:pt x="2000" y="1015"/>
                </a:lnTo>
                <a:lnTo>
                  <a:pt x="2007" y="1014"/>
                </a:lnTo>
                <a:lnTo>
                  <a:pt x="2015" y="1007"/>
                </a:lnTo>
                <a:lnTo>
                  <a:pt x="2013" y="1000"/>
                </a:lnTo>
                <a:lnTo>
                  <a:pt x="1990" y="983"/>
                </a:lnTo>
                <a:lnTo>
                  <a:pt x="1979" y="970"/>
                </a:lnTo>
                <a:lnTo>
                  <a:pt x="1962" y="936"/>
                </a:lnTo>
                <a:lnTo>
                  <a:pt x="1928" y="900"/>
                </a:lnTo>
                <a:lnTo>
                  <a:pt x="1918" y="889"/>
                </a:lnTo>
                <a:lnTo>
                  <a:pt x="1916" y="878"/>
                </a:lnTo>
                <a:lnTo>
                  <a:pt x="1920" y="867"/>
                </a:lnTo>
                <a:lnTo>
                  <a:pt x="1915" y="854"/>
                </a:lnTo>
                <a:lnTo>
                  <a:pt x="1903" y="836"/>
                </a:lnTo>
                <a:lnTo>
                  <a:pt x="1887" y="811"/>
                </a:lnTo>
                <a:lnTo>
                  <a:pt x="1887" y="787"/>
                </a:lnTo>
                <a:lnTo>
                  <a:pt x="1894" y="774"/>
                </a:lnTo>
                <a:lnTo>
                  <a:pt x="1901" y="762"/>
                </a:lnTo>
                <a:lnTo>
                  <a:pt x="1897" y="744"/>
                </a:lnTo>
                <a:lnTo>
                  <a:pt x="1903" y="721"/>
                </a:lnTo>
                <a:lnTo>
                  <a:pt x="1902" y="703"/>
                </a:lnTo>
                <a:lnTo>
                  <a:pt x="1898" y="696"/>
                </a:lnTo>
                <a:lnTo>
                  <a:pt x="1889" y="688"/>
                </a:lnTo>
                <a:lnTo>
                  <a:pt x="1870" y="679"/>
                </a:lnTo>
                <a:lnTo>
                  <a:pt x="1861" y="670"/>
                </a:lnTo>
                <a:lnTo>
                  <a:pt x="1834" y="661"/>
                </a:lnTo>
                <a:lnTo>
                  <a:pt x="1808" y="649"/>
                </a:lnTo>
                <a:lnTo>
                  <a:pt x="1802" y="641"/>
                </a:lnTo>
                <a:lnTo>
                  <a:pt x="1803" y="636"/>
                </a:lnTo>
                <a:lnTo>
                  <a:pt x="1808" y="628"/>
                </a:lnTo>
                <a:lnTo>
                  <a:pt x="1825" y="606"/>
                </a:lnTo>
                <a:lnTo>
                  <a:pt x="1844" y="583"/>
                </a:lnTo>
                <a:lnTo>
                  <a:pt x="1858" y="574"/>
                </a:lnTo>
                <a:lnTo>
                  <a:pt x="1928" y="545"/>
                </a:lnTo>
                <a:lnTo>
                  <a:pt x="1939" y="536"/>
                </a:lnTo>
                <a:lnTo>
                  <a:pt x="1940" y="519"/>
                </a:lnTo>
                <a:lnTo>
                  <a:pt x="1940" y="506"/>
                </a:lnTo>
                <a:lnTo>
                  <a:pt x="1936" y="485"/>
                </a:lnTo>
                <a:lnTo>
                  <a:pt x="1929" y="454"/>
                </a:lnTo>
                <a:lnTo>
                  <a:pt x="1922" y="433"/>
                </a:lnTo>
                <a:lnTo>
                  <a:pt x="1905" y="393"/>
                </a:lnTo>
                <a:lnTo>
                  <a:pt x="1861" y="311"/>
                </a:lnTo>
                <a:lnTo>
                  <a:pt x="1832" y="226"/>
                </a:lnTo>
                <a:lnTo>
                  <a:pt x="1830" y="221"/>
                </a:lnTo>
                <a:lnTo>
                  <a:pt x="1830" y="208"/>
                </a:lnTo>
                <a:lnTo>
                  <a:pt x="1828" y="191"/>
                </a:lnTo>
                <a:lnTo>
                  <a:pt x="1822" y="175"/>
                </a:lnTo>
                <a:lnTo>
                  <a:pt x="1804" y="160"/>
                </a:lnTo>
                <a:lnTo>
                  <a:pt x="1786" y="150"/>
                </a:lnTo>
                <a:lnTo>
                  <a:pt x="1764" y="140"/>
                </a:lnTo>
                <a:lnTo>
                  <a:pt x="1747" y="136"/>
                </a:lnTo>
                <a:lnTo>
                  <a:pt x="1738" y="134"/>
                </a:lnTo>
                <a:lnTo>
                  <a:pt x="1735" y="128"/>
                </a:lnTo>
                <a:lnTo>
                  <a:pt x="1732" y="123"/>
                </a:lnTo>
                <a:lnTo>
                  <a:pt x="1724" y="118"/>
                </a:lnTo>
                <a:lnTo>
                  <a:pt x="1707" y="112"/>
                </a:lnTo>
                <a:lnTo>
                  <a:pt x="1693" y="111"/>
                </a:lnTo>
                <a:lnTo>
                  <a:pt x="1683" y="121"/>
                </a:lnTo>
                <a:lnTo>
                  <a:pt x="1677" y="122"/>
                </a:lnTo>
                <a:lnTo>
                  <a:pt x="1566" y="120"/>
                </a:lnTo>
                <a:lnTo>
                  <a:pt x="1461" y="116"/>
                </a:lnTo>
                <a:lnTo>
                  <a:pt x="1364" y="112"/>
                </a:lnTo>
                <a:lnTo>
                  <a:pt x="1271" y="109"/>
                </a:lnTo>
                <a:lnTo>
                  <a:pt x="1181" y="105"/>
                </a:lnTo>
                <a:lnTo>
                  <a:pt x="1126" y="102"/>
                </a:lnTo>
                <a:lnTo>
                  <a:pt x="1071" y="99"/>
                </a:lnTo>
                <a:lnTo>
                  <a:pt x="1063" y="96"/>
                </a:lnTo>
                <a:lnTo>
                  <a:pt x="1054" y="102"/>
                </a:lnTo>
                <a:lnTo>
                  <a:pt x="1026" y="114"/>
                </a:lnTo>
                <a:lnTo>
                  <a:pt x="942" y="123"/>
                </a:lnTo>
                <a:lnTo>
                  <a:pt x="914" y="118"/>
                </a:lnTo>
                <a:lnTo>
                  <a:pt x="880" y="103"/>
                </a:lnTo>
                <a:lnTo>
                  <a:pt x="863" y="82"/>
                </a:lnTo>
                <a:lnTo>
                  <a:pt x="831" y="24"/>
                </a:lnTo>
                <a:lnTo>
                  <a:pt x="844" y="25"/>
                </a:lnTo>
                <a:lnTo>
                  <a:pt x="879" y="43"/>
                </a:lnTo>
                <a:lnTo>
                  <a:pt x="903" y="52"/>
                </a:lnTo>
                <a:lnTo>
                  <a:pt x="895" y="39"/>
                </a:lnTo>
                <a:lnTo>
                  <a:pt x="850" y="18"/>
                </a:lnTo>
                <a:lnTo>
                  <a:pt x="808" y="0"/>
                </a:lnTo>
                <a:lnTo>
                  <a:pt x="762" y="1"/>
                </a:lnTo>
                <a:lnTo>
                  <a:pt x="715" y="7"/>
                </a:lnTo>
                <a:lnTo>
                  <a:pt x="602" y="28"/>
                </a:lnTo>
                <a:lnTo>
                  <a:pt x="553" y="48"/>
                </a:lnTo>
                <a:lnTo>
                  <a:pt x="530" y="61"/>
                </a:lnTo>
                <a:lnTo>
                  <a:pt x="467" y="72"/>
                </a:lnTo>
                <a:lnTo>
                  <a:pt x="432" y="101"/>
                </a:lnTo>
                <a:lnTo>
                  <a:pt x="417" y="120"/>
                </a:lnTo>
                <a:lnTo>
                  <a:pt x="407" y="126"/>
                </a:lnTo>
                <a:lnTo>
                  <a:pt x="396" y="138"/>
                </a:lnTo>
                <a:lnTo>
                  <a:pt x="369" y="144"/>
                </a:lnTo>
                <a:lnTo>
                  <a:pt x="340" y="147"/>
                </a:lnTo>
                <a:lnTo>
                  <a:pt x="221" y="176"/>
                </a:lnTo>
                <a:lnTo>
                  <a:pt x="110" y="205"/>
                </a:lnTo>
                <a:lnTo>
                  <a:pt x="45" y="229"/>
                </a:lnTo>
                <a:lnTo>
                  <a:pt x="19" y="227"/>
                </a:lnTo>
                <a:lnTo>
                  <a:pt x="12" y="223"/>
                </a:lnTo>
                <a:lnTo>
                  <a:pt x="9" y="231"/>
                </a:lnTo>
                <a:lnTo>
                  <a:pt x="13" y="242"/>
                </a:lnTo>
                <a:lnTo>
                  <a:pt x="39" y="245"/>
                </a:lnTo>
                <a:lnTo>
                  <a:pt x="80" y="254"/>
                </a:lnTo>
                <a:lnTo>
                  <a:pt x="82" y="272"/>
                </a:lnTo>
                <a:lnTo>
                  <a:pt x="79" y="283"/>
                </a:lnTo>
                <a:lnTo>
                  <a:pt x="83" y="291"/>
                </a:lnTo>
                <a:lnTo>
                  <a:pt x="86" y="301"/>
                </a:lnTo>
                <a:lnTo>
                  <a:pt x="67" y="292"/>
                </a:lnTo>
                <a:lnTo>
                  <a:pt x="22" y="278"/>
                </a:lnTo>
                <a:lnTo>
                  <a:pt x="24" y="283"/>
                </a:lnTo>
                <a:lnTo>
                  <a:pt x="27" y="305"/>
                </a:lnTo>
                <a:lnTo>
                  <a:pt x="31" y="321"/>
                </a:lnTo>
                <a:lnTo>
                  <a:pt x="55" y="390"/>
                </a:lnTo>
                <a:lnTo>
                  <a:pt x="55" y="407"/>
                </a:lnTo>
                <a:lnTo>
                  <a:pt x="55" y="411"/>
                </a:lnTo>
                <a:lnTo>
                  <a:pt x="46" y="435"/>
                </a:lnTo>
                <a:lnTo>
                  <a:pt x="32" y="454"/>
                </a:lnTo>
                <a:lnTo>
                  <a:pt x="13" y="466"/>
                </a:lnTo>
                <a:lnTo>
                  <a:pt x="2" y="478"/>
                </a:lnTo>
                <a:lnTo>
                  <a:pt x="0" y="492"/>
                </a:lnTo>
                <a:lnTo>
                  <a:pt x="26" y="516"/>
                </a:lnTo>
                <a:lnTo>
                  <a:pt x="78" y="551"/>
                </a:lnTo>
                <a:lnTo>
                  <a:pt x="100" y="580"/>
                </a:lnTo>
                <a:lnTo>
                  <a:pt x="90" y="605"/>
                </a:lnTo>
                <a:lnTo>
                  <a:pt x="87" y="622"/>
                </a:lnTo>
                <a:lnTo>
                  <a:pt x="91" y="635"/>
                </a:lnTo>
                <a:lnTo>
                  <a:pt x="101" y="644"/>
                </a:lnTo>
                <a:lnTo>
                  <a:pt x="113" y="651"/>
                </a:lnTo>
                <a:lnTo>
                  <a:pt x="118" y="661"/>
                </a:lnTo>
                <a:lnTo>
                  <a:pt x="116" y="676"/>
                </a:lnTo>
                <a:lnTo>
                  <a:pt x="119" y="686"/>
                </a:lnTo>
                <a:lnTo>
                  <a:pt x="128" y="693"/>
                </a:lnTo>
                <a:lnTo>
                  <a:pt x="127" y="696"/>
                </a:lnTo>
                <a:lnTo>
                  <a:pt x="123" y="706"/>
                </a:lnTo>
                <a:lnTo>
                  <a:pt x="117" y="725"/>
                </a:lnTo>
                <a:lnTo>
                  <a:pt x="114" y="738"/>
                </a:lnTo>
                <a:lnTo>
                  <a:pt x="100" y="756"/>
                </a:lnTo>
                <a:lnTo>
                  <a:pt x="105" y="772"/>
                </a:lnTo>
                <a:lnTo>
                  <a:pt x="116" y="790"/>
                </a:lnTo>
                <a:lnTo>
                  <a:pt x="125" y="800"/>
                </a:lnTo>
                <a:lnTo>
                  <a:pt x="128" y="808"/>
                </a:lnTo>
                <a:lnTo>
                  <a:pt x="123" y="829"/>
                </a:lnTo>
                <a:lnTo>
                  <a:pt x="126" y="834"/>
                </a:lnTo>
                <a:lnTo>
                  <a:pt x="163" y="850"/>
                </a:lnTo>
                <a:lnTo>
                  <a:pt x="169" y="857"/>
                </a:lnTo>
                <a:lnTo>
                  <a:pt x="172" y="871"/>
                </a:lnTo>
                <a:lnTo>
                  <a:pt x="187" y="903"/>
                </a:lnTo>
                <a:lnTo>
                  <a:pt x="176" y="943"/>
                </a:lnTo>
                <a:lnTo>
                  <a:pt x="167" y="965"/>
                </a:lnTo>
                <a:lnTo>
                  <a:pt x="148" y="1000"/>
                </a:lnTo>
                <a:lnTo>
                  <a:pt x="147" y="1003"/>
                </a:lnTo>
                <a:lnTo>
                  <a:pt x="164" y="1002"/>
                </a:lnTo>
                <a:lnTo>
                  <a:pt x="182" y="996"/>
                </a:lnTo>
                <a:lnTo>
                  <a:pt x="183" y="986"/>
                </a:lnTo>
                <a:lnTo>
                  <a:pt x="182" y="967"/>
                </a:lnTo>
                <a:lnTo>
                  <a:pt x="184" y="964"/>
                </a:lnTo>
                <a:lnTo>
                  <a:pt x="209" y="970"/>
                </a:lnTo>
                <a:lnTo>
                  <a:pt x="237" y="978"/>
                </a:lnTo>
                <a:lnTo>
                  <a:pt x="241" y="997"/>
                </a:lnTo>
                <a:lnTo>
                  <a:pt x="248" y="1006"/>
                </a:lnTo>
                <a:lnTo>
                  <a:pt x="256" y="1016"/>
                </a:lnTo>
                <a:lnTo>
                  <a:pt x="264" y="1020"/>
                </a:lnTo>
                <a:lnTo>
                  <a:pt x="279" y="1020"/>
                </a:lnTo>
                <a:lnTo>
                  <a:pt x="316" y="1032"/>
                </a:lnTo>
                <a:lnTo>
                  <a:pt x="333" y="1034"/>
                </a:lnTo>
                <a:lnTo>
                  <a:pt x="351" y="1042"/>
                </a:lnTo>
                <a:lnTo>
                  <a:pt x="366" y="1049"/>
                </a:lnTo>
                <a:lnTo>
                  <a:pt x="377" y="1052"/>
                </a:lnTo>
                <a:lnTo>
                  <a:pt x="382" y="1061"/>
                </a:lnTo>
                <a:lnTo>
                  <a:pt x="389" y="1067"/>
                </a:lnTo>
                <a:lnTo>
                  <a:pt x="402" y="1062"/>
                </a:lnTo>
                <a:lnTo>
                  <a:pt x="444" y="1056"/>
                </a:lnTo>
                <a:lnTo>
                  <a:pt x="460" y="1064"/>
                </a:lnTo>
                <a:lnTo>
                  <a:pt x="471" y="1073"/>
                </a:lnTo>
                <a:lnTo>
                  <a:pt x="473" y="1076"/>
                </a:lnTo>
                <a:lnTo>
                  <a:pt x="468" y="1084"/>
                </a:lnTo>
                <a:lnTo>
                  <a:pt x="465" y="1090"/>
                </a:lnTo>
                <a:lnTo>
                  <a:pt x="461" y="1095"/>
                </a:lnTo>
                <a:lnTo>
                  <a:pt x="446" y="1100"/>
                </a:lnTo>
                <a:lnTo>
                  <a:pt x="437" y="1107"/>
                </a:lnTo>
                <a:lnTo>
                  <a:pt x="432" y="1115"/>
                </a:lnTo>
                <a:lnTo>
                  <a:pt x="436" y="1122"/>
                </a:lnTo>
                <a:lnTo>
                  <a:pt x="449" y="1128"/>
                </a:lnTo>
                <a:lnTo>
                  <a:pt x="457" y="1129"/>
                </a:lnTo>
                <a:lnTo>
                  <a:pt x="461" y="1135"/>
                </a:lnTo>
                <a:lnTo>
                  <a:pt x="490" y="1159"/>
                </a:lnTo>
                <a:lnTo>
                  <a:pt x="512" y="1192"/>
                </a:lnTo>
                <a:lnTo>
                  <a:pt x="521" y="1197"/>
                </a:lnTo>
                <a:lnTo>
                  <a:pt x="528" y="1198"/>
                </a:lnTo>
                <a:lnTo>
                  <a:pt x="538" y="1193"/>
                </a:lnTo>
                <a:lnTo>
                  <a:pt x="549" y="1183"/>
                </a:lnTo>
                <a:lnTo>
                  <a:pt x="561" y="1176"/>
                </a:lnTo>
                <a:lnTo>
                  <a:pt x="571" y="1171"/>
                </a:lnTo>
                <a:lnTo>
                  <a:pt x="591" y="1162"/>
                </a:lnTo>
                <a:lnTo>
                  <a:pt x="591" y="1156"/>
                </a:lnTo>
                <a:lnTo>
                  <a:pt x="574" y="1135"/>
                </a:lnTo>
                <a:lnTo>
                  <a:pt x="564" y="1117"/>
                </a:lnTo>
                <a:lnTo>
                  <a:pt x="567" y="1114"/>
                </a:lnTo>
                <a:lnTo>
                  <a:pt x="587" y="1116"/>
                </a:lnTo>
                <a:lnTo>
                  <a:pt x="622" y="1126"/>
                </a:lnTo>
                <a:lnTo>
                  <a:pt x="676" y="1158"/>
                </a:lnTo>
                <a:lnTo>
                  <a:pt x="686" y="1158"/>
                </a:lnTo>
                <a:lnTo>
                  <a:pt x="704" y="1155"/>
                </a:lnTo>
                <a:lnTo>
                  <a:pt x="724" y="1150"/>
                </a:lnTo>
                <a:lnTo>
                  <a:pt x="734" y="1145"/>
                </a:lnTo>
                <a:lnTo>
                  <a:pt x="737" y="1147"/>
                </a:lnTo>
                <a:lnTo>
                  <a:pt x="741" y="1164"/>
                </a:lnTo>
                <a:lnTo>
                  <a:pt x="736" y="1173"/>
                </a:lnTo>
                <a:lnTo>
                  <a:pt x="713" y="1183"/>
                </a:lnTo>
                <a:lnTo>
                  <a:pt x="714" y="1188"/>
                </a:lnTo>
                <a:lnTo>
                  <a:pt x="720" y="1193"/>
                </a:lnTo>
                <a:lnTo>
                  <a:pt x="731" y="1197"/>
                </a:lnTo>
                <a:lnTo>
                  <a:pt x="745" y="1208"/>
                </a:lnTo>
                <a:lnTo>
                  <a:pt x="755" y="1222"/>
                </a:lnTo>
                <a:lnTo>
                  <a:pt x="763" y="1228"/>
                </a:lnTo>
                <a:lnTo>
                  <a:pt x="772" y="1230"/>
                </a:lnTo>
                <a:lnTo>
                  <a:pt x="793" y="1224"/>
                </a:lnTo>
                <a:lnTo>
                  <a:pt x="800" y="1218"/>
                </a:lnTo>
                <a:lnTo>
                  <a:pt x="803" y="1214"/>
                </a:lnTo>
                <a:lnTo>
                  <a:pt x="807" y="1214"/>
                </a:lnTo>
                <a:lnTo>
                  <a:pt x="815" y="1222"/>
                </a:lnTo>
                <a:lnTo>
                  <a:pt x="817" y="1225"/>
                </a:lnTo>
                <a:lnTo>
                  <a:pt x="838" y="1232"/>
                </a:lnTo>
                <a:lnTo>
                  <a:pt x="852" y="1241"/>
                </a:lnTo>
                <a:lnTo>
                  <a:pt x="860" y="1245"/>
                </a:lnTo>
                <a:lnTo>
                  <a:pt x="868" y="1241"/>
                </a:lnTo>
                <a:lnTo>
                  <a:pt x="902" y="1248"/>
                </a:lnTo>
                <a:lnTo>
                  <a:pt x="912" y="1254"/>
                </a:lnTo>
                <a:lnTo>
                  <a:pt x="915" y="1264"/>
                </a:lnTo>
                <a:lnTo>
                  <a:pt x="914" y="1270"/>
                </a:lnTo>
                <a:lnTo>
                  <a:pt x="919" y="1285"/>
                </a:lnTo>
                <a:lnTo>
                  <a:pt x="964" y="1322"/>
                </a:lnTo>
                <a:lnTo>
                  <a:pt x="969" y="1341"/>
                </a:lnTo>
                <a:lnTo>
                  <a:pt x="970" y="1349"/>
                </a:lnTo>
                <a:lnTo>
                  <a:pt x="992" y="1352"/>
                </a:lnTo>
                <a:lnTo>
                  <a:pt x="997" y="1365"/>
                </a:lnTo>
                <a:lnTo>
                  <a:pt x="999" y="1378"/>
                </a:lnTo>
                <a:lnTo>
                  <a:pt x="1036" y="1377"/>
                </a:lnTo>
                <a:lnTo>
                  <a:pt x="1055" y="1349"/>
                </a:lnTo>
                <a:lnTo>
                  <a:pt x="1066" y="1346"/>
                </a:lnTo>
                <a:lnTo>
                  <a:pt x="1082" y="1335"/>
                </a:lnTo>
                <a:lnTo>
                  <a:pt x="1093" y="1326"/>
                </a:lnTo>
                <a:lnTo>
                  <a:pt x="1101" y="1332"/>
                </a:lnTo>
                <a:lnTo>
                  <a:pt x="1113" y="1350"/>
                </a:lnTo>
                <a:lnTo>
                  <a:pt x="1126" y="1365"/>
                </a:lnTo>
                <a:lnTo>
                  <a:pt x="1133" y="1371"/>
                </a:lnTo>
                <a:lnTo>
                  <a:pt x="1134" y="1375"/>
                </a:lnTo>
                <a:lnTo>
                  <a:pt x="1140" y="1378"/>
                </a:lnTo>
                <a:lnTo>
                  <a:pt x="1155" y="1379"/>
                </a:lnTo>
                <a:lnTo>
                  <a:pt x="1163" y="1385"/>
                </a:lnTo>
                <a:lnTo>
                  <a:pt x="1167" y="1398"/>
                </a:lnTo>
                <a:lnTo>
                  <a:pt x="1167" y="1410"/>
                </a:lnTo>
                <a:lnTo>
                  <a:pt x="1164" y="1419"/>
                </a:lnTo>
                <a:lnTo>
                  <a:pt x="1162" y="1428"/>
                </a:lnTo>
                <a:lnTo>
                  <a:pt x="1171" y="1431"/>
                </a:lnTo>
                <a:lnTo>
                  <a:pt x="1184" y="1428"/>
                </a:lnTo>
                <a:lnTo>
                  <a:pt x="1194" y="1423"/>
                </a:lnTo>
                <a:lnTo>
                  <a:pt x="1223" y="1434"/>
                </a:lnTo>
                <a:lnTo>
                  <a:pt x="1232" y="1410"/>
                </a:lnTo>
                <a:lnTo>
                  <a:pt x="1243" y="1399"/>
                </a:lnTo>
                <a:lnTo>
                  <a:pt x="1258" y="1393"/>
                </a:lnTo>
                <a:lnTo>
                  <a:pt x="1270" y="1386"/>
                </a:lnTo>
                <a:lnTo>
                  <a:pt x="1283" y="1380"/>
                </a:lnTo>
                <a:lnTo>
                  <a:pt x="1291" y="1381"/>
                </a:lnTo>
                <a:lnTo>
                  <a:pt x="1295" y="1379"/>
                </a:lnTo>
                <a:lnTo>
                  <a:pt x="1305" y="1379"/>
                </a:lnTo>
                <a:lnTo>
                  <a:pt x="1317" y="1382"/>
                </a:lnTo>
                <a:lnTo>
                  <a:pt x="1334" y="1379"/>
                </a:lnTo>
                <a:lnTo>
                  <a:pt x="1357" y="1385"/>
                </a:lnTo>
                <a:lnTo>
                  <a:pt x="1373" y="1396"/>
                </a:lnTo>
                <a:lnTo>
                  <a:pt x="1386" y="1399"/>
                </a:lnTo>
                <a:lnTo>
                  <a:pt x="1402" y="1399"/>
                </a:lnTo>
                <a:lnTo>
                  <a:pt x="1413" y="1393"/>
                </a:lnTo>
                <a:lnTo>
                  <a:pt x="1428" y="1372"/>
                </a:lnTo>
                <a:lnTo>
                  <a:pt x="1439" y="1373"/>
                </a:lnTo>
                <a:lnTo>
                  <a:pt x="1458" y="1369"/>
                </a:lnTo>
                <a:lnTo>
                  <a:pt x="1483" y="1370"/>
                </a:lnTo>
                <a:lnTo>
                  <a:pt x="1541" y="1374"/>
                </a:lnTo>
                <a:lnTo>
                  <a:pt x="1557" y="1381"/>
                </a:lnTo>
                <a:lnTo>
                  <a:pt x="1594" y="1392"/>
                </a:lnTo>
                <a:lnTo>
                  <a:pt x="1610" y="1403"/>
                </a:lnTo>
                <a:lnTo>
                  <a:pt x="1618" y="1416"/>
                </a:lnTo>
                <a:lnTo>
                  <a:pt x="1622" y="1427"/>
                </a:lnTo>
                <a:lnTo>
                  <a:pt x="1660" y="1441"/>
                </a:lnTo>
                <a:lnTo>
                  <a:pt x="1716" y="1459"/>
                </a:lnTo>
                <a:lnTo>
                  <a:pt x="1730" y="1461"/>
                </a:lnTo>
                <a:lnTo>
                  <a:pt x="1738" y="1460"/>
                </a:lnTo>
                <a:lnTo>
                  <a:pt x="1764" y="1470"/>
                </a:lnTo>
                <a:lnTo>
                  <a:pt x="1786" y="1475"/>
                </a:lnTo>
                <a:lnTo>
                  <a:pt x="1791" y="1471"/>
                </a:lnTo>
                <a:lnTo>
                  <a:pt x="1793" y="1464"/>
                </a:lnTo>
                <a:lnTo>
                  <a:pt x="1792" y="1459"/>
                </a:lnTo>
                <a:lnTo>
                  <a:pt x="1774" y="1445"/>
                </a:lnTo>
                <a:lnTo>
                  <a:pt x="1763" y="1436"/>
                </a:lnTo>
                <a:lnTo>
                  <a:pt x="1762" y="1431"/>
                </a:lnTo>
                <a:lnTo>
                  <a:pt x="1765" y="1418"/>
                </a:lnTo>
                <a:lnTo>
                  <a:pt x="1766" y="1404"/>
                </a:lnTo>
                <a:lnTo>
                  <a:pt x="1762" y="1389"/>
                </a:lnTo>
                <a:lnTo>
                  <a:pt x="1748" y="1356"/>
                </a:lnTo>
                <a:lnTo>
                  <a:pt x="1745" y="1341"/>
                </a:lnTo>
                <a:lnTo>
                  <a:pt x="1755" y="1324"/>
                </a:lnTo>
                <a:lnTo>
                  <a:pt x="1790" y="1283"/>
                </a:lnTo>
                <a:lnTo>
                  <a:pt x="1801" y="1268"/>
                </a:lnTo>
                <a:lnTo>
                  <a:pt x="1817" y="1249"/>
                </a:lnTo>
                <a:lnTo>
                  <a:pt x="1860" y="1204"/>
                </a:lnTo>
                <a:lnTo>
                  <a:pt x="1887" y="1179"/>
                </a:lnTo>
                <a:lnTo>
                  <a:pt x="1906" y="1164"/>
                </a:lnTo>
                <a:lnTo>
                  <a:pt x="1933" y="1140"/>
                </a:lnTo>
                <a:lnTo>
                  <a:pt x="1945" y="1126"/>
                </a:lnTo>
                <a:lnTo>
                  <a:pt x="1997" y="1118"/>
                </a:lnTo>
                <a:lnTo>
                  <a:pt x="2003" y="1106"/>
                </a:lnTo>
                <a:lnTo>
                  <a:pt x="2011" y="1093"/>
                </a:lnTo>
                <a:lnTo>
                  <a:pt x="2018" y="1087"/>
                </a:lnTo>
                <a:lnTo>
                  <a:pt x="2017" y="106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2" name="Freeform 18"/>
          <p:cNvSpPr>
            <a:spLocks noEditPoints="1"/>
          </p:cNvSpPr>
          <p:nvPr/>
        </p:nvSpPr>
        <p:spPr bwMode="auto">
          <a:xfrm>
            <a:off x="6330577" y="1421958"/>
            <a:ext cx="955573" cy="704423"/>
          </a:xfrm>
          <a:custGeom>
            <a:avLst/>
            <a:gdLst>
              <a:gd name="T0" fmla="*/ 5066 w 6683"/>
              <a:gd name="T1" fmla="*/ 191 h 4927"/>
              <a:gd name="T2" fmla="*/ 5283 w 6683"/>
              <a:gd name="T3" fmla="*/ 31 h 4927"/>
              <a:gd name="T4" fmla="*/ 4773 w 6683"/>
              <a:gd name="T5" fmla="*/ 42 h 4927"/>
              <a:gd name="T6" fmla="*/ 4380 w 6683"/>
              <a:gd name="T7" fmla="*/ 21 h 4927"/>
              <a:gd name="T8" fmla="*/ 3481 w 6683"/>
              <a:gd name="T9" fmla="*/ 228 h 4927"/>
              <a:gd name="T10" fmla="*/ 3795 w 6683"/>
              <a:gd name="T11" fmla="*/ 405 h 4927"/>
              <a:gd name="T12" fmla="*/ 4138 w 6683"/>
              <a:gd name="T13" fmla="*/ 336 h 4927"/>
              <a:gd name="T14" fmla="*/ 3776 w 6683"/>
              <a:gd name="T15" fmla="*/ 496 h 4927"/>
              <a:gd name="T16" fmla="*/ 4024 w 6683"/>
              <a:gd name="T17" fmla="*/ 676 h 4927"/>
              <a:gd name="T18" fmla="*/ 4528 w 6683"/>
              <a:gd name="T19" fmla="*/ 432 h 4927"/>
              <a:gd name="T20" fmla="*/ 4470 w 6683"/>
              <a:gd name="T21" fmla="*/ 219 h 4927"/>
              <a:gd name="T22" fmla="*/ 4090 w 6683"/>
              <a:gd name="T23" fmla="*/ 75 h 4927"/>
              <a:gd name="T24" fmla="*/ 3728 w 6683"/>
              <a:gd name="T25" fmla="*/ 188 h 4927"/>
              <a:gd name="T26" fmla="*/ 3285 w 6683"/>
              <a:gd name="T27" fmla="*/ 128 h 4927"/>
              <a:gd name="T28" fmla="*/ 3394 w 6683"/>
              <a:gd name="T29" fmla="*/ 352 h 4927"/>
              <a:gd name="T30" fmla="*/ 5284 w 6683"/>
              <a:gd name="T31" fmla="*/ 544 h 4927"/>
              <a:gd name="T32" fmla="*/ 4831 w 6683"/>
              <a:gd name="T33" fmla="*/ 446 h 4927"/>
              <a:gd name="T34" fmla="*/ 4613 w 6683"/>
              <a:gd name="T35" fmla="*/ 1194 h 4927"/>
              <a:gd name="T36" fmla="*/ 6602 w 6683"/>
              <a:gd name="T37" fmla="*/ 2172 h 4927"/>
              <a:gd name="T38" fmla="*/ 6444 w 6683"/>
              <a:gd name="T39" fmla="*/ 1984 h 4927"/>
              <a:gd name="T40" fmla="*/ 6033 w 6683"/>
              <a:gd name="T41" fmla="*/ 1908 h 4927"/>
              <a:gd name="T42" fmla="*/ 5734 w 6683"/>
              <a:gd name="T43" fmla="*/ 1979 h 4927"/>
              <a:gd name="T44" fmla="*/ 5384 w 6683"/>
              <a:gd name="T45" fmla="*/ 2128 h 4927"/>
              <a:gd name="T46" fmla="*/ 4933 w 6683"/>
              <a:gd name="T47" fmla="*/ 2159 h 4927"/>
              <a:gd name="T48" fmla="*/ 4676 w 6683"/>
              <a:gd name="T49" fmla="*/ 2223 h 4927"/>
              <a:gd name="T50" fmla="*/ 4435 w 6683"/>
              <a:gd name="T51" fmla="*/ 2466 h 4927"/>
              <a:gd name="T52" fmla="*/ 4123 w 6683"/>
              <a:gd name="T53" fmla="*/ 2583 h 4927"/>
              <a:gd name="T54" fmla="*/ 3926 w 6683"/>
              <a:gd name="T55" fmla="*/ 2737 h 4927"/>
              <a:gd name="T56" fmla="*/ 3753 w 6683"/>
              <a:gd name="T57" fmla="*/ 2970 h 4927"/>
              <a:gd name="T58" fmla="*/ 3598 w 6683"/>
              <a:gd name="T59" fmla="*/ 3236 h 4927"/>
              <a:gd name="T60" fmla="*/ 3213 w 6683"/>
              <a:gd name="T61" fmla="*/ 3593 h 4927"/>
              <a:gd name="T62" fmla="*/ 3132 w 6683"/>
              <a:gd name="T63" fmla="*/ 3612 h 4927"/>
              <a:gd name="T64" fmla="*/ 2764 w 6683"/>
              <a:gd name="T65" fmla="*/ 3701 h 4927"/>
              <a:gd name="T66" fmla="*/ 2467 w 6683"/>
              <a:gd name="T67" fmla="*/ 3842 h 4927"/>
              <a:gd name="T68" fmla="*/ 2502 w 6683"/>
              <a:gd name="T69" fmla="*/ 4011 h 4927"/>
              <a:gd name="T70" fmla="*/ 2584 w 6683"/>
              <a:gd name="T71" fmla="*/ 4165 h 4927"/>
              <a:gd name="T72" fmla="*/ 2242 w 6683"/>
              <a:gd name="T73" fmla="*/ 4291 h 4927"/>
              <a:gd name="T74" fmla="*/ 2364 w 6683"/>
              <a:gd name="T75" fmla="*/ 4439 h 4927"/>
              <a:gd name="T76" fmla="*/ 2373 w 6683"/>
              <a:gd name="T77" fmla="*/ 4510 h 4927"/>
              <a:gd name="T78" fmla="*/ 2410 w 6683"/>
              <a:gd name="T79" fmla="*/ 4699 h 4927"/>
              <a:gd name="T80" fmla="*/ 2556 w 6683"/>
              <a:gd name="T81" fmla="*/ 4914 h 4927"/>
              <a:gd name="T82" fmla="*/ 3228 w 6683"/>
              <a:gd name="T83" fmla="*/ 4580 h 4927"/>
              <a:gd name="T84" fmla="*/ 3515 w 6683"/>
              <a:gd name="T85" fmla="*/ 4472 h 4927"/>
              <a:gd name="T86" fmla="*/ 3534 w 6683"/>
              <a:gd name="T87" fmla="*/ 3824 h 4927"/>
              <a:gd name="T88" fmla="*/ 3924 w 6683"/>
              <a:gd name="T89" fmla="*/ 3220 h 4927"/>
              <a:gd name="T90" fmla="*/ 4456 w 6683"/>
              <a:gd name="T91" fmla="*/ 2561 h 4927"/>
              <a:gd name="T92" fmla="*/ 5042 w 6683"/>
              <a:gd name="T93" fmla="*/ 2335 h 4927"/>
              <a:gd name="T94" fmla="*/ 5739 w 6683"/>
              <a:gd name="T95" fmla="*/ 2400 h 4927"/>
              <a:gd name="T96" fmla="*/ 6421 w 6683"/>
              <a:gd name="T97" fmla="*/ 2242 h 4927"/>
              <a:gd name="T98" fmla="*/ 5234 w 6683"/>
              <a:gd name="T99" fmla="*/ 2015 h 4927"/>
              <a:gd name="T100" fmla="*/ 5452 w 6683"/>
              <a:gd name="T101" fmla="*/ 1963 h 4927"/>
              <a:gd name="T102" fmla="*/ 4835 w 6683"/>
              <a:gd name="T103" fmla="*/ 2094 h 4927"/>
              <a:gd name="T104" fmla="*/ 4677 w 6683"/>
              <a:gd name="T105" fmla="*/ 2097 h 4927"/>
              <a:gd name="T106" fmla="*/ 4967 w 6683"/>
              <a:gd name="T107" fmla="*/ 2106 h 4927"/>
              <a:gd name="T108" fmla="*/ 4357 w 6683"/>
              <a:gd name="T109" fmla="*/ 2259 h 4927"/>
              <a:gd name="T110" fmla="*/ 4130 w 6683"/>
              <a:gd name="T111" fmla="*/ 2492 h 4927"/>
              <a:gd name="T112" fmla="*/ 4197 w 6683"/>
              <a:gd name="T113" fmla="*/ 2286 h 4927"/>
              <a:gd name="T114" fmla="*/ 4071 w 6683"/>
              <a:gd name="T115" fmla="*/ 2421 h 4927"/>
              <a:gd name="T116" fmla="*/ 3807 w 6683"/>
              <a:gd name="T117" fmla="*/ 2549 h 4927"/>
              <a:gd name="T118" fmla="*/ 3619 w 6683"/>
              <a:gd name="T119" fmla="*/ 3026 h 4927"/>
              <a:gd name="T120" fmla="*/ 2920 w 6683"/>
              <a:gd name="T121" fmla="*/ 3545 h 4927"/>
              <a:gd name="T122" fmla="*/ 2233 w 6683"/>
              <a:gd name="T123" fmla="*/ 4399 h 4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83" h="4927">
                <a:moveTo>
                  <a:pt x="4393" y="73"/>
                </a:moveTo>
                <a:lnTo>
                  <a:pt x="4468" y="77"/>
                </a:lnTo>
                <a:lnTo>
                  <a:pt x="4450" y="85"/>
                </a:lnTo>
                <a:lnTo>
                  <a:pt x="4431" y="91"/>
                </a:lnTo>
                <a:lnTo>
                  <a:pt x="4383" y="97"/>
                </a:lnTo>
                <a:lnTo>
                  <a:pt x="4387" y="105"/>
                </a:lnTo>
                <a:lnTo>
                  <a:pt x="4394" y="109"/>
                </a:lnTo>
                <a:lnTo>
                  <a:pt x="4410" y="115"/>
                </a:lnTo>
                <a:lnTo>
                  <a:pt x="4454" y="128"/>
                </a:lnTo>
                <a:lnTo>
                  <a:pt x="4486" y="132"/>
                </a:lnTo>
                <a:lnTo>
                  <a:pt x="4553" y="134"/>
                </a:lnTo>
                <a:lnTo>
                  <a:pt x="4588" y="133"/>
                </a:lnTo>
                <a:lnTo>
                  <a:pt x="4625" y="131"/>
                </a:lnTo>
                <a:lnTo>
                  <a:pt x="4656" y="125"/>
                </a:lnTo>
                <a:lnTo>
                  <a:pt x="4706" y="125"/>
                </a:lnTo>
                <a:lnTo>
                  <a:pt x="4754" y="130"/>
                </a:lnTo>
                <a:lnTo>
                  <a:pt x="4740" y="137"/>
                </a:lnTo>
                <a:lnTo>
                  <a:pt x="4723" y="140"/>
                </a:lnTo>
                <a:lnTo>
                  <a:pt x="4714" y="150"/>
                </a:lnTo>
                <a:lnTo>
                  <a:pt x="4670" y="151"/>
                </a:lnTo>
                <a:lnTo>
                  <a:pt x="4644" y="149"/>
                </a:lnTo>
                <a:lnTo>
                  <a:pt x="4617" y="150"/>
                </a:lnTo>
                <a:lnTo>
                  <a:pt x="4605" y="153"/>
                </a:lnTo>
                <a:lnTo>
                  <a:pt x="4596" y="158"/>
                </a:lnTo>
                <a:lnTo>
                  <a:pt x="4630" y="169"/>
                </a:lnTo>
                <a:lnTo>
                  <a:pt x="4664" y="177"/>
                </a:lnTo>
                <a:lnTo>
                  <a:pt x="4705" y="182"/>
                </a:lnTo>
                <a:lnTo>
                  <a:pt x="4758" y="186"/>
                </a:lnTo>
                <a:lnTo>
                  <a:pt x="4765" y="191"/>
                </a:lnTo>
                <a:lnTo>
                  <a:pt x="4773" y="193"/>
                </a:lnTo>
                <a:lnTo>
                  <a:pt x="4928" y="196"/>
                </a:lnTo>
                <a:lnTo>
                  <a:pt x="5066" y="191"/>
                </a:lnTo>
                <a:lnTo>
                  <a:pt x="5043" y="207"/>
                </a:lnTo>
                <a:lnTo>
                  <a:pt x="5059" y="218"/>
                </a:lnTo>
                <a:lnTo>
                  <a:pt x="5077" y="224"/>
                </a:lnTo>
                <a:lnTo>
                  <a:pt x="5203" y="229"/>
                </a:lnTo>
                <a:lnTo>
                  <a:pt x="5232" y="231"/>
                </a:lnTo>
                <a:lnTo>
                  <a:pt x="5257" y="227"/>
                </a:lnTo>
                <a:lnTo>
                  <a:pt x="5275" y="219"/>
                </a:lnTo>
                <a:lnTo>
                  <a:pt x="5292" y="212"/>
                </a:lnTo>
                <a:lnTo>
                  <a:pt x="5343" y="199"/>
                </a:lnTo>
                <a:lnTo>
                  <a:pt x="5356" y="199"/>
                </a:lnTo>
                <a:lnTo>
                  <a:pt x="5401" y="204"/>
                </a:lnTo>
                <a:lnTo>
                  <a:pt x="5416" y="203"/>
                </a:lnTo>
                <a:lnTo>
                  <a:pt x="5472" y="192"/>
                </a:lnTo>
                <a:lnTo>
                  <a:pt x="5483" y="186"/>
                </a:lnTo>
                <a:lnTo>
                  <a:pt x="5505" y="163"/>
                </a:lnTo>
                <a:lnTo>
                  <a:pt x="5518" y="153"/>
                </a:lnTo>
                <a:lnTo>
                  <a:pt x="5547" y="142"/>
                </a:lnTo>
                <a:lnTo>
                  <a:pt x="5664" y="108"/>
                </a:lnTo>
                <a:lnTo>
                  <a:pt x="5680" y="101"/>
                </a:lnTo>
                <a:lnTo>
                  <a:pt x="5666" y="73"/>
                </a:lnTo>
                <a:lnTo>
                  <a:pt x="5645" y="62"/>
                </a:lnTo>
                <a:lnTo>
                  <a:pt x="5621" y="56"/>
                </a:lnTo>
                <a:lnTo>
                  <a:pt x="5559" y="53"/>
                </a:lnTo>
                <a:lnTo>
                  <a:pt x="5473" y="53"/>
                </a:lnTo>
                <a:lnTo>
                  <a:pt x="5460" y="51"/>
                </a:lnTo>
                <a:lnTo>
                  <a:pt x="5447" y="47"/>
                </a:lnTo>
                <a:lnTo>
                  <a:pt x="5418" y="43"/>
                </a:lnTo>
                <a:lnTo>
                  <a:pt x="5335" y="35"/>
                </a:lnTo>
                <a:lnTo>
                  <a:pt x="5317" y="31"/>
                </a:lnTo>
                <a:lnTo>
                  <a:pt x="5309" y="30"/>
                </a:lnTo>
                <a:lnTo>
                  <a:pt x="5293" y="33"/>
                </a:lnTo>
                <a:lnTo>
                  <a:pt x="5283" y="31"/>
                </a:lnTo>
                <a:lnTo>
                  <a:pt x="5260" y="21"/>
                </a:lnTo>
                <a:lnTo>
                  <a:pt x="5245" y="20"/>
                </a:lnTo>
                <a:lnTo>
                  <a:pt x="5243" y="26"/>
                </a:lnTo>
                <a:lnTo>
                  <a:pt x="5238" y="30"/>
                </a:lnTo>
                <a:lnTo>
                  <a:pt x="5224" y="31"/>
                </a:lnTo>
                <a:lnTo>
                  <a:pt x="5197" y="30"/>
                </a:lnTo>
                <a:lnTo>
                  <a:pt x="5173" y="41"/>
                </a:lnTo>
                <a:lnTo>
                  <a:pt x="5162" y="48"/>
                </a:lnTo>
                <a:lnTo>
                  <a:pt x="5114" y="53"/>
                </a:lnTo>
                <a:lnTo>
                  <a:pt x="5079" y="51"/>
                </a:lnTo>
                <a:lnTo>
                  <a:pt x="5091" y="28"/>
                </a:lnTo>
                <a:lnTo>
                  <a:pt x="5093" y="17"/>
                </a:lnTo>
                <a:lnTo>
                  <a:pt x="5102" y="9"/>
                </a:lnTo>
                <a:lnTo>
                  <a:pt x="5091" y="5"/>
                </a:lnTo>
                <a:lnTo>
                  <a:pt x="5056" y="1"/>
                </a:lnTo>
                <a:lnTo>
                  <a:pt x="5040" y="2"/>
                </a:lnTo>
                <a:lnTo>
                  <a:pt x="5026" y="8"/>
                </a:lnTo>
                <a:lnTo>
                  <a:pt x="5010" y="11"/>
                </a:lnTo>
                <a:lnTo>
                  <a:pt x="4991" y="11"/>
                </a:lnTo>
                <a:lnTo>
                  <a:pt x="4978" y="13"/>
                </a:lnTo>
                <a:lnTo>
                  <a:pt x="4974" y="19"/>
                </a:lnTo>
                <a:lnTo>
                  <a:pt x="4980" y="29"/>
                </a:lnTo>
                <a:lnTo>
                  <a:pt x="4983" y="51"/>
                </a:lnTo>
                <a:lnTo>
                  <a:pt x="4976" y="68"/>
                </a:lnTo>
                <a:lnTo>
                  <a:pt x="4964" y="75"/>
                </a:lnTo>
                <a:lnTo>
                  <a:pt x="4949" y="73"/>
                </a:lnTo>
                <a:lnTo>
                  <a:pt x="4905" y="61"/>
                </a:lnTo>
                <a:lnTo>
                  <a:pt x="4889" y="60"/>
                </a:lnTo>
                <a:lnTo>
                  <a:pt x="4875" y="56"/>
                </a:lnTo>
                <a:lnTo>
                  <a:pt x="4868" y="46"/>
                </a:lnTo>
                <a:lnTo>
                  <a:pt x="4852" y="41"/>
                </a:lnTo>
                <a:lnTo>
                  <a:pt x="4773" y="42"/>
                </a:lnTo>
                <a:lnTo>
                  <a:pt x="4758" y="40"/>
                </a:lnTo>
                <a:lnTo>
                  <a:pt x="4728" y="31"/>
                </a:lnTo>
                <a:lnTo>
                  <a:pt x="4694" y="18"/>
                </a:lnTo>
                <a:lnTo>
                  <a:pt x="4677" y="13"/>
                </a:lnTo>
                <a:lnTo>
                  <a:pt x="4640" y="8"/>
                </a:lnTo>
                <a:lnTo>
                  <a:pt x="4602" y="1"/>
                </a:lnTo>
                <a:lnTo>
                  <a:pt x="4586" y="0"/>
                </a:lnTo>
                <a:lnTo>
                  <a:pt x="4568" y="3"/>
                </a:lnTo>
                <a:lnTo>
                  <a:pt x="4581" y="13"/>
                </a:lnTo>
                <a:lnTo>
                  <a:pt x="4594" y="21"/>
                </a:lnTo>
                <a:lnTo>
                  <a:pt x="4600" y="26"/>
                </a:lnTo>
                <a:lnTo>
                  <a:pt x="4599" y="31"/>
                </a:lnTo>
                <a:lnTo>
                  <a:pt x="4593" y="44"/>
                </a:lnTo>
                <a:lnTo>
                  <a:pt x="4566" y="40"/>
                </a:lnTo>
                <a:lnTo>
                  <a:pt x="4531" y="27"/>
                </a:lnTo>
                <a:lnTo>
                  <a:pt x="4520" y="24"/>
                </a:lnTo>
                <a:lnTo>
                  <a:pt x="4509" y="25"/>
                </a:lnTo>
                <a:lnTo>
                  <a:pt x="4506" y="30"/>
                </a:lnTo>
                <a:lnTo>
                  <a:pt x="4512" y="37"/>
                </a:lnTo>
                <a:lnTo>
                  <a:pt x="4537" y="51"/>
                </a:lnTo>
                <a:lnTo>
                  <a:pt x="4563" y="55"/>
                </a:lnTo>
                <a:lnTo>
                  <a:pt x="4537" y="63"/>
                </a:lnTo>
                <a:lnTo>
                  <a:pt x="4507" y="60"/>
                </a:lnTo>
                <a:lnTo>
                  <a:pt x="4480" y="53"/>
                </a:lnTo>
                <a:lnTo>
                  <a:pt x="4454" y="50"/>
                </a:lnTo>
                <a:lnTo>
                  <a:pt x="4355" y="54"/>
                </a:lnTo>
                <a:lnTo>
                  <a:pt x="4330" y="59"/>
                </a:lnTo>
                <a:lnTo>
                  <a:pt x="4362" y="67"/>
                </a:lnTo>
                <a:lnTo>
                  <a:pt x="4393" y="73"/>
                </a:lnTo>
                <a:close/>
                <a:moveTo>
                  <a:pt x="4447" y="30"/>
                </a:moveTo>
                <a:lnTo>
                  <a:pt x="4414" y="22"/>
                </a:lnTo>
                <a:lnTo>
                  <a:pt x="4380" y="21"/>
                </a:lnTo>
                <a:lnTo>
                  <a:pt x="4369" y="25"/>
                </a:lnTo>
                <a:lnTo>
                  <a:pt x="4363" y="33"/>
                </a:lnTo>
                <a:lnTo>
                  <a:pt x="4416" y="41"/>
                </a:lnTo>
                <a:lnTo>
                  <a:pt x="4447" y="30"/>
                </a:lnTo>
                <a:close/>
                <a:moveTo>
                  <a:pt x="6441" y="63"/>
                </a:moveTo>
                <a:lnTo>
                  <a:pt x="6585" y="49"/>
                </a:lnTo>
                <a:lnTo>
                  <a:pt x="6596" y="46"/>
                </a:lnTo>
                <a:lnTo>
                  <a:pt x="6559" y="42"/>
                </a:lnTo>
                <a:lnTo>
                  <a:pt x="6518" y="44"/>
                </a:lnTo>
                <a:lnTo>
                  <a:pt x="6508" y="46"/>
                </a:lnTo>
                <a:lnTo>
                  <a:pt x="6291" y="65"/>
                </a:lnTo>
                <a:lnTo>
                  <a:pt x="6306" y="70"/>
                </a:lnTo>
                <a:lnTo>
                  <a:pt x="6441" y="63"/>
                </a:lnTo>
                <a:close/>
                <a:moveTo>
                  <a:pt x="3295" y="140"/>
                </a:moveTo>
                <a:lnTo>
                  <a:pt x="3304" y="149"/>
                </a:lnTo>
                <a:lnTo>
                  <a:pt x="3293" y="160"/>
                </a:lnTo>
                <a:lnTo>
                  <a:pt x="3291" y="165"/>
                </a:lnTo>
                <a:lnTo>
                  <a:pt x="3293" y="172"/>
                </a:lnTo>
                <a:lnTo>
                  <a:pt x="3307" y="182"/>
                </a:lnTo>
                <a:lnTo>
                  <a:pt x="3315" y="190"/>
                </a:lnTo>
                <a:lnTo>
                  <a:pt x="3320" y="202"/>
                </a:lnTo>
                <a:lnTo>
                  <a:pt x="3327" y="211"/>
                </a:lnTo>
                <a:lnTo>
                  <a:pt x="3347" y="224"/>
                </a:lnTo>
                <a:lnTo>
                  <a:pt x="3362" y="243"/>
                </a:lnTo>
                <a:lnTo>
                  <a:pt x="3381" y="248"/>
                </a:lnTo>
                <a:lnTo>
                  <a:pt x="3408" y="239"/>
                </a:lnTo>
                <a:lnTo>
                  <a:pt x="3421" y="229"/>
                </a:lnTo>
                <a:lnTo>
                  <a:pt x="3416" y="215"/>
                </a:lnTo>
                <a:lnTo>
                  <a:pt x="3431" y="214"/>
                </a:lnTo>
                <a:lnTo>
                  <a:pt x="3475" y="213"/>
                </a:lnTo>
                <a:lnTo>
                  <a:pt x="3490" y="218"/>
                </a:lnTo>
                <a:lnTo>
                  <a:pt x="3481" y="228"/>
                </a:lnTo>
                <a:lnTo>
                  <a:pt x="3462" y="239"/>
                </a:lnTo>
                <a:lnTo>
                  <a:pt x="3463" y="246"/>
                </a:lnTo>
                <a:lnTo>
                  <a:pt x="3467" y="253"/>
                </a:lnTo>
                <a:lnTo>
                  <a:pt x="3476" y="263"/>
                </a:lnTo>
                <a:lnTo>
                  <a:pt x="3485" y="270"/>
                </a:lnTo>
                <a:lnTo>
                  <a:pt x="3491" y="272"/>
                </a:lnTo>
                <a:lnTo>
                  <a:pt x="3515" y="272"/>
                </a:lnTo>
                <a:lnTo>
                  <a:pt x="3534" y="274"/>
                </a:lnTo>
                <a:lnTo>
                  <a:pt x="3538" y="276"/>
                </a:lnTo>
                <a:lnTo>
                  <a:pt x="3527" y="283"/>
                </a:lnTo>
                <a:lnTo>
                  <a:pt x="3520" y="285"/>
                </a:lnTo>
                <a:lnTo>
                  <a:pt x="3412" y="270"/>
                </a:lnTo>
                <a:lnTo>
                  <a:pt x="3399" y="272"/>
                </a:lnTo>
                <a:lnTo>
                  <a:pt x="3386" y="276"/>
                </a:lnTo>
                <a:lnTo>
                  <a:pt x="3421" y="290"/>
                </a:lnTo>
                <a:lnTo>
                  <a:pt x="3458" y="299"/>
                </a:lnTo>
                <a:lnTo>
                  <a:pt x="3443" y="303"/>
                </a:lnTo>
                <a:lnTo>
                  <a:pt x="3442" y="311"/>
                </a:lnTo>
                <a:lnTo>
                  <a:pt x="3446" y="320"/>
                </a:lnTo>
                <a:lnTo>
                  <a:pt x="3459" y="328"/>
                </a:lnTo>
                <a:lnTo>
                  <a:pt x="3474" y="335"/>
                </a:lnTo>
                <a:lnTo>
                  <a:pt x="3500" y="342"/>
                </a:lnTo>
                <a:lnTo>
                  <a:pt x="3518" y="344"/>
                </a:lnTo>
                <a:lnTo>
                  <a:pt x="3544" y="365"/>
                </a:lnTo>
                <a:lnTo>
                  <a:pt x="3579" y="384"/>
                </a:lnTo>
                <a:lnTo>
                  <a:pt x="3602" y="390"/>
                </a:lnTo>
                <a:lnTo>
                  <a:pt x="3610" y="394"/>
                </a:lnTo>
                <a:lnTo>
                  <a:pt x="3616" y="399"/>
                </a:lnTo>
                <a:lnTo>
                  <a:pt x="3652" y="411"/>
                </a:lnTo>
                <a:lnTo>
                  <a:pt x="3727" y="410"/>
                </a:lnTo>
                <a:lnTo>
                  <a:pt x="3764" y="406"/>
                </a:lnTo>
                <a:lnTo>
                  <a:pt x="3795" y="405"/>
                </a:lnTo>
                <a:lnTo>
                  <a:pt x="3813" y="398"/>
                </a:lnTo>
                <a:lnTo>
                  <a:pt x="3832" y="388"/>
                </a:lnTo>
                <a:lnTo>
                  <a:pt x="3852" y="382"/>
                </a:lnTo>
                <a:lnTo>
                  <a:pt x="3872" y="378"/>
                </a:lnTo>
                <a:lnTo>
                  <a:pt x="3858" y="368"/>
                </a:lnTo>
                <a:lnTo>
                  <a:pt x="3841" y="363"/>
                </a:lnTo>
                <a:lnTo>
                  <a:pt x="3846" y="354"/>
                </a:lnTo>
                <a:lnTo>
                  <a:pt x="3852" y="346"/>
                </a:lnTo>
                <a:lnTo>
                  <a:pt x="3850" y="337"/>
                </a:lnTo>
                <a:lnTo>
                  <a:pt x="3844" y="328"/>
                </a:lnTo>
                <a:lnTo>
                  <a:pt x="3860" y="322"/>
                </a:lnTo>
                <a:lnTo>
                  <a:pt x="3877" y="319"/>
                </a:lnTo>
                <a:lnTo>
                  <a:pt x="3885" y="319"/>
                </a:lnTo>
                <a:lnTo>
                  <a:pt x="3892" y="322"/>
                </a:lnTo>
                <a:lnTo>
                  <a:pt x="3899" y="330"/>
                </a:lnTo>
                <a:lnTo>
                  <a:pt x="3907" y="336"/>
                </a:lnTo>
                <a:lnTo>
                  <a:pt x="3926" y="337"/>
                </a:lnTo>
                <a:lnTo>
                  <a:pt x="3943" y="330"/>
                </a:lnTo>
                <a:lnTo>
                  <a:pt x="3955" y="317"/>
                </a:lnTo>
                <a:lnTo>
                  <a:pt x="3970" y="308"/>
                </a:lnTo>
                <a:lnTo>
                  <a:pt x="3979" y="310"/>
                </a:lnTo>
                <a:lnTo>
                  <a:pt x="3981" y="319"/>
                </a:lnTo>
                <a:lnTo>
                  <a:pt x="3975" y="330"/>
                </a:lnTo>
                <a:lnTo>
                  <a:pt x="3963" y="341"/>
                </a:lnTo>
                <a:lnTo>
                  <a:pt x="3962" y="345"/>
                </a:lnTo>
                <a:lnTo>
                  <a:pt x="3966" y="351"/>
                </a:lnTo>
                <a:lnTo>
                  <a:pt x="3978" y="364"/>
                </a:lnTo>
                <a:lnTo>
                  <a:pt x="3987" y="366"/>
                </a:lnTo>
                <a:lnTo>
                  <a:pt x="4026" y="367"/>
                </a:lnTo>
                <a:lnTo>
                  <a:pt x="4065" y="363"/>
                </a:lnTo>
                <a:lnTo>
                  <a:pt x="4097" y="354"/>
                </a:lnTo>
                <a:lnTo>
                  <a:pt x="4138" y="336"/>
                </a:lnTo>
                <a:lnTo>
                  <a:pt x="4150" y="332"/>
                </a:lnTo>
                <a:lnTo>
                  <a:pt x="4187" y="330"/>
                </a:lnTo>
                <a:lnTo>
                  <a:pt x="4176" y="340"/>
                </a:lnTo>
                <a:lnTo>
                  <a:pt x="4140" y="361"/>
                </a:lnTo>
                <a:lnTo>
                  <a:pt x="4154" y="371"/>
                </a:lnTo>
                <a:lnTo>
                  <a:pt x="4183" y="380"/>
                </a:lnTo>
                <a:lnTo>
                  <a:pt x="4195" y="381"/>
                </a:lnTo>
                <a:lnTo>
                  <a:pt x="4223" y="381"/>
                </a:lnTo>
                <a:lnTo>
                  <a:pt x="4248" y="378"/>
                </a:lnTo>
                <a:lnTo>
                  <a:pt x="4225" y="387"/>
                </a:lnTo>
                <a:lnTo>
                  <a:pt x="4191" y="390"/>
                </a:lnTo>
                <a:lnTo>
                  <a:pt x="4098" y="390"/>
                </a:lnTo>
                <a:lnTo>
                  <a:pt x="4057" y="392"/>
                </a:lnTo>
                <a:lnTo>
                  <a:pt x="4044" y="394"/>
                </a:lnTo>
                <a:lnTo>
                  <a:pt x="4025" y="400"/>
                </a:lnTo>
                <a:lnTo>
                  <a:pt x="4025" y="406"/>
                </a:lnTo>
                <a:lnTo>
                  <a:pt x="4032" y="413"/>
                </a:lnTo>
                <a:lnTo>
                  <a:pt x="4005" y="412"/>
                </a:lnTo>
                <a:lnTo>
                  <a:pt x="3979" y="415"/>
                </a:lnTo>
                <a:lnTo>
                  <a:pt x="3928" y="428"/>
                </a:lnTo>
                <a:lnTo>
                  <a:pt x="3816" y="443"/>
                </a:lnTo>
                <a:lnTo>
                  <a:pt x="3827" y="457"/>
                </a:lnTo>
                <a:lnTo>
                  <a:pt x="3787" y="444"/>
                </a:lnTo>
                <a:lnTo>
                  <a:pt x="3770" y="441"/>
                </a:lnTo>
                <a:lnTo>
                  <a:pt x="3753" y="441"/>
                </a:lnTo>
                <a:lnTo>
                  <a:pt x="3746" y="443"/>
                </a:lnTo>
                <a:lnTo>
                  <a:pt x="3738" y="446"/>
                </a:lnTo>
                <a:lnTo>
                  <a:pt x="3732" y="452"/>
                </a:lnTo>
                <a:lnTo>
                  <a:pt x="3738" y="473"/>
                </a:lnTo>
                <a:lnTo>
                  <a:pt x="3744" y="480"/>
                </a:lnTo>
                <a:lnTo>
                  <a:pt x="3750" y="485"/>
                </a:lnTo>
                <a:lnTo>
                  <a:pt x="3776" y="496"/>
                </a:lnTo>
                <a:lnTo>
                  <a:pt x="3796" y="502"/>
                </a:lnTo>
                <a:lnTo>
                  <a:pt x="3873" y="503"/>
                </a:lnTo>
                <a:lnTo>
                  <a:pt x="3909" y="501"/>
                </a:lnTo>
                <a:lnTo>
                  <a:pt x="3946" y="494"/>
                </a:lnTo>
                <a:lnTo>
                  <a:pt x="3983" y="485"/>
                </a:lnTo>
                <a:lnTo>
                  <a:pt x="4019" y="483"/>
                </a:lnTo>
                <a:lnTo>
                  <a:pt x="4056" y="487"/>
                </a:lnTo>
                <a:lnTo>
                  <a:pt x="4091" y="487"/>
                </a:lnTo>
                <a:lnTo>
                  <a:pt x="4162" y="481"/>
                </a:lnTo>
                <a:lnTo>
                  <a:pt x="4208" y="475"/>
                </a:lnTo>
                <a:lnTo>
                  <a:pt x="4217" y="477"/>
                </a:lnTo>
                <a:lnTo>
                  <a:pt x="4227" y="488"/>
                </a:lnTo>
                <a:lnTo>
                  <a:pt x="4237" y="496"/>
                </a:lnTo>
                <a:lnTo>
                  <a:pt x="4174" y="496"/>
                </a:lnTo>
                <a:lnTo>
                  <a:pt x="4113" y="500"/>
                </a:lnTo>
                <a:lnTo>
                  <a:pt x="3921" y="518"/>
                </a:lnTo>
                <a:lnTo>
                  <a:pt x="3889" y="550"/>
                </a:lnTo>
                <a:lnTo>
                  <a:pt x="3874" y="548"/>
                </a:lnTo>
                <a:lnTo>
                  <a:pt x="3857" y="541"/>
                </a:lnTo>
                <a:lnTo>
                  <a:pt x="3840" y="539"/>
                </a:lnTo>
                <a:lnTo>
                  <a:pt x="3794" y="543"/>
                </a:lnTo>
                <a:lnTo>
                  <a:pt x="3788" y="546"/>
                </a:lnTo>
                <a:lnTo>
                  <a:pt x="3784" y="553"/>
                </a:lnTo>
                <a:lnTo>
                  <a:pt x="3785" y="565"/>
                </a:lnTo>
                <a:lnTo>
                  <a:pt x="3792" y="574"/>
                </a:lnTo>
                <a:lnTo>
                  <a:pt x="3807" y="587"/>
                </a:lnTo>
                <a:lnTo>
                  <a:pt x="3823" y="598"/>
                </a:lnTo>
                <a:lnTo>
                  <a:pt x="3841" y="607"/>
                </a:lnTo>
                <a:lnTo>
                  <a:pt x="3860" y="614"/>
                </a:lnTo>
                <a:lnTo>
                  <a:pt x="3898" y="621"/>
                </a:lnTo>
                <a:lnTo>
                  <a:pt x="3958" y="637"/>
                </a:lnTo>
                <a:lnTo>
                  <a:pt x="4024" y="676"/>
                </a:lnTo>
                <a:lnTo>
                  <a:pt x="4096" y="701"/>
                </a:lnTo>
                <a:lnTo>
                  <a:pt x="4114" y="705"/>
                </a:lnTo>
                <a:lnTo>
                  <a:pt x="4132" y="713"/>
                </a:lnTo>
                <a:lnTo>
                  <a:pt x="4149" y="724"/>
                </a:lnTo>
                <a:lnTo>
                  <a:pt x="4167" y="731"/>
                </a:lnTo>
                <a:lnTo>
                  <a:pt x="4204" y="737"/>
                </a:lnTo>
                <a:lnTo>
                  <a:pt x="4240" y="732"/>
                </a:lnTo>
                <a:lnTo>
                  <a:pt x="4258" y="722"/>
                </a:lnTo>
                <a:lnTo>
                  <a:pt x="4253" y="710"/>
                </a:lnTo>
                <a:lnTo>
                  <a:pt x="4244" y="697"/>
                </a:lnTo>
                <a:lnTo>
                  <a:pt x="4243" y="691"/>
                </a:lnTo>
                <a:lnTo>
                  <a:pt x="4267" y="675"/>
                </a:lnTo>
                <a:lnTo>
                  <a:pt x="4282" y="659"/>
                </a:lnTo>
                <a:lnTo>
                  <a:pt x="4273" y="651"/>
                </a:lnTo>
                <a:lnTo>
                  <a:pt x="4267" y="644"/>
                </a:lnTo>
                <a:lnTo>
                  <a:pt x="4294" y="622"/>
                </a:lnTo>
                <a:lnTo>
                  <a:pt x="4308" y="609"/>
                </a:lnTo>
                <a:lnTo>
                  <a:pt x="4332" y="574"/>
                </a:lnTo>
                <a:lnTo>
                  <a:pt x="4365" y="556"/>
                </a:lnTo>
                <a:lnTo>
                  <a:pt x="4408" y="554"/>
                </a:lnTo>
                <a:lnTo>
                  <a:pt x="4421" y="551"/>
                </a:lnTo>
                <a:lnTo>
                  <a:pt x="4431" y="539"/>
                </a:lnTo>
                <a:lnTo>
                  <a:pt x="4439" y="519"/>
                </a:lnTo>
                <a:lnTo>
                  <a:pt x="4443" y="497"/>
                </a:lnTo>
                <a:lnTo>
                  <a:pt x="4446" y="469"/>
                </a:lnTo>
                <a:lnTo>
                  <a:pt x="4444" y="460"/>
                </a:lnTo>
                <a:lnTo>
                  <a:pt x="4445" y="452"/>
                </a:lnTo>
                <a:lnTo>
                  <a:pt x="4464" y="448"/>
                </a:lnTo>
                <a:lnTo>
                  <a:pt x="4485" y="449"/>
                </a:lnTo>
                <a:lnTo>
                  <a:pt x="4501" y="449"/>
                </a:lnTo>
                <a:lnTo>
                  <a:pt x="4527" y="442"/>
                </a:lnTo>
                <a:lnTo>
                  <a:pt x="4528" y="432"/>
                </a:lnTo>
                <a:lnTo>
                  <a:pt x="4518" y="422"/>
                </a:lnTo>
                <a:lnTo>
                  <a:pt x="4521" y="412"/>
                </a:lnTo>
                <a:lnTo>
                  <a:pt x="4531" y="396"/>
                </a:lnTo>
                <a:lnTo>
                  <a:pt x="4544" y="385"/>
                </a:lnTo>
                <a:lnTo>
                  <a:pt x="4576" y="365"/>
                </a:lnTo>
                <a:lnTo>
                  <a:pt x="4609" y="350"/>
                </a:lnTo>
                <a:lnTo>
                  <a:pt x="4613" y="343"/>
                </a:lnTo>
                <a:lnTo>
                  <a:pt x="4617" y="341"/>
                </a:lnTo>
                <a:lnTo>
                  <a:pt x="4630" y="339"/>
                </a:lnTo>
                <a:lnTo>
                  <a:pt x="4721" y="335"/>
                </a:lnTo>
                <a:lnTo>
                  <a:pt x="4771" y="328"/>
                </a:lnTo>
                <a:lnTo>
                  <a:pt x="4825" y="328"/>
                </a:lnTo>
                <a:lnTo>
                  <a:pt x="4847" y="323"/>
                </a:lnTo>
                <a:lnTo>
                  <a:pt x="4867" y="316"/>
                </a:lnTo>
                <a:lnTo>
                  <a:pt x="4861" y="310"/>
                </a:lnTo>
                <a:lnTo>
                  <a:pt x="4854" y="306"/>
                </a:lnTo>
                <a:lnTo>
                  <a:pt x="4820" y="295"/>
                </a:lnTo>
                <a:lnTo>
                  <a:pt x="4765" y="284"/>
                </a:lnTo>
                <a:lnTo>
                  <a:pt x="4730" y="271"/>
                </a:lnTo>
                <a:lnTo>
                  <a:pt x="4768" y="257"/>
                </a:lnTo>
                <a:lnTo>
                  <a:pt x="4743" y="248"/>
                </a:lnTo>
                <a:lnTo>
                  <a:pt x="4721" y="243"/>
                </a:lnTo>
                <a:lnTo>
                  <a:pt x="4677" y="240"/>
                </a:lnTo>
                <a:lnTo>
                  <a:pt x="4670" y="244"/>
                </a:lnTo>
                <a:lnTo>
                  <a:pt x="4671" y="253"/>
                </a:lnTo>
                <a:lnTo>
                  <a:pt x="4639" y="257"/>
                </a:lnTo>
                <a:lnTo>
                  <a:pt x="4617" y="240"/>
                </a:lnTo>
                <a:lnTo>
                  <a:pt x="4578" y="234"/>
                </a:lnTo>
                <a:lnTo>
                  <a:pt x="4519" y="238"/>
                </a:lnTo>
                <a:lnTo>
                  <a:pt x="4502" y="234"/>
                </a:lnTo>
                <a:lnTo>
                  <a:pt x="4487" y="224"/>
                </a:lnTo>
                <a:lnTo>
                  <a:pt x="4470" y="219"/>
                </a:lnTo>
                <a:lnTo>
                  <a:pt x="4457" y="219"/>
                </a:lnTo>
                <a:lnTo>
                  <a:pt x="4462" y="215"/>
                </a:lnTo>
                <a:lnTo>
                  <a:pt x="4474" y="211"/>
                </a:lnTo>
                <a:lnTo>
                  <a:pt x="4476" y="204"/>
                </a:lnTo>
                <a:lnTo>
                  <a:pt x="4476" y="196"/>
                </a:lnTo>
                <a:lnTo>
                  <a:pt x="4473" y="188"/>
                </a:lnTo>
                <a:lnTo>
                  <a:pt x="4468" y="182"/>
                </a:lnTo>
                <a:lnTo>
                  <a:pt x="4463" y="177"/>
                </a:lnTo>
                <a:lnTo>
                  <a:pt x="4436" y="161"/>
                </a:lnTo>
                <a:lnTo>
                  <a:pt x="4409" y="155"/>
                </a:lnTo>
                <a:lnTo>
                  <a:pt x="4400" y="154"/>
                </a:lnTo>
                <a:lnTo>
                  <a:pt x="4391" y="156"/>
                </a:lnTo>
                <a:lnTo>
                  <a:pt x="4334" y="186"/>
                </a:lnTo>
                <a:lnTo>
                  <a:pt x="4306" y="196"/>
                </a:lnTo>
                <a:lnTo>
                  <a:pt x="4313" y="187"/>
                </a:lnTo>
                <a:lnTo>
                  <a:pt x="4315" y="178"/>
                </a:lnTo>
                <a:lnTo>
                  <a:pt x="4306" y="169"/>
                </a:lnTo>
                <a:lnTo>
                  <a:pt x="4313" y="162"/>
                </a:lnTo>
                <a:lnTo>
                  <a:pt x="4330" y="150"/>
                </a:lnTo>
                <a:lnTo>
                  <a:pt x="4343" y="138"/>
                </a:lnTo>
                <a:lnTo>
                  <a:pt x="4324" y="120"/>
                </a:lnTo>
                <a:lnTo>
                  <a:pt x="4301" y="110"/>
                </a:lnTo>
                <a:lnTo>
                  <a:pt x="4285" y="105"/>
                </a:lnTo>
                <a:lnTo>
                  <a:pt x="4233" y="95"/>
                </a:lnTo>
                <a:lnTo>
                  <a:pt x="4196" y="92"/>
                </a:lnTo>
                <a:lnTo>
                  <a:pt x="4190" y="95"/>
                </a:lnTo>
                <a:lnTo>
                  <a:pt x="4185" y="100"/>
                </a:lnTo>
                <a:lnTo>
                  <a:pt x="4178" y="101"/>
                </a:lnTo>
                <a:lnTo>
                  <a:pt x="4170" y="101"/>
                </a:lnTo>
                <a:lnTo>
                  <a:pt x="4130" y="81"/>
                </a:lnTo>
                <a:lnTo>
                  <a:pt x="4110" y="75"/>
                </a:lnTo>
                <a:lnTo>
                  <a:pt x="4090" y="75"/>
                </a:lnTo>
                <a:lnTo>
                  <a:pt x="4068" y="84"/>
                </a:lnTo>
                <a:lnTo>
                  <a:pt x="4064" y="93"/>
                </a:lnTo>
                <a:lnTo>
                  <a:pt x="4071" y="105"/>
                </a:lnTo>
                <a:lnTo>
                  <a:pt x="4051" y="114"/>
                </a:lnTo>
                <a:lnTo>
                  <a:pt x="4035" y="133"/>
                </a:lnTo>
                <a:lnTo>
                  <a:pt x="4033" y="137"/>
                </a:lnTo>
                <a:lnTo>
                  <a:pt x="4032" y="142"/>
                </a:lnTo>
                <a:lnTo>
                  <a:pt x="4037" y="159"/>
                </a:lnTo>
                <a:lnTo>
                  <a:pt x="4042" y="172"/>
                </a:lnTo>
                <a:lnTo>
                  <a:pt x="4067" y="203"/>
                </a:lnTo>
                <a:lnTo>
                  <a:pt x="4103" y="246"/>
                </a:lnTo>
                <a:lnTo>
                  <a:pt x="4118" y="272"/>
                </a:lnTo>
                <a:lnTo>
                  <a:pt x="4111" y="271"/>
                </a:lnTo>
                <a:lnTo>
                  <a:pt x="4045" y="237"/>
                </a:lnTo>
                <a:lnTo>
                  <a:pt x="4030" y="235"/>
                </a:lnTo>
                <a:lnTo>
                  <a:pt x="4015" y="224"/>
                </a:lnTo>
                <a:lnTo>
                  <a:pt x="3981" y="192"/>
                </a:lnTo>
                <a:lnTo>
                  <a:pt x="3951" y="167"/>
                </a:lnTo>
                <a:lnTo>
                  <a:pt x="3921" y="143"/>
                </a:lnTo>
                <a:lnTo>
                  <a:pt x="3888" y="127"/>
                </a:lnTo>
                <a:lnTo>
                  <a:pt x="3853" y="120"/>
                </a:lnTo>
                <a:lnTo>
                  <a:pt x="3822" y="134"/>
                </a:lnTo>
                <a:lnTo>
                  <a:pt x="3794" y="153"/>
                </a:lnTo>
                <a:lnTo>
                  <a:pt x="3774" y="159"/>
                </a:lnTo>
                <a:lnTo>
                  <a:pt x="3771" y="168"/>
                </a:lnTo>
                <a:lnTo>
                  <a:pt x="3771" y="178"/>
                </a:lnTo>
                <a:lnTo>
                  <a:pt x="3773" y="188"/>
                </a:lnTo>
                <a:lnTo>
                  <a:pt x="3778" y="196"/>
                </a:lnTo>
                <a:lnTo>
                  <a:pt x="3774" y="203"/>
                </a:lnTo>
                <a:lnTo>
                  <a:pt x="3764" y="204"/>
                </a:lnTo>
                <a:lnTo>
                  <a:pt x="3746" y="197"/>
                </a:lnTo>
                <a:lnTo>
                  <a:pt x="3728" y="188"/>
                </a:lnTo>
                <a:lnTo>
                  <a:pt x="3711" y="183"/>
                </a:lnTo>
                <a:lnTo>
                  <a:pt x="3686" y="180"/>
                </a:lnTo>
                <a:lnTo>
                  <a:pt x="3679" y="179"/>
                </a:lnTo>
                <a:lnTo>
                  <a:pt x="3671" y="161"/>
                </a:lnTo>
                <a:lnTo>
                  <a:pt x="3654" y="158"/>
                </a:lnTo>
                <a:lnTo>
                  <a:pt x="3558" y="162"/>
                </a:lnTo>
                <a:lnTo>
                  <a:pt x="3628" y="141"/>
                </a:lnTo>
                <a:lnTo>
                  <a:pt x="3735" y="136"/>
                </a:lnTo>
                <a:lnTo>
                  <a:pt x="3754" y="129"/>
                </a:lnTo>
                <a:lnTo>
                  <a:pt x="3756" y="128"/>
                </a:lnTo>
                <a:lnTo>
                  <a:pt x="3756" y="121"/>
                </a:lnTo>
                <a:lnTo>
                  <a:pt x="3754" y="117"/>
                </a:lnTo>
                <a:lnTo>
                  <a:pt x="3722" y="109"/>
                </a:lnTo>
                <a:lnTo>
                  <a:pt x="3637" y="114"/>
                </a:lnTo>
                <a:lnTo>
                  <a:pt x="3586" y="125"/>
                </a:lnTo>
                <a:lnTo>
                  <a:pt x="3564" y="126"/>
                </a:lnTo>
                <a:lnTo>
                  <a:pt x="3518" y="117"/>
                </a:lnTo>
                <a:lnTo>
                  <a:pt x="3508" y="120"/>
                </a:lnTo>
                <a:lnTo>
                  <a:pt x="3512" y="130"/>
                </a:lnTo>
                <a:lnTo>
                  <a:pt x="3519" y="136"/>
                </a:lnTo>
                <a:lnTo>
                  <a:pt x="3506" y="135"/>
                </a:lnTo>
                <a:lnTo>
                  <a:pt x="3491" y="132"/>
                </a:lnTo>
                <a:lnTo>
                  <a:pt x="3434" y="116"/>
                </a:lnTo>
                <a:lnTo>
                  <a:pt x="3381" y="120"/>
                </a:lnTo>
                <a:lnTo>
                  <a:pt x="3367" y="124"/>
                </a:lnTo>
                <a:lnTo>
                  <a:pt x="3358" y="135"/>
                </a:lnTo>
                <a:lnTo>
                  <a:pt x="3353" y="135"/>
                </a:lnTo>
                <a:lnTo>
                  <a:pt x="3338" y="128"/>
                </a:lnTo>
                <a:lnTo>
                  <a:pt x="3312" y="120"/>
                </a:lnTo>
                <a:lnTo>
                  <a:pt x="3303" y="120"/>
                </a:lnTo>
                <a:lnTo>
                  <a:pt x="3294" y="123"/>
                </a:lnTo>
                <a:lnTo>
                  <a:pt x="3285" y="128"/>
                </a:lnTo>
                <a:lnTo>
                  <a:pt x="3285" y="133"/>
                </a:lnTo>
                <a:lnTo>
                  <a:pt x="3295" y="140"/>
                </a:lnTo>
                <a:close/>
                <a:moveTo>
                  <a:pt x="5911" y="288"/>
                </a:moveTo>
                <a:lnTo>
                  <a:pt x="5968" y="290"/>
                </a:lnTo>
                <a:lnTo>
                  <a:pt x="6034" y="295"/>
                </a:lnTo>
                <a:lnTo>
                  <a:pt x="6088" y="285"/>
                </a:lnTo>
                <a:lnTo>
                  <a:pt x="6080" y="282"/>
                </a:lnTo>
                <a:lnTo>
                  <a:pt x="6036" y="285"/>
                </a:lnTo>
                <a:lnTo>
                  <a:pt x="5992" y="283"/>
                </a:lnTo>
                <a:lnTo>
                  <a:pt x="5959" y="273"/>
                </a:lnTo>
                <a:lnTo>
                  <a:pt x="5910" y="273"/>
                </a:lnTo>
                <a:lnTo>
                  <a:pt x="5897" y="274"/>
                </a:lnTo>
                <a:lnTo>
                  <a:pt x="5892" y="281"/>
                </a:lnTo>
                <a:lnTo>
                  <a:pt x="5856" y="284"/>
                </a:lnTo>
                <a:lnTo>
                  <a:pt x="5824" y="295"/>
                </a:lnTo>
                <a:lnTo>
                  <a:pt x="5847" y="300"/>
                </a:lnTo>
                <a:lnTo>
                  <a:pt x="5911" y="288"/>
                </a:lnTo>
                <a:close/>
                <a:moveTo>
                  <a:pt x="3300" y="326"/>
                </a:moveTo>
                <a:lnTo>
                  <a:pt x="3308" y="334"/>
                </a:lnTo>
                <a:lnTo>
                  <a:pt x="3350" y="368"/>
                </a:lnTo>
                <a:lnTo>
                  <a:pt x="3361" y="372"/>
                </a:lnTo>
                <a:lnTo>
                  <a:pt x="3387" y="374"/>
                </a:lnTo>
                <a:lnTo>
                  <a:pt x="3418" y="383"/>
                </a:lnTo>
                <a:lnTo>
                  <a:pt x="3444" y="394"/>
                </a:lnTo>
                <a:lnTo>
                  <a:pt x="3476" y="415"/>
                </a:lnTo>
                <a:lnTo>
                  <a:pt x="3498" y="412"/>
                </a:lnTo>
                <a:lnTo>
                  <a:pt x="3489" y="399"/>
                </a:lnTo>
                <a:lnTo>
                  <a:pt x="3469" y="386"/>
                </a:lnTo>
                <a:lnTo>
                  <a:pt x="3462" y="379"/>
                </a:lnTo>
                <a:lnTo>
                  <a:pt x="3454" y="374"/>
                </a:lnTo>
                <a:lnTo>
                  <a:pt x="3422" y="366"/>
                </a:lnTo>
                <a:lnTo>
                  <a:pt x="3394" y="352"/>
                </a:lnTo>
                <a:lnTo>
                  <a:pt x="3370" y="354"/>
                </a:lnTo>
                <a:lnTo>
                  <a:pt x="3368" y="341"/>
                </a:lnTo>
                <a:lnTo>
                  <a:pt x="3354" y="335"/>
                </a:lnTo>
                <a:lnTo>
                  <a:pt x="3343" y="326"/>
                </a:lnTo>
                <a:lnTo>
                  <a:pt x="3354" y="319"/>
                </a:lnTo>
                <a:lnTo>
                  <a:pt x="3350" y="314"/>
                </a:lnTo>
                <a:lnTo>
                  <a:pt x="3325" y="296"/>
                </a:lnTo>
                <a:lnTo>
                  <a:pt x="3298" y="288"/>
                </a:lnTo>
                <a:lnTo>
                  <a:pt x="3266" y="285"/>
                </a:lnTo>
                <a:lnTo>
                  <a:pt x="3266" y="298"/>
                </a:lnTo>
                <a:lnTo>
                  <a:pt x="3276" y="313"/>
                </a:lnTo>
                <a:lnTo>
                  <a:pt x="3300" y="326"/>
                </a:lnTo>
                <a:close/>
                <a:moveTo>
                  <a:pt x="5633" y="303"/>
                </a:moveTo>
                <a:lnTo>
                  <a:pt x="5613" y="303"/>
                </a:lnTo>
                <a:lnTo>
                  <a:pt x="5608" y="308"/>
                </a:lnTo>
                <a:lnTo>
                  <a:pt x="5617" y="320"/>
                </a:lnTo>
                <a:lnTo>
                  <a:pt x="5660" y="334"/>
                </a:lnTo>
                <a:lnTo>
                  <a:pt x="5682" y="334"/>
                </a:lnTo>
                <a:lnTo>
                  <a:pt x="5699" y="324"/>
                </a:lnTo>
                <a:lnTo>
                  <a:pt x="5666" y="319"/>
                </a:lnTo>
                <a:lnTo>
                  <a:pt x="5633" y="303"/>
                </a:lnTo>
                <a:close/>
                <a:moveTo>
                  <a:pt x="5061" y="591"/>
                </a:moveTo>
                <a:lnTo>
                  <a:pt x="5081" y="601"/>
                </a:lnTo>
                <a:lnTo>
                  <a:pt x="5119" y="599"/>
                </a:lnTo>
                <a:lnTo>
                  <a:pt x="5132" y="592"/>
                </a:lnTo>
                <a:lnTo>
                  <a:pt x="5146" y="583"/>
                </a:lnTo>
                <a:lnTo>
                  <a:pt x="5161" y="577"/>
                </a:lnTo>
                <a:lnTo>
                  <a:pt x="5203" y="578"/>
                </a:lnTo>
                <a:lnTo>
                  <a:pt x="5221" y="574"/>
                </a:lnTo>
                <a:lnTo>
                  <a:pt x="5254" y="562"/>
                </a:lnTo>
                <a:lnTo>
                  <a:pt x="5269" y="555"/>
                </a:lnTo>
                <a:lnTo>
                  <a:pt x="5284" y="544"/>
                </a:lnTo>
                <a:lnTo>
                  <a:pt x="5298" y="529"/>
                </a:lnTo>
                <a:lnTo>
                  <a:pt x="5307" y="524"/>
                </a:lnTo>
                <a:lnTo>
                  <a:pt x="5420" y="505"/>
                </a:lnTo>
                <a:lnTo>
                  <a:pt x="5368" y="489"/>
                </a:lnTo>
                <a:lnTo>
                  <a:pt x="5315" y="477"/>
                </a:lnTo>
                <a:lnTo>
                  <a:pt x="5263" y="483"/>
                </a:lnTo>
                <a:lnTo>
                  <a:pt x="5234" y="481"/>
                </a:lnTo>
                <a:lnTo>
                  <a:pt x="5178" y="466"/>
                </a:lnTo>
                <a:lnTo>
                  <a:pt x="5145" y="460"/>
                </a:lnTo>
                <a:lnTo>
                  <a:pt x="5148" y="440"/>
                </a:lnTo>
                <a:lnTo>
                  <a:pt x="5178" y="434"/>
                </a:lnTo>
                <a:lnTo>
                  <a:pt x="5191" y="429"/>
                </a:lnTo>
                <a:lnTo>
                  <a:pt x="5174" y="422"/>
                </a:lnTo>
                <a:lnTo>
                  <a:pt x="5138" y="411"/>
                </a:lnTo>
                <a:lnTo>
                  <a:pt x="5118" y="409"/>
                </a:lnTo>
                <a:lnTo>
                  <a:pt x="5080" y="411"/>
                </a:lnTo>
                <a:lnTo>
                  <a:pt x="5039" y="416"/>
                </a:lnTo>
                <a:lnTo>
                  <a:pt x="5016" y="413"/>
                </a:lnTo>
                <a:lnTo>
                  <a:pt x="4997" y="379"/>
                </a:lnTo>
                <a:lnTo>
                  <a:pt x="4969" y="347"/>
                </a:lnTo>
                <a:lnTo>
                  <a:pt x="4925" y="348"/>
                </a:lnTo>
                <a:lnTo>
                  <a:pt x="4903" y="344"/>
                </a:lnTo>
                <a:lnTo>
                  <a:pt x="4881" y="343"/>
                </a:lnTo>
                <a:lnTo>
                  <a:pt x="4821" y="351"/>
                </a:lnTo>
                <a:lnTo>
                  <a:pt x="4721" y="359"/>
                </a:lnTo>
                <a:lnTo>
                  <a:pt x="4701" y="365"/>
                </a:lnTo>
                <a:lnTo>
                  <a:pt x="4725" y="379"/>
                </a:lnTo>
                <a:lnTo>
                  <a:pt x="4753" y="377"/>
                </a:lnTo>
                <a:lnTo>
                  <a:pt x="4750" y="395"/>
                </a:lnTo>
                <a:lnTo>
                  <a:pt x="4789" y="408"/>
                </a:lnTo>
                <a:lnTo>
                  <a:pt x="4801" y="426"/>
                </a:lnTo>
                <a:lnTo>
                  <a:pt x="4831" y="446"/>
                </a:lnTo>
                <a:lnTo>
                  <a:pt x="4859" y="457"/>
                </a:lnTo>
                <a:lnTo>
                  <a:pt x="4928" y="472"/>
                </a:lnTo>
                <a:lnTo>
                  <a:pt x="4922" y="474"/>
                </a:lnTo>
                <a:lnTo>
                  <a:pt x="4897" y="493"/>
                </a:lnTo>
                <a:lnTo>
                  <a:pt x="4884" y="502"/>
                </a:lnTo>
                <a:lnTo>
                  <a:pt x="4872" y="514"/>
                </a:lnTo>
                <a:lnTo>
                  <a:pt x="4867" y="531"/>
                </a:lnTo>
                <a:lnTo>
                  <a:pt x="4819" y="542"/>
                </a:lnTo>
                <a:lnTo>
                  <a:pt x="4830" y="563"/>
                </a:lnTo>
                <a:lnTo>
                  <a:pt x="4849" y="566"/>
                </a:lnTo>
                <a:lnTo>
                  <a:pt x="4970" y="556"/>
                </a:lnTo>
                <a:lnTo>
                  <a:pt x="4999" y="555"/>
                </a:lnTo>
                <a:lnTo>
                  <a:pt x="5029" y="549"/>
                </a:lnTo>
                <a:lnTo>
                  <a:pt x="5049" y="542"/>
                </a:lnTo>
                <a:lnTo>
                  <a:pt x="5057" y="541"/>
                </a:lnTo>
                <a:lnTo>
                  <a:pt x="5083" y="545"/>
                </a:lnTo>
                <a:lnTo>
                  <a:pt x="5093" y="545"/>
                </a:lnTo>
                <a:lnTo>
                  <a:pt x="5101" y="547"/>
                </a:lnTo>
                <a:lnTo>
                  <a:pt x="5093" y="555"/>
                </a:lnTo>
                <a:lnTo>
                  <a:pt x="5060" y="568"/>
                </a:lnTo>
                <a:lnTo>
                  <a:pt x="5069" y="583"/>
                </a:lnTo>
                <a:lnTo>
                  <a:pt x="5067" y="588"/>
                </a:lnTo>
                <a:lnTo>
                  <a:pt x="5061" y="591"/>
                </a:lnTo>
                <a:close/>
                <a:moveTo>
                  <a:pt x="4613" y="1194"/>
                </a:moveTo>
                <a:lnTo>
                  <a:pt x="4632" y="1186"/>
                </a:lnTo>
                <a:lnTo>
                  <a:pt x="4639" y="1172"/>
                </a:lnTo>
                <a:lnTo>
                  <a:pt x="4637" y="1168"/>
                </a:lnTo>
                <a:lnTo>
                  <a:pt x="4624" y="1159"/>
                </a:lnTo>
                <a:lnTo>
                  <a:pt x="4573" y="1160"/>
                </a:lnTo>
                <a:lnTo>
                  <a:pt x="4563" y="1167"/>
                </a:lnTo>
                <a:lnTo>
                  <a:pt x="4584" y="1182"/>
                </a:lnTo>
                <a:lnTo>
                  <a:pt x="4613" y="1194"/>
                </a:lnTo>
                <a:close/>
                <a:moveTo>
                  <a:pt x="136" y="1877"/>
                </a:moveTo>
                <a:lnTo>
                  <a:pt x="103" y="1901"/>
                </a:lnTo>
                <a:lnTo>
                  <a:pt x="25" y="1926"/>
                </a:lnTo>
                <a:lnTo>
                  <a:pt x="0" y="1939"/>
                </a:lnTo>
                <a:lnTo>
                  <a:pt x="8" y="1944"/>
                </a:lnTo>
                <a:lnTo>
                  <a:pt x="24" y="1942"/>
                </a:lnTo>
                <a:lnTo>
                  <a:pt x="80" y="1921"/>
                </a:lnTo>
                <a:lnTo>
                  <a:pt x="138" y="1911"/>
                </a:lnTo>
                <a:lnTo>
                  <a:pt x="189" y="1898"/>
                </a:lnTo>
                <a:lnTo>
                  <a:pt x="196" y="1882"/>
                </a:lnTo>
                <a:lnTo>
                  <a:pt x="195" y="1868"/>
                </a:lnTo>
                <a:lnTo>
                  <a:pt x="136" y="1877"/>
                </a:lnTo>
                <a:close/>
                <a:moveTo>
                  <a:pt x="5698" y="1900"/>
                </a:moveTo>
                <a:lnTo>
                  <a:pt x="5727" y="1903"/>
                </a:lnTo>
                <a:lnTo>
                  <a:pt x="5745" y="1915"/>
                </a:lnTo>
                <a:lnTo>
                  <a:pt x="5775" y="1917"/>
                </a:lnTo>
                <a:lnTo>
                  <a:pt x="5779" y="1915"/>
                </a:lnTo>
                <a:lnTo>
                  <a:pt x="5814" y="1912"/>
                </a:lnTo>
                <a:lnTo>
                  <a:pt x="5835" y="1908"/>
                </a:lnTo>
                <a:lnTo>
                  <a:pt x="5836" y="1899"/>
                </a:lnTo>
                <a:lnTo>
                  <a:pt x="5825" y="1900"/>
                </a:lnTo>
                <a:lnTo>
                  <a:pt x="5801" y="1885"/>
                </a:lnTo>
                <a:lnTo>
                  <a:pt x="5785" y="1885"/>
                </a:lnTo>
                <a:lnTo>
                  <a:pt x="5740" y="1877"/>
                </a:lnTo>
                <a:lnTo>
                  <a:pt x="5715" y="1886"/>
                </a:lnTo>
                <a:lnTo>
                  <a:pt x="5698" y="1896"/>
                </a:lnTo>
                <a:lnTo>
                  <a:pt x="5698" y="1900"/>
                </a:lnTo>
                <a:close/>
                <a:moveTo>
                  <a:pt x="6682" y="2203"/>
                </a:moveTo>
                <a:lnTo>
                  <a:pt x="6667" y="2174"/>
                </a:lnTo>
                <a:lnTo>
                  <a:pt x="6641" y="2172"/>
                </a:lnTo>
                <a:lnTo>
                  <a:pt x="6620" y="2173"/>
                </a:lnTo>
                <a:lnTo>
                  <a:pt x="6602" y="2172"/>
                </a:lnTo>
                <a:lnTo>
                  <a:pt x="6595" y="2187"/>
                </a:lnTo>
                <a:lnTo>
                  <a:pt x="6590" y="2185"/>
                </a:lnTo>
                <a:lnTo>
                  <a:pt x="6577" y="2162"/>
                </a:lnTo>
                <a:lnTo>
                  <a:pt x="6558" y="2156"/>
                </a:lnTo>
                <a:lnTo>
                  <a:pt x="6549" y="2161"/>
                </a:lnTo>
                <a:lnTo>
                  <a:pt x="6549" y="2182"/>
                </a:lnTo>
                <a:lnTo>
                  <a:pt x="6538" y="2189"/>
                </a:lnTo>
                <a:lnTo>
                  <a:pt x="6521" y="2184"/>
                </a:lnTo>
                <a:lnTo>
                  <a:pt x="6488" y="2186"/>
                </a:lnTo>
                <a:lnTo>
                  <a:pt x="6471" y="2183"/>
                </a:lnTo>
                <a:lnTo>
                  <a:pt x="6460" y="2175"/>
                </a:lnTo>
                <a:lnTo>
                  <a:pt x="6455" y="2166"/>
                </a:lnTo>
                <a:lnTo>
                  <a:pt x="6454" y="2154"/>
                </a:lnTo>
                <a:lnTo>
                  <a:pt x="6455" y="2139"/>
                </a:lnTo>
                <a:lnTo>
                  <a:pt x="6447" y="2132"/>
                </a:lnTo>
                <a:lnTo>
                  <a:pt x="6309" y="2106"/>
                </a:lnTo>
                <a:lnTo>
                  <a:pt x="6303" y="2095"/>
                </a:lnTo>
                <a:lnTo>
                  <a:pt x="6496" y="2105"/>
                </a:lnTo>
                <a:lnTo>
                  <a:pt x="6552" y="2099"/>
                </a:lnTo>
                <a:lnTo>
                  <a:pt x="6583" y="2082"/>
                </a:lnTo>
                <a:lnTo>
                  <a:pt x="6660" y="2066"/>
                </a:lnTo>
                <a:lnTo>
                  <a:pt x="6660" y="2051"/>
                </a:lnTo>
                <a:lnTo>
                  <a:pt x="6652" y="2038"/>
                </a:lnTo>
                <a:lnTo>
                  <a:pt x="6592" y="2011"/>
                </a:lnTo>
                <a:lnTo>
                  <a:pt x="6562" y="2007"/>
                </a:lnTo>
                <a:lnTo>
                  <a:pt x="6527" y="2007"/>
                </a:lnTo>
                <a:lnTo>
                  <a:pt x="6525" y="2003"/>
                </a:lnTo>
                <a:lnTo>
                  <a:pt x="6528" y="1989"/>
                </a:lnTo>
                <a:lnTo>
                  <a:pt x="6496" y="1972"/>
                </a:lnTo>
                <a:lnTo>
                  <a:pt x="6480" y="1974"/>
                </a:lnTo>
                <a:lnTo>
                  <a:pt x="6454" y="1985"/>
                </a:lnTo>
                <a:lnTo>
                  <a:pt x="6444" y="1984"/>
                </a:lnTo>
                <a:lnTo>
                  <a:pt x="6441" y="1980"/>
                </a:lnTo>
                <a:lnTo>
                  <a:pt x="6426" y="1972"/>
                </a:lnTo>
                <a:lnTo>
                  <a:pt x="6385" y="1966"/>
                </a:lnTo>
                <a:lnTo>
                  <a:pt x="6372" y="1959"/>
                </a:lnTo>
                <a:lnTo>
                  <a:pt x="6352" y="1944"/>
                </a:lnTo>
                <a:lnTo>
                  <a:pt x="6332" y="1938"/>
                </a:lnTo>
                <a:lnTo>
                  <a:pt x="6287" y="1937"/>
                </a:lnTo>
                <a:lnTo>
                  <a:pt x="6273" y="1942"/>
                </a:lnTo>
                <a:lnTo>
                  <a:pt x="6253" y="1959"/>
                </a:lnTo>
                <a:lnTo>
                  <a:pt x="6237" y="1990"/>
                </a:lnTo>
                <a:lnTo>
                  <a:pt x="6233" y="2016"/>
                </a:lnTo>
                <a:lnTo>
                  <a:pt x="6214" y="2029"/>
                </a:lnTo>
                <a:lnTo>
                  <a:pt x="6211" y="2037"/>
                </a:lnTo>
                <a:lnTo>
                  <a:pt x="6202" y="2071"/>
                </a:lnTo>
                <a:lnTo>
                  <a:pt x="6196" y="2063"/>
                </a:lnTo>
                <a:lnTo>
                  <a:pt x="6193" y="2047"/>
                </a:lnTo>
                <a:lnTo>
                  <a:pt x="6195" y="2029"/>
                </a:lnTo>
                <a:lnTo>
                  <a:pt x="6191" y="1999"/>
                </a:lnTo>
                <a:lnTo>
                  <a:pt x="6201" y="1980"/>
                </a:lnTo>
                <a:lnTo>
                  <a:pt x="6189" y="1972"/>
                </a:lnTo>
                <a:lnTo>
                  <a:pt x="6155" y="1981"/>
                </a:lnTo>
                <a:lnTo>
                  <a:pt x="6138" y="1978"/>
                </a:lnTo>
                <a:lnTo>
                  <a:pt x="6145" y="1969"/>
                </a:lnTo>
                <a:lnTo>
                  <a:pt x="6196" y="1951"/>
                </a:lnTo>
                <a:lnTo>
                  <a:pt x="6204" y="1945"/>
                </a:lnTo>
                <a:lnTo>
                  <a:pt x="6212" y="1936"/>
                </a:lnTo>
                <a:lnTo>
                  <a:pt x="6210" y="1912"/>
                </a:lnTo>
                <a:lnTo>
                  <a:pt x="6166" y="1898"/>
                </a:lnTo>
                <a:lnTo>
                  <a:pt x="6111" y="1895"/>
                </a:lnTo>
                <a:lnTo>
                  <a:pt x="6097" y="1890"/>
                </a:lnTo>
                <a:lnTo>
                  <a:pt x="6074" y="1888"/>
                </a:lnTo>
                <a:lnTo>
                  <a:pt x="6033" y="1908"/>
                </a:lnTo>
                <a:lnTo>
                  <a:pt x="6018" y="1919"/>
                </a:lnTo>
                <a:lnTo>
                  <a:pt x="6026" y="1927"/>
                </a:lnTo>
                <a:lnTo>
                  <a:pt x="6076" y="1945"/>
                </a:lnTo>
                <a:lnTo>
                  <a:pt x="6075" y="1950"/>
                </a:lnTo>
                <a:lnTo>
                  <a:pt x="6036" y="1950"/>
                </a:lnTo>
                <a:lnTo>
                  <a:pt x="6017" y="1963"/>
                </a:lnTo>
                <a:lnTo>
                  <a:pt x="6013" y="1977"/>
                </a:lnTo>
                <a:lnTo>
                  <a:pt x="6003" y="1992"/>
                </a:lnTo>
                <a:lnTo>
                  <a:pt x="5992" y="2014"/>
                </a:lnTo>
                <a:lnTo>
                  <a:pt x="5942" y="2033"/>
                </a:lnTo>
                <a:lnTo>
                  <a:pt x="5928" y="2036"/>
                </a:lnTo>
                <a:lnTo>
                  <a:pt x="5926" y="2026"/>
                </a:lnTo>
                <a:lnTo>
                  <a:pt x="5927" y="2016"/>
                </a:lnTo>
                <a:lnTo>
                  <a:pt x="5930" y="2006"/>
                </a:lnTo>
                <a:lnTo>
                  <a:pt x="5930" y="1986"/>
                </a:lnTo>
                <a:lnTo>
                  <a:pt x="5915" y="1980"/>
                </a:lnTo>
                <a:lnTo>
                  <a:pt x="5933" y="1964"/>
                </a:lnTo>
                <a:lnTo>
                  <a:pt x="5939" y="1939"/>
                </a:lnTo>
                <a:lnTo>
                  <a:pt x="5924" y="1921"/>
                </a:lnTo>
                <a:lnTo>
                  <a:pt x="5900" y="1927"/>
                </a:lnTo>
                <a:lnTo>
                  <a:pt x="5858" y="1954"/>
                </a:lnTo>
                <a:lnTo>
                  <a:pt x="5822" y="1989"/>
                </a:lnTo>
                <a:lnTo>
                  <a:pt x="5744" y="2052"/>
                </a:lnTo>
                <a:lnTo>
                  <a:pt x="5739" y="2074"/>
                </a:lnTo>
                <a:lnTo>
                  <a:pt x="5707" y="2096"/>
                </a:lnTo>
                <a:lnTo>
                  <a:pt x="5680" y="2102"/>
                </a:lnTo>
                <a:lnTo>
                  <a:pt x="5669" y="2095"/>
                </a:lnTo>
                <a:lnTo>
                  <a:pt x="5669" y="2078"/>
                </a:lnTo>
                <a:lnTo>
                  <a:pt x="5691" y="2055"/>
                </a:lnTo>
                <a:lnTo>
                  <a:pt x="5696" y="2019"/>
                </a:lnTo>
                <a:lnTo>
                  <a:pt x="5705" y="2005"/>
                </a:lnTo>
                <a:lnTo>
                  <a:pt x="5734" y="1979"/>
                </a:lnTo>
                <a:lnTo>
                  <a:pt x="5764" y="1955"/>
                </a:lnTo>
                <a:lnTo>
                  <a:pt x="5782" y="1947"/>
                </a:lnTo>
                <a:lnTo>
                  <a:pt x="5779" y="1939"/>
                </a:lnTo>
                <a:lnTo>
                  <a:pt x="5769" y="1936"/>
                </a:lnTo>
                <a:lnTo>
                  <a:pt x="5759" y="1935"/>
                </a:lnTo>
                <a:lnTo>
                  <a:pt x="5744" y="1929"/>
                </a:lnTo>
                <a:lnTo>
                  <a:pt x="5722" y="1927"/>
                </a:lnTo>
                <a:lnTo>
                  <a:pt x="5713" y="1931"/>
                </a:lnTo>
                <a:lnTo>
                  <a:pt x="5705" y="1940"/>
                </a:lnTo>
                <a:lnTo>
                  <a:pt x="5696" y="1941"/>
                </a:lnTo>
                <a:lnTo>
                  <a:pt x="5680" y="1935"/>
                </a:lnTo>
                <a:lnTo>
                  <a:pt x="5656" y="1923"/>
                </a:lnTo>
                <a:lnTo>
                  <a:pt x="5620" y="1912"/>
                </a:lnTo>
                <a:lnTo>
                  <a:pt x="5608" y="1905"/>
                </a:lnTo>
                <a:lnTo>
                  <a:pt x="5591" y="1907"/>
                </a:lnTo>
                <a:lnTo>
                  <a:pt x="5558" y="1931"/>
                </a:lnTo>
                <a:lnTo>
                  <a:pt x="5530" y="1945"/>
                </a:lnTo>
                <a:lnTo>
                  <a:pt x="5532" y="1957"/>
                </a:lnTo>
                <a:lnTo>
                  <a:pt x="5556" y="1963"/>
                </a:lnTo>
                <a:lnTo>
                  <a:pt x="5559" y="1972"/>
                </a:lnTo>
                <a:lnTo>
                  <a:pt x="5549" y="1974"/>
                </a:lnTo>
                <a:lnTo>
                  <a:pt x="5539" y="1981"/>
                </a:lnTo>
                <a:lnTo>
                  <a:pt x="5502" y="2020"/>
                </a:lnTo>
                <a:lnTo>
                  <a:pt x="5478" y="2021"/>
                </a:lnTo>
                <a:lnTo>
                  <a:pt x="5441" y="2038"/>
                </a:lnTo>
                <a:lnTo>
                  <a:pt x="5398" y="2072"/>
                </a:lnTo>
                <a:lnTo>
                  <a:pt x="5390" y="2080"/>
                </a:lnTo>
                <a:lnTo>
                  <a:pt x="5386" y="2103"/>
                </a:lnTo>
                <a:lnTo>
                  <a:pt x="5391" y="2112"/>
                </a:lnTo>
                <a:lnTo>
                  <a:pt x="5407" y="2121"/>
                </a:lnTo>
                <a:lnTo>
                  <a:pt x="5400" y="2130"/>
                </a:lnTo>
                <a:lnTo>
                  <a:pt x="5384" y="2128"/>
                </a:lnTo>
                <a:lnTo>
                  <a:pt x="5370" y="2119"/>
                </a:lnTo>
                <a:lnTo>
                  <a:pt x="5346" y="2104"/>
                </a:lnTo>
                <a:lnTo>
                  <a:pt x="5332" y="2074"/>
                </a:lnTo>
                <a:lnTo>
                  <a:pt x="5324" y="2059"/>
                </a:lnTo>
                <a:lnTo>
                  <a:pt x="5307" y="2052"/>
                </a:lnTo>
                <a:lnTo>
                  <a:pt x="5279" y="2044"/>
                </a:lnTo>
                <a:lnTo>
                  <a:pt x="5236" y="2052"/>
                </a:lnTo>
                <a:lnTo>
                  <a:pt x="5232" y="2065"/>
                </a:lnTo>
                <a:lnTo>
                  <a:pt x="5221" y="2068"/>
                </a:lnTo>
                <a:lnTo>
                  <a:pt x="5203" y="2058"/>
                </a:lnTo>
                <a:lnTo>
                  <a:pt x="5176" y="2065"/>
                </a:lnTo>
                <a:lnTo>
                  <a:pt x="5166" y="2062"/>
                </a:lnTo>
                <a:lnTo>
                  <a:pt x="5131" y="2075"/>
                </a:lnTo>
                <a:lnTo>
                  <a:pt x="5090" y="2069"/>
                </a:lnTo>
                <a:lnTo>
                  <a:pt x="5061" y="2075"/>
                </a:lnTo>
                <a:lnTo>
                  <a:pt x="5060" y="2080"/>
                </a:lnTo>
                <a:lnTo>
                  <a:pt x="5069" y="2088"/>
                </a:lnTo>
                <a:lnTo>
                  <a:pt x="5106" y="2105"/>
                </a:lnTo>
                <a:lnTo>
                  <a:pt x="5138" y="2111"/>
                </a:lnTo>
                <a:lnTo>
                  <a:pt x="5155" y="2125"/>
                </a:lnTo>
                <a:lnTo>
                  <a:pt x="5172" y="2162"/>
                </a:lnTo>
                <a:lnTo>
                  <a:pt x="5166" y="2167"/>
                </a:lnTo>
                <a:lnTo>
                  <a:pt x="5138" y="2151"/>
                </a:lnTo>
                <a:lnTo>
                  <a:pt x="5106" y="2140"/>
                </a:lnTo>
                <a:lnTo>
                  <a:pt x="5078" y="2123"/>
                </a:lnTo>
                <a:lnTo>
                  <a:pt x="5048" y="2125"/>
                </a:lnTo>
                <a:lnTo>
                  <a:pt x="5035" y="2150"/>
                </a:lnTo>
                <a:lnTo>
                  <a:pt x="5014" y="2151"/>
                </a:lnTo>
                <a:lnTo>
                  <a:pt x="5002" y="2145"/>
                </a:lnTo>
                <a:lnTo>
                  <a:pt x="4981" y="2147"/>
                </a:lnTo>
                <a:lnTo>
                  <a:pt x="4944" y="2145"/>
                </a:lnTo>
                <a:lnTo>
                  <a:pt x="4933" y="2159"/>
                </a:lnTo>
                <a:lnTo>
                  <a:pt x="4933" y="2194"/>
                </a:lnTo>
                <a:lnTo>
                  <a:pt x="4939" y="2207"/>
                </a:lnTo>
                <a:lnTo>
                  <a:pt x="4957" y="2218"/>
                </a:lnTo>
                <a:lnTo>
                  <a:pt x="4972" y="2229"/>
                </a:lnTo>
                <a:lnTo>
                  <a:pt x="4972" y="2232"/>
                </a:lnTo>
                <a:lnTo>
                  <a:pt x="4929" y="2227"/>
                </a:lnTo>
                <a:lnTo>
                  <a:pt x="4883" y="2265"/>
                </a:lnTo>
                <a:lnTo>
                  <a:pt x="4868" y="2272"/>
                </a:lnTo>
                <a:lnTo>
                  <a:pt x="4859" y="2274"/>
                </a:lnTo>
                <a:lnTo>
                  <a:pt x="4857" y="2269"/>
                </a:lnTo>
                <a:lnTo>
                  <a:pt x="4893" y="2229"/>
                </a:lnTo>
                <a:lnTo>
                  <a:pt x="4902" y="2211"/>
                </a:lnTo>
                <a:lnTo>
                  <a:pt x="4900" y="2197"/>
                </a:lnTo>
                <a:lnTo>
                  <a:pt x="4905" y="2155"/>
                </a:lnTo>
                <a:lnTo>
                  <a:pt x="4899" y="2144"/>
                </a:lnTo>
                <a:lnTo>
                  <a:pt x="4894" y="2138"/>
                </a:lnTo>
                <a:lnTo>
                  <a:pt x="4876" y="2142"/>
                </a:lnTo>
                <a:lnTo>
                  <a:pt x="4864" y="2149"/>
                </a:lnTo>
                <a:lnTo>
                  <a:pt x="4852" y="2152"/>
                </a:lnTo>
                <a:lnTo>
                  <a:pt x="4835" y="2164"/>
                </a:lnTo>
                <a:lnTo>
                  <a:pt x="4820" y="2187"/>
                </a:lnTo>
                <a:lnTo>
                  <a:pt x="4803" y="2236"/>
                </a:lnTo>
                <a:lnTo>
                  <a:pt x="4787" y="2254"/>
                </a:lnTo>
                <a:lnTo>
                  <a:pt x="4786" y="2236"/>
                </a:lnTo>
                <a:lnTo>
                  <a:pt x="4794" y="2212"/>
                </a:lnTo>
                <a:lnTo>
                  <a:pt x="4796" y="2175"/>
                </a:lnTo>
                <a:lnTo>
                  <a:pt x="4789" y="2170"/>
                </a:lnTo>
                <a:lnTo>
                  <a:pt x="4708" y="2182"/>
                </a:lnTo>
                <a:lnTo>
                  <a:pt x="4682" y="2201"/>
                </a:lnTo>
                <a:lnTo>
                  <a:pt x="4679" y="2209"/>
                </a:lnTo>
                <a:lnTo>
                  <a:pt x="4678" y="2218"/>
                </a:lnTo>
                <a:lnTo>
                  <a:pt x="4676" y="2223"/>
                </a:lnTo>
                <a:lnTo>
                  <a:pt x="4659" y="2231"/>
                </a:lnTo>
                <a:lnTo>
                  <a:pt x="4639" y="2233"/>
                </a:lnTo>
                <a:lnTo>
                  <a:pt x="4624" y="2232"/>
                </a:lnTo>
                <a:lnTo>
                  <a:pt x="4613" y="2239"/>
                </a:lnTo>
                <a:lnTo>
                  <a:pt x="4617" y="2251"/>
                </a:lnTo>
                <a:lnTo>
                  <a:pt x="4638" y="2264"/>
                </a:lnTo>
                <a:lnTo>
                  <a:pt x="4667" y="2273"/>
                </a:lnTo>
                <a:lnTo>
                  <a:pt x="4657" y="2278"/>
                </a:lnTo>
                <a:lnTo>
                  <a:pt x="4622" y="2276"/>
                </a:lnTo>
                <a:lnTo>
                  <a:pt x="4593" y="2267"/>
                </a:lnTo>
                <a:lnTo>
                  <a:pt x="4575" y="2250"/>
                </a:lnTo>
                <a:lnTo>
                  <a:pt x="4560" y="2242"/>
                </a:lnTo>
                <a:lnTo>
                  <a:pt x="4554" y="2243"/>
                </a:lnTo>
                <a:lnTo>
                  <a:pt x="4543" y="2251"/>
                </a:lnTo>
                <a:lnTo>
                  <a:pt x="4525" y="2275"/>
                </a:lnTo>
                <a:lnTo>
                  <a:pt x="4527" y="2296"/>
                </a:lnTo>
                <a:lnTo>
                  <a:pt x="4535" y="2308"/>
                </a:lnTo>
                <a:lnTo>
                  <a:pt x="4533" y="2313"/>
                </a:lnTo>
                <a:lnTo>
                  <a:pt x="4466" y="2325"/>
                </a:lnTo>
                <a:lnTo>
                  <a:pt x="4441" y="2348"/>
                </a:lnTo>
                <a:lnTo>
                  <a:pt x="4432" y="2374"/>
                </a:lnTo>
                <a:lnTo>
                  <a:pt x="4416" y="2393"/>
                </a:lnTo>
                <a:lnTo>
                  <a:pt x="4374" y="2416"/>
                </a:lnTo>
                <a:lnTo>
                  <a:pt x="4332" y="2418"/>
                </a:lnTo>
                <a:lnTo>
                  <a:pt x="4293" y="2432"/>
                </a:lnTo>
                <a:lnTo>
                  <a:pt x="4281" y="2439"/>
                </a:lnTo>
                <a:lnTo>
                  <a:pt x="4271" y="2452"/>
                </a:lnTo>
                <a:lnTo>
                  <a:pt x="4273" y="2462"/>
                </a:lnTo>
                <a:lnTo>
                  <a:pt x="4283" y="2467"/>
                </a:lnTo>
                <a:lnTo>
                  <a:pt x="4388" y="2469"/>
                </a:lnTo>
                <a:lnTo>
                  <a:pt x="4426" y="2464"/>
                </a:lnTo>
                <a:lnTo>
                  <a:pt x="4435" y="2466"/>
                </a:lnTo>
                <a:lnTo>
                  <a:pt x="4440" y="2469"/>
                </a:lnTo>
                <a:lnTo>
                  <a:pt x="4452" y="2472"/>
                </a:lnTo>
                <a:lnTo>
                  <a:pt x="4449" y="2476"/>
                </a:lnTo>
                <a:lnTo>
                  <a:pt x="4436" y="2476"/>
                </a:lnTo>
                <a:lnTo>
                  <a:pt x="4412" y="2480"/>
                </a:lnTo>
                <a:lnTo>
                  <a:pt x="4371" y="2489"/>
                </a:lnTo>
                <a:lnTo>
                  <a:pt x="4346" y="2492"/>
                </a:lnTo>
                <a:lnTo>
                  <a:pt x="4332" y="2492"/>
                </a:lnTo>
                <a:lnTo>
                  <a:pt x="4289" y="2481"/>
                </a:lnTo>
                <a:lnTo>
                  <a:pt x="4250" y="2484"/>
                </a:lnTo>
                <a:lnTo>
                  <a:pt x="4220" y="2500"/>
                </a:lnTo>
                <a:lnTo>
                  <a:pt x="4215" y="2509"/>
                </a:lnTo>
                <a:lnTo>
                  <a:pt x="4231" y="2539"/>
                </a:lnTo>
                <a:lnTo>
                  <a:pt x="4242" y="2549"/>
                </a:lnTo>
                <a:lnTo>
                  <a:pt x="4254" y="2552"/>
                </a:lnTo>
                <a:lnTo>
                  <a:pt x="4251" y="2558"/>
                </a:lnTo>
                <a:lnTo>
                  <a:pt x="4240" y="2564"/>
                </a:lnTo>
                <a:lnTo>
                  <a:pt x="4232" y="2572"/>
                </a:lnTo>
                <a:lnTo>
                  <a:pt x="4243" y="2599"/>
                </a:lnTo>
                <a:lnTo>
                  <a:pt x="4234" y="2598"/>
                </a:lnTo>
                <a:lnTo>
                  <a:pt x="4208" y="2566"/>
                </a:lnTo>
                <a:lnTo>
                  <a:pt x="4197" y="2527"/>
                </a:lnTo>
                <a:lnTo>
                  <a:pt x="4192" y="2523"/>
                </a:lnTo>
                <a:lnTo>
                  <a:pt x="4187" y="2521"/>
                </a:lnTo>
                <a:lnTo>
                  <a:pt x="4161" y="2531"/>
                </a:lnTo>
                <a:lnTo>
                  <a:pt x="4127" y="2535"/>
                </a:lnTo>
                <a:lnTo>
                  <a:pt x="4099" y="2549"/>
                </a:lnTo>
                <a:lnTo>
                  <a:pt x="4070" y="2557"/>
                </a:lnTo>
                <a:lnTo>
                  <a:pt x="4066" y="2564"/>
                </a:lnTo>
                <a:lnTo>
                  <a:pt x="4077" y="2571"/>
                </a:lnTo>
                <a:lnTo>
                  <a:pt x="4120" y="2574"/>
                </a:lnTo>
                <a:lnTo>
                  <a:pt x="4123" y="2583"/>
                </a:lnTo>
                <a:lnTo>
                  <a:pt x="4104" y="2589"/>
                </a:lnTo>
                <a:lnTo>
                  <a:pt x="4085" y="2591"/>
                </a:lnTo>
                <a:lnTo>
                  <a:pt x="4064" y="2580"/>
                </a:lnTo>
                <a:lnTo>
                  <a:pt x="4039" y="2578"/>
                </a:lnTo>
                <a:lnTo>
                  <a:pt x="4025" y="2582"/>
                </a:lnTo>
                <a:lnTo>
                  <a:pt x="3983" y="2615"/>
                </a:lnTo>
                <a:lnTo>
                  <a:pt x="3987" y="2629"/>
                </a:lnTo>
                <a:lnTo>
                  <a:pt x="3981" y="2646"/>
                </a:lnTo>
                <a:lnTo>
                  <a:pt x="3994" y="2648"/>
                </a:lnTo>
                <a:lnTo>
                  <a:pt x="4026" y="2644"/>
                </a:lnTo>
                <a:lnTo>
                  <a:pt x="4071" y="2625"/>
                </a:lnTo>
                <a:lnTo>
                  <a:pt x="4078" y="2632"/>
                </a:lnTo>
                <a:lnTo>
                  <a:pt x="4068" y="2638"/>
                </a:lnTo>
                <a:lnTo>
                  <a:pt x="4057" y="2650"/>
                </a:lnTo>
                <a:lnTo>
                  <a:pt x="4063" y="2662"/>
                </a:lnTo>
                <a:lnTo>
                  <a:pt x="4081" y="2675"/>
                </a:lnTo>
                <a:lnTo>
                  <a:pt x="4104" y="2682"/>
                </a:lnTo>
                <a:lnTo>
                  <a:pt x="4134" y="2676"/>
                </a:lnTo>
                <a:lnTo>
                  <a:pt x="4140" y="2680"/>
                </a:lnTo>
                <a:lnTo>
                  <a:pt x="4120" y="2698"/>
                </a:lnTo>
                <a:lnTo>
                  <a:pt x="4124" y="2720"/>
                </a:lnTo>
                <a:lnTo>
                  <a:pt x="4117" y="2719"/>
                </a:lnTo>
                <a:lnTo>
                  <a:pt x="4101" y="2696"/>
                </a:lnTo>
                <a:lnTo>
                  <a:pt x="4092" y="2691"/>
                </a:lnTo>
                <a:lnTo>
                  <a:pt x="4070" y="2689"/>
                </a:lnTo>
                <a:lnTo>
                  <a:pt x="4040" y="2673"/>
                </a:lnTo>
                <a:lnTo>
                  <a:pt x="4014" y="2668"/>
                </a:lnTo>
                <a:lnTo>
                  <a:pt x="3978" y="2685"/>
                </a:lnTo>
                <a:lnTo>
                  <a:pt x="3948" y="2710"/>
                </a:lnTo>
                <a:lnTo>
                  <a:pt x="3941" y="2722"/>
                </a:lnTo>
                <a:lnTo>
                  <a:pt x="3927" y="2731"/>
                </a:lnTo>
                <a:lnTo>
                  <a:pt x="3926" y="2737"/>
                </a:lnTo>
                <a:lnTo>
                  <a:pt x="3932" y="2740"/>
                </a:lnTo>
                <a:lnTo>
                  <a:pt x="3950" y="2738"/>
                </a:lnTo>
                <a:lnTo>
                  <a:pt x="3992" y="2737"/>
                </a:lnTo>
                <a:lnTo>
                  <a:pt x="4074" y="2740"/>
                </a:lnTo>
                <a:lnTo>
                  <a:pt x="4098" y="2742"/>
                </a:lnTo>
                <a:lnTo>
                  <a:pt x="4095" y="2752"/>
                </a:lnTo>
                <a:lnTo>
                  <a:pt x="3984" y="2755"/>
                </a:lnTo>
                <a:lnTo>
                  <a:pt x="3953" y="2759"/>
                </a:lnTo>
                <a:lnTo>
                  <a:pt x="3932" y="2766"/>
                </a:lnTo>
                <a:lnTo>
                  <a:pt x="3908" y="2763"/>
                </a:lnTo>
                <a:lnTo>
                  <a:pt x="3886" y="2773"/>
                </a:lnTo>
                <a:lnTo>
                  <a:pt x="3870" y="2772"/>
                </a:lnTo>
                <a:lnTo>
                  <a:pt x="3854" y="2782"/>
                </a:lnTo>
                <a:lnTo>
                  <a:pt x="3831" y="2807"/>
                </a:lnTo>
                <a:lnTo>
                  <a:pt x="3818" y="2808"/>
                </a:lnTo>
                <a:lnTo>
                  <a:pt x="3804" y="2813"/>
                </a:lnTo>
                <a:lnTo>
                  <a:pt x="3791" y="2820"/>
                </a:lnTo>
                <a:lnTo>
                  <a:pt x="3800" y="2832"/>
                </a:lnTo>
                <a:lnTo>
                  <a:pt x="3838" y="2840"/>
                </a:lnTo>
                <a:lnTo>
                  <a:pt x="3845" y="2846"/>
                </a:lnTo>
                <a:lnTo>
                  <a:pt x="3815" y="2849"/>
                </a:lnTo>
                <a:lnTo>
                  <a:pt x="3787" y="2846"/>
                </a:lnTo>
                <a:lnTo>
                  <a:pt x="3769" y="2858"/>
                </a:lnTo>
                <a:lnTo>
                  <a:pt x="3757" y="2863"/>
                </a:lnTo>
                <a:lnTo>
                  <a:pt x="3733" y="2867"/>
                </a:lnTo>
                <a:lnTo>
                  <a:pt x="3716" y="2881"/>
                </a:lnTo>
                <a:lnTo>
                  <a:pt x="3713" y="2904"/>
                </a:lnTo>
                <a:lnTo>
                  <a:pt x="3698" y="2904"/>
                </a:lnTo>
                <a:lnTo>
                  <a:pt x="3691" y="2929"/>
                </a:lnTo>
                <a:lnTo>
                  <a:pt x="3702" y="2975"/>
                </a:lnTo>
                <a:lnTo>
                  <a:pt x="3742" y="2974"/>
                </a:lnTo>
                <a:lnTo>
                  <a:pt x="3753" y="2970"/>
                </a:lnTo>
                <a:lnTo>
                  <a:pt x="3768" y="2970"/>
                </a:lnTo>
                <a:lnTo>
                  <a:pt x="3799" y="2965"/>
                </a:lnTo>
                <a:lnTo>
                  <a:pt x="3850" y="2954"/>
                </a:lnTo>
                <a:lnTo>
                  <a:pt x="3861" y="2959"/>
                </a:lnTo>
                <a:lnTo>
                  <a:pt x="3841" y="2971"/>
                </a:lnTo>
                <a:lnTo>
                  <a:pt x="3813" y="2977"/>
                </a:lnTo>
                <a:lnTo>
                  <a:pt x="3799" y="2986"/>
                </a:lnTo>
                <a:lnTo>
                  <a:pt x="3749" y="2986"/>
                </a:lnTo>
                <a:lnTo>
                  <a:pt x="3643" y="3005"/>
                </a:lnTo>
                <a:lnTo>
                  <a:pt x="3645" y="3012"/>
                </a:lnTo>
                <a:lnTo>
                  <a:pt x="3677" y="3023"/>
                </a:lnTo>
                <a:lnTo>
                  <a:pt x="3687" y="3037"/>
                </a:lnTo>
                <a:lnTo>
                  <a:pt x="3679" y="3041"/>
                </a:lnTo>
                <a:lnTo>
                  <a:pt x="3650" y="3038"/>
                </a:lnTo>
                <a:lnTo>
                  <a:pt x="3627" y="3051"/>
                </a:lnTo>
                <a:lnTo>
                  <a:pt x="3617" y="3072"/>
                </a:lnTo>
                <a:lnTo>
                  <a:pt x="3568" y="3113"/>
                </a:lnTo>
                <a:lnTo>
                  <a:pt x="3555" y="3127"/>
                </a:lnTo>
                <a:lnTo>
                  <a:pt x="3544" y="3146"/>
                </a:lnTo>
                <a:lnTo>
                  <a:pt x="3529" y="3175"/>
                </a:lnTo>
                <a:lnTo>
                  <a:pt x="3532" y="3194"/>
                </a:lnTo>
                <a:lnTo>
                  <a:pt x="3543" y="3202"/>
                </a:lnTo>
                <a:lnTo>
                  <a:pt x="3554" y="3199"/>
                </a:lnTo>
                <a:lnTo>
                  <a:pt x="3567" y="3203"/>
                </a:lnTo>
                <a:lnTo>
                  <a:pt x="3572" y="3214"/>
                </a:lnTo>
                <a:lnTo>
                  <a:pt x="3582" y="3217"/>
                </a:lnTo>
                <a:lnTo>
                  <a:pt x="3598" y="3214"/>
                </a:lnTo>
                <a:lnTo>
                  <a:pt x="3634" y="3197"/>
                </a:lnTo>
                <a:lnTo>
                  <a:pt x="3653" y="3185"/>
                </a:lnTo>
                <a:lnTo>
                  <a:pt x="3669" y="3180"/>
                </a:lnTo>
                <a:lnTo>
                  <a:pt x="3638" y="3209"/>
                </a:lnTo>
                <a:lnTo>
                  <a:pt x="3598" y="3236"/>
                </a:lnTo>
                <a:lnTo>
                  <a:pt x="3563" y="3239"/>
                </a:lnTo>
                <a:lnTo>
                  <a:pt x="3548" y="3225"/>
                </a:lnTo>
                <a:lnTo>
                  <a:pt x="3536" y="3218"/>
                </a:lnTo>
                <a:lnTo>
                  <a:pt x="3418" y="3265"/>
                </a:lnTo>
                <a:lnTo>
                  <a:pt x="3394" y="3281"/>
                </a:lnTo>
                <a:lnTo>
                  <a:pt x="3386" y="3299"/>
                </a:lnTo>
                <a:lnTo>
                  <a:pt x="3383" y="3316"/>
                </a:lnTo>
                <a:lnTo>
                  <a:pt x="3401" y="3312"/>
                </a:lnTo>
                <a:lnTo>
                  <a:pt x="3431" y="3302"/>
                </a:lnTo>
                <a:lnTo>
                  <a:pt x="3444" y="3303"/>
                </a:lnTo>
                <a:lnTo>
                  <a:pt x="3424" y="3318"/>
                </a:lnTo>
                <a:lnTo>
                  <a:pt x="3390" y="3332"/>
                </a:lnTo>
                <a:lnTo>
                  <a:pt x="3371" y="3333"/>
                </a:lnTo>
                <a:lnTo>
                  <a:pt x="3348" y="3349"/>
                </a:lnTo>
                <a:lnTo>
                  <a:pt x="3319" y="3357"/>
                </a:lnTo>
                <a:lnTo>
                  <a:pt x="3302" y="3376"/>
                </a:lnTo>
                <a:lnTo>
                  <a:pt x="3254" y="3395"/>
                </a:lnTo>
                <a:lnTo>
                  <a:pt x="3195" y="3450"/>
                </a:lnTo>
                <a:lnTo>
                  <a:pt x="3154" y="3473"/>
                </a:lnTo>
                <a:lnTo>
                  <a:pt x="3141" y="3496"/>
                </a:lnTo>
                <a:lnTo>
                  <a:pt x="3128" y="3512"/>
                </a:lnTo>
                <a:lnTo>
                  <a:pt x="3100" y="3524"/>
                </a:lnTo>
                <a:lnTo>
                  <a:pt x="3083" y="3540"/>
                </a:lnTo>
                <a:lnTo>
                  <a:pt x="3074" y="3561"/>
                </a:lnTo>
                <a:lnTo>
                  <a:pt x="3079" y="3568"/>
                </a:lnTo>
                <a:lnTo>
                  <a:pt x="3091" y="3563"/>
                </a:lnTo>
                <a:lnTo>
                  <a:pt x="3110" y="3563"/>
                </a:lnTo>
                <a:lnTo>
                  <a:pt x="3121" y="3582"/>
                </a:lnTo>
                <a:lnTo>
                  <a:pt x="3132" y="3592"/>
                </a:lnTo>
                <a:lnTo>
                  <a:pt x="3138" y="3605"/>
                </a:lnTo>
                <a:lnTo>
                  <a:pt x="3161" y="3607"/>
                </a:lnTo>
                <a:lnTo>
                  <a:pt x="3213" y="3593"/>
                </a:lnTo>
                <a:lnTo>
                  <a:pt x="3319" y="3546"/>
                </a:lnTo>
                <a:lnTo>
                  <a:pt x="3339" y="3529"/>
                </a:lnTo>
                <a:lnTo>
                  <a:pt x="3325" y="3516"/>
                </a:lnTo>
                <a:lnTo>
                  <a:pt x="3316" y="3511"/>
                </a:lnTo>
                <a:lnTo>
                  <a:pt x="3345" y="3495"/>
                </a:lnTo>
                <a:lnTo>
                  <a:pt x="3369" y="3485"/>
                </a:lnTo>
                <a:lnTo>
                  <a:pt x="3386" y="3481"/>
                </a:lnTo>
                <a:lnTo>
                  <a:pt x="3408" y="3486"/>
                </a:lnTo>
                <a:lnTo>
                  <a:pt x="3413" y="3491"/>
                </a:lnTo>
                <a:lnTo>
                  <a:pt x="3383" y="3504"/>
                </a:lnTo>
                <a:lnTo>
                  <a:pt x="3363" y="3516"/>
                </a:lnTo>
                <a:lnTo>
                  <a:pt x="3369" y="3521"/>
                </a:lnTo>
                <a:lnTo>
                  <a:pt x="3387" y="3521"/>
                </a:lnTo>
                <a:lnTo>
                  <a:pt x="3394" y="3530"/>
                </a:lnTo>
                <a:lnTo>
                  <a:pt x="3398" y="3538"/>
                </a:lnTo>
                <a:lnTo>
                  <a:pt x="3372" y="3548"/>
                </a:lnTo>
                <a:lnTo>
                  <a:pt x="3353" y="3558"/>
                </a:lnTo>
                <a:lnTo>
                  <a:pt x="3323" y="3563"/>
                </a:lnTo>
                <a:lnTo>
                  <a:pt x="3291" y="3574"/>
                </a:lnTo>
                <a:lnTo>
                  <a:pt x="3282" y="3580"/>
                </a:lnTo>
                <a:lnTo>
                  <a:pt x="3273" y="3596"/>
                </a:lnTo>
                <a:lnTo>
                  <a:pt x="3278" y="3601"/>
                </a:lnTo>
                <a:lnTo>
                  <a:pt x="3288" y="3619"/>
                </a:lnTo>
                <a:lnTo>
                  <a:pt x="3278" y="3618"/>
                </a:lnTo>
                <a:lnTo>
                  <a:pt x="3258" y="3622"/>
                </a:lnTo>
                <a:lnTo>
                  <a:pt x="3213" y="3617"/>
                </a:lnTo>
                <a:lnTo>
                  <a:pt x="3185" y="3620"/>
                </a:lnTo>
                <a:lnTo>
                  <a:pt x="3165" y="3625"/>
                </a:lnTo>
                <a:lnTo>
                  <a:pt x="3155" y="3636"/>
                </a:lnTo>
                <a:lnTo>
                  <a:pt x="3147" y="3635"/>
                </a:lnTo>
                <a:lnTo>
                  <a:pt x="3140" y="3615"/>
                </a:lnTo>
                <a:lnTo>
                  <a:pt x="3132" y="3612"/>
                </a:lnTo>
                <a:lnTo>
                  <a:pt x="3121" y="3604"/>
                </a:lnTo>
                <a:lnTo>
                  <a:pt x="3097" y="3580"/>
                </a:lnTo>
                <a:lnTo>
                  <a:pt x="3081" y="3584"/>
                </a:lnTo>
                <a:lnTo>
                  <a:pt x="3065" y="3590"/>
                </a:lnTo>
                <a:lnTo>
                  <a:pt x="3030" y="3594"/>
                </a:lnTo>
                <a:lnTo>
                  <a:pt x="3000" y="3619"/>
                </a:lnTo>
                <a:lnTo>
                  <a:pt x="2986" y="3618"/>
                </a:lnTo>
                <a:lnTo>
                  <a:pt x="2985" y="3610"/>
                </a:lnTo>
                <a:lnTo>
                  <a:pt x="3000" y="3594"/>
                </a:lnTo>
                <a:lnTo>
                  <a:pt x="2997" y="3587"/>
                </a:lnTo>
                <a:lnTo>
                  <a:pt x="2943" y="3575"/>
                </a:lnTo>
                <a:lnTo>
                  <a:pt x="2914" y="3581"/>
                </a:lnTo>
                <a:lnTo>
                  <a:pt x="2895" y="3586"/>
                </a:lnTo>
                <a:lnTo>
                  <a:pt x="2864" y="3602"/>
                </a:lnTo>
                <a:lnTo>
                  <a:pt x="2856" y="3610"/>
                </a:lnTo>
                <a:lnTo>
                  <a:pt x="2862" y="3622"/>
                </a:lnTo>
                <a:lnTo>
                  <a:pt x="2878" y="3627"/>
                </a:lnTo>
                <a:lnTo>
                  <a:pt x="2898" y="3627"/>
                </a:lnTo>
                <a:lnTo>
                  <a:pt x="2907" y="3635"/>
                </a:lnTo>
                <a:lnTo>
                  <a:pt x="2906" y="3647"/>
                </a:lnTo>
                <a:lnTo>
                  <a:pt x="2895" y="3654"/>
                </a:lnTo>
                <a:lnTo>
                  <a:pt x="2839" y="3660"/>
                </a:lnTo>
                <a:lnTo>
                  <a:pt x="2824" y="3671"/>
                </a:lnTo>
                <a:lnTo>
                  <a:pt x="2819" y="3690"/>
                </a:lnTo>
                <a:lnTo>
                  <a:pt x="2832" y="3708"/>
                </a:lnTo>
                <a:lnTo>
                  <a:pt x="2850" y="3718"/>
                </a:lnTo>
                <a:lnTo>
                  <a:pt x="2898" y="3755"/>
                </a:lnTo>
                <a:lnTo>
                  <a:pt x="2901" y="3764"/>
                </a:lnTo>
                <a:lnTo>
                  <a:pt x="2845" y="3736"/>
                </a:lnTo>
                <a:lnTo>
                  <a:pt x="2827" y="3729"/>
                </a:lnTo>
                <a:lnTo>
                  <a:pt x="2807" y="3706"/>
                </a:lnTo>
                <a:lnTo>
                  <a:pt x="2764" y="3701"/>
                </a:lnTo>
                <a:lnTo>
                  <a:pt x="2742" y="3703"/>
                </a:lnTo>
                <a:lnTo>
                  <a:pt x="2728" y="3702"/>
                </a:lnTo>
                <a:lnTo>
                  <a:pt x="2712" y="3704"/>
                </a:lnTo>
                <a:lnTo>
                  <a:pt x="2678" y="3722"/>
                </a:lnTo>
                <a:lnTo>
                  <a:pt x="2610" y="3738"/>
                </a:lnTo>
                <a:lnTo>
                  <a:pt x="2598" y="3744"/>
                </a:lnTo>
                <a:lnTo>
                  <a:pt x="2594" y="3750"/>
                </a:lnTo>
                <a:lnTo>
                  <a:pt x="2567" y="3777"/>
                </a:lnTo>
                <a:lnTo>
                  <a:pt x="2559" y="3793"/>
                </a:lnTo>
                <a:lnTo>
                  <a:pt x="2566" y="3799"/>
                </a:lnTo>
                <a:lnTo>
                  <a:pt x="2611" y="3791"/>
                </a:lnTo>
                <a:lnTo>
                  <a:pt x="2626" y="3786"/>
                </a:lnTo>
                <a:lnTo>
                  <a:pt x="2651" y="3786"/>
                </a:lnTo>
                <a:lnTo>
                  <a:pt x="2680" y="3795"/>
                </a:lnTo>
                <a:lnTo>
                  <a:pt x="2796" y="3782"/>
                </a:lnTo>
                <a:lnTo>
                  <a:pt x="2805" y="3791"/>
                </a:lnTo>
                <a:lnTo>
                  <a:pt x="2752" y="3793"/>
                </a:lnTo>
                <a:lnTo>
                  <a:pt x="2704" y="3806"/>
                </a:lnTo>
                <a:lnTo>
                  <a:pt x="2700" y="3812"/>
                </a:lnTo>
                <a:lnTo>
                  <a:pt x="2701" y="3820"/>
                </a:lnTo>
                <a:lnTo>
                  <a:pt x="2731" y="3826"/>
                </a:lnTo>
                <a:lnTo>
                  <a:pt x="2723" y="3831"/>
                </a:lnTo>
                <a:lnTo>
                  <a:pt x="2708" y="3834"/>
                </a:lnTo>
                <a:lnTo>
                  <a:pt x="2695" y="3835"/>
                </a:lnTo>
                <a:lnTo>
                  <a:pt x="2657" y="3822"/>
                </a:lnTo>
                <a:lnTo>
                  <a:pt x="2599" y="3816"/>
                </a:lnTo>
                <a:lnTo>
                  <a:pt x="2560" y="3813"/>
                </a:lnTo>
                <a:lnTo>
                  <a:pt x="2536" y="3817"/>
                </a:lnTo>
                <a:lnTo>
                  <a:pt x="2503" y="3820"/>
                </a:lnTo>
                <a:lnTo>
                  <a:pt x="2488" y="3820"/>
                </a:lnTo>
                <a:lnTo>
                  <a:pt x="2474" y="3826"/>
                </a:lnTo>
                <a:lnTo>
                  <a:pt x="2467" y="3842"/>
                </a:lnTo>
                <a:lnTo>
                  <a:pt x="2453" y="3850"/>
                </a:lnTo>
                <a:lnTo>
                  <a:pt x="2444" y="3859"/>
                </a:lnTo>
                <a:lnTo>
                  <a:pt x="2447" y="3868"/>
                </a:lnTo>
                <a:lnTo>
                  <a:pt x="2470" y="3866"/>
                </a:lnTo>
                <a:lnTo>
                  <a:pt x="2505" y="3858"/>
                </a:lnTo>
                <a:lnTo>
                  <a:pt x="2548" y="3854"/>
                </a:lnTo>
                <a:lnTo>
                  <a:pt x="2535" y="3864"/>
                </a:lnTo>
                <a:lnTo>
                  <a:pt x="2528" y="3868"/>
                </a:lnTo>
                <a:lnTo>
                  <a:pt x="2459" y="3880"/>
                </a:lnTo>
                <a:lnTo>
                  <a:pt x="2437" y="3882"/>
                </a:lnTo>
                <a:lnTo>
                  <a:pt x="2427" y="3875"/>
                </a:lnTo>
                <a:lnTo>
                  <a:pt x="2418" y="3868"/>
                </a:lnTo>
                <a:lnTo>
                  <a:pt x="2406" y="3866"/>
                </a:lnTo>
                <a:lnTo>
                  <a:pt x="2385" y="3873"/>
                </a:lnTo>
                <a:lnTo>
                  <a:pt x="2370" y="3874"/>
                </a:lnTo>
                <a:lnTo>
                  <a:pt x="2337" y="3891"/>
                </a:lnTo>
                <a:lnTo>
                  <a:pt x="2326" y="3908"/>
                </a:lnTo>
                <a:lnTo>
                  <a:pt x="2315" y="3915"/>
                </a:lnTo>
                <a:lnTo>
                  <a:pt x="2303" y="3929"/>
                </a:lnTo>
                <a:lnTo>
                  <a:pt x="2292" y="3929"/>
                </a:lnTo>
                <a:lnTo>
                  <a:pt x="2282" y="3920"/>
                </a:lnTo>
                <a:lnTo>
                  <a:pt x="2264" y="3927"/>
                </a:lnTo>
                <a:lnTo>
                  <a:pt x="2254" y="3958"/>
                </a:lnTo>
                <a:lnTo>
                  <a:pt x="2265" y="3975"/>
                </a:lnTo>
                <a:lnTo>
                  <a:pt x="2284" y="3980"/>
                </a:lnTo>
                <a:lnTo>
                  <a:pt x="2322" y="3978"/>
                </a:lnTo>
                <a:lnTo>
                  <a:pt x="2357" y="3983"/>
                </a:lnTo>
                <a:lnTo>
                  <a:pt x="2441" y="4000"/>
                </a:lnTo>
                <a:lnTo>
                  <a:pt x="2490" y="4000"/>
                </a:lnTo>
                <a:lnTo>
                  <a:pt x="2542" y="3992"/>
                </a:lnTo>
                <a:lnTo>
                  <a:pt x="2550" y="3996"/>
                </a:lnTo>
                <a:lnTo>
                  <a:pt x="2502" y="4011"/>
                </a:lnTo>
                <a:lnTo>
                  <a:pt x="2420" y="4016"/>
                </a:lnTo>
                <a:lnTo>
                  <a:pt x="2380" y="4007"/>
                </a:lnTo>
                <a:lnTo>
                  <a:pt x="2320" y="3989"/>
                </a:lnTo>
                <a:lnTo>
                  <a:pt x="2256" y="3992"/>
                </a:lnTo>
                <a:lnTo>
                  <a:pt x="2232" y="3989"/>
                </a:lnTo>
                <a:lnTo>
                  <a:pt x="2222" y="3994"/>
                </a:lnTo>
                <a:lnTo>
                  <a:pt x="2218" y="4011"/>
                </a:lnTo>
                <a:lnTo>
                  <a:pt x="2220" y="4034"/>
                </a:lnTo>
                <a:lnTo>
                  <a:pt x="2231" y="4050"/>
                </a:lnTo>
                <a:lnTo>
                  <a:pt x="2250" y="4056"/>
                </a:lnTo>
                <a:lnTo>
                  <a:pt x="2262" y="4074"/>
                </a:lnTo>
                <a:lnTo>
                  <a:pt x="2279" y="4083"/>
                </a:lnTo>
                <a:lnTo>
                  <a:pt x="2293" y="4087"/>
                </a:lnTo>
                <a:lnTo>
                  <a:pt x="2277" y="4095"/>
                </a:lnTo>
                <a:lnTo>
                  <a:pt x="2262" y="4095"/>
                </a:lnTo>
                <a:lnTo>
                  <a:pt x="2230" y="4100"/>
                </a:lnTo>
                <a:lnTo>
                  <a:pt x="2227" y="4113"/>
                </a:lnTo>
                <a:lnTo>
                  <a:pt x="2232" y="4144"/>
                </a:lnTo>
                <a:lnTo>
                  <a:pt x="2247" y="4159"/>
                </a:lnTo>
                <a:lnTo>
                  <a:pt x="2286" y="4178"/>
                </a:lnTo>
                <a:lnTo>
                  <a:pt x="2309" y="4180"/>
                </a:lnTo>
                <a:lnTo>
                  <a:pt x="2346" y="4168"/>
                </a:lnTo>
                <a:lnTo>
                  <a:pt x="2427" y="4164"/>
                </a:lnTo>
                <a:lnTo>
                  <a:pt x="2482" y="4171"/>
                </a:lnTo>
                <a:lnTo>
                  <a:pt x="2501" y="4167"/>
                </a:lnTo>
                <a:lnTo>
                  <a:pt x="2512" y="4145"/>
                </a:lnTo>
                <a:lnTo>
                  <a:pt x="2523" y="4135"/>
                </a:lnTo>
                <a:lnTo>
                  <a:pt x="2527" y="4137"/>
                </a:lnTo>
                <a:lnTo>
                  <a:pt x="2524" y="4149"/>
                </a:lnTo>
                <a:lnTo>
                  <a:pt x="2532" y="4154"/>
                </a:lnTo>
                <a:lnTo>
                  <a:pt x="2558" y="4158"/>
                </a:lnTo>
                <a:lnTo>
                  <a:pt x="2584" y="4165"/>
                </a:lnTo>
                <a:lnTo>
                  <a:pt x="2627" y="4164"/>
                </a:lnTo>
                <a:lnTo>
                  <a:pt x="2646" y="4160"/>
                </a:lnTo>
                <a:lnTo>
                  <a:pt x="2651" y="4153"/>
                </a:lnTo>
                <a:lnTo>
                  <a:pt x="2647" y="4136"/>
                </a:lnTo>
                <a:lnTo>
                  <a:pt x="2657" y="4115"/>
                </a:lnTo>
                <a:lnTo>
                  <a:pt x="2678" y="4100"/>
                </a:lnTo>
                <a:lnTo>
                  <a:pt x="2679" y="4104"/>
                </a:lnTo>
                <a:lnTo>
                  <a:pt x="2660" y="4132"/>
                </a:lnTo>
                <a:lnTo>
                  <a:pt x="2670" y="4151"/>
                </a:lnTo>
                <a:lnTo>
                  <a:pt x="2707" y="4153"/>
                </a:lnTo>
                <a:lnTo>
                  <a:pt x="2696" y="4161"/>
                </a:lnTo>
                <a:lnTo>
                  <a:pt x="2602" y="4182"/>
                </a:lnTo>
                <a:lnTo>
                  <a:pt x="2603" y="4200"/>
                </a:lnTo>
                <a:lnTo>
                  <a:pt x="2608" y="4212"/>
                </a:lnTo>
                <a:lnTo>
                  <a:pt x="2601" y="4216"/>
                </a:lnTo>
                <a:lnTo>
                  <a:pt x="2590" y="4205"/>
                </a:lnTo>
                <a:lnTo>
                  <a:pt x="2589" y="4191"/>
                </a:lnTo>
                <a:lnTo>
                  <a:pt x="2577" y="4180"/>
                </a:lnTo>
                <a:lnTo>
                  <a:pt x="2554" y="4169"/>
                </a:lnTo>
                <a:lnTo>
                  <a:pt x="2523" y="4171"/>
                </a:lnTo>
                <a:lnTo>
                  <a:pt x="2487" y="4184"/>
                </a:lnTo>
                <a:lnTo>
                  <a:pt x="2465" y="4185"/>
                </a:lnTo>
                <a:lnTo>
                  <a:pt x="2407" y="4176"/>
                </a:lnTo>
                <a:lnTo>
                  <a:pt x="2319" y="4191"/>
                </a:lnTo>
                <a:lnTo>
                  <a:pt x="2279" y="4193"/>
                </a:lnTo>
                <a:lnTo>
                  <a:pt x="2261" y="4191"/>
                </a:lnTo>
                <a:lnTo>
                  <a:pt x="2243" y="4187"/>
                </a:lnTo>
                <a:lnTo>
                  <a:pt x="2227" y="4195"/>
                </a:lnTo>
                <a:lnTo>
                  <a:pt x="2229" y="4220"/>
                </a:lnTo>
                <a:lnTo>
                  <a:pt x="2226" y="4238"/>
                </a:lnTo>
                <a:lnTo>
                  <a:pt x="2231" y="4274"/>
                </a:lnTo>
                <a:lnTo>
                  <a:pt x="2242" y="4291"/>
                </a:lnTo>
                <a:lnTo>
                  <a:pt x="2266" y="4308"/>
                </a:lnTo>
                <a:lnTo>
                  <a:pt x="2304" y="4296"/>
                </a:lnTo>
                <a:lnTo>
                  <a:pt x="2330" y="4277"/>
                </a:lnTo>
                <a:lnTo>
                  <a:pt x="2342" y="4279"/>
                </a:lnTo>
                <a:lnTo>
                  <a:pt x="2322" y="4294"/>
                </a:lnTo>
                <a:lnTo>
                  <a:pt x="2251" y="4328"/>
                </a:lnTo>
                <a:lnTo>
                  <a:pt x="2245" y="4337"/>
                </a:lnTo>
                <a:lnTo>
                  <a:pt x="2252" y="4370"/>
                </a:lnTo>
                <a:lnTo>
                  <a:pt x="2270" y="4395"/>
                </a:lnTo>
                <a:lnTo>
                  <a:pt x="2294" y="4408"/>
                </a:lnTo>
                <a:lnTo>
                  <a:pt x="2323" y="4406"/>
                </a:lnTo>
                <a:lnTo>
                  <a:pt x="2339" y="4408"/>
                </a:lnTo>
                <a:lnTo>
                  <a:pt x="2344" y="4415"/>
                </a:lnTo>
                <a:lnTo>
                  <a:pt x="2307" y="4428"/>
                </a:lnTo>
                <a:lnTo>
                  <a:pt x="2285" y="4429"/>
                </a:lnTo>
                <a:lnTo>
                  <a:pt x="2265" y="4423"/>
                </a:lnTo>
                <a:lnTo>
                  <a:pt x="2254" y="4423"/>
                </a:lnTo>
                <a:lnTo>
                  <a:pt x="2248" y="4434"/>
                </a:lnTo>
                <a:lnTo>
                  <a:pt x="2256" y="4450"/>
                </a:lnTo>
                <a:lnTo>
                  <a:pt x="2249" y="4468"/>
                </a:lnTo>
                <a:lnTo>
                  <a:pt x="2235" y="4485"/>
                </a:lnTo>
                <a:lnTo>
                  <a:pt x="2231" y="4510"/>
                </a:lnTo>
                <a:lnTo>
                  <a:pt x="2232" y="4525"/>
                </a:lnTo>
                <a:lnTo>
                  <a:pt x="2238" y="4532"/>
                </a:lnTo>
                <a:lnTo>
                  <a:pt x="2246" y="4531"/>
                </a:lnTo>
                <a:lnTo>
                  <a:pt x="2255" y="4520"/>
                </a:lnTo>
                <a:lnTo>
                  <a:pt x="2261" y="4515"/>
                </a:lnTo>
                <a:lnTo>
                  <a:pt x="2278" y="4503"/>
                </a:lnTo>
                <a:lnTo>
                  <a:pt x="2305" y="4487"/>
                </a:lnTo>
                <a:lnTo>
                  <a:pt x="2317" y="4468"/>
                </a:lnTo>
                <a:lnTo>
                  <a:pt x="2345" y="4443"/>
                </a:lnTo>
                <a:lnTo>
                  <a:pt x="2364" y="4439"/>
                </a:lnTo>
                <a:lnTo>
                  <a:pt x="2379" y="4428"/>
                </a:lnTo>
                <a:lnTo>
                  <a:pt x="2385" y="4408"/>
                </a:lnTo>
                <a:lnTo>
                  <a:pt x="2397" y="4395"/>
                </a:lnTo>
                <a:lnTo>
                  <a:pt x="2423" y="4374"/>
                </a:lnTo>
                <a:lnTo>
                  <a:pt x="2433" y="4361"/>
                </a:lnTo>
                <a:lnTo>
                  <a:pt x="2469" y="4344"/>
                </a:lnTo>
                <a:lnTo>
                  <a:pt x="2555" y="4324"/>
                </a:lnTo>
                <a:lnTo>
                  <a:pt x="2589" y="4321"/>
                </a:lnTo>
                <a:lnTo>
                  <a:pt x="2581" y="4329"/>
                </a:lnTo>
                <a:lnTo>
                  <a:pt x="2550" y="4335"/>
                </a:lnTo>
                <a:lnTo>
                  <a:pt x="2538" y="4344"/>
                </a:lnTo>
                <a:lnTo>
                  <a:pt x="2527" y="4356"/>
                </a:lnTo>
                <a:lnTo>
                  <a:pt x="2500" y="4408"/>
                </a:lnTo>
                <a:lnTo>
                  <a:pt x="2500" y="4394"/>
                </a:lnTo>
                <a:lnTo>
                  <a:pt x="2511" y="4358"/>
                </a:lnTo>
                <a:lnTo>
                  <a:pt x="2500" y="4347"/>
                </a:lnTo>
                <a:lnTo>
                  <a:pt x="2469" y="4360"/>
                </a:lnTo>
                <a:lnTo>
                  <a:pt x="2429" y="4389"/>
                </a:lnTo>
                <a:lnTo>
                  <a:pt x="2422" y="4405"/>
                </a:lnTo>
                <a:lnTo>
                  <a:pt x="2423" y="4413"/>
                </a:lnTo>
                <a:lnTo>
                  <a:pt x="2414" y="4425"/>
                </a:lnTo>
                <a:lnTo>
                  <a:pt x="2400" y="4438"/>
                </a:lnTo>
                <a:lnTo>
                  <a:pt x="2360" y="4465"/>
                </a:lnTo>
                <a:lnTo>
                  <a:pt x="2349" y="4478"/>
                </a:lnTo>
                <a:lnTo>
                  <a:pt x="2355" y="4491"/>
                </a:lnTo>
                <a:lnTo>
                  <a:pt x="2368" y="4494"/>
                </a:lnTo>
                <a:lnTo>
                  <a:pt x="2393" y="4490"/>
                </a:lnTo>
                <a:lnTo>
                  <a:pt x="2410" y="4489"/>
                </a:lnTo>
                <a:lnTo>
                  <a:pt x="2439" y="4486"/>
                </a:lnTo>
                <a:lnTo>
                  <a:pt x="2440" y="4489"/>
                </a:lnTo>
                <a:lnTo>
                  <a:pt x="2397" y="4506"/>
                </a:lnTo>
                <a:lnTo>
                  <a:pt x="2373" y="4510"/>
                </a:lnTo>
                <a:lnTo>
                  <a:pt x="2355" y="4527"/>
                </a:lnTo>
                <a:lnTo>
                  <a:pt x="2319" y="4521"/>
                </a:lnTo>
                <a:lnTo>
                  <a:pt x="2310" y="4515"/>
                </a:lnTo>
                <a:lnTo>
                  <a:pt x="2300" y="4515"/>
                </a:lnTo>
                <a:lnTo>
                  <a:pt x="2286" y="4528"/>
                </a:lnTo>
                <a:lnTo>
                  <a:pt x="2268" y="4531"/>
                </a:lnTo>
                <a:lnTo>
                  <a:pt x="2256" y="4551"/>
                </a:lnTo>
                <a:lnTo>
                  <a:pt x="2243" y="4577"/>
                </a:lnTo>
                <a:lnTo>
                  <a:pt x="2231" y="4632"/>
                </a:lnTo>
                <a:lnTo>
                  <a:pt x="2238" y="4648"/>
                </a:lnTo>
                <a:lnTo>
                  <a:pt x="2274" y="4647"/>
                </a:lnTo>
                <a:lnTo>
                  <a:pt x="2294" y="4638"/>
                </a:lnTo>
                <a:lnTo>
                  <a:pt x="2313" y="4617"/>
                </a:lnTo>
                <a:lnTo>
                  <a:pt x="2330" y="4612"/>
                </a:lnTo>
                <a:lnTo>
                  <a:pt x="2342" y="4607"/>
                </a:lnTo>
                <a:lnTo>
                  <a:pt x="2366" y="4602"/>
                </a:lnTo>
                <a:lnTo>
                  <a:pt x="2399" y="4586"/>
                </a:lnTo>
                <a:lnTo>
                  <a:pt x="2426" y="4569"/>
                </a:lnTo>
                <a:lnTo>
                  <a:pt x="2449" y="4558"/>
                </a:lnTo>
                <a:lnTo>
                  <a:pt x="2473" y="4552"/>
                </a:lnTo>
                <a:lnTo>
                  <a:pt x="2475" y="4555"/>
                </a:lnTo>
                <a:lnTo>
                  <a:pt x="2453" y="4565"/>
                </a:lnTo>
                <a:lnTo>
                  <a:pt x="2433" y="4581"/>
                </a:lnTo>
                <a:lnTo>
                  <a:pt x="2405" y="4598"/>
                </a:lnTo>
                <a:lnTo>
                  <a:pt x="2386" y="4615"/>
                </a:lnTo>
                <a:lnTo>
                  <a:pt x="2383" y="4630"/>
                </a:lnTo>
                <a:lnTo>
                  <a:pt x="2388" y="4643"/>
                </a:lnTo>
                <a:lnTo>
                  <a:pt x="2384" y="4655"/>
                </a:lnTo>
                <a:lnTo>
                  <a:pt x="2372" y="4663"/>
                </a:lnTo>
                <a:lnTo>
                  <a:pt x="2371" y="4672"/>
                </a:lnTo>
                <a:lnTo>
                  <a:pt x="2395" y="4691"/>
                </a:lnTo>
                <a:lnTo>
                  <a:pt x="2410" y="4699"/>
                </a:lnTo>
                <a:lnTo>
                  <a:pt x="2452" y="4684"/>
                </a:lnTo>
                <a:lnTo>
                  <a:pt x="2460" y="4688"/>
                </a:lnTo>
                <a:lnTo>
                  <a:pt x="2432" y="4701"/>
                </a:lnTo>
                <a:lnTo>
                  <a:pt x="2416" y="4719"/>
                </a:lnTo>
                <a:lnTo>
                  <a:pt x="2409" y="4720"/>
                </a:lnTo>
                <a:lnTo>
                  <a:pt x="2364" y="4697"/>
                </a:lnTo>
                <a:lnTo>
                  <a:pt x="2319" y="4685"/>
                </a:lnTo>
                <a:lnTo>
                  <a:pt x="2308" y="4694"/>
                </a:lnTo>
                <a:lnTo>
                  <a:pt x="2301" y="4731"/>
                </a:lnTo>
                <a:lnTo>
                  <a:pt x="2299" y="4754"/>
                </a:lnTo>
                <a:lnTo>
                  <a:pt x="2311" y="4780"/>
                </a:lnTo>
                <a:lnTo>
                  <a:pt x="2333" y="4804"/>
                </a:lnTo>
                <a:lnTo>
                  <a:pt x="2383" y="4826"/>
                </a:lnTo>
                <a:lnTo>
                  <a:pt x="2397" y="4840"/>
                </a:lnTo>
                <a:lnTo>
                  <a:pt x="2459" y="4866"/>
                </a:lnTo>
                <a:lnTo>
                  <a:pt x="2479" y="4868"/>
                </a:lnTo>
                <a:lnTo>
                  <a:pt x="2502" y="4866"/>
                </a:lnTo>
                <a:lnTo>
                  <a:pt x="2511" y="4867"/>
                </a:lnTo>
                <a:lnTo>
                  <a:pt x="2514" y="4874"/>
                </a:lnTo>
                <a:lnTo>
                  <a:pt x="2517" y="4877"/>
                </a:lnTo>
                <a:lnTo>
                  <a:pt x="2499" y="4889"/>
                </a:lnTo>
                <a:lnTo>
                  <a:pt x="2489" y="4902"/>
                </a:lnTo>
                <a:lnTo>
                  <a:pt x="2496" y="4908"/>
                </a:lnTo>
                <a:lnTo>
                  <a:pt x="2523" y="4915"/>
                </a:lnTo>
                <a:lnTo>
                  <a:pt x="2529" y="4912"/>
                </a:lnTo>
                <a:lnTo>
                  <a:pt x="2530" y="4900"/>
                </a:lnTo>
                <a:lnTo>
                  <a:pt x="2537" y="4894"/>
                </a:lnTo>
                <a:lnTo>
                  <a:pt x="2550" y="4895"/>
                </a:lnTo>
                <a:lnTo>
                  <a:pt x="2558" y="4897"/>
                </a:lnTo>
                <a:lnTo>
                  <a:pt x="2554" y="4902"/>
                </a:lnTo>
                <a:lnTo>
                  <a:pt x="2553" y="4907"/>
                </a:lnTo>
                <a:lnTo>
                  <a:pt x="2556" y="4914"/>
                </a:lnTo>
                <a:lnTo>
                  <a:pt x="2574" y="4926"/>
                </a:lnTo>
                <a:lnTo>
                  <a:pt x="2610" y="4920"/>
                </a:lnTo>
                <a:lnTo>
                  <a:pt x="2661" y="4927"/>
                </a:lnTo>
                <a:lnTo>
                  <a:pt x="2740" y="4912"/>
                </a:lnTo>
                <a:lnTo>
                  <a:pt x="2771" y="4896"/>
                </a:lnTo>
                <a:lnTo>
                  <a:pt x="2795" y="4896"/>
                </a:lnTo>
                <a:lnTo>
                  <a:pt x="2823" y="4877"/>
                </a:lnTo>
                <a:lnTo>
                  <a:pt x="2863" y="4858"/>
                </a:lnTo>
                <a:lnTo>
                  <a:pt x="2940" y="4792"/>
                </a:lnTo>
                <a:lnTo>
                  <a:pt x="2988" y="4767"/>
                </a:lnTo>
                <a:lnTo>
                  <a:pt x="2991" y="4757"/>
                </a:lnTo>
                <a:lnTo>
                  <a:pt x="3000" y="4751"/>
                </a:lnTo>
                <a:lnTo>
                  <a:pt x="3015" y="4749"/>
                </a:lnTo>
                <a:lnTo>
                  <a:pt x="3029" y="4735"/>
                </a:lnTo>
                <a:lnTo>
                  <a:pt x="3013" y="4723"/>
                </a:lnTo>
                <a:lnTo>
                  <a:pt x="3059" y="4704"/>
                </a:lnTo>
                <a:lnTo>
                  <a:pt x="3071" y="4701"/>
                </a:lnTo>
                <a:lnTo>
                  <a:pt x="3079" y="4695"/>
                </a:lnTo>
                <a:lnTo>
                  <a:pt x="3087" y="4686"/>
                </a:lnTo>
                <a:lnTo>
                  <a:pt x="3073" y="4671"/>
                </a:lnTo>
                <a:lnTo>
                  <a:pt x="3060" y="4660"/>
                </a:lnTo>
                <a:lnTo>
                  <a:pt x="3075" y="4659"/>
                </a:lnTo>
                <a:lnTo>
                  <a:pt x="3106" y="4681"/>
                </a:lnTo>
                <a:lnTo>
                  <a:pt x="3113" y="4698"/>
                </a:lnTo>
                <a:lnTo>
                  <a:pt x="3136" y="4695"/>
                </a:lnTo>
                <a:lnTo>
                  <a:pt x="3159" y="4681"/>
                </a:lnTo>
                <a:lnTo>
                  <a:pt x="3177" y="4686"/>
                </a:lnTo>
                <a:lnTo>
                  <a:pt x="3182" y="4679"/>
                </a:lnTo>
                <a:lnTo>
                  <a:pt x="3189" y="4672"/>
                </a:lnTo>
                <a:lnTo>
                  <a:pt x="3225" y="4619"/>
                </a:lnTo>
                <a:lnTo>
                  <a:pt x="3229" y="4596"/>
                </a:lnTo>
                <a:lnTo>
                  <a:pt x="3228" y="4580"/>
                </a:lnTo>
                <a:lnTo>
                  <a:pt x="3221" y="4577"/>
                </a:lnTo>
                <a:lnTo>
                  <a:pt x="3219" y="4562"/>
                </a:lnTo>
                <a:lnTo>
                  <a:pt x="3236" y="4556"/>
                </a:lnTo>
                <a:lnTo>
                  <a:pt x="3250" y="4544"/>
                </a:lnTo>
                <a:lnTo>
                  <a:pt x="3244" y="4519"/>
                </a:lnTo>
                <a:lnTo>
                  <a:pt x="3256" y="4502"/>
                </a:lnTo>
                <a:lnTo>
                  <a:pt x="3258" y="4523"/>
                </a:lnTo>
                <a:lnTo>
                  <a:pt x="3263" y="4541"/>
                </a:lnTo>
                <a:lnTo>
                  <a:pt x="3262" y="4583"/>
                </a:lnTo>
                <a:lnTo>
                  <a:pt x="3265" y="4593"/>
                </a:lnTo>
                <a:lnTo>
                  <a:pt x="3283" y="4616"/>
                </a:lnTo>
                <a:lnTo>
                  <a:pt x="3301" y="4643"/>
                </a:lnTo>
                <a:lnTo>
                  <a:pt x="3321" y="4646"/>
                </a:lnTo>
                <a:lnTo>
                  <a:pt x="3331" y="4648"/>
                </a:lnTo>
                <a:lnTo>
                  <a:pt x="3349" y="4653"/>
                </a:lnTo>
                <a:lnTo>
                  <a:pt x="3356" y="4653"/>
                </a:lnTo>
                <a:lnTo>
                  <a:pt x="3400" y="4662"/>
                </a:lnTo>
                <a:lnTo>
                  <a:pt x="3404" y="4671"/>
                </a:lnTo>
                <a:lnTo>
                  <a:pt x="3404" y="4679"/>
                </a:lnTo>
                <a:lnTo>
                  <a:pt x="3419" y="4709"/>
                </a:lnTo>
                <a:lnTo>
                  <a:pt x="3434" y="4713"/>
                </a:lnTo>
                <a:lnTo>
                  <a:pt x="3452" y="4705"/>
                </a:lnTo>
                <a:lnTo>
                  <a:pt x="3465" y="4683"/>
                </a:lnTo>
                <a:lnTo>
                  <a:pt x="3472" y="4649"/>
                </a:lnTo>
                <a:lnTo>
                  <a:pt x="3481" y="4617"/>
                </a:lnTo>
                <a:lnTo>
                  <a:pt x="3470" y="4582"/>
                </a:lnTo>
                <a:lnTo>
                  <a:pt x="3459" y="4553"/>
                </a:lnTo>
                <a:lnTo>
                  <a:pt x="3458" y="4543"/>
                </a:lnTo>
                <a:lnTo>
                  <a:pt x="3487" y="4519"/>
                </a:lnTo>
                <a:lnTo>
                  <a:pt x="3496" y="4497"/>
                </a:lnTo>
                <a:lnTo>
                  <a:pt x="3505" y="4478"/>
                </a:lnTo>
                <a:lnTo>
                  <a:pt x="3515" y="4472"/>
                </a:lnTo>
                <a:lnTo>
                  <a:pt x="3531" y="4470"/>
                </a:lnTo>
                <a:lnTo>
                  <a:pt x="3549" y="4465"/>
                </a:lnTo>
                <a:lnTo>
                  <a:pt x="3572" y="4453"/>
                </a:lnTo>
                <a:lnTo>
                  <a:pt x="3592" y="4435"/>
                </a:lnTo>
                <a:lnTo>
                  <a:pt x="3608" y="4419"/>
                </a:lnTo>
                <a:lnTo>
                  <a:pt x="3613" y="4388"/>
                </a:lnTo>
                <a:lnTo>
                  <a:pt x="3613" y="4371"/>
                </a:lnTo>
                <a:lnTo>
                  <a:pt x="3619" y="4359"/>
                </a:lnTo>
                <a:lnTo>
                  <a:pt x="3626" y="4336"/>
                </a:lnTo>
                <a:lnTo>
                  <a:pt x="3619" y="4313"/>
                </a:lnTo>
                <a:lnTo>
                  <a:pt x="3598" y="4278"/>
                </a:lnTo>
                <a:lnTo>
                  <a:pt x="3574" y="4230"/>
                </a:lnTo>
                <a:lnTo>
                  <a:pt x="3570" y="4203"/>
                </a:lnTo>
                <a:lnTo>
                  <a:pt x="3581" y="4198"/>
                </a:lnTo>
                <a:lnTo>
                  <a:pt x="3601" y="4194"/>
                </a:lnTo>
                <a:lnTo>
                  <a:pt x="3641" y="4193"/>
                </a:lnTo>
                <a:lnTo>
                  <a:pt x="3645" y="4190"/>
                </a:lnTo>
                <a:lnTo>
                  <a:pt x="3650" y="4178"/>
                </a:lnTo>
                <a:lnTo>
                  <a:pt x="3658" y="4162"/>
                </a:lnTo>
                <a:lnTo>
                  <a:pt x="3667" y="4151"/>
                </a:lnTo>
                <a:lnTo>
                  <a:pt x="3674" y="4135"/>
                </a:lnTo>
                <a:lnTo>
                  <a:pt x="3676" y="4119"/>
                </a:lnTo>
                <a:lnTo>
                  <a:pt x="3654" y="4097"/>
                </a:lnTo>
                <a:lnTo>
                  <a:pt x="3624" y="4074"/>
                </a:lnTo>
                <a:lnTo>
                  <a:pt x="3603" y="4067"/>
                </a:lnTo>
                <a:lnTo>
                  <a:pt x="3568" y="4047"/>
                </a:lnTo>
                <a:lnTo>
                  <a:pt x="3543" y="4031"/>
                </a:lnTo>
                <a:lnTo>
                  <a:pt x="3556" y="3971"/>
                </a:lnTo>
                <a:lnTo>
                  <a:pt x="3567" y="3925"/>
                </a:lnTo>
                <a:lnTo>
                  <a:pt x="3568" y="3914"/>
                </a:lnTo>
                <a:lnTo>
                  <a:pt x="3569" y="3897"/>
                </a:lnTo>
                <a:lnTo>
                  <a:pt x="3534" y="3824"/>
                </a:lnTo>
                <a:lnTo>
                  <a:pt x="3535" y="3808"/>
                </a:lnTo>
                <a:lnTo>
                  <a:pt x="3538" y="3793"/>
                </a:lnTo>
                <a:lnTo>
                  <a:pt x="3534" y="3769"/>
                </a:lnTo>
                <a:lnTo>
                  <a:pt x="3532" y="3746"/>
                </a:lnTo>
                <a:lnTo>
                  <a:pt x="3538" y="3740"/>
                </a:lnTo>
                <a:lnTo>
                  <a:pt x="3551" y="3728"/>
                </a:lnTo>
                <a:lnTo>
                  <a:pt x="3538" y="3708"/>
                </a:lnTo>
                <a:lnTo>
                  <a:pt x="3537" y="3706"/>
                </a:lnTo>
                <a:lnTo>
                  <a:pt x="3511" y="3658"/>
                </a:lnTo>
                <a:lnTo>
                  <a:pt x="3549" y="3611"/>
                </a:lnTo>
                <a:lnTo>
                  <a:pt x="3542" y="3587"/>
                </a:lnTo>
                <a:lnTo>
                  <a:pt x="3565" y="3569"/>
                </a:lnTo>
                <a:lnTo>
                  <a:pt x="3606" y="3529"/>
                </a:lnTo>
                <a:lnTo>
                  <a:pt x="3629" y="3507"/>
                </a:lnTo>
                <a:lnTo>
                  <a:pt x="3633" y="3502"/>
                </a:lnTo>
                <a:lnTo>
                  <a:pt x="3652" y="3492"/>
                </a:lnTo>
                <a:lnTo>
                  <a:pt x="3686" y="3481"/>
                </a:lnTo>
                <a:lnTo>
                  <a:pt x="3725" y="3475"/>
                </a:lnTo>
                <a:lnTo>
                  <a:pt x="3743" y="3475"/>
                </a:lnTo>
                <a:lnTo>
                  <a:pt x="3809" y="3483"/>
                </a:lnTo>
                <a:lnTo>
                  <a:pt x="3860" y="3489"/>
                </a:lnTo>
                <a:lnTo>
                  <a:pt x="3869" y="3483"/>
                </a:lnTo>
                <a:lnTo>
                  <a:pt x="3879" y="3470"/>
                </a:lnTo>
                <a:lnTo>
                  <a:pt x="3892" y="3451"/>
                </a:lnTo>
                <a:lnTo>
                  <a:pt x="3893" y="3432"/>
                </a:lnTo>
                <a:lnTo>
                  <a:pt x="3887" y="3402"/>
                </a:lnTo>
                <a:lnTo>
                  <a:pt x="3879" y="3384"/>
                </a:lnTo>
                <a:lnTo>
                  <a:pt x="3842" y="3372"/>
                </a:lnTo>
                <a:lnTo>
                  <a:pt x="3802" y="3356"/>
                </a:lnTo>
                <a:lnTo>
                  <a:pt x="3850" y="3306"/>
                </a:lnTo>
                <a:lnTo>
                  <a:pt x="3883" y="3272"/>
                </a:lnTo>
                <a:lnTo>
                  <a:pt x="3924" y="3220"/>
                </a:lnTo>
                <a:lnTo>
                  <a:pt x="3936" y="3197"/>
                </a:lnTo>
                <a:lnTo>
                  <a:pt x="3945" y="3189"/>
                </a:lnTo>
                <a:lnTo>
                  <a:pt x="3955" y="3109"/>
                </a:lnTo>
                <a:lnTo>
                  <a:pt x="3963" y="3086"/>
                </a:lnTo>
                <a:lnTo>
                  <a:pt x="3969" y="3075"/>
                </a:lnTo>
                <a:lnTo>
                  <a:pt x="3969" y="3063"/>
                </a:lnTo>
                <a:lnTo>
                  <a:pt x="3964" y="3043"/>
                </a:lnTo>
                <a:lnTo>
                  <a:pt x="3951" y="2998"/>
                </a:lnTo>
                <a:lnTo>
                  <a:pt x="4016" y="2992"/>
                </a:lnTo>
                <a:lnTo>
                  <a:pt x="4037" y="2989"/>
                </a:lnTo>
                <a:lnTo>
                  <a:pt x="4057" y="2984"/>
                </a:lnTo>
                <a:lnTo>
                  <a:pt x="4096" y="2970"/>
                </a:lnTo>
                <a:lnTo>
                  <a:pt x="4114" y="2957"/>
                </a:lnTo>
                <a:lnTo>
                  <a:pt x="4102" y="2915"/>
                </a:lnTo>
                <a:lnTo>
                  <a:pt x="4124" y="2901"/>
                </a:lnTo>
                <a:lnTo>
                  <a:pt x="4180" y="2852"/>
                </a:lnTo>
                <a:lnTo>
                  <a:pt x="4239" y="2804"/>
                </a:lnTo>
                <a:lnTo>
                  <a:pt x="4267" y="2786"/>
                </a:lnTo>
                <a:lnTo>
                  <a:pt x="4270" y="2777"/>
                </a:lnTo>
                <a:lnTo>
                  <a:pt x="4271" y="2764"/>
                </a:lnTo>
                <a:lnTo>
                  <a:pt x="4257" y="2741"/>
                </a:lnTo>
                <a:lnTo>
                  <a:pt x="4243" y="2728"/>
                </a:lnTo>
                <a:lnTo>
                  <a:pt x="4215" y="2702"/>
                </a:lnTo>
                <a:lnTo>
                  <a:pt x="4226" y="2684"/>
                </a:lnTo>
                <a:lnTo>
                  <a:pt x="4245" y="2681"/>
                </a:lnTo>
                <a:lnTo>
                  <a:pt x="4271" y="2674"/>
                </a:lnTo>
                <a:lnTo>
                  <a:pt x="4290" y="2658"/>
                </a:lnTo>
                <a:lnTo>
                  <a:pt x="4292" y="2656"/>
                </a:lnTo>
                <a:lnTo>
                  <a:pt x="4324" y="2596"/>
                </a:lnTo>
                <a:lnTo>
                  <a:pt x="4388" y="2565"/>
                </a:lnTo>
                <a:lnTo>
                  <a:pt x="4414" y="2549"/>
                </a:lnTo>
                <a:lnTo>
                  <a:pt x="4456" y="2561"/>
                </a:lnTo>
                <a:lnTo>
                  <a:pt x="4517" y="2580"/>
                </a:lnTo>
                <a:lnTo>
                  <a:pt x="4542" y="2553"/>
                </a:lnTo>
                <a:lnTo>
                  <a:pt x="4550" y="2541"/>
                </a:lnTo>
                <a:lnTo>
                  <a:pt x="4558" y="2527"/>
                </a:lnTo>
                <a:lnTo>
                  <a:pt x="4553" y="2500"/>
                </a:lnTo>
                <a:lnTo>
                  <a:pt x="4549" y="2467"/>
                </a:lnTo>
                <a:lnTo>
                  <a:pt x="4551" y="2453"/>
                </a:lnTo>
                <a:lnTo>
                  <a:pt x="4575" y="2447"/>
                </a:lnTo>
                <a:lnTo>
                  <a:pt x="4588" y="2445"/>
                </a:lnTo>
                <a:lnTo>
                  <a:pt x="4655" y="2459"/>
                </a:lnTo>
                <a:lnTo>
                  <a:pt x="4672" y="2459"/>
                </a:lnTo>
                <a:lnTo>
                  <a:pt x="4704" y="2462"/>
                </a:lnTo>
                <a:lnTo>
                  <a:pt x="4739" y="2468"/>
                </a:lnTo>
                <a:lnTo>
                  <a:pt x="4814" y="2484"/>
                </a:lnTo>
                <a:lnTo>
                  <a:pt x="4845" y="2490"/>
                </a:lnTo>
                <a:lnTo>
                  <a:pt x="4862" y="2492"/>
                </a:lnTo>
                <a:lnTo>
                  <a:pt x="4876" y="2484"/>
                </a:lnTo>
                <a:lnTo>
                  <a:pt x="4906" y="2465"/>
                </a:lnTo>
                <a:lnTo>
                  <a:pt x="4859" y="2450"/>
                </a:lnTo>
                <a:lnTo>
                  <a:pt x="4888" y="2436"/>
                </a:lnTo>
                <a:lnTo>
                  <a:pt x="4902" y="2421"/>
                </a:lnTo>
                <a:lnTo>
                  <a:pt x="4914" y="2403"/>
                </a:lnTo>
                <a:lnTo>
                  <a:pt x="4917" y="2382"/>
                </a:lnTo>
                <a:lnTo>
                  <a:pt x="4914" y="2370"/>
                </a:lnTo>
                <a:lnTo>
                  <a:pt x="4905" y="2362"/>
                </a:lnTo>
                <a:lnTo>
                  <a:pt x="4875" y="2343"/>
                </a:lnTo>
                <a:lnTo>
                  <a:pt x="4939" y="2341"/>
                </a:lnTo>
                <a:lnTo>
                  <a:pt x="4960" y="2340"/>
                </a:lnTo>
                <a:lnTo>
                  <a:pt x="4969" y="2332"/>
                </a:lnTo>
                <a:lnTo>
                  <a:pt x="5005" y="2331"/>
                </a:lnTo>
                <a:lnTo>
                  <a:pt x="5035" y="2339"/>
                </a:lnTo>
                <a:lnTo>
                  <a:pt x="5042" y="2335"/>
                </a:lnTo>
                <a:lnTo>
                  <a:pt x="5045" y="2329"/>
                </a:lnTo>
                <a:lnTo>
                  <a:pt x="5031" y="2306"/>
                </a:lnTo>
                <a:lnTo>
                  <a:pt x="5032" y="2301"/>
                </a:lnTo>
                <a:lnTo>
                  <a:pt x="5044" y="2292"/>
                </a:lnTo>
                <a:lnTo>
                  <a:pt x="5065" y="2287"/>
                </a:lnTo>
                <a:lnTo>
                  <a:pt x="5098" y="2286"/>
                </a:lnTo>
                <a:lnTo>
                  <a:pt x="5120" y="2287"/>
                </a:lnTo>
                <a:lnTo>
                  <a:pt x="5125" y="2287"/>
                </a:lnTo>
                <a:lnTo>
                  <a:pt x="5161" y="2313"/>
                </a:lnTo>
                <a:lnTo>
                  <a:pt x="5192" y="2339"/>
                </a:lnTo>
                <a:lnTo>
                  <a:pt x="5208" y="2350"/>
                </a:lnTo>
                <a:lnTo>
                  <a:pt x="5249" y="2380"/>
                </a:lnTo>
                <a:lnTo>
                  <a:pt x="5264" y="2398"/>
                </a:lnTo>
                <a:lnTo>
                  <a:pt x="5270" y="2410"/>
                </a:lnTo>
                <a:lnTo>
                  <a:pt x="5286" y="2410"/>
                </a:lnTo>
                <a:lnTo>
                  <a:pt x="5339" y="2415"/>
                </a:lnTo>
                <a:lnTo>
                  <a:pt x="5384" y="2421"/>
                </a:lnTo>
                <a:lnTo>
                  <a:pt x="5397" y="2428"/>
                </a:lnTo>
                <a:lnTo>
                  <a:pt x="5427" y="2426"/>
                </a:lnTo>
                <a:lnTo>
                  <a:pt x="5451" y="2420"/>
                </a:lnTo>
                <a:lnTo>
                  <a:pt x="5491" y="2411"/>
                </a:lnTo>
                <a:lnTo>
                  <a:pt x="5501" y="2402"/>
                </a:lnTo>
                <a:lnTo>
                  <a:pt x="5514" y="2391"/>
                </a:lnTo>
                <a:lnTo>
                  <a:pt x="5539" y="2393"/>
                </a:lnTo>
                <a:lnTo>
                  <a:pt x="5566" y="2401"/>
                </a:lnTo>
                <a:lnTo>
                  <a:pt x="5597" y="2412"/>
                </a:lnTo>
                <a:lnTo>
                  <a:pt x="5625" y="2417"/>
                </a:lnTo>
                <a:lnTo>
                  <a:pt x="5662" y="2426"/>
                </a:lnTo>
                <a:lnTo>
                  <a:pt x="5680" y="2436"/>
                </a:lnTo>
                <a:lnTo>
                  <a:pt x="5704" y="2439"/>
                </a:lnTo>
                <a:lnTo>
                  <a:pt x="5728" y="2429"/>
                </a:lnTo>
                <a:lnTo>
                  <a:pt x="5739" y="2400"/>
                </a:lnTo>
                <a:lnTo>
                  <a:pt x="5750" y="2388"/>
                </a:lnTo>
                <a:lnTo>
                  <a:pt x="5767" y="2379"/>
                </a:lnTo>
                <a:lnTo>
                  <a:pt x="5788" y="2374"/>
                </a:lnTo>
                <a:lnTo>
                  <a:pt x="5804" y="2373"/>
                </a:lnTo>
                <a:lnTo>
                  <a:pt x="5815" y="2366"/>
                </a:lnTo>
                <a:lnTo>
                  <a:pt x="5830" y="2350"/>
                </a:lnTo>
                <a:lnTo>
                  <a:pt x="5831" y="2330"/>
                </a:lnTo>
                <a:lnTo>
                  <a:pt x="5823" y="2297"/>
                </a:lnTo>
                <a:lnTo>
                  <a:pt x="5825" y="2285"/>
                </a:lnTo>
                <a:lnTo>
                  <a:pt x="5836" y="2266"/>
                </a:lnTo>
                <a:lnTo>
                  <a:pt x="5849" y="2217"/>
                </a:lnTo>
                <a:lnTo>
                  <a:pt x="5855" y="2203"/>
                </a:lnTo>
                <a:lnTo>
                  <a:pt x="5864" y="2194"/>
                </a:lnTo>
                <a:lnTo>
                  <a:pt x="5877" y="2189"/>
                </a:lnTo>
                <a:lnTo>
                  <a:pt x="5901" y="2175"/>
                </a:lnTo>
                <a:lnTo>
                  <a:pt x="5934" y="2145"/>
                </a:lnTo>
                <a:lnTo>
                  <a:pt x="5943" y="2143"/>
                </a:lnTo>
                <a:lnTo>
                  <a:pt x="5969" y="2141"/>
                </a:lnTo>
                <a:lnTo>
                  <a:pt x="6001" y="2142"/>
                </a:lnTo>
                <a:lnTo>
                  <a:pt x="6032" y="2147"/>
                </a:lnTo>
                <a:lnTo>
                  <a:pt x="6035" y="2147"/>
                </a:lnTo>
                <a:lnTo>
                  <a:pt x="6047" y="2144"/>
                </a:lnTo>
                <a:lnTo>
                  <a:pt x="6070" y="2135"/>
                </a:lnTo>
                <a:lnTo>
                  <a:pt x="6108" y="2117"/>
                </a:lnTo>
                <a:lnTo>
                  <a:pt x="6133" y="2112"/>
                </a:lnTo>
                <a:lnTo>
                  <a:pt x="6158" y="2112"/>
                </a:lnTo>
                <a:lnTo>
                  <a:pt x="6186" y="2133"/>
                </a:lnTo>
                <a:lnTo>
                  <a:pt x="6227" y="2154"/>
                </a:lnTo>
                <a:lnTo>
                  <a:pt x="6253" y="2165"/>
                </a:lnTo>
                <a:lnTo>
                  <a:pt x="6321" y="2186"/>
                </a:lnTo>
                <a:lnTo>
                  <a:pt x="6381" y="2198"/>
                </a:lnTo>
                <a:lnTo>
                  <a:pt x="6421" y="2242"/>
                </a:lnTo>
                <a:lnTo>
                  <a:pt x="6407" y="2260"/>
                </a:lnTo>
                <a:lnTo>
                  <a:pt x="6400" y="2266"/>
                </a:lnTo>
                <a:lnTo>
                  <a:pt x="6375" y="2283"/>
                </a:lnTo>
                <a:lnTo>
                  <a:pt x="6348" y="2309"/>
                </a:lnTo>
                <a:lnTo>
                  <a:pt x="6348" y="2321"/>
                </a:lnTo>
                <a:lnTo>
                  <a:pt x="6360" y="2334"/>
                </a:lnTo>
                <a:lnTo>
                  <a:pt x="6374" y="2343"/>
                </a:lnTo>
                <a:lnTo>
                  <a:pt x="6399" y="2337"/>
                </a:lnTo>
                <a:lnTo>
                  <a:pt x="6407" y="2331"/>
                </a:lnTo>
                <a:lnTo>
                  <a:pt x="6412" y="2326"/>
                </a:lnTo>
                <a:lnTo>
                  <a:pt x="6431" y="2287"/>
                </a:lnTo>
                <a:lnTo>
                  <a:pt x="6436" y="2281"/>
                </a:lnTo>
                <a:lnTo>
                  <a:pt x="6509" y="2268"/>
                </a:lnTo>
                <a:lnTo>
                  <a:pt x="6534" y="2261"/>
                </a:lnTo>
                <a:lnTo>
                  <a:pt x="6549" y="2251"/>
                </a:lnTo>
                <a:lnTo>
                  <a:pt x="6555" y="2244"/>
                </a:lnTo>
                <a:lnTo>
                  <a:pt x="6559" y="2236"/>
                </a:lnTo>
                <a:lnTo>
                  <a:pt x="6561" y="2227"/>
                </a:lnTo>
                <a:lnTo>
                  <a:pt x="6562" y="2219"/>
                </a:lnTo>
                <a:lnTo>
                  <a:pt x="6554" y="2207"/>
                </a:lnTo>
                <a:lnTo>
                  <a:pt x="6557" y="2206"/>
                </a:lnTo>
                <a:lnTo>
                  <a:pt x="6565" y="2207"/>
                </a:lnTo>
                <a:lnTo>
                  <a:pt x="6593" y="2218"/>
                </a:lnTo>
                <a:lnTo>
                  <a:pt x="6634" y="2230"/>
                </a:lnTo>
                <a:lnTo>
                  <a:pt x="6663" y="2230"/>
                </a:lnTo>
                <a:lnTo>
                  <a:pt x="6674" y="2228"/>
                </a:lnTo>
                <a:lnTo>
                  <a:pt x="6681" y="2223"/>
                </a:lnTo>
                <a:lnTo>
                  <a:pt x="6683" y="2214"/>
                </a:lnTo>
                <a:lnTo>
                  <a:pt x="6682" y="2203"/>
                </a:lnTo>
                <a:close/>
                <a:moveTo>
                  <a:pt x="5189" y="2003"/>
                </a:moveTo>
                <a:lnTo>
                  <a:pt x="5221" y="2013"/>
                </a:lnTo>
                <a:lnTo>
                  <a:pt x="5234" y="2015"/>
                </a:lnTo>
                <a:lnTo>
                  <a:pt x="5254" y="2013"/>
                </a:lnTo>
                <a:lnTo>
                  <a:pt x="5262" y="2009"/>
                </a:lnTo>
                <a:lnTo>
                  <a:pt x="5270" y="2004"/>
                </a:lnTo>
                <a:lnTo>
                  <a:pt x="5299" y="2008"/>
                </a:lnTo>
                <a:lnTo>
                  <a:pt x="5308" y="2005"/>
                </a:lnTo>
                <a:lnTo>
                  <a:pt x="5315" y="2000"/>
                </a:lnTo>
                <a:lnTo>
                  <a:pt x="5338" y="1995"/>
                </a:lnTo>
                <a:lnTo>
                  <a:pt x="5374" y="1968"/>
                </a:lnTo>
                <a:lnTo>
                  <a:pt x="5387" y="1961"/>
                </a:lnTo>
                <a:lnTo>
                  <a:pt x="5391" y="1954"/>
                </a:lnTo>
                <a:lnTo>
                  <a:pt x="5394" y="1947"/>
                </a:lnTo>
                <a:lnTo>
                  <a:pt x="5386" y="1942"/>
                </a:lnTo>
                <a:lnTo>
                  <a:pt x="5368" y="1948"/>
                </a:lnTo>
                <a:lnTo>
                  <a:pt x="5355" y="1947"/>
                </a:lnTo>
                <a:lnTo>
                  <a:pt x="5318" y="1971"/>
                </a:lnTo>
                <a:lnTo>
                  <a:pt x="5299" y="1967"/>
                </a:lnTo>
                <a:lnTo>
                  <a:pt x="5252" y="1974"/>
                </a:lnTo>
                <a:lnTo>
                  <a:pt x="5227" y="1972"/>
                </a:lnTo>
                <a:lnTo>
                  <a:pt x="5217" y="1982"/>
                </a:lnTo>
                <a:lnTo>
                  <a:pt x="5197" y="1980"/>
                </a:lnTo>
                <a:lnTo>
                  <a:pt x="5187" y="1982"/>
                </a:lnTo>
                <a:lnTo>
                  <a:pt x="5158" y="1982"/>
                </a:lnTo>
                <a:lnTo>
                  <a:pt x="5169" y="1991"/>
                </a:lnTo>
                <a:lnTo>
                  <a:pt x="5189" y="2003"/>
                </a:lnTo>
                <a:close/>
                <a:moveTo>
                  <a:pt x="5446" y="2003"/>
                </a:moveTo>
                <a:lnTo>
                  <a:pt x="5466" y="2011"/>
                </a:lnTo>
                <a:lnTo>
                  <a:pt x="5497" y="2002"/>
                </a:lnTo>
                <a:lnTo>
                  <a:pt x="5504" y="1983"/>
                </a:lnTo>
                <a:lnTo>
                  <a:pt x="5482" y="1973"/>
                </a:lnTo>
                <a:lnTo>
                  <a:pt x="5465" y="1970"/>
                </a:lnTo>
                <a:lnTo>
                  <a:pt x="5462" y="1967"/>
                </a:lnTo>
                <a:lnTo>
                  <a:pt x="5452" y="1963"/>
                </a:lnTo>
                <a:lnTo>
                  <a:pt x="5437" y="1968"/>
                </a:lnTo>
                <a:lnTo>
                  <a:pt x="5434" y="1978"/>
                </a:lnTo>
                <a:lnTo>
                  <a:pt x="5437" y="1995"/>
                </a:lnTo>
                <a:lnTo>
                  <a:pt x="5446" y="2003"/>
                </a:lnTo>
                <a:close/>
                <a:moveTo>
                  <a:pt x="5436" y="2024"/>
                </a:moveTo>
                <a:lnTo>
                  <a:pt x="5434" y="2016"/>
                </a:lnTo>
                <a:lnTo>
                  <a:pt x="5430" y="2006"/>
                </a:lnTo>
                <a:lnTo>
                  <a:pt x="5423" y="1996"/>
                </a:lnTo>
                <a:lnTo>
                  <a:pt x="5417" y="1991"/>
                </a:lnTo>
                <a:lnTo>
                  <a:pt x="5370" y="2016"/>
                </a:lnTo>
                <a:lnTo>
                  <a:pt x="5354" y="2013"/>
                </a:lnTo>
                <a:lnTo>
                  <a:pt x="5333" y="2019"/>
                </a:lnTo>
                <a:lnTo>
                  <a:pt x="5321" y="2028"/>
                </a:lnTo>
                <a:lnTo>
                  <a:pt x="5317" y="2034"/>
                </a:lnTo>
                <a:lnTo>
                  <a:pt x="5318" y="2041"/>
                </a:lnTo>
                <a:lnTo>
                  <a:pt x="5333" y="2049"/>
                </a:lnTo>
                <a:lnTo>
                  <a:pt x="5346" y="2044"/>
                </a:lnTo>
                <a:lnTo>
                  <a:pt x="5350" y="2048"/>
                </a:lnTo>
                <a:lnTo>
                  <a:pt x="5350" y="2061"/>
                </a:lnTo>
                <a:lnTo>
                  <a:pt x="5361" y="2064"/>
                </a:lnTo>
                <a:lnTo>
                  <a:pt x="5379" y="2061"/>
                </a:lnTo>
                <a:lnTo>
                  <a:pt x="5390" y="2057"/>
                </a:lnTo>
                <a:lnTo>
                  <a:pt x="5388" y="2053"/>
                </a:lnTo>
                <a:lnTo>
                  <a:pt x="5422" y="2036"/>
                </a:lnTo>
                <a:lnTo>
                  <a:pt x="5436" y="2024"/>
                </a:lnTo>
                <a:close/>
                <a:moveTo>
                  <a:pt x="4794" y="2102"/>
                </a:moveTo>
                <a:lnTo>
                  <a:pt x="4800" y="2109"/>
                </a:lnTo>
                <a:lnTo>
                  <a:pt x="4820" y="2111"/>
                </a:lnTo>
                <a:lnTo>
                  <a:pt x="4838" y="2109"/>
                </a:lnTo>
                <a:lnTo>
                  <a:pt x="4851" y="2104"/>
                </a:lnTo>
                <a:lnTo>
                  <a:pt x="4850" y="2098"/>
                </a:lnTo>
                <a:lnTo>
                  <a:pt x="4835" y="2094"/>
                </a:lnTo>
                <a:lnTo>
                  <a:pt x="4819" y="2081"/>
                </a:lnTo>
                <a:lnTo>
                  <a:pt x="4813" y="2079"/>
                </a:lnTo>
                <a:lnTo>
                  <a:pt x="4804" y="2081"/>
                </a:lnTo>
                <a:lnTo>
                  <a:pt x="4796" y="2078"/>
                </a:lnTo>
                <a:lnTo>
                  <a:pt x="4780" y="2066"/>
                </a:lnTo>
                <a:lnTo>
                  <a:pt x="4767" y="2068"/>
                </a:lnTo>
                <a:lnTo>
                  <a:pt x="4770" y="2078"/>
                </a:lnTo>
                <a:lnTo>
                  <a:pt x="4786" y="2090"/>
                </a:lnTo>
                <a:lnTo>
                  <a:pt x="4794" y="2102"/>
                </a:lnTo>
                <a:close/>
                <a:moveTo>
                  <a:pt x="4556" y="2229"/>
                </a:moveTo>
                <a:lnTo>
                  <a:pt x="4579" y="2225"/>
                </a:lnTo>
                <a:lnTo>
                  <a:pt x="4641" y="2219"/>
                </a:lnTo>
                <a:lnTo>
                  <a:pt x="4643" y="2214"/>
                </a:lnTo>
                <a:lnTo>
                  <a:pt x="4644" y="2205"/>
                </a:lnTo>
                <a:lnTo>
                  <a:pt x="4661" y="2191"/>
                </a:lnTo>
                <a:lnTo>
                  <a:pt x="4676" y="2180"/>
                </a:lnTo>
                <a:lnTo>
                  <a:pt x="4695" y="2169"/>
                </a:lnTo>
                <a:lnTo>
                  <a:pt x="4707" y="2171"/>
                </a:lnTo>
                <a:lnTo>
                  <a:pt x="4730" y="2165"/>
                </a:lnTo>
                <a:lnTo>
                  <a:pt x="4747" y="2146"/>
                </a:lnTo>
                <a:lnTo>
                  <a:pt x="4770" y="2133"/>
                </a:lnTo>
                <a:lnTo>
                  <a:pt x="4772" y="2122"/>
                </a:lnTo>
                <a:lnTo>
                  <a:pt x="4754" y="2115"/>
                </a:lnTo>
                <a:lnTo>
                  <a:pt x="4744" y="2118"/>
                </a:lnTo>
                <a:lnTo>
                  <a:pt x="4741" y="2122"/>
                </a:lnTo>
                <a:lnTo>
                  <a:pt x="4728" y="2123"/>
                </a:lnTo>
                <a:lnTo>
                  <a:pt x="4713" y="2111"/>
                </a:lnTo>
                <a:lnTo>
                  <a:pt x="4710" y="2087"/>
                </a:lnTo>
                <a:lnTo>
                  <a:pt x="4703" y="2072"/>
                </a:lnTo>
                <a:lnTo>
                  <a:pt x="4689" y="2072"/>
                </a:lnTo>
                <a:lnTo>
                  <a:pt x="4678" y="2090"/>
                </a:lnTo>
                <a:lnTo>
                  <a:pt x="4677" y="2097"/>
                </a:lnTo>
                <a:lnTo>
                  <a:pt x="4682" y="2107"/>
                </a:lnTo>
                <a:lnTo>
                  <a:pt x="4679" y="2118"/>
                </a:lnTo>
                <a:lnTo>
                  <a:pt x="4665" y="2116"/>
                </a:lnTo>
                <a:lnTo>
                  <a:pt x="4651" y="2123"/>
                </a:lnTo>
                <a:lnTo>
                  <a:pt x="4642" y="2135"/>
                </a:lnTo>
                <a:lnTo>
                  <a:pt x="4620" y="2150"/>
                </a:lnTo>
                <a:lnTo>
                  <a:pt x="4619" y="2156"/>
                </a:lnTo>
                <a:lnTo>
                  <a:pt x="4623" y="2164"/>
                </a:lnTo>
                <a:lnTo>
                  <a:pt x="4620" y="2175"/>
                </a:lnTo>
                <a:lnTo>
                  <a:pt x="4610" y="2167"/>
                </a:lnTo>
                <a:lnTo>
                  <a:pt x="4604" y="2169"/>
                </a:lnTo>
                <a:lnTo>
                  <a:pt x="4593" y="2178"/>
                </a:lnTo>
                <a:lnTo>
                  <a:pt x="4575" y="2175"/>
                </a:lnTo>
                <a:lnTo>
                  <a:pt x="4565" y="2178"/>
                </a:lnTo>
                <a:lnTo>
                  <a:pt x="4560" y="2189"/>
                </a:lnTo>
                <a:lnTo>
                  <a:pt x="4552" y="2192"/>
                </a:lnTo>
                <a:lnTo>
                  <a:pt x="4547" y="2197"/>
                </a:lnTo>
                <a:lnTo>
                  <a:pt x="4547" y="2206"/>
                </a:lnTo>
                <a:lnTo>
                  <a:pt x="4522" y="2208"/>
                </a:lnTo>
                <a:lnTo>
                  <a:pt x="4519" y="2214"/>
                </a:lnTo>
                <a:lnTo>
                  <a:pt x="4532" y="2224"/>
                </a:lnTo>
                <a:lnTo>
                  <a:pt x="4556" y="2229"/>
                </a:lnTo>
                <a:close/>
                <a:moveTo>
                  <a:pt x="4943" y="2075"/>
                </a:moveTo>
                <a:lnTo>
                  <a:pt x="4916" y="2081"/>
                </a:lnTo>
                <a:lnTo>
                  <a:pt x="4904" y="2092"/>
                </a:lnTo>
                <a:lnTo>
                  <a:pt x="4904" y="2100"/>
                </a:lnTo>
                <a:lnTo>
                  <a:pt x="4914" y="2109"/>
                </a:lnTo>
                <a:lnTo>
                  <a:pt x="4927" y="2108"/>
                </a:lnTo>
                <a:lnTo>
                  <a:pt x="4937" y="2110"/>
                </a:lnTo>
                <a:lnTo>
                  <a:pt x="4945" y="2113"/>
                </a:lnTo>
                <a:lnTo>
                  <a:pt x="4958" y="2111"/>
                </a:lnTo>
                <a:lnTo>
                  <a:pt x="4967" y="2106"/>
                </a:lnTo>
                <a:lnTo>
                  <a:pt x="4972" y="2081"/>
                </a:lnTo>
                <a:lnTo>
                  <a:pt x="4966" y="2078"/>
                </a:lnTo>
                <a:lnTo>
                  <a:pt x="4943" y="2075"/>
                </a:lnTo>
                <a:close/>
                <a:moveTo>
                  <a:pt x="6488" y="2147"/>
                </a:moveTo>
                <a:lnTo>
                  <a:pt x="6483" y="2164"/>
                </a:lnTo>
                <a:lnTo>
                  <a:pt x="6478" y="2173"/>
                </a:lnTo>
                <a:lnTo>
                  <a:pt x="6482" y="2178"/>
                </a:lnTo>
                <a:lnTo>
                  <a:pt x="6513" y="2171"/>
                </a:lnTo>
                <a:lnTo>
                  <a:pt x="6528" y="2161"/>
                </a:lnTo>
                <a:lnTo>
                  <a:pt x="6516" y="2154"/>
                </a:lnTo>
                <a:lnTo>
                  <a:pt x="6501" y="2148"/>
                </a:lnTo>
                <a:lnTo>
                  <a:pt x="6488" y="2147"/>
                </a:lnTo>
                <a:close/>
                <a:moveTo>
                  <a:pt x="4516" y="2270"/>
                </a:moveTo>
                <a:lnTo>
                  <a:pt x="4524" y="2260"/>
                </a:lnTo>
                <a:lnTo>
                  <a:pt x="4519" y="2246"/>
                </a:lnTo>
                <a:lnTo>
                  <a:pt x="4511" y="2235"/>
                </a:lnTo>
                <a:lnTo>
                  <a:pt x="4498" y="2235"/>
                </a:lnTo>
                <a:lnTo>
                  <a:pt x="4487" y="2227"/>
                </a:lnTo>
                <a:lnTo>
                  <a:pt x="4473" y="2223"/>
                </a:lnTo>
                <a:lnTo>
                  <a:pt x="4455" y="2224"/>
                </a:lnTo>
                <a:lnTo>
                  <a:pt x="4447" y="2228"/>
                </a:lnTo>
                <a:lnTo>
                  <a:pt x="4425" y="2216"/>
                </a:lnTo>
                <a:lnTo>
                  <a:pt x="4423" y="2218"/>
                </a:lnTo>
                <a:lnTo>
                  <a:pt x="4422" y="2222"/>
                </a:lnTo>
                <a:lnTo>
                  <a:pt x="4418" y="2230"/>
                </a:lnTo>
                <a:lnTo>
                  <a:pt x="4402" y="2231"/>
                </a:lnTo>
                <a:lnTo>
                  <a:pt x="4384" y="2236"/>
                </a:lnTo>
                <a:lnTo>
                  <a:pt x="4381" y="2241"/>
                </a:lnTo>
                <a:lnTo>
                  <a:pt x="4406" y="2250"/>
                </a:lnTo>
                <a:lnTo>
                  <a:pt x="4409" y="2256"/>
                </a:lnTo>
                <a:lnTo>
                  <a:pt x="4404" y="2263"/>
                </a:lnTo>
                <a:lnTo>
                  <a:pt x="4357" y="2259"/>
                </a:lnTo>
                <a:lnTo>
                  <a:pt x="4343" y="2267"/>
                </a:lnTo>
                <a:lnTo>
                  <a:pt x="4343" y="2274"/>
                </a:lnTo>
                <a:lnTo>
                  <a:pt x="4340" y="2284"/>
                </a:lnTo>
                <a:lnTo>
                  <a:pt x="4345" y="2306"/>
                </a:lnTo>
                <a:lnTo>
                  <a:pt x="4341" y="2317"/>
                </a:lnTo>
                <a:lnTo>
                  <a:pt x="4320" y="2323"/>
                </a:lnTo>
                <a:lnTo>
                  <a:pt x="4316" y="2326"/>
                </a:lnTo>
                <a:lnTo>
                  <a:pt x="4315" y="2332"/>
                </a:lnTo>
                <a:lnTo>
                  <a:pt x="4340" y="2332"/>
                </a:lnTo>
                <a:lnTo>
                  <a:pt x="4360" y="2338"/>
                </a:lnTo>
                <a:lnTo>
                  <a:pt x="4362" y="2345"/>
                </a:lnTo>
                <a:lnTo>
                  <a:pt x="4375" y="2342"/>
                </a:lnTo>
                <a:lnTo>
                  <a:pt x="4401" y="2319"/>
                </a:lnTo>
                <a:lnTo>
                  <a:pt x="4428" y="2304"/>
                </a:lnTo>
                <a:lnTo>
                  <a:pt x="4442" y="2312"/>
                </a:lnTo>
                <a:lnTo>
                  <a:pt x="4476" y="2310"/>
                </a:lnTo>
                <a:lnTo>
                  <a:pt x="4506" y="2304"/>
                </a:lnTo>
                <a:lnTo>
                  <a:pt x="4500" y="2286"/>
                </a:lnTo>
                <a:lnTo>
                  <a:pt x="4503" y="2275"/>
                </a:lnTo>
                <a:lnTo>
                  <a:pt x="4516" y="2270"/>
                </a:lnTo>
                <a:close/>
                <a:moveTo>
                  <a:pt x="3888" y="2529"/>
                </a:moveTo>
                <a:lnTo>
                  <a:pt x="3904" y="2532"/>
                </a:lnTo>
                <a:lnTo>
                  <a:pt x="3951" y="2527"/>
                </a:lnTo>
                <a:lnTo>
                  <a:pt x="4002" y="2504"/>
                </a:lnTo>
                <a:lnTo>
                  <a:pt x="4021" y="2509"/>
                </a:lnTo>
                <a:lnTo>
                  <a:pt x="4031" y="2507"/>
                </a:lnTo>
                <a:lnTo>
                  <a:pt x="4047" y="2502"/>
                </a:lnTo>
                <a:lnTo>
                  <a:pt x="4062" y="2488"/>
                </a:lnTo>
                <a:lnTo>
                  <a:pt x="4071" y="2487"/>
                </a:lnTo>
                <a:lnTo>
                  <a:pt x="4072" y="2498"/>
                </a:lnTo>
                <a:lnTo>
                  <a:pt x="4089" y="2501"/>
                </a:lnTo>
                <a:lnTo>
                  <a:pt x="4130" y="2492"/>
                </a:lnTo>
                <a:lnTo>
                  <a:pt x="4144" y="2480"/>
                </a:lnTo>
                <a:lnTo>
                  <a:pt x="4156" y="2480"/>
                </a:lnTo>
                <a:lnTo>
                  <a:pt x="4162" y="2483"/>
                </a:lnTo>
                <a:lnTo>
                  <a:pt x="4169" y="2484"/>
                </a:lnTo>
                <a:lnTo>
                  <a:pt x="4180" y="2481"/>
                </a:lnTo>
                <a:lnTo>
                  <a:pt x="4192" y="2468"/>
                </a:lnTo>
                <a:lnTo>
                  <a:pt x="4215" y="2451"/>
                </a:lnTo>
                <a:lnTo>
                  <a:pt x="4240" y="2444"/>
                </a:lnTo>
                <a:lnTo>
                  <a:pt x="4271" y="2430"/>
                </a:lnTo>
                <a:lnTo>
                  <a:pt x="4274" y="2411"/>
                </a:lnTo>
                <a:lnTo>
                  <a:pt x="4261" y="2392"/>
                </a:lnTo>
                <a:lnTo>
                  <a:pt x="4252" y="2383"/>
                </a:lnTo>
                <a:lnTo>
                  <a:pt x="4235" y="2375"/>
                </a:lnTo>
                <a:lnTo>
                  <a:pt x="4227" y="2378"/>
                </a:lnTo>
                <a:lnTo>
                  <a:pt x="4218" y="2381"/>
                </a:lnTo>
                <a:lnTo>
                  <a:pt x="4205" y="2383"/>
                </a:lnTo>
                <a:lnTo>
                  <a:pt x="4201" y="2393"/>
                </a:lnTo>
                <a:lnTo>
                  <a:pt x="4202" y="2404"/>
                </a:lnTo>
                <a:lnTo>
                  <a:pt x="4193" y="2411"/>
                </a:lnTo>
                <a:lnTo>
                  <a:pt x="4192" y="2420"/>
                </a:lnTo>
                <a:lnTo>
                  <a:pt x="4166" y="2426"/>
                </a:lnTo>
                <a:lnTo>
                  <a:pt x="4144" y="2447"/>
                </a:lnTo>
                <a:lnTo>
                  <a:pt x="4142" y="2446"/>
                </a:lnTo>
                <a:lnTo>
                  <a:pt x="4147" y="2434"/>
                </a:lnTo>
                <a:lnTo>
                  <a:pt x="4168" y="2407"/>
                </a:lnTo>
                <a:lnTo>
                  <a:pt x="4167" y="2388"/>
                </a:lnTo>
                <a:lnTo>
                  <a:pt x="4163" y="2368"/>
                </a:lnTo>
                <a:lnTo>
                  <a:pt x="4150" y="2357"/>
                </a:lnTo>
                <a:lnTo>
                  <a:pt x="4146" y="2343"/>
                </a:lnTo>
                <a:lnTo>
                  <a:pt x="4176" y="2322"/>
                </a:lnTo>
                <a:lnTo>
                  <a:pt x="4196" y="2300"/>
                </a:lnTo>
                <a:lnTo>
                  <a:pt x="4197" y="2286"/>
                </a:lnTo>
                <a:lnTo>
                  <a:pt x="4184" y="2280"/>
                </a:lnTo>
                <a:lnTo>
                  <a:pt x="4169" y="2280"/>
                </a:lnTo>
                <a:lnTo>
                  <a:pt x="4157" y="2286"/>
                </a:lnTo>
                <a:lnTo>
                  <a:pt x="4133" y="2310"/>
                </a:lnTo>
                <a:lnTo>
                  <a:pt x="4117" y="2318"/>
                </a:lnTo>
                <a:lnTo>
                  <a:pt x="4091" y="2339"/>
                </a:lnTo>
                <a:lnTo>
                  <a:pt x="4083" y="2353"/>
                </a:lnTo>
                <a:lnTo>
                  <a:pt x="4084" y="2366"/>
                </a:lnTo>
                <a:lnTo>
                  <a:pt x="4099" y="2367"/>
                </a:lnTo>
                <a:lnTo>
                  <a:pt x="4106" y="2376"/>
                </a:lnTo>
                <a:lnTo>
                  <a:pt x="4094" y="2391"/>
                </a:lnTo>
                <a:lnTo>
                  <a:pt x="4082" y="2434"/>
                </a:lnTo>
                <a:lnTo>
                  <a:pt x="4029" y="2473"/>
                </a:lnTo>
                <a:lnTo>
                  <a:pt x="3943" y="2482"/>
                </a:lnTo>
                <a:lnTo>
                  <a:pt x="3918" y="2495"/>
                </a:lnTo>
                <a:lnTo>
                  <a:pt x="3888" y="2514"/>
                </a:lnTo>
                <a:lnTo>
                  <a:pt x="3888" y="2529"/>
                </a:lnTo>
                <a:close/>
                <a:moveTo>
                  <a:pt x="3964" y="2393"/>
                </a:moveTo>
                <a:lnTo>
                  <a:pt x="3958" y="2389"/>
                </a:lnTo>
                <a:lnTo>
                  <a:pt x="3934" y="2388"/>
                </a:lnTo>
                <a:lnTo>
                  <a:pt x="3925" y="2399"/>
                </a:lnTo>
                <a:lnTo>
                  <a:pt x="3904" y="2412"/>
                </a:lnTo>
                <a:lnTo>
                  <a:pt x="3910" y="2423"/>
                </a:lnTo>
                <a:lnTo>
                  <a:pt x="3930" y="2430"/>
                </a:lnTo>
                <a:lnTo>
                  <a:pt x="3945" y="2429"/>
                </a:lnTo>
                <a:lnTo>
                  <a:pt x="3968" y="2420"/>
                </a:lnTo>
                <a:lnTo>
                  <a:pt x="3976" y="2422"/>
                </a:lnTo>
                <a:lnTo>
                  <a:pt x="3978" y="2429"/>
                </a:lnTo>
                <a:lnTo>
                  <a:pt x="3993" y="2435"/>
                </a:lnTo>
                <a:lnTo>
                  <a:pt x="4017" y="2436"/>
                </a:lnTo>
                <a:lnTo>
                  <a:pt x="4050" y="2434"/>
                </a:lnTo>
                <a:lnTo>
                  <a:pt x="4071" y="2421"/>
                </a:lnTo>
                <a:lnTo>
                  <a:pt x="4078" y="2396"/>
                </a:lnTo>
                <a:lnTo>
                  <a:pt x="4067" y="2383"/>
                </a:lnTo>
                <a:lnTo>
                  <a:pt x="4045" y="2360"/>
                </a:lnTo>
                <a:lnTo>
                  <a:pt x="4038" y="2352"/>
                </a:lnTo>
                <a:lnTo>
                  <a:pt x="4030" y="2347"/>
                </a:lnTo>
                <a:lnTo>
                  <a:pt x="4026" y="2346"/>
                </a:lnTo>
                <a:lnTo>
                  <a:pt x="4015" y="2348"/>
                </a:lnTo>
                <a:lnTo>
                  <a:pt x="4016" y="2371"/>
                </a:lnTo>
                <a:lnTo>
                  <a:pt x="3988" y="2367"/>
                </a:lnTo>
                <a:lnTo>
                  <a:pt x="3982" y="2373"/>
                </a:lnTo>
                <a:lnTo>
                  <a:pt x="3984" y="2382"/>
                </a:lnTo>
                <a:lnTo>
                  <a:pt x="3977" y="2395"/>
                </a:lnTo>
                <a:lnTo>
                  <a:pt x="3964" y="2393"/>
                </a:lnTo>
                <a:close/>
                <a:moveTo>
                  <a:pt x="3833" y="2516"/>
                </a:moveTo>
                <a:lnTo>
                  <a:pt x="3822" y="2513"/>
                </a:lnTo>
                <a:lnTo>
                  <a:pt x="3807" y="2510"/>
                </a:lnTo>
                <a:lnTo>
                  <a:pt x="3791" y="2511"/>
                </a:lnTo>
                <a:lnTo>
                  <a:pt x="3765" y="2516"/>
                </a:lnTo>
                <a:lnTo>
                  <a:pt x="3747" y="2535"/>
                </a:lnTo>
                <a:lnTo>
                  <a:pt x="3737" y="2534"/>
                </a:lnTo>
                <a:lnTo>
                  <a:pt x="3724" y="2536"/>
                </a:lnTo>
                <a:lnTo>
                  <a:pt x="3717" y="2545"/>
                </a:lnTo>
                <a:lnTo>
                  <a:pt x="3708" y="2553"/>
                </a:lnTo>
                <a:lnTo>
                  <a:pt x="3713" y="2573"/>
                </a:lnTo>
                <a:lnTo>
                  <a:pt x="3734" y="2570"/>
                </a:lnTo>
                <a:lnTo>
                  <a:pt x="3741" y="2567"/>
                </a:lnTo>
                <a:lnTo>
                  <a:pt x="3743" y="2558"/>
                </a:lnTo>
                <a:lnTo>
                  <a:pt x="3747" y="2554"/>
                </a:lnTo>
                <a:lnTo>
                  <a:pt x="3759" y="2561"/>
                </a:lnTo>
                <a:lnTo>
                  <a:pt x="3773" y="2551"/>
                </a:lnTo>
                <a:lnTo>
                  <a:pt x="3786" y="2549"/>
                </a:lnTo>
                <a:lnTo>
                  <a:pt x="3807" y="2549"/>
                </a:lnTo>
                <a:lnTo>
                  <a:pt x="3814" y="2545"/>
                </a:lnTo>
                <a:lnTo>
                  <a:pt x="3826" y="2534"/>
                </a:lnTo>
                <a:lnTo>
                  <a:pt x="3849" y="2530"/>
                </a:lnTo>
                <a:lnTo>
                  <a:pt x="3860" y="2523"/>
                </a:lnTo>
                <a:lnTo>
                  <a:pt x="3864" y="2517"/>
                </a:lnTo>
                <a:lnTo>
                  <a:pt x="3859" y="2515"/>
                </a:lnTo>
                <a:lnTo>
                  <a:pt x="3833" y="2516"/>
                </a:lnTo>
                <a:close/>
                <a:moveTo>
                  <a:pt x="3685" y="2556"/>
                </a:moveTo>
                <a:lnTo>
                  <a:pt x="3667" y="2568"/>
                </a:lnTo>
                <a:lnTo>
                  <a:pt x="3654" y="2591"/>
                </a:lnTo>
                <a:lnTo>
                  <a:pt x="3644" y="2612"/>
                </a:lnTo>
                <a:lnTo>
                  <a:pt x="3670" y="2601"/>
                </a:lnTo>
                <a:lnTo>
                  <a:pt x="3687" y="2587"/>
                </a:lnTo>
                <a:lnTo>
                  <a:pt x="3690" y="2581"/>
                </a:lnTo>
                <a:lnTo>
                  <a:pt x="3690" y="2571"/>
                </a:lnTo>
                <a:lnTo>
                  <a:pt x="3695" y="2561"/>
                </a:lnTo>
                <a:lnTo>
                  <a:pt x="3685" y="2556"/>
                </a:lnTo>
                <a:close/>
                <a:moveTo>
                  <a:pt x="3615" y="2999"/>
                </a:moveTo>
                <a:lnTo>
                  <a:pt x="3615" y="2987"/>
                </a:lnTo>
                <a:lnTo>
                  <a:pt x="3598" y="2979"/>
                </a:lnTo>
                <a:lnTo>
                  <a:pt x="3587" y="2985"/>
                </a:lnTo>
                <a:lnTo>
                  <a:pt x="3584" y="2993"/>
                </a:lnTo>
                <a:lnTo>
                  <a:pt x="3579" y="2999"/>
                </a:lnTo>
                <a:lnTo>
                  <a:pt x="3567" y="3010"/>
                </a:lnTo>
                <a:lnTo>
                  <a:pt x="3564" y="3019"/>
                </a:lnTo>
                <a:lnTo>
                  <a:pt x="3580" y="3018"/>
                </a:lnTo>
                <a:lnTo>
                  <a:pt x="3607" y="3012"/>
                </a:lnTo>
                <a:lnTo>
                  <a:pt x="3615" y="2999"/>
                </a:lnTo>
                <a:close/>
                <a:moveTo>
                  <a:pt x="3632" y="3036"/>
                </a:moveTo>
                <a:lnTo>
                  <a:pt x="3642" y="3030"/>
                </a:lnTo>
                <a:lnTo>
                  <a:pt x="3637" y="3025"/>
                </a:lnTo>
                <a:lnTo>
                  <a:pt x="3619" y="3026"/>
                </a:lnTo>
                <a:lnTo>
                  <a:pt x="3602" y="3027"/>
                </a:lnTo>
                <a:lnTo>
                  <a:pt x="3590" y="3033"/>
                </a:lnTo>
                <a:lnTo>
                  <a:pt x="3582" y="3041"/>
                </a:lnTo>
                <a:lnTo>
                  <a:pt x="3582" y="3051"/>
                </a:lnTo>
                <a:lnTo>
                  <a:pt x="3596" y="3051"/>
                </a:lnTo>
                <a:lnTo>
                  <a:pt x="3632" y="3036"/>
                </a:lnTo>
                <a:close/>
                <a:moveTo>
                  <a:pt x="3471" y="3101"/>
                </a:moveTo>
                <a:lnTo>
                  <a:pt x="3465" y="3113"/>
                </a:lnTo>
                <a:lnTo>
                  <a:pt x="3468" y="3119"/>
                </a:lnTo>
                <a:lnTo>
                  <a:pt x="3490" y="3121"/>
                </a:lnTo>
                <a:lnTo>
                  <a:pt x="3501" y="3114"/>
                </a:lnTo>
                <a:lnTo>
                  <a:pt x="3507" y="3102"/>
                </a:lnTo>
                <a:lnTo>
                  <a:pt x="3502" y="3097"/>
                </a:lnTo>
                <a:lnTo>
                  <a:pt x="3485" y="3096"/>
                </a:lnTo>
                <a:lnTo>
                  <a:pt x="3471" y="3101"/>
                </a:lnTo>
                <a:close/>
                <a:moveTo>
                  <a:pt x="3335" y="3264"/>
                </a:moveTo>
                <a:lnTo>
                  <a:pt x="3299" y="3277"/>
                </a:lnTo>
                <a:lnTo>
                  <a:pt x="3285" y="3289"/>
                </a:lnTo>
                <a:lnTo>
                  <a:pt x="3302" y="3295"/>
                </a:lnTo>
                <a:lnTo>
                  <a:pt x="3343" y="3291"/>
                </a:lnTo>
                <a:lnTo>
                  <a:pt x="3363" y="3297"/>
                </a:lnTo>
                <a:lnTo>
                  <a:pt x="3372" y="3290"/>
                </a:lnTo>
                <a:lnTo>
                  <a:pt x="3375" y="3280"/>
                </a:lnTo>
                <a:lnTo>
                  <a:pt x="3355" y="3265"/>
                </a:lnTo>
                <a:lnTo>
                  <a:pt x="3335" y="3264"/>
                </a:lnTo>
                <a:close/>
                <a:moveTo>
                  <a:pt x="2877" y="3570"/>
                </a:moveTo>
                <a:lnTo>
                  <a:pt x="2934" y="3562"/>
                </a:lnTo>
                <a:lnTo>
                  <a:pt x="2939" y="3557"/>
                </a:lnTo>
                <a:lnTo>
                  <a:pt x="2938" y="3545"/>
                </a:lnTo>
                <a:lnTo>
                  <a:pt x="2930" y="3538"/>
                </a:lnTo>
                <a:lnTo>
                  <a:pt x="2925" y="3539"/>
                </a:lnTo>
                <a:lnTo>
                  <a:pt x="2920" y="3545"/>
                </a:lnTo>
                <a:lnTo>
                  <a:pt x="2874" y="3555"/>
                </a:lnTo>
                <a:lnTo>
                  <a:pt x="2844" y="3566"/>
                </a:lnTo>
                <a:lnTo>
                  <a:pt x="2856" y="3571"/>
                </a:lnTo>
                <a:lnTo>
                  <a:pt x="2877" y="3570"/>
                </a:lnTo>
                <a:close/>
                <a:moveTo>
                  <a:pt x="2771" y="3645"/>
                </a:moveTo>
                <a:lnTo>
                  <a:pt x="2792" y="3648"/>
                </a:lnTo>
                <a:lnTo>
                  <a:pt x="2809" y="3648"/>
                </a:lnTo>
                <a:lnTo>
                  <a:pt x="2817" y="3641"/>
                </a:lnTo>
                <a:lnTo>
                  <a:pt x="2816" y="3625"/>
                </a:lnTo>
                <a:lnTo>
                  <a:pt x="2805" y="3616"/>
                </a:lnTo>
                <a:lnTo>
                  <a:pt x="2781" y="3621"/>
                </a:lnTo>
                <a:lnTo>
                  <a:pt x="2756" y="3629"/>
                </a:lnTo>
                <a:lnTo>
                  <a:pt x="2758" y="3637"/>
                </a:lnTo>
                <a:lnTo>
                  <a:pt x="2771" y="3645"/>
                </a:lnTo>
                <a:close/>
                <a:moveTo>
                  <a:pt x="2222" y="4168"/>
                </a:moveTo>
                <a:lnTo>
                  <a:pt x="2212" y="4156"/>
                </a:lnTo>
                <a:lnTo>
                  <a:pt x="2202" y="4157"/>
                </a:lnTo>
                <a:lnTo>
                  <a:pt x="2195" y="4161"/>
                </a:lnTo>
                <a:lnTo>
                  <a:pt x="2189" y="4184"/>
                </a:lnTo>
                <a:lnTo>
                  <a:pt x="2203" y="4187"/>
                </a:lnTo>
                <a:lnTo>
                  <a:pt x="2219" y="4184"/>
                </a:lnTo>
                <a:lnTo>
                  <a:pt x="2222" y="4168"/>
                </a:lnTo>
                <a:close/>
                <a:moveTo>
                  <a:pt x="2234" y="4370"/>
                </a:moveTo>
                <a:lnTo>
                  <a:pt x="2228" y="4351"/>
                </a:lnTo>
                <a:lnTo>
                  <a:pt x="2218" y="4335"/>
                </a:lnTo>
                <a:lnTo>
                  <a:pt x="2212" y="4337"/>
                </a:lnTo>
                <a:lnTo>
                  <a:pt x="2206" y="4346"/>
                </a:lnTo>
                <a:lnTo>
                  <a:pt x="2209" y="4362"/>
                </a:lnTo>
                <a:lnTo>
                  <a:pt x="2207" y="4379"/>
                </a:lnTo>
                <a:lnTo>
                  <a:pt x="2209" y="4387"/>
                </a:lnTo>
                <a:lnTo>
                  <a:pt x="2216" y="4397"/>
                </a:lnTo>
                <a:lnTo>
                  <a:pt x="2233" y="4399"/>
                </a:lnTo>
                <a:lnTo>
                  <a:pt x="2234" y="437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3" name="Freeform 19"/>
          <p:cNvSpPr>
            <a:spLocks noEditPoints="1"/>
          </p:cNvSpPr>
          <p:nvPr/>
        </p:nvSpPr>
        <p:spPr bwMode="auto">
          <a:xfrm>
            <a:off x="6587732" y="2282475"/>
            <a:ext cx="112067" cy="104063"/>
          </a:xfrm>
          <a:custGeom>
            <a:avLst/>
            <a:gdLst>
              <a:gd name="T0" fmla="*/ 295 w 782"/>
              <a:gd name="T1" fmla="*/ 134 h 727"/>
              <a:gd name="T2" fmla="*/ 98 w 782"/>
              <a:gd name="T3" fmla="*/ 487 h 727"/>
              <a:gd name="T4" fmla="*/ 144 w 782"/>
              <a:gd name="T5" fmla="*/ 489 h 727"/>
              <a:gd name="T6" fmla="*/ 74 w 782"/>
              <a:gd name="T7" fmla="*/ 483 h 727"/>
              <a:gd name="T8" fmla="*/ 737 w 782"/>
              <a:gd name="T9" fmla="*/ 74 h 727"/>
              <a:gd name="T10" fmla="*/ 616 w 782"/>
              <a:gd name="T11" fmla="*/ 53 h 727"/>
              <a:gd name="T12" fmla="*/ 435 w 782"/>
              <a:gd name="T13" fmla="*/ 103 h 727"/>
              <a:gd name="T14" fmla="*/ 314 w 782"/>
              <a:gd name="T15" fmla="*/ 175 h 727"/>
              <a:gd name="T16" fmla="*/ 253 w 782"/>
              <a:gd name="T17" fmla="*/ 298 h 727"/>
              <a:gd name="T18" fmla="*/ 163 w 782"/>
              <a:gd name="T19" fmla="*/ 406 h 727"/>
              <a:gd name="T20" fmla="*/ 124 w 782"/>
              <a:gd name="T21" fmla="*/ 458 h 727"/>
              <a:gd name="T22" fmla="*/ 133 w 782"/>
              <a:gd name="T23" fmla="*/ 512 h 727"/>
              <a:gd name="T24" fmla="*/ 187 w 782"/>
              <a:gd name="T25" fmla="*/ 544 h 727"/>
              <a:gd name="T26" fmla="*/ 81 w 782"/>
              <a:gd name="T27" fmla="*/ 512 h 727"/>
              <a:gd name="T28" fmla="*/ 36 w 782"/>
              <a:gd name="T29" fmla="*/ 540 h 727"/>
              <a:gd name="T30" fmla="*/ 132 w 782"/>
              <a:gd name="T31" fmla="*/ 551 h 727"/>
              <a:gd name="T32" fmla="*/ 205 w 782"/>
              <a:gd name="T33" fmla="*/ 573 h 727"/>
              <a:gd name="T34" fmla="*/ 233 w 782"/>
              <a:gd name="T35" fmla="*/ 543 h 727"/>
              <a:gd name="T36" fmla="*/ 283 w 782"/>
              <a:gd name="T37" fmla="*/ 539 h 727"/>
              <a:gd name="T38" fmla="*/ 295 w 782"/>
              <a:gd name="T39" fmla="*/ 559 h 727"/>
              <a:gd name="T40" fmla="*/ 338 w 782"/>
              <a:gd name="T41" fmla="*/ 545 h 727"/>
              <a:gd name="T42" fmla="*/ 373 w 782"/>
              <a:gd name="T43" fmla="*/ 593 h 727"/>
              <a:gd name="T44" fmla="*/ 432 w 782"/>
              <a:gd name="T45" fmla="*/ 594 h 727"/>
              <a:gd name="T46" fmla="*/ 488 w 782"/>
              <a:gd name="T47" fmla="*/ 625 h 727"/>
              <a:gd name="T48" fmla="*/ 476 w 782"/>
              <a:gd name="T49" fmla="*/ 674 h 727"/>
              <a:gd name="T50" fmla="*/ 455 w 782"/>
              <a:gd name="T51" fmla="*/ 703 h 727"/>
              <a:gd name="T52" fmla="*/ 485 w 782"/>
              <a:gd name="T53" fmla="*/ 726 h 727"/>
              <a:gd name="T54" fmla="*/ 519 w 782"/>
              <a:gd name="T55" fmla="*/ 671 h 727"/>
              <a:gd name="T56" fmla="*/ 502 w 782"/>
              <a:gd name="T57" fmla="*/ 652 h 727"/>
              <a:gd name="T58" fmla="*/ 557 w 782"/>
              <a:gd name="T59" fmla="*/ 622 h 727"/>
              <a:gd name="T60" fmla="*/ 545 w 782"/>
              <a:gd name="T61" fmla="*/ 606 h 727"/>
              <a:gd name="T62" fmla="*/ 570 w 782"/>
              <a:gd name="T63" fmla="*/ 540 h 727"/>
              <a:gd name="T64" fmla="*/ 544 w 782"/>
              <a:gd name="T65" fmla="*/ 497 h 727"/>
              <a:gd name="T66" fmla="*/ 553 w 782"/>
              <a:gd name="T67" fmla="*/ 446 h 727"/>
              <a:gd name="T68" fmla="*/ 605 w 782"/>
              <a:gd name="T69" fmla="*/ 455 h 727"/>
              <a:gd name="T70" fmla="*/ 683 w 782"/>
              <a:gd name="T71" fmla="*/ 432 h 727"/>
              <a:gd name="T72" fmla="*/ 679 w 782"/>
              <a:gd name="T73" fmla="*/ 400 h 727"/>
              <a:gd name="T74" fmla="*/ 696 w 782"/>
              <a:gd name="T75" fmla="*/ 382 h 727"/>
              <a:gd name="T76" fmla="*/ 743 w 782"/>
              <a:gd name="T77" fmla="*/ 325 h 727"/>
              <a:gd name="T78" fmla="*/ 722 w 782"/>
              <a:gd name="T79" fmla="*/ 299 h 727"/>
              <a:gd name="T80" fmla="*/ 677 w 782"/>
              <a:gd name="T81" fmla="*/ 275 h 727"/>
              <a:gd name="T82" fmla="*/ 682 w 782"/>
              <a:gd name="T83" fmla="*/ 254 h 727"/>
              <a:gd name="T84" fmla="*/ 749 w 782"/>
              <a:gd name="T85" fmla="*/ 222 h 727"/>
              <a:gd name="T86" fmla="*/ 780 w 782"/>
              <a:gd name="T87" fmla="*/ 110 h 727"/>
              <a:gd name="T88" fmla="*/ 353 w 782"/>
              <a:gd name="T89" fmla="*/ 80 h 727"/>
              <a:gd name="T90" fmla="*/ 133 w 782"/>
              <a:gd name="T91" fmla="*/ 563 h 727"/>
              <a:gd name="T92" fmla="*/ 16 w 782"/>
              <a:gd name="T93" fmla="*/ 563 h 727"/>
              <a:gd name="T94" fmla="*/ 16 w 782"/>
              <a:gd name="T95" fmla="*/ 601 h 727"/>
              <a:gd name="T96" fmla="*/ 66 w 782"/>
              <a:gd name="T97" fmla="*/ 594 h 727"/>
              <a:gd name="T98" fmla="*/ 109 w 782"/>
              <a:gd name="T99" fmla="*/ 610 h 727"/>
              <a:gd name="T100" fmla="*/ 176 w 782"/>
              <a:gd name="T101" fmla="*/ 565 h 727"/>
              <a:gd name="T102" fmla="*/ 697 w 782"/>
              <a:gd name="T103" fmla="*/ 0 h 727"/>
              <a:gd name="T104" fmla="*/ 705 w 782"/>
              <a:gd name="T105" fmla="*/ 0 h 727"/>
              <a:gd name="T106" fmla="*/ 579 w 782"/>
              <a:gd name="T107" fmla="*/ 35 h 727"/>
              <a:gd name="T108" fmla="*/ 534 w 782"/>
              <a:gd name="T109" fmla="*/ 42 h 727"/>
              <a:gd name="T110" fmla="*/ 479 w 782"/>
              <a:gd name="T111" fmla="*/ 40 h 727"/>
              <a:gd name="T112" fmla="*/ 465 w 782"/>
              <a:gd name="T113" fmla="*/ 47 h 727"/>
              <a:gd name="T114" fmla="*/ 395 w 782"/>
              <a:gd name="T115" fmla="*/ 6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2" h="727">
                <a:moveTo>
                  <a:pt x="303" y="157"/>
                </a:moveTo>
                <a:lnTo>
                  <a:pt x="324" y="139"/>
                </a:lnTo>
                <a:lnTo>
                  <a:pt x="325" y="111"/>
                </a:lnTo>
                <a:lnTo>
                  <a:pt x="295" y="134"/>
                </a:lnTo>
                <a:lnTo>
                  <a:pt x="288" y="148"/>
                </a:lnTo>
                <a:lnTo>
                  <a:pt x="292" y="152"/>
                </a:lnTo>
                <a:lnTo>
                  <a:pt x="303" y="157"/>
                </a:lnTo>
                <a:close/>
                <a:moveTo>
                  <a:pt x="98" y="487"/>
                </a:moveTo>
                <a:lnTo>
                  <a:pt x="123" y="504"/>
                </a:lnTo>
                <a:lnTo>
                  <a:pt x="149" y="499"/>
                </a:lnTo>
                <a:lnTo>
                  <a:pt x="147" y="493"/>
                </a:lnTo>
                <a:lnTo>
                  <a:pt x="144" y="489"/>
                </a:lnTo>
                <a:lnTo>
                  <a:pt x="124" y="476"/>
                </a:lnTo>
                <a:lnTo>
                  <a:pt x="92" y="474"/>
                </a:lnTo>
                <a:lnTo>
                  <a:pt x="74" y="478"/>
                </a:lnTo>
                <a:lnTo>
                  <a:pt x="74" y="483"/>
                </a:lnTo>
                <a:lnTo>
                  <a:pt x="80" y="491"/>
                </a:lnTo>
                <a:lnTo>
                  <a:pt x="98" y="487"/>
                </a:lnTo>
                <a:close/>
                <a:moveTo>
                  <a:pt x="755" y="82"/>
                </a:moveTo>
                <a:lnTo>
                  <a:pt x="737" y="74"/>
                </a:lnTo>
                <a:lnTo>
                  <a:pt x="726" y="63"/>
                </a:lnTo>
                <a:lnTo>
                  <a:pt x="707" y="47"/>
                </a:lnTo>
                <a:lnTo>
                  <a:pt x="658" y="48"/>
                </a:lnTo>
                <a:lnTo>
                  <a:pt x="616" y="53"/>
                </a:lnTo>
                <a:lnTo>
                  <a:pt x="559" y="55"/>
                </a:lnTo>
                <a:lnTo>
                  <a:pt x="521" y="63"/>
                </a:lnTo>
                <a:lnTo>
                  <a:pt x="453" y="90"/>
                </a:lnTo>
                <a:lnTo>
                  <a:pt x="435" y="103"/>
                </a:lnTo>
                <a:lnTo>
                  <a:pt x="417" y="133"/>
                </a:lnTo>
                <a:lnTo>
                  <a:pt x="358" y="168"/>
                </a:lnTo>
                <a:lnTo>
                  <a:pt x="323" y="180"/>
                </a:lnTo>
                <a:lnTo>
                  <a:pt x="314" y="175"/>
                </a:lnTo>
                <a:lnTo>
                  <a:pt x="299" y="172"/>
                </a:lnTo>
                <a:lnTo>
                  <a:pt x="288" y="189"/>
                </a:lnTo>
                <a:lnTo>
                  <a:pt x="280" y="206"/>
                </a:lnTo>
                <a:lnTo>
                  <a:pt x="253" y="298"/>
                </a:lnTo>
                <a:lnTo>
                  <a:pt x="237" y="332"/>
                </a:lnTo>
                <a:lnTo>
                  <a:pt x="214" y="360"/>
                </a:lnTo>
                <a:lnTo>
                  <a:pt x="179" y="395"/>
                </a:lnTo>
                <a:lnTo>
                  <a:pt x="163" y="406"/>
                </a:lnTo>
                <a:lnTo>
                  <a:pt x="154" y="411"/>
                </a:lnTo>
                <a:lnTo>
                  <a:pt x="142" y="428"/>
                </a:lnTo>
                <a:lnTo>
                  <a:pt x="131" y="448"/>
                </a:lnTo>
                <a:lnTo>
                  <a:pt x="124" y="458"/>
                </a:lnTo>
                <a:lnTo>
                  <a:pt x="161" y="492"/>
                </a:lnTo>
                <a:lnTo>
                  <a:pt x="165" y="503"/>
                </a:lnTo>
                <a:lnTo>
                  <a:pt x="169" y="509"/>
                </a:lnTo>
                <a:lnTo>
                  <a:pt x="133" y="512"/>
                </a:lnTo>
                <a:lnTo>
                  <a:pt x="149" y="523"/>
                </a:lnTo>
                <a:lnTo>
                  <a:pt x="167" y="531"/>
                </a:lnTo>
                <a:lnTo>
                  <a:pt x="179" y="535"/>
                </a:lnTo>
                <a:lnTo>
                  <a:pt x="187" y="544"/>
                </a:lnTo>
                <a:lnTo>
                  <a:pt x="172" y="548"/>
                </a:lnTo>
                <a:lnTo>
                  <a:pt x="160" y="548"/>
                </a:lnTo>
                <a:lnTo>
                  <a:pt x="110" y="518"/>
                </a:lnTo>
                <a:lnTo>
                  <a:pt x="81" y="512"/>
                </a:lnTo>
                <a:lnTo>
                  <a:pt x="42" y="514"/>
                </a:lnTo>
                <a:lnTo>
                  <a:pt x="33" y="517"/>
                </a:lnTo>
                <a:lnTo>
                  <a:pt x="22" y="526"/>
                </a:lnTo>
                <a:lnTo>
                  <a:pt x="36" y="540"/>
                </a:lnTo>
                <a:lnTo>
                  <a:pt x="48" y="548"/>
                </a:lnTo>
                <a:lnTo>
                  <a:pt x="70" y="549"/>
                </a:lnTo>
                <a:lnTo>
                  <a:pt x="96" y="559"/>
                </a:lnTo>
                <a:lnTo>
                  <a:pt x="132" y="551"/>
                </a:lnTo>
                <a:lnTo>
                  <a:pt x="159" y="561"/>
                </a:lnTo>
                <a:lnTo>
                  <a:pt x="176" y="565"/>
                </a:lnTo>
                <a:lnTo>
                  <a:pt x="192" y="571"/>
                </a:lnTo>
                <a:lnTo>
                  <a:pt x="205" y="573"/>
                </a:lnTo>
                <a:lnTo>
                  <a:pt x="211" y="570"/>
                </a:lnTo>
                <a:lnTo>
                  <a:pt x="208" y="555"/>
                </a:lnTo>
                <a:lnTo>
                  <a:pt x="219" y="547"/>
                </a:lnTo>
                <a:lnTo>
                  <a:pt x="233" y="543"/>
                </a:lnTo>
                <a:lnTo>
                  <a:pt x="238" y="550"/>
                </a:lnTo>
                <a:lnTo>
                  <a:pt x="249" y="556"/>
                </a:lnTo>
                <a:lnTo>
                  <a:pt x="258" y="556"/>
                </a:lnTo>
                <a:lnTo>
                  <a:pt x="283" y="539"/>
                </a:lnTo>
                <a:lnTo>
                  <a:pt x="289" y="543"/>
                </a:lnTo>
                <a:lnTo>
                  <a:pt x="293" y="549"/>
                </a:lnTo>
                <a:lnTo>
                  <a:pt x="294" y="554"/>
                </a:lnTo>
                <a:lnTo>
                  <a:pt x="295" y="559"/>
                </a:lnTo>
                <a:lnTo>
                  <a:pt x="300" y="561"/>
                </a:lnTo>
                <a:lnTo>
                  <a:pt x="320" y="560"/>
                </a:lnTo>
                <a:lnTo>
                  <a:pt x="330" y="550"/>
                </a:lnTo>
                <a:lnTo>
                  <a:pt x="338" y="545"/>
                </a:lnTo>
                <a:lnTo>
                  <a:pt x="343" y="549"/>
                </a:lnTo>
                <a:lnTo>
                  <a:pt x="345" y="560"/>
                </a:lnTo>
                <a:lnTo>
                  <a:pt x="350" y="575"/>
                </a:lnTo>
                <a:lnTo>
                  <a:pt x="373" y="593"/>
                </a:lnTo>
                <a:lnTo>
                  <a:pt x="392" y="598"/>
                </a:lnTo>
                <a:lnTo>
                  <a:pt x="416" y="594"/>
                </a:lnTo>
                <a:lnTo>
                  <a:pt x="425" y="591"/>
                </a:lnTo>
                <a:lnTo>
                  <a:pt x="432" y="594"/>
                </a:lnTo>
                <a:lnTo>
                  <a:pt x="438" y="603"/>
                </a:lnTo>
                <a:lnTo>
                  <a:pt x="452" y="613"/>
                </a:lnTo>
                <a:lnTo>
                  <a:pt x="480" y="621"/>
                </a:lnTo>
                <a:lnTo>
                  <a:pt x="488" y="625"/>
                </a:lnTo>
                <a:lnTo>
                  <a:pt x="495" y="632"/>
                </a:lnTo>
                <a:lnTo>
                  <a:pt x="493" y="642"/>
                </a:lnTo>
                <a:lnTo>
                  <a:pt x="478" y="667"/>
                </a:lnTo>
                <a:lnTo>
                  <a:pt x="476" y="674"/>
                </a:lnTo>
                <a:lnTo>
                  <a:pt x="477" y="676"/>
                </a:lnTo>
                <a:lnTo>
                  <a:pt x="475" y="681"/>
                </a:lnTo>
                <a:lnTo>
                  <a:pt x="457" y="697"/>
                </a:lnTo>
                <a:lnTo>
                  <a:pt x="455" y="703"/>
                </a:lnTo>
                <a:lnTo>
                  <a:pt x="460" y="713"/>
                </a:lnTo>
                <a:lnTo>
                  <a:pt x="465" y="721"/>
                </a:lnTo>
                <a:lnTo>
                  <a:pt x="475" y="725"/>
                </a:lnTo>
                <a:lnTo>
                  <a:pt x="485" y="726"/>
                </a:lnTo>
                <a:lnTo>
                  <a:pt x="525" y="727"/>
                </a:lnTo>
                <a:lnTo>
                  <a:pt x="538" y="688"/>
                </a:lnTo>
                <a:lnTo>
                  <a:pt x="529" y="677"/>
                </a:lnTo>
                <a:lnTo>
                  <a:pt x="519" y="671"/>
                </a:lnTo>
                <a:lnTo>
                  <a:pt x="507" y="668"/>
                </a:lnTo>
                <a:lnTo>
                  <a:pt x="502" y="663"/>
                </a:lnTo>
                <a:lnTo>
                  <a:pt x="500" y="656"/>
                </a:lnTo>
                <a:lnTo>
                  <a:pt x="502" y="652"/>
                </a:lnTo>
                <a:lnTo>
                  <a:pt x="516" y="653"/>
                </a:lnTo>
                <a:lnTo>
                  <a:pt x="521" y="649"/>
                </a:lnTo>
                <a:lnTo>
                  <a:pt x="555" y="626"/>
                </a:lnTo>
                <a:lnTo>
                  <a:pt x="557" y="622"/>
                </a:lnTo>
                <a:lnTo>
                  <a:pt x="552" y="619"/>
                </a:lnTo>
                <a:lnTo>
                  <a:pt x="546" y="617"/>
                </a:lnTo>
                <a:lnTo>
                  <a:pt x="545" y="613"/>
                </a:lnTo>
                <a:lnTo>
                  <a:pt x="545" y="606"/>
                </a:lnTo>
                <a:lnTo>
                  <a:pt x="564" y="573"/>
                </a:lnTo>
                <a:lnTo>
                  <a:pt x="570" y="559"/>
                </a:lnTo>
                <a:lnTo>
                  <a:pt x="571" y="549"/>
                </a:lnTo>
                <a:lnTo>
                  <a:pt x="570" y="540"/>
                </a:lnTo>
                <a:lnTo>
                  <a:pt x="561" y="524"/>
                </a:lnTo>
                <a:lnTo>
                  <a:pt x="551" y="511"/>
                </a:lnTo>
                <a:lnTo>
                  <a:pt x="551" y="502"/>
                </a:lnTo>
                <a:lnTo>
                  <a:pt x="544" y="497"/>
                </a:lnTo>
                <a:lnTo>
                  <a:pt x="523" y="470"/>
                </a:lnTo>
                <a:lnTo>
                  <a:pt x="524" y="460"/>
                </a:lnTo>
                <a:lnTo>
                  <a:pt x="536" y="451"/>
                </a:lnTo>
                <a:lnTo>
                  <a:pt x="553" y="446"/>
                </a:lnTo>
                <a:lnTo>
                  <a:pt x="558" y="442"/>
                </a:lnTo>
                <a:lnTo>
                  <a:pt x="568" y="440"/>
                </a:lnTo>
                <a:lnTo>
                  <a:pt x="594" y="447"/>
                </a:lnTo>
                <a:lnTo>
                  <a:pt x="605" y="455"/>
                </a:lnTo>
                <a:lnTo>
                  <a:pt x="608" y="452"/>
                </a:lnTo>
                <a:lnTo>
                  <a:pt x="619" y="445"/>
                </a:lnTo>
                <a:lnTo>
                  <a:pt x="638" y="446"/>
                </a:lnTo>
                <a:lnTo>
                  <a:pt x="683" y="432"/>
                </a:lnTo>
                <a:lnTo>
                  <a:pt x="690" y="425"/>
                </a:lnTo>
                <a:lnTo>
                  <a:pt x="695" y="418"/>
                </a:lnTo>
                <a:lnTo>
                  <a:pt x="695" y="415"/>
                </a:lnTo>
                <a:lnTo>
                  <a:pt x="679" y="400"/>
                </a:lnTo>
                <a:lnTo>
                  <a:pt x="678" y="395"/>
                </a:lnTo>
                <a:lnTo>
                  <a:pt x="681" y="389"/>
                </a:lnTo>
                <a:lnTo>
                  <a:pt x="686" y="385"/>
                </a:lnTo>
                <a:lnTo>
                  <a:pt x="696" y="382"/>
                </a:lnTo>
                <a:lnTo>
                  <a:pt x="707" y="376"/>
                </a:lnTo>
                <a:lnTo>
                  <a:pt x="732" y="358"/>
                </a:lnTo>
                <a:lnTo>
                  <a:pt x="740" y="343"/>
                </a:lnTo>
                <a:lnTo>
                  <a:pt x="743" y="325"/>
                </a:lnTo>
                <a:lnTo>
                  <a:pt x="744" y="313"/>
                </a:lnTo>
                <a:lnTo>
                  <a:pt x="738" y="304"/>
                </a:lnTo>
                <a:lnTo>
                  <a:pt x="731" y="298"/>
                </a:lnTo>
                <a:lnTo>
                  <a:pt x="722" y="299"/>
                </a:lnTo>
                <a:lnTo>
                  <a:pt x="704" y="298"/>
                </a:lnTo>
                <a:lnTo>
                  <a:pt x="688" y="293"/>
                </a:lnTo>
                <a:lnTo>
                  <a:pt x="679" y="283"/>
                </a:lnTo>
                <a:lnTo>
                  <a:pt x="677" y="275"/>
                </a:lnTo>
                <a:lnTo>
                  <a:pt x="681" y="271"/>
                </a:lnTo>
                <a:lnTo>
                  <a:pt x="683" y="265"/>
                </a:lnTo>
                <a:lnTo>
                  <a:pt x="680" y="259"/>
                </a:lnTo>
                <a:lnTo>
                  <a:pt x="682" y="254"/>
                </a:lnTo>
                <a:lnTo>
                  <a:pt x="689" y="250"/>
                </a:lnTo>
                <a:lnTo>
                  <a:pt x="741" y="250"/>
                </a:lnTo>
                <a:lnTo>
                  <a:pt x="745" y="246"/>
                </a:lnTo>
                <a:lnTo>
                  <a:pt x="749" y="222"/>
                </a:lnTo>
                <a:lnTo>
                  <a:pt x="764" y="186"/>
                </a:lnTo>
                <a:lnTo>
                  <a:pt x="776" y="166"/>
                </a:lnTo>
                <a:lnTo>
                  <a:pt x="779" y="157"/>
                </a:lnTo>
                <a:lnTo>
                  <a:pt x="780" y="110"/>
                </a:lnTo>
                <a:lnTo>
                  <a:pt x="782" y="87"/>
                </a:lnTo>
                <a:lnTo>
                  <a:pt x="755" y="82"/>
                </a:lnTo>
                <a:close/>
                <a:moveTo>
                  <a:pt x="370" y="80"/>
                </a:moveTo>
                <a:lnTo>
                  <a:pt x="353" y="80"/>
                </a:lnTo>
                <a:lnTo>
                  <a:pt x="330" y="95"/>
                </a:lnTo>
                <a:lnTo>
                  <a:pt x="333" y="98"/>
                </a:lnTo>
                <a:lnTo>
                  <a:pt x="370" y="80"/>
                </a:lnTo>
                <a:close/>
                <a:moveTo>
                  <a:pt x="133" y="563"/>
                </a:moveTo>
                <a:lnTo>
                  <a:pt x="107" y="573"/>
                </a:lnTo>
                <a:lnTo>
                  <a:pt x="74" y="569"/>
                </a:lnTo>
                <a:lnTo>
                  <a:pt x="48" y="562"/>
                </a:lnTo>
                <a:lnTo>
                  <a:pt x="16" y="563"/>
                </a:lnTo>
                <a:lnTo>
                  <a:pt x="0" y="567"/>
                </a:lnTo>
                <a:lnTo>
                  <a:pt x="5" y="590"/>
                </a:lnTo>
                <a:lnTo>
                  <a:pt x="10" y="597"/>
                </a:lnTo>
                <a:lnTo>
                  <a:pt x="16" y="601"/>
                </a:lnTo>
                <a:lnTo>
                  <a:pt x="23" y="602"/>
                </a:lnTo>
                <a:lnTo>
                  <a:pt x="33" y="597"/>
                </a:lnTo>
                <a:lnTo>
                  <a:pt x="45" y="591"/>
                </a:lnTo>
                <a:lnTo>
                  <a:pt x="66" y="594"/>
                </a:lnTo>
                <a:lnTo>
                  <a:pt x="80" y="599"/>
                </a:lnTo>
                <a:lnTo>
                  <a:pt x="85" y="604"/>
                </a:lnTo>
                <a:lnTo>
                  <a:pt x="95" y="609"/>
                </a:lnTo>
                <a:lnTo>
                  <a:pt x="109" y="610"/>
                </a:lnTo>
                <a:lnTo>
                  <a:pt x="138" y="601"/>
                </a:lnTo>
                <a:lnTo>
                  <a:pt x="164" y="586"/>
                </a:lnTo>
                <a:lnTo>
                  <a:pt x="172" y="574"/>
                </a:lnTo>
                <a:lnTo>
                  <a:pt x="176" y="565"/>
                </a:lnTo>
                <a:lnTo>
                  <a:pt x="153" y="572"/>
                </a:lnTo>
                <a:lnTo>
                  <a:pt x="133" y="563"/>
                </a:lnTo>
                <a:close/>
                <a:moveTo>
                  <a:pt x="705" y="0"/>
                </a:moveTo>
                <a:lnTo>
                  <a:pt x="697" y="0"/>
                </a:lnTo>
                <a:lnTo>
                  <a:pt x="680" y="5"/>
                </a:lnTo>
                <a:lnTo>
                  <a:pt x="675" y="12"/>
                </a:lnTo>
                <a:lnTo>
                  <a:pt x="692" y="11"/>
                </a:lnTo>
                <a:lnTo>
                  <a:pt x="705" y="0"/>
                </a:lnTo>
                <a:close/>
                <a:moveTo>
                  <a:pt x="613" y="29"/>
                </a:moveTo>
                <a:lnTo>
                  <a:pt x="605" y="28"/>
                </a:lnTo>
                <a:lnTo>
                  <a:pt x="581" y="33"/>
                </a:lnTo>
                <a:lnTo>
                  <a:pt x="579" y="35"/>
                </a:lnTo>
                <a:lnTo>
                  <a:pt x="586" y="38"/>
                </a:lnTo>
                <a:lnTo>
                  <a:pt x="613" y="29"/>
                </a:lnTo>
                <a:close/>
                <a:moveTo>
                  <a:pt x="494" y="46"/>
                </a:moveTo>
                <a:lnTo>
                  <a:pt x="534" y="42"/>
                </a:lnTo>
                <a:lnTo>
                  <a:pt x="532" y="41"/>
                </a:lnTo>
                <a:lnTo>
                  <a:pt x="522" y="38"/>
                </a:lnTo>
                <a:lnTo>
                  <a:pt x="490" y="39"/>
                </a:lnTo>
                <a:lnTo>
                  <a:pt x="479" y="40"/>
                </a:lnTo>
                <a:lnTo>
                  <a:pt x="481" y="43"/>
                </a:lnTo>
                <a:lnTo>
                  <a:pt x="494" y="46"/>
                </a:lnTo>
                <a:close/>
                <a:moveTo>
                  <a:pt x="414" y="60"/>
                </a:moveTo>
                <a:lnTo>
                  <a:pt x="465" y="47"/>
                </a:lnTo>
                <a:lnTo>
                  <a:pt x="460" y="46"/>
                </a:lnTo>
                <a:lnTo>
                  <a:pt x="431" y="49"/>
                </a:lnTo>
                <a:lnTo>
                  <a:pt x="387" y="59"/>
                </a:lnTo>
                <a:lnTo>
                  <a:pt x="395" y="62"/>
                </a:lnTo>
                <a:lnTo>
                  <a:pt x="414" y="6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4" name="Freeform 20"/>
          <p:cNvSpPr>
            <a:spLocks/>
          </p:cNvSpPr>
          <p:nvPr/>
        </p:nvSpPr>
        <p:spPr bwMode="auto">
          <a:xfrm>
            <a:off x="7031998" y="2653697"/>
            <a:ext cx="58035" cy="61037"/>
          </a:xfrm>
          <a:custGeom>
            <a:avLst/>
            <a:gdLst>
              <a:gd name="T0" fmla="*/ 386 w 404"/>
              <a:gd name="T1" fmla="*/ 155 h 427"/>
              <a:gd name="T2" fmla="*/ 316 w 404"/>
              <a:gd name="T3" fmla="*/ 117 h 427"/>
              <a:gd name="T4" fmla="*/ 282 w 404"/>
              <a:gd name="T5" fmla="*/ 110 h 427"/>
              <a:gd name="T6" fmla="*/ 246 w 404"/>
              <a:gd name="T7" fmla="*/ 94 h 427"/>
              <a:gd name="T8" fmla="*/ 202 w 404"/>
              <a:gd name="T9" fmla="*/ 50 h 427"/>
              <a:gd name="T10" fmla="*/ 159 w 404"/>
              <a:gd name="T11" fmla="*/ 23 h 427"/>
              <a:gd name="T12" fmla="*/ 153 w 404"/>
              <a:gd name="T13" fmla="*/ 5 h 427"/>
              <a:gd name="T14" fmla="*/ 146 w 404"/>
              <a:gd name="T15" fmla="*/ 1 h 427"/>
              <a:gd name="T16" fmla="*/ 129 w 404"/>
              <a:gd name="T17" fmla="*/ 6 h 427"/>
              <a:gd name="T18" fmla="*/ 107 w 404"/>
              <a:gd name="T19" fmla="*/ 0 h 427"/>
              <a:gd name="T20" fmla="*/ 100 w 404"/>
              <a:gd name="T21" fmla="*/ 11 h 427"/>
              <a:gd name="T22" fmla="*/ 122 w 404"/>
              <a:gd name="T23" fmla="*/ 47 h 427"/>
              <a:gd name="T24" fmla="*/ 111 w 404"/>
              <a:gd name="T25" fmla="*/ 65 h 427"/>
              <a:gd name="T26" fmla="*/ 92 w 404"/>
              <a:gd name="T27" fmla="*/ 49 h 427"/>
              <a:gd name="T28" fmla="*/ 62 w 404"/>
              <a:gd name="T29" fmla="*/ 65 h 427"/>
              <a:gd name="T30" fmla="*/ 43 w 404"/>
              <a:gd name="T31" fmla="*/ 88 h 427"/>
              <a:gd name="T32" fmla="*/ 37 w 404"/>
              <a:gd name="T33" fmla="*/ 106 h 427"/>
              <a:gd name="T34" fmla="*/ 9 w 404"/>
              <a:gd name="T35" fmla="*/ 135 h 427"/>
              <a:gd name="T36" fmla="*/ 0 w 404"/>
              <a:gd name="T37" fmla="*/ 146 h 427"/>
              <a:gd name="T38" fmla="*/ 6 w 404"/>
              <a:gd name="T39" fmla="*/ 195 h 427"/>
              <a:gd name="T40" fmla="*/ 25 w 404"/>
              <a:gd name="T41" fmla="*/ 229 h 427"/>
              <a:gd name="T42" fmla="*/ 11 w 404"/>
              <a:gd name="T43" fmla="*/ 246 h 427"/>
              <a:gd name="T44" fmla="*/ 2 w 404"/>
              <a:gd name="T45" fmla="*/ 250 h 427"/>
              <a:gd name="T46" fmla="*/ 11 w 404"/>
              <a:gd name="T47" fmla="*/ 270 h 427"/>
              <a:gd name="T48" fmla="*/ 29 w 404"/>
              <a:gd name="T49" fmla="*/ 284 h 427"/>
              <a:gd name="T50" fmla="*/ 48 w 404"/>
              <a:gd name="T51" fmla="*/ 281 h 427"/>
              <a:gd name="T52" fmla="*/ 42 w 404"/>
              <a:gd name="T53" fmla="*/ 292 h 427"/>
              <a:gd name="T54" fmla="*/ 102 w 404"/>
              <a:gd name="T55" fmla="*/ 330 h 427"/>
              <a:gd name="T56" fmla="*/ 167 w 404"/>
              <a:gd name="T57" fmla="*/ 407 h 427"/>
              <a:gd name="T58" fmla="*/ 201 w 404"/>
              <a:gd name="T59" fmla="*/ 414 h 427"/>
              <a:gd name="T60" fmla="*/ 202 w 404"/>
              <a:gd name="T61" fmla="*/ 387 h 427"/>
              <a:gd name="T62" fmla="*/ 196 w 404"/>
              <a:gd name="T63" fmla="*/ 361 h 427"/>
              <a:gd name="T64" fmla="*/ 195 w 404"/>
              <a:gd name="T65" fmla="*/ 330 h 427"/>
              <a:gd name="T66" fmla="*/ 222 w 404"/>
              <a:gd name="T67" fmla="*/ 288 h 427"/>
              <a:gd name="T68" fmla="*/ 248 w 404"/>
              <a:gd name="T69" fmla="*/ 249 h 427"/>
              <a:gd name="T70" fmla="*/ 270 w 404"/>
              <a:gd name="T71" fmla="*/ 227 h 427"/>
              <a:gd name="T72" fmla="*/ 278 w 404"/>
              <a:gd name="T73" fmla="*/ 239 h 427"/>
              <a:gd name="T74" fmla="*/ 283 w 404"/>
              <a:gd name="T75" fmla="*/ 266 h 427"/>
              <a:gd name="T76" fmla="*/ 305 w 404"/>
              <a:gd name="T77" fmla="*/ 269 h 427"/>
              <a:gd name="T78" fmla="*/ 343 w 404"/>
              <a:gd name="T79" fmla="*/ 253 h 427"/>
              <a:gd name="T80" fmla="*/ 348 w 404"/>
              <a:gd name="T81" fmla="*/ 251 h 427"/>
              <a:gd name="T82" fmla="*/ 346 w 404"/>
              <a:gd name="T83" fmla="*/ 218 h 427"/>
              <a:gd name="T84" fmla="*/ 343 w 404"/>
              <a:gd name="T85" fmla="*/ 200 h 427"/>
              <a:gd name="T86" fmla="*/ 373 w 404"/>
              <a:gd name="T87" fmla="*/ 201 h 427"/>
              <a:gd name="T88" fmla="*/ 403 w 404"/>
              <a:gd name="T89" fmla="*/ 182 h 427"/>
              <a:gd name="T90" fmla="*/ 402 w 404"/>
              <a:gd name="T91" fmla="*/ 16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4" h="427">
                <a:moveTo>
                  <a:pt x="402" y="165"/>
                </a:moveTo>
                <a:lnTo>
                  <a:pt x="386" y="155"/>
                </a:lnTo>
                <a:lnTo>
                  <a:pt x="364" y="146"/>
                </a:lnTo>
                <a:lnTo>
                  <a:pt x="316" y="117"/>
                </a:lnTo>
                <a:lnTo>
                  <a:pt x="298" y="114"/>
                </a:lnTo>
                <a:lnTo>
                  <a:pt x="282" y="110"/>
                </a:lnTo>
                <a:lnTo>
                  <a:pt x="258" y="96"/>
                </a:lnTo>
                <a:lnTo>
                  <a:pt x="246" y="94"/>
                </a:lnTo>
                <a:lnTo>
                  <a:pt x="232" y="84"/>
                </a:lnTo>
                <a:lnTo>
                  <a:pt x="202" y="50"/>
                </a:lnTo>
                <a:lnTo>
                  <a:pt x="176" y="33"/>
                </a:lnTo>
                <a:lnTo>
                  <a:pt x="159" y="23"/>
                </a:lnTo>
                <a:lnTo>
                  <a:pt x="155" y="14"/>
                </a:lnTo>
                <a:lnTo>
                  <a:pt x="153" y="5"/>
                </a:lnTo>
                <a:lnTo>
                  <a:pt x="154" y="2"/>
                </a:lnTo>
                <a:lnTo>
                  <a:pt x="146" y="1"/>
                </a:lnTo>
                <a:lnTo>
                  <a:pt x="136" y="3"/>
                </a:lnTo>
                <a:lnTo>
                  <a:pt x="129" y="6"/>
                </a:lnTo>
                <a:lnTo>
                  <a:pt x="119" y="2"/>
                </a:lnTo>
                <a:lnTo>
                  <a:pt x="107" y="0"/>
                </a:lnTo>
                <a:lnTo>
                  <a:pt x="102" y="4"/>
                </a:lnTo>
                <a:lnTo>
                  <a:pt x="100" y="11"/>
                </a:lnTo>
                <a:lnTo>
                  <a:pt x="108" y="26"/>
                </a:lnTo>
                <a:lnTo>
                  <a:pt x="122" y="47"/>
                </a:lnTo>
                <a:lnTo>
                  <a:pt x="120" y="63"/>
                </a:lnTo>
                <a:lnTo>
                  <a:pt x="111" y="65"/>
                </a:lnTo>
                <a:lnTo>
                  <a:pt x="100" y="51"/>
                </a:lnTo>
                <a:lnTo>
                  <a:pt x="92" y="49"/>
                </a:lnTo>
                <a:lnTo>
                  <a:pt x="83" y="50"/>
                </a:lnTo>
                <a:lnTo>
                  <a:pt x="62" y="65"/>
                </a:lnTo>
                <a:lnTo>
                  <a:pt x="46" y="79"/>
                </a:lnTo>
                <a:lnTo>
                  <a:pt x="43" y="88"/>
                </a:lnTo>
                <a:lnTo>
                  <a:pt x="38" y="98"/>
                </a:lnTo>
                <a:lnTo>
                  <a:pt x="37" y="106"/>
                </a:lnTo>
                <a:lnTo>
                  <a:pt x="38" y="131"/>
                </a:lnTo>
                <a:lnTo>
                  <a:pt x="9" y="135"/>
                </a:lnTo>
                <a:lnTo>
                  <a:pt x="3" y="138"/>
                </a:lnTo>
                <a:lnTo>
                  <a:pt x="0" y="146"/>
                </a:lnTo>
                <a:lnTo>
                  <a:pt x="4" y="178"/>
                </a:lnTo>
                <a:lnTo>
                  <a:pt x="6" y="195"/>
                </a:lnTo>
                <a:lnTo>
                  <a:pt x="24" y="221"/>
                </a:lnTo>
                <a:lnTo>
                  <a:pt x="25" y="229"/>
                </a:lnTo>
                <a:lnTo>
                  <a:pt x="23" y="235"/>
                </a:lnTo>
                <a:lnTo>
                  <a:pt x="11" y="246"/>
                </a:lnTo>
                <a:lnTo>
                  <a:pt x="6" y="249"/>
                </a:lnTo>
                <a:lnTo>
                  <a:pt x="2" y="250"/>
                </a:lnTo>
                <a:lnTo>
                  <a:pt x="3" y="260"/>
                </a:lnTo>
                <a:lnTo>
                  <a:pt x="11" y="270"/>
                </a:lnTo>
                <a:lnTo>
                  <a:pt x="21" y="283"/>
                </a:lnTo>
                <a:lnTo>
                  <a:pt x="29" y="284"/>
                </a:lnTo>
                <a:lnTo>
                  <a:pt x="36" y="280"/>
                </a:lnTo>
                <a:lnTo>
                  <a:pt x="48" y="281"/>
                </a:lnTo>
                <a:lnTo>
                  <a:pt x="45" y="286"/>
                </a:lnTo>
                <a:lnTo>
                  <a:pt x="42" y="292"/>
                </a:lnTo>
                <a:lnTo>
                  <a:pt x="45" y="297"/>
                </a:lnTo>
                <a:lnTo>
                  <a:pt x="102" y="330"/>
                </a:lnTo>
                <a:lnTo>
                  <a:pt x="153" y="378"/>
                </a:lnTo>
                <a:lnTo>
                  <a:pt x="167" y="407"/>
                </a:lnTo>
                <a:lnTo>
                  <a:pt x="201" y="427"/>
                </a:lnTo>
                <a:lnTo>
                  <a:pt x="201" y="414"/>
                </a:lnTo>
                <a:lnTo>
                  <a:pt x="204" y="394"/>
                </a:lnTo>
                <a:lnTo>
                  <a:pt x="202" y="387"/>
                </a:lnTo>
                <a:lnTo>
                  <a:pt x="203" y="376"/>
                </a:lnTo>
                <a:lnTo>
                  <a:pt x="196" y="361"/>
                </a:lnTo>
                <a:lnTo>
                  <a:pt x="185" y="349"/>
                </a:lnTo>
                <a:lnTo>
                  <a:pt x="195" y="330"/>
                </a:lnTo>
                <a:lnTo>
                  <a:pt x="209" y="306"/>
                </a:lnTo>
                <a:lnTo>
                  <a:pt x="222" y="288"/>
                </a:lnTo>
                <a:lnTo>
                  <a:pt x="238" y="267"/>
                </a:lnTo>
                <a:lnTo>
                  <a:pt x="248" y="249"/>
                </a:lnTo>
                <a:lnTo>
                  <a:pt x="260" y="232"/>
                </a:lnTo>
                <a:lnTo>
                  <a:pt x="270" y="227"/>
                </a:lnTo>
                <a:lnTo>
                  <a:pt x="275" y="231"/>
                </a:lnTo>
                <a:lnTo>
                  <a:pt x="278" y="239"/>
                </a:lnTo>
                <a:lnTo>
                  <a:pt x="278" y="259"/>
                </a:lnTo>
                <a:lnTo>
                  <a:pt x="283" y="266"/>
                </a:lnTo>
                <a:lnTo>
                  <a:pt x="290" y="271"/>
                </a:lnTo>
                <a:lnTo>
                  <a:pt x="305" y="269"/>
                </a:lnTo>
                <a:lnTo>
                  <a:pt x="321" y="264"/>
                </a:lnTo>
                <a:lnTo>
                  <a:pt x="343" y="253"/>
                </a:lnTo>
                <a:lnTo>
                  <a:pt x="347" y="254"/>
                </a:lnTo>
                <a:lnTo>
                  <a:pt x="348" y="251"/>
                </a:lnTo>
                <a:lnTo>
                  <a:pt x="352" y="232"/>
                </a:lnTo>
                <a:lnTo>
                  <a:pt x="346" y="218"/>
                </a:lnTo>
                <a:lnTo>
                  <a:pt x="338" y="207"/>
                </a:lnTo>
                <a:lnTo>
                  <a:pt x="343" y="200"/>
                </a:lnTo>
                <a:lnTo>
                  <a:pt x="359" y="200"/>
                </a:lnTo>
                <a:lnTo>
                  <a:pt x="373" y="201"/>
                </a:lnTo>
                <a:lnTo>
                  <a:pt x="377" y="189"/>
                </a:lnTo>
                <a:lnTo>
                  <a:pt x="403" y="182"/>
                </a:lnTo>
                <a:lnTo>
                  <a:pt x="404" y="175"/>
                </a:lnTo>
                <a:lnTo>
                  <a:pt x="402" y="16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5" name="Freeform 21"/>
          <p:cNvSpPr>
            <a:spLocks/>
          </p:cNvSpPr>
          <p:nvPr/>
        </p:nvSpPr>
        <p:spPr bwMode="auto">
          <a:xfrm>
            <a:off x="6697798" y="2645693"/>
            <a:ext cx="2002" cy="2002"/>
          </a:xfrm>
          <a:custGeom>
            <a:avLst/>
            <a:gdLst>
              <a:gd name="T0" fmla="*/ 12 w 13"/>
              <a:gd name="T1" fmla="*/ 2 h 10"/>
              <a:gd name="T2" fmla="*/ 8 w 13"/>
              <a:gd name="T3" fmla="*/ 0 h 10"/>
              <a:gd name="T4" fmla="*/ 4 w 13"/>
              <a:gd name="T5" fmla="*/ 1 h 10"/>
              <a:gd name="T6" fmla="*/ 1 w 13"/>
              <a:gd name="T7" fmla="*/ 4 h 10"/>
              <a:gd name="T8" fmla="*/ 0 w 13"/>
              <a:gd name="T9" fmla="*/ 10 h 10"/>
              <a:gd name="T10" fmla="*/ 13 w 13"/>
              <a:gd name="T11" fmla="*/ 5 h 10"/>
              <a:gd name="T12" fmla="*/ 12 w 13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12" y="2"/>
                </a:moveTo>
                <a:lnTo>
                  <a:pt x="8" y="0"/>
                </a:lnTo>
                <a:lnTo>
                  <a:pt x="4" y="1"/>
                </a:lnTo>
                <a:lnTo>
                  <a:pt x="1" y="4"/>
                </a:lnTo>
                <a:lnTo>
                  <a:pt x="0" y="10"/>
                </a:lnTo>
                <a:lnTo>
                  <a:pt x="13" y="5"/>
                </a:lnTo>
                <a:lnTo>
                  <a:pt x="12" y="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6" name="Freeform 22"/>
          <p:cNvSpPr>
            <a:spLocks/>
          </p:cNvSpPr>
          <p:nvPr/>
        </p:nvSpPr>
        <p:spPr bwMode="auto">
          <a:xfrm>
            <a:off x="7264137" y="2469586"/>
            <a:ext cx="109067" cy="112067"/>
          </a:xfrm>
          <a:custGeom>
            <a:avLst/>
            <a:gdLst>
              <a:gd name="T0" fmla="*/ 718 w 764"/>
              <a:gd name="T1" fmla="*/ 453 h 781"/>
              <a:gd name="T2" fmla="*/ 668 w 764"/>
              <a:gd name="T3" fmla="*/ 412 h 781"/>
              <a:gd name="T4" fmla="*/ 635 w 764"/>
              <a:gd name="T5" fmla="*/ 382 h 781"/>
              <a:gd name="T6" fmla="*/ 620 w 764"/>
              <a:gd name="T7" fmla="*/ 348 h 781"/>
              <a:gd name="T8" fmla="*/ 622 w 764"/>
              <a:gd name="T9" fmla="*/ 311 h 781"/>
              <a:gd name="T10" fmla="*/ 588 w 764"/>
              <a:gd name="T11" fmla="*/ 297 h 781"/>
              <a:gd name="T12" fmla="*/ 539 w 764"/>
              <a:gd name="T13" fmla="*/ 263 h 781"/>
              <a:gd name="T14" fmla="*/ 535 w 764"/>
              <a:gd name="T15" fmla="*/ 232 h 781"/>
              <a:gd name="T16" fmla="*/ 542 w 764"/>
              <a:gd name="T17" fmla="*/ 181 h 781"/>
              <a:gd name="T18" fmla="*/ 514 w 764"/>
              <a:gd name="T19" fmla="*/ 129 h 781"/>
              <a:gd name="T20" fmla="*/ 479 w 764"/>
              <a:gd name="T21" fmla="*/ 135 h 781"/>
              <a:gd name="T22" fmla="*/ 408 w 764"/>
              <a:gd name="T23" fmla="*/ 86 h 781"/>
              <a:gd name="T24" fmla="*/ 377 w 764"/>
              <a:gd name="T25" fmla="*/ 95 h 781"/>
              <a:gd name="T26" fmla="*/ 355 w 764"/>
              <a:gd name="T27" fmla="*/ 86 h 781"/>
              <a:gd name="T28" fmla="*/ 343 w 764"/>
              <a:gd name="T29" fmla="*/ 62 h 781"/>
              <a:gd name="T30" fmla="*/ 299 w 764"/>
              <a:gd name="T31" fmla="*/ 47 h 781"/>
              <a:gd name="T32" fmla="*/ 258 w 764"/>
              <a:gd name="T33" fmla="*/ 29 h 781"/>
              <a:gd name="T34" fmla="*/ 191 w 764"/>
              <a:gd name="T35" fmla="*/ 3 h 781"/>
              <a:gd name="T36" fmla="*/ 168 w 764"/>
              <a:gd name="T37" fmla="*/ 8 h 781"/>
              <a:gd name="T38" fmla="*/ 123 w 764"/>
              <a:gd name="T39" fmla="*/ 28 h 781"/>
              <a:gd name="T40" fmla="*/ 44 w 764"/>
              <a:gd name="T41" fmla="*/ 24 h 781"/>
              <a:gd name="T42" fmla="*/ 20 w 764"/>
              <a:gd name="T43" fmla="*/ 55 h 781"/>
              <a:gd name="T44" fmla="*/ 77 w 764"/>
              <a:gd name="T45" fmla="*/ 83 h 781"/>
              <a:gd name="T46" fmla="*/ 116 w 764"/>
              <a:gd name="T47" fmla="*/ 133 h 781"/>
              <a:gd name="T48" fmla="*/ 147 w 764"/>
              <a:gd name="T49" fmla="*/ 196 h 781"/>
              <a:gd name="T50" fmla="*/ 189 w 764"/>
              <a:gd name="T51" fmla="*/ 243 h 781"/>
              <a:gd name="T52" fmla="*/ 243 w 764"/>
              <a:gd name="T53" fmla="*/ 307 h 781"/>
              <a:gd name="T54" fmla="*/ 278 w 764"/>
              <a:gd name="T55" fmla="*/ 351 h 781"/>
              <a:gd name="T56" fmla="*/ 347 w 764"/>
              <a:gd name="T57" fmla="*/ 435 h 781"/>
              <a:gd name="T58" fmla="*/ 367 w 764"/>
              <a:gd name="T59" fmla="*/ 508 h 781"/>
              <a:gd name="T60" fmla="*/ 354 w 764"/>
              <a:gd name="T61" fmla="*/ 603 h 781"/>
              <a:gd name="T62" fmla="*/ 360 w 764"/>
              <a:gd name="T63" fmla="*/ 684 h 781"/>
              <a:gd name="T64" fmla="*/ 374 w 764"/>
              <a:gd name="T65" fmla="*/ 731 h 781"/>
              <a:gd name="T66" fmla="*/ 357 w 764"/>
              <a:gd name="T67" fmla="*/ 743 h 781"/>
              <a:gd name="T68" fmla="*/ 389 w 764"/>
              <a:gd name="T69" fmla="*/ 781 h 781"/>
              <a:gd name="T70" fmla="*/ 441 w 764"/>
              <a:gd name="T71" fmla="*/ 766 h 781"/>
              <a:gd name="T72" fmla="*/ 449 w 764"/>
              <a:gd name="T73" fmla="*/ 749 h 781"/>
              <a:gd name="T74" fmla="*/ 455 w 764"/>
              <a:gd name="T75" fmla="*/ 707 h 781"/>
              <a:gd name="T76" fmla="*/ 487 w 764"/>
              <a:gd name="T77" fmla="*/ 656 h 781"/>
              <a:gd name="T78" fmla="*/ 532 w 764"/>
              <a:gd name="T79" fmla="*/ 607 h 781"/>
              <a:gd name="T80" fmla="*/ 518 w 764"/>
              <a:gd name="T81" fmla="*/ 546 h 781"/>
              <a:gd name="T82" fmla="*/ 539 w 764"/>
              <a:gd name="T83" fmla="*/ 511 h 781"/>
              <a:gd name="T84" fmla="*/ 570 w 764"/>
              <a:gd name="T85" fmla="*/ 509 h 781"/>
              <a:gd name="T86" fmla="*/ 584 w 764"/>
              <a:gd name="T87" fmla="*/ 538 h 781"/>
              <a:gd name="T88" fmla="*/ 612 w 764"/>
              <a:gd name="T89" fmla="*/ 527 h 781"/>
              <a:gd name="T90" fmla="*/ 632 w 764"/>
              <a:gd name="T91" fmla="*/ 528 h 781"/>
              <a:gd name="T92" fmla="*/ 668 w 764"/>
              <a:gd name="T93" fmla="*/ 532 h 781"/>
              <a:gd name="T94" fmla="*/ 706 w 764"/>
              <a:gd name="T95" fmla="*/ 549 h 781"/>
              <a:gd name="T96" fmla="*/ 760 w 764"/>
              <a:gd name="T97" fmla="*/ 536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64" h="781">
                <a:moveTo>
                  <a:pt x="719" y="500"/>
                </a:moveTo>
                <a:lnTo>
                  <a:pt x="719" y="478"/>
                </a:lnTo>
                <a:lnTo>
                  <a:pt x="718" y="453"/>
                </a:lnTo>
                <a:lnTo>
                  <a:pt x="712" y="438"/>
                </a:lnTo>
                <a:lnTo>
                  <a:pt x="703" y="425"/>
                </a:lnTo>
                <a:lnTo>
                  <a:pt x="668" y="412"/>
                </a:lnTo>
                <a:lnTo>
                  <a:pt x="643" y="398"/>
                </a:lnTo>
                <a:lnTo>
                  <a:pt x="637" y="390"/>
                </a:lnTo>
                <a:lnTo>
                  <a:pt x="635" y="382"/>
                </a:lnTo>
                <a:lnTo>
                  <a:pt x="632" y="369"/>
                </a:lnTo>
                <a:lnTo>
                  <a:pt x="621" y="358"/>
                </a:lnTo>
                <a:lnTo>
                  <a:pt x="620" y="348"/>
                </a:lnTo>
                <a:lnTo>
                  <a:pt x="624" y="333"/>
                </a:lnTo>
                <a:lnTo>
                  <a:pt x="624" y="318"/>
                </a:lnTo>
                <a:lnTo>
                  <a:pt x="622" y="311"/>
                </a:lnTo>
                <a:lnTo>
                  <a:pt x="616" y="306"/>
                </a:lnTo>
                <a:lnTo>
                  <a:pt x="605" y="305"/>
                </a:lnTo>
                <a:lnTo>
                  <a:pt x="588" y="297"/>
                </a:lnTo>
                <a:lnTo>
                  <a:pt x="577" y="285"/>
                </a:lnTo>
                <a:lnTo>
                  <a:pt x="549" y="266"/>
                </a:lnTo>
                <a:lnTo>
                  <a:pt x="539" y="263"/>
                </a:lnTo>
                <a:lnTo>
                  <a:pt x="533" y="255"/>
                </a:lnTo>
                <a:lnTo>
                  <a:pt x="530" y="244"/>
                </a:lnTo>
                <a:lnTo>
                  <a:pt x="535" y="232"/>
                </a:lnTo>
                <a:lnTo>
                  <a:pt x="540" y="211"/>
                </a:lnTo>
                <a:lnTo>
                  <a:pt x="543" y="193"/>
                </a:lnTo>
                <a:lnTo>
                  <a:pt x="542" y="181"/>
                </a:lnTo>
                <a:lnTo>
                  <a:pt x="536" y="154"/>
                </a:lnTo>
                <a:lnTo>
                  <a:pt x="520" y="132"/>
                </a:lnTo>
                <a:lnTo>
                  <a:pt x="514" y="129"/>
                </a:lnTo>
                <a:lnTo>
                  <a:pt x="503" y="135"/>
                </a:lnTo>
                <a:lnTo>
                  <a:pt x="490" y="140"/>
                </a:lnTo>
                <a:lnTo>
                  <a:pt x="479" y="135"/>
                </a:lnTo>
                <a:lnTo>
                  <a:pt x="467" y="124"/>
                </a:lnTo>
                <a:lnTo>
                  <a:pt x="444" y="92"/>
                </a:lnTo>
                <a:lnTo>
                  <a:pt x="408" y="86"/>
                </a:lnTo>
                <a:lnTo>
                  <a:pt x="394" y="84"/>
                </a:lnTo>
                <a:lnTo>
                  <a:pt x="382" y="99"/>
                </a:lnTo>
                <a:lnTo>
                  <a:pt x="377" y="95"/>
                </a:lnTo>
                <a:lnTo>
                  <a:pt x="373" y="85"/>
                </a:lnTo>
                <a:lnTo>
                  <a:pt x="364" y="81"/>
                </a:lnTo>
                <a:lnTo>
                  <a:pt x="355" y="86"/>
                </a:lnTo>
                <a:lnTo>
                  <a:pt x="352" y="81"/>
                </a:lnTo>
                <a:lnTo>
                  <a:pt x="355" y="68"/>
                </a:lnTo>
                <a:lnTo>
                  <a:pt x="343" y="62"/>
                </a:lnTo>
                <a:lnTo>
                  <a:pt x="316" y="62"/>
                </a:lnTo>
                <a:lnTo>
                  <a:pt x="301" y="56"/>
                </a:lnTo>
                <a:lnTo>
                  <a:pt x="299" y="47"/>
                </a:lnTo>
                <a:lnTo>
                  <a:pt x="290" y="40"/>
                </a:lnTo>
                <a:lnTo>
                  <a:pt x="273" y="37"/>
                </a:lnTo>
                <a:lnTo>
                  <a:pt x="258" y="29"/>
                </a:lnTo>
                <a:lnTo>
                  <a:pt x="243" y="15"/>
                </a:lnTo>
                <a:lnTo>
                  <a:pt x="220" y="7"/>
                </a:lnTo>
                <a:lnTo>
                  <a:pt x="191" y="3"/>
                </a:lnTo>
                <a:lnTo>
                  <a:pt x="188" y="2"/>
                </a:lnTo>
                <a:lnTo>
                  <a:pt x="185" y="0"/>
                </a:lnTo>
                <a:lnTo>
                  <a:pt x="168" y="8"/>
                </a:lnTo>
                <a:lnTo>
                  <a:pt x="158" y="15"/>
                </a:lnTo>
                <a:lnTo>
                  <a:pt x="143" y="11"/>
                </a:lnTo>
                <a:lnTo>
                  <a:pt x="123" y="28"/>
                </a:lnTo>
                <a:lnTo>
                  <a:pt x="78" y="28"/>
                </a:lnTo>
                <a:lnTo>
                  <a:pt x="55" y="27"/>
                </a:lnTo>
                <a:lnTo>
                  <a:pt x="44" y="24"/>
                </a:lnTo>
                <a:lnTo>
                  <a:pt x="4" y="47"/>
                </a:lnTo>
                <a:lnTo>
                  <a:pt x="0" y="56"/>
                </a:lnTo>
                <a:lnTo>
                  <a:pt x="20" y="55"/>
                </a:lnTo>
                <a:lnTo>
                  <a:pt x="35" y="57"/>
                </a:lnTo>
                <a:lnTo>
                  <a:pt x="59" y="69"/>
                </a:lnTo>
                <a:lnTo>
                  <a:pt x="77" y="83"/>
                </a:lnTo>
                <a:lnTo>
                  <a:pt x="84" y="94"/>
                </a:lnTo>
                <a:lnTo>
                  <a:pt x="99" y="111"/>
                </a:lnTo>
                <a:lnTo>
                  <a:pt x="116" y="133"/>
                </a:lnTo>
                <a:lnTo>
                  <a:pt x="134" y="164"/>
                </a:lnTo>
                <a:lnTo>
                  <a:pt x="139" y="179"/>
                </a:lnTo>
                <a:lnTo>
                  <a:pt x="147" y="196"/>
                </a:lnTo>
                <a:lnTo>
                  <a:pt x="161" y="216"/>
                </a:lnTo>
                <a:lnTo>
                  <a:pt x="185" y="239"/>
                </a:lnTo>
                <a:lnTo>
                  <a:pt x="189" y="243"/>
                </a:lnTo>
                <a:lnTo>
                  <a:pt x="201" y="258"/>
                </a:lnTo>
                <a:lnTo>
                  <a:pt x="224" y="293"/>
                </a:lnTo>
                <a:lnTo>
                  <a:pt x="243" y="307"/>
                </a:lnTo>
                <a:lnTo>
                  <a:pt x="258" y="323"/>
                </a:lnTo>
                <a:lnTo>
                  <a:pt x="266" y="338"/>
                </a:lnTo>
                <a:lnTo>
                  <a:pt x="278" y="351"/>
                </a:lnTo>
                <a:lnTo>
                  <a:pt x="305" y="370"/>
                </a:lnTo>
                <a:lnTo>
                  <a:pt x="327" y="387"/>
                </a:lnTo>
                <a:lnTo>
                  <a:pt x="347" y="435"/>
                </a:lnTo>
                <a:lnTo>
                  <a:pt x="360" y="457"/>
                </a:lnTo>
                <a:lnTo>
                  <a:pt x="368" y="474"/>
                </a:lnTo>
                <a:lnTo>
                  <a:pt x="367" y="508"/>
                </a:lnTo>
                <a:lnTo>
                  <a:pt x="374" y="523"/>
                </a:lnTo>
                <a:lnTo>
                  <a:pt x="366" y="550"/>
                </a:lnTo>
                <a:lnTo>
                  <a:pt x="354" y="603"/>
                </a:lnTo>
                <a:lnTo>
                  <a:pt x="354" y="647"/>
                </a:lnTo>
                <a:lnTo>
                  <a:pt x="359" y="669"/>
                </a:lnTo>
                <a:lnTo>
                  <a:pt x="360" y="684"/>
                </a:lnTo>
                <a:lnTo>
                  <a:pt x="365" y="694"/>
                </a:lnTo>
                <a:lnTo>
                  <a:pt x="372" y="713"/>
                </a:lnTo>
                <a:lnTo>
                  <a:pt x="374" y="731"/>
                </a:lnTo>
                <a:lnTo>
                  <a:pt x="368" y="735"/>
                </a:lnTo>
                <a:lnTo>
                  <a:pt x="360" y="739"/>
                </a:lnTo>
                <a:lnTo>
                  <a:pt x="357" y="743"/>
                </a:lnTo>
                <a:lnTo>
                  <a:pt x="365" y="750"/>
                </a:lnTo>
                <a:lnTo>
                  <a:pt x="378" y="764"/>
                </a:lnTo>
                <a:lnTo>
                  <a:pt x="389" y="781"/>
                </a:lnTo>
                <a:lnTo>
                  <a:pt x="399" y="772"/>
                </a:lnTo>
                <a:lnTo>
                  <a:pt x="408" y="768"/>
                </a:lnTo>
                <a:lnTo>
                  <a:pt x="441" y="766"/>
                </a:lnTo>
                <a:lnTo>
                  <a:pt x="447" y="763"/>
                </a:lnTo>
                <a:lnTo>
                  <a:pt x="447" y="757"/>
                </a:lnTo>
                <a:lnTo>
                  <a:pt x="449" y="749"/>
                </a:lnTo>
                <a:lnTo>
                  <a:pt x="447" y="738"/>
                </a:lnTo>
                <a:lnTo>
                  <a:pt x="442" y="725"/>
                </a:lnTo>
                <a:lnTo>
                  <a:pt x="455" y="707"/>
                </a:lnTo>
                <a:lnTo>
                  <a:pt x="476" y="693"/>
                </a:lnTo>
                <a:lnTo>
                  <a:pt x="487" y="677"/>
                </a:lnTo>
                <a:lnTo>
                  <a:pt x="487" y="656"/>
                </a:lnTo>
                <a:lnTo>
                  <a:pt x="510" y="644"/>
                </a:lnTo>
                <a:lnTo>
                  <a:pt x="528" y="626"/>
                </a:lnTo>
                <a:lnTo>
                  <a:pt x="532" y="607"/>
                </a:lnTo>
                <a:lnTo>
                  <a:pt x="537" y="594"/>
                </a:lnTo>
                <a:lnTo>
                  <a:pt x="522" y="565"/>
                </a:lnTo>
                <a:lnTo>
                  <a:pt x="518" y="546"/>
                </a:lnTo>
                <a:lnTo>
                  <a:pt x="516" y="530"/>
                </a:lnTo>
                <a:lnTo>
                  <a:pt x="521" y="522"/>
                </a:lnTo>
                <a:lnTo>
                  <a:pt x="539" y="511"/>
                </a:lnTo>
                <a:lnTo>
                  <a:pt x="559" y="503"/>
                </a:lnTo>
                <a:lnTo>
                  <a:pt x="567" y="504"/>
                </a:lnTo>
                <a:lnTo>
                  <a:pt x="570" y="509"/>
                </a:lnTo>
                <a:lnTo>
                  <a:pt x="574" y="542"/>
                </a:lnTo>
                <a:lnTo>
                  <a:pt x="578" y="542"/>
                </a:lnTo>
                <a:lnTo>
                  <a:pt x="584" y="538"/>
                </a:lnTo>
                <a:lnTo>
                  <a:pt x="593" y="519"/>
                </a:lnTo>
                <a:lnTo>
                  <a:pt x="601" y="525"/>
                </a:lnTo>
                <a:lnTo>
                  <a:pt x="612" y="527"/>
                </a:lnTo>
                <a:lnTo>
                  <a:pt x="619" y="522"/>
                </a:lnTo>
                <a:lnTo>
                  <a:pt x="625" y="523"/>
                </a:lnTo>
                <a:lnTo>
                  <a:pt x="632" y="528"/>
                </a:lnTo>
                <a:lnTo>
                  <a:pt x="646" y="534"/>
                </a:lnTo>
                <a:lnTo>
                  <a:pt x="659" y="537"/>
                </a:lnTo>
                <a:lnTo>
                  <a:pt x="668" y="532"/>
                </a:lnTo>
                <a:lnTo>
                  <a:pt x="676" y="524"/>
                </a:lnTo>
                <a:lnTo>
                  <a:pt x="686" y="527"/>
                </a:lnTo>
                <a:lnTo>
                  <a:pt x="706" y="549"/>
                </a:lnTo>
                <a:lnTo>
                  <a:pt x="714" y="546"/>
                </a:lnTo>
                <a:lnTo>
                  <a:pt x="754" y="542"/>
                </a:lnTo>
                <a:lnTo>
                  <a:pt x="760" y="536"/>
                </a:lnTo>
                <a:lnTo>
                  <a:pt x="764" y="531"/>
                </a:lnTo>
                <a:lnTo>
                  <a:pt x="719" y="50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7" name="Freeform 23"/>
          <p:cNvSpPr>
            <a:spLocks noEditPoints="1"/>
          </p:cNvSpPr>
          <p:nvPr/>
        </p:nvSpPr>
        <p:spPr bwMode="auto">
          <a:xfrm>
            <a:off x="6906921" y="2930863"/>
            <a:ext cx="12007" cy="10007"/>
          </a:xfrm>
          <a:custGeom>
            <a:avLst/>
            <a:gdLst>
              <a:gd name="T0" fmla="*/ 18 w 85"/>
              <a:gd name="T1" fmla="*/ 0 h 70"/>
              <a:gd name="T2" fmla="*/ 0 w 85"/>
              <a:gd name="T3" fmla="*/ 4 h 70"/>
              <a:gd name="T4" fmla="*/ 3 w 85"/>
              <a:gd name="T5" fmla="*/ 10 h 70"/>
              <a:gd name="T6" fmla="*/ 15 w 85"/>
              <a:gd name="T7" fmla="*/ 18 h 70"/>
              <a:gd name="T8" fmla="*/ 29 w 85"/>
              <a:gd name="T9" fmla="*/ 14 h 70"/>
              <a:gd name="T10" fmla="*/ 31 w 85"/>
              <a:gd name="T11" fmla="*/ 12 h 70"/>
              <a:gd name="T12" fmla="*/ 27 w 85"/>
              <a:gd name="T13" fmla="*/ 4 h 70"/>
              <a:gd name="T14" fmla="*/ 18 w 85"/>
              <a:gd name="T15" fmla="*/ 0 h 70"/>
              <a:gd name="T16" fmla="*/ 78 w 85"/>
              <a:gd name="T17" fmla="*/ 52 h 70"/>
              <a:gd name="T18" fmla="*/ 58 w 85"/>
              <a:gd name="T19" fmla="*/ 33 h 70"/>
              <a:gd name="T20" fmla="*/ 37 w 85"/>
              <a:gd name="T21" fmla="*/ 27 h 70"/>
              <a:gd name="T22" fmla="*/ 38 w 85"/>
              <a:gd name="T23" fmla="*/ 56 h 70"/>
              <a:gd name="T24" fmla="*/ 56 w 85"/>
              <a:gd name="T25" fmla="*/ 69 h 70"/>
              <a:gd name="T26" fmla="*/ 78 w 85"/>
              <a:gd name="T27" fmla="*/ 70 h 70"/>
              <a:gd name="T28" fmla="*/ 85 w 85"/>
              <a:gd name="T29" fmla="*/ 61 h 70"/>
              <a:gd name="T30" fmla="*/ 78 w 85"/>
              <a:gd name="T31" fmla="*/ 5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70">
                <a:moveTo>
                  <a:pt x="18" y="0"/>
                </a:moveTo>
                <a:lnTo>
                  <a:pt x="0" y="4"/>
                </a:lnTo>
                <a:lnTo>
                  <a:pt x="3" y="10"/>
                </a:lnTo>
                <a:lnTo>
                  <a:pt x="15" y="18"/>
                </a:lnTo>
                <a:lnTo>
                  <a:pt x="29" y="14"/>
                </a:lnTo>
                <a:lnTo>
                  <a:pt x="31" y="12"/>
                </a:lnTo>
                <a:lnTo>
                  <a:pt x="27" y="4"/>
                </a:lnTo>
                <a:lnTo>
                  <a:pt x="18" y="0"/>
                </a:lnTo>
                <a:close/>
                <a:moveTo>
                  <a:pt x="78" y="52"/>
                </a:moveTo>
                <a:lnTo>
                  <a:pt x="58" y="33"/>
                </a:lnTo>
                <a:lnTo>
                  <a:pt x="37" y="27"/>
                </a:lnTo>
                <a:lnTo>
                  <a:pt x="38" y="56"/>
                </a:lnTo>
                <a:lnTo>
                  <a:pt x="56" y="69"/>
                </a:lnTo>
                <a:lnTo>
                  <a:pt x="78" y="70"/>
                </a:lnTo>
                <a:lnTo>
                  <a:pt x="85" y="61"/>
                </a:lnTo>
                <a:lnTo>
                  <a:pt x="78" y="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8" name="Freeform 24"/>
          <p:cNvSpPr>
            <a:spLocks/>
          </p:cNvSpPr>
          <p:nvPr/>
        </p:nvSpPr>
        <p:spPr bwMode="auto">
          <a:xfrm>
            <a:off x="7095035" y="2697724"/>
            <a:ext cx="77047" cy="55034"/>
          </a:xfrm>
          <a:custGeom>
            <a:avLst/>
            <a:gdLst>
              <a:gd name="T0" fmla="*/ 538 w 542"/>
              <a:gd name="T1" fmla="*/ 154 h 387"/>
              <a:gd name="T2" fmla="*/ 520 w 542"/>
              <a:gd name="T3" fmla="*/ 133 h 387"/>
              <a:gd name="T4" fmla="*/ 493 w 542"/>
              <a:gd name="T5" fmla="*/ 85 h 387"/>
              <a:gd name="T6" fmla="*/ 447 w 542"/>
              <a:gd name="T7" fmla="*/ 65 h 387"/>
              <a:gd name="T8" fmla="*/ 393 w 542"/>
              <a:gd name="T9" fmla="*/ 11 h 387"/>
              <a:gd name="T10" fmla="*/ 379 w 542"/>
              <a:gd name="T11" fmla="*/ 2 h 387"/>
              <a:gd name="T12" fmla="*/ 351 w 542"/>
              <a:gd name="T13" fmla="*/ 8 h 387"/>
              <a:gd name="T14" fmla="*/ 315 w 542"/>
              <a:gd name="T15" fmla="*/ 9 h 387"/>
              <a:gd name="T16" fmla="*/ 290 w 542"/>
              <a:gd name="T17" fmla="*/ 12 h 387"/>
              <a:gd name="T18" fmla="*/ 265 w 542"/>
              <a:gd name="T19" fmla="*/ 23 h 387"/>
              <a:gd name="T20" fmla="*/ 228 w 542"/>
              <a:gd name="T21" fmla="*/ 28 h 387"/>
              <a:gd name="T22" fmla="*/ 193 w 542"/>
              <a:gd name="T23" fmla="*/ 35 h 387"/>
              <a:gd name="T24" fmla="*/ 174 w 542"/>
              <a:gd name="T25" fmla="*/ 59 h 387"/>
              <a:gd name="T26" fmla="*/ 165 w 542"/>
              <a:gd name="T27" fmla="*/ 66 h 387"/>
              <a:gd name="T28" fmla="*/ 140 w 542"/>
              <a:gd name="T29" fmla="*/ 47 h 387"/>
              <a:gd name="T30" fmla="*/ 64 w 542"/>
              <a:gd name="T31" fmla="*/ 74 h 387"/>
              <a:gd name="T32" fmla="*/ 58 w 542"/>
              <a:gd name="T33" fmla="*/ 116 h 387"/>
              <a:gd name="T34" fmla="*/ 49 w 542"/>
              <a:gd name="T35" fmla="*/ 129 h 387"/>
              <a:gd name="T36" fmla="*/ 22 w 542"/>
              <a:gd name="T37" fmla="*/ 124 h 387"/>
              <a:gd name="T38" fmla="*/ 10 w 542"/>
              <a:gd name="T39" fmla="*/ 167 h 387"/>
              <a:gd name="T40" fmla="*/ 13 w 542"/>
              <a:gd name="T41" fmla="*/ 201 h 387"/>
              <a:gd name="T42" fmla="*/ 0 w 542"/>
              <a:gd name="T43" fmla="*/ 214 h 387"/>
              <a:gd name="T44" fmla="*/ 10 w 542"/>
              <a:gd name="T45" fmla="*/ 262 h 387"/>
              <a:gd name="T46" fmla="*/ 30 w 542"/>
              <a:gd name="T47" fmla="*/ 316 h 387"/>
              <a:gd name="T48" fmla="*/ 49 w 542"/>
              <a:gd name="T49" fmla="*/ 333 h 387"/>
              <a:gd name="T50" fmla="*/ 70 w 542"/>
              <a:gd name="T51" fmla="*/ 373 h 387"/>
              <a:gd name="T52" fmla="*/ 111 w 542"/>
              <a:gd name="T53" fmla="*/ 374 h 387"/>
              <a:gd name="T54" fmla="*/ 118 w 542"/>
              <a:gd name="T55" fmla="*/ 387 h 387"/>
              <a:gd name="T56" fmla="*/ 157 w 542"/>
              <a:gd name="T57" fmla="*/ 384 h 387"/>
              <a:gd name="T58" fmla="*/ 211 w 542"/>
              <a:gd name="T59" fmla="*/ 373 h 387"/>
              <a:gd name="T60" fmla="*/ 248 w 542"/>
              <a:gd name="T61" fmla="*/ 383 h 387"/>
              <a:gd name="T62" fmla="*/ 291 w 542"/>
              <a:gd name="T63" fmla="*/ 362 h 387"/>
              <a:gd name="T64" fmla="*/ 334 w 542"/>
              <a:gd name="T65" fmla="*/ 315 h 387"/>
              <a:gd name="T66" fmla="*/ 375 w 542"/>
              <a:gd name="T67" fmla="*/ 308 h 387"/>
              <a:gd name="T68" fmla="*/ 421 w 542"/>
              <a:gd name="T69" fmla="*/ 317 h 387"/>
              <a:gd name="T70" fmla="*/ 465 w 542"/>
              <a:gd name="T71" fmla="*/ 313 h 387"/>
              <a:gd name="T72" fmla="*/ 494 w 542"/>
              <a:gd name="T73" fmla="*/ 269 h 387"/>
              <a:gd name="T74" fmla="*/ 516 w 542"/>
              <a:gd name="T75" fmla="*/ 261 h 387"/>
              <a:gd name="T76" fmla="*/ 531 w 542"/>
              <a:gd name="T77" fmla="*/ 257 h 387"/>
              <a:gd name="T78" fmla="*/ 542 w 542"/>
              <a:gd name="T79" fmla="*/ 16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2" h="387">
                <a:moveTo>
                  <a:pt x="541" y="158"/>
                </a:moveTo>
                <a:lnTo>
                  <a:pt x="538" y="154"/>
                </a:lnTo>
                <a:lnTo>
                  <a:pt x="528" y="150"/>
                </a:lnTo>
                <a:lnTo>
                  <a:pt x="520" y="133"/>
                </a:lnTo>
                <a:lnTo>
                  <a:pt x="503" y="93"/>
                </a:lnTo>
                <a:lnTo>
                  <a:pt x="493" y="85"/>
                </a:lnTo>
                <a:lnTo>
                  <a:pt x="469" y="76"/>
                </a:lnTo>
                <a:lnTo>
                  <a:pt x="447" y="65"/>
                </a:lnTo>
                <a:lnTo>
                  <a:pt x="428" y="49"/>
                </a:lnTo>
                <a:lnTo>
                  <a:pt x="393" y="11"/>
                </a:lnTo>
                <a:lnTo>
                  <a:pt x="388" y="9"/>
                </a:lnTo>
                <a:lnTo>
                  <a:pt x="379" y="2"/>
                </a:lnTo>
                <a:lnTo>
                  <a:pt x="371" y="0"/>
                </a:lnTo>
                <a:lnTo>
                  <a:pt x="351" y="8"/>
                </a:lnTo>
                <a:lnTo>
                  <a:pt x="332" y="13"/>
                </a:lnTo>
                <a:lnTo>
                  <a:pt x="315" y="9"/>
                </a:lnTo>
                <a:lnTo>
                  <a:pt x="300" y="9"/>
                </a:lnTo>
                <a:lnTo>
                  <a:pt x="290" y="12"/>
                </a:lnTo>
                <a:lnTo>
                  <a:pt x="282" y="13"/>
                </a:lnTo>
                <a:lnTo>
                  <a:pt x="265" y="23"/>
                </a:lnTo>
                <a:lnTo>
                  <a:pt x="241" y="30"/>
                </a:lnTo>
                <a:lnTo>
                  <a:pt x="228" y="28"/>
                </a:lnTo>
                <a:lnTo>
                  <a:pt x="228" y="28"/>
                </a:lnTo>
                <a:lnTo>
                  <a:pt x="193" y="35"/>
                </a:lnTo>
                <a:lnTo>
                  <a:pt x="180" y="43"/>
                </a:lnTo>
                <a:lnTo>
                  <a:pt x="174" y="59"/>
                </a:lnTo>
                <a:lnTo>
                  <a:pt x="172" y="66"/>
                </a:lnTo>
                <a:lnTo>
                  <a:pt x="165" y="66"/>
                </a:lnTo>
                <a:lnTo>
                  <a:pt x="155" y="59"/>
                </a:lnTo>
                <a:lnTo>
                  <a:pt x="140" y="47"/>
                </a:lnTo>
                <a:lnTo>
                  <a:pt x="123" y="47"/>
                </a:lnTo>
                <a:lnTo>
                  <a:pt x="64" y="74"/>
                </a:lnTo>
                <a:lnTo>
                  <a:pt x="58" y="87"/>
                </a:lnTo>
                <a:lnTo>
                  <a:pt x="58" y="116"/>
                </a:lnTo>
                <a:lnTo>
                  <a:pt x="55" y="124"/>
                </a:lnTo>
                <a:lnTo>
                  <a:pt x="49" y="129"/>
                </a:lnTo>
                <a:lnTo>
                  <a:pt x="24" y="126"/>
                </a:lnTo>
                <a:lnTo>
                  <a:pt x="22" y="124"/>
                </a:lnTo>
                <a:lnTo>
                  <a:pt x="19" y="127"/>
                </a:lnTo>
                <a:lnTo>
                  <a:pt x="10" y="167"/>
                </a:lnTo>
                <a:lnTo>
                  <a:pt x="13" y="188"/>
                </a:lnTo>
                <a:lnTo>
                  <a:pt x="13" y="201"/>
                </a:lnTo>
                <a:lnTo>
                  <a:pt x="5" y="206"/>
                </a:lnTo>
                <a:lnTo>
                  <a:pt x="0" y="214"/>
                </a:lnTo>
                <a:lnTo>
                  <a:pt x="10" y="248"/>
                </a:lnTo>
                <a:lnTo>
                  <a:pt x="10" y="262"/>
                </a:lnTo>
                <a:lnTo>
                  <a:pt x="11" y="279"/>
                </a:lnTo>
                <a:lnTo>
                  <a:pt x="30" y="316"/>
                </a:lnTo>
                <a:lnTo>
                  <a:pt x="40" y="328"/>
                </a:lnTo>
                <a:lnTo>
                  <a:pt x="49" y="333"/>
                </a:lnTo>
                <a:lnTo>
                  <a:pt x="63" y="368"/>
                </a:lnTo>
                <a:lnTo>
                  <a:pt x="70" y="373"/>
                </a:lnTo>
                <a:lnTo>
                  <a:pt x="96" y="370"/>
                </a:lnTo>
                <a:lnTo>
                  <a:pt x="111" y="374"/>
                </a:lnTo>
                <a:lnTo>
                  <a:pt x="116" y="382"/>
                </a:lnTo>
                <a:lnTo>
                  <a:pt x="118" y="387"/>
                </a:lnTo>
                <a:lnTo>
                  <a:pt x="146" y="386"/>
                </a:lnTo>
                <a:lnTo>
                  <a:pt x="157" y="384"/>
                </a:lnTo>
                <a:lnTo>
                  <a:pt x="195" y="383"/>
                </a:lnTo>
                <a:lnTo>
                  <a:pt x="211" y="373"/>
                </a:lnTo>
                <a:lnTo>
                  <a:pt x="223" y="374"/>
                </a:lnTo>
                <a:lnTo>
                  <a:pt x="248" y="383"/>
                </a:lnTo>
                <a:lnTo>
                  <a:pt x="259" y="376"/>
                </a:lnTo>
                <a:lnTo>
                  <a:pt x="291" y="362"/>
                </a:lnTo>
                <a:lnTo>
                  <a:pt x="320" y="321"/>
                </a:lnTo>
                <a:lnTo>
                  <a:pt x="334" y="315"/>
                </a:lnTo>
                <a:lnTo>
                  <a:pt x="365" y="313"/>
                </a:lnTo>
                <a:lnTo>
                  <a:pt x="375" y="308"/>
                </a:lnTo>
                <a:lnTo>
                  <a:pt x="386" y="309"/>
                </a:lnTo>
                <a:lnTo>
                  <a:pt x="421" y="317"/>
                </a:lnTo>
                <a:lnTo>
                  <a:pt x="441" y="319"/>
                </a:lnTo>
                <a:lnTo>
                  <a:pt x="465" y="313"/>
                </a:lnTo>
                <a:lnTo>
                  <a:pt x="489" y="302"/>
                </a:lnTo>
                <a:lnTo>
                  <a:pt x="494" y="269"/>
                </a:lnTo>
                <a:lnTo>
                  <a:pt x="501" y="263"/>
                </a:lnTo>
                <a:lnTo>
                  <a:pt x="516" y="261"/>
                </a:lnTo>
                <a:lnTo>
                  <a:pt x="528" y="262"/>
                </a:lnTo>
                <a:lnTo>
                  <a:pt x="531" y="257"/>
                </a:lnTo>
                <a:lnTo>
                  <a:pt x="532" y="193"/>
                </a:lnTo>
                <a:lnTo>
                  <a:pt x="542" y="164"/>
                </a:lnTo>
                <a:lnTo>
                  <a:pt x="541" y="15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9" name="Freeform 25"/>
          <p:cNvSpPr>
            <a:spLocks/>
          </p:cNvSpPr>
          <p:nvPr/>
        </p:nvSpPr>
        <p:spPr bwMode="auto">
          <a:xfrm>
            <a:off x="6654769" y="2407550"/>
            <a:ext cx="22013" cy="26015"/>
          </a:xfrm>
          <a:custGeom>
            <a:avLst/>
            <a:gdLst>
              <a:gd name="T0" fmla="*/ 154 w 155"/>
              <a:gd name="T1" fmla="*/ 94 h 184"/>
              <a:gd name="T2" fmla="*/ 145 w 155"/>
              <a:gd name="T3" fmla="*/ 92 h 184"/>
              <a:gd name="T4" fmla="*/ 122 w 155"/>
              <a:gd name="T5" fmla="*/ 84 h 184"/>
              <a:gd name="T6" fmla="*/ 108 w 155"/>
              <a:gd name="T7" fmla="*/ 74 h 184"/>
              <a:gd name="T8" fmla="*/ 98 w 155"/>
              <a:gd name="T9" fmla="*/ 64 h 184"/>
              <a:gd name="T10" fmla="*/ 85 w 155"/>
              <a:gd name="T11" fmla="*/ 49 h 184"/>
              <a:gd name="T12" fmla="*/ 80 w 155"/>
              <a:gd name="T13" fmla="*/ 33 h 184"/>
              <a:gd name="T14" fmla="*/ 80 w 155"/>
              <a:gd name="T15" fmla="*/ 18 h 184"/>
              <a:gd name="T16" fmla="*/ 82 w 155"/>
              <a:gd name="T17" fmla="*/ 11 h 184"/>
              <a:gd name="T18" fmla="*/ 80 w 155"/>
              <a:gd name="T19" fmla="*/ 11 h 184"/>
              <a:gd name="T20" fmla="*/ 76 w 155"/>
              <a:gd name="T21" fmla="*/ 3 h 184"/>
              <a:gd name="T22" fmla="*/ 70 w 155"/>
              <a:gd name="T23" fmla="*/ 3 h 184"/>
              <a:gd name="T24" fmla="*/ 53 w 155"/>
              <a:gd name="T25" fmla="*/ 0 h 184"/>
              <a:gd name="T26" fmla="*/ 31 w 155"/>
              <a:gd name="T27" fmla="*/ 21 h 184"/>
              <a:gd name="T28" fmla="*/ 20 w 155"/>
              <a:gd name="T29" fmla="*/ 39 h 184"/>
              <a:gd name="T30" fmla="*/ 14 w 155"/>
              <a:gd name="T31" fmla="*/ 52 h 184"/>
              <a:gd name="T32" fmla="*/ 5 w 155"/>
              <a:gd name="T33" fmla="*/ 63 h 184"/>
              <a:gd name="T34" fmla="*/ 3 w 155"/>
              <a:gd name="T35" fmla="*/ 74 h 184"/>
              <a:gd name="T36" fmla="*/ 3 w 155"/>
              <a:gd name="T37" fmla="*/ 79 h 184"/>
              <a:gd name="T38" fmla="*/ 0 w 155"/>
              <a:gd name="T39" fmla="*/ 85 h 184"/>
              <a:gd name="T40" fmla="*/ 0 w 155"/>
              <a:gd name="T41" fmla="*/ 91 h 184"/>
              <a:gd name="T42" fmla="*/ 12 w 155"/>
              <a:gd name="T43" fmla="*/ 104 h 184"/>
              <a:gd name="T44" fmla="*/ 15 w 155"/>
              <a:gd name="T45" fmla="*/ 110 h 184"/>
              <a:gd name="T46" fmla="*/ 31 w 155"/>
              <a:gd name="T47" fmla="*/ 133 h 184"/>
              <a:gd name="T48" fmla="*/ 26 w 155"/>
              <a:gd name="T49" fmla="*/ 141 h 184"/>
              <a:gd name="T50" fmla="*/ 21 w 155"/>
              <a:gd name="T51" fmla="*/ 150 h 184"/>
              <a:gd name="T52" fmla="*/ 16 w 155"/>
              <a:gd name="T53" fmla="*/ 156 h 184"/>
              <a:gd name="T54" fmla="*/ 11 w 155"/>
              <a:gd name="T55" fmla="*/ 160 h 184"/>
              <a:gd name="T56" fmla="*/ 17 w 155"/>
              <a:gd name="T57" fmla="*/ 169 h 184"/>
              <a:gd name="T58" fmla="*/ 34 w 155"/>
              <a:gd name="T59" fmla="*/ 173 h 184"/>
              <a:gd name="T60" fmla="*/ 39 w 155"/>
              <a:gd name="T61" fmla="*/ 176 h 184"/>
              <a:gd name="T62" fmla="*/ 45 w 155"/>
              <a:gd name="T63" fmla="*/ 182 h 184"/>
              <a:gd name="T64" fmla="*/ 55 w 155"/>
              <a:gd name="T65" fmla="*/ 184 h 184"/>
              <a:gd name="T66" fmla="*/ 68 w 155"/>
              <a:gd name="T67" fmla="*/ 182 h 184"/>
              <a:gd name="T68" fmla="*/ 78 w 155"/>
              <a:gd name="T69" fmla="*/ 174 h 184"/>
              <a:gd name="T70" fmla="*/ 90 w 155"/>
              <a:gd name="T71" fmla="*/ 171 h 184"/>
              <a:gd name="T72" fmla="*/ 102 w 155"/>
              <a:gd name="T73" fmla="*/ 172 h 184"/>
              <a:gd name="T74" fmla="*/ 109 w 155"/>
              <a:gd name="T75" fmla="*/ 176 h 184"/>
              <a:gd name="T76" fmla="*/ 123 w 155"/>
              <a:gd name="T77" fmla="*/ 182 h 184"/>
              <a:gd name="T78" fmla="*/ 125 w 155"/>
              <a:gd name="T79" fmla="*/ 167 h 184"/>
              <a:gd name="T80" fmla="*/ 131 w 155"/>
              <a:gd name="T81" fmla="*/ 145 h 184"/>
              <a:gd name="T82" fmla="*/ 137 w 155"/>
              <a:gd name="T83" fmla="*/ 133 h 184"/>
              <a:gd name="T84" fmla="*/ 145 w 155"/>
              <a:gd name="T85" fmla="*/ 124 h 184"/>
              <a:gd name="T86" fmla="*/ 153 w 155"/>
              <a:gd name="T87" fmla="*/ 117 h 184"/>
              <a:gd name="T88" fmla="*/ 155 w 155"/>
              <a:gd name="T89" fmla="*/ 105 h 184"/>
              <a:gd name="T90" fmla="*/ 154 w 155"/>
              <a:gd name="T91" fmla="*/ 9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5" h="184">
                <a:moveTo>
                  <a:pt x="154" y="94"/>
                </a:moveTo>
                <a:lnTo>
                  <a:pt x="145" y="92"/>
                </a:lnTo>
                <a:lnTo>
                  <a:pt x="122" y="84"/>
                </a:lnTo>
                <a:lnTo>
                  <a:pt x="108" y="74"/>
                </a:lnTo>
                <a:lnTo>
                  <a:pt x="98" y="64"/>
                </a:lnTo>
                <a:lnTo>
                  <a:pt x="85" y="49"/>
                </a:lnTo>
                <a:lnTo>
                  <a:pt x="80" y="33"/>
                </a:lnTo>
                <a:lnTo>
                  <a:pt x="80" y="18"/>
                </a:lnTo>
                <a:lnTo>
                  <a:pt x="82" y="11"/>
                </a:lnTo>
                <a:lnTo>
                  <a:pt x="80" y="11"/>
                </a:lnTo>
                <a:lnTo>
                  <a:pt x="76" y="3"/>
                </a:lnTo>
                <a:lnTo>
                  <a:pt x="70" y="3"/>
                </a:lnTo>
                <a:lnTo>
                  <a:pt x="53" y="0"/>
                </a:lnTo>
                <a:lnTo>
                  <a:pt x="31" y="21"/>
                </a:lnTo>
                <a:lnTo>
                  <a:pt x="20" y="39"/>
                </a:lnTo>
                <a:lnTo>
                  <a:pt x="14" y="52"/>
                </a:lnTo>
                <a:lnTo>
                  <a:pt x="5" y="63"/>
                </a:lnTo>
                <a:lnTo>
                  <a:pt x="3" y="74"/>
                </a:lnTo>
                <a:lnTo>
                  <a:pt x="3" y="79"/>
                </a:lnTo>
                <a:lnTo>
                  <a:pt x="0" y="85"/>
                </a:lnTo>
                <a:lnTo>
                  <a:pt x="0" y="91"/>
                </a:lnTo>
                <a:lnTo>
                  <a:pt x="12" y="104"/>
                </a:lnTo>
                <a:lnTo>
                  <a:pt x="15" y="110"/>
                </a:lnTo>
                <a:lnTo>
                  <a:pt x="31" y="133"/>
                </a:lnTo>
                <a:lnTo>
                  <a:pt x="26" y="141"/>
                </a:lnTo>
                <a:lnTo>
                  <a:pt x="21" y="150"/>
                </a:lnTo>
                <a:lnTo>
                  <a:pt x="16" y="156"/>
                </a:lnTo>
                <a:lnTo>
                  <a:pt x="11" y="160"/>
                </a:lnTo>
                <a:lnTo>
                  <a:pt x="17" y="169"/>
                </a:lnTo>
                <a:lnTo>
                  <a:pt x="34" y="173"/>
                </a:lnTo>
                <a:lnTo>
                  <a:pt x="39" y="176"/>
                </a:lnTo>
                <a:lnTo>
                  <a:pt x="45" y="182"/>
                </a:lnTo>
                <a:lnTo>
                  <a:pt x="55" y="184"/>
                </a:lnTo>
                <a:lnTo>
                  <a:pt x="68" y="182"/>
                </a:lnTo>
                <a:lnTo>
                  <a:pt x="78" y="174"/>
                </a:lnTo>
                <a:lnTo>
                  <a:pt x="90" y="171"/>
                </a:lnTo>
                <a:lnTo>
                  <a:pt x="102" y="172"/>
                </a:lnTo>
                <a:lnTo>
                  <a:pt x="109" y="176"/>
                </a:lnTo>
                <a:lnTo>
                  <a:pt x="123" y="182"/>
                </a:lnTo>
                <a:lnTo>
                  <a:pt x="125" y="167"/>
                </a:lnTo>
                <a:lnTo>
                  <a:pt x="131" y="145"/>
                </a:lnTo>
                <a:lnTo>
                  <a:pt x="137" y="133"/>
                </a:lnTo>
                <a:lnTo>
                  <a:pt x="145" y="124"/>
                </a:lnTo>
                <a:lnTo>
                  <a:pt x="153" y="117"/>
                </a:lnTo>
                <a:lnTo>
                  <a:pt x="155" y="105"/>
                </a:lnTo>
                <a:lnTo>
                  <a:pt x="154" y="9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0" name="Freeform 26"/>
          <p:cNvSpPr>
            <a:spLocks noEditPoints="1"/>
          </p:cNvSpPr>
          <p:nvPr/>
        </p:nvSpPr>
        <p:spPr bwMode="auto">
          <a:xfrm>
            <a:off x="7082027" y="2183417"/>
            <a:ext cx="163097" cy="89053"/>
          </a:xfrm>
          <a:custGeom>
            <a:avLst/>
            <a:gdLst>
              <a:gd name="T0" fmla="*/ 1085 w 1141"/>
              <a:gd name="T1" fmla="*/ 272 h 627"/>
              <a:gd name="T2" fmla="*/ 1087 w 1141"/>
              <a:gd name="T3" fmla="*/ 239 h 627"/>
              <a:gd name="T4" fmla="*/ 1095 w 1141"/>
              <a:gd name="T5" fmla="*/ 184 h 627"/>
              <a:gd name="T6" fmla="*/ 1033 w 1141"/>
              <a:gd name="T7" fmla="*/ 164 h 627"/>
              <a:gd name="T8" fmla="*/ 974 w 1141"/>
              <a:gd name="T9" fmla="*/ 117 h 627"/>
              <a:gd name="T10" fmla="*/ 889 w 1141"/>
              <a:gd name="T11" fmla="*/ 70 h 627"/>
              <a:gd name="T12" fmla="*/ 760 w 1141"/>
              <a:gd name="T13" fmla="*/ 22 h 627"/>
              <a:gd name="T14" fmla="*/ 727 w 1141"/>
              <a:gd name="T15" fmla="*/ 4 h 627"/>
              <a:gd name="T16" fmla="*/ 671 w 1141"/>
              <a:gd name="T17" fmla="*/ 32 h 627"/>
              <a:gd name="T18" fmla="*/ 581 w 1141"/>
              <a:gd name="T19" fmla="*/ 29 h 627"/>
              <a:gd name="T20" fmla="*/ 505 w 1141"/>
              <a:gd name="T21" fmla="*/ 19 h 627"/>
              <a:gd name="T22" fmla="*/ 395 w 1141"/>
              <a:gd name="T23" fmla="*/ 22 h 627"/>
              <a:gd name="T24" fmla="*/ 342 w 1141"/>
              <a:gd name="T25" fmla="*/ 8 h 627"/>
              <a:gd name="T26" fmla="*/ 209 w 1141"/>
              <a:gd name="T27" fmla="*/ 1 h 627"/>
              <a:gd name="T28" fmla="*/ 128 w 1141"/>
              <a:gd name="T29" fmla="*/ 24 h 627"/>
              <a:gd name="T30" fmla="*/ 17 w 1141"/>
              <a:gd name="T31" fmla="*/ 96 h 627"/>
              <a:gd name="T32" fmla="*/ 62 w 1141"/>
              <a:gd name="T33" fmla="*/ 238 h 627"/>
              <a:gd name="T34" fmla="*/ 66 w 1141"/>
              <a:gd name="T35" fmla="*/ 285 h 627"/>
              <a:gd name="T36" fmla="*/ 106 w 1141"/>
              <a:gd name="T37" fmla="*/ 292 h 627"/>
              <a:gd name="T38" fmla="*/ 192 w 1141"/>
              <a:gd name="T39" fmla="*/ 326 h 627"/>
              <a:gd name="T40" fmla="*/ 285 w 1141"/>
              <a:gd name="T41" fmla="*/ 334 h 627"/>
              <a:gd name="T42" fmla="*/ 363 w 1141"/>
              <a:gd name="T43" fmla="*/ 368 h 627"/>
              <a:gd name="T44" fmla="*/ 363 w 1141"/>
              <a:gd name="T45" fmla="*/ 442 h 627"/>
              <a:gd name="T46" fmla="*/ 370 w 1141"/>
              <a:gd name="T47" fmla="*/ 499 h 627"/>
              <a:gd name="T48" fmla="*/ 404 w 1141"/>
              <a:gd name="T49" fmla="*/ 502 h 627"/>
              <a:gd name="T50" fmla="*/ 432 w 1141"/>
              <a:gd name="T51" fmla="*/ 518 h 627"/>
              <a:gd name="T52" fmla="*/ 461 w 1141"/>
              <a:gd name="T53" fmla="*/ 530 h 627"/>
              <a:gd name="T54" fmla="*/ 519 w 1141"/>
              <a:gd name="T55" fmla="*/ 565 h 627"/>
              <a:gd name="T56" fmla="*/ 527 w 1141"/>
              <a:gd name="T57" fmla="*/ 611 h 627"/>
              <a:gd name="T58" fmla="*/ 578 w 1141"/>
              <a:gd name="T59" fmla="*/ 622 h 627"/>
              <a:gd name="T60" fmla="*/ 631 w 1141"/>
              <a:gd name="T61" fmla="*/ 618 h 627"/>
              <a:gd name="T62" fmla="*/ 676 w 1141"/>
              <a:gd name="T63" fmla="*/ 620 h 627"/>
              <a:gd name="T64" fmla="*/ 751 w 1141"/>
              <a:gd name="T65" fmla="*/ 606 h 627"/>
              <a:gd name="T66" fmla="*/ 788 w 1141"/>
              <a:gd name="T67" fmla="*/ 571 h 627"/>
              <a:gd name="T68" fmla="*/ 843 w 1141"/>
              <a:gd name="T69" fmla="*/ 561 h 627"/>
              <a:gd name="T70" fmla="*/ 891 w 1141"/>
              <a:gd name="T71" fmla="*/ 537 h 627"/>
              <a:gd name="T72" fmla="*/ 923 w 1141"/>
              <a:gd name="T73" fmla="*/ 546 h 627"/>
              <a:gd name="T74" fmla="*/ 934 w 1141"/>
              <a:gd name="T75" fmla="*/ 566 h 627"/>
              <a:gd name="T76" fmla="*/ 970 w 1141"/>
              <a:gd name="T77" fmla="*/ 555 h 627"/>
              <a:gd name="T78" fmla="*/ 956 w 1141"/>
              <a:gd name="T79" fmla="*/ 527 h 627"/>
              <a:gd name="T80" fmla="*/ 924 w 1141"/>
              <a:gd name="T81" fmla="*/ 517 h 627"/>
              <a:gd name="T82" fmla="*/ 947 w 1141"/>
              <a:gd name="T83" fmla="*/ 466 h 627"/>
              <a:gd name="T84" fmla="*/ 952 w 1141"/>
              <a:gd name="T85" fmla="*/ 442 h 627"/>
              <a:gd name="T86" fmla="*/ 971 w 1141"/>
              <a:gd name="T87" fmla="*/ 371 h 627"/>
              <a:gd name="T88" fmla="*/ 1031 w 1141"/>
              <a:gd name="T89" fmla="*/ 349 h 627"/>
              <a:gd name="T90" fmla="*/ 1043 w 1141"/>
              <a:gd name="T91" fmla="*/ 320 h 627"/>
              <a:gd name="T92" fmla="*/ 1118 w 1141"/>
              <a:gd name="T93" fmla="*/ 299 h 627"/>
              <a:gd name="T94" fmla="*/ 1141 w 1141"/>
              <a:gd name="T95" fmla="*/ 283 h 627"/>
              <a:gd name="T96" fmla="*/ 28 w 1141"/>
              <a:gd name="T97" fmla="*/ 232 h 627"/>
              <a:gd name="T98" fmla="*/ 11 w 1141"/>
              <a:gd name="T99" fmla="*/ 281 h 627"/>
              <a:gd name="T100" fmla="*/ 37 w 1141"/>
              <a:gd name="T101" fmla="*/ 209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1" h="627">
                <a:moveTo>
                  <a:pt x="1137" y="278"/>
                </a:moveTo>
                <a:lnTo>
                  <a:pt x="1122" y="275"/>
                </a:lnTo>
                <a:lnTo>
                  <a:pt x="1085" y="272"/>
                </a:lnTo>
                <a:lnTo>
                  <a:pt x="1078" y="265"/>
                </a:lnTo>
                <a:lnTo>
                  <a:pt x="1079" y="258"/>
                </a:lnTo>
                <a:lnTo>
                  <a:pt x="1087" y="239"/>
                </a:lnTo>
                <a:lnTo>
                  <a:pt x="1093" y="214"/>
                </a:lnTo>
                <a:lnTo>
                  <a:pt x="1096" y="196"/>
                </a:lnTo>
                <a:lnTo>
                  <a:pt x="1095" y="184"/>
                </a:lnTo>
                <a:lnTo>
                  <a:pt x="1085" y="183"/>
                </a:lnTo>
                <a:lnTo>
                  <a:pt x="1057" y="175"/>
                </a:lnTo>
                <a:lnTo>
                  <a:pt x="1033" y="164"/>
                </a:lnTo>
                <a:lnTo>
                  <a:pt x="1017" y="149"/>
                </a:lnTo>
                <a:lnTo>
                  <a:pt x="991" y="127"/>
                </a:lnTo>
                <a:lnTo>
                  <a:pt x="974" y="117"/>
                </a:lnTo>
                <a:lnTo>
                  <a:pt x="949" y="104"/>
                </a:lnTo>
                <a:lnTo>
                  <a:pt x="905" y="76"/>
                </a:lnTo>
                <a:lnTo>
                  <a:pt x="889" y="70"/>
                </a:lnTo>
                <a:lnTo>
                  <a:pt x="815" y="57"/>
                </a:lnTo>
                <a:lnTo>
                  <a:pt x="788" y="52"/>
                </a:lnTo>
                <a:lnTo>
                  <a:pt x="760" y="22"/>
                </a:lnTo>
                <a:lnTo>
                  <a:pt x="751" y="3"/>
                </a:lnTo>
                <a:lnTo>
                  <a:pt x="739" y="0"/>
                </a:lnTo>
                <a:lnTo>
                  <a:pt x="727" y="4"/>
                </a:lnTo>
                <a:lnTo>
                  <a:pt x="712" y="7"/>
                </a:lnTo>
                <a:lnTo>
                  <a:pt x="682" y="29"/>
                </a:lnTo>
                <a:lnTo>
                  <a:pt x="671" y="32"/>
                </a:lnTo>
                <a:lnTo>
                  <a:pt x="651" y="32"/>
                </a:lnTo>
                <a:lnTo>
                  <a:pt x="604" y="37"/>
                </a:lnTo>
                <a:lnTo>
                  <a:pt x="581" y="29"/>
                </a:lnTo>
                <a:lnTo>
                  <a:pt x="543" y="21"/>
                </a:lnTo>
                <a:lnTo>
                  <a:pt x="523" y="19"/>
                </a:lnTo>
                <a:lnTo>
                  <a:pt x="505" y="19"/>
                </a:lnTo>
                <a:lnTo>
                  <a:pt x="424" y="11"/>
                </a:lnTo>
                <a:lnTo>
                  <a:pt x="409" y="21"/>
                </a:lnTo>
                <a:lnTo>
                  <a:pt x="395" y="22"/>
                </a:lnTo>
                <a:lnTo>
                  <a:pt x="380" y="8"/>
                </a:lnTo>
                <a:lnTo>
                  <a:pt x="361" y="4"/>
                </a:lnTo>
                <a:lnTo>
                  <a:pt x="342" y="8"/>
                </a:lnTo>
                <a:lnTo>
                  <a:pt x="306" y="9"/>
                </a:lnTo>
                <a:lnTo>
                  <a:pt x="264" y="5"/>
                </a:lnTo>
                <a:lnTo>
                  <a:pt x="209" y="1"/>
                </a:lnTo>
                <a:lnTo>
                  <a:pt x="202" y="3"/>
                </a:lnTo>
                <a:lnTo>
                  <a:pt x="142" y="22"/>
                </a:lnTo>
                <a:lnTo>
                  <a:pt x="128" y="24"/>
                </a:lnTo>
                <a:lnTo>
                  <a:pt x="65" y="55"/>
                </a:lnTo>
                <a:lnTo>
                  <a:pt x="15" y="84"/>
                </a:lnTo>
                <a:lnTo>
                  <a:pt x="17" y="96"/>
                </a:lnTo>
                <a:lnTo>
                  <a:pt x="23" y="149"/>
                </a:lnTo>
                <a:lnTo>
                  <a:pt x="47" y="197"/>
                </a:lnTo>
                <a:lnTo>
                  <a:pt x="62" y="238"/>
                </a:lnTo>
                <a:lnTo>
                  <a:pt x="57" y="265"/>
                </a:lnTo>
                <a:lnTo>
                  <a:pt x="66" y="283"/>
                </a:lnTo>
                <a:lnTo>
                  <a:pt x="66" y="285"/>
                </a:lnTo>
                <a:lnTo>
                  <a:pt x="78" y="285"/>
                </a:lnTo>
                <a:lnTo>
                  <a:pt x="95" y="282"/>
                </a:lnTo>
                <a:lnTo>
                  <a:pt x="106" y="292"/>
                </a:lnTo>
                <a:lnTo>
                  <a:pt x="128" y="302"/>
                </a:lnTo>
                <a:lnTo>
                  <a:pt x="154" y="310"/>
                </a:lnTo>
                <a:lnTo>
                  <a:pt x="192" y="326"/>
                </a:lnTo>
                <a:lnTo>
                  <a:pt x="231" y="335"/>
                </a:lnTo>
                <a:lnTo>
                  <a:pt x="245" y="336"/>
                </a:lnTo>
                <a:lnTo>
                  <a:pt x="285" y="334"/>
                </a:lnTo>
                <a:lnTo>
                  <a:pt x="328" y="336"/>
                </a:lnTo>
                <a:lnTo>
                  <a:pt x="341" y="358"/>
                </a:lnTo>
                <a:lnTo>
                  <a:pt x="363" y="368"/>
                </a:lnTo>
                <a:lnTo>
                  <a:pt x="382" y="382"/>
                </a:lnTo>
                <a:lnTo>
                  <a:pt x="383" y="390"/>
                </a:lnTo>
                <a:lnTo>
                  <a:pt x="363" y="442"/>
                </a:lnTo>
                <a:lnTo>
                  <a:pt x="360" y="459"/>
                </a:lnTo>
                <a:lnTo>
                  <a:pt x="360" y="476"/>
                </a:lnTo>
                <a:lnTo>
                  <a:pt x="370" y="499"/>
                </a:lnTo>
                <a:lnTo>
                  <a:pt x="380" y="511"/>
                </a:lnTo>
                <a:lnTo>
                  <a:pt x="390" y="501"/>
                </a:lnTo>
                <a:lnTo>
                  <a:pt x="404" y="502"/>
                </a:lnTo>
                <a:lnTo>
                  <a:pt x="421" y="508"/>
                </a:lnTo>
                <a:lnTo>
                  <a:pt x="429" y="513"/>
                </a:lnTo>
                <a:lnTo>
                  <a:pt x="432" y="518"/>
                </a:lnTo>
                <a:lnTo>
                  <a:pt x="435" y="524"/>
                </a:lnTo>
                <a:lnTo>
                  <a:pt x="444" y="526"/>
                </a:lnTo>
                <a:lnTo>
                  <a:pt x="461" y="530"/>
                </a:lnTo>
                <a:lnTo>
                  <a:pt x="483" y="540"/>
                </a:lnTo>
                <a:lnTo>
                  <a:pt x="501" y="550"/>
                </a:lnTo>
                <a:lnTo>
                  <a:pt x="519" y="565"/>
                </a:lnTo>
                <a:lnTo>
                  <a:pt x="525" y="581"/>
                </a:lnTo>
                <a:lnTo>
                  <a:pt x="527" y="598"/>
                </a:lnTo>
                <a:lnTo>
                  <a:pt x="527" y="611"/>
                </a:lnTo>
                <a:lnTo>
                  <a:pt x="529" y="616"/>
                </a:lnTo>
                <a:lnTo>
                  <a:pt x="543" y="620"/>
                </a:lnTo>
                <a:lnTo>
                  <a:pt x="578" y="622"/>
                </a:lnTo>
                <a:lnTo>
                  <a:pt x="605" y="617"/>
                </a:lnTo>
                <a:lnTo>
                  <a:pt x="619" y="616"/>
                </a:lnTo>
                <a:lnTo>
                  <a:pt x="631" y="618"/>
                </a:lnTo>
                <a:lnTo>
                  <a:pt x="650" y="614"/>
                </a:lnTo>
                <a:lnTo>
                  <a:pt x="667" y="613"/>
                </a:lnTo>
                <a:lnTo>
                  <a:pt x="676" y="620"/>
                </a:lnTo>
                <a:lnTo>
                  <a:pt x="693" y="627"/>
                </a:lnTo>
                <a:lnTo>
                  <a:pt x="724" y="617"/>
                </a:lnTo>
                <a:lnTo>
                  <a:pt x="751" y="606"/>
                </a:lnTo>
                <a:lnTo>
                  <a:pt x="780" y="607"/>
                </a:lnTo>
                <a:lnTo>
                  <a:pt x="783" y="600"/>
                </a:lnTo>
                <a:lnTo>
                  <a:pt x="788" y="571"/>
                </a:lnTo>
                <a:lnTo>
                  <a:pt x="796" y="564"/>
                </a:lnTo>
                <a:lnTo>
                  <a:pt x="831" y="567"/>
                </a:lnTo>
                <a:lnTo>
                  <a:pt x="843" y="561"/>
                </a:lnTo>
                <a:lnTo>
                  <a:pt x="855" y="547"/>
                </a:lnTo>
                <a:lnTo>
                  <a:pt x="875" y="537"/>
                </a:lnTo>
                <a:lnTo>
                  <a:pt x="891" y="537"/>
                </a:lnTo>
                <a:lnTo>
                  <a:pt x="909" y="527"/>
                </a:lnTo>
                <a:lnTo>
                  <a:pt x="918" y="534"/>
                </a:lnTo>
                <a:lnTo>
                  <a:pt x="923" y="546"/>
                </a:lnTo>
                <a:lnTo>
                  <a:pt x="918" y="556"/>
                </a:lnTo>
                <a:lnTo>
                  <a:pt x="921" y="560"/>
                </a:lnTo>
                <a:lnTo>
                  <a:pt x="934" y="566"/>
                </a:lnTo>
                <a:lnTo>
                  <a:pt x="955" y="566"/>
                </a:lnTo>
                <a:lnTo>
                  <a:pt x="968" y="560"/>
                </a:lnTo>
                <a:lnTo>
                  <a:pt x="970" y="555"/>
                </a:lnTo>
                <a:lnTo>
                  <a:pt x="969" y="545"/>
                </a:lnTo>
                <a:lnTo>
                  <a:pt x="965" y="535"/>
                </a:lnTo>
                <a:lnTo>
                  <a:pt x="956" y="527"/>
                </a:lnTo>
                <a:lnTo>
                  <a:pt x="938" y="523"/>
                </a:lnTo>
                <a:lnTo>
                  <a:pt x="927" y="523"/>
                </a:lnTo>
                <a:lnTo>
                  <a:pt x="924" y="517"/>
                </a:lnTo>
                <a:lnTo>
                  <a:pt x="927" y="506"/>
                </a:lnTo>
                <a:lnTo>
                  <a:pt x="935" y="485"/>
                </a:lnTo>
                <a:lnTo>
                  <a:pt x="947" y="466"/>
                </a:lnTo>
                <a:lnTo>
                  <a:pt x="954" y="459"/>
                </a:lnTo>
                <a:lnTo>
                  <a:pt x="954" y="453"/>
                </a:lnTo>
                <a:lnTo>
                  <a:pt x="952" y="442"/>
                </a:lnTo>
                <a:lnTo>
                  <a:pt x="950" y="421"/>
                </a:lnTo>
                <a:lnTo>
                  <a:pt x="958" y="392"/>
                </a:lnTo>
                <a:lnTo>
                  <a:pt x="971" y="371"/>
                </a:lnTo>
                <a:lnTo>
                  <a:pt x="991" y="364"/>
                </a:lnTo>
                <a:lnTo>
                  <a:pt x="1015" y="360"/>
                </a:lnTo>
                <a:lnTo>
                  <a:pt x="1031" y="349"/>
                </a:lnTo>
                <a:lnTo>
                  <a:pt x="1038" y="338"/>
                </a:lnTo>
                <a:lnTo>
                  <a:pt x="1040" y="328"/>
                </a:lnTo>
                <a:lnTo>
                  <a:pt x="1043" y="320"/>
                </a:lnTo>
                <a:lnTo>
                  <a:pt x="1050" y="316"/>
                </a:lnTo>
                <a:lnTo>
                  <a:pt x="1110" y="318"/>
                </a:lnTo>
                <a:lnTo>
                  <a:pt x="1118" y="299"/>
                </a:lnTo>
                <a:lnTo>
                  <a:pt x="1123" y="294"/>
                </a:lnTo>
                <a:lnTo>
                  <a:pt x="1133" y="289"/>
                </a:lnTo>
                <a:lnTo>
                  <a:pt x="1141" y="283"/>
                </a:lnTo>
                <a:lnTo>
                  <a:pt x="1137" y="278"/>
                </a:lnTo>
                <a:close/>
                <a:moveTo>
                  <a:pt x="32" y="205"/>
                </a:moveTo>
                <a:lnTo>
                  <a:pt x="28" y="232"/>
                </a:lnTo>
                <a:lnTo>
                  <a:pt x="21" y="250"/>
                </a:lnTo>
                <a:lnTo>
                  <a:pt x="0" y="279"/>
                </a:lnTo>
                <a:lnTo>
                  <a:pt x="11" y="281"/>
                </a:lnTo>
                <a:lnTo>
                  <a:pt x="25" y="263"/>
                </a:lnTo>
                <a:lnTo>
                  <a:pt x="36" y="230"/>
                </a:lnTo>
                <a:lnTo>
                  <a:pt x="37" y="209"/>
                </a:lnTo>
                <a:lnTo>
                  <a:pt x="36" y="197"/>
                </a:lnTo>
                <a:lnTo>
                  <a:pt x="32" y="20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1" name="Freeform 27"/>
          <p:cNvSpPr>
            <a:spLocks/>
          </p:cNvSpPr>
          <p:nvPr/>
        </p:nvSpPr>
        <p:spPr bwMode="auto">
          <a:xfrm>
            <a:off x="6761835" y="2514615"/>
            <a:ext cx="4002" cy="8004"/>
          </a:xfrm>
          <a:custGeom>
            <a:avLst/>
            <a:gdLst>
              <a:gd name="T0" fmla="*/ 25 w 27"/>
              <a:gd name="T1" fmla="*/ 36 h 56"/>
              <a:gd name="T2" fmla="*/ 19 w 27"/>
              <a:gd name="T3" fmla="*/ 29 h 56"/>
              <a:gd name="T4" fmla="*/ 15 w 27"/>
              <a:gd name="T5" fmla="*/ 22 h 56"/>
              <a:gd name="T6" fmla="*/ 14 w 27"/>
              <a:gd name="T7" fmla="*/ 16 h 56"/>
              <a:gd name="T8" fmla="*/ 12 w 27"/>
              <a:gd name="T9" fmla="*/ 10 h 56"/>
              <a:gd name="T10" fmla="*/ 11 w 27"/>
              <a:gd name="T11" fmla="*/ 5 h 56"/>
              <a:gd name="T12" fmla="*/ 10 w 27"/>
              <a:gd name="T13" fmla="*/ 0 h 56"/>
              <a:gd name="T14" fmla="*/ 1 w 27"/>
              <a:gd name="T15" fmla="*/ 26 h 56"/>
              <a:gd name="T16" fmla="*/ 0 w 27"/>
              <a:gd name="T17" fmla="*/ 46 h 56"/>
              <a:gd name="T18" fmla="*/ 1 w 27"/>
              <a:gd name="T19" fmla="*/ 55 h 56"/>
              <a:gd name="T20" fmla="*/ 4 w 27"/>
              <a:gd name="T21" fmla="*/ 54 h 56"/>
              <a:gd name="T22" fmla="*/ 21 w 27"/>
              <a:gd name="T23" fmla="*/ 56 h 56"/>
              <a:gd name="T24" fmla="*/ 24 w 27"/>
              <a:gd name="T25" fmla="*/ 51 h 56"/>
              <a:gd name="T26" fmla="*/ 27 w 27"/>
              <a:gd name="T27" fmla="*/ 43 h 56"/>
              <a:gd name="T28" fmla="*/ 25 w 27"/>
              <a:gd name="T29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56">
                <a:moveTo>
                  <a:pt x="25" y="36"/>
                </a:moveTo>
                <a:lnTo>
                  <a:pt x="19" y="29"/>
                </a:lnTo>
                <a:lnTo>
                  <a:pt x="15" y="22"/>
                </a:lnTo>
                <a:lnTo>
                  <a:pt x="14" y="16"/>
                </a:lnTo>
                <a:lnTo>
                  <a:pt x="12" y="10"/>
                </a:lnTo>
                <a:lnTo>
                  <a:pt x="11" y="5"/>
                </a:lnTo>
                <a:lnTo>
                  <a:pt x="10" y="0"/>
                </a:lnTo>
                <a:lnTo>
                  <a:pt x="1" y="26"/>
                </a:lnTo>
                <a:lnTo>
                  <a:pt x="0" y="46"/>
                </a:lnTo>
                <a:lnTo>
                  <a:pt x="1" y="55"/>
                </a:lnTo>
                <a:lnTo>
                  <a:pt x="4" y="54"/>
                </a:lnTo>
                <a:lnTo>
                  <a:pt x="21" y="56"/>
                </a:lnTo>
                <a:lnTo>
                  <a:pt x="24" y="51"/>
                </a:lnTo>
                <a:lnTo>
                  <a:pt x="27" y="43"/>
                </a:lnTo>
                <a:lnTo>
                  <a:pt x="25" y="3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2" name="Freeform 28"/>
          <p:cNvSpPr>
            <a:spLocks/>
          </p:cNvSpPr>
          <p:nvPr/>
        </p:nvSpPr>
        <p:spPr bwMode="auto">
          <a:xfrm>
            <a:off x="7082027" y="2125379"/>
            <a:ext cx="198119" cy="84049"/>
          </a:xfrm>
          <a:custGeom>
            <a:avLst/>
            <a:gdLst>
              <a:gd name="T0" fmla="*/ 1362 w 1387"/>
              <a:gd name="T1" fmla="*/ 382 h 591"/>
              <a:gd name="T2" fmla="*/ 1335 w 1387"/>
              <a:gd name="T3" fmla="*/ 350 h 591"/>
              <a:gd name="T4" fmla="*/ 1309 w 1387"/>
              <a:gd name="T5" fmla="*/ 306 h 591"/>
              <a:gd name="T6" fmla="*/ 1265 w 1387"/>
              <a:gd name="T7" fmla="*/ 300 h 591"/>
              <a:gd name="T8" fmla="*/ 1271 w 1387"/>
              <a:gd name="T9" fmla="*/ 248 h 591"/>
              <a:gd name="T10" fmla="*/ 1288 w 1387"/>
              <a:gd name="T11" fmla="*/ 213 h 591"/>
              <a:gd name="T12" fmla="*/ 1278 w 1387"/>
              <a:gd name="T13" fmla="*/ 184 h 591"/>
              <a:gd name="T14" fmla="*/ 1219 w 1387"/>
              <a:gd name="T15" fmla="*/ 137 h 591"/>
              <a:gd name="T16" fmla="*/ 1183 w 1387"/>
              <a:gd name="T17" fmla="*/ 132 h 591"/>
              <a:gd name="T18" fmla="*/ 1112 w 1387"/>
              <a:gd name="T19" fmla="*/ 112 h 591"/>
              <a:gd name="T20" fmla="*/ 1032 w 1387"/>
              <a:gd name="T21" fmla="*/ 131 h 591"/>
              <a:gd name="T22" fmla="*/ 968 w 1387"/>
              <a:gd name="T23" fmla="*/ 99 h 591"/>
              <a:gd name="T24" fmla="*/ 921 w 1387"/>
              <a:gd name="T25" fmla="*/ 56 h 591"/>
              <a:gd name="T26" fmla="*/ 856 w 1387"/>
              <a:gd name="T27" fmla="*/ 35 h 591"/>
              <a:gd name="T28" fmla="*/ 781 w 1387"/>
              <a:gd name="T29" fmla="*/ 4 h 591"/>
              <a:gd name="T30" fmla="*/ 778 w 1387"/>
              <a:gd name="T31" fmla="*/ 17 h 591"/>
              <a:gd name="T32" fmla="*/ 748 w 1387"/>
              <a:gd name="T33" fmla="*/ 0 h 591"/>
              <a:gd name="T34" fmla="*/ 687 w 1387"/>
              <a:gd name="T35" fmla="*/ 20 h 591"/>
              <a:gd name="T36" fmla="*/ 604 w 1387"/>
              <a:gd name="T37" fmla="*/ 47 h 591"/>
              <a:gd name="T38" fmla="*/ 632 w 1387"/>
              <a:gd name="T39" fmla="*/ 182 h 591"/>
              <a:gd name="T40" fmla="*/ 570 w 1387"/>
              <a:gd name="T41" fmla="*/ 245 h 591"/>
              <a:gd name="T42" fmla="*/ 424 w 1387"/>
              <a:gd name="T43" fmla="*/ 240 h 591"/>
              <a:gd name="T44" fmla="*/ 291 w 1387"/>
              <a:gd name="T45" fmla="*/ 115 h 591"/>
              <a:gd name="T46" fmla="*/ 211 w 1387"/>
              <a:gd name="T47" fmla="*/ 98 h 591"/>
              <a:gd name="T48" fmla="*/ 70 w 1387"/>
              <a:gd name="T49" fmla="*/ 183 h 591"/>
              <a:gd name="T50" fmla="*/ 54 w 1387"/>
              <a:gd name="T51" fmla="*/ 257 h 591"/>
              <a:gd name="T52" fmla="*/ 0 w 1387"/>
              <a:gd name="T53" fmla="*/ 352 h 591"/>
              <a:gd name="T54" fmla="*/ 62 w 1387"/>
              <a:gd name="T55" fmla="*/ 462 h 591"/>
              <a:gd name="T56" fmla="*/ 199 w 1387"/>
              <a:gd name="T57" fmla="*/ 410 h 591"/>
              <a:gd name="T58" fmla="*/ 303 w 1387"/>
              <a:gd name="T59" fmla="*/ 416 h 591"/>
              <a:gd name="T60" fmla="*/ 377 w 1387"/>
              <a:gd name="T61" fmla="*/ 415 h 591"/>
              <a:gd name="T62" fmla="*/ 421 w 1387"/>
              <a:gd name="T63" fmla="*/ 418 h 591"/>
              <a:gd name="T64" fmla="*/ 540 w 1387"/>
              <a:gd name="T65" fmla="*/ 428 h 591"/>
              <a:gd name="T66" fmla="*/ 648 w 1387"/>
              <a:gd name="T67" fmla="*/ 439 h 591"/>
              <a:gd name="T68" fmla="*/ 709 w 1387"/>
              <a:gd name="T69" fmla="*/ 414 h 591"/>
              <a:gd name="T70" fmla="*/ 748 w 1387"/>
              <a:gd name="T71" fmla="*/ 410 h 591"/>
              <a:gd name="T72" fmla="*/ 812 w 1387"/>
              <a:gd name="T73" fmla="*/ 464 h 591"/>
              <a:gd name="T74" fmla="*/ 946 w 1387"/>
              <a:gd name="T75" fmla="*/ 511 h 591"/>
              <a:gd name="T76" fmla="*/ 1014 w 1387"/>
              <a:gd name="T77" fmla="*/ 556 h 591"/>
              <a:gd name="T78" fmla="*/ 1082 w 1387"/>
              <a:gd name="T79" fmla="*/ 590 h 591"/>
              <a:gd name="T80" fmla="*/ 1126 w 1387"/>
              <a:gd name="T81" fmla="*/ 585 h 591"/>
              <a:gd name="T82" fmla="*/ 1177 w 1387"/>
              <a:gd name="T83" fmla="*/ 550 h 591"/>
              <a:gd name="T84" fmla="*/ 1256 w 1387"/>
              <a:gd name="T85" fmla="*/ 558 h 591"/>
              <a:gd name="T86" fmla="*/ 1288 w 1387"/>
              <a:gd name="T87" fmla="*/ 531 h 591"/>
              <a:gd name="T88" fmla="*/ 1357 w 1387"/>
              <a:gd name="T89" fmla="*/ 476 h 591"/>
              <a:gd name="T90" fmla="*/ 1383 w 1387"/>
              <a:gd name="T91" fmla="*/ 46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7" h="591">
                <a:moveTo>
                  <a:pt x="1383" y="431"/>
                </a:moveTo>
                <a:lnTo>
                  <a:pt x="1376" y="413"/>
                </a:lnTo>
                <a:lnTo>
                  <a:pt x="1362" y="382"/>
                </a:lnTo>
                <a:lnTo>
                  <a:pt x="1359" y="374"/>
                </a:lnTo>
                <a:lnTo>
                  <a:pt x="1340" y="361"/>
                </a:lnTo>
                <a:lnTo>
                  <a:pt x="1335" y="350"/>
                </a:lnTo>
                <a:lnTo>
                  <a:pt x="1323" y="334"/>
                </a:lnTo>
                <a:lnTo>
                  <a:pt x="1313" y="325"/>
                </a:lnTo>
                <a:lnTo>
                  <a:pt x="1309" y="306"/>
                </a:lnTo>
                <a:lnTo>
                  <a:pt x="1302" y="297"/>
                </a:lnTo>
                <a:lnTo>
                  <a:pt x="1294" y="294"/>
                </a:lnTo>
                <a:lnTo>
                  <a:pt x="1265" y="300"/>
                </a:lnTo>
                <a:lnTo>
                  <a:pt x="1262" y="299"/>
                </a:lnTo>
                <a:lnTo>
                  <a:pt x="1272" y="267"/>
                </a:lnTo>
                <a:lnTo>
                  <a:pt x="1271" y="248"/>
                </a:lnTo>
                <a:lnTo>
                  <a:pt x="1277" y="229"/>
                </a:lnTo>
                <a:lnTo>
                  <a:pt x="1286" y="221"/>
                </a:lnTo>
                <a:lnTo>
                  <a:pt x="1288" y="213"/>
                </a:lnTo>
                <a:lnTo>
                  <a:pt x="1288" y="201"/>
                </a:lnTo>
                <a:lnTo>
                  <a:pt x="1285" y="190"/>
                </a:lnTo>
                <a:lnTo>
                  <a:pt x="1278" y="184"/>
                </a:lnTo>
                <a:lnTo>
                  <a:pt x="1254" y="171"/>
                </a:lnTo>
                <a:lnTo>
                  <a:pt x="1226" y="156"/>
                </a:lnTo>
                <a:lnTo>
                  <a:pt x="1219" y="137"/>
                </a:lnTo>
                <a:lnTo>
                  <a:pt x="1211" y="132"/>
                </a:lnTo>
                <a:lnTo>
                  <a:pt x="1188" y="131"/>
                </a:lnTo>
                <a:lnTo>
                  <a:pt x="1183" y="132"/>
                </a:lnTo>
                <a:lnTo>
                  <a:pt x="1156" y="129"/>
                </a:lnTo>
                <a:lnTo>
                  <a:pt x="1126" y="119"/>
                </a:lnTo>
                <a:lnTo>
                  <a:pt x="1112" y="112"/>
                </a:lnTo>
                <a:lnTo>
                  <a:pt x="1100" y="112"/>
                </a:lnTo>
                <a:lnTo>
                  <a:pt x="1085" y="117"/>
                </a:lnTo>
                <a:lnTo>
                  <a:pt x="1032" y="131"/>
                </a:lnTo>
                <a:lnTo>
                  <a:pt x="1018" y="127"/>
                </a:lnTo>
                <a:lnTo>
                  <a:pt x="986" y="114"/>
                </a:lnTo>
                <a:lnTo>
                  <a:pt x="968" y="99"/>
                </a:lnTo>
                <a:lnTo>
                  <a:pt x="930" y="68"/>
                </a:lnTo>
                <a:lnTo>
                  <a:pt x="926" y="62"/>
                </a:lnTo>
                <a:lnTo>
                  <a:pt x="921" y="56"/>
                </a:lnTo>
                <a:lnTo>
                  <a:pt x="883" y="48"/>
                </a:lnTo>
                <a:lnTo>
                  <a:pt x="868" y="37"/>
                </a:lnTo>
                <a:lnTo>
                  <a:pt x="856" y="35"/>
                </a:lnTo>
                <a:lnTo>
                  <a:pt x="839" y="30"/>
                </a:lnTo>
                <a:lnTo>
                  <a:pt x="792" y="6"/>
                </a:lnTo>
                <a:lnTo>
                  <a:pt x="781" y="4"/>
                </a:lnTo>
                <a:lnTo>
                  <a:pt x="779" y="7"/>
                </a:lnTo>
                <a:lnTo>
                  <a:pt x="780" y="14"/>
                </a:lnTo>
                <a:lnTo>
                  <a:pt x="778" y="17"/>
                </a:lnTo>
                <a:lnTo>
                  <a:pt x="773" y="17"/>
                </a:lnTo>
                <a:lnTo>
                  <a:pt x="761" y="7"/>
                </a:lnTo>
                <a:lnTo>
                  <a:pt x="748" y="0"/>
                </a:lnTo>
                <a:lnTo>
                  <a:pt x="712" y="15"/>
                </a:lnTo>
                <a:lnTo>
                  <a:pt x="699" y="19"/>
                </a:lnTo>
                <a:lnTo>
                  <a:pt x="687" y="20"/>
                </a:lnTo>
                <a:lnTo>
                  <a:pt x="628" y="38"/>
                </a:lnTo>
                <a:lnTo>
                  <a:pt x="611" y="48"/>
                </a:lnTo>
                <a:lnTo>
                  <a:pt x="604" y="47"/>
                </a:lnTo>
                <a:lnTo>
                  <a:pt x="602" y="69"/>
                </a:lnTo>
                <a:lnTo>
                  <a:pt x="616" y="103"/>
                </a:lnTo>
                <a:lnTo>
                  <a:pt x="632" y="182"/>
                </a:lnTo>
                <a:lnTo>
                  <a:pt x="629" y="200"/>
                </a:lnTo>
                <a:lnTo>
                  <a:pt x="611" y="220"/>
                </a:lnTo>
                <a:lnTo>
                  <a:pt x="570" y="245"/>
                </a:lnTo>
                <a:lnTo>
                  <a:pt x="549" y="259"/>
                </a:lnTo>
                <a:lnTo>
                  <a:pt x="494" y="269"/>
                </a:lnTo>
                <a:lnTo>
                  <a:pt x="424" y="240"/>
                </a:lnTo>
                <a:lnTo>
                  <a:pt x="390" y="182"/>
                </a:lnTo>
                <a:lnTo>
                  <a:pt x="370" y="165"/>
                </a:lnTo>
                <a:lnTo>
                  <a:pt x="291" y="115"/>
                </a:lnTo>
                <a:lnTo>
                  <a:pt x="285" y="102"/>
                </a:lnTo>
                <a:lnTo>
                  <a:pt x="271" y="83"/>
                </a:lnTo>
                <a:lnTo>
                  <a:pt x="211" y="98"/>
                </a:lnTo>
                <a:lnTo>
                  <a:pt x="157" y="115"/>
                </a:lnTo>
                <a:lnTo>
                  <a:pt x="117" y="121"/>
                </a:lnTo>
                <a:lnTo>
                  <a:pt x="70" y="183"/>
                </a:lnTo>
                <a:lnTo>
                  <a:pt x="65" y="203"/>
                </a:lnTo>
                <a:lnTo>
                  <a:pt x="63" y="230"/>
                </a:lnTo>
                <a:lnTo>
                  <a:pt x="54" y="257"/>
                </a:lnTo>
                <a:lnTo>
                  <a:pt x="38" y="278"/>
                </a:lnTo>
                <a:lnTo>
                  <a:pt x="4" y="306"/>
                </a:lnTo>
                <a:lnTo>
                  <a:pt x="0" y="352"/>
                </a:lnTo>
                <a:lnTo>
                  <a:pt x="3" y="445"/>
                </a:lnTo>
                <a:lnTo>
                  <a:pt x="12" y="491"/>
                </a:lnTo>
                <a:lnTo>
                  <a:pt x="62" y="462"/>
                </a:lnTo>
                <a:lnTo>
                  <a:pt x="125" y="431"/>
                </a:lnTo>
                <a:lnTo>
                  <a:pt x="139" y="429"/>
                </a:lnTo>
                <a:lnTo>
                  <a:pt x="199" y="410"/>
                </a:lnTo>
                <a:lnTo>
                  <a:pt x="206" y="408"/>
                </a:lnTo>
                <a:lnTo>
                  <a:pt x="261" y="412"/>
                </a:lnTo>
                <a:lnTo>
                  <a:pt x="303" y="416"/>
                </a:lnTo>
                <a:lnTo>
                  <a:pt x="339" y="415"/>
                </a:lnTo>
                <a:lnTo>
                  <a:pt x="358" y="411"/>
                </a:lnTo>
                <a:lnTo>
                  <a:pt x="377" y="415"/>
                </a:lnTo>
                <a:lnTo>
                  <a:pt x="392" y="429"/>
                </a:lnTo>
                <a:lnTo>
                  <a:pt x="406" y="428"/>
                </a:lnTo>
                <a:lnTo>
                  <a:pt x="421" y="418"/>
                </a:lnTo>
                <a:lnTo>
                  <a:pt x="502" y="426"/>
                </a:lnTo>
                <a:lnTo>
                  <a:pt x="520" y="426"/>
                </a:lnTo>
                <a:lnTo>
                  <a:pt x="540" y="428"/>
                </a:lnTo>
                <a:lnTo>
                  <a:pt x="578" y="436"/>
                </a:lnTo>
                <a:lnTo>
                  <a:pt x="601" y="444"/>
                </a:lnTo>
                <a:lnTo>
                  <a:pt x="648" y="439"/>
                </a:lnTo>
                <a:lnTo>
                  <a:pt x="668" y="439"/>
                </a:lnTo>
                <a:lnTo>
                  <a:pt x="679" y="436"/>
                </a:lnTo>
                <a:lnTo>
                  <a:pt x="709" y="414"/>
                </a:lnTo>
                <a:lnTo>
                  <a:pt x="724" y="411"/>
                </a:lnTo>
                <a:lnTo>
                  <a:pt x="736" y="407"/>
                </a:lnTo>
                <a:lnTo>
                  <a:pt x="748" y="410"/>
                </a:lnTo>
                <a:lnTo>
                  <a:pt x="757" y="429"/>
                </a:lnTo>
                <a:lnTo>
                  <a:pt x="785" y="459"/>
                </a:lnTo>
                <a:lnTo>
                  <a:pt x="812" y="464"/>
                </a:lnTo>
                <a:lnTo>
                  <a:pt x="886" y="477"/>
                </a:lnTo>
                <a:lnTo>
                  <a:pt x="902" y="483"/>
                </a:lnTo>
                <a:lnTo>
                  <a:pt x="946" y="511"/>
                </a:lnTo>
                <a:lnTo>
                  <a:pt x="971" y="524"/>
                </a:lnTo>
                <a:lnTo>
                  <a:pt x="988" y="534"/>
                </a:lnTo>
                <a:lnTo>
                  <a:pt x="1014" y="556"/>
                </a:lnTo>
                <a:lnTo>
                  <a:pt x="1030" y="571"/>
                </a:lnTo>
                <a:lnTo>
                  <a:pt x="1054" y="582"/>
                </a:lnTo>
                <a:lnTo>
                  <a:pt x="1082" y="590"/>
                </a:lnTo>
                <a:lnTo>
                  <a:pt x="1092" y="591"/>
                </a:lnTo>
                <a:lnTo>
                  <a:pt x="1097" y="588"/>
                </a:lnTo>
                <a:lnTo>
                  <a:pt x="1126" y="585"/>
                </a:lnTo>
                <a:lnTo>
                  <a:pt x="1135" y="581"/>
                </a:lnTo>
                <a:lnTo>
                  <a:pt x="1157" y="556"/>
                </a:lnTo>
                <a:lnTo>
                  <a:pt x="1177" y="550"/>
                </a:lnTo>
                <a:lnTo>
                  <a:pt x="1227" y="558"/>
                </a:lnTo>
                <a:lnTo>
                  <a:pt x="1250" y="557"/>
                </a:lnTo>
                <a:lnTo>
                  <a:pt x="1256" y="558"/>
                </a:lnTo>
                <a:lnTo>
                  <a:pt x="1278" y="559"/>
                </a:lnTo>
                <a:lnTo>
                  <a:pt x="1281" y="557"/>
                </a:lnTo>
                <a:lnTo>
                  <a:pt x="1288" y="531"/>
                </a:lnTo>
                <a:lnTo>
                  <a:pt x="1298" y="524"/>
                </a:lnTo>
                <a:lnTo>
                  <a:pt x="1332" y="490"/>
                </a:lnTo>
                <a:lnTo>
                  <a:pt x="1357" y="476"/>
                </a:lnTo>
                <a:lnTo>
                  <a:pt x="1373" y="473"/>
                </a:lnTo>
                <a:lnTo>
                  <a:pt x="1380" y="474"/>
                </a:lnTo>
                <a:lnTo>
                  <a:pt x="1383" y="461"/>
                </a:lnTo>
                <a:lnTo>
                  <a:pt x="1387" y="444"/>
                </a:lnTo>
                <a:lnTo>
                  <a:pt x="1383" y="43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" name="Freeform 29"/>
          <p:cNvSpPr>
            <a:spLocks/>
          </p:cNvSpPr>
          <p:nvPr/>
        </p:nvSpPr>
        <p:spPr bwMode="auto">
          <a:xfrm>
            <a:off x="7080026" y="2664704"/>
            <a:ext cx="52031" cy="51030"/>
          </a:xfrm>
          <a:custGeom>
            <a:avLst/>
            <a:gdLst>
              <a:gd name="T0" fmla="*/ 359 w 365"/>
              <a:gd name="T1" fmla="*/ 147 h 359"/>
              <a:gd name="T2" fmla="*/ 287 w 365"/>
              <a:gd name="T3" fmla="*/ 130 h 359"/>
              <a:gd name="T4" fmla="*/ 272 w 365"/>
              <a:gd name="T5" fmla="*/ 98 h 359"/>
              <a:gd name="T6" fmla="*/ 249 w 365"/>
              <a:gd name="T7" fmla="*/ 78 h 359"/>
              <a:gd name="T8" fmla="*/ 213 w 365"/>
              <a:gd name="T9" fmla="*/ 43 h 359"/>
              <a:gd name="T10" fmla="*/ 177 w 365"/>
              <a:gd name="T11" fmla="*/ 27 h 359"/>
              <a:gd name="T12" fmla="*/ 163 w 365"/>
              <a:gd name="T13" fmla="*/ 11 h 359"/>
              <a:gd name="T14" fmla="*/ 156 w 365"/>
              <a:gd name="T15" fmla="*/ 0 h 359"/>
              <a:gd name="T16" fmla="*/ 136 w 365"/>
              <a:gd name="T17" fmla="*/ 8 h 359"/>
              <a:gd name="T18" fmla="*/ 117 w 365"/>
              <a:gd name="T19" fmla="*/ 20 h 359"/>
              <a:gd name="T20" fmla="*/ 129 w 365"/>
              <a:gd name="T21" fmla="*/ 41 h 359"/>
              <a:gd name="T22" fmla="*/ 123 w 365"/>
              <a:gd name="T23" fmla="*/ 57 h 359"/>
              <a:gd name="T24" fmla="*/ 89 w 365"/>
              <a:gd name="T25" fmla="*/ 86 h 359"/>
              <a:gd name="T26" fmla="*/ 92 w 365"/>
              <a:gd name="T27" fmla="*/ 102 h 359"/>
              <a:gd name="T28" fmla="*/ 39 w 365"/>
              <a:gd name="T29" fmla="*/ 117 h 359"/>
              <a:gd name="T30" fmla="*/ 21 w 365"/>
              <a:gd name="T31" fmla="*/ 128 h 359"/>
              <a:gd name="T32" fmla="*/ 0 w 365"/>
              <a:gd name="T33" fmla="*/ 135 h 359"/>
              <a:gd name="T34" fmla="*/ 14 w 365"/>
              <a:gd name="T35" fmla="*/ 160 h 359"/>
              <a:gd name="T36" fmla="*/ 9 w 365"/>
              <a:gd name="T37" fmla="*/ 182 h 359"/>
              <a:gd name="T38" fmla="*/ 37 w 365"/>
              <a:gd name="T39" fmla="*/ 213 h 359"/>
              <a:gd name="T40" fmla="*/ 72 w 365"/>
              <a:gd name="T41" fmla="*/ 242 h 359"/>
              <a:gd name="T42" fmla="*/ 102 w 365"/>
              <a:gd name="T43" fmla="*/ 264 h 359"/>
              <a:gd name="T44" fmla="*/ 124 w 365"/>
              <a:gd name="T45" fmla="*/ 318 h 359"/>
              <a:gd name="T46" fmla="*/ 124 w 365"/>
              <a:gd name="T47" fmla="*/ 354 h 359"/>
              <a:gd name="T48" fmla="*/ 151 w 365"/>
              <a:gd name="T49" fmla="*/ 359 h 359"/>
              <a:gd name="T50" fmla="*/ 160 w 365"/>
              <a:gd name="T51" fmla="*/ 346 h 359"/>
              <a:gd name="T52" fmla="*/ 166 w 365"/>
              <a:gd name="T53" fmla="*/ 304 h 359"/>
              <a:gd name="T54" fmla="*/ 242 w 365"/>
              <a:gd name="T55" fmla="*/ 276 h 359"/>
              <a:gd name="T56" fmla="*/ 267 w 365"/>
              <a:gd name="T57" fmla="*/ 296 h 359"/>
              <a:gd name="T58" fmla="*/ 276 w 365"/>
              <a:gd name="T59" fmla="*/ 289 h 359"/>
              <a:gd name="T60" fmla="*/ 295 w 365"/>
              <a:gd name="T61" fmla="*/ 265 h 359"/>
              <a:gd name="T62" fmla="*/ 330 w 365"/>
              <a:gd name="T63" fmla="*/ 258 h 359"/>
              <a:gd name="T64" fmla="*/ 320 w 365"/>
              <a:gd name="T65" fmla="*/ 237 h 359"/>
              <a:gd name="T66" fmla="*/ 339 w 365"/>
              <a:gd name="T67" fmla="*/ 222 h 359"/>
              <a:gd name="T68" fmla="*/ 362 w 365"/>
              <a:gd name="T69" fmla="*/ 170 h 359"/>
              <a:gd name="T70" fmla="*/ 365 w 365"/>
              <a:gd name="T71" fmla="*/ 15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5" h="359">
                <a:moveTo>
                  <a:pt x="365" y="150"/>
                </a:moveTo>
                <a:lnTo>
                  <a:pt x="359" y="147"/>
                </a:lnTo>
                <a:lnTo>
                  <a:pt x="346" y="147"/>
                </a:lnTo>
                <a:lnTo>
                  <a:pt x="287" y="130"/>
                </a:lnTo>
                <a:lnTo>
                  <a:pt x="289" y="109"/>
                </a:lnTo>
                <a:lnTo>
                  <a:pt x="272" y="98"/>
                </a:lnTo>
                <a:lnTo>
                  <a:pt x="254" y="88"/>
                </a:lnTo>
                <a:lnTo>
                  <a:pt x="249" y="78"/>
                </a:lnTo>
                <a:lnTo>
                  <a:pt x="228" y="55"/>
                </a:lnTo>
                <a:lnTo>
                  <a:pt x="213" y="43"/>
                </a:lnTo>
                <a:lnTo>
                  <a:pt x="194" y="37"/>
                </a:lnTo>
                <a:lnTo>
                  <a:pt x="177" y="27"/>
                </a:lnTo>
                <a:lnTo>
                  <a:pt x="168" y="22"/>
                </a:lnTo>
                <a:lnTo>
                  <a:pt x="163" y="11"/>
                </a:lnTo>
                <a:lnTo>
                  <a:pt x="161" y="6"/>
                </a:lnTo>
                <a:lnTo>
                  <a:pt x="156" y="0"/>
                </a:lnTo>
                <a:lnTo>
                  <a:pt x="149" y="0"/>
                </a:lnTo>
                <a:lnTo>
                  <a:pt x="136" y="8"/>
                </a:lnTo>
                <a:lnTo>
                  <a:pt x="121" y="15"/>
                </a:lnTo>
                <a:lnTo>
                  <a:pt x="117" y="20"/>
                </a:lnTo>
                <a:lnTo>
                  <a:pt x="124" y="32"/>
                </a:lnTo>
                <a:lnTo>
                  <a:pt x="129" y="41"/>
                </a:lnTo>
                <a:lnTo>
                  <a:pt x="127" y="48"/>
                </a:lnTo>
                <a:lnTo>
                  <a:pt x="123" y="57"/>
                </a:lnTo>
                <a:lnTo>
                  <a:pt x="92" y="78"/>
                </a:lnTo>
                <a:lnTo>
                  <a:pt x="89" y="86"/>
                </a:lnTo>
                <a:lnTo>
                  <a:pt x="95" y="97"/>
                </a:lnTo>
                <a:lnTo>
                  <a:pt x="92" y="102"/>
                </a:lnTo>
                <a:lnTo>
                  <a:pt x="65" y="110"/>
                </a:lnTo>
                <a:lnTo>
                  <a:pt x="39" y="117"/>
                </a:lnTo>
                <a:lnTo>
                  <a:pt x="35" y="129"/>
                </a:lnTo>
                <a:lnTo>
                  <a:pt x="21" y="128"/>
                </a:lnTo>
                <a:lnTo>
                  <a:pt x="5" y="128"/>
                </a:lnTo>
                <a:lnTo>
                  <a:pt x="0" y="135"/>
                </a:lnTo>
                <a:lnTo>
                  <a:pt x="8" y="146"/>
                </a:lnTo>
                <a:lnTo>
                  <a:pt x="14" y="160"/>
                </a:lnTo>
                <a:lnTo>
                  <a:pt x="10" y="179"/>
                </a:lnTo>
                <a:lnTo>
                  <a:pt x="9" y="182"/>
                </a:lnTo>
                <a:lnTo>
                  <a:pt x="18" y="187"/>
                </a:lnTo>
                <a:lnTo>
                  <a:pt x="37" y="213"/>
                </a:lnTo>
                <a:lnTo>
                  <a:pt x="49" y="235"/>
                </a:lnTo>
                <a:lnTo>
                  <a:pt x="72" y="242"/>
                </a:lnTo>
                <a:lnTo>
                  <a:pt x="85" y="251"/>
                </a:lnTo>
                <a:lnTo>
                  <a:pt x="102" y="264"/>
                </a:lnTo>
                <a:lnTo>
                  <a:pt x="110" y="277"/>
                </a:lnTo>
                <a:lnTo>
                  <a:pt x="124" y="318"/>
                </a:lnTo>
                <a:lnTo>
                  <a:pt x="126" y="343"/>
                </a:lnTo>
                <a:lnTo>
                  <a:pt x="124" y="354"/>
                </a:lnTo>
                <a:lnTo>
                  <a:pt x="126" y="356"/>
                </a:lnTo>
                <a:lnTo>
                  <a:pt x="151" y="359"/>
                </a:lnTo>
                <a:lnTo>
                  <a:pt x="157" y="354"/>
                </a:lnTo>
                <a:lnTo>
                  <a:pt x="160" y="346"/>
                </a:lnTo>
                <a:lnTo>
                  <a:pt x="160" y="317"/>
                </a:lnTo>
                <a:lnTo>
                  <a:pt x="166" y="304"/>
                </a:lnTo>
                <a:lnTo>
                  <a:pt x="225" y="277"/>
                </a:lnTo>
                <a:lnTo>
                  <a:pt x="242" y="276"/>
                </a:lnTo>
                <a:lnTo>
                  <a:pt x="257" y="289"/>
                </a:lnTo>
                <a:lnTo>
                  <a:pt x="267" y="296"/>
                </a:lnTo>
                <a:lnTo>
                  <a:pt x="274" y="296"/>
                </a:lnTo>
                <a:lnTo>
                  <a:pt x="276" y="289"/>
                </a:lnTo>
                <a:lnTo>
                  <a:pt x="282" y="273"/>
                </a:lnTo>
                <a:lnTo>
                  <a:pt x="295" y="265"/>
                </a:lnTo>
                <a:lnTo>
                  <a:pt x="330" y="258"/>
                </a:lnTo>
                <a:lnTo>
                  <a:pt x="330" y="258"/>
                </a:lnTo>
                <a:lnTo>
                  <a:pt x="325" y="250"/>
                </a:lnTo>
                <a:lnTo>
                  <a:pt x="320" y="237"/>
                </a:lnTo>
                <a:lnTo>
                  <a:pt x="322" y="232"/>
                </a:lnTo>
                <a:lnTo>
                  <a:pt x="339" y="222"/>
                </a:lnTo>
                <a:lnTo>
                  <a:pt x="341" y="214"/>
                </a:lnTo>
                <a:lnTo>
                  <a:pt x="362" y="170"/>
                </a:lnTo>
                <a:lnTo>
                  <a:pt x="365" y="154"/>
                </a:lnTo>
                <a:lnTo>
                  <a:pt x="365" y="15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4" name="Freeform 30"/>
          <p:cNvSpPr>
            <a:spLocks/>
          </p:cNvSpPr>
          <p:nvPr/>
        </p:nvSpPr>
        <p:spPr bwMode="auto">
          <a:xfrm>
            <a:off x="6422632" y="2440569"/>
            <a:ext cx="6004" cy="4002"/>
          </a:xfrm>
          <a:custGeom>
            <a:avLst/>
            <a:gdLst>
              <a:gd name="T0" fmla="*/ 45 w 46"/>
              <a:gd name="T1" fmla="*/ 9 h 26"/>
              <a:gd name="T2" fmla="*/ 33 w 46"/>
              <a:gd name="T3" fmla="*/ 3 h 26"/>
              <a:gd name="T4" fmla="*/ 5 w 46"/>
              <a:gd name="T5" fmla="*/ 0 h 26"/>
              <a:gd name="T6" fmla="*/ 0 w 46"/>
              <a:gd name="T7" fmla="*/ 24 h 26"/>
              <a:gd name="T8" fmla="*/ 14 w 46"/>
              <a:gd name="T9" fmla="*/ 21 h 26"/>
              <a:gd name="T10" fmla="*/ 30 w 46"/>
              <a:gd name="T11" fmla="*/ 21 h 26"/>
              <a:gd name="T12" fmla="*/ 37 w 46"/>
              <a:gd name="T13" fmla="*/ 26 h 26"/>
              <a:gd name="T14" fmla="*/ 46 w 46"/>
              <a:gd name="T15" fmla="*/ 23 h 26"/>
              <a:gd name="T16" fmla="*/ 45 w 46"/>
              <a:gd name="T17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6">
                <a:moveTo>
                  <a:pt x="45" y="9"/>
                </a:moveTo>
                <a:lnTo>
                  <a:pt x="33" y="3"/>
                </a:lnTo>
                <a:lnTo>
                  <a:pt x="5" y="0"/>
                </a:lnTo>
                <a:lnTo>
                  <a:pt x="0" y="24"/>
                </a:lnTo>
                <a:lnTo>
                  <a:pt x="14" y="21"/>
                </a:lnTo>
                <a:lnTo>
                  <a:pt x="30" y="21"/>
                </a:lnTo>
                <a:lnTo>
                  <a:pt x="37" y="26"/>
                </a:lnTo>
                <a:lnTo>
                  <a:pt x="46" y="23"/>
                </a:lnTo>
                <a:lnTo>
                  <a:pt x="45" y="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5" name="Freeform 31"/>
          <p:cNvSpPr>
            <a:spLocks noEditPoints="1"/>
          </p:cNvSpPr>
          <p:nvPr/>
        </p:nvSpPr>
        <p:spPr bwMode="auto">
          <a:xfrm>
            <a:off x="6676785" y="2521617"/>
            <a:ext cx="360216" cy="386232"/>
          </a:xfrm>
          <a:custGeom>
            <a:avLst/>
            <a:gdLst>
              <a:gd name="T0" fmla="*/ 2420 w 2520"/>
              <a:gd name="T1" fmla="*/ 1693 h 2703"/>
              <a:gd name="T2" fmla="*/ 2009 w 2520"/>
              <a:gd name="T3" fmla="*/ 1385 h 2703"/>
              <a:gd name="T4" fmla="*/ 1551 w 2520"/>
              <a:gd name="T5" fmla="*/ 1146 h 2703"/>
              <a:gd name="T6" fmla="*/ 1206 w 2520"/>
              <a:gd name="T7" fmla="*/ 755 h 2703"/>
              <a:gd name="T8" fmla="*/ 1181 w 2520"/>
              <a:gd name="T9" fmla="*/ 482 h 2703"/>
              <a:gd name="T10" fmla="*/ 1280 w 2520"/>
              <a:gd name="T11" fmla="*/ 395 h 2703"/>
              <a:gd name="T12" fmla="*/ 1479 w 2520"/>
              <a:gd name="T13" fmla="*/ 384 h 2703"/>
              <a:gd name="T14" fmla="*/ 1454 w 2520"/>
              <a:gd name="T15" fmla="*/ 283 h 2703"/>
              <a:gd name="T16" fmla="*/ 1430 w 2520"/>
              <a:gd name="T17" fmla="*/ 222 h 2703"/>
              <a:gd name="T18" fmla="*/ 1472 w 2520"/>
              <a:gd name="T19" fmla="*/ 144 h 2703"/>
              <a:gd name="T20" fmla="*/ 1175 w 2520"/>
              <a:gd name="T21" fmla="*/ 63 h 2703"/>
              <a:gd name="T22" fmla="*/ 1042 w 2520"/>
              <a:gd name="T23" fmla="*/ 21 h 2703"/>
              <a:gd name="T24" fmla="*/ 863 w 2520"/>
              <a:gd name="T25" fmla="*/ 73 h 2703"/>
              <a:gd name="T26" fmla="*/ 781 w 2520"/>
              <a:gd name="T27" fmla="*/ 137 h 2703"/>
              <a:gd name="T28" fmla="*/ 733 w 2520"/>
              <a:gd name="T29" fmla="*/ 205 h 2703"/>
              <a:gd name="T30" fmla="*/ 619 w 2520"/>
              <a:gd name="T31" fmla="*/ 203 h 2703"/>
              <a:gd name="T32" fmla="*/ 541 w 2520"/>
              <a:gd name="T33" fmla="*/ 222 h 2703"/>
              <a:gd name="T34" fmla="*/ 474 w 2520"/>
              <a:gd name="T35" fmla="*/ 299 h 2703"/>
              <a:gd name="T36" fmla="*/ 380 w 2520"/>
              <a:gd name="T37" fmla="*/ 164 h 2703"/>
              <a:gd name="T38" fmla="*/ 259 w 2520"/>
              <a:gd name="T39" fmla="*/ 292 h 2703"/>
              <a:gd name="T40" fmla="*/ 41 w 2520"/>
              <a:gd name="T41" fmla="*/ 326 h 2703"/>
              <a:gd name="T42" fmla="*/ 104 w 2520"/>
              <a:gd name="T43" fmla="*/ 445 h 2703"/>
              <a:gd name="T44" fmla="*/ 20 w 2520"/>
              <a:gd name="T45" fmla="*/ 563 h 2703"/>
              <a:gd name="T46" fmla="*/ 62 w 2520"/>
              <a:gd name="T47" fmla="*/ 651 h 2703"/>
              <a:gd name="T48" fmla="*/ 151 w 2520"/>
              <a:gd name="T49" fmla="*/ 779 h 2703"/>
              <a:gd name="T50" fmla="*/ 175 w 2520"/>
              <a:gd name="T51" fmla="*/ 872 h 2703"/>
              <a:gd name="T52" fmla="*/ 647 w 2520"/>
              <a:gd name="T53" fmla="*/ 787 h 2703"/>
              <a:gd name="T54" fmla="*/ 826 w 2520"/>
              <a:gd name="T55" fmla="*/ 1079 h 2703"/>
              <a:gd name="T56" fmla="*/ 935 w 2520"/>
              <a:gd name="T57" fmla="*/ 1216 h 2703"/>
              <a:gd name="T58" fmla="*/ 1261 w 2520"/>
              <a:gd name="T59" fmla="*/ 1459 h 2703"/>
              <a:gd name="T60" fmla="*/ 1497 w 2520"/>
              <a:gd name="T61" fmla="*/ 1519 h 2703"/>
              <a:gd name="T62" fmla="*/ 1629 w 2520"/>
              <a:gd name="T63" fmla="*/ 1684 h 2703"/>
              <a:gd name="T64" fmla="*/ 1755 w 2520"/>
              <a:gd name="T65" fmla="*/ 1760 h 2703"/>
              <a:gd name="T66" fmla="*/ 2007 w 2520"/>
              <a:gd name="T67" fmla="*/ 2047 h 2703"/>
              <a:gd name="T68" fmla="*/ 1931 w 2520"/>
              <a:gd name="T69" fmla="*/ 2280 h 2703"/>
              <a:gd name="T70" fmla="*/ 2115 w 2520"/>
              <a:gd name="T71" fmla="*/ 2159 h 2703"/>
              <a:gd name="T72" fmla="*/ 2118 w 2520"/>
              <a:gd name="T73" fmla="*/ 1915 h 2703"/>
              <a:gd name="T74" fmla="*/ 2254 w 2520"/>
              <a:gd name="T75" fmla="*/ 1736 h 2703"/>
              <a:gd name="T76" fmla="*/ 2514 w 2520"/>
              <a:gd name="T77" fmla="*/ 1782 h 2703"/>
              <a:gd name="T78" fmla="*/ 773 w 2520"/>
              <a:gd name="T79" fmla="*/ 1128 h 2703"/>
              <a:gd name="T80" fmla="*/ 619 w 2520"/>
              <a:gd name="T81" fmla="*/ 1578 h 2703"/>
              <a:gd name="T82" fmla="*/ 521 w 2520"/>
              <a:gd name="T83" fmla="*/ 1532 h 2703"/>
              <a:gd name="T84" fmla="*/ 320 w 2520"/>
              <a:gd name="T85" fmla="*/ 1602 h 2703"/>
              <a:gd name="T86" fmla="*/ 371 w 2520"/>
              <a:gd name="T87" fmla="*/ 1806 h 2703"/>
              <a:gd name="T88" fmla="*/ 370 w 2520"/>
              <a:gd name="T89" fmla="*/ 1886 h 2703"/>
              <a:gd name="T90" fmla="*/ 394 w 2520"/>
              <a:gd name="T91" fmla="*/ 2093 h 2703"/>
              <a:gd name="T92" fmla="*/ 526 w 2520"/>
              <a:gd name="T93" fmla="*/ 2026 h 2703"/>
              <a:gd name="T94" fmla="*/ 626 w 2520"/>
              <a:gd name="T95" fmla="*/ 1799 h 2703"/>
              <a:gd name="T96" fmla="*/ 341 w 2520"/>
              <a:gd name="T97" fmla="*/ 1549 h 2703"/>
              <a:gd name="T98" fmla="*/ 1523 w 2520"/>
              <a:gd name="T99" fmla="*/ 1651 h 2703"/>
              <a:gd name="T100" fmla="*/ 345 w 2520"/>
              <a:gd name="T101" fmla="*/ 2053 h 2703"/>
              <a:gd name="T102" fmla="*/ 1723 w 2520"/>
              <a:gd name="T103" fmla="*/ 2310 h 2703"/>
              <a:gd name="T104" fmla="*/ 1454 w 2520"/>
              <a:gd name="T105" fmla="*/ 2322 h 2703"/>
              <a:gd name="T106" fmla="*/ 1314 w 2520"/>
              <a:gd name="T107" fmla="*/ 2334 h 2703"/>
              <a:gd name="T108" fmla="*/ 1269 w 2520"/>
              <a:gd name="T109" fmla="*/ 2460 h 2703"/>
              <a:gd name="T110" fmla="*/ 1476 w 2520"/>
              <a:gd name="T111" fmla="*/ 2551 h 2703"/>
              <a:gd name="T112" fmla="*/ 1737 w 2520"/>
              <a:gd name="T113" fmla="*/ 2697 h 2703"/>
              <a:gd name="T114" fmla="*/ 1849 w 2520"/>
              <a:gd name="T115" fmla="*/ 2604 h 2703"/>
              <a:gd name="T116" fmla="*/ 1811 w 2520"/>
              <a:gd name="T117" fmla="*/ 2476 h 2703"/>
              <a:gd name="T118" fmla="*/ 1887 w 2520"/>
              <a:gd name="T119" fmla="*/ 2272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0" h="2703">
                <a:moveTo>
                  <a:pt x="1225" y="837"/>
                </a:moveTo>
                <a:lnTo>
                  <a:pt x="1213" y="839"/>
                </a:lnTo>
                <a:lnTo>
                  <a:pt x="1207" y="829"/>
                </a:lnTo>
                <a:lnTo>
                  <a:pt x="1216" y="816"/>
                </a:lnTo>
                <a:lnTo>
                  <a:pt x="1229" y="814"/>
                </a:lnTo>
                <a:lnTo>
                  <a:pt x="1232" y="824"/>
                </a:lnTo>
                <a:lnTo>
                  <a:pt x="1225" y="837"/>
                </a:lnTo>
                <a:close/>
                <a:moveTo>
                  <a:pt x="2514" y="1782"/>
                </a:moveTo>
                <a:lnTo>
                  <a:pt x="2484" y="1743"/>
                </a:lnTo>
                <a:lnTo>
                  <a:pt x="2420" y="1693"/>
                </a:lnTo>
                <a:lnTo>
                  <a:pt x="2402" y="1670"/>
                </a:lnTo>
                <a:lnTo>
                  <a:pt x="2298" y="1622"/>
                </a:lnTo>
                <a:lnTo>
                  <a:pt x="2254" y="1587"/>
                </a:lnTo>
                <a:lnTo>
                  <a:pt x="2217" y="1564"/>
                </a:lnTo>
                <a:lnTo>
                  <a:pt x="2098" y="1520"/>
                </a:lnTo>
                <a:lnTo>
                  <a:pt x="1982" y="1468"/>
                </a:lnTo>
                <a:lnTo>
                  <a:pt x="1957" y="1448"/>
                </a:lnTo>
                <a:lnTo>
                  <a:pt x="1959" y="1420"/>
                </a:lnTo>
                <a:lnTo>
                  <a:pt x="1985" y="1399"/>
                </a:lnTo>
                <a:lnTo>
                  <a:pt x="2009" y="1385"/>
                </a:lnTo>
                <a:lnTo>
                  <a:pt x="2017" y="1370"/>
                </a:lnTo>
                <a:lnTo>
                  <a:pt x="2011" y="1349"/>
                </a:lnTo>
                <a:lnTo>
                  <a:pt x="1989" y="1341"/>
                </a:lnTo>
                <a:lnTo>
                  <a:pt x="1968" y="1338"/>
                </a:lnTo>
                <a:lnTo>
                  <a:pt x="1850" y="1345"/>
                </a:lnTo>
                <a:lnTo>
                  <a:pt x="1799" y="1340"/>
                </a:lnTo>
                <a:lnTo>
                  <a:pt x="1734" y="1309"/>
                </a:lnTo>
                <a:lnTo>
                  <a:pt x="1664" y="1260"/>
                </a:lnTo>
                <a:lnTo>
                  <a:pt x="1588" y="1193"/>
                </a:lnTo>
                <a:lnTo>
                  <a:pt x="1551" y="1146"/>
                </a:lnTo>
                <a:lnTo>
                  <a:pt x="1531" y="1105"/>
                </a:lnTo>
                <a:lnTo>
                  <a:pt x="1505" y="1021"/>
                </a:lnTo>
                <a:lnTo>
                  <a:pt x="1481" y="968"/>
                </a:lnTo>
                <a:lnTo>
                  <a:pt x="1454" y="922"/>
                </a:lnTo>
                <a:lnTo>
                  <a:pt x="1441" y="912"/>
                </a:lnTo>
                <a:lnTo>
                  <a:pt x="1396" y="892"/>
                </a:lnTo>
                <a:lnTo>
                  <a:pt x="1314" y="833"/>
                </a:lnTo>
                <a:lnTo>
                  <a:pt x="1268" y="813"/>
                </a:lnTo>
                <a:lnTo>
                  <a:pt x="1225" y="778"/>
                </a:lnTo>
                <a:lnTo>
                  <a:pt x="1206" y="755"/>
                </a:lnTo>
                <a:lnTo>
                  <a:pt x="1187" y="703"/>
                </a:lnTo>
                <a:lnTo>
                  <a:pt x="1174" y="628"/>
                </a:lnTo>
                <a:lnTo>
                  <a:pt x="1180" y="599"/>
                </a:lnTo>
                <a:lnTo>
                  <a:pt x="1189" y="599"/>
                </a:lnTo>
                <a:lnTo>
                  <a:pt x="1203" y="608"/>
                </a:lnTo>
                <a:lnTo>
                  <a:pt x="1219" y="596"/>
                </a:lnTo>
                <a:lnTo>
                  <a:pt x="1226" y="583"/>
                </a:lnTo>
                <a:lnTo>
                  <a:pt x="1232" y="564"/>
                </a:lnTo>
                <a:lnTo>
                  <a:pt x="1204" y="525"/>
                </a:lnTo>
                <a:lnTo>
                  <a:pt x="1181" y="482"/>
                </a:lnTo>
                <a:lnTo>
                  <a:pt x="1169" y="473"/>
                </a:lnTo>
                <a:lnTo>
                  <a:pt x="1173" y="440"/>
                </a:lnTo>
                <a:lnTo>
                  <a:pt x="1178" y="421"/>
                </a:lnTo>
                <a:lnTo>
                  <a:pt x="1195" y="409"/>
                </a:lnTo>
                <a:lnTo>
                  <a:pt x="1223" y="395"/>
                </a:lnTo>
                <a:lnTo>
                  <a:pt x="1233" y="395"/>
                </a:lnTo>
                <a:lnTo>
                  <a:pt x="1211" y="416"/>
                </a:lnTo>
                <a:lnTo>
                  <a:pt x="1225" y="417"/>
                </a:lnTo>
                <a:lnTo>
                  <a:pt x="1249" y="407"/>
                </a:lnTo>
                <a:lnTo>
                  <a:pt x="1280" y="395"/>
                </a:lnTo>
                <a:lnTo>
                  <a:pt x="1309" y="379"/>
                </a:lnTo>
                <a:lnTo>
                  <a:pt x="1336" y="372"/>
                </a:lnTo>
                <a:lnTo>
                  <a:pt x="1354" y="356"/>
                </a:lnTo>
                <a:lnTo>
                  <a:pt x="1361" y="344"/>
                </a:lnTo>
                <a:lnTo>
                  <a:pt x="1372" y="337"/>
                </a:lnTo>
                <a:lnTo>
                  <a:pt x="1426" y="353"/>
                </a:lnTo>
                <a:lnTo>
                  <a:pt x="1445" y="338"/>
                </a:lnTo>
                <a:lnTo>
                  <a:pt x="1460" y="338"/>
                </a:lnTo>
                <a:lnTo>
                  <a:pt x="1492" y="375"/>
                </a:lnTo>
                <a:lnTo>
                  <a:pt x="1479" y="384"/>
                </a:lnTo>
                <a:lnTo>
                  <a:pt x="1490" y="386"/>
                </a:lnTo>
                <a:lnTo>
                  <a:pt x="1505" y="383"/>
                </a:lnTo>
                <a:lnTo>
                  <a:pt x="1511" y="378"/>
                </a:lnTo>
                <a:lnTo>
                  <a:pt x="1502" y="360"/>
                </a:lnTo>
                <a:lnTo>
                  <a:pt x="1479" y="340"/>
                </a:lnTo>
                <a:lnTo>
                  <a:pt x="1467" y="332"/>
                </a:lnTo>
                <a:lnTo>
                  <a:pt x="1451" y="326"/>
                </a:lnTo>
                <a:lnTo>
                  <a:pt x="1447" y="321"/>
                </a:lnTo>
                <a:lnTo>
                  <a:pt x="1456" y="289"/>
                </a:lnTo>
                <a:lnTo>
                  <a:pt x="1454" y="283"/>
                </a:lnTo>
                <a:lnTo>
                  <a:pt x="1434" y="286"/>
                </a:lnTo>
                <a:lnTo>
                  <a:pt x="1430" y="281"/>
                </a:lnTo>
                <a:lnTo>
                  <a:pt x="1428" y="276"/>
                </a:lnTo>
                <a:lnTo>
                  <a:pt x="1429" y="268"/>
                </a:lnTo>
                <a:lnTo>
                  <a:pt x="1441" y="256"/>
                </a:lnTo>
                <a:lnTo>
                  <a:pt x="1456" y="244"/>
                </a:lnTo>
                <a:lnTo>
                  <a:pt x="1460" y="237"/>
                </a:lnTo>
                <a:lnTo>
                  <a:pt x="1459" y="233"/>
                </a:lnTo>
                <a:lnTo>
                  <a:pt x="1441" y="228"/>
                </a:lnTo>
                <a:lnTo>
                  <a:pt x="1430" y="222"/>
                </a:lnTo>
                <a:lnTo>
                  <a:pt x="1421" y="221"/>
                </a:lnTo>
                <a:lnTo>
                  <a:pt x="1415" y="224"/>
                </a:lnTo>
                <a:lnTo>
                  <a:pt x="1411" y="220"/>
                </a:lnTo>
                <a:lnTo>
                  <a:pt x="1407" y="211"/>
                </a:lnTo>
                <a:lnTo>
                  <a:pt x="1411" y="196"/>
                </a:lnTo>
                <a:lnTo>
                  <a:pt x="1427" y="183"/>
                </a:lnTo>
                <a:lnTo>
                  <a:pt x="1444" y="172"/>
                </a:lnTo>
                <a:lnTo>
                  <a:pt x="1459" y="163"/>
                </a:lnTo>
                <a:lnTo>
                  <a:pt x="1468" y="158"/>
                </a:lnTo>
                <a:lnTo>
                  <a:pt x="1472" y="144"/>
                </a:lnTo>
                <a:lnTo>
                  <a:pt x="1428" y="135"/>
                </a:lnTo>
                <a:lnTo>
                  <a:pt x="1399" y="135"/>
                </a:lnTo>
                <a:lnTo>
                  <a:pt x="1361" y="131"/>
                </a:lnTo>
                <a:lnTo>
                  <a:pt x="1287" y="116"/>
                </a:lnTo>
                <a:lnTo>
                  <a:pt x="1264" y="111"/>
                </a:lnTo>
                <a:lnTo>
                  <a:pt x="1244" y="109"/>
                </a:lnTo>
                <a:lnTo>
                  <a:pt x="1219" y="105"/>
                </a:lnTo>
                <a:lnTo>
                  <a:pt x="1200" y="97"/>
                </a:lnTo>
                <a:lnTo>
                  <a:pt x="1188" y="83"/>
                </a:lnTo>
                <a:lnTo>
                  <a:pt x="1175" y="63"/>
                </a:lnTo>
                <a:lnTo>
                  <a:pt x="1152" y="38"/>
                </a:lnTo>
                <a:lnTo>
                  <a:pt x="1147" y="24"/>
                </a:lnTo>
                <a:lnTo>
                  <a:pt x="1154" y="13"/>
                </a:lnTo>
                <a:lnTo>
                  <a:pt x="1161" y="5"/>
                </a:lnTo>
                <a:lnTo>
                  <a:pt x="1160" y="1"/>
                </a:lnTo>
                <a:lnTo>
                  <a:pt x="1155" y="0"/>
                </a:lnTo>
                <a:lnTo>
                  <a:pt x="1113" y="10"/>
                </a:lnTo>
                <a:lnTo>
                  <a:pt x="1073" y="24"/>
                </a:lnTo>
                <a:lnTo>
                  <a:pt x="1058" y="24"/>
                </a:lnTo>
                <a:lnTo>
                  <a:pt x="1042" y="21"/>
                </a:lnTo>
                <a:lnTo>
                  <a:pt x="1022" y="21"/>
                </a:lnTo>
                <a:lnTo>
                  <a:pt x="1002" y="24"/>
                </a:lnTo>
                <a:lnTo>
                  <a:pt x="963" y="26"/>
                </a:lnTo>
                <a:lnTo>
                  <a:pt x="941" y="37"/>
                </a:lnTo>
                <a:lnTo>
                  <a:pt x="927" y="57"/>
                </a:lnTo>
                <a:lnTo>
                  <a:pt x="918" y="72"/>
                </a:lnTo>
                <a:lnTo>
                  <a:pt x="912" y="78"/>
                </a:lnTo>
                <a:lnTo>
                  <a:pt x="898" y="80"/>
                </a:lnTo>
                <a:lnTo>
                  <a:pt x="877" y="79"/>
                </a:lnTo>
                <a:lnTo>
                  <a:pt x="863" y="73"/>
                </a:lnTo>
                <a:lnTo>
                  <a:pt x="849" y="60"/>
                </a:lnTo>
                <a:lnTo>
                  <a:pt x="826" y="58"/>
                </a:lnTo>
                <a:lnTo>
                  <a:pt x="806" y="58"/>
                </a:lnTo>
                <a:lnTo>
                  <a:pt x="801" y="55"/>
                </a:lnTo>
                <a:lnTo>
                  <a:pt x="790" y="89"/>
                </a:lnTo>
                <a:lnTo>
                  <a:pt x="788" y="107"/>
                </a:lnTo>
                <a:lnTo>
                  <a:pt x="797" y="119"/>
                </a:lnTo>
                <a:lnTo>
                  <a:pt x="798" y="128"/>
                </a:lnTo>
                <a:lnTo>
                  <a:pt x="796" y="137"/>
                </a:lnTo>
                <a:lnTo>
                  <a:pt x="781" y="137"/>
                </a:lnTo>
                <a:lnTo>
                  <a:pt x="763" y="133"/>
                </a:lnTo>
                <a:lnTo>
                  <a:pt x="746" y="119"/>
                </a:lnTo>
                <a:lnTo>
                  <a:pt x="735" y="120"/>
                </a:lnTo>
                <a:lnTo>
                  <a:pt x="724" y="124"/>
                </a:lnTo>
                <a:lnTo>
                  <a:pt x="719" y="137"/>
                </a:lnTo>
                <a:lnTo>
                  <a:pt x="714" y="153"/>
                </a:lnTo>
                <a:lnTo>
                  <a:pt x="716" y="163"/>
                </a:lnTo>
                <a:lnTo>
                  <a:pt x="723" y="170"/>
                </a:lnTo>
                <a:lnTo>
                  <a:pt x="729" y="185"/>
                </a:lnTo>
                <a:lnTo>
                  <a:pt x="733" y="205"/>
                </a:lnTo>
                <a:lnTo>
                  <a:pt x="736" y="213"/>
                </a:lnTo>
                <a:lnTo>
                  <a:pt x="732" y="217"/>
                </a:lnTo>
                <a:lnTo>
                  <a:pt x="723" y="220"/>
                </a:lnTo>
                <a:lnTo>
                  <a:pt x="715" y="217"/>
                </a:lnTo>
                <a:lnTo>
                  <a:pt x="700" y="194"/>
                </a:lnTo>
                <a:lnTo>
                  <a:pt x="693" y="185"/>
                </a:lnTo>
                <a:lnTo>
                  <a:pt x="682" y="183"/>
                </a:lnTo>
                <a:lnTo>
                  <a:pt x="663" y="189"/>
                </a:lnTo>
                <a:lnTo>
                  <a:pt x="631" y="203"/>
                </a:lnTo>
                <a:lnTo>
                  <a:pt x="619" y="203"/>
                </a:lnTo>
                <a:lnTo>
                  <a:pt x="608" y="199"/>
                </a:lnTo>
                <a:lnTo>
                  <a:pt x="598" y="188"/>
                </a:lnTo>
                <a:lnTo>
                  <a:pt x="590" y="168"/>
                </a:lnTo>
                <a:lnTo>
                  <a:pt x="588" y="154"/>
                </a:lnTo>
                <a:lnTo>
                  <a:pt x="582" y="154"/>
                </a:lnTo>
                <a:lnTo>
                  <a:pt x="562" y="150"/>
                </a:lnTo>
                <a:lnTo>
                  <a:pt x="553" y="155"/>
                </a:lnTo>
                <a:lnTo>
                  <a:pt x="553" y="178"/>
                </a:lnTo>
                <a:lnTo>
                  <a:pt x="551" y="205"/>
                </a:lnTo>
                <a:lnTo>
                  <a:pt x="541" y="222"/>
                </a:lnTo>
                <a:lnTo>
                  <a:pt x="513" y="252"/>
                </a:lnTo>
                <a:lnTo>
                  <a:pt x="503" y="265"/>
                </a:lnTo>
                <a:lnTo>
                  <a:pt x="499" y="274"/>
                </a:lnTo>
                <a:lnTo>
                  <a:pt x="498" y="282"/>
                </a:lnTo>
                <a:lnTo>
                  <a:pt x="502" y="297"/>
                </a:lnTo>
                <a:lnTo>
                  <a:pt x="507" y="310"/>
                </a:lnTo>
                <a:lnTo>
                  <a:pt x="503" y="318"/>
                </a:lnTo>
                <a:lnTo>
                  <a:pt x="488" y="322"/>
                </a:lnTo>
                <a:lnTo>
                  <a:pt x="477" y="314"/>
                </a:lnTo>
                <a:lnTo>
                  <a:pt x="474" y="299"/>
                </a:lnTo>
                <a:lnTo>
                  <a:pt x="452" y="279"/>
                </a:lnTo>
                <a:lnTo>
                  <a:pt x="462" y="263"/>
                </a:lnTo>
                <a:lnTo>
                  <a:pt x="461" y="259"/>
                </a:lnTo>
                <a:lnTo>
                  <a:pt x="424" y="250"/>
                </a:lnTo>
                <a:lnTo>
                  <a:pt x="409" y="237"/>
                </a:lnTo>
                <a:lnTo>
                  <a:pt x="386" y="215"/>
                </a:lnTo>
                <a:lnTo>
                  <a:pt x="382" y="206"/>
                </a:lnTo>
                <a:lnTo>
                  <a:pt x="384" y="175"/>
                </a:lnTo>
                <a:lnTo>
                  <a:pt x="382" y="167"/>
                </a:lnTo>
                <a:lnTo>
                  <a:pt x="380" y="164"/>
                </a:lnTo>
                <a:lnTo>
                  <a:pt x="369" y="164"/>
                </a:lnTo>
                <a:lnTo>
                  <a:pt x="354" y="175"/>
                </a:lnTo>
                <a:lnTo>
                  <a:pt x="340" y="190"/>
                </a:lnTo>
                <a:lnTo>
                  <a:pt x="312" y="209"/>
                </a:lnTo>
                <a:lnTo>
                  <a:pt x="308" y="213"/>
                </a:lnTo>
                <a:lnTo>
                  <a:pt x="318" y="230"/>
                </a:lnTo>
                <a:lnTo>
                  <a:pt x="317" y="237"/>
                </a:lnTo>
                <a:lnTo>
                  <a:pt x="293" y="265"/>
                </a:lnTo>
                <a:lnTo>
                  <a:pt x="289" y="274"/>
                </a:lnTo>
                <a:lnTo>
                  <a:pt x="259" y="292"/>
                </a:lnTo>
                <a:lnTo>
                  <a:pt x="246" y="299"/>
                </a:lnTo>
                <a:lnTo>
                  <a:pt x="206" y="286"/>
                </a:lnTo>
                <a:lnTo>
                  <a:pt x="195" y="284"/>
                </a:lnTo>
                <a:lnTo>
                  <a:pt x="176" y="293"/>
                </a:lnTo>
                <a:lnTo>
                  <a:pt x="151" y="301"/>
                </a:lnTo>
                <a:lnTo>
                  <a:pt x="109" y="309"/>
                </a:lnTo>
                <a:lnTo>
                  <a:pt x="94" y="303"/>
                </a:lnTo>
                <a:lnTo>
                  <a:pt x="87" y="298"/>
                </a:lnTo>
                <a:lnTo>
                  <a:pt x="70" y="312"/>
                </a:lnTo>
                <a:lnTo>
                  <a:pt x="41" y="326"/>
                </a:lnTo>
                <a:lnTo>
                  <a:pt x="38" y="335"/>
                </a:lnTo>
                <a:lnTo>
                  <a:pt x="38" y="345"/>
                </a:lnTo>
                <a:lnTo>
                  <a:pt x="41" y="353"/>
                </a:lnTo>
                <a:lnTo>
                  <a:pt x="57" y="363"/>
                </a:lnTo>
                <a:lnTo>
                  <a:pt x="73" y="386"/>
                </a:lnTo>
                <a:lnTo>
                  <a:pt x="83" y="406"/>
                </a:lnTo>
                <a:lnTo>
                  <a:pt x="106" y="427"/>
                </a:lnTo>
                <a:lnTo>
                  <a:pt x="112" y="432"/>
                </a:lnTo>
                <a:lnTo>
                  <a:pt x="110" y="437"/>
                </a:lnTo>
                <a:lnTo>
                  <a:pt x="104" y="445"/>
                </a:lnTo>
                <a:lnTo>
                  <a:pt x="96" y="474"/>
                </a:lnTo>
                <a:lnTo>
                  <a:pt x="85" y="478"/>
                </a:lnTo>
                <a:lnTo>
                  <a:pt x="75" y="480"/>
                </a:lnTo>
                <a:lnTo>
                  <a:pt x="46" y="501"/>
                </a:lnTo>
                <a:lnTo>
                  <a:pt x="33" y="498"/>
                </a:lnTo>
                <a:lnTo>
                  <a:pt x="15" y="499"/>
                </a:lnTo>
                <a:lnTo>
                  <a:pt x="0" y="505"/>
                </a:lnTo>
                <a:lnTo>
                  <a:pt x="2" y="518"/>
                </a:lnTo>
                <a:lnTo>
                  <a:pt x="14" y="529"/>
                </a:lnTo>
                <a:lnTo>
                  <a:pt x="20" y="563"/>
                </a:lnTo>
                <a:lnTo>
                  <a:pt x="23" y="576"/>
                </a:lnTo>
                <a:lnTo>
                  <a:pt x="35" y="587"/>
                </a:lnTo>
                <a:lnTo>
                  <a:pt x="54" y="592"/>
                </a:lnTo>
                <a:lnTo>
                  <a:pt x="65" y="593"/>
                </a:lnTo>
                <a:lnTo>
                  <a:pt x="71" y="596"/>
                </a:lnTo>
                <a:lnTo>
                  <a:pt x="75" y="601"/>
                </a:lnTo>
                <a:lnTo>
                  <a:pt x="82" y="629"/>
                </a:lnTo>
                <a:lnTo>
                  <a:pt x="78" y="636"/>
                </a:lnTo>
                <a:lnTo>
                  <a:pt x="68" y="639"/>
                </a:lnTo>
                <a:lnTo>
                  <a:pt x="62" y="651"/>
                </a:lnTo>
                <a:lnTo>
                  <a:pt x="50" y="668"/>
                </a:lnTo>
                <a:lnTo>
                  <a:pt x="42" y="682"/>
                </a:lnTo>
                <a:lnTo>
                  <a:pt x="50" y="693"/>
                </a:lnTo>
                <a:lnTo>
                  <a:pt x="53" y="703"/>
                </a:lnTo>
                <a:lnTo>
                  <a:pt x="49" y="712"/>
                </a:lnTo>
                <a:lnTo>
                  <a:pt x="54" y="726"/>
                </a:lnTo>
                <a:lnTo>
                  <a:pt x="67" y="740"/>
                </a:lnTo>
                <a:lnTo>
                  <a:pt x="105" y="761"/>
                </a:lnTo>
                <a:lnTo>
                  <a:pt x="141" y="776"/>
                </a:lnTo>
                <a:lnTo>
                  <a:pt x="151" y="779"/>
                </a:lnTo>
                <a:lnTo>
                  <a:pt x="200" y="769"/>
                </a:lnTo>
                <a:lnTo>
                  <a:pt x="207" y="770"/>
                </a:lnTo>
                <a:lnTo>
                  <a:pt x="213" y="782"/>
                </a:lnTo>
                <a:lnTo>
                  <a:pt x="215" y="791"/>
                </a:lnTo>
                <a:lnTo>
                  <a:pt x="210" y="803"/>
                </a:lnTo>
                <a:lnTo>
                  <a:pt x="197" y="821"/>
                </a:lnTo>
                <a:lnTo>
                  <a:pt x="183" y="835"/>
                </a:lnTo>
                <a:lnTo>
                  <a:pt x="173" y="846"/>
                </a:lnTo>
                <a:lnTo>
                  <a:pt x="175" y="857"/>
                </a:lnTo>
                <a:lnTo>
                  <a:pt x="175" y="872"/>
                </a:lnTo>
                <a:lnTo>
                  <a:pt x="227" y="862"/>
                </a:lnTo>
                <a:lnTo>
                  <a:pt x="284" y="844"/>
                </a:lnTo>
                <a:lnTo>
                  <a:pt x="300" y="833"/>
                </a:lnTo>
                <a:lnTo>
                  <a:pt x="345" y="777"/>
                </a:lnTo>
                <a:lnTo>
                  <a:pt x="400" y="724"/>
                </a:lnTo>
                <a:lnTo>
                  <a:pt x="445" y="705"/>
                </a:lnTo>
                <a:lnTo>
                  <a:pt x="479" y="708"/>
                </a:lnTo>
                <a:lnTo>
                  <a:pt x="535" y="729"/>
                </a:lnTo>
                <a:lnTo>
                  <a:pt x="554" y="730"/>
                </a:lnTo>
                <a:lnTo>
                  <a:pt x="647" y="787"/>
                </a:lnTo>
                <a:lnTo>
                  <a:pt x="713" y="807"/>
                </a:lnTo>
                <a:lnTo>
                  <a:pt x="742" y="825"/>
                </a:lnTo>
                <a:lnTo>
                  <a:pt x="755" y="850"/>
                </a:lnTo>
                <a:lnTo>
                  <a:pt x="770" y="936"/>
                </a:lnTo>
                <a:lnTo>
                  <a:pt x="797" y="972"/>
                </a:lnTo>
                <a:lnTo>
                  <a:pt x="812" y="1015"/>
                </a:lnTo>
                <a:lnTo>
                  <a:pt x="814" y="1031"/>
                </a:lnTo>
                <a:lnTo>
                  <a:pt x="811" y="1051"/>
                </a:lnTo>
                <a:lnTo>
                  <a:pt x="811" y="1075"/>
                </a:lnTo>
                <a:lnTo>
                  <a:pt x="826" y="1079"/>
                </a:lnTo>
                <a:lnTo>
                  <a:pt x="838" y="1077"/>
                </a:lnTo>
                <a:lnTo>
                  <a:pt x="852" y="1084"/>
                </a:lnTo>
                <a:lnTo>
                  <a:pt x="858" y="1093"/>
                </a:lnTo>
                <a:lnTo>
                  <a:pt x="863" y="1107"/>
                </a:lnTo>
                <a:lnTo>
                  <a:pt x="871" y="1116"/>
                </a:lnTo>
                <a:lnTo>
                  <a:pt x="900" y="1134"/>
                </a:lnTo>
                <a:lnTo>
                  <a:pt x="949" y="1186"/>
                </a:lnTo>
                <a:lnTo>
                  <a:pt x="952" y="1206"/>
                </a:lnTo>
                <a:lnTo>
                  <a:pt x="943" y="1209"/>
                </a:lnTo>
                <a:lnTo>
                  <a:pt x="935" y="1216"/>
                </a:lnTo>
                <a:lnTo>
                  <a:pt x="943" y="1223"/>
                </a:lnTo>
                <a:lnTo>
                  <a:pt x="953" y="1222"/>
                </a:lnTo>
                <a:lnTo>
                  <a:pt x="966" y="1216"/>
                </a:lnTo>
                <a:lnTo>
                  <a:pt x="976" y="1215"/>
                </a:lnTo>
                <a:lnTo>
                  <a:pt x="1019" y="1230"/>
                </a:lnTo>
                <a:lnTo>
                  <a:pt x="1048" y="1249"/>
                </a:lnTo>
                <a:lnTo>
                  <a:pt x="1084" y="1302"/>
                </a:lnTo>
                <a:lnTo>
                  <a:pt x="1141" y="1338"/>
                </a:lnTo>
                <a:lnTo>
                  <a:pt x="1170" y="1370"/>
                </a:lnTo>
                <a:lnTo>
                  <a:pt x="1261" y="1459"/>
                </a:lnTo>
                <a:lnTo>
                  <a:pt x="1307" y="1474"/>
                </a:lnTo>
                <a:lnTo>
                  <a:pt x="1345" y="1503"/>
                </a:lnTo>
                <a:lnTo>
                  <a:pt x="1348" y="1511"/>
                </a:lnTo>
                <a:lnTo>
                  <a:pt x="1358" y="1517"/>
                </a:lnTo>
                <a:lnTo>
                  <a:pt x="1379" y="1508"/>
                </a:lnTo>
                <a:lnTo>
                  <a:pt x="1392" y="1506"/>
                </a:lnTo>
                <a:lnTo>
                  <a:pt x="1417" y="1508"/>
                </a:lnTo>
                <a:lnTo>
                  <a:pt x="1459" y="1520"/>
                </a:lnTo>
                <a:lnTo>
                  <a:pt x="1483" y="1514"/>
                </a:lnTo>
                <a:lnTo>
                  <a:pt x="1497" y="1519"/>
                </a:lnTo>
                <a:lnTo>
                  <a:pt x="1524" y="1547"/>
                </a:lnTo>
                <a:lnTo>
                  <a:pt x="1565" y="1613"/>
                </a:lnTo>
                <a:lnTo>
                  <a:pt x="1564" y="1629"/>
                </a:lnTo>
                <a:lnTo>
                  <a:pt x="1571" y="1634"/>
                </a:lnTo>
                <a:lnTo>
                  <a:pt x="1576" y="1625"/>
                </a:lnTo>
                <a:lnTo>
                  <a:pt x="1587" y="1627"/>
                </a:lnTo>
                <a:lnTo>
                  <a:pt x="1620" y="1629"/>
                </a:lnTo>
                <a:lnTo>
                  <a:pt x="1647" y="1642"/>
                </a:lnTo>
                <a:lnTo>
                  <a:pt x="1653" y="1650"/>
                </a:lnTo>
                <a:lnTo>
                  <a:pt x="1629" y="1684"/>
                </a:lnTo>
                <a:lnTo>
                  <a:pt x="1638" y="1684"/>
                </a:lnTo>
                <a:lnTo>
                  <a:pt x="1653" y="1675"/>
                </a:lnTo>
                <a:lnTo>
                  <a:pt x="1675" y="1677"/>
                </a:lnTo>
                <a:lnTo>
                  <a:pt x="1686" y="1672"/>
                </a:lnTo>
                <a:lnTo>
                  <a:pt x="1719" y="1666"/>
                </a:lnTo>
                <a:lnTo>
                  <a:pt x="1735" y="1676"/>
                </a:lnTo>
                <a:lnTo>
                  <a:pt x="1749" y="1695"/>
                </a:lnTo>
                <a:lnTo>
                  <a:pt x="1759" y="1718"/>
                </a:lnTo>
                <a:lnTo>
                  <a:pt x="1768" y="1741"/>
                </a:lnTo>
                <a:lnTo>
                  <a:pt x="1755" y="1760"/>
                </a:lnTo>
                <a:lnTo>
                  <a:pt x="1755" y="1771"/>
                </a:lnTo>
                <a:lnTo>
                  <a:pt x="1761" y="1778"/>
                </a:lnTo>
                <a:lnTo>
                  <a:pt x="1835" y="1822"/>
                </a:lnTo>
                <a:lnTo>
                  <a:pt x="1856" y="1826"/>
                </a:lnTo>
                <a:lnTo>
                  <a:pt x="1898" y="1826"/>
                </a:lnTo>
                <a:lnTo>
                  <a:pt x="1921" y="1821"/>
                </a:lnTo>
                <a:lnTo>
                  <a:pt x="1937" y="1853"/>
                </a:lnTo>
                <a:lnTo>
                  <a:pt x="1958" y="1918"/>
                </a:lnTo>
                <a:lnTo>
                  <a:pt x="1996" y="1989"/>
                </a:lnTo>
                <a:lnTo>
                  <a:pt x="2007" y="2047"/>
                </a:lnTo>
                <a:lnTo>
                  <a:pt x="2015" y="2077"/>
                </a:lnTo>
                <a:lnTo>
                  <a:pt x="2038" y="2099"/>
                </a:lnTo>
                <a:lnTo>
                  <a:pt x="2036" y="2147"/>
                </a:lnTo>
                <a:lnTo>
                  <a:pt x="2008" y="2153"/>
                </a:lnTo>
                <a:lnTo>
                  <a:pt x="1988" y="2159"/>
                </a:lnTo>
                <a:lnTo>
                  <a:pt x="1979" y="2171"/>
                </a:lnTo>
                <a:lnTo>
                  <a:pt x="1968" y="2186"/>
                </a:lnTo>
                <a:lnTo>
                  <a:pt x="1974" y="2221"/>
                </a:lnTo>
                <a:lnTo>
                  <a:pt x="1957" y="2269"/>
                </a:lnTo>
                <a:lnTo>
                  <a:pt x="1931" y="2280"/>
                </a:lnTo>
                <a:lnTo>
                  <a:pt x="1919" y="2304"/>
                </a:lnTo>
                <a:lnTo>
                  <a:pt x="1920" y="2341"/>
                </a:lnTo>
                <a:lnTo>
                  <a:pt x="1938" y="2366"/>
                </a:lnTo>
                <a:lnTo>
                  <a:pt x="2010" y="2366"/>
                </a:lnTo>
                <a:lnTo>
                  <a:pt x="2022" y="2346"/>
                </a:lnTo>
                <a:lnTo>
                  <a:pt x="2028" y="2327"/>
                </a:lnTo>
                <a:lnTo>
                  <a:pt x="2057" y="2283"/>
                </a:lnTo>
                <a:lnTo>
                  <a:pt x="2114" y="2241"/>
                </a:lnTo>
                <a:lnTo>
                  <a:pt x="2119" y="2219"/>
                </a:lnTo>
                <a:lnTo>
                  <a:pt x="2115" y="2159"/>
                </a:lnTo>
                <a:lnTo>
                  <a:pt x="2127" y="2137"/>
                </a:lnTo>
                <a:lnTo>
                  <a:pt x="2156" y="2112"/>
                </a:lnTo>
                <a:lnTo>
                  <a:pt x="2198" y="2099"/>
                </a:lnTo>
                <a:lnTo>
                  <a:pt x="2230" y="2105"/>
                </a:lnTo>
                <a:lnTo>
                  <a:pt x="2246" y="2084"/>
                </a:lnTo>
                <a:lnTo>
                  <a:pt x="2233" y="2047"/>
                </a:lnTo>
                <a:lnTo>
                  <a:pt x="2230" y="1982"/>
                </a:lnTo>
                <a:lnTo>
                  <a:pt x="2205" y="1956"/>
                </a:lnTo>
                <a:lnTo>
                  <a:pt x="2167" y="1930"/>
                </a:lnTo>
                <a:lnTo>
                  <a:pt x="2118" y="1915"/>
                </a:lnTo>
                <a:lnTo>
                  <a:pt x="2100" y="1886"/>
                </a:lnTo>
                <a:lnTo>
                  <a:pt x="2101" y="1856"/>
                </a:lnTo>
                <a:lnTo>
                  <a:pt x="2130" y="1805"/>
                </a:lnTo>
                <a:lnTo>
                  <a:pt x="2158" y="1755"/>
                </a:lnTo>
                <a:lnTo>
                  <a:pt x="2183" y="1721"/>
                </a:lnTo>
                <a:lnTo>
                  <a:pt x="2205" y="1707"/>
                </a:lnTo>
                <a:lnTo>
                  <a:pt x="2236" y="1709"/>
                </a:lnTo>
                <a:lnTo>
                  <a:pt x="2245" y="1714"/>
                </a:lnTo>
                <a:lnTo>
                  <a:pt x="2252" y="1726"/>
                </a:lnTo>
                <a:lnTo>
                  <a:pt x="2254" y="1736"/>
                </a:lnTo>
                <a:lnTo>
                  <a:pt x="2285" y="1752"/>
                </a:lnTo>
                <a:lnTo>
                  <a:pt x="2302" y="1758"/>
                </a:lnTo>
                <a:lnTo>
                  <a:pt x="2385" y="1767"/>
                </a:lnTo>
                <a:lnTo>
                  <a:pt x="2434" y="1836"/>
                </a:lnTo>
                <a:lnTo>
                  <a:pt x="2465" y="1858"/>
                </a:lnTo>
                <a:lnTo>
                  <a:pt x="2491" y="1866"/>
                </a:lnTo>
                <a:lnTo>
                  <a:pt x="2501" y="1845"/>
                </a:lnTo>
                <a:lnTo>
                  <a:pt x="2508" y="1822"/>
                </a:lnTo>
                <a:lnTo>
                  <a:pt x="2520" y="1813"/>
                </a:lnTo>
                <a:lnTo>
                  <a:pt x="2514" y="1782"/>
                </a:lnTo>
                <a:close/>
                <a:moveTo>
                  <a:pt x="793" y="1113"/>
                </a:moveTo>
                <a:lnTo>
                  <a:pt x="785" y="1103"/>
                </a:lnTo>
                <a:lnTo>
                  <a:pt x="777" y="1112"/>
                </a:lnTo>
                <a:lnTo>
                  <a:pt x="762" y="1111"/>
                </a:lnTo>
                <a:lnTo>
                  <a:pt x="755" y="1114"/>
                </a:lnTo>
                <a:lnTo>
                  <a:pt x="729" y="1115"/>
                </a:lnTo>
                <a:lnTo>
                  <a:pt x="725" y="1122"/>
                </a:lnTo>
                <a:lnTo>
                  <a:pt x="729" y="1133"/>
                </a:lnTo>
                <a:lnTo>
                  <a:pt x="745" y="1134"/>
                </a:lnTo>
                <a:lnTo>
                  <a:pt x="773" y="1128"/>
                </a:lnTo>
                <a:lnTo>
                  <a:pt x="790" y="1140"/>
                </a:lnTo>
                <a:lnTo>
                  <a:pt x="788" y="1126"/>
                </a:lnTo>
                <a:lnTo>
                  <a:pt x="794" y="1118"/>
                </a:lnTo>
                <a:lnTo>
                  <a:pt x="793" y="1113"/>
                </a:lnTo>
                <a:close/>
                <a:moveTo>
                  <a:pt x="632" y="1627"/>
                </a:moveTo>
                <a:lnTo>
                  <a:pt x="621" y="1610"/>
                </a:lnTo>
                <a:lnTo>
                  <a:pt x="608" y="1602"/>
                </a:lnTo>
                <a:lnTo>
                  <a:pt x="604" y="1598"/>
                </a:lnTo>
                <a:lnTo>
                  <a:pt x="611" y="1582"/>
                </a:lnTo>
                <a:lnTo>
                  <a:pt x="619" y="1578"/>
                </a:lnTo>
                <a:lnTo>
                  <a:pt x="618" y="1575"/>
                </a:lnTo>
                <a:lnTo>
                  <a:pt x="609" y="1572"/>
                </a:lnTo>
                <a:lnTo>
                  <a:pt x="601" y="1566"/>
                </a:lnTo>
                <a:lnTo>
                  <a:pt x="593" y="1553"/>
                </a:lnTo>
                <a:lnTo>
                  <a:pt x="584" y="1542"/>
                </a:lnTo>
                <a:lnTo>
                  <a:pt x="561" y="1529"/>
                </a:lnTo>
                <a:lnTo>
                  <a:pt x="547" y="1528"/>
                </a:lnTo>
                <a:lnTo>
                  <a:pt x="536" y="1514"/>
                </a:lnTo>
                <a:lnTo>
                  <a:pt x="525" y="1517"/>
                </a:lnTo>
                <a:lnTo>
                  <a:pt x="521" y="1532"/>
                </a:lnTo>
                <a:lnTo>
                  <a:pt x="509" y="1543"/>
                </a:lnTo>
                <a:lnTo>
                  <a:pt x="486" y="1552"/>
                </a:lnTo>
                <a:lnTo>
                  <a:pt x="448" y="1593"/>
                </a:lnTo>
                <a:lnTo>
                  <a:pt x="421" y="1607"/>
                </a:lnTo>
                <a:lnTo>
                  <a:pt x="394" y="1618"/>
                </a:lnTo>
                <a:lnTo>
                  <a:pt x="372" y="1623"/>
                </a:lnTo>
                <a:lnTo>
                  <a:pt x="349" y="1619"/>
                </a:lnTo>
                <a:lnTo>
                  <a:pt x="338" y="1617"/>
                </a:lnTo>
                <a:lnTo>
                  <a:pt x="325" y="1604"/>
                </a:lnTo>
                <a:lnTo>
                  <a:pt x="320" y="1602"/>
                </a:lnTo>
                <a:lnTo>
                  <a:pt x="316" y="1613"/>
                </a:lnTo>
                <a:lnTo>
                  <a:pt x="311" y="1639"/>
                </a:lnTo>
                <a:lnTo>
                  <a:pt x="312" y="1671"/>
                </a:lnTo>
                <a:lnTo>
                  <a:pt x="320" y="1682"/>
                </a:lnTo>
                <a:lnTo>
                  <a:pt x="334" y="1694"/>
                </a:lnTo>
                <a:lnTo>
                  <a:pt x="346" y="1710"/>
                </a:lnTo>
                <a:lnTo>
                  <a:pt x="353" y="1725"/>
                </a:lnTo>
                <a:lnTo>
                  <a:pt x="358" y="1749"/>
                </a:lnTo>
                <a:lnTo>
                  <a:pt x="371" y="1764"/>
                </a:lnTo>
                <a:lnTo>
                  <a:pt x="371" y="1806"/>
                </a:lnTo>
                <a:lnTo>
                  <a:pt x="367" y="1820"/>
                </a:lnTo>
                <a:lnTo>
                  <a:pt x="357" y="1831"/>
                </a:lnTo>
                <a:lnTo>
                  <a:pt x="355" y="1824"/>
                </a:lnTo>
                <a:lnTo>
                  <a:pt x="357" y="1841"/>
                </a:lnTo>
                <a:lnTo>
                  <a:pt x="375" y="1846"/>
                </a:lnTo>
                <a:lnTo>
                  <a:pt x="386" y="1861"/>
                </a:lnTo>
                <a:lnTo>
                  <a:pt x="384" y="1880"/>
                </a:lnTo>
                <a:lnTo>
                  <a:pt x="384" y="1890"/>
                </a:lnTo>
                <a:lnTo>
                  <a:pt x="378" y="1892"/>
                </a:lnTo>
                <a:lnTo>
                  <a:pt x="370" y="1886"/>
                </a:lnTo>
                <a:lnTo>
                  <a:pt x="365" y="1892"/>
                </a:lnTo>
                <a:lnTo>
                  <a:pt x="367" y="1911"/>
                </a:lnTo>
                <a:lnTo>
                  <a:pt x="364" y="1934"/>
                </a:lnTo>
                <a:lnTo>
                  <a:pt x="358" y="1944"/>
                </a:lnTo>
                <a:lnTo>
                  <a:pt x="354" y="1956"/>
                </a:lnTo>
                <a:lnTo>
                  <a:pt x="356" y="2006"/>
                </a:lnTo>
                <a:lnTo>
                  <a:pt x="357" y="2028"/>
                </a:lnTo>
                <a:lnTo>
                  <a:pt x="371" y="2054"/>
                </a:lnTo>
                <a:lnTo>
                  <a:pt x="385" y="2075"/>
                </a:lnTo>
                <a:lnTo>
                  <a:pt x="394" y="2093"/>
                </a:lnTo>
                <a:lnTo>
                  <a:pt x="406" y="2103"/>
                </a:lnTo>
                <a:lnTo>
                  <a:pt x="421" y="2103"/>
                </a:lnTo>
                <a:lnTo>
                  <a:pt x="438" y="2107"/>
                </a:lnTo>
                <a:lnTo>
                  <a:pt x="456" y="2106"/>
                </a:lnTo>
                <a:lnTo>
                  <a:pt x="474" y="2093"/>
                </a:lnTo>
                <a:lnTo>
                  <a:pt x="487" y="2072"/>
                </a:lnTo>
                <a:lnTo>
                  <a:pt x="495" y="2020"/>
                </a:lnTo>
                <a:lnTo>
                  <a:pt x="504" y="2027"/>
                </a:lnTo>
                <a:lnTo>
                  <a:pt x="514" y="2031"/>
                </a:lnTo>
                <a:lnTo>
                  <a:pt x="526" y="2026"/>
                </a:lnTo>
                <a:lnTo>
                  <a:pt x="539" y="2026"/>
                </a:lnTo>
                <a:lnTo>
                  <a:pt x="565" y="2038"/>
                </a:lnTo>
                <a:lnTo>
                  <a:pt x="587" y="2047"/>
                </a:lnTo>
                <a:lnTo>
                  <a:pt x="603" y="2040"/>
                </a:lnTo>
                <a:lnTo>
                  <a:pt x="608" y="2016"/>
                </a:lnTo>
                <a:lnTo>
                  <a:pt x="615" y="1989"/>
                </a:lnTo>
                <a:lnTo>
                  <a:pt x="631" y="1839"/>
                </a:lnTo>
                <a:lnTo>
                  <a:pt x="636" y="1836"/>
                </a:lnTo>
                <a:lnTo>
                  <a:pt x="634" y="1816"/>
                </a:lnTo>
                <a:lnTo>
                  <a:pt x="626" y="1799"/>
                </a:lnTo>
                <a:lnTo>
                  <a:pt x="623" y="1770"/>
                </a:lnTo>
                <a:lnTo>
                  <a:pt x="646" y="1736"/>
                </a:lnTo>
                <a:lnTo>
                  <a:pt x="652" y="1725"/>
                </a:lnTo>
                <a:lnTo>
                  <a:pt x="657" y="1710"/>
                </a:lnTo>
                <a:lnTo>
                  <a:pt x="655" y="1695"/>
                </a:lnTo>
                <a:lnTo>
                  <a:pt x="632" y="1627"/>
                </a:lnTo>
                <a:close/>
                <a:moveTo>
                  <a:pt x="333" y="1569"/>
                </a:moveTo>
                <a:lnTo>
                  <a:pt x="340" y="1564"/>
                </a:lnTo>
                <a:lnTo>
                  <a:pt x="346" y="1554"/>
                </a:lnTo>
                <a:lnTo>
                  <a:pt x="341" y="1549"/>
                </a:lnTo>
                <a:lnTo>
                  <a:pt x="330" y="1554"/>
                </a:lnTo>
                <a:lnTo>
                  <a:pt x="320" y="1572"/>
                </a:lnTo>
                <a:lnTo>
                  <a:pt x="317" y="1581"/>
                </a:lnTo>
                <a:lnTo>
                  <a:pt x="326" y="1582"/>
                </a:lnTo>
                <a:lnTo>
                  <a:pt x="333" y="1569"/>
                </a:lnTo>
                <a:close/>
                <a:moveTo>
                  <a:pt x="1542" y="1656"/>
                </a:moveTo>
                <a:lnTo>
                  <a:pt x="1547" y="1653"/>
                </a:lnTo>
                <a:lnTo>
                  <a:pt x="1547" y="1647"/>
                </a:lnTo>
                <a:lnTo>
                  <a:pt x="1527" y="1642"/>
                </a:lnTo>
                <a:lnTo>
                  <a:pt x="1523" y="1651"/>
                </a:lnTo>
                <a:lnTo>
                  <a:pt x="1526" y="1655"/>
                </a:lnTo>
                <a:lnTo>
                  <a:pt x="1532" y="1658"/>
                </a:lnTo>
                <a:lnTo>
                  <a:pt x="1542" y="1656"/>
                </a:lnTo>
                <a:close/>
                <a:moveTo>
                  <a:pt x="345" y="2053"/>
                </a:moveTo>
                <a:lnTo>
                  <a:pt x="343" y="2057"/>
                </a:lnTo>
                <a:lnTo>
                  <a:pt x="343" y="2073"/>
                </a:lnTo>
                <a:lnTo>
                  <a:pt x="357" y="2092"/>
                </a:lnTo>
                <a:lnTo>
                  <a:pt x="369" y="2065"/>
                </a:lnTo>
                <a:lnTo>
                  <a:pt x="361" y="2059"/>
                </a:lnTo>
                <a:lnTo>
                  <a:pt x="345" y="2053"/>
                </a:lnTo>
                <a:close/>
                <a:moveTo>
                  <a:pt x="1887" y="2272"/>
                </a:moveTo>
                <a:lnTo>
                  <a:pt x="1854" y="2293"/>
                </a:lnTo>
                <a:lnTo>
                  <a:pt x="1840" y="2288"/>
                </a:lnTo>
                <a:lnTo>
                  <a:pt x="1828" y="2294"/>
                </a:lnTo>
                <a:lnTo>
                  <a:pt x="1818" y="2305"/>
                </a:lnTo>
                <a:lnTo>
                  <a:pt x="1806" y="2310"/>
                </a:lnTo>
                <a:lnTo>
                  <a:pt x="1776" y="2306"/>
                </a:lnTo>
                <a:lnTo>
                  <a:pt x="1746" y="2305"/>
                </a:lnTo>
                <a:lnTo>
                  <a:pt x="1734" y="2306"/>
                </a:lnTo>
                <a:lnTo>
                  <a:pt x="1723" y="2310"/>
                </a:lnTo>
                <a:lnTo>
                  <a:pt x="1701" y="2327"/>
                </a:lnTo>
                <a:lnTo>
                  <a:pt x="1674" y="2339"/>
                </a:lnTo>
                <a:lnTo>
                  <a:pt x="1654" y="2339"/>
                </a:lnTo>
                <a:lnTo>
                  <a:pt x="1626" y="2346"/>
                </a:lnTo>
                <a:lnTo>
                  <a:pt x="1574" y="2340"/>
                </a:lnTo>
                <a:lnTo>
                  <a:pt x="1550" y="2344"/>
                </a:lnTo>
                <a:lnTo>
                  <a:pt x="1518" y="2355"/>
                </a:lnTo>
                <a:lnTo>
                  <a:pt x="1506" y="2355"/>
                </a:lnTo>
                <a:lnTo>
                  <a:pt x="1495" y="2350"/>
                </a:lnTo>
                <a:lnTo>
                  <a:pt x="1454" y="2322"/>
                </a:lnTo>
                <a:lnTo>
                  <a:pt x="1440" y="2321"/>
                </a:lnTo>
                <a:lnTo>
                  <a:pt x="1430" y="2316"/>
                </a:lnTo>
                <a:lnTo>
                  <a:pt x="1423" y="2302"/>
                </a:lnTo>
                <a:lnTo>
                  <a:pt x="1410" y="2299"/>
                </a:lnTo>
                <a:lnTo>
                  <a:pt x="1381" y="2300"/>
                </a:lnTo>
                <a:lnTo>
                  <a:pt x="1359" y="2315"/>
                </a:lnTo>
                <a:lnTo>
                  <a:pt x="1357" y="2327"/>
                </a:lnTo>
                <a:lnTo>
                  <a:pt x="1337" y="2340"/>
                </a:lnTo>
                <a:lnTo>
                  <a:pt x="1326" y="2341"/>
                </a:lnTo>
                <a:lnTo>
                  <a:pt x="1314" y="2334"/>
                </a:lnTo>
                <a:lnTo>
                  <a:pt x="1289" y="2302"/>
                </a:lnTo>
                <a:lnTo>
                  <a:pt x="1282" y="2312"/>
                </a:lnTo>
                <a:lnTo>
                  <a:pt x="1273" y="2321"/>
                </a:lnTo>
                <a:lnTo>
                  <a:pt x="1260" y="2327"/>
                </a:lnTo>
                <a:lnTo>
                  <a:pt x="1249" y="2337"/>
                </a:lnTo>
                <a:lnTo>
                  <a:pt x="1236" y="2367"/>
                </a:lnTo>
                <a:lnTo>
                  <a:pt x="1224" y="2399"/>
                </a:lnTo>
                <a:lnTo>
                  <a:pt x="1228" y="2411"/>
                </a:lnTo>
                <a:lnTo>
                  <a:pt x="1245" y="2439"/>
                </a:lnTo>
                <a:lnTo>
                  <a:pt x="1269" y="2460"/>
                </a:lnTo>
                <a:lnTo>
                  <a:pt x="1283" y="2466"/>
                </a:lnTo>
                <a:lnTo>
                  <a:pt x="1295" y="2467"/>
                </a:lnTo>
                <a:lnTo>
                  <a:pt x="1320" y="2465"/>
                </a:lnTo>
                <a:lnTo>
                  <a:pt x="1331" y="2466"/>
                </a:lnTo>
                <a:lnTo>
                  <a:pt x="1356" y="2483"/>
                </a:lnTo>
                <a:lnTo>
                  <a:pt x="1385" y="2490"/>
                </a:lnTo>
                <a:lnTo>
                  <a:pt x="1396" y="2497"/>
                </a:lnTo>
                <a:lnTo>
                  <a:pt x="1405" y="2509"/>
                </a:lnTo>
                <a:lnTo>
                  <a:pt x="1427" y="2525"/>
                </a:lnTo>
                <a:lnTo>
                  <a:pt x="1476" y="2551"/>
                </a:lnTo>
                <a:lnTo>
                  <a:pt x="1523" y="2583"/>
                </a:lnTo>
                <a:lnTo>
                  <a:pt x="1546" y="2592"/>
                </a:lnTo>
                <a:lnTo>
                  <a:pt x="1571" y="2591"/>
                </a:lnTo>
                <a:lnTo>
                  <a:pt x="1598" y="2592"/>
                </a:lnTo>
                <a:lnTo>
                  <a:pt x="1622" y="2607"/>
                </a:lnTo>
                <a:lnTo>
                  <a:pt x="1647" y="2627"/>
                </a:lnTo>
                <a:lnTo>
                  <a:pt x="1677" y="2674"/>
                </a:lnTo>
                <a:lnTo>
                  <a:pt x="1688" y="2679"/>
                </a:lnTo>
                <a:lnTo>
                  <a:pt x="1701" y="2682"/>
                </a:lnTo>
                <a:lnTo>
                  <a:pt x="1737" y="2697"/>
                </a:lnTo>
                <a:lnTo>
                  <a:pt x="1762" y="2693"/>
                </a:lnTo>
                <a:lnTo>
                  <a:pt x="1786" y="2701"/>
                </a:lnTo>
                <a:lnTo>
                  <a:pt x="1810" y="2703"/>
                </a:lnTo>
                <a:lnTo>
                  <a:pt x="1811" y="2690"/>
                </a:lnTo>
                <a:lnTo>
                  <a:pt x="1808" y="2677"/>
                </a:lnTo>
                <a:lnTo>
                  <a:pt x="1811" y="2662"/>
                </a:lnTo>
                <a:lnTo>
                  <a:pt x="1816" y="2648"/>
                </a:lnTo>
                <a:lnTo>
                  <a:pt x="1825" y="2637"/>
                </a:lnTo>
                <a:lnTo>
                  <a:pt x="1849" y="2615"/>
                </a:lnTo>
                <a:lnTo>
                  <a:pt x="1849" y="2604"/>
                </a:lnTo>
                <a:lnTo>
                  <a:pt x="1847" y="2593"/>
                </a:lnTo>
                <a:lnTo>
                  <a:pt x="1835" y="2581"/>
                </a:lnTo>
                <a:lnTo>
                  <a:pt x="1822" y="2563"/>
                </a:lnTo>
                <a:lnTo>
                  <a:pt x="1833" y="2554"/>
                </a:lnTo>
                <a:lnTo>
                  <a:pt x="1825" y="2543"/>
                </a:lnTo>
                <a:lnTo>
                  <a:pt x="1815" y="2536"/>
                </a:lnTo>
                <a:lnTo>
                  <a:pt x="1809" y="2529"/>
                </a:lnTo>
                <a:lnTo>
                  <a:pt x="1806" y="2518"/>
                </a:lnTo>
                <a:lnTo>
                  <a:pt x="1805" y="2495"/>
                </a:lnTo>
                <a:lnTo>
                  <a:pt x="1811" y="2476"/>
                </a:lnTo>
                <a:lnTo>
                  <a:pt x="1818" y="2461"/>
                </a:lnTo>
                <a:lnTo>
                  <a:pt x="1823" y="2444"/>
                </a:lnTo>
                <a:lnTo>
                  <a:pt x="1826" y="2426"/>
                </a:lnTo>
                <a:lnTo>
                  <a:pt x="1832" y="2408"/>
                </a:lnTo>
                <a:lnTo>
                  <a:pt x="1883" y="2334"/>
                </a:lnTo>
                <a:lnTo>
                  <a:pt x="1891" y="2321"/>
                </a:lnTo>
                <a:lnTo>
                  <a:pt x="1905" y="2292"/>
                </a:lnTo>
                <a:lnTo>
                  <a:pt x="1917" y="2278"/>
                </a:lnTo>
                <a:lnTo>
                  <a:pt x="1903" y="2271"/>
                </a:lnTo>
                <a:lnTo>
                  <a:pt x="1887" y="2272"/>
                </a:lnTo>
                <a:close/>
                <a:moveTo>
                  <a:pt x="1136" y="2668"/>
                </a:moveTo>
                <a:lnTo>
                  <a:pt x="1120" y="2661"/>
                </a:lnTo>
                <a:lnTo>
                  <a:pt x="1117" y="2666"/>
                </a:lnTo>
                <a:lnTo>
                  <a:pt x="1118" y="2678"/>
                </a:lnTo>
                <a:lnTo>
                  <a:pt x="1132" y="2687"/>
                </a:lnTo>
                <a:lnTo>
                  <a:pt x="1142" y="2684"/>
                </a:lnTo>
                <a:lnTo>
                  <a:pt x="1141" y="2679"/>
                </a:lnTo>
                <a:lnTo>
                  <a:pt x="1136" y="266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6" name="Freeform 32"/>
          <p:cNvSpPr>
            <a:spLocks/>
          </p:cNvSpPr>
          <p:nvPr/>
        </p:nvSpPr>
        <p:spPr bwMode="auto">
          <a:xfrm>
            <a:off x="6364597" y="2254457"/>
            <a:ext cx="13008" cy="12007"/>
          </a:xfrm>
          <a:custGeom>
            <a:avLst/>
            <a:gdLst>
              <a:gd name="T0" fmla="*/ 87 w 92"/>
              <a:gd name="T1" fmla="*/ 4 h 88"/>
              <a:gd name="T2" fmla="*/ 84 w 92"/>
              <a:gd name="T3" fmla="*/ 1 h 88"/>
              <a:gd name="T4" fmla="*/ 79 w 92"/>
              <a:gd name="T5" fmla="*/ 0 h 88"/>
              <a:gd name="T6" fmla="*/ 61 w 92"/>
              <a:gd name="T7" fmla="*/ 8 h 88"/>
              <a:gd name="T8" fmla="*/ 38 w 92"/>
              <a:gd name="T9" fmla="*/ 36 h 88"/>
              <a:gd name="T10" fmla="*/ 20 w 92"/>
              <a:gd name="T11" fmla="*/ 46 h 88"/>
              <a:gd name="T12" fmla="*/ 8 w 92"/>
              <a:gd name="T13" fmla="*/ 73 h 88"/>
              <a:gd name="T14" fmla="*/ 0 w 92"/>
              <a:gd name="T15" fmla="*/ 84 h 88"/>
              <a:gd name="T16" fmla="*/ 3 w 92"/>
              <a:gd name="T17" fmla="*/ 85 h 88"/>
              <a:gd name="T18" fmla="*/ 17 w 92"/>
              <a:gd name="T19" fmla="*/ 82 h 88"/>
              <a:gd name="T20" fmla="*/ 33 w 92"/>
              <a:gd name="T21" fmla="*/ 88 h 88"/>
              <a:gd name="T22" fmla="*/ 76 w 92"/>
              <a:gd name="T23" fmla="*/ 56 h 88"/>
              <a:gd name="T24" fmla="*/ 81 w 92"/>
              <a:gd name="T25" fmla="*/ 46 h 88"/>
              <a:gd name="T26" fmla="*/ 92 w 92"/>
              <a:gd name="T27" fmla="*/ 35 h 88"/>
              <a:gd name="T28" fmla="*/ 87 w 92"/>
              <a:gd name="T29" fmla="*/ 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" h="88">
                <a:moveTo>
                  <a:pt x="87" y="4"/>
                </a:moveTo>
                <a:lnTo>
                  <a:pt x="84" y="1"/>
                </a:lnTo>
                <a:lnTo>
                  <a:pt x="79" y="0"/>
                </a:lnTo>
                <a:lnTo>
                  <a:pt x="61" y="8"/>
                </a:lnTo>
                <a:lnTo>
                  <a:pt x="38" y="36"/>
                </a:lnTo>
                <a:lnTo>
                  <a:pt x="20" y="46"/>
                </a:lnTo>
                <a:lnTo>
                  <a:pt x="8" y="73"/>
                </a:lnTo>
                <a:lnTo>
                  <a:pt x="0" y="84"/>
                </a:lnTo>
                <a:lnTo>
                  <a:pt x="3" y="85"/>
                </a:lnTo>
                <a:lnTo>
                  <a:pt x="17" y="82"/>
                </a:lnTo>
                <a:lnTo>
                  <a:pt x="33" y="88"/>
                </a:lnTo>
                <a:lnTo>
                  <a:pt x="76" y="56"/>
                </a:lnTo>
                <a:lnTo>
                  <a:pt x="81" y="46"/>
                </a:lnTo>
                <a:lnTo>
                  <a:pt x="92" y="35"/>
                </a:lnTo>
                <a:lnTo>
                  <a:pt x="87" y="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7" name="Freeform 33"/>
          <p:cNvSpPr>
            <a:spLocks noEditPoints="1"/>
          </p:cNvSpPr>
          <p:nvPr/>
        </p:nvSpPr>
        <p:spPr bwMode="auto">
          <a:xfrm>
            <a:off x="6197497" y="2220437"/>
            <a:ext cx="128076" cy="139083"/>
          </a:xfrm>
          <a:custGeom>
            <a:avLst/>
            <a:gdLst>
              <a:gd name="T0" fmla="*/ 891 w 900"/>
              <a:gd name="T1" fmla="*/ 466 h 978"/>
              <a:gd name="T2" fmla="*/ 864 w 900"/>
              <a:gd name="T3" fmla="*/ 371 h 978"/>
              <a:gd name="T4" fmla="*/ 900 w 900"/>
              <a:gd name="T5" fmla="*/ 337 h 978"/>
              <a:gd name="T6" fmla="*/ 853 w 900"/>
              <a:gd name="T7" fmla="*/ 326 h 978"/>
              <a:gd name="T8" fmla="*/ 808 w 900"/>
              <a:gd name="T9" fmla="*/ 300 h 978"/>
              <a:gd name="T10" fmla="*/ 768 w 900"/>
              <a:gd name="T11" fmla="*/ 268 h 978"/>
              <a:gd name="T12" fmla="*/ 718 w 900"/>
              <a:gd name="T13" fmla="*/ 252 h 978"/>
              <a:gd name="T14" fmla="*/ 679 w 900"/>
              <a:gd name="T15" fmla="*/ 302 h 978"/>
              <a:gd name="T16" fmla="*/ 619 w 900"/>
              <a:gd name="T17" fmla="*/ 306 h 978"/>
              <a:gd name="T18" fmla="*/ 527 w 900"/>
              <a:gd name="T19" fmla="*/ 238 h 978"/>
              <a:gd name="T20" fmla="*/ 604 w 900"/>
              <a:gd name="T21" fmla="*/ 193 h 978"/>
              <a:gd name="T22" fmla="*/ 576 w 900"/>
              <a:gd name="T23" fmla="*/ 166 h 978"/>
              <a:gd name="T24" fmla="*/ 638 w 900"/>
              <a:gd name="T25" fmla="*/ 155 h 978"/>
              <a:gd name="T26" fmla="*/ 685 w 900"/>
              <a:gd name="T27" fmla="*/ 90 h 978"/>
              <a:gd name="T28" fmla="*/ 778 w 900"/>
              <a:gd name="T29" fmla="*/ 32 h 978"/>
              <a:gd name="T30" fmla="*/ 702 w 900"/>
              <a:gd name="T31" fmla="*/ 1 h 978"/>
              <a:gd name="T32" fmla="*/ 669 w 900"/>
              <a:gd name="T33" fmla="*/ 56 h 978"/>
              <a:gd name="T34" fmla="*/ 649 w 900"/>
              <a:gd name="T35" fmla="*/ 85 h 978"/>
              <a:gd name="T36" fmla="*/ 650 w 900"/>
              <a:gd name="T37" fmla="*/ 42 h 978"/>
              <a:gd name="T38" fmla="*/ 613 w 900"/>
              <a:gd name="T39" fmla="*/ 41 h 978"/>
              <a:gd name="T40" fmla="*/ 513 w 900"/>
              <a:gd name="T41" fmla="*/ 65 h 978"/>
              <a:gd name="T42" fmla="*/ 472 w 900"/>
              <a:gd name="T43" fmla="*/ 133 h 978"/>
              <a:gd name="T44" fmla="*/ 409 w 900"/>
              <a:gd name="T45" fmla="*/ 171 h 978"/>
              <a:gd name="T46" fmla="*/ 496 w 900"/>
              <a:gd name="T47" fmla="*/ 221 h 978"/>
              <a:gd name="T48" fmla="*/ 436 w 900"/>
              <a:gd name="T49" fmla="*/ 266 h 978"/>
              <a:gd name="T50" fmla="*/ 344 w 900"/>
              <a:gd name="T51" fmla="*/ 271 h 978"/>
              <a:gd name="T52" fmla="*/ 211 w 900"/>
              <a:gd name="T53" fmla="*/ 266 h 978"/>
              <a:gd name="T54" fmla="*/ 135 w 900"/>
              <a:gd name="T55" fmla="*/ 287 h 978"/>
              <a:gd name="T56" fmla="*/ 177 w 900"/>
              <a:gd name="T57" fmla="*/ 318 h 978"/>
              <a:gd name="T58" fmla="*/ 191 w 900"/>
              <a:gd name="T59" fmla="*/ 369 h 978"/>
              <a:gd name="T60" fmla="*/ 156 w 900"/>
              <a:gd name="T61" fmla="*/ 410 h 978"/>
              <a:gd name="T62" fmla="*/ 156 w 900"/>
              <a:gd name="T63" fmla="*/ 444 h 978"/>
              <a:gd name="T64" fmla="*/ 118 w 900"/>
              <a:gd name="T65" fmla="*/ 473 h 978"/>
              <a:gd name="T66" fmla="*/ 166 w 900"/>
              <a:gd name="T67" fmla="*/ 493 h 978"/>
              <a:gd name="T68" fmla="*/ 198 w 900"/>
              <a:gd name="T69" fmla="*/ 508 h 978"/>
              <a:gd name="T70" fmla="*/ 224 w 900"/>
              <a:gd name="T71" fmla="*/ 533 h 978"/>
              <a:gd name="T72" fmla="*/ 309 w 900"/>
              <a:gd name="T73" fmla="*/ 553 h 978"/>
              <a:gd name="T74" fmla="*/ 217 w 900"/>
              <a:gd name="T75" fmla="*/ 606 h 978"/>
              <a:gd name="T76" fmla="*/ 153 w 900"/>
              <a:gd name="T77" fmla="*/ 681 h 978"/>
              <a:gd name="T78" fmla="*/ 188 w 900"/>
              <a:gd name="T79" fmla="*/ 680 h 978"/>
              <a:gd name="T80" fmla="*/ 304 w 900"/>
              <a:gd name="T81" fmla="*/ 654 h 978"/>
              <a:gd name="T82" fmla="*/ 180 w 900"/>
              <a:gd name="T83" fmla="*/ 703 h 978"/>
              <a:gd name="T84" fmla="*/ 121 w 900"/>
              <a:gd name="T85" fmla="*/ 750 h 978"/>
              <a:gd name="T86" fmla="*/ 77 w 900"/>
              <a:gd name="T87" fmla="*/ 775 h 978"/>
              <a:gd name="T88" fmla="*/ 6 w 900"/>
              <a:gd name="T89" fmla="*/ 811 h 978"/>
              <a:gd name="T90" fmla="*/ 73 w 900"/>
              <a:gd name="T91" fmla="*/ 833 h 978"/>
              <a:gd name="T92" fmla="*/ 26 w 900"/>
              <a:gd name="T93" fmla="*/ 893 h 978"/>
              <a:gd name="T94" fmla="*/ 113 w 900"/>
              <a:gd name="T95" fmla="*/ 901 h 978"/>
              <a:gd name="T96" fmla="*/ 66 w 900"/>
              <a:gd name="T97" fmla="*/ 943 h 978"/>
              <a:gd name="T98" fmla="*/ 125 w 900"/>
              <a:gd name="T99" fmla="*/ 945 h 978"/>
              <a:gd name="T100" fmla="*/ 186 w 900"/>
              <a:gd name="T101" fmla="*/ 966 h 978"/>
              <a:gd name="T102" fmla="*/ 351 w 900"/>
              <a:gd name="T103" fmla="*/ 933 h 978"/>
              <a:gd name="T104" fmla="*/ 405 w 900"/>
              <a:gd name="T105" fmla="*/ 883 h 978"/>
              <a:gd name="T106" fmla="*/ 430 w 900"/>
              <a:gd name="T107" fmla="*/ 881 h 978"/>
              <a:gd name="T108" fmla="*/ 510 w 900"/>
              <a:gd name="T109" fmla="*/ 858 h 978"/>
              <a:gd name="T110" fmla="*/ 575 w 900"/>
              <a:gd name="T111" fmla="*/ 820 h 978"/>
              <a:gd name="T112" fmla="*/ 692 w 900"/>
              <a:gd name="T113" fmla="*/ 782 h 978"/>
              <a:gd name="T114" fmla="*/ 744 w 900"/>
              <a:gd name="T115" fmla="*/ 791 h 978"/>
              <a:gd name="T116" fmla="*/ 808 w 900"/>
              <a:gd name="T117" fmla="*/ 752 h 978"/>
              <a:gd name="T118" fmla="*/ 872 w 900"/>
              <a:gd name="T119" fmla="*/ 641 h 978"/>
              <a:gd name="T120" fmla="*/ 884 w 900"/>
              <a:gd name="T121" fmla="*/ 517 h 978"/>
              <a:gd name="T122" fmla="*/ 146 w 900"/>
              <a:gd name="T123" fmla="*/ 340 h 978"/>
              <a:gd name="T124" fmla="*/ 137 w 900"/>
              <a:gd name="T125" fmla="*/ 361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0" h="978">
                <a:moveTo>
                  <a:pt x="884" y="517"/>
                </a:moveTo>
                <a:lnTo>
                  <a:pt x="883" y="500"/>
                </a:lnTo>
                <a:lnTo>
                  <a:pt x="888" y="494"/>
                </a:lnTo>
                <a:lnTo>
                  <a:pt x="888" y="477"/>
                </a:lnTo>
                <a:lnTo>
                  <a:pt x="891" y="466"/>
                </a:lnTo>
                <a:lnTo>
                  <a:pt x="890" y="447"/>
                </a:lnTo>
                <a:lnTo>
                  <a:pt x="882" y="432"/>
                </a:lnTo>
                <a:lnTo>
                  <a:pt x="878" y="405"/>
                </a:lnTo>
                <a:lnTo>
                  <a:pt x="873" y="381"/>
                </a:lnTo>
                <a:lnTo>
                  <a:pt x="864" y="371"/>
                </a:lnTo>
                <a:lnTo>
                  <a:pt x="861" y="356"/>
                </a:lnTo>
                <a:lnTo>
                  <a:pt x="862" y="344"/>
                </a:lnTo>
                <a:lnTo>
                  <a:pt x="870" y="338"/>
                </a:lnTo>
                <a:lnTo>
                  <a:pt x="885" y="340"/>
                </a:lnTo>
                <a:lnTo>
                  <a:pt x="900" y="337"/>
                </a:lnTo>
                <a:lnTo>
                  <a:pt x="898" y="328"/>
                </a:lnTo>
                <a:lnTo>
                  <a:pt x="889" y="319"/>
                </a:lnTo>
                <a:lnTo>
                  <a:pt x="873" y="318"/>
                </a:lnTo>
                <a:lnTo>
                  <a:pt x="861" y="322"/>
                </a:lnTo>
                <a:lnTo>
                  <a:pt x="853" y="326"/>
                </a:lnTo>
                <a:lnTo>
                  <a:pt x="845" y="325"/>
                </a:lnTo>
                <a:lnTo>
                  <a:pt x="824" y="327"/>
                </a:lnTo>
                <a:lnTo>
                  <a:pt x="804" y="327"/>
                </a:lnTo>
                <a:lnTo>
                  <a:pt x="802" y="320"/>
                </a:lnTo>
                <a:lnTo>
                  <a:pt x="808" y="300"/>
                </a:lnTo>
                <a:lnTo>
                  <a:pt x="804" y="295"/>
                </a:lnTo>
                <a:lnTo>
                  <a:pt x="785" y="292"/>
                </a:lnTo>
                <a:lnTo>
                  <a:pt x="779" y="287"/>
                </a:lnTo>
                <a:lnTo>
                  <a:pt x="770" y="274"/>
                </a:lnTo>
                <a:lnTo>
                  <a:pt x="768" y="268"/>
                </a:lnTo>
                <a:lnTo>
                  <a:pt x="768" y="258"/>
                </a:lnTo>
                <a:lnTo>
                  <a:pt x="757" y="247"/>
                </a:lnTo>
                <a:lnTo>
                  <a:pt x="744" y="240"/>
                </a:lnTo>
                <a:lnTo>
                  <a:pt x="736" y="239"/>
                </a:lnTo>
                <a:lnTo>
                  <a:pt x="718" y="252"/>
                </a:lnTo>
                <a:lnTo>
                  <a:pt x="703" y="266"/>
                </a:lnTo>
                <a:lnTo>
                  <a:pt x="707" y="273"/>
                </a:lnTo>
                <a:lnTo>
                  <a:pt x="710" y="281"/>
                </a:lnTo>
                <a:lnTo>
                  <a:pt x="702" y="288"/>
                </a:lnTo>
                <a:lnTo>
                  <a:pt x="679" y="302"/>
                </a:lnTo>
                <a:lnTo>
                  <a:pt x="674" y="308"/>
                </a:lnTo>
                <a:lnTo>
                  <a:pt x="668" y="311"/>
                </a:lnTo>
                <a:lnTo>
                  <a:pt x="658" y="307"/>
                </a:lnTo>
                <a:lnTo>
                  <a:pt x="631" y="308"/>
                </a:lnTo>
                <a:lnTo>
                  <a:pt x="619" y="306"/>
                </a:lnTo>
                <a:lnTo>
                  <a:pt x="606" y="294"/>
                </a:lnTo>
                <a:lnTo>
                  <a:pt x="573" y="287"/>
                </a:lnTo>
                <a:lnTo>
                  <a:pt x="569" y="271"/>
                </a:lnTo>
                <a:lnTo>
                  <a:pt x="563" y="267"/>
                </a:lnTo>
                <a:lnTo>
                  <a:pt x="527" y="238"/>
                </a:lnTo>
                <a:lnTo>
                  <a:pt x="523" y="228"/>
                </a:lnTo>
                <a:lnTo>
                  <a:pt x="529" y="222"/>
                </a:lnTo>
                <a:lnTo>
                  <a:pt x="545" y="213"/>
                </a:lnTo>
                <a:lnTo>
                  <a:pt x="596" y="198"/>
                </a:lnTo>
                <a:lnTo>
                  <a:pt x="604" y="193"/>
                </a:lnTo>
                <a:lnTo>
                  <a:pt x="606" y="187"/>
                </a:lnTo>
                <a:lnTo>
                  <a:pt x="593" y="182"/>
                </a:lnTo>
                <a:lnTo>
                  <a:pt x="580" y="174"/>
                </a:lnTo>
                <a:lnTo>
                  <a:pt x="576" y="170"/>
                </a:lnTo>
                <a:lnTo>
                  <a:pt x="576" y="166"/>
                </a:lnTo>
                <a:lnTo>
                  <a:pt x="584" y="162"/>
                </a:lnTo>
                <a:lnTo>
                  <a:pt x="600" y="161"/>
                </a:lnTo>
                <a:lnTo>
                  <a:pt x="611" y="164"/>
                </a:lnTo>
                <a:lnTo>
                  <a:pt x="620" y="159"/>
                </a:lnTo>
                <a:lnTo>
                  <a:pt x="638" y="155"/>
                </a:lnTo>
                <a:lnTo>
                  <a:pt x="649" y="149"/>
                </a:lnTo>
                <a:lnTo>
                  <a:pt x="660" y="135"/>
                </a:lnTo>
                <a:lnTo>
                  <a:pt x="671" y="122"/>
                </a:lnTo>
                <a:lnTo>
                  <a:pt x="673" y="115"/>
                </a:lnTo>
                <a:lnTo>
                  <a:pt x="685" y="90"/>
                </a:lnTo>
                <a:lnTo>
                  <a:pt x="691" y="84"/>
                </a:lnTo>
                <a:lnTo>
                  <a:pt x="724" y="69"/>
                </a:lnTo>
                <a:lnTo>
                  <a:pt x="734" y="58"/>
                </a:lnTo>
                <a:lnTo>
                  <a:pt x="757" y="47"/>
                </a:lnTo>
                <a:lnTo>
                  <a:pt x="778" y="32"/>
                </a:lnTo>
                <a:lnTo>
                  <a:pt x="759" y="25"/>
                </a:lnTo>
                <a:lnTo>
                  <a:pt x="742" y="16"/>
                </a:lnTo>
                <a:lnTo>
                  <a:pt x="726" y="3"/>
                </a:lnTo>
                <a:lnTo>
                  <a:pt x="713" y="0"/>
                </a:lnTo>
                <a:lnTo>
                  <a:pt x="702" y="1"/>
                </a:lnTo>
                <a:lnTo>
                  <a:pt x="713" y="17"/>
                </a:lnTo>
                <a:lnTo>
                  <a:pt x="683" y="22"/>
                </a:lnTo>
                <a:lnTo>
                  <a:pt x="669" y="30"/>
                </a:lnTo>
                <a:lnTo>
                  <a:pt x="665" y="43"/>
                </a:lnTo>
                <a:lnTo>
                  <a:pt x="669" y="56"/>
                </a:lnTo>
                <a:lnTo>
                  <a:pt x="671" y="69"/>
                </a:lnTo>
                <a:lnTo>
                  <a:pt x="671" y="80"/>
                </a:lnTo>
                <a:lnTo>
                  <a:pt x="649" y="93"/>
                </a:lnTo>
                <a:lnTo>
                  <a:pt x="634" y="99"/>
                </a:lnTo>
                <a:lnTo>
                  <a:pt x="649" y="85"/>
                </a:lnTo>
                <a:lnTo>
                  <a:pt x="642" y="78"/>
                </a:lnTo>
                <a:lnTo>
                  <a:pt x="652" y="71"/>
                </a:lnTo>
                <a:lnTo>
                  <a:pt x="658" y="61"/>
                </a:lnTo>
                <a:lnTo>
                  <a:pt x="657" y="48"/>
                </a:lnTo>
                <a:lnTo>
                  <a:pt x="650" y="42"/>
                </a:lnTo>
                <a:lnTo>
                  <a:pt x="648" y="31"/>
                </a:lnTo>
                <a:lnTo>
                  <a:pt x="641" y="28"/>
                </a:lnTo>
                <a:lnTo>
                  <a:pt x="622" y="30"/>
                </a:lnTo>
                <a:lnTo>
                  <a:pt x="622" y="45"/>
                </a:lnTo>
                <a:lnTo>
                  <a:pt x="613" y="41"/>
                </a:lnTo>
                <a:lnTo>
                  <a:pt x="582" y="43"/>
                </a:lnTo>
                <a:lnTo>
                  <a:pt x="573" y="43"/>
                </a:lnTo>
                <a:lnTo>
                  <a:pt x="547" y="51"/>
                </a:lnTo>
                <a:lnTo>
                  <a:pt x="520" y="55"/>
                </a:lnTo>
                <a:lnTo>
                  <a:pt x="513" y="65"/>
                </a:lnTo>
                <a:lnTo>
                  <a:pt x="507" y="77"/>
                </a:lnTo>
                <a:lnTo>
                  <a:pt x="492" y="86"/>
                </a:lnTo>
                <a:lnTo>
                  <a:pt x="487" y="101"/>
                </a:lnTo>
                <a:lnTo>
                  <a:pt x="491" y="119"/>
                </a:lnTo>
                <a:lnTo>
                  <a:pt x="472" y="133"/>
                </a:lnTo>
                <a:lnTo>
                  <a:pt x="460" y="139"/>
                </a:lnTo>
                <a:lnTo>
                  <a:pt x="457" y="146"/>
                </a:lnTo>
                <a:lnTo>
                  <a:pt x="434" y="151"/>
                </a:lnTo>
                <a:lnTo>
                  <a:pt x="421" y="158"/>
                </a:lnTo>
                <a:lnTo>
                  <a:pt x="409" y="171"/>
                </a:lnTo>
                <a:lnTo>
                  <a:pt x="467" y="189"/>
                </a:lnTo>
                <a:lnTo>
                  <a:pt x="531" y="182"/>
                </a:lnTo>
                <a:lnTo>
                  <a:pt x="518" y="196"/>
                </a:lnTo>
                <a:lnTo>
                  <a:pt x="509" y="214"/>
                </a:lnTo>
                <a:lnTo>
                  <a:pt x="496" y="221"/>
                </a:lnTo>
                <a:lnTo>
                  <a:pt x="471" y="226"/>
                </a:lnTo>
                <a:lnTo>
                  <a:pt x="460" y="231"/>
                </a:lnTo>
                <a:lnTo>
                  <a:pt x="442" y="240"/>
                </a:lnTo>
                <a:lnTo>
                  <a:pt x="427" y="254"/>
                </a:lnTo>
                <a:lnTo>
                  <a:pt x="436" y="266"/>
                </a:lnTo>
                <a:lnTo>
                  <a:pt x="438" y="281"/>
                </a:lnTo>
                <a:lnTo>
                  <a:pt x="430" y="283"/>
                </a:lnTo>
                <a:lnTo>
                  <a:pt x="399" y="275"/>
                </a:lnTo>
                <a:lnTo>
                  <a:pt x="350" y="270"/>
                </a:lnTo>
                <a:lnTo>
                  <a:pt x="344" y="271"/>
                </a:lnTo>
                <a:lnTo>
                  <a:pt x="329" y="285"/>
                </a:lnTo>
                <a:lnTo>
                  <a:pt x="319" y="289"/>
                </a:lnTo>
                <a:lnTo>
                  <a:pt x="290" y="267"/>
                </a:lnTo>
                <a:lnTo>
                  <a:pt x="242" y="264"/>
                </a:lnTo>
                <a:lnTo>
                  <a:pt x="211" y="266"/>
                </a:lnTo>
                <a:lnTo>
                  <a:pt x="188" y="274"/>
                </a:lnTo>
                <a:lnTo>
                  <a:pt x="167" y="274"/>
                </a:lnTo>
                <a:lnTo>
                  <a:pt x="156" y="272"/>
                </a:lnTo>
                <a:lnTo>
                  <a:pt x="143" y="277"/>
                </a:lnTo>
                <a:lnTo>
                  <a:pt x="135" y="287"/>
                </a:lnTo>
                <a:lnTo>
                  <a:pt x="132" y="302"/>
                </a:lnTo>
                <a:lnTo>
                  <a:pt x="157" y="294"/>
                </a:lnTo>
                <a:lnTo>
                  <a:pt x="161" y="306"/>
                </a:lnTo>
                <a:lnTo>
                  <a:pt x="161" y="322"/>
                </a:lnTo>
                <a:lnTo>
                  <a:pt x="177" y="318"/>
                </a:lnTo>
                <a:lnTo>
                  <a:pt x="177" y="329"/>
                </a:lnTo>
                <a:lnTo>
                  <a:pt x="174" y="340"/>
                </a:lnTo>
                <a:lnTo>
                  <a:pt x="164" y="357"/>
                </a:lnTo>
                <a:lnTo>
                  <a:pt x="158" y="375"/>
                </a:lnTo>
                <a:lnTo>
                  <a:pt x="191" y="369"/>
                </a:lnTo>
                <a:lnTo>
                  <a:pt x="224" y="371"/>
                </a:lnTo>
                <a:lnTo>
                  <a:pt x="220" y="381"/>
                </a:lnTo>
                <a:lnTo>
                  <a:pt x="222" y="390"/>
                </a:lnTo>
                <a:lnTo>
                  <a:pt x="188" y="396"/>
                </a:lnTo>
                <a:lnTo>
                  <a:pt x="156" y="410"/>
                </a:lnTo>
                <a:lnTo>
                  <a:pt x="153" y="417"/>
                </a:lnTo>
                <a:lnTo>
                  <a:pt x="152" y="427"/>
                </a:lnTo>
                <a:lnTo>
                  <a:pt x="162" y="434"/>
                </a:lnTo>
                <a:lnTo>
                  <a:pt x="187" y="441"/>
                </a:lnTo>
                <a:lnTo>
                  <a:pt x="156" y="444"/>
                </a:lnTo>
                <a:lnTo>
                  <a:pt x="130" y="451"/>
                </a:lnTo>
                <a:lnTo>
                  <a:pt x="119" y="450"/>
                </a:lnTo>
                <a:lnTo>
                  <a:pt x="108" y="454"/>
                </a:lnTo>
                <a:lnTo>
                  <a:pt x="109" y="464"/>
                </a:lnTo>
                <a:lnTo>
                  <a:pt x="118" y="473"/>
                </a:lnTo>
                <a:lnTo>
                  <a:pt x="109" y="480"/>
                </a:lnTo>
                <a:lnTo>
                  <a:pt x="108" y="489"/>
                </a:lnTo>
                <a:lnTo>
                  <a:pt x="125" y="492"/>
                </a:lnTo>
                <a:lnTo>
                  <a:pt x="145" y="490"/>
                </a:lnTo>
                <a:lnTo>
                  <a:pt x="166" y="493"/>
                </a:lnTo>
                <a:lnTo>
                  <a:pt x="148" y="506"/>
                </a:lnTo>
                <a:lnTo>
                  <a:pt x="158" y="511"/>
                </a:lnTo>
                <a:lnTo>
                  <a:pt x="167" y="513"/>
                </a:lnTo>
                <a:lnTo>
                  <a:pt x="182" y="508"/>
                </a:lnTo>
                <a:lnTo>
                  <a:pt x="198" y="508"/>
                </a:lnTo>
                <a:lnTo>
                  <a:pt x="202" y="511"/>
                </a:lnTo>
                <a:lnTo>
                  <a:pt x="204" y="524"/>
                </a:lnTo>
                <a:lnTo>
                  <a:pt x="208" y="529"/>
                </a:lnTo>
                <a:lnTo>
                  <a:pt x="216" y="532"/>
                </a:lnTo>
                <a:lnTo>
                  <a:pt x="224" y="533"/>
                </a:lnTo>
                <a:lnTo>
                  <a:pt x="291" y="529"/>
                </a:lnTo>
                <a:lnTo>
                  <a:pt x="311" y="533"/>
                </a:lnTo>
                <a:lnTo>
                  <a:pt x="331" y="540"/>
                </a:lnTo>
                <a:lnTo>
                  <a:pt x="315" y="551"/>
                </a:lnTo>
                <a:lnTo>
                  <a:pt x="309" y="553"/>
                </a:lnTo>
                <a:lnTo>
                  <a:pt x="303" y="553"/>
                </a:lnTo>
                <a:lnTo>
                  <a:pt x="287" y="560"/>
                </a:lnTo>
                <a:lnTo>
                  <a:pt x="266" y="561"/>
                </a:lnTo>
                <a:lnTo>
                  <a:pt x="254" y="568"/>
                </a:lnTo>
                <a:lnTo>
                  <a:pt x="217" y="606"/>
                </a:lnTo>
                <a:lnTo>
                  <a:pt x="225" y="610"/>
                </a:lnTo>
                <a:lnTo>
                  <a:pt x="229" y="618"/>
                </a:lnTo>
                <a:lnTo>
                  <a:pt x="213" y="636"/>
                </a:lnTo>
                <a:lnTo>
                  <a:pt x="202" y="648"/>
                </a:lnTo>
                <a:lnTo>
                  <a:pt x="153" y="681"/>
                </a:lnTo>
                <a:lnTo>
                  <a:pt x="115" y="701"/>
                </a:lnTo>
                <a:lnTo>
                  <a:pt x="145" y="698"/>
                </a:lnTo>
                <a:lnTo>
                  <a:pt x="175" y="688"/>
                </a:lnTo>
                <a:lnTo>
                  <a:pt x="181" y="682"/>
                </a:lnTo>
                <a:lnTo>
                  <a:pt x="188" y="680"/>
                </a:lnTo>
                <a:lnTo>
                  <a:pt x="207" y="687"/>
                </a:lnTo>
                <a:lnTo>
                  <a:pt x="220" y="689"/>
                </a:lnTo>
                <a:lnTo>
                  <a:pt x="264" y="685"/>
                </a:lnTo>
                <a:lnTo>
                  <a:pt x="280" y="675"/>
                </a:lnTo>
                <a:lnTo>
                  <a:pt x="304" y="654"/>
                </a:lnTo>
                <a:lnTo>
                  <a:pt x="316" y="665"/>
                </a:lnTo>
                <a:lnTo>
                  <a:pt x="343" y="673"/>
                </a:lnTo>
                <a:lnTo>
                  <a:pt x="287" y="688"/>
                </a:lnTo>
                <a:lnTo>
                  <a:pt x="231" y="698"/>
                </a:lnTo>
                <a:lnTo>
                  <a:pt x="180" y="703"/>
                </a:lnTo>
                <a:lnTo>
                  <a:pt x="171" y="706"/>
                </a:lnTo>
                <a:lnTo>
                  <a:pt x="142" y="727"/>
                </a:lnTo>
                <a:lnTo>
                  <a:pt x="126" y="733"/>
                </a:lnTo>
                <a:lnTo>
                  <a:pt x="112" y="743"/>
                </a:lnTo>
                <a:lnTo>
                  <a:pt x="121" y="750"/>
                </a:lnTo>
                <a:lnTo>
                  <a:pt x="121" y="771"/>
                </a:lnTo>
                <a:lnTo>
                  <a:pt x="133" y="781"/>
                </a:lnTo>
                <a:lnTo>
                  <a:pt x="100" y="785"/>
                </a:lnTo>
                <a:lnTo>
                  <a:pt x="90" y="779"/>
                </a:lnTo>
                <a:lnTo>
                  <a:pt x="77" y="775"/>
                </a:lnTo>
                <a:lnTo>
                  <a:pt x="63" y="774"/>
                </a:lnTo>
                <a:lnTo>
                  <a:pt x="47" y="776"/>
                </a:lnTo>
                <a:lnTo>
                  <a:pt x="15" y="792"/>
                </a:lnTo>
                <a:lnTo>
                  <a:pt x="9" y="802"/>
                </a:lnTo>
                <a:lnTo>
                  <a:pt x="6" y="811"/>
                </a:lnTo>
                <a:lnTo>
                  <a:pt x="34" y="813"/>
                </a:lnTo>
                <a:lnTo>
                  <a:pt x="93" y="810"/>
                </a:lnTo>
                <a:lnTo>
                  <a:pt x="101" y="814"/>
                </a:lnTo>
                <a:lnTo>
                  <a:pt x="93" y="824"/>
                </a:lnTo>
                <a:lnTo>
                  <a:pt x="73" y="833"/>
                </a:lnTo>
                <a:lnTo>
                  <a:pt x="51" y="839"/>
                </a:lnTo>
                <a:lnTo>
                  <a:pt x="33" y="852"/>
                </a:lnTo>
                <a:lnTo>
                  <a:pt x="0" y="878"/>
                </a:lnTo>
                <a:lnTo>
                  <a:pt x="5" y="896"/>
                </a:lnTo>
                <a:lnTo>
                  <a:pt x="26" y="893"/>
                </a:lnTo>
                <a:lnTo>
                  <a:pt x="31" y="900"/>
                </a:lnTo>
                <a:lnTo>
                  <a:pt x="56" y="903"/>
                </a:lnTo>
                <a:lnTo>
                  <a:pt x="156" y="876"/>
                </a:lnTo>
                <a:lnTo>
                  <a:pt x="125" y="890"/>
                </a:lnTo>
                <a:lnTo>
                  <a:pt x="113" y="901"/>
                </a:lnTo>
                <a:lnTo>
                  <a:pt x="102" y="904"/>
                </a:lnTo>
                <a:lnTo>
                  <a:pt x="86" y="913"/>
                </a:lnTo>
                <a:lnTo>
                  <a:pt x="55" y="932"/>
                </a:lnTo>
                <a:lnTo>
                  <a:pt x="43" y="946"/>
                </a:lnTo>
                <a:lnTo>
                  <a:pt x="66" y="943"/>
                </a:lnTo>
                <a:lnTo>
                  <a:pt x="89" y="934"/>
                </a:lnTo>
                <a:lnTo>
                  <a:pt x="154" y="923"/>
                </a:lnTo>
                <a:lnTo>
                  <a:pt x="165" y="925"/>
                </a:lnTo>
                <a:lnTo>
                  <a:pt x="161" y="929"/>
                </a:lnTo>
                <a:lnTo>
                  <a:pt x="125" y="945"/>
                </a:lnTo>
                <a:lnTo>
                  <a:pt x="96" y="976"/>
                </a:lnTo>
                <a:lnTo>
                  <a:pt x="116" y="978"/>
                </a:lnTo>
                <a:lnTo>
                  <a:pt x="158" y="965"/>
                </a:lnTo>
                <a:lnTo>
                  <a:pt x="172" y="964"/>
                </a:lnTo>
                <a:lnTo>
                  <a:pt x="186" y="966"/>
                </a:lnTo>
                <a:lnTo>
                  <a:pt x="200" y="973"/>
                </a:lnTo>
                <a:lnTo>
                  <a:pt x="205" y="971"/>
                </a:lnTo>
                <a:lnTo>
                  <a:pt x="304" y="950"/>
                </a:lnTo>
                <a:lnTo>
                  <a:pt x="321" y="937"/>
                </a:lnTo>
                <a:lnTo>
                  <a:pt x="351" y="933"/>
                </a:lnTo>
                <a:lnTo>
                  <a:pt x="375" y="919"/>
                </a:lnTo>
                <a:lnTo>
                  <a:pt x="389" y="917"/>
                </a:lnTo>
                <a:lnTo>
                  <a:pt x="401" y="911"/>
                </a:lnTo>
                <a:lnTo>
                  <a:pt x="405" y="897"/>
                </a:lnTo>
                <a:lnTo>
                  <a:pt x="405" y="883"/>
                </a:lnTo>
                <a:lnTo>
                  <a:pt x="401" y="876"/>
                </a:lnTo>
                <a:lnTo>
                  <a:pt x="394" y="873"/>
                </a:lnTo>
                <a:lnTo>
                  <a:pt x="418" y="872"/>
                </a:lnTo>
                <a:lnTo>
                  <a:pt x="425" y="875"/>
                </a:lnTo>
                <a:lnTo>
                  <a:pt x="430" y="881"/>
                </a:lnTo>
                <a:lnTo>
                  <a:pt x="444" y="892"/>
                </a:lnTo>
                <a:lnTo>
                  <a:pt x="462" y="889"/>
                </a:lnTo>
                <a:lnTo>
                  <a:pt x="484" y="878"/>
                </a:lnTo>
                <a:lnTo>
                  <a:pt x="503" y="861"/>
                </a:lnTo>
                <a:lnTo>
                  <a:pt x="510" y="858"/>
                </a:lnTo>
                <a:lnTo>
                  <a:pt x="545" y="850"/>
                </a:lnTo>
                <a:lnTo>
                  <a:pt x="554" y="846"/>
                </a:lnTo>
                <a:lnTo>
                  <a:pt x="561" y="840"/>
                </a:lnTo>
                <a:lnTo>
                  <a:pt x="567" y="829"/>
                </a:lnTo>
                <a:lnTo>
                  <a:pt x="575" y="820"/>
                </a:lnTo>
                <a:lnTo>
                  <a:pt x="594" y="814"/>
                </a:lnTo>
                <a:lnTo>
                  <a:pt x="639" y="808"/>
                </a:lnTo>
                <a:lnTo>
                  <a:pt x="665" y="810"/>
                </a:lnTo>
                <a:lnTo>
                  <a:pt x="682" y="802"/>
                </a:lnTo>
                <a:lnTo>
                  <a:pt x="692" y="782"/>
                </a:lnTo>
                <a:lnTo>
                  <a:pt x="699" y="802"/>
                </a:lnTo>
                <a:lnTo>
                  <a:pt x="704" y="804"/>
                </a:lnTo>
                <a:lnTo>
                  <a:pt x="710" y="799"/>
                </a:lnTo>
                <a:lnTo>
                  <a:pt x="727" y="791"/>
                </a:lnTo>
                <a:lnTo>
                  <a:pt x="744" y="791"/>
                </a:lnTo>
                <a:lnTo>
                  <a:pt x="771" y="797"/>
                </a:lnTo>
                <a:lnTo>
                  <a:pt x="795" y="793"/>
                </a:lnTo>
                <a:lnTo>
                  <a:pt x="819" y="782"/>
                </a:lnTo>
                <a:lnTo>
                  <a:pt x="794" y="757"/>
                </a:lnTo>
                <a:lnTo>
                  <a:pt x="808" y="752"/>
                </a:lnTo>
                <a:lnTo>
                  <a:pt x="819" y="743"/>
                </a:lnTo>
                <a:lnTo>
                  <a:pt x="848" y="707"/>
                </a:lnTo>
                <a:lnTo>
                  <a:pt x="855" y="677"/>
                </a:lnTo>
                <a:lnTo>
                  <a:pt x="863" y="658"/>
                </a:lnTo>
                <a:lnTo>
                  <a:pt x="872" y="641"/>
                </a:lnTo>
                <a:lnTo>
                  <a:pt x="885" y="626"/>
                </a:lnTo>
                <a:lnTo>
                  <a:pt x="896" y="611"/>
                </a:lnTo>
                <a:lnTo>
                  <a:pt x="897" y="569"/>
                </a:lnTo>
                <a:lnTo>
                  <a:pt x="893" y="550"/>
                </a:lnTo>
                <a:lnTo>
                  <a:pt x="884" y="517"/>
                </a:lnTo>
                <a:close/>
                <a:moveTo>
                  <a:pt x="137" y="361"/>
                </a:moveTo>
                <a:lnTo>
                  <a:pt x="151" y="370"/>
                </a:lnTo>
                <a:lnTo>
                  <a:pt x="153" y="363"/>
                </a:lnTo>
                <a:lnTo>
                  <a:pt x="154" y="344"/>
                </a:lnTo>
                <a:lnTo>
                  <a:pt x="146" y="340"/>
                </a:lnTo>
                <a:lnTo>
                  <a:pt x="118" y="340"/>
                </a:lnTo>
                <a:lnTo>
                  <a:pt x="111" y="337"/>
                </a:lnTo>
                <a:lnTo>
                  <a:pt x="92" y="347"/>
                </a:lnTo>
                <a:lnTo>
                  <a:pt x="132" y="352"/>
                </a:lnTo>
                <a:lnTo>
                  <a:pt x="137" y="36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8" name="Freeform 34"/>
          <p:cNvSpPr>
            <a:spLocks/>
          </p:cNvSpPr>
          <p:nvPr/>
        </p:nvSpPr>
        <p:spPr bwMode="auto">
          <a:xfrm>
            <a:off x="5914327" y="1838208"/>
            <a:ext cx="273163" cy="103061"/>
          </a:xfrm>
          <a:custGeom>
            <a:avLst/>
            <a:gdLst>
              <a:gd name="T0" fmla="*/ 1882 w 1912"/>
              <a:gd name="T1" fmla="*/ 229 h 725"/>
              <a:gd name="T2" fmla="*/ 1791 w 1912"/>
              <a:gd name="T3" fmla="*/ 188 h 725"/>
              <a:gd name="T4" fmla="*/ 1726 w 1912"/>
              <a:gd name="T5" fmla="*/ 159 h 725"/>
              <a:gd name="T6" fmla="*/ 1693 w 1912"/>
              <a:gd name="T7" fmla="*/ 107 h 725"/>
              <a:gd name="T8" fmla="*/ 1781 w 1912"/>
              <a:gd name="T9" fmla="*/ 33 h 725"/>
              <a:gd name="T10" fmla="*/ 1590 w 1912"/>
              <a:gd name="T11" fmla="*/ 62 h 725"/>
              <a:gd name="T12" fmla="*/ 1454 w 1912"/>
              <a:gd name="T13" fmla="*/ 10 h 725"/>
              <a:gd name="T14" fmla="*/ 1362 w 1912"/>
              <a:gd name="T15" fmla="*/ 87 h 725"/>
              <a:gd name="T16" fmla="*/ 1245 w 1912"/>
              <a:gd name="T17" fmla="*/ 126 h 725"/>
              <a:gd name="T18" fmla="*/ 1117 w 1912"/>
              <a:gd name="T19" fmla="*/ 91 h 725"/>
              <a:gd name="T20" fmla="*/ 1121 w 1912"/>
              <a:gd name="T21" fmla="*/ 176 h 725"/>
              <a:gd name="T22" fmla="*/ 1001 w 1912"/>
              <a:gd name="T23" fmla="*/ 84 h 725"/>
              <a:gd name="T24" fmla="*/ 896 w 1912"/>
              <a:gd name="T25" fmla="*/ 173 h 725"/>
              <a:gd name="T26" fmla="*/ 785 w 1912"/>
              <a:gd name="T27" fmla="*/ 98 h 725"/>
              <a:gd name="T28" fmla="*/ 705 w 1912"/>
              <a:gd name="T29" fmla="*/ 220 h 725"/>
              <a:gd name="T30" fmla="*/ 608 w 1912"/>
              <a:gd name="T31" fmla="*/ 249 h 725"/>
              <a:gd name="T32" fmla="*/ 553 w 1912"/>
              <a:gd name="T33" fmla="*/ 246 h 725"/>
              <a:gd name="T34" fmla="*/ 537 w 1912"/>
              <a:gd name="T35" fmla="*/ 217 h 725"/>
              <a:gd name="T36" fmla="*/ 559 w 1912"/>
              <a:gd name="T37" fmla="*/ 181 h 725"/>
              <a:gd name="T38" fmla="*/ 571 w 1912"/>
              <a:gd name="T39" fmla="*/ 115 h 725"/>
              <a:gd name="T40" fmla="*/ 395 w 1912"/>
              <a:gd name="T41" fmla="*/ 19 h 725"/>
              <a:gd name="T42" fmla="*/ 342 w 1912"/>
              <a:gd name="T43" fmla="*/ 46 h 725"/>
              <a:gd name="T44" fmla="*/ 331 w 1912"/>
              <a:gd name="T45" fmla="*/ 63 h 725"/>
              <a:gd name="T46" fmla="*/ 386 w 1912"/>
              <a:gd name="T47" fmla="*/ 137 h 725"/>
              <a:gd name="T48" fmla="*/ 351 w 1912"/>
              <a:gd name="T49" fmla="*/ 115 h 725"/>
              <a:gd name="T50" fmla="*/ 290 w 1912"/>
              <a:gd name="T51" fmla="*/ 106 h 725"/>
              <a:gd name="T52" fmla="*/ 192 w 1912"/>
              <a:gd name="T53" fmla="*/ 95 h 725"/>
              <a:gd name="T54" fmla="*/ 155 w 1912"/>
              <a:gd name="T55" fmla="*/ 117 h 725"/>
              <a:gd name="T56" fmla="*/ 152 w 1912"/>
              <a:gd name="T57" fmla="*/ 171 h 725"/>
              <a:gd name="T58" fmla="*/ 95 w 1912"/>
              <a:gd name="T59" fmla="*/ 171 h 725"/>
              <a:gd name="T60" fmla="*/ 89 w 1912"/>
              <a:gd name="T61" fmla="*/ 224 h 725"/>
              <a:gd name="T62" fmla="*/ 94 w 1912"/>
              <a:gd name="T63" fmla="*/ 257 h 725"/>
              <a:gd name="T64" fmla="*/ 379 w 1912"/>
              <a:gd name="T65" fmla="*/ 241 h 725"/>
              <a:gd name="T66" fmla="*/ 325 w 1912"/>
              <a:gd name="T67" fmla="*/ 307 h 725"/>
              <a:gd name="T68" fmla="*/ 426 w 1912"/>
              <a:gd name="T69" fmla="*/ 340 h 725"/>
              <a:gd name="T70" fmla="*/ 245 w 1912"/>
              <a:gd name="T71" fmla="*/ 352 h 725"/>
              <a:gd name="T72" fmla="*/ 98 w 1912"/>
              <a:gd name="T73" fmla="*/ 372 h 725"/>
              <a:gd name="T74" fmla="*/ 64 w 1912"/>
              <a:gd name="T75" fmla="*/ 413 h 725"/>
              <a:gd name="T76" fmla="*/ 345 w 1912"/>
              <a:gd name="T77" fmla="*/ 418 h 725"/>
              <a:gd name="T78" fmla="*/ 440 w 1912"/>
              <a:gd name="T79" fmla="*/ 434 h 725"/>
              <a:gd name="T80" fmla="*/ 371 w 1912"/>
              <a:gd name="T81" fmla="*/ 493 h 725"/>
              <a:gd name="T82" fmla="*/ 462 w 1912"/>
              <a:gd name="T83" fmla="*/ 496 h 725"/>
              <a:gd name="T84" fmla="*/ 349 w 1912"/>
              <a:gd name="T85" fmla="*/ 562 h 725"/>
              <a:gd name="T86" fmla="*/ 214 w 1912"/>
              <a:gd name="T87" fmla="*/ 574 h 725"/>
              <a:gd name="T88" fmla="*/ 444 w 1912"/>
              <a:gd name="T89" fmla="*/ 615 h 725"/>
              <a:gd name="T90" fmla="*/ 531 w 1912"/>
              <a:gd name="T91" fmla="*/ 631 h 725"/>
              <a:gd name="T92" fmla="*/ 619 w 1912"/>
              <a:gd name="T93" fmla="*/ 642 h 725"/>
              <a:gd name="T94" fmla="*/ 684 w 1912"/>
              <a:gd name="T95" fmla="*/ 691 h 725"/>
              <a:gd name="T96" fmla="*/ 984 w 1912"/>
              <a:gd name="T97" fmla="*/ 697 h 725"/>
              <a:gd name="T98" fmla="*/ 1052 w 1912"/>
              <a:gd name="T99" fmla="*/ 674 h 725"/>
              <a:gd name="T100" fmla="*/ 1294 w 1912"/>
              <a:gd name="T101" fmla="*/ 617 h 725"/>
              <a:gd name="T102" fmla="*/ 1623 w 1912"/>
              <a:gd name="T103" fmla="*/ 510 h 725"/>
              <a:gd name="T104" fmla="*/ 1720 w 1912"/>
              <a:gd name="T105" fmla="*/ 437 h 725"/>
              <a:gd name="T106" fmla="*/ 1846 w 1912"/>
              <a:gd name="T107" fmla="*/ 372 h 725"/>
              <a:gd name="T108" fmla="*/ 1903 w 1912"/>
              <a:gd name="T109" fmla="*/ 323 h 725"/>
              <a:gd name="T110" fmla="*/ 1894 w 1912"/>
              <a:gd name="T111" fmla="*/ 28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2" h="725">
                <a:moveTo>
                  <a:pt x="1889" y="263"/>
                </a:moveTo>
                <a:lnTo>
                  <a:pt x="1897" y="259"/>
                </a:lnTo>
                <a:lnTo>
                  <a:pt x="1901" y="250"/>
                </a:lnTo>
                <a:lnTo>
                  <a:pt x="1910" y="239"/>
                </a:lnTo>
                <a:lnTo>
                  <a:pt x="1912" y="232"/>
                </a:lnTo>
                <a:lnTo>
                  <a:pt x="1903" y="225"/>
                </a:lnTo>
                <a:lnTo>
                  <a:pt x="1897" y="225"/>
                </a:lnTo>
                <a:lnTo>
                  <a:pt x="1882" y="229"/>
                </a:lnTo>
                <a:lnTo>
                  <a:pt x="1875" y="216"/>
                </a:lnTo>
                <a:lnTo>
                  <a:pt x="1859" y="209"/>
                </a:lnTo>
                <a:lnTo>
                  <a:pt x="1820" y="203"/>
                </a:lnTo>
                <a:lnTo>
                  <a:pt x="1796" y="206"/>
                </a:lnTo>
                <a:lnTo>
                  <a:pt x="1763" y="218"/>
                </a:lnTo>
                <a:lnTo>
                  <a:pt x="1793" y="200"/>
                </a:lnTo>
                <a:lnTo>
                  <a:pt x="1796" y="194"/>
                </a:lnTo>
                <a:lnTo>
                  <a:pt x="1791" y="188"/>
                </a:lnTo>
                <a:lnTo>
                  <a:pt x="1790" y="181"/>
                </a:lnTo>
                <a:lnTo>
                  <a:pt x="1790" y="173"/>
                </a:lnTo>
                <a:lnTo>
                  <a:pt x="1788" y="169"/>
                </a:lnTo>
                <a:lnTo>
                  <a:pt x="1782" y="169"/>
                </a:lnTo>
                <a:lnTo>
                  <a:pt x="1722" y="177"/>
                </a:lnTo>
                <a:lnTo>
                  <a:pt x="1710" y="175"/>
                </a:lnTo>
                <a:lnTo>
                  <a:pt x="1709" y="171"/>
                </a:lnTo>
                <a:lnTo>
                  <a:pt x="1726" y="159"/>
                </a:lnTo>
                <a:lnTo>
                  <a:pt x="1741" y="145"/>
                </a:lnTo>
                <a:lnTo>
                  <a:pt x="1748" y="130"/>
                </a:lnTo>
                <a:lnTo>
                  <a:pt x="1748" y="123"/>
                </a:lnTo>
                <a:lnTo>
                  <a:pt x="1745" y="116"/>
                </a:lnTo>
                <a:lnTo>
                  <a:pt x="1740" y="109"/>
                </a:lnTo>
                <a:lnTo>
                  <a:pt x="1731" y="107"/>
                </a:lnTo>
                <a:lnTo>
                  <a:pt x="1712" y="112"/>
                </a:lnTo>
                <a:lnTo>
                  <a:pt x="1693" y="107"/>
                </a:lnTo>
                <a:lnTo>
                  <a:pt x="1676" y="98"/>
                </a:lnTo>
                <a:lnTo>
                  <a:pt x="1677" y="91"/>
                </a:lnTo>
                <a:lnTo>
                  <a:pt x="1695" y="80"/>
                </a:lnTo>
                <a:lnTo>
                  <a:pt x="1720" y="56"/>
                </a:lnTo>
                <a:lnTo>
                  <a:pt x="1745" y="44"/>
                </a:lnTo>
                <a:lnTo>
                  <a:pt x="1760" y="42"/>
                </a:lnTo>
                <a:lnTo>
                  <a:pt x="1781" y="35"/>
                </a:lnTo>
                <a:lnTo>
                  <a:pt x="1781" y="33"/>
                </a:lnTo>
                <a:lnTo>
                  <a:pt x="1765" y="34"/>
                </a:lnTo>
                <a:lnTo>
                  <a:pt x="1736" y="33"/>
                </a:lnTo>
                <a:lnTo>
                  <a:pt x="1714" y="38"/>
                </a:lnTo>
                <a:lnTo>
                  <a:pt x="1676" y="56"/>
                </a:lnTo>
                <a:lnTo>
                  <a:pt x="1662" y="61"/>
                </a:lnTo>
                <a:lnTo>
                  <a:pt x="1627" y="69"/>
                </a:lnTo>
                <a:lnTo>
                  <a:pt x="1608" y="68"/>
                </a:lnTo>
                <a:lnTo>
                  <a:pt x="1590" y="62"/>
                </a:lnTo>
                <a:lnTo>
                  <a:pt x="1582" y="54"/>
                </a:lnTo>
                <a:lnTo>
                  <a:pt x="1584" y="38"/>
                </a:lnTo>
                <a:lnTo>
                  <a:pt x="1578" y="31"/>
                </a:lnTo>
                <a:lnTo>
                  <a:pt x="1564" y="22"/>
                </a:lnTo>
                <a:lnTo>
                  <a:pt x="1545" y="2"/>
                </a:lnTo>
                <a:lnTo>
                  <a:pt x="1537" y="0"/>
                </a:lnTo>
                <a:lnTo>
                  <a:pt x="1499" y="0"/>
                </a:lnTo>
                <a:lnTo>
                  <a:pt x="1454" y="10"/>
                </a:lnTo>
                <a:lnTo>
                  <a:pt x="1445" y="18"/>
                </a:lnTo>
                <a:lnTo>
                  <a:pt x="1455" y="57"/>
                </a:lnTo>
                <a:lnTo>
                  <a:pt x="1452" y="63"/>
                </a:lnTo>
                <a:lnTo>
                  <a:pt x="1441" y="76"/>
                </a:lnTo>
                <a:lnTo>
                  <a:pt x="1415" y="81"/>
                </a:lnTo>
                <a:lnTo>
                  <a:pt x="1392" y="90"/>
                </a:lnTo>
                <a:lnTo>
                  <a:pt x="1376" y="92"/>
                </a:lnTo>
                <a:lnTo>
                  <a:pt x="1362" y="87"/>
                </a:lnTo>
                <a:lnTo>
                  <a:pt x="1355" y="82"/>
                </a:lnTo>
                <a:lnTo>
                  <a:pt x="1341" y="75"/>
                </a:lnTo>
                <a:lnTo>
                  <a:pt x="1331" y="73"/>
                </a:lnTo>
                <a:lnTo>
                  <a:pt x="1325" y="74"/>
                </a:lnTo>
                <a:lnTo>
                  <a:pt x="1287" y="101"/>
                </a:lnTo>
                <a:lnTo>
                  <a:pt x="1269" y="115"/>
                </a:lnTo>
                <a:lnTo>
                  <a:pt x="1259" y="121"/>
                </a:lnTo>
                <a:lnTo>
                  <a:pt x="1245" y="126"/>
                </a:lnTo>
                <a:lnTo>
                  <a:pt x="1242" y="129"/>
                </a:lnTo>
                <a:lnTo>
                  <a:pt x="1237" y="127"/>
                </a:lnTo>
                <a:lnTo>
                  <a:pt x="1230" y="121"/>
                </a:lnTo>
                <a:lnTo>
                  <a:pt x="1203" y="94"/>
                </a:lnTo>
                <a:lnTo>
                  <a:pt x="1190" y="87"/>
                </a:lnTo>
                <a:lnTo>
                  <a:pt x="1143" y="84"/>
                </a:lnTo>
                <a:lnTo>
                  <a:pt x="1123" y="84"/>
                </a:lnTo>
                <a:lnTo>
                  <a:pt x="1117" y="91"/>
                </a:lnTo>
                <a:lnTo>
                  <a:pt x="1115" y="100"/>
                </a:lnTo>
                <a:lnTo>
                  <a:pt x="1135" y="143"/>
                </a:lnTo>
                <a:lnTo>
                  <a:pt x="1139" y="160"/>
                </a:lnTo>
                <a:lnTo>
                  <a:pt x="1135" y="173"/>
                </a:lnTo>
                <a:lnTo>
                  <a:pt x="1132" y="178"/>
                </a:lnTo>
                <a:lnTo>
                  <a:pt x="1127" y="183"/>
                </a:lnTo>
                <a:lnTo>
                  <a:pt x="1123" y="182"/>
                </a:lnTo>
                <a:lnTo>
                  <a:pt x="1121" y="176"/>
                </a:lnTo>
                <a:lnTo>
                  <a:pt x="1111" y="148"/>
                </a:lnTo>
                <a:lnTo>
                  <a:pt x="1084" y="129"/>
                </a:lnTo>
                <a:lnTo>
                  <a:pt x="1065" y="105"/>
                </a:lnTo>
                <a:lnTo>
                  <a:pt x="1050" y="89"/>
                </a:lnTo>
                <a:lnTo>
                  <a:pt x="1039" y="82"/>
                </a:lnTo>
                <a:lnTo>
                  <a:pt x="1028" y="78"/>
                </a:lnTo>
                <a:lnTo>
                  <a:pt x="1016" y="79"/>
                </a:lnTo>
                <a:lnTo>
                  <a:pt x="1001" y="84"/>
                </a:lnTo>
                <a:lnTo>
                  <a:pt x="981" y="92"/>
                </a:lnTo>
                <a:lnTo>
                  <a:pt x="962" y="99"/>
                </a:lnTo>
                <a:lnTo>
                  <a:pt x="928" y="104"/>
                </a:lnTo>
                <a:lnTo>
                  <a:pt x="918" y="112"/>
                </a:lnTo>
                <a:lnTo>
                  <a:pt x="910" y="124"/>
                </a:lnTo>
                <a:lnTo>
                  <a:pt x="904" y="163"/>
                </a:lnTo>
                <a:lnTo>
                  <a:pt x="901" y="169"/>
                </a:lnTo>
                <a:lnTo>
                  <a:pt x="896" y="173"/>
                </a:lnTo>
                <a:lnTo>
                  <a:pt x="891" y="174"/>
                </a:lnTo>
                <a:lnTo>
                  <a:pt x="874" y="171"/>
                </a:lnTo>
                <a:lnTo>
                  <a:pt x="866" y="166"/>
                </a:lnTo>
                <a:lnTo>
                  <a:pt x="851" y="151"/>
                </a:lnTo>
                <a:lnTo>
                  <a:pt x="833" y="136"/>
                </a:lnTo>
                <a:lnTo>
                  <a:pt x="814" y="110"/>
                </a:lnTo>
                <a:lnTo>
                  <a:pt x="802" y="103"/>
                </a:lnTo>
                <a:lnTo>
                  <a:pt x="785" y="98"/>
                </a:lnTo>
                <a:lnTo>
                  <a:pt x="770" y="102"/>
                </a:lnTo>
                <a:lnTo>
                  <a:pt x="755" y="113"/>
                </a:lnTo>
                <a:lnTo>
                  <a:pt x="747" y="132"/>
                </a:lnTo>
                <a:lnTo>
                  <a:pt x="745" y="160"/>
                </a:lnTo>
                <a:lnTo>
                  <a:pt x="737" y="186"/>
                </a:lnTo>
                <a:lnTo>
                  <a:pt x="721" y="208"/>
                </a:lnTo>
                <a:lnTo>
                  <a:pt x="710" y="219"/>
                </a:lnTo>
                <a:lnTo>
                  <a:pt x="705" y="220"/>
                </a:lnTo>
                <a:lnTo>
                  <a:pt x="695" y="217"/>
                </a:lnTo>
                <a:lnTo>
                  <a:pt x="682" y="201"/>
                </a:lnTo>
                <a:lnTo>
                  <a:pt x="676" y="198"/>
                </a:lnTo>
                <a:lnTo>
                  <a:pt x="665" y="200"/>
                </a:lnTo>
                <a:lnTo>
                  <a:pt x="653" y="204"/>
                </a:lnTo>
                <a:lnTo>
                  <a:pt x="625" y="221"/>
                </a:lnTo>
                <a:lnTo>
                  <a:pt x="612" y="243"/>
                </a:lnTo>
                <a:lnTo>
                  <a:pt x="608" y="249"/>
                </a:lnTo>
                <a:lnTo>
                  <a:pt x="603" y="252"/>
                </a:lnTo>
                <a:lnTo>
                  <a:pt x="598" y="252"/>
                </a:lnTo>
                <a:lnTo>
                  <a:pt x="590" y="262"/>
                </a:lnTo>
                <a:lnTo>
                  <a:pt x="580" y="282"/>
                </a:lnTo>
                <a:lnTo>
                  <a:pt x="573" y="290"/>
                </a:lnTo>
                <a:lnTo>
                  <a:pt x="570" y="281"/>
                </a:lnTo>
                <a:lnTo>
                  <a:pt x="565" y="254"/>
                </a:lnTo>
                <a:lnTo>
                  <a:pt x="553" y="246"/>
                </a:lnTo>
                <a:lnTo>
                  <a:pt x="544" y="244"/>
                </a:lnTo>
                <a:lnTo>
                  <a:pt x="534" y="245"/>
                </a:lnTo>
                <a:lnTo>
                  <a:pt x="533" y="242"/>
                </a:lnTo>
                <a:lnTo>
                  <a:pt x="540" y="236"/>
                </a:lnTo>
                <a:lnTo>
                  <a:pt x="546" y="228"/>
                </a:lnTo>
                <a:lnTo>
                  <a:pt x="551" y="218"/>
                </a:lnTo>
                <a:lnTo>
                  <a:pt x="547" y="214"/>
                </a:lnTo>
                <a:lnTo>
                  <a:pt x="537" y="217"/>
                </a:lnTo>
                <a:lnTo>
                  <a:pt x="535" y="216"/>
                </a:lnTo>
                <a:lnTo>
                  <a:pt x="540" y="211"/>
                </a:lnTo>
                <a:lnTo>
                  <a:pt x="536" y="205"/>
                </a:lnTo>
                <a:lnTo>
                  <a:pt x="514" y="194"/>
                </a:lnTo>
                <a:lnTo>
                  <a:pt x="508" y="185"/>
                </a:lnTo>
                <a:lnTo>
                  <a:pt x="542" y="191"/>
                </a:lnTo>
                <a:lnTo>
                  <a:pt x="551" y="187"/>
                </a:lnTo>
                <a:lnTo>
                  <a:pt x="559" y="181"/>
                </a:lnTo>
                <a:lnTo>
                  <a:pt x="579" y="149"/>
                </a:lnTo>
                <a:lnTo>
                  <a:pt x="580" y="145"/>
                </a:lnTo>
                <a:lnTo>
                  <a:pt x="569" y="134"/>
                </a:lnTo>
                <a:lnTo>
                  <a:pt x="551" y="131"/>
                </a:lnTo>
                <a:lnTo>
                  <a:pt x="547" y="128"/>
                </a:lnTo>
                <a:lnTo>
                  <a:pt x="564" y="123"/>
                </a:lnTo>
                <a:lnTo>
                  <a:pt x="571" y="119"/>
                </a:lnTo>
                <a:lnTo>
                  <a:pt x="571" y="115"/>
                </a:lnTo>
                <a:lnTo>
                  <a:pt x="536" y="100"/>
                </a:lnTo>
                <a:lnTo>
                  <a:pt x="506" y="75"/>
                </a:lnTo>
                <a:lnTo>
                  <a:pt x="489" y="66"/>
                </a:lnTo>
                <a:lnTo>
                  <a:pt x="487" y="62"/>
                </a:lnTo>
                <a:lnTo>
                  <a:pt x="454" y="50"/>
                </a:lnTo>
                <a:lnTo>
                  <a:pt x="433" y="32"/>
                </a:lnTo>
                <a:lnTo>
                  <a:pt x="418" y="22"/>
                </a:lnTo>
                <a:lnTo>
                  <a:pt x="395" y="19"/>
                </a:lnTo>
                <a:lnTo>
                  <a:pt x="366" y="22"/>
                </a:lnTo>
                <a:lnTo>
                  <a:pt x="338" y="20"/>
                </a:lnTo>
                <a:lnTo>
                  <a:pt x="327" y="22"/>
                </a:lnTo>
                <a:lnTo>
                  <a:pt x="304" y="32"/>
                </a:lnTo>
                <a:lnTo>
                  <a:pt x="292" y="39"/>
                </a:lnTo>
                <a:lnTo>
                  <a:pt x="292" y="43"/>
                </a:lnTo>
                <a:lnTo>
                  <a:pt x="315" y="46"/>
                </a:lnTo>
                <a:lnTo>
                  <a:pt x="342" y="46"/>
                </a:lnTo>
                <a:lnTo>
                  <a:pt x="366" y="43"/>
                </a:lnTo>
                <a:lnTo>
                  <a:pt x="367" y="48"/>
                </a:lnTo>
                <a:lnTo>
                  <a:pt x="371" y="51"/>
                </a:lnTo>
                <a:lnTo>
                  <a:pt x="390" y="54"/>
                </a:lnTo>
                <a:lnTo>
                  <a:pt x="397" y="60"/>
                </a:lnTo>
                <a:lnTo>
                  <a:pt x="392" y="62"/>
                </a:lnTo>
                <a:lnTo>
                  <a:pt x="349" y="62"/>
                </a:lnTo>
                <a:lnTo>
                  <a:pt x="331" y="63"/>
                </a:lnTo>
                <a:lnTo>
                  <a:pt x="317" y="67"/>
                </a:lnTo>
                <a:lnTo>
                  <a:pt x="313" y="72"/>
                </a:lnTo>
                <a:lnTo>
                  <a:pt x="323" y="81"/>
                </a:lnTo>
                <a:lnTo>
                  <a:pt x="334" y="85"/>
                </a:lnTo>
                <a:lnTo>
                  <a:pt x="392" y="105"/>
                </a:lnTo>
                <a:lnTo>
                  <a:pt x="393" y="108"/>
                </a:lnTo>
                <a:lnTo>
                  <a:pt x="391" y="121"/>
                </a:lnTo>
                <a:lnTo>
                  <a:pt x="386" y="137"/>
                </a:lnTo>
                <a:lnTo>
                  <a:pt x="382" y="142"/>
                </a:lnTo>
                <a:lnTo>
                  <a:pt x="362" y="143"/>
                </a:lnTo>
                <a:lnTo>
                  <a:pt x="349" y="151"/>
                </a:lnTo>
                <a:lnTo>
                  <a:pt x="349" y="149"/>
                </a:lnTo>
                <a:lnTo>
                  <a:pt x="356" y="133"/>
                </a:lnTo>
                <a:lnTo>
                  <a:pt x="357" y="126"/>
                </a:lnTo>
                <a:lnTo>
                  <a:pt x="356" y="121"/>
                </a:lnTo>
                <a:lnTo>
                  <a:pt x="351" y="115"/>
                </a:lnTo>
                <a:lnTo>
                  <a:pt x="341" y="112"/>
                </a:lnTo>
                <a:lnTo>
                  <a:pt x="321" y="124"/>
                </a:lnTo>
                <a:lnTo>
                  <a:pt x="314" y="125"/>
                </a:lnTo>
                <a:lnTo>
                  <a:pt x="303" y="122"/>
                </a:lnTo>
                <a:lnTo>
                  <a:pt x="286" y="125"/>
                </a:lnTo>
                <a:lnTo>
                  <a:pt x="284" y="121"/>
                </a:lnTo>
                <a:lnTo>
                  <a:pt x="290" y="113"/>
                </a:lnTo>
                <a:lnTo>
                  <a:pt x="290" y="106"/>
                </a:lnTo>
                <a:lnTo>
                  <a:pt x="284" y="101"/>
                </a:lnTo>
                <a:lnTo>
                  <a:pt x="249" y="82"/>
                </a:lnTo>
                <a:lnTo>
                  <a:pt x="235" y="79"/>
                </a:lnTo>
                <a:lnTo>
                  <a:pt x="222" y="79"/>
                </a:lnTo>
                <a:lnTo>
                  <a:pt x="208" y="83"/>
                </a:lnTo>
                <a:lnTo>
                  <a:pt x="207" y="87"/>
                </a:lnTo>
                <a:lnTo>
                  <a:pt x="202" y="92"/>
                </a:lnTo>
                <a:lnTo>
                  <a:pt x="192" y="95"/>
                </a:lnTo>
                <a:lnTo>
                  <a:pt x="192" y="100"/>
                </a:lnTo>
                <a:lnTo>
                  <a:pt x="209" y="109"/>
                </a:lnTo>
                <a:lnTo>
                  <a:pt x="216" y="115"/>
                </a:lnTo>
                <a:lnTo>
                  <a:pt x="206" y="115"/>
                </a:lnTo>
                <a:lnTo>
                  <a:pt x="166" y="105"/>
                </a:lnTo>
                <a:lnTo>
                  <a:pt x="162" y="107"/>
                </a:lnTo>
                <a:lnTo>
                  <a:pt x="158" y="111"/>
                </a:lnTo>
                <a:lnTo>
                  <a:pt x="155" y="117"/>
                </a:lnTo>
                <a:lnTo>
                  <a:pt x="156" y="121"/>
                </a:lnTo>
                <a:lnTo>
                  <a:pt x="170" y="131"/>
                </a:lnTo>
                <a:lnTo>
                  <a:pt x="190" y="149"/>
                </a:lnTo>
                <a:lnTo>
                  <a:pt x="152" y="148"/>
                </a:lnTo>
                <a:lnTo>
                  <a:pt x="139" y="151"/>
                </a:lnTo>
                <a:lnTo>
                  <a:pt x="134" y="156"/>
                </a:lnTo>
                <a:lnTo>
                  <a:pt x="142" y="165"/>
                </a:lnTo>
                <a:lnTo>
                  <a:pt x="152" y="171"/>
                </a:lnTo>
                <a:lnTo>
                  <a:pt x="175" y="175"/>
                </a:lnTo>
                <a:lnTo>
                  <a:pt x="219" y="175"/>
                </a:lnTo>
                <a:lnTo>
                  <a:pt x="224" y="178"/>
                </a:lnTo>
                <a:lnTo>
                  <a:pt x="204" y="184"/>
                </a:lnTo>
                <a:lnTo>
                  <a:pt x="187" y="191"/>
                </a:lnTo>
                <a:lnTo>
                  <a:pt x="162" y="195"/>
                </a:lnTo>
                <a:lnTo>
                  <a:pt x="116" y="174"/>
                </a:lnTo>
                <a:lnTo>
                  <a:pt x="95" y="171"/>
                </a:lnTo>
                <a:lnTo>
                  <a:pt x="84" y="172"/>
                </a:lnTo>
                <a:lnTo>
                  <a:pt x="80" y="176"/>
                </a:lnTo>
                <a:lnTo>
                  <a:pt x="84" y="188"/>
                </a:lnTo>
                <a:lnTo>
                  <a:pt x="91" y="192"/>
                </a:lnTo>
                <a:lnTo>
                  <a:pt x="90" y="202"/>
                </a:lnTo>
                <a:lnTo>
                  <a:pt x="88" y="209"/>
                </a:lnTo>
                <a:lnTo>
                  <a:pt x="109" y="228"/>
                </a:lnTo>
                <a:lnTo>
                  <a:pt x="89" y="224"/>
                </a:lnTo>
                <a:lnTo>
                  <a:pt x="61" y="211"/>
                </a:lnTo>
                <a:lnTo>
                  <a:pt x="46" y="209"/>
                </a:lnTo>
                <a:lnTo>
                  <a:pt x="29" y="212"/>
                </a:lnTo>
                <a:lnTo>
                  <a:pt x="0" y="231"/>
                </a:lnTo>
                <a:lnTo>
                  <a:pt x="2" y="236"/>
                </a:lnTo>
                <a:lnTo>
                  <a:pt x="42" y="239"/>
                </a:lnTo>
                <a:lnTo>
                  <a:pt x="75" y="249"/>
                </a:lnTo>
                <a:lnTo>
                  <a:pt x="94" y="257"/>
                </a:lnTo>
                <a:lnTo>
                  <a:pt x="113" y="254"/>
                </a:lnTo>
                <a:lnTo>
                  <a:pt x="149" y="243"/>
                </a:lnTo>
                <a:lnTo>
                  <a:pt x="238" y="228"/>
                </a:lnTo>
                <a:lnTo>
                  <a:pt x="280" y="217"/>
                </a:lnTo>
                <a:lnTo>
                  <a:pt x="295" y="226"/>
                </a:lnTo>
                <a:lnTo>
                  <a:pt x="325" y="220"/>
                </a:lnTo>
                <a:lnTo>
                  <a:pt x="367" y="228"/>
                </a:lnTo>
                <a:lnTo>
                  <a:pt x="379" y="241"/>
                </a:lnTo>
                <a:lnTo>
                  <a:pt x="433" y="238"/>
                </a:lnTo>
                <a:lnTo>
                  <a:pt x="458" y="248"/>
                </a:lnTo>
                <a:lnTo>
                  <a:pt x="455" y="254"/>
                </a:lnTo>
                <a:lnTo>
                  <a:pt x="444" y="259"/>
                </a:lnTo>
                <a:lnTo>
                  <a:pt x="398" y="273"/>
                </a:lnTo>
                <a:lnTo>
                  <a:pt x="366" y="284"/>
                </a:lnTo>
                <a:lnTo>
                  <a:pt x="334" y="299"/>
                </a:lnTo>
                <a:lnTo>
                  <a:pt x="325" y="307"/>
                </a:lnTo>
                <a:lnTo>
                  <a:pt x="343" y="315"/>
                </a:lnTo>
                <a:lnTo>
                  <a:pt x="394" y="323"/>
                </a:lnTo>
                <a:lnTo>
                  <a:pt x="404" y="323"/>
                </a:lnTo>
                <a:lnTo>
                  <a:pt x="453" y="309"/>
                </a:lnTo>
                <a:lnTo>
                  <a:pt x="456" y="312"/>
                </a:lnTo>
                <a:lnTo>
                  <a:pt x="445" y="327"/>
                </a:lnTo>
                <a:lnTo>
                  <a:pt x="438" y="333"/>
                </a:lnTo>
                <a:lnTo>
                  <a:pt x="426" y="340"/>
                </a:lnTo>
                <a:lnTo>
                  <a:pt x="352" y="341"/>
                </a:lnTo>
                <a:lnTo>
                  <a:pt x="318" y="342"/>
                </a:lnTo>
                <a:lnTo>
                  <a:pt x="299" y="345"/>
                </a:lnTo>
                <a:lnTo>
                  <a:pt x="284" y="345"/>
                </a:lnTo>
                <a:lnTo>
                  <a:pt x="267" y="341"/>
                </a:lnTo>
                <a:lnTo>
                  <a:pt x="261" y="344"/>
                </a:lnTo>
                <a:lnTo>
                  <a:pt x="258" y="346"/>
                </a:lnTo>
                <a:lnTo>
                  <a:pt x="245" y="352"/>
                </a:lnTo>
                <a:lnTo>
                  <a:pt x="205" y="360"/>
                </a:lnTo>
                <a:lnTo>
                  <a:pt x="202" y="355"/>
                </a:lnTo>
                <a:lnTo>
                  <a:pt x="191" y="352"/>
                </a:lnTo>
                <a:lnTo>
                  <a:pt x="184" y="354"/>
                </a:lnTo>
                <a:lnTo>
                  <a:pt x="168" y="362"/>
                </a:lnTo>
                <a:lnTo>
                  <a:pt x="161" y="363"/>
                </a:lnTo>
                <a:lnTo>
                  <a:pt x="137" y="365"/>
                </a:lnTo>
                <a:lnTo>
                  <a:pt x="98" y="372"/>
                </a:lnTo>
                <a:lnTo>
                  <a:pt x="69" y="370"/>
                </a:lnTo>
                <a:lnTo>
                  <a:pt x="57" y="372"/>
                </a:lnTo>
                <a:lnTo>
                  <a:pt x="42" y="376"/>
                </a:lnTo>
                <a:lnTo>
                  <a:pt x="36" y="383"/>
                </a:lnTo>
                <a:lnTo>
                  <a:pt x="41" y="395"/>
                </a:lnTo>
                <a:lnTo>
                  <a:pt x="47" y="404"/>
                </a:lnTo>
                <a:lnTo>
                  <a:pt x="55" y="410"/>
                </a:lnTo>
                <a:lnTo>
                  <a:pt x="64" y="413"/>
                </a:lnTo>
                <a:lnTo>
                  <a:pt x="89" y="409"/>
                </a:lnTo>
                <a:lnTo>
                  <a:pt x="130" y="397"/>
                </a:lnTo>
                <a:lnTo>
                  <a:pt x="153" y="393"/>
                </a:lnTo>
                <a:lnTo>
                  <a:pt x="263" y="401"/>
                </a:lnTo>
                <a:lnTo>
                  <a:pt x="308" y="400"/>
                </a:lnTo>
                <a:lnTo>
                  <a:pt x="333" y="414"/>
                </a:lnTo>
                <a:lnTo>
                  <a:pt x="343" y="415"/>
                </a:lnTo>
                <a:lnTo>
                  <a:pt x="345" y="418"/>
                </a:lnTo>
                <a:lnTo>
                  <a:pt x="325" y="434"/>
                </a:lnTo>
                <a:lnTo>
                  <a:pt x="322" y="440"/>
                </a:lnTo>
                <a:lnTo>
                  <a:pt x="327" y="448"/>
                </a:lnTo>
                <a:lnTo>
                  <a:pt x="333" y="452"/>
                </a:lnTo>
                <a:lnTo>
                  <a:pt x="347" y="459"/>
                </a:lnTo>
                <a:lnTo>
                  <a:pt x="356" y="460"/>
                </a:lnTo>
                <a:lnTo>
                  <a:pt x="390" y="454"/>
                </a:lnTo>
                <a:lnTo>
                  <a:pt x="440" y="434"/>
                </a:lnTo>
                <a:lnTo>
                  <a:pt x="448" y="436"/>
                </a:lnTo>
                <a:lnTo>
                  <a:pt x="453" y="439"/>
                </a:lnTo>
                <a:lnTo>
                  <a:pt x="447" y="443"/>
                </a:lnTo>
                <a:lnTo>
                  <a:pt x="432" y="446"/>
                </a:lnTo>
                <a:lnTo>
                  <a:pt x="383" y="465"/>
                </a:lnTo>
                <a:lnTo>
                  <a:pt x="369" y="480"/>
                </a:lnTo>
                <a:lnTo>
                  <a:pt x="367" y="489"/>
                </a:lnTo>
                <a:lnTo>
                  <a:pt x="371" y="493"/>
                </a:lnTo>
                <a:lnTo>
                  <a:pt x="384" y="494"/>
                </a:lnTo>
                <a:lnTo>
                  <a:pt x="362" y="503"/>
                </a:lnTo>
                <a:lnTo>
                  <a:pt x="353" y="508"/>
                </a:lnTo>
                <a:lnTo>
                  <a:pt x="352" y="511"/>
                </a:lnTo>
                <a:lnTo>
                  <a:pt x="370" y="511"/>
                </a:lnTo>
                <a:lnTo>
                  <a:pt x="430" y="492"/>
                </a:lnTo>
                <a:lnTo>
                  <a:pt x="445" y="492"/>
                </a:lnTo>
                <a:lnTo>
                  <a:pt x="462" y="496"/>
                </a:lnTo>
                <a:lnTo>
                  <a:pt x="435" y="499"/>
                </a:lnTo>
                <a:lnTo>
                  <a:pt x="423" y="503"/>
                </a:lnTo>
                <a:lnTo>
                  <a:pt x="411" y="510"/>
                </a:lnTo>
                <a:lnTo>
                  <a:pt x="401" y="519"/>
                </a:lnTo>
                <a:lnTo>
                  <a:pt x="385" y="537"/>
                </a:lnTo>
                <a:lnTo>
                  <a:pt x="378" y="543"/>
                </a:lnTo>
                <a:lnTo>
                  <a:pt x="363" y="549"/>
                </a:lnTo>
                <a:lnTo>
                  <a:pt x="349" y="562"/>
                </a:lnTo>
                <a:lnTo>
                  <a:pt x="337" y="569"/>
                </a:lnTo>
                <a:lnTo>
                  <a:pt x="311" y="576"/>
                </a:lnTo>
                <a:lnTo>
                  <a:pt x="251" y="587"/>
                </a:lnTo>
                <a:lnTo>
                  <a:pt x="243" y="583"/>
                </a:lnTo>
                <a:lnTo>
                  <a:pt x="237" y="574"/>
                </a:lnTo>
                <a:lnTo>
                  <a:pt x="230" y="567"/>
                </a:lnTo>
                <a:lnTo>
                  <a:pt x="222" y="566"/>
                </a:lnTo>
                <a:lnTo>
                  <a:pt x="214" y="574"/>
                </a:lnTo>
                <a:lnTo>
                  <a:pt x="211" y="581"/>
                </a:lnTo>
                <a:lnTo>
                  <a:pt x="210" y="594"/>
                </a:lnTo>
                <a:lnTo>
                  <a:pt x="210" y="616"/>
                </a:lnTo>
                <a:lnTo>
                  <a:pt x="215" y="626"/>
                </a:lnTo>
                <a:lnTo>
                  <a:pt x="224" y="623"/>
                </a:lnTo>
                <a:lnTo>
                  <a:pt x="266" y="622"/>
                </a:lnTo>
                <a:lnTo>
                  <a:pt x="433" y="618"/>
                </a:lnTo>
                <a:lnTo>
                  <a:pt x="444" y="615"/>
                </a:lnTo>
                <a:lnTo>
                  <a:pt x="474" y="601"/>
                </a:lnTo>
                <a:lnTo>
                  <a:pt x="491" y="599"/>
                </a:lnTo>
                <a:lnTo>
                  <a:pt x="498" y="600"/>
                </a:lnTo>
                <a:lnTo>
                  <a:pt x="500" y="601"/>
                </a:lnTo>
                <a:lnTo>
                  <a:pt x="488" y="607"/>
                </a:lnTo>
                <a:lnTo>
                  <a:pt x="490" y="612"/>
                </a:lnTo>
                <a:lnTo>
                  <a:pt x="511" y="623"/>
                </a:lnTo>
                <a:lnTo>
                  <a:pt x="531" y="631"/>
                </a:lnTo>
                <a:lnTo>
                  <a:pt x="558" y="633"/>
                </a:lnTo>
                <a:lnTo>
                  <a:pt x="557" y="641"/>
                </a:lnTo>
                <a:lnTo>
                  <a:pt x="568" y="647"/>
                </a:lnTo>
                <a:lnTo>
                  <a:pt x="579" y="648"/>
                </a:lnTo>
                <a:lnTo>
                  <a:pt x="606" y="634"/>
                </a:lnTo>
                <a:lnTo>
                  <a:pt x="615" y="631"/>
                </a:lnTo>
                <a:lnTo>
                  <a:pt x="621" y="641"/>
                </a:lnTo>
                <a:lnTo>
                  <a:pt x="619" y="642"/>
                </a:lnTo>
                <a:lnTo>
                  <a:pt x="608" y="643"/>
                </a:lnTo>
                <a:lnTo>
                  <a:pt x="602" y="645"/>
                </a:lnTo>
                <a:lnTo>
                  <a:pt x="597" y="648"/>
                </a:lnTo>
                <a:lnTo>
                  <a:pt x="594" y="654"/>
                </a:lnTo>
                <a:lnTo>
                  <a:pt x="594" y="659"/>
                </a:lnTo>
                <a:lnTo>
                  <a:pt x="608" y="670"/>
                </a:lnTo>
                <a:lnTo>
                  <a:pt x="640" y="690"/>
                </a:lnTo>
                <a:lnTo>
                  <a:pt x="684" y="691"/>
                </a:lnTo>
                <a:lnTo>
                  <a:pt x="713" y="694"/>
                </a:lnTo>
                <a:lnTo>
                  <a:pt x="762" y="708"/>
                </a:lnTo>
                <a:lnTo>
                  <a:pt x="803" y="716"/>
                </a:lnTo>
                <a:lnTo>
                  <a:pt x="909" y="725"/>
                </a:lnTo>
                <a:lnTo>
                  <a:pt x="974" y="713"/>
                </a:lnTo>
                <a:lnTo>
                  <a:pt x="990" y="709"/>
                </a:lnTo>
                <a:lnTo>
                  <a:pt x="984" y="699"/>
                </a:lnTo>
                <a:lnTo>
                  <a:pt x="984" y="697"/>
                </a:lnTo>
                <a:lnTo>
                  <a:pt x="987" y="696"/>
                </a:lnTo>
                <a:lnTo>
                  <a:pt x="994" y="696"/>
                </a:lnTo>
                <a:lnTo>
                  <a:pt x="1005" y="703"/>
                </a:lnTo>
                <a:lnTo>
                  <a:pt x="1017" y="703"/>
                </a:lnTo>
                <a:lnTo>
                  <a:pt x="1043" y="695"/>
                </a:lnTo>
                <a:lnTo>
                  <a:pt x="1057" y="682"/>
                </a:lnTo>
                <a:lnTo>
                  <a:pt x="1057" y="677"/>
                </a:lnTo>
                <a:lnTo>
                  <a:pt x="1052" y="674"/>
                </a:lnTo>
                <a:lnTo>
                  <a:pt x="1054" y="670"/>
                </a:lnTo>
                <a:lnTo>
                  <a:pt x="1069" y="660"/>
                </a:lnTo>
                <a:lnTo>
                  <a:pt x="1076" y="653"/>
                </a:lnTo>
                <a:lnTo>
                  <a:pt x="1110" y="645"/>
                </a:lnTo>
                <a:lnTo>
                  <a:pt x="1210" y="630"/>
                </a:lnTo>
                <a:lnTo>
                  <a:pt x="1240" y="622"/>
                </a:lnTo>
                <a:lnTo>
                  <a:pt x="1276" y="620"/>
                </a:lnTo>
                <a:lnTo>
                  <a:pt x="1294" y="617"/>
                </a:lnTo>
                <a:lnTo>
                  <a:pt x="1327" y="605"/>
                </a:lnTo>
                <a:lnTo>
                  <a:pt x="1375" y="577"/>
                </a:lnTo>
                <a:lnTo>
                  <a:pt x="1410" y="560"/>
                </a:lnTo>
                <a:lnTo>
                  <a:pt x="1454" y="544"/>
                </a:lnTo>
                <a:lnTo>
                  <a:pt x="1519" y="525"/>
                </a:lnTo>
                <a:lnTo>
                  <a:pt x="1564" y="516"/>
                </a:lnTo>
                <a:lnTo>
                  <a:pt x="1605" y="517"/>
                </a:lnTo>
                <a:lnTo>
                  <a:pt x="1623" y="510"/>
                </a:lnTo>
                <a:lnTo>
                  <a:pt x="1651" y="496"/>
                </a:lnTo>
                <a:lnTo>
                  <a:pt x="1680" y="488"/>
                </a:lnTo>
                <a:lnTo>
                  <a:pt x="1697" y="481"/>
                </a:lnTo>
                <a:lnTo>
                  <a:pt x="1712" y="469"/>
                </a:lnTo>
                <a:lnTo>
                  <a:pt x="1721" y="459"/>
                </a:lnTo>
                <a:lnTo>
                  <a:pt x="1726" y="449"/>
                </a:lnTo>
                <a:lnTo>
                  <a:pt x="1721" y="445"/>
                </a:lnTo>
                <a:lnTo>
                  <a:pt x="1720" y="437"/>
                </a:lnTo>
                <a:lnTo>
                  <a:pt x="1738" y="427"/>
                </a:lnTo>
                <a:lnTo>
                  <a:pt x="1740" y="411"/>
                </a:lnTo>
                <a:lnTo>
                  <a:pt x="1754" y="416"/>
                </a:lnTo>
                <a:lnTo>
                  <a:pt x="1783" y="418"/>
                </a:lnTo>
                <a:lnTo>
                  <a:pt x="1800" y="412"/>
                </a:lnTo>
                <a:lnTo>
                  <a:pt x="1818" y="402"/>
                </a:lnTo>
                <a:lnTo>
                  <a:pt x="1839" y="384"/>
                </a:lnTo>
                <a:lnTo>
                  <a:pt x="1846" y="372"/>
                </a:lnTo>
                <a:lnTo>
                  <a:pt x="1848" y="362"/>
                </a:lnTo>
                <a:lnTo>
                  <a:pt x="1845" y="354"/>
                </a:lnTo>
                <a:lnTo>
                  <a:pt x="1859" y="349"/>
                </a:lnTo>
                <a:lnTo>
                  <a:pt x="1882" y="348"/>
                </a:lnTo>
                <a:lnTo>
                  <a:pt x="1892" y="343"/>
                </a:lnTo>
                <a:lnTo>
                  <a:pt x="1899" y="336"/>
                </a:lnTo>
                <a:lnTo>
                  <a:pt x="1902" y="329"/>
                </a:lnTo>
                <a:lnTo>
                  <a:pt x="1903" y="323"/>
                </a:lnTo>
                <a:lnTo>
                  <a:pt x="1900" y="319"/>
                </a:lnTo>
                <a:lnTo>
                  <a:pt x="1872" y="308"/>
                </a:lnTo>
                <a:lnTo>
                  <a:pt x="1881" y="302"/>
                </a:lnTo>
                <a:lnTo>
                  <a:pt x="1888" y="300"/>
                </a:lnTo>
                <a:lnTo>
                  <a:pt x="1893" y="297"/>
                </a:lnTo>
                <a:lnTo>
                  <a:pt x="1895" y="292"/>
                </a:lnTo>
                <a:lnTo>
                  <a:pt x="1896" y="288"/>
                </a:lnTo>
                <a:lnTo>
                  <a:pt x="1894" y="285"/>
                </a:lnTo>
                <a:lnTo>
                  <a:pt x="1882" y="284"/>
                </a:lnTo>
                <a:lnTo>
                  <a:pt x="1875" y="277"/>
                </a:lnTo>
                <a:lnTo>
                  <a:pt x="1871" y="270"/>
                </a:lnTo>
                <a:lnTo>
                  <a:pt x="1875" y="267"/>
                </a:lnTo>
                <a:lnTo>
                  <a:pt x="1889" y="26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9" name="Freeform 35"/>
          <p:cNvSpPr>
            <a:spLocks/>
          </p:cNvSpPr>
          <p:nvPr/>
        </p:nvSpPr>
        <p:spPr bwMode="auto">
          <a:xfrm>
            <a:off x="6956951" y="2466584"/>
            <a:ext cx="198119" cy="104063"/>
          </a:xfrm>
          <a:custGeom>
            <a:avLst/>
            <a:gdLst>
              <a:gd name="T0" fmla="*/ 1375 w 1385"/>
              <a:gd name="T1" fmla="*/ 127 h 722"/>
              <a:gd name="T2" fmla="*/ 1343 w 1385"/>
              <a:gd name="T3" fmla="*/ 115 h 722"/>
              <a:gd name="T4" fmla="*/ 1288 w 1385"/>
              <a:gd name="T5" fmla="*/ 79 h 722"/>
              <a:gd name="T6" fmla="*/ 1255 w 1385"/>
              <a:gd name="T7" fmla="*/ 50 h 722"/>
              <a:gd name="T8" fmla="*/ 1245 w 1385"/>
              <a:gd name="T9" fmla="*/ 35 h 722"/>
              <a:gd name="T10" fmla="*/ 1142 w 1385"/>
              <a:gd name="T11" fmla="*/ 53 h 722"/>
              <a:gd name="T12" fmla="*/ 1116 w 1385"/>
              <a:gd name="T13" fmla="*/ 22 h 722"/>
              <a:gd name="T14" fmla="*/ 1070 w 1385"/>
              <a:gd name="T15" fmla="*/ 0 h 722"/>
              <a:gd name="T16" fmla="*/ 964 w 1385"/>
              <a:gd name="T17" fmla="*/ 2 h 722"/>
              <a:gd name="T18" fmla="*/ 859 w 1385"/>
              <a:gd name="T19" fmla="*/ 66 h 722"/>
              <a:gd name="T20" fmla="*/ 753 w 1385"/>
              <a:gd name="T21" fmla="*/ 102 h 722"/>
              <a:gd name="T22" fmla="*/ 689 w 1385"/>
              <a:gd name="T23" fmla="*/ 100 h 722"/>
              <a:gd name="T24" fmla="*/ 547 w 1385"/>
              <a:gd name="T25" fmla="*/ 142 h 722"/>
              <a:gd name="T26" fmla="*/ 537 w 1385"/>
              <a:gd name="T27" fmla="*/ 192 h 722"/>
              <a:gd name="T28" fmla="*/ 376 w 1385"/>
              <a:gd name="T29" fmla="*/ 202 h 722"/>
              <a:gd name="T30" fmla="*/ 244 w 1385"/>
              <a:gd name="T31" fmla="*/ 144 h 722"/>
              <a:gd name="T32" fmla="*/ 209 w 1385"/>
              <a:gd name="T33" fmla="*/ 141 h 722"/>
              <a:gd name="T34" fmla="*/ 186 w 1385"/>
              <a:gd name="T35" fmla="*/ 184 h 722"/>
              <a:gd name="T36" fmla="*/ 176 w 1385"/>
              <a:gd name="T37" fmla="*/ 221 h 722"/>
              <a:gd name="T38" fmla="*/ 130 w 1385"/>
              <a:gd name="T39" fmla="*/ 223 h 722"/>
              <a:gd name="T40" fmla="*/ 83 w 1385"/>
              <a:gd name="T41" fmla="*/ 214 h 722"/>
              <a:gd name="T42" fmla="*/ 108 w 1385"/>
              <a:gd name="T43" fmla="*/ 243 h 722"/>
              <a:gd name="T44" fmla="*/ 96 w 1385"/>
              <a:gd name="T45" fmla="*/ 291 h 722"/>
              <a:gd name="T46" fmla="*/ 74 w 1385"/>
              <a:gd name="T47" fmla="*/ 329 h 722"/>
              <a:gd name="T48" fmla="*/ 79 w 1385"/>
              <a:gd name="T49" fmla="*/ 364 h 722"/>
              <a:gd name="T50" fmla="*/ 76 w 1385"/>
              <a:gd name="T51" fmla="*/ 395 h 722"/>
              <a:gd name="T52" fmla="*/ 33 w 1385"/>
              <a:gd name="T53" fmla="*/ 407 h 722"/>
              <a:gd name="T54" fmla="*/ 48 w 1385"/>
              <a:gd name="T55" fmla="*/ 457 h 722"/>
              <a:gd name="T56" fmla="*/ 62 w 1385"/>
              <a:gd name="T57" fmla="*/ 493 h 722"/>
              <a:gd name="T58" fmla="*/ 102 w 1385"/>
              <a:gd name="T59" fmla="*/ 533 h 722"/>
              <a:gd name="T60" fmla="*/ 200 w 1385"/>
              <a:gd name="T61" fmla="*/ 610 h 722"/>
              <a:gd name="T62" fmla="*/ 280 w 1385"/>
              <a:gd name="T63" fmla="*/ 671 h 722"/>
              <a:gd name="T64" fmla="*/ 343 w 1385"/>
              <a:gd name="T65" fmla="*/ 702 h 722"/>
              <a:gd name="T66" fmla="*/ 465 w 1385"/>
              <a:gd name="T67" fmla="*/ 719 h 722"/>
              <a:gd name="T68" fmla="*/ 521 w 1385"/>
              <a:gd name="T69" fmla="*/ 706 h 722"/>
              <a:gd name="T70" fmla="*/ 590 w 1385"/>
              <a:gd name="T71" fmla="*/ 676 h 722"/>
              <a:gd name="T72" fmla="*/ 619 w 1385"/>
              <a:gd name="T73" fmla="*/ 662 h 722"/>
              <a:gd name="T74" fmla="*/ 653 w 1385"/>
              <a:gd name="T75" fmla="*/ 662 h 722"/>
              <a:gd name="T76" fmla="*/ 696 w 1385"/>
              <a:gd name="T77" fmla="*/ 642 h 722"/>
              <a:gd name="T78" fmla="*/ 758 w 1385"/>
              <a:gd name="T79" fmla="*/ 619 h 722"/>
              <a:gd name="T80" fmla="*/ 860 w 1385"/>
              <a:gd name="T81" fmla="*/ 626 h 722"/>
              <a:gd name="T82" fmla="*/ 943 w 1385"/>
              <a:gd name="T83" fmla="*/ 624 h 722"/>
              <a:gd name="T84" fmla="*/ 967 w 1385"/>
              <a:gd name="T85" fmla="*/ 602 h 722"/>
              <a:gd name="T86" fmla="*/ 1046 w 1385"/>
              <a:gd name="T87" fmla="*/ 586 h 722"/>
              <a:gd name="T88" fmla="*/ 1075 w 1385"/>
              <a:gd name="T89" fmla="*/ 552 h 722"/>
              <a:gd name="T90" fmla="*/ 1083 w 1385"/>
              <a:gd name="T91" fmla="*/ 502 h 722"/>
              <a:gd name="T92" fmla="*/ 1114 w 1385"/>
              <a:gd name="T93" fmla="*/ 464 h 722"/>
              <a:gd name="T94" fmla="*/ 1146 w 1385"/>
              <a:gd name="T95" fmla="*/ 399 h 722"/>
              <a:gd name="T96" fmla="*/ 1187 w 1385"/>
              <a:gd name="T97" fmla="*/ 321 h 722"/>
              <a:gd name="T98" fmla="*/ 1211 w 1385"/>
              <a:gd name="T99" fmla="*/ 270 h 722"/>
              <a:gd name="T100" fmla="*/ 1259 w 1385"/>
              <a:gd name="T101" fmla="*/ 221 h 722"/>
              <a:gd name="T102" fmla="*/ 1308 w 1385"/>
              <a:gd name="T103" fmla="*/ 200 h 722"/>
              <a:gd name="T104" fmla="*/ 1380 w 1385"/>
              <a:gd name="T105" fmla="*/ 1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5" h="722">
                <a:moveTo>
                  <a:pt x="1380" y="152"/>
                </a:moveTo>
                <a:lnTo>
                  <a:pt x="1378" y="143"/>
                </a:lnTo>
                <a:lnTo>
                  <a:pt x="1380" y="135"/>
                </a:lnTo>
                <a:lnTo>
                  <a:pt x="1375" y="127"/>
                </a:lnTo>
                <a:lnTo>
                  <a:pt x="1363" y="117"/>
                </a:lnTo>
                <a:lnTo>
                  <a:pt x="1360" y="113"/>
                </a:lnTo>
                <a:lnTo>
                  <a:pt x="1346" y="114"/>
                </a:lnTo>
                <a:lnTo>
                  <a:pt x="1343" y="115"/>
                </a:lnTo>
                <a:lnTo>
                  <a:pt x="1341" y="115"/>
                </a:lnTo>
                <a:lnTo>
                  <a:pt x="1321" y="107"/>
                </a:lnTo>
                <a:lnTo>
                  <a:pt x="1307" y="89"/>
                </a:lnTo>
                <a:lnTo>
                  <a:pt x="1288" y="79"/>
                </a:lnTo>
                <a:lnTo>
                  <a:pt x="1272" y="76"/>
                </a:lnTo>
                <a:lnTo>
                  <a:pt x="1265" y="68"/>
                </a:lnTo>
                <a:lnTo>
                  <a:pt x="1260" y="58"/>
                </a:lnTo>
                <a:lnTo>
                  <a:pt x="1255" y="50"/>
                </a:lnTo>
                <a:lnTo>
                  <a:pt x="1254" y="49"/>
                </a:lnTo>
                <a:lnTo>
                  <a:pt x="1250" y="36"/>
                </a:lnTo>
                <a:lnTo>
                  <a:pt x="1246" y="35"/>
                </a:lnTo>
                <a:lnTo>
                  <a:pt x="1245" y="35"/>
                </a:lnTo>
                <a:lnTo>
                  <a:pt x="1225" y="37"/>
                </a:lnTo>
                <a:lnTo>
                  <a:pt x="1221" y="41"/>
                </a:lnTo>
                <a:lnTo>
                  <a:pt x="1151" y="55"/>
                </a:lnTo>
                <a:lnTo>
                  <a:pt x="1142" y="53"/>
                </a:lnTo>
                <a:lnTo>
                  <a:pt x="1132" y="45"/>
                </a:lnTo>
                <a:lnTo>
                  <a:pt x="1126" y="39"/>
                </a:lnTo>
                <a:lnTo>
                  <a:pt x="1123" y="34"/>
                </a:lnTo>
                <a:lnTo>
                  <a:pt x="1116" y="22"/>
                </a:lnTo>
                <a:lnTo>
                  <a:pt x="1107" y="14"/>
                </a:lnTo>
                <a:lnTo>
                  <a:pt x="1095" y="8"/>
                </a:lnTo>
                <a:lnTo>
                  <a:pt x="1084" y="0"/>
                </a:lnTo>
                <a:lnTo>
                  <a:pt x="1070" y="0"/>
                </a:lnTo>
                <a:lnTo>
                  <a:pt x="1033" y="10"/>
                </a:lnTo>
                <a:lnTo>
                  <a:pt x="1006" y="12"/>
                </a:lnTo>
                <a:lnTo>
                  <a:pt x="988" y="8"/>
                </a:lnTo>
                <a:lnTo>
                  <a:pt x="964" y="2"/>
                </a:lnTo>
                <a:lnTo>
                  <a:pt x="919" y="1"/>
                </a:lnTo>
                <a:lnTo>
                  <a:pt x="887" y="6"/>
                </a:lnTo>
                <a:lnTo>
                  <a:pt x="885" y="14"/>
                </a:lnTo>
                <a:lnTo>
                  <a:pt x="859" y="66"/>
                </a:lnTo>
                <a:lnTo>
                  <a:pt x="818" y="85"/>
                </a:lnTo>
                <a:lnTo>
                  <a:pt x="782" y="104"/>
                </a:lnTo>
                <a:lnTo>
                  <a:pt x="772" y="108"/>
                </a:lnTo>
                <a:lnTo>
                  <a:pt x="753" y="102"/>
                </a:lnTo>
                <a:lnTo>
                  <a:pt x="732" y="91"/>
                </a:lnTo>
                <a:lnTo>
                  <a:pt x="714" y="85"/>
                </a:lnTo>
                <a:lnTo>
                  <a:pt x="702" y="87"/>
                </a:lnTo>
                <a:lnTo>
                  <a:pt x="689" y="100"/>
                </a:lnTo>
                <a:lnTo>
                  <a:pt x="684" y="113"/>
                </a:lnTo>
                <a:lnTo>
                  <a:pt x="643" y="124"/>
                </a:lnTo>
                <a:lnTo>
                  <a:pt x="571" y="129"/>
                </a:lnTo>
                <a:lnTo>
                  <a:pt x="547" y="142"/>
                </a:lnTo>
                <a:lnTo>
                  <a:pt x="538" y="157"/>
                </a:lnTo>
                <a:lnTo>
                  <a:pt x="538" y="170"/>
                </a:lnTo>
                <a:lnTo>
                  <a:pt x="545" y="180"/>
                </a:lnTo>
                <a:lnTo>
                  <a:pt x="537" y="192"/>
                </a:lnTo>
                <a:lnTo>
                  <a:pt x="534" y="197"/>
                </a:lnTo>
                <a:lnTo>
                  <a:pt x="484" y="199"/>
                </a:lnTo>
                <a:lnTo>
                  <a:pt x="416" y="203"/>
                </a:lnTo>
                <a:lnTo>
                  <a:pt x="376" y="202"/>
                </a:lnTo>
                <a:lnTo>
                  <a:pt x="337" y="201"/>
                </a:lnTo>
                <a:lnTo>
                  <a:pt x="311" y="191"/>
                </a:lnTo>
                <a:lnTo>
                  <a:pt x="279" y="171"/>
                </a:lnTo>
                <a:lnTo>
                  <a:pt x="244" y="144"/>
                </a:lnTo>
                <a:lnTo>
                  <a:pt x="241" y="144"/>
                </a:lnTo>
                <a:lnTo>
                  <a:pt x="236" y="141"/>
                </a:lnTo>
                <a:lnTo>
                  <a:pt x="215" y="139"/>
                </a:lnTo>
                <a:lnTo>
                  <a:pt x="209" y="141"/>
                </a:lnTo>
                <a:lnTo>
                  <a:pt x="198" y="151"/>
                </a:lnTo>
                <a:lnTo>
                  <a:pt x="196" y="168"/>
                </a:lnTo>
                <a:lnTo>
                  <a:pt x="189" y="175"/>
                </a:lnTo>
                <a:lnTo>
                  <a:pt x="186" y="184"/>
                </a:lnTo>
                <a:lnTo>
                  <a:pt x="191" y="192"/>
                </a:lnTo>
                <a:lnTo>
                  <a:pt x="191" y="203"/>
                </a:lnTo>
                <a:lnTo>
                  <a:pt x="195" y="218"/>
                </a:lnTo>
                <a:lnTo>
                  <a:pt x="176" y="221"/>
                </a:lnTo>
                <a:lnTo>
                  <a:pt x="154" y="220"/>
                </a:lnTo>
                <a:lnTo>
                  <a:pt x="146" y="221"/>
                </a:lnTo>
                <a:lnTo>
                  <a:pt x="137" y="225"/>
                </a:lnTo>
                <a:lnTo>
                  <a:pt x="130" y="223"/>
                </a:lnTo>
                <a:lnTo>
                  <a:pt x="109" y="210"/>
                </a:lnTo>
                <a:lnTo>
                  <a:pt x="97" y="207"/>
                </a:lnTo>
                <a:lnTo>
                  <a:pt x="89" y="208"/>
                </a:lnTo>
                <a:lnTo>
                  <a:pt x="83" y="214"/>
                </a:lnTo>
                <a:lnTo>
                  <a:pt x="73" y="221"/>
                </a:lnTo>
                <a:lnTo>
                  <a:pt x="63" y="226"/>
                </a:lnTo>
                <a:lnTo>
                  <a:pt x="65" y="231"/>
                </a:lnTo>
                <a:lnTo>
                  <a:pt x="108" y="243"/>
                </a:lnTo>
                <a:lnTo>
                  <a:pt x="116" y="262"/>
                </a:lnTo>
                <a:lnTo>
                  <a:pt x="109" y="277"/>
                </a:lnTo>
                <a:lnTo>
                  <a:pt x="106" y="284"/>
                </a:lnTo>
                <a:lnTo>
                  <a:pt x="96" y="291"/>
                </a:lnTo>
                <a:lnTo>
                  <a:pt x="84" y="296"/>
                </a:lnTo>
                <a:lnTo>
                  <a:pt x="69" y="297"/>
                </a:lnTo>
                <a:lnTo>
                  <a:pt x="68" y="306"/>
                </a:lnTo>
                <a:lnTo>
                  <a:pt x="74" y="329"/>
                </a:lnTo>
                <a:lnTo>
                  <a:pt x="70" y="336"/>
                </a:lnTo>
                <a:lnTo>
                  <a:pt x="65" y="343"/>
                </a:lnTo>
                <a:lnTo>
                  <a:pt x="70" y="362"/>
                </a:lnTo>
                <a:lnTo>
                  <a:pt x="79" y="364"/>
                </a:lnTo>
                <a:lnTo>
                  <a:pt x="81" y="368"/>
                </a:lnTo>
                <a:lnTo>
                  <a:pt x="80" y="377"/>
                </a:lnTo>
                <a:lnTo>
                  <a:pt x="79" y="386"/>
                </a:lnTo>
                <a:lnTo>
                  <a:pt x="76" y="395"/>
                </a:lnTo>
                <a:lnTo>
                  <a:pt x="74" y="399"/>
                </a:lnTo>
                <a:lnTo>
                  <a:pt x="68" y="401"/>
                </a:lnTo>
                <a:lnTo>
                  <a:pt x="49" y="400"/>
                </a:lnTo>
                <a:lnTo>
                  <a:pt x="33" y="407"/>
                </a:lnTo>
                <a:lnTo>
                  <a:pt x="0" y="436"/>
                </a:lnTo>
                <a:lnTo>
                  <a:pt x="40" y="437"/>
                </a:lnTo>
                <a:lnTo>
                  <a:pt x="45" y="445"/>
                </a:lnTo>
                <a:lnTo>
                  <a:pt x="48" y="457"/>
                </a:lnTo>
                <a:lnTo>
                  <a:pt x="51" y="472"/>
                </a:lnTo>
                <a:lnTo>
                  <a:pt x="59" y="477"/>
                </a:lnTo>
                <a:lnTo>
                  <a:pt x="63" y="483"/>
                </a:lnTo>
                <a:lnTo>
                  <a:pt x="62" y="493"/>
                </a:lnTo>
                <a:lnTo>
                  <a:pt x="70" y="502"/>
                </a:lnTo>
                <a:lnTo>
                  <a:pt x="88" y="524"/>
                </a:lnTo>
                <a:lnTo>
                  <a:pt x="90" y="529"/>
                </a:lnTo>
                <a:lnTo>
                  <a:pt x="102" y="533"/>
                </a:lnTo>
                <a:lnTo>
                  <a:pt x="139" y="551"/>
                </a:lnTo>
                <a:lnTo>
                  <a:pt x="165" y="571"/>
                </a:lnTo>
                <a:lnTo>
                  <a:pt x="180" y="593"/>
                </a:lnTo>
                <a:lnTo>
                  <a:pt x="200" y="610"/>
                </a:lnTo>
                <a:lnTo>
                  <a:pt x="224" y="622"/>
                </a:lnTo>
                <a:lnTo>
                  <a:pt x="245" y="639"/>
                </a:lnTo>
                <a:lnTo>
                  <a:pt x="259" y="659"/>
                </a:lnTo>
                <a:lnTo>
                  <a:pt x="280" y="671"/>
                </a:lnTo>
                <a:lnTo>
                  <a:pt x="305" y="674"/>
                </a:lnTo>
                <a:lnTo>
                  <a:pt x="322" y="681"/>
                </a:lnTo>
                <a:lnTo>
                  <a:pt x="329" y="692"/>
                </a:lnTo>
                <a:lnTo>
                  <a:pt x="343" y="702"/>
                </a:lnTo>
                <a:lnTo>
                  <a:pt x="365" y="713"/>
                </a:lnTo>
                <a:lnTo>
                  <a:pt x="396" y="718"/>
                </a:lnTo>
                <a:lnTo>
                  <a:pt x="459" y="719"/>
                </a:lnTo>
                <a:lnTo>
                  <a:pt x="465" y="719"/>
                </a:lnTo>
                <a:lnTo>
                  <a:pt x="479" y="722"/>
                </a:lnTo>
                <a:lnTo>
                  <a:pt x="496" y="718"/>
                </a:lnTo>
                <a:lnTo>
                  <a:pt x="515" y="711"/>
                </a:lnTo>
                <a:lnTo>
                  <a:pt x="521" y="706"/>
                </a:lnTo>
                <a:lnTo>
                  <a:pt x="542" y="682"/>
                </a:lnTo>
                <a:lnTo>
                  <a:pt x="553" y="684"/>
                </a:lnTo>
                <a:lnTo>
                  <a:pt x="576" y="681"/>
                </a:lnTo>
                <a:lnTo>
                  <a:pt x="590" y="676"/>
                </a:lnTo>
                <a:lnTo>
                  <a:pt x="591" y="676"/>
                </a:lnTo>
                <a:lnTo>
                  <a:pt x="596" y="676"/>
                </a:lnTo>
                <a:lnTo>
                  <a:pt x="613" y="669"/>
                </a:lnTo>
                <a:lnTo>
                  <a:pt x="619" y="662"/>
                </a:lnTo>
                <a:lnTo>
                  <a:pt x="623" y="656"/>
                </a:lnTo>
                <a:lnTo>
                  <a:pt x="628" y="654"/>
                </a:lnTo>
                <a:lnTo>
                  <a:pt x="640" y="661"/>
                </a:lnTo>
                <a:lnTo>
                  <a:pt x="653" y="662"/>
                </a:lnTo>
                <a:lnTo>
                  <a:pt x="667" y="657"/>
                </a:lnTo>
                <a:lnTo>
                  <a:pt x="678" y="651"/>
                </a:lnTo>
                <a:lnTo>
                  <a:pt x="691" y="645"/>
                </a:lnTo>
                <a:lnTo>
                  <a:pt x="696" y="642"/>
                </a:lnTo>
                <a:lnTo>
                  <a:pt x="704" y="636"/>
                </a:lnTo>
                <a:lnTo>
                  <a:pt x="719" y="618"/>
                </a:lnTo>
                <a:lnTo>
                  <a:pt x="735" y="614"/>
                </a:lnTo>
                <a:lnTo>
                  <a:pt x="758" y="619"/>
                </a:lnTo>
                <a:lnTo>
                  <a:pt x="783" y="620"/>
                </a:lnTo>
                <a:lnTo>
                  <a:pt x="801" y="616"/>
                </a:lnTo>
                <a:lnTo>
                  <a:pt x="850" y="621"/>
                </a:lnTo>
                <a:lnTo>
                  <a:pt x="860" y="626"/>
                </a:lnTo>
                <a:lnTo>
                  <a:pt x="866" y="631"/>
                </a:lnTo>
                <a:lnTo>
                  <a:pt x="874" y="624"/>
                </a:lnTo>
                <a:lnTo>
                  <a:pt x="921" y="615"/>
                </a:lnTo>
                <a:lnTo>
                  <a:pt x="943" y="624"/>
                </a:lnTo>
                <a:lnTo>
                  <a:pt x="953" y="620"/>
                </a:lnTo>
                <a:lnTo>
                  <a:pt x="962" y="614"/>
                </a:lnTo>
                <a:lnTo>
                  <a:pt x="967" y="608"/>
                </a:lnTo>
                <a:lnTo>
                  <a:pt x="967" y="602"/>
                </a:lnTo>
                <a:lnTo>
                  <a:pt x="972" y="595"/>
                </a:lnTo>
                <a:lnTo>
                  <a:pt x="988" y="592"/>
                </a:lnTo>
                <a:lnTo>
                  <a:pt x="1030" y="596"/>
                </a:lnTo>
                <a:lnTo>
                  <a:pt x="1046" y="586"/>
                </a:lnTo>
                <a:lnTo>
                  <a:pt x="1052" y="579"/>
                </a:lnTo>
                <a:lnTo>
                  <a:pt x="1055" y="567"/>
                </a:lnTo>
                <a:lnTo>
                  <a:pt x="1059" y="557"/>
                </a:lnTo>
                <a:lnTo>
                  <a:pt x="1075" y="552"/>
                </a:lnTo>
                <a:lnTo>
                  <a:pt x="1074" y="543"/>
                </a:lnTo>
                <a:lnTo>
                  <a:pt x="1071" y="533"/>
                </a:lnTo>
                <a:lnTo>
                  <a:pt x="1079" y="511"/>
                </a:lnTo>
                <a:lnTo>
                  <a:pt x="1083" y="502"/>
                </a:lnTo>
                <a:lnTo>
                  <a:pt x="1092" y="499"/>
                </a:lnTo>
                <a:lnTo>
                  <a:pt x="1101" y="491"/>
                </a:lnTo>
                <a:lnTo>
                  <a:pt x="1119" y="477"/>
                </a:lnTo>
                <a:lnTo>
                  <a:pt x="1114" y="464"/>
                </a:lnTo>
                <a:lnTo>
                  <a:pt x="1117" y="454"/>
                </a:lnTo>
                <a:lnTo>
                  <a:pt x="1134" y="432"/>
                </a:lnTo>
                <a:lnTo>
                  <a:pt x="1147" y="409"/>
                </a:lnTo>
                <a:lnTo>
                  <a:pt x="1146" y="399"/>
                </a:lnTo>
                <a:lnTo>
                  <a:pt x="1148" y="389"/>
                </a:lnTo>
                <a:lnTo>
                  <a:pt x="1160" y="379"/>
                </a:lnTo>
                <a:lnTo>
                  <a:pt x="1172" y="364"/>
                </a:lnTo>
                <a:lnTo>
                  <a:pt x="1187" y="321"/>
                </a:lnTo>
                <a:lnTo>
                  <a:pt x="1193" y="314"/>
                </a:lnTo>
                <a:lnTo>
                  <a:pt x="1204" y="306"/>
                </a:lnTo>
                <a:lnTo>
                  <a:pt x="1212" y="298"/>
                </a:lnTo>
                <a:lnTo>
                  <a:pt x="1211" y="270"/>
                </a:lnTo>
                <a:lnTo>
                  <a:pt x="1218" y="262"/>
                </a:lnTo>
                <a:lnTo>
                  <a:pt x="1233" y="253"/>
                </a:lnTo>
                <a:lnTo>
                  <a:pt x="1248" y="238"/>
                </a:lnTo>
                <a:lnTo>
                  <a:pt x="1259" y="221"/>
                </a:lnTo>
                <a:lnTo>
                  <a:pt x="1267" y="213"/>
                </a:lnTo>
                <a:lnTo>
                  <a:pt x="1280" y="211"/>
                </a:lnTo>
                <a:lnTo>
                  <a:pt x="1293" y="203"/>
                </a:lnTo>
                <a:lnTo>
                  <a:pt x="1308" y="200"/>
                </a:lnTo>
                <a:lnTo>
                  <a:pt x="1323" y="204"/>
                </a:lnTo>
                <a:lnTo>
                  <a:pt x="1333" y="202"/>
                </a:lnTo>
                <a:lnTo>
                  <a:pt x="1346" y="194"/>
                </a:lnTo>
                <a:lnTo>
                  <a:pt x="1380" y="162"/>
                </a:lnTo>
                <a:lnTo>
                  <a:pt x="1385" y="155"/>
                </a:lnTo>
                <a:lnTo>
                  <a:pt x="1380" y="1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0" name="Freeform 36"/>
          <p:cNvSpPr>
            <a:spLocks/>
          </p:cNvSpPr>
          <p:nvPr/>
        </p:nvSpPr>
        <p:spPr bwMode="auto">
          <a:xfrm>
            <a:off x="6410625" y="2431563"/>
            <a:ext cx="4002" cy="3000"/>
          </a:xfrm>
          <a:custGeom>
            <a:avLst/>
            <a:gdLst>
              <a:gd name="T0" fmla="*/ 27 w 28"/>
              <a:gd name="T1" fmla="*/ 0 h 20"/>
              <a:gd name="T2" fmla="*/ 22 w 28"/>
              <a:gd name="T3" fmla="*/ 0 h 20"/>
              <a:gd name="T4" fmla="*/ 0 w 28"/>
              <a:gd name="T5" fmla="*/ 10 h 20"/>
              <a:gd name="T6" fmla="*/ 1 w 28"/>
              <a:gd name="T7" fmla="*/ 14 h 20"/>
              <a:gd name="T8" fmla="*/ 20 w 28"/>
              <a:gd name="T9" fmla="*/ 20 h 20"/>
              <a:gd name="T10" fmla="*/ 28 w 28"/>
              <a:gd name="T11" fmla="*/ 3 h 20"/>
              <a:gd name="T12" fmla="*/ 27 w 2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0">
                <a:moveTo>
                  <a:pt x="27" y="0"/>
                </a:moveTo>
                <a:lnTo>
                  <a:pt x="22" y="0"/>
                </a:lnTo>
                <a:lnTo>
                  <a:pt x="0" y="10"/>
                </a:lnTo>
                <a:lnTo>
                  <a:pt x="1" y="14"/>
                </a:lnTo>
                <a:lnTo>
                  <a:pt x="20" y="20"/>
                </a:lnTo>
                <a:lnTo>
                  <a:pt x="28" y="3"/>
                </a:lnTo>
                <a:lnTo>
                  <a:pt x="27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1" name="Freeform 37"/>
          <p:cNvSpPr>
            <a:spLocks noEditPoints="1"/>
          </p:cNvSpPr>
          <p:nvPr/>
        </p:nvSpPr>
        <p:spPr bwMode="auto">
          <a:xfrm>
            <a:off x="7073023" y="2719737"/>
            <a:ext cx="272163" cy="255152"/>
          </a:xfrm>
          <a:custGeom>
            <a:avLst/>
            <a:gdLst>
              <a:gd name="T0" fmla="*/ 920 w 1903"/>
              <a:gd name="T1" fmla="*/ 875 h 1786"/>
              <a:gd name="T2" fmla="*/ 744 w 1903"/>
              <a:gd name="T3" fmla="*/ 685 h 1786"/>
              <a:gd name="T4" fmla="*/ 746 w 1903"/>
              <a:gd name="T5" fmla="*/ 564 h 1786"/>
              <a:gd name="T6" fmla="*/ 689 w 1903"/>
              <a:gd name="T7" fmla="*/ 348 h 1786"/>
              <a:gd name="T8" fmla="*/ 928 w 1903"/>
              <a:gd name="T9" fmla="*/ 433 h 1786"/>
              <a:gd name="T10" fmla="*/ 911 w 1903"/>
              <a:gd name="T11" fmla="*/ 346 h 1786"/>
              <a:gd name="T12" fmla="*/ 1132 w 1903"/>
              <a:gd name="T13" fmla="*/ 201 h 1786"/>
              <a:gd name="T14" fmla="*/ 1415 w 1903"/>
              <a:gd name="T15" fmla="*/ 175 h 1786"/>
              <a:gd name="T16" fmla="*/ 1356 w 1903"/>
              <a:gd name="T17" fmla="*/ 5 h 1786"/>
              <a:gd name="T18" fmla="*/ 1181 w 1903"/>
              <a:gd name="T19" fmla="*/ 129 h 1786"/>
              <a:gd name="T20" fmla="*/ 918 w 1903"/>
              <a:gd name="T21" fmla="*/ 71 h 1786"/>
              <a:gd name="T22" fmla="*/ 647 w 1903"/>
              <a:gd name="T23" fmla="*/ 112 h 1786"/>
              <a:gd name="T24" fmla="*/ 348 w 1903"/>
              <a:gd name="T25" fmla="*/ 226 h 1786"/>
              <a:gd name="T26" fmla="*/ 220 w 1903"/>
              <a:gd name="T27" fmla="*/ 388 h 1786"/>
              <a:gd name="T28" fmla="*/ 141 w 1903"/>
              <a:gd name="T29" fmla="*/ 485 h 1786"/>
              <a:gd name="T30" fmla="*/ 231 w 1903"/>
              <a:gd name="T31" fmla="*/ 677 h 1786"/>
              <a:gd name="T32" fmla="*/ 273 w 1903"/>
              <a:gd name="T33" fmla="*/ 755 h 1786"/>
              <a:gd name="T34" fmla="*/ 513 w 1903"/>
              <a:gd name="T35" fmla="*/ 852 h 1786"/>
              <a:gd name="T36" fmla="*/ 774 w 1903"/>
              <a:gd name="T37" fmla="*/ 936 h 1786"/>
              <a:gd name="T38" fmla="*/ 425 w 1903"/>
              <a:gd name="T39" fmla="*/ 918 h 1786"/>
              <a:gd name="T40" fmla="*/ 445 w 1903"/>
              <a:gd name="T41" fmla="*/ 1209 h 1786"/>
              <a:gd name="T42" fmla="*/ 648 w 1903"/>
              <a:gd name="T43" fmla="*/ 1380 h 1786"/>
              <a:gd name="T44" fmla="*/ 718 w 1903"/>
              <a:gd name="T45" fmla="*/ 1153 h 1786"/>
              <a:gd name="T46" fmla="*/ 837 w 1903"/>
              <a:gd name="T47" fmla="*/ 1086 h 1786"/>
              <a:gd name="T48" fmla="*/ 868 w 1903"/>
              <a:gd name="T49" fmla="*/ 960 h 1786"/>
              <a:gd name="T50" fmla="*/ 1282 w 1903"/>
              <a:gd name="T51" fmla="*/ 331 h 1786"/>
              <a:gd name="T52" fmla="*/ 1206 w 1903"/>
              <a:gd name="T53" fmla="*/ 477 h 1786"/>
              <a:gd name="T54" fmla="*/ 1193 w 1903"/>
              <a:gd name="T55" fmla="*/ 471 h 1786"/>
              <a:gd name="T56" fmla="*/ 35 w 1903"/>
              <a:gd name="T57" fmla="*/ 540 h 1786"/>
              <a:gd name="T58" fmla="*/ 1355 w 1903"/>
              <a:gd name="T59" fmla="*/ 659 h 1786"/>
              <a:gd name="T60" fmla="*/ 1501 w 1903"/>
              <a:gd name="T61" fmla="*/ 666 h 1786"/>
              <a:gd name="T62" fmla="*/ 834 w 1903"/>
              <a:gd name="T63" fmla="*/ 736 h 1786"/>
              <a:gd name="T64" fmla="*/ 855 w 1903"/>
              <a:gd name="T65" fmla="*/ 806 h 1786"/>
              <a:gd name="T66" fmla="*/ 1050 w 1903"/>
              <a:gd name="T67" fmla="*/ 958 h 1786"/>
              <a:gd name="T68" fmla="*/ 985 w 1903"/>
              <a:gd name="T69" fmla="*/ 805 h 1786"/>
              <a:gd name="T70" fmla="*/ 1066 w 1903"/>
              <a:gd name="T71" fmla="*/ 752 h 1786"/>
              <a:gd name="T72" fmla="*/ 234 w 1903"/>
              <a:gd name="T73" fmla="*/ 737 h 1786"/>
              <a:gd name="T74" fmla="*/ 1418 w 1903"/>
              <a:gd name="T75" fmla="*/ 837 h 1786"/>
              <a:gd name="T76" fmla="*/ 261 w 1903"/>
              <a:gd name="T77" fmla="*/ 938 h 1786"/>
              <a:gd name="T78" fmla="*/ 188 w 1903"/>
              <a:gd name="T79" fmla="*/ 899 h 1786"/>
              <a:gd name="T80" fmla="*/ 854 w 1903"/>
              <a:gd name="T81" fmla="*/ 989 h 1786"/>
              <a:gd name="T82" fmla="*/ 1134 w 1903"/>
              <a:gd name="T83" fmla="*/ 1010 h 1786"/>
              <a:gd name="T84" fmla="*/ 1626 w 1903"/>
              <a:gd name="T85" fmla="*/ 1041 h 1786"/>
              <a:gd name="T86" fmla="*/ 1051 w 1903"/>
              <a:gd name="T87" fmla="*/ 1056 h 1786"/>
              <a:gd name="T88" fmla="*/ 1193 w 1903"/>
              <a:gd name="T89" fmla="*/ 1065 h 1786"/>
              <a:gd name="T90" fmla="*/ 1284 w 1903"/>
              <a:gd name="T91" fmla="*/ 1104 h 1786"/>
              <a:gd name="T92" fmla="*/ 1052 w 1903"/>
              <a:gd name="T93" fmla="*/ 1109 h 1786"/>
              <a:gd name="T94" fmla="*/ 1301 w 1903"/>
              <a:gd name="T95" fmla="*/ 1178 h 1786"/>
              <a:gd name="T96" fmla="*/ 1630 w 1903"/>
              <a:gd name="T97" fmla="*/ 1243 h 1786"/>
              <a:gd name="T98" fmla="*/ 1127 w 1903"/>
              <a:gd name="T99" fmla="*/ 1224 h 1786"/>
              <a:gd name="T100" fmla="*/ 1619 w 1903"/>
              <a:gd name="T101" fmla="*/ 1292 h 1786"/>
              <a:gd name="T102" fmla="*/ 1274 w 1903"/>
              <a:gd name="T103" fmla="*/ 1323 h 1786"/>
              <a:gd name="T104" fmla="*/ 1819 w 1903"/>
              <a:gd name="T105" fmla="*/ 1328 h 1786"/>
              <a:gd name="T106" fmla="*/ 1303 w 1903"/>
              <a:gd name="T107" fmla="*/ 1394 h 1786"/>
              <a:gd name="T108" fmla="*/ 1807 w 1903"/>
              <a:gd name="T109" fmla="*/ 1442 h 1786"/>
              <a:gd name="T110" fmla="*/ 742 w 1903"/>
              <a:gd name="T111" fmla="*/ 1414 h 1786"/>
              <a:gd name="T112" fmla="*/ 1670 w 1903"/>
              <a:gd name="T113" fmla="*/ 1646 h 1786"/>
              <a:gd name="T114" fmla="*/ 1336 w 1903"/>
              <a:gd name="T115" fmla="*/ 1680 h 1786"/>
              <a:gd name="T116" fmla="*/ 1017 w 1903"/>
              <a:gd name="T117" fmla="*/ 1639 h 1786"/>
              <a:gd name="T118" fmla="*/ 919 w 1903"/>
              <a:gd name="T119" fmla="*/ 1631 h 1786"/>
              <a:gd name="T120" fmla="*/ 1159 w 1903"/>
              <a:gd name="T121" fmla="*/ 1764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3" h="1786">
                <a:moveTo>
                  <a:pt x="928" y="432"/>
                </a:moveTo>
                <a:lnTo>
                  <a:pt x="928" y="433"/>
                </a:lnTo>
                <a:lnTo>
                  <a:pt x="932" y="446"/>
                </a:lnTo>
                <a:lnTo>
                  <a:pt x="928" y="432"/>
                </a:lnTo>
                <a:close/>
                <a:moveTo>
                  <a:pt x="935" y="1022"/>
                </a:moveTo>
                <a:lnTo>
                  <a:pt x="957" y="1049"/>
                </a:lnTo>
                <a:lnTo>
                  <a:pt x="968" y="1049"/>
                </a:lnTo>
                <a:lnTo>
                  <a:pt x="975" y="1041"/>
                </a:lnTo>
                <a:lnTo>
                  <a:pt x="976" y="1022"/>
                </a:lnTo>
                <a:lnTo>
                  <a:pt x="975" y="1011"/>
                </a:lnTo>
                <a:lnTo>
                  <a:pt x="967" y="974"/>
                </a:lnTo>
                <a:lnTo>
                  <a:pt x="963" y="925"/>
                </a:lnTo>
                <a:lnTo>
                  <a:pt x="957" y="901"/>
                </a:lnTo>
                <a:lnTo>
                  <a:pt x="948" y="889"/>
                </a:lnTo>
                <a:lnTo>
                  <a:pt x="920" y="875"/>
                </a:lnTo>
                <a:lnTo>
                  <a:pt x="886" y="868"/>
                </a:lnTo>
                <a:lnTo>
                  <a:pt x="859" y="832"/>
                </a:lnTo>
                <a:lnTo>
                  <a:pt x="815" y="822"/>
                </a:lnTo>
                <a:lnTo>
                  <a:pt x="789" y="786"/>
                </a:lnTo>
                <a:lnTo>
                  <a:pt x="764" y="784"/>
                </a:lnTo>
                <a:lnTo>
                  <a:pt x="737" y="764"/>
                </a:lnTo>
                <a:lnTo>
                  <a:pt x="683" y="749"/>
                </a:lnTo>
                <a:lnTo>
                  <a:pt x="665" y="736"/>
                </a:lnTo>
                <a:lnTo>
                  <a:pt x="653" y="736"/>
                </a:lnTo>
                <a:lnTo>
                  <a:pt x="638" y="730"/>
                </a:lnTo>
                <a:lnTo>
                  <a:pt x="644" y="724"/>
                </a:lnTo>
                <a:lnTo>
                  <a:pt x="662" y="722"/>
                </a:lnTo>
                <a:lnTo>
                  <a:pt x="688" y="721"/>
                </a:lnTo>
                <a:lnTo>
                  <a:pt x="716" y="709"/>
                </a:lnTo>
                <a:lnTo>
                  <a:pt x="744" y="685"/>
                </a:lnTo>
                <a:lnTo>
                  <a:pt x="722" y="687"/>
                </a:lnTo>
                <a:lnTo>
                  <a:pt x="715" y="666"/>
                </a:lnTo>
                <a:lnTo>
                  <a:pt x="704" y="650"/>
                </a:lnTo>
                <a:lnTo>
                  <a:pt x="692" y="627"/>
                </a:lnTo>
                <a:lnTo>
                  <a:pt x="709" y="614"/>
                </a:lnTo>
                <a:lnTo>
                  <a:pt x="724" y="607"/>
                </a:lnTo>
                <a:lnTo>
                  <a:pt x="762" y="627"/>
                </a:lnTo>
                <a:lnTo>
                  <a:pt x="764" y="639"/>
                </a:lnTo>
                <a:lnTo>
                  <a:pt x="754" y="660"/>
                </a:lnTo>
                <a:lnTo>
                  <a:pt x="762" y="668"/>
                </a:lnTo>
                <a:lnTo>
                  <a:pt x="775" y="668"/>
                </a:lnTo>
                <a:lnTo>
                  <a:pt x="799" y="648"/>
                </a:lnTo>
                <a:lnTo>
                  <a:pt x="789" y="619"/>
                </a:lnTo>
                <a:lnTo>
                  <a:pt x="775" y="600"/>
                </a:lnTo>
                <a:lnTo>
                  <a:pt x="746" y="564"/>
                </a:lnTo>
                <a:lnTo>
                  <a:pt x="718" y="546"/>
                </a:lnTo>
                <a:lnTo>
                  <a:pt x="705" y="529"/>
                </a:lnTo>
                <a:lnTo>
                  <a:pt x="684" y="483"/>
                </a:lnTo>
                <a:lnTo>
                  <a:pt x="629" y="443"/>
                </a:lnTo>
                <a:lnTo>
                  <a:pt x="623" y="421"/>
                </a:lnTo>
                <a:lnTo>
                  <a:pt x="629" y="380"/>
                </a:lnTo>
                <a:lnTo>
                  <a:pt x="636" y="356"/>
                </a:lnTo>
                <a:lnTo>
                  <a:pt x="631" y="340"/>
                </a:lnTo>
                <a:lnTo>
                  <a:pt x="631" y="323"/>
                </a:lnTo>
                <a:lnTo>
                  <a:pt x="655" y="312"/>
                </a:lnTo>
                <a:lnTo>
                  <a:pt x="669" y="301"/>
                </a:lnTo>
                <a:lnTo>
                  <a:pt x="692" y="298"/>
                </a:lnTo>
                <a:lnTo>
                  <a:pt x="687" y="315"/>
                </a:lnTo>
                <a:lnTo>
                  <a:pt x="679" y="324"/>
                </a:lnTo>
                <a:lnTo>
                  <a:pt x="689" y="348"/>
                </a:lnTo>
                <a:lnTo>
                  <a:pt x="734" y="373"/>
                </a:lnTo>
                <a:lnTo>
                  <a:pt x="781" y="395"/>
                </a:lnTo>
                <a:lnTo>
                  <a:pt x="787" y="429"/>
                </a:lnTo>
                <a:lnTo>
                  <a:pt x="802" y="434"/>
                </a:lnTo>
                <a:lnTo>
                  <a:pt x="853" y="451"/>
                </a:lnTo>
                <a:lnTo>
                  <a:pt x="859" y="449"/>
                </a:lnTo>
                <a:lnTo>
                  <a:pt x="862" y="441"/>
                </a:lnTo>
                <a:lnTo>
                  <a:pt x="816" y="433"/>
                </a:lnTo>
                <a:lnTo>
                  <a:pt x="809" y="422"/>
                </a:lnTo>
                <a:lnTo>
                  <a:pt x="797" y="394"/>
                </a:lnTo>
                <a:lnTo>
                  <a:pt x="805" y="383"/>
                </a:lnTo>
                <a:lnTo>
                  <a:pt x="857" y="393"/>
                </a:lnTo>
                <a:lnTo>
                  <a:pt x="896" y="447"/>
                </a:lnTo>
                <a:lnTo>
                  <a:pt x="921" y="440"/>
                </a:lnTo>
                <a:lnTo>
                  <a:pt x="928" y="433"/>
                </a:lnTo>
                <a:lnTo>
                  <a:pt x="924" y="422"/>
                </a:lnTo>
                <a:lnTo>
                  <a:pt x="912" y="412"/>
                </a:lnTo>
                <a:lnTo>
                  <a:pt x="891" y="398"/>
                </a:lnTo>
                <a:lnTo>
                  <a:pt x="867" y="378"/>
                </a:lnTo>
                <a:lnTo>
                  <a:pt x="869" y="366"/>
                </a:lnTo>
                <a:lnTo>
                  <a:pt x="889" y="356"/>
                </a:lnTo>
                <a:lnTo>
                  <a:pt x="908" y="358"/>
                </a:lnTo>
                <a:lnTo>
                  <a:pt x="940" y="373"/>
                </a:lnTo>
                <a:lnTo>
                  <a:pt x="962" y="379"/>
                </a:lnTo>
                <a:lnTo>
                  <a:pt x="979" y="396"/>
                </a:lnTo>
                <a:lnTo>
                  <a:pt x="1004" y="414"/>
                </a:lnTo>
                <a:lnTo>
                  <a:pt x="991" y="389"/>
                </a:lnTo>
                <a:lnTo>
                  <a:pt x="973" y="367"/>
                </a:lnTo>
                <a:lnTo>
                  <a:pt x="933" y="345"/>
                </a:lnTo>
                <a:lnTo>
                  <a:pt x="911" y="346"/>
                </a:lnTo>
                <a:lnTo>
                  <a:pt x="897" y="343"/>
                </a:lnTo>
                <a:lnTo>
                  <a:pt x="889" y="327"/>
                </a:lnTo>
                <a:lnTo>
                  <a:pt x="898" y="310"/>
                </a:lnTo>
                <a:lnTo>
                  <a:pt x="876" y="289"/>
                </a:lnTo>
                <a:lnTo>
                  <a:pt x="867" y="276"/>
                </a:lnTo>
                <a:lnTo>
                  <a:pt x="870" y="257"/>
                </a:lnTo>
                <a:lnTo>
                  <a:pt x="909" y="257"/>
                </a:lnTo>
                <a:lnTo>
                  <a:pt x="939" y="263"/>
                </a:lnTo>
                <a:lnTo>
                  <a:pt x="971" y="248"/>
                </a:lnTo>
                <a:lnTo>
                  <a:pt x="1000" y="215"/>
                </a:lnTo>
                <a:lnTo>
                  <a:pt x="1020" y="206"/>
                </a:lnTo>
                <a:lnTo>
                  <a:pt x="1037" y="209"/>
                </a:lnTo>
                <a:lnTo>
                  <a:pt x="1065" y="225"/>
                </a:lnTo>
                <a:lnTo>
                  <a:pt x="1089" y="229"/>
                </a:lnTo>
                <a:lnTo>
                  <a:pt x="1132" y="201"/>
                </a:lnTo>
                <a:lnTo>
                  <a:pt x="1154" y="194"/>
                </a:lnTo>
                <a:lnTo>
                  <a:pt x="1186" y="209"/>
                </a:lnTo>
                <a:lnTo>
                  <a:pt x="1201" y="207"/>
                </a:lnTo>
                <a:lnTo>
                  <a:pt x="1239" y="221"/>
                </a:lnTo>
                <a:lnTo>
                  <a:pt x="1317" y="232"/>
                </a:lnTo>
                <a:lnTo>
                  <a:pt x="1351" y="252"/>
                </a:lnTo>
                <a:lnTo>
                  <a:pt x="1358" y="263"/>
                </a:lnTo>
                <a:lnTo>
                  <a:pt x="1364" y="259"/>
                </a:lnTo>
                <a:lnTo>
                  <a:pt x="1372" y="257"/>
                </a:lnTo>
                <a:lnTo>
                  <a:pt x="1386" y="237"/>
                </a:lnTo>
                <a:lnTo>
                  <a:pt x="1399" y="222"/>
                </a:lnTo>
                <a:lnTo>
                  <a:pt x="1416" y="204"/>
                </a:lnTo>
                <a:lnTo>
                  <a:pt x="1420" y="193"/>
                </a:lnTo>
                <a:lnTo>
                  <a:pt x="1420" y="182"/>
                </a:lnTo>
                <a:lnTo>
                  <a:pt x="1415" y="175"/>
                </a:lnTo>
                <a:lnTo>
                  <a:pt x="1413" y="167"/>
                </a:lnTo>
                <a:lnTo>
                  <a:pt x="1412" y="155"/>
                </a:lnTo>
                <a:lnTo>
                  <a:pt x="1411" y="130"/>
                </a:lnTo>
                <a:lnTo>
                  <a:pt x="1453" y="103"/>
                </a:lnTo>
                <a:lnTo>
                  <a:pt x="1467" y="100"/>
                </a:lnTo>
                <a:lnTo>
                  <a:pt x="1471" y="88"/>
                </a:lnTo>
                <a:lnTo>
                  <a:pt x="1466" y="60"/>
                </a:lnTo>
                <a:lnTo>
                  <a:pt x="1458" y="37"/>
                </a:lnTo>
                <a:lnTo>
                  <a:pt x="1451" y="36"/>
                </a:lnTo>
                <a:lnTo>
                  <a:pt x="1439" y="29"/>
                </a:lnTo>
                <a:lnTo>
                  <a:pt x="1431" y="21"/>
                </a:lnTo>
                <a:lnTo>
                  <a:pt x="1420" y="12"/>
                </a:lnTo>
                <a:lnTo>
                  <a:pt x="1401" y="7"/>
                </a:lnTo>
                <a:lnTo>
                  <a:pt x="1375" y="0"/>
                </a:lnTo>
                <a:lnTo>
                  <a:pt x="1356" y="5"/>
                </a:lnTo>
                <a:lnTo>
                  <a:pt x="1350" y="10"/>
                </a:lnTo>
                <a:lnTo>
                  <a:pt x="1347" y="18"/>
                </a:lnTo>
                <a:lnTo>
                  <a:pt x="1350" y="27"/>
                </a:lnTo>
                <a:lnTo>
                  <a:pt x="1358" y="35"/>
                </a:lnTo>
                <a:lnTo>
                  <a:pt x="1367" y="57"/>
                </a:lnTo>
                <a:lnTo>
                  <a:pt x="1370" y="80"/>
                </a:lnTo>
                <a:lnTo>
                  <a:pt x="1367" y="92"/>
                </a:lnTo>
                <a:lnTo>
                  <a:pt x="1352" y="101"/>
                </a:lnTo>
                <a:lnTo>
                  <a:pt x="1323" y="112"/>
                </a:lnTo>
                <a:lnTo>
                  <a:pt x="1293" y="106"/>
                </a:lnTo>
                <a:lnTo>
                  <a:pt x="1281" y="111"/>
                </a:lnTo>
                <a:lnTo>
                  <a:pt x="1258" y="112"/>
                </a:lnTo>
                <a:lnTo>
                  <a:pt x="1239" y="115"/>
                </a:lnTo>
                <a:lnTo>
                  <a:pt x="1208" y="124"/>
                </a:lnTo>
                <a:lnTo>
                  <a:pt x="1181" y="129"/>
                </a:lnTo>
                <a:lnTo>
                  <a:pt x="1155" y="111"/>
                </a:lnTo>
                <a:lnTo>
                  <a:pt x="1124" y="97"/>
                </a:lnTo>
                <a:lnTo>
                  <a:pt x="1093" y="90"/>
                </a:lnTo>
                <a:lnTo>
                  <a:pt x="1081" y="96"/>
                </a:lnTo>
                <a:lnTo>
                  <a:pt x="1077" y="100"/>
                </a:lnTo>
                <a:lnTo>
                  <a:pt x="1050" y="84"/>
                </a:lnTo>
                <a:lnTo>
                  <a:pt x="1038" y="78"/>
                </a:lnTo>
                <a:lnTo>
                  <a:pt x="1032" y="72"/>
                </a:lnTo>
                <a:lnTo>
                  <a:pt x="1020" y="49"/>
                </a:lnTo>
                <a:lnTo>
                  <a:pt x="1013" y="49"/>
                </a:lnTo>
                <a:lnTo>
                  <a:pt x="992" y="57"/>
                </a:lnTo>
                <a:lnTo>
                  <a:pt x="971" y="56"/>
                </a:lnTo>
                <a:lnTo>
                  <a:pt x="958" y="55"/>
                </a:lnTo>
                <a:lnTo>
                  <a:pt x="922" y="56"/>
                </a:lnTo>
                <a:lnTo>
                  <a:pt x="918" y="71"/>
                </a:lnTo>
                <a:lnTo>
                  <a:pt x="913" y="74"/>
                </a:lnTo>
                <a:lnTo>
                  <a:pt x="905" y="76"/>
                </a:lnTo>
                <a:lnTo>
                  <a:pt x="885" y="75"/>
                </a:lnTo>
                <a:lnTo>
                  <a:pt x="860" y="86"/>
                </a:lnTo>
                <a:lnTo>
                  <a:pt x="834" y="92"/>
                </a:lnTo>
                <a:lnTo>
                  <a:pt x="813" y="92"/>
                </a:lnTo>
                <a:lnTo>
                  <a:pt x="791" y="89"/>
                </a:lnTo>
                <a:lnTo>
                  <a:pt x="777" y="91"/>
                </a:lnTo>
                <a:lnTo>
                  <a:pt x="750" y="93"/>
                </a:lnTo>
                <a:lnTo>
                  <a:pt x="732" y="109"/>
                </a:lnTo>
                <a:lnTo>
                  <a:pt x="705" y="107"/>
                </a:lnTo>
                <a:lnTo>
                  <a:pt x="681" y="105"/>
                </a:lnTo>
                <a:lnTo>
                  <a:pt x="669" y="104"/>
                </a:lnTo>
                <a:lnTo>
                  <a:pt x="654" y="106"/>
                </a:lnTo>
                <a:lnTo>
                  <a:pt x="647" y="112"/>
                </a:lnTo>
                <a:lnTo>
                  <a:pt x="642" y="145"/>
                </a:lnTo>
                <a:lnTo>
                  <a:pt x="618" y="156"/>
                </a:lnTo>
                <a:lnTo>
                  <a:pt x="594" y="162"/>
                </a:lnTo>
                <a:lnTo>
                  <a:pt x="574" y="160"/>
                </a:lnTo>
                <a:lnTo>
                  <a:pt x="539" y="152"/>
                </a:lnTo>
                <a:lnTo>
                  <a:pt x="528" y="151"/>
                </a:lnTo>
                <a:lnTo>
                  <a:pt x="518" y="156"/>
                </a:lnTo>
                <a:lnTo>
                  <a:pt x="487" y="158"/>
                </a:lnTo>
                <a:lnTo>
                  <a:pt x="473" y="164"/>
                </a:lnTo>
                <a:lnTo>
                  <a:pt x="444" y="205"/>
                </a:lnTo>
                <a:lnTo>
                  <a:pt x="412" y="219"/>
                </a:lnTo>
                <a:lnTo>
                  <a:pt x="401" y="226"/>
                </a:lnTo>
                <a:lnTo>
                  <a:pt x="376" y="217"/>
                </a:lnTo>
                <a:lnTo>
                  <a:pt x="364" y="216"/>
                </a:lnTo>
                <a:lnTo>
                  <a:pt x="348" y="226"/>
                </a:lnTo>
                <a:lnTo>
                  <a:pt x="310" y="227"/>
                </a:lnTo>
                <a:lnTo>
                  <a:pt x="299" y="229"/>
                </a:lnTo>
                <a:lnTo>
                  <a:pt x="271" y="230"/>
                </a:lnTo>
                <a:lnTo>
                  <a:pt x="270" y="250"/>
                </a:lnTo>
                <a:lnTo>
                  <a:pt x="277" y="265"/>
                </a:lnTo>
                <a:lnTo>
                  <a:pt x="287" y="281"/>
                </a:lnTo>
                <a:lnTo>
                  <a:pt x="287" y="290"/>
                </a:lnTo>
                <a:lnTo>
                  <a:pt x="282" y="305"/>
                </a:lnTo>
                <a:lnTo>
                  <a:pt x="272" y="324"/>
                </a:lnTo>
                <a:lnTo>
                  <a:pt x="258" y="330"/>
                </a:lnTo>
                <a:lnTo>
                  <a:pt x="241" y="336"/>
                </a:lnTo>
                <a:lnTo>
                  <a:pt x="234" y="350"/>
                </a:lnTo>
                <a:lnTo>
                  <a:pt x="231" y="365"/>
                </a:lnTo>
                <a:lnTo>
                  <a:pt x="224" y="376"/>
                </a:lnTo>
                <a:lnTo>
                  <a:pt x="220" y="388"/>
                </a:lnTo>
                <a:lnTo>
                  <a:pt x="215" y="413"/>
                </a:lnTo>
                <a:lnTo>
                  <a:pt x="212" y="422"/>
                </a:lnTo>
                <a:lnTo>
                  <a:pt x="202" y="430"/>
                </a:lnTo>
                <a:lnTo>
                  <a:pt x="186" y="434"/>
                </a:lnTo>
                <a:lnTo>
                  <a:pt x="171" y="435"/>
                </a:lnTo>
                <a:lnTo>
                  <a:pt x="160" y="439"/>
                </a:lnTo>
                <a:lnTo>
                  <a:pt x="155" y="448"/>
                </a:lnTo>
                <a:lnTo>
                  <a:pt x="146" y="433"/>
                </a:lnTo>
                <a:lnTo>
                  <a:pt x="140" y="436"/>
                </a:lnTo>
                <a:lnTo>
                  <a:pt x="140" y="445"/>
                </a:lnTo>
                <a:lnTo>
                  <a:pt x="148" y="460"/>
                </a:lnTo>
                <a:lnTo>
                  <a:pt x="156" y="472"/>
                </a:lnTo>
                <a:lnTo>
                  <a:pt x="157" y="483"/>
                </a:lnTo>
                <a:lnTo>
                  <a:pt x="153" y="486"/>
                </a:lnTo>
                <a:lnTo>
                  <a:pt x="141" y="485"/>
                </a:lnTo>
                <a:lnTo>
                  <a:pt x="138" y="489"/>
                </a:lnTo>
                <a:lnTo>
                  <a:pt x="138" y="500"/>
                </a:lnTo>
                <a:lnTo>
                  <a:pt x="135" y="510"/>
                </a:lnTo>
                <a:lnTo>
                  <a:pt x="130" y="516"/>
                </a:lnTo>
                <a:lnTo>
                  <a:pt x="120" y="522"/>
                </a:lnTo>
                <a:lnTo>
                  <a:pt x="104" y="520"/>
                </a:lnTo>
                <a:lnTo>
                  <a:pt x="89" y="510"/>
                </a:lnTo>
                <a:lnTo>
                  <a:pt x="80" y="507"/>
                </a:lnTo>
                <a:lnTo>
                  <a:pt x="76" y="507"/>
                </a:lnTo>
                <a:lnTo>
                  <a:pt x="98" y="525"/>
                </a:lnTo>
                <a:lnTo>
                  <a:pt x="118" y="551"/>
                </a:lnTo>
                <a:lnTo>
                  <a:pt x="144" y="608"/>
                </a:lnTo>
                <a:lnTo>
                  <a:pt x="181" y="628"/>
                </a:lnTo>
                <a:lnTo>
                  <a:pt x="204" y="656"/>
                </a:lnTo>
                <a:lnTo>
                  <a:pt x="231" y="677"/>
                </a:lnTo>
                <a:lnTo>
                  <a:pt x="236" y="686"/>
                </a:lnTo>
                <a:lnTo>
                  <a:pt x="250" y="694"/>
                </a:lnTo>
                <a:lnTo>
                  <a:pt x="281" y="685"/>
                </a:lnTo>
                <a:lnTo>
                  <a:pt x="306" y="688"/>
                </a:lnTo>
                <a:lnTo>
                  <a:pt x="313" y="686"/>
                </a:lnTo>
                <a:lnTo>
                  <a:pt x="324" y="687"/>
                </a:lnTo>
                <a:lnTo>
                  <a:pt x="330" y="701"/>
                </a:lnTo>
                <a:lnTo>
                  <a:pt x="332" y="716"/>
                </a:lnTo>
                <a:lnTo>
                  <a:pt x="324" y="723"/>
                </a:lnTo>
                <a:lnTo>
                  <a:pt x="316" y="726"/>
                </a:lnTo>
                <a:lnTo>
                  <a:pt x="276" y="711"/>
                </a:lnTo>
                <a:lnTo>
                  <a:pt x="251" y="714"/>
                </a:lnTo>
                <a:lnTo>
                  <a:pt x="249" y="728"/>
                </a:lnTo>
                <a:lnTo>
                  <a:pt x="252" y="747"/>
                </a:lnTo>
                <a:lnTo>
                  <a:pt x="273" y="755"/>
                </a:lnTo>
                <a:lnTo>
                  <a:pt x="300" y="788"/>
                </a:lnTo>
                <a:lnTo>
                  <a:pt x="317" y="828"/>
                </a:lnTo>
                <a:lnTo>
                  <a:pt x="329" y="859"/>
                </a:lnTo>
                <a:lnTo>
                  <a:pt x="344" y="870"/>
                </a:lnTo>
                <a:lnTo>
                  <a:pt x="370" y="863"/>
                </a:lnTo>
                <a:lnTo>
                  <a:pt x="375" y="849"/>
                </a:lnTo>
                <a:lnTo>
                  <a:pt x="375" y="832"/>
                </a:lnTo>
                <a:lnTo>
                  <a:pt x="380" y="835"/>
                </a:lnTo>
                <a:lnTo>
                  <a:pt x="388" y="853"/>
                </a:lnTo>
                <a:lnTo>
                  <a:pt x="408" y="876"/>
                </a:lnTo>
                <a:lnTo>
                  <a:pt x="428" y="873"/>
                </a:lnTo>
                <a:lnTo>
                  <a:pt x="446" y="868"/>
                </a:lnTo>
                <a:lnTo>
                  <a:pt x="460" y="868"/>
                </a:lnTo>
                <a:lnTo>
                  <a:pt x="479" y="865"/>
                </a:lnTo>
                <a:lnTo>
                  <a:pt x="513" y="852"/>
                </a:lnTo>
                <a:lnTo>
                  <a:pt x="571" y="868"/>
                </a:lnTo>
                <a:lnTo>
                  <a:pt x="591" y="867"/>
                </a:lnTo>
                <a:lnTo>
                  <a:pt x="604" y="859"/>
                </a:lnTo>
                <a:lnTo>
                  <a:pt x="612" y="845"/>
                </a:lnTo>
                <a:lnTo>
                  <a:pt x="647" y="870"/>
                </a:lnTo>
                <a:lnTo>
                  <a:pt x="685" y="885"/>
                </a:lnTo>
                <a:lnTo>
                  <a:pt x="692" y="892"/>
                </a:lnTo>
                <a:lnTo>
                  <a:pt x="704" y="899"/>
                </a:lnTo>
                <a:lnTo>
                  <a:pt x="725" y="909"/>
                </a:lnTo>
                <a:lnTo>
                  <a:pt x="738" y="905"/>
                </a:lnTo>
                <a:lnTo>
                  <a:pt x="748" y="909"/>
                </a:lnTo>
                <a:lnTo>
                  <a:pt x="760" y="910"/>
                </a:lnTo>
                <a:lnTo>
                  <a:pt x="772" y="915"/>
                </a:lnTo>
                <a:lnTo>
                  <a:pt x="780" y="926"/>
                </a:lnTo>
                <a:lnTo>
                  <a:pt x="774" y="936"/>
                </a:lnTo>
                <a:lnTo>
                  <a:pt x="768" y="942"/>
                </a:lnTo>
                <a:lnTo>
                  <a:pt x="731" y="942"/>
                </a:lnTo>
                <a:lnTo>
                  <a:pt x="718" y="949"/>
                </a:lnTo>
                <a:lnTo>
                  <a:pt x="724" y="961"/>
                </a:lnTo>
                <a:lnTo>
                  <a:pt x="725" y="973"/>
                </a:lnTo>
                <a:lnTo>
                  <a:pt x="709" y="971"/>
                </a:lnTo>
                <a:lnTo>
                  <a:pt x="699" y="967"/>
                </a:lnTo>
                <a:lnTo>
                  <a:pt x="679" y="950"/>
                </a:lnTo>
                <a:lnTo>
                  <a:pt x="644" y="932"/>
                </a:lnTo>
                <a:lnTo>
                  <a:pt x="576" y="912"/>
                </a:lnTo>
                <a:lnTo>
                  <a:pt x="511" y="877"/>
                </a:lnTo>
                <a:lnTo>
                  <a:pt x="484" y="875"/>
                </a:lnTo>
                <a:lnTo>
                  <a:pt x="468" y="889"/>
                </a:lnTo>
                <a:lnTo>
                  <a:pt x="449" y="916"/>
                </a:lnTo>
                <a:lnTo>
                  <a:pt x="425" y="918"/>
                </a:lnTo>
                <a:lnTo>
                  <a:pt x="404" y="908"/>
                </a:lnTo>
                <a:lnTo>
                  <a:pt x="394" y="910"/>
                </a:lnTo>
                <a:lnTo>
                  <a:pt x="375" y="955"/>
                </a:lnTo>
                <a:lnTo>
                  <a:pt x="340" y="984"/>
                </a:lnTo>
                <a:lnTo>
                  <a:pt x="336" y="992"/>
                </a:lnTo>
                <a:lnTo>
                  <a:pt x="340" y="1002"/>
                </a:lnTo>
                <a:lnTo>
                  <a:pt x="355" y="1008"/>
                </a:lnTo>
                <a:lnTo>
                  <a:pt x="373" y="1022"/>
                </a:lnTo>
                <a:lnTo>
                  <a:pt x="383" y="1051"/>
                </a:lnTo>
                <a:lnTo>
                  <a:pt x="403" y="1059"/>
                </a:lnTo>
                <a:lnTo>
                  <a:pt x="438" y="1086"/>
                </a:lnTo>
                <a:lnTo>
                  <a:pt x="462" y="1127"/>
                </a:lnTo>
                <a:lnTo>
                  <a:pt x="466" y="1147"/>
                </a:lnTo>
                <a:lnTo>
                  <a:pt x="443" y="1177"/>
                </a:lnTo>
                <a:lnTo>
                  <a:pt x="445" y="1209"/>
                </a:lnTo>
                <a:lnTo>
                  <a:pt x="481" y="1268"/>
                </a:lnTo>
                <a:lnTo>
                  <a:pt x="515" y="1302"/>
                </a:lnTo>
                <a:lnTo>
                  <a:pt x="524" y="1284"/>
                </a:lnTo>
                <a:lnTo>
                  <a:pt x="525" y="1260"/>
                </a:lnTo>
                <a:lnTo>
                  <a:pt x="527" y="1233"/>
                </a:lnTo>
                <a:lnTo>
                  <a:pt x="539" y="1226"/>
                </a:lnTo>
                <a:lnTo>
                  <a:pt x="553" y="1223"/>
                </a:lnTo>
                <a:lnTo>
                  <a:pt x="566" y="1241"/>
                </a:lnTo>
                <a:lnTo>
                  <a:pt x="573" y="1257"/>
                </a:lnTo>
                <a:lnTo>
                  <a:pt x="588" y="1263"/>
                </a:lnTo>
                <a:lnTo>
                  <a:pt x="621" y="1311"/>
                </a:lnTo>
                <a:lnTo>
                  <a:pt x="623" y="1327"/>
                </a:lnTo>
                <a:lnTo>
                  <a:pt x="623" y="1362"/>
                </a:lnTo>
                <a:lnTo>
                  <a:pt x="635" y="1372"/>
                </a:lnTo>
                <a:lnTo>
                  <a:pt x="648" y="1380"/>
                </a:lnTo>
                <a:lnTo>
                  <a:pt x="647" y="1347"/>
                </a:lnTo>
                <a:lnTo>
                  <a:pt x="671" y="1291"/>
                </a:lnTo>
                <a:lnTo>
                  <a:pt x="694" y="1287"/>
                </a:lnTo>
                <a:lnTo>
                  <a:pt x="709" y="1289"/>
                </a:lnTo>
                <a:lnTo>
                  <a:pt x="721" y="1315"/>
                </a:lnTo>
                <a:lnTo>
                  <a:pt x="756" y="1358"/>
                </a:lnTo>
                <a:lnTo>
                  <a:pt x="773" y="1369"/>
                </a:lnTo>
                <a:lnTo>
                  <a:pt x="783" y="1379"/>
                </a:lnTo>
                <a:lnTo>
                  <a:pt x="795" y="1380"/>
                </a:lnTo>
                <a:lnTo>
                  <a:pt x="783" y="1353"/>
                </a:lnTo>
                <a:lnTo>
                  <a:pt x="767" y="1327"/>
                </a:lnTo>
                <a:lnTo>
                  <a:pt x="772" y="1292"/>
                </a:lnTo>
                <a:lnTo>
                  <a:pt x="769" y="1270"/>
                </a:lnTo>
                <a:lnTo>
                  <a:pt x="753" y="1227"/>
                </a:lnTo>
                <a:lnTo>
                  <a:pt x="718" y="1153"/>
                </a:lnTo>
                <a:lnTo>
                  <a:pt x="699" y="1125"/>
                </a:lnTo>
                <a:lnTo>
                  <a:pt x="688" y="1085"/>
                </a:lnTo>
                <a:lnTo>
                  <a:pt x="699" y="1074"/>
                </a:lnTo>
                <a:lnTo>
                  <a:pt x="715" y="1088"/>
                </a:lnTo>
                <a:lnTo>
                  <a:pt x="735" y="1092"/>
                </a:lnTo>
                <a:lnTo>
                  <a:pt x="752" y="1101"/>
                </a:lnTo>
                <a:lnTo>
                  <a:pt x="770" y="1113"/>
                </a:lnTo>
                <a:lnTo>
                  <a:pt x="771" y="1133"/>
                </a:lnTo>
                <a:lnTo>
                  <a:pt x="786" y="1141"/>
                </a:lnTo>
                <a:lnTo>
                  <a:pt x="794" y="1137"/>
                </a:lnTo>
                <a:lnTo>
                  <a:pt x="805" y="1130"/>
                </a:lnTo>
                <a:lnTo>
                  <a:pt x="855" y="1113"/>
                </a:lnTo>
                <a:lnTo>
                  <a:pt x="855" y="1106"/>
                </a:lnTo>
                <a:lnTo>
                  <a:pt x="848" y="1097"/>
                </a:lnTo>
                <a:lnTo>
                  <a:pt x="837" y="1086"/>
                </a:lnTo>
                <a:lnTo>
                  <a:pt x="834" y="1075"/>
                </a:lnTo>
                <a:lnTo>
                  <a:pt x="822" y="1071"/>
                </a:lnTo>
                <a:lnTo>
                  <a:pt x="804" y="1071"/>
                </a:lnTo>
                <a:lnTo>
                  <a:pt x="790" y="1064"/>
                </a:lnTo>
                <a:lnTo>
                  <a:pt x="777" y="1039"/>
                </a:lnTo>
                <a:lnTo>
                  <a:pt x="776" y="1017"/>
                </a:lnTo>
                <a:lnTo>
                  <a:pt x="763" y="1002"/>
                </a:lnTo>
                <a:lnTo>
                  <a:pt x="752" y="995"/>
                </a:lnTo>
                <a:lnTo>
                  <a:pt x="754" y="989"/>
                </a:lnTo>
                <a:lnTo>
                  <a:pt x="762" y="986"/>
                </a:lnTo>
                <a:lnTo>
                  <a:pt x="785" y="973"/>
                </a:lnTo>
                <a:lnTo>
                  <a:pt x="834" y="965"/>
                </a:lnTo>
                <a:lnTo>
                  <a:pt x="851" y="953"/>
                </a:lnTo>
                <a:lnTo>
                  <a:pt x="858" y="954"/>
                </a:lnTo>
                <a:lnTo>
                  <a:pt x="868" y="960"/>
                </a:lnTo>
                <a:lnTo>
                  <a:pt x="902" y="994"/>
                </a:lnTo>
                <a:lnTo>
                  <a:pt x="935" y="1022"/>
                </a:lnTo>
                <a:close/>
                <a:moveTo>
                  <a:pt x="1086" y="262"/>
                </a:moveTo>
                <a:lnTo>
                  <a:pt x="1074" y="248"/>
                </a:lnTo>
                <a:lnTo>
                  <a:pt x="1054" y="246"/>
                </a:lnTo>
                <a:lnTo>
                  <a:pt x="1046" y="252"/>
                </a:lnTo>
                <a:lnTo>
                  <a:pt x="1032" y="273"/>
                </a:lnTo>
                <a:lnTo>
                  <a:pt x="1033" y="284"/>
                </a:lnTo>
                <a:lnTo>
                  <a:pt x="1062" y="301"/>
                </a:lnTo>
                <a:lnTo>
                  <a:pt x="1088" y="292"/>
                </a:lnTo>
                <a:lnTo>
                  <a:pt x="1086" y="281"/>
                </a:lnTo>
                <a:lnTo>
                  <a:pt x="1089" y="268"/>
                </a:lnTo>
                <a:lnTo>
                  <a:pt x="1086" y="262"/>
                </a:lnTo>
                <a:close/>
                <a:moveTo>
                  <a:pt x="1287" y="341"/>
                </a:moveTo>
                <a:lnTo>
                  <a:pt x="1282" y="331"/>
                </a:lnTo>
                <a:lnTo>
                  <a:pt x="1273" y="324"/>
                </a:lnTo>
                <a:lnTo>
                  <a:pt x="1260" y="318"/>
                </a:lnTo>
                <a:lnTo>
                  <a:pt x="1235" y="327"/>
                </a:lnTo>
                <a:lnTo>
                  <a:pt x="1263" y="347"/>
                </a:lnTo>
                <a:lnTo>
                  <a:pt x="1287" y="341"/>
                </a:lnTo>
                <a:close/>
                <a:moveTo>
                  <a:pt x="1241" y="435"/>
                </a:moveTo>
                <a:lnTo>
                  <a:pt x="1234" y="445"/>
                </a:lnTo>
                <a:lnTo>
                  <a:pt x="1233" y="447"/>
                </a:lnTo>
                <a:lnTo>
                  <a:pt x="1243" y="444"/>
                </a:lnTo>
                <a:lnTo>
                  <a:pt x="1241" y="435"/>
                </a:lnTo>
                <a:close/>
                <a:moveTo>
                  <a:pt x="1193" y="471"/>
                </a:moveTo>
                <a:lnTo>
                  <a:pt x="1197" y="459"/>
                </a:lnTo>
                <a:lnTo>
                  <a:pt x="1202" y="459"/>
                </a:lnTo>
                <a:lnTo>
                  <a:pt x="1203" y="469"/>
                </a:lnTo>
                <a:lnTo>
                  <a:pt x="1206" y="477"/>
                </a:lnTo>
                <a:lnTo>
                  <a:pt x="1213" y="482"/>
                </a:lnTo>
                <a:lnTo>
                  <a:pt x="1227" y="481"/>
                </a:lnTo>
                <a:lnTo>
                  <a:pt x="1229" y="460"/>
                </a:lnTo>
                <a:lnTo>
                  <a:pt x="1233" y="447"/>
                </a:lnTo>
                <a:lnTo>
                  <a:pt x="1227" y="449"/>
                </a:lnTo>
                <a:lnTo>
                  <a:pt x="1221" y="435"/>
                </a:lnTo>
                <a:lnTo>
                  <a:pt x="1209" y="443"/>
                </a:lnTo>
                <a:lnTo>
                  <a:pt x="1197" y="451"/>
                </a:lnTo>
                <a:lnTo>
                  <a:pt x="1159" y="431"/>
                </a:lnTo>
                <a:lnTo>
                  <a:pt x="1158" y="437"/>
                </a:lnTo>
                <a:lnTo>
                  <a:pt x="1162" y="455"/>
                </a:lnTo>
                <a:lnTo>
                  <a:pt x="1162" y="470"/>
                </a:lnTo>
                <a:lnTo>
                  <a:pt x="1176" y="477"/>
                </a:lnTo>
                <a:lnTo>
                  <a:pt x="1189" y="475"/>
                </a:lnTo>
                <a:lnTo>
                  <a:pt x="1193" y="471"/>
                </a:lnTo>
                <a:close/>
                <a:moveTo>
                  <a:pt x="85" y="578"/>
                </a:moveTo>
                <a:lnTo>
                  <a:pt x="68" y="571"/>
                </a:lnTo>
                <a:lnTo>
                  <a:pt x="62" y="561"/>
                </a:lnTo>
                <a:lnTo>
                  <a:pt x="56" y="537"/>
                </a:lnTo>
                <a:lnTo>
                  <a:pt x="56" y="532"/>
                </a:lnTo>
                <a:lnTo>
                  <a:pt x="44" y="518"/>
                </a:lnTo>
                <a:lnTo>
                  <a:pt x="47" y="512"/>
                </a:lnTo>
                <a:lnTo>
                  <a:pt x="62" y="498"/>
                </a:lnTo>
                <a:lnTo>
                  <a:pt x="59" y="491"/>
                </a:lnTo>
                <a:lnTo>
                  <a:pt x="52" y="485"/>
                </a:lnTo>
                <a:lnTo>
                  <a:pt x="40" y="478"/>
                </a:lnTo>
                <a:lnTo>
                  <a:pt x="12" y="485"/>
                </a:lnTo>
                <a:lnTo>
                  <a:pt x="0" y="493"/>
                </a:lnTo>
                <a:lnTo>
                  <a:pt x="0" y="503"/>
                </a:lnTo>
                <a:lnTo>
                  <a:pt x="35" y="540"/>
                </a:lnTo>
                <a:lnTo>
                  <a:pt x="53" y="573"/>
                </a:lnTo>
                <a:lnTo>
                  <a:pt x="73" y="586"/>
                </a:lnTo>
                <a:lnTo>
                  <a:pt x="100" y="595"/>
                </a:lnTo>
                <a:lnTo>
                  <a:pt x="95" y="581"/>
                </a:lnTo>
                <a:lnTo>
                  <a:pt x="85" y="578"/>
                </a:lnTo>
                <a:close/>
                <a:moveTo>
                  <a:pt x="1461" y="607"/>
                </a:moveTo>
                <a:lnTo>
                  <a:pt x="1447" y="594"/>
                </a:lnTo>
                <a:lnTo>
                  <a:pt x="1407" y="596"/>
                </a:lnTo>
                <a:lnTo>
                  <a:pt x="1408" y="607"/>
                </a:lnTo>
                <a:lnTo>
                  <a:pt x="1391" y="615"/>
                </a:lnTo>
                <a:lnTo>
                  <a:pt x="1379" y="620"/>
                </a:lnTo>
                <a:lnTo>
                  <a:pt x="1353" y="619"/>
                </a:lnTo>
                <a:lnTo>
                  <a:pt x="1341" y="642"/>
                </a:lnTo>
                <a:lnTo>
                  <a:pt x="1343" y="647"/>
                </a:lnTo>
                <a:lnTo>
                  <a:pt x="1355" y="659"/>
                </a:lnTo>
                <a:lnTo>
                  <a:pt x="1391" y="670"/>
                </a:lnTo>
                <a:lnTo>
                  <a:pt x="1412" y="643"/>
                </a:lnTo>
                <a:lnTo>
                  <a:pt x="1433" y="642"/>
                </a:lnTo>
                <a:lnTo>
                  <a:pt x="1427" y="652"/>
                </a:lnTo>
                <a:lnTo>
                  <a:pt x="1400" y="674"/>
                </a:lnTo>
                <a:lnTo>
                  <a:pt x="1412" y="688"/>
                </a:lnTo>
                <a:lnTo>
                  <a:pt x="1462" y="703"/>
                </a:lnTo>
                <a:lnTo>
                  <a:pt x="1479" y="703"/>
                </a:lnTo>
                <a:lnTo>
                  <a:pt x="1496" y="697"/>
                </a:lnTo>
                <a:lnTo>
                  <a:pt x="1485" y="687"/>
                </a:lnTo>
                <a:lnTo>
                  <a:pt x="1481" y="675"/>
                </a:lnTo>
                <a:lnTo>
                  <a:pt x="1491" y="678"/>
                </a:lnTo>
                <a:lnTo>
                  <a:pt x="1503" y="687"/>
                </a:lnTo>
                <a:lnTo>
                  <a:pt x="1505" y="682"/>
                </a:lnTo>
                <a:lnTo>
                  <a:pt x="1501" y="666"/>
                </a:lnTo>
                <a:lnTo>
                  <a:pt x="1490" y="649"/>
                </a:lnTo>
                <a:lnTo>
                  <a:pt x="1458" y="624"/>
                </a:lnTo>
                <a:lnTo>
                  <a:pt x="1461" y="607"/>
                </a:lnTo>
                <a:close/>
                <a:moveTo>
                  <a:pt x="936" y="624"/>
                </a:moveTo>
                <a:lnTo>
                  <a:pt x="919" y="635"/>
                </a:lnTo>
                <a:lnTo>
                  <a:pt x="909" y="657"/>
                </a:lnTo>
                <a:lnTo>
                  <a:pt x="920" y="654"/>
                </a:lnTo>
                <a:lnTo>
                  <a:pt x="930" y="642"/>
                </a:lnTo>
                <a:lnTo>
                  <a:pt x="936" y="624"/>
                </a:lnTo>
                <a:close/>
                <a:moveTo>
                  <a:pt x="888" y="674"/>
                </a:moveTo>
                <a:lnTo>
                  <a:pt x="897" y="665"/>
                </a:lnTo>
                <a:lnTo>
                  <a:pt x="855" y="640"/>
                </a:lnTo>
                <a:lnTo>
                  <a:pt x="873" y="670"/>
                </a:lnTo>
                <a:lnTo>
                  <a:pt x="888" y="674"/>
                </a:lnTo>
                <a:close/>
                <a:moveTo>
                  <a:pt x="834" y="736"/>
                </a:moveTo>
                <a:lnTo>
                  <a:pt x="820" y="707"/>
                </a:lnTo>
                <a:lnTo>
                  <a:pt x="797" y="686"/>
                </a:lnTo>
                <a:lnTo>
                  <a:pt x="786" y="687"/>
                </a:lnTo>
                <a:lnTo>
                  <a:pt x="761" y="695"/>
                </a:lnTo>
                <a:lnTo>
                  <a:pt x="728" y="718"/>
                </a:lnTo>
                <a:lnTo>
                  <a:pt x="704" y="729"/>
                </a:lnTo>
                <a:lnTo>
                  <a:pt x="706" y="736"/>
                </a:lnTo>
                <a:lnTo>
                  <a:pt x="718" y="738"/>
                </a:lnTo>
                <a:lnTo>
                  <a:pt x="737" y="729"/>
                </a:lnTo>
                <a:lnTo>
                  <a:pt x="763" y="737"/>
                </a:lnTo>
                <a:lnTo>
                  <a:pt x="787" y="748"/>
                </a:lnTo>
                <a:lnTo>
                  <a:pt x="812" y="766"/>
                </a:lnTo>
                <a:lnTo>
                  <a:pt x="835" y="787"/>
                </a:lnTo>
                <a:lnTo>
                  <a:pt x="844" y="798"/>
                </a:lnTo>
                <a:lnTo>
                  <a:pt x="855" y="806"/>
                </a:lnTo>
                <a:lnTo>
                  <a:pt x="869" y="814"/>
                </a:lnTo>
                <a:lnTo>
                  <a:pt x="878" y="844"/>
                </a:lnTo>
                <a:lnTo>
                  <a:pt x="901" y="855"/>
                </a:lnTo>
                <a:lnTo>
                  <a:pt x="929" y="855"/>
                </a:lnTo>
                <a:lnTo>
                  <a:pt x="963" y="858"/>
                </a:lnTo>
                <a:lnTo>
                  <a:pt x="964" y="863"/>
                </a:lnTo>
                <a:lnTo>
                  <a:pt x="969" y="872"/>
                </a:lnTo>
                <a:lnTo>
                  <a:pt x="977" y="878"/>
                </a:lnTo>
                <a:lnTo>
                  <a:pt x="987" y="897"/>
                </a:lnTo>
                <a:lnTo>
                  <a:pt x="997" y="908"/>
                </a:lnTo>
                <a:lnTo>
                  <a:pt x="998" y="922"/>
                </a:lnTo>
                <a:lnTo>
                  <a:pt x="1004" y="931"/>
                </a:lnTo>
                <a:lnTo>
                  <a:pt x="1027" y="947"/>
                </a:lnTo>
                <a:lnTo>
                  <a:pt x="1036" y="958"/>
                </a:lnTo>
                <a:lnTo>
                  <a:pt x="1050" y="958"/>
                </a:lnTo>
                <a:lnTo>
                  <a:pt x="1056" y="961"/>
                </a:lnTo>
                <a:lnTo>
                  <a:pt x="1062" y="968"/>
                </a:lnTo>
                <a:lnTo>
                  <a:pt x="1068" y="970"/>
                </a:lnTo>
                <a:lnTo>
                  <a:pt x="1076" y="968"/>
                </a:lnTo>
                <a:lnTo>
                  <a:pt x="1084" y="957"/>
                </a:lnTo>
                <a:lnTo>
                  <a:pt x="1085" y="929"/>
                </a:lnTo>
                <a:lnTo>
                  <a:pt x="1079" y="923"/>
                </a:lnTo>
                <a:lnTo>
                  <a:pt x="1058" y="924"/>
                </a:lnTo>
                <a:lnTo>
                  <a:pt x="1035" y="919"/>
                </a:lnTo>
                <a:lnTo>
                  <a:pt x="1016" y="904"/>
                </a:lnTo>
                <a:lnTo>
                  <a:pt x="1002" y="872"/>
                </a:lnTo>
                <a:lnTo>
                  <a:pt x="993" y="838"/>
                </a:lnTo>
                <a:lnTo>
                  <a:pt x="998" y="828"/>
                </a:lnTo>
                <a:lnTo>
                  <a:pt x="995" y="817"/>
                </a:lnTo>
                <a:lnTo>
                  <a:pt x="985" y="805"/>
                </a:lnTo>
                <a:lnTo>
                  <a:pt x="978" y="789"/>
                </a:lnTo>
                <a:lnTo>
                  <a:pt x="972" y="783"/>
                </a:lnTo>
                <a:lnTo>
                  <a:pt x="924" y="779"/>
                </a:lnTo>
                <a:lnTo>
                  <a:pt x="882" y="758"/>
                </a:lnTo>
                <a:lnTo>
                  <a:pt x="870" y="756"/>
                </a:lnTo>
                <a:lnTo>
                  <a:pt x="846" y="745"/>
                </a:lnTo>
                <a:lnTo>
                  <a:pt x="834" y="736"/>
                </a:lnTo>
                <a:close/>
                <a:moveTo>
                  <a:pt x="1073" y="727"/>
                </a:moveTo>
                <a:lnTo>
                  <a:pt x="1068" y="711"/>
                </a:lnTo>
                <a:lnTo>
                  <a:pt x="1051" y="701"/>
                </a:lnTo>
                <a:lnTo>
                  <a:pt x="1049" y="706"/>
                </a:lnTo>
                <a:lnTo>
                  <a:pt x="1046" y="725"/>
                </a:lnTo>
                <a:lnTo>
                  <a:pt x="1070" y="740"/>
                </a:lnTo>
                <a:lnTo>
                  <a:pt x="1070" y="744"/>
                </a:lnTo>
                <a:lnTo>
                  <a:pt x="1066" y="752"/>
                </a:lnTo>
                <a:lnTo>
                  <a:pt x="1072" y="753"/>
                </a:lnTo>
                <a:lnTo>
                  <a:pt x="1095" y="746"/>
                </a:lnTo>
                <a:lnTo>
                  <a:pt x="1073" y="727"/>
                </a:lnTo>
                <a:close/>
                <a:moveTo>
                  <a:pt x="234" y="737"/>
                </a:moveTo>
                <a:lnTo>
                  <a:pt x="222" y="744"/>
                </a:lnTo>
                <a:lnTo>
                  <a:pt x="212" y="759"/>
                </a:lnTo>
                <a:lnTo>
                  <a:pt x="206" y="786"/>
                </a:lnTo>
                <a:lnTo>
                  <a:pt x="206" y="806"/>
                </a:lnTo>
                <a:lnTo>
                  <a:pt x="212" y="801"/>
                </a:lnTo>
                <a:lnTo>
                  <a:pt x="219" y="800"/>
                </a:lnTo>
                <a:lnTo>
                  <a:pt x="227" y="802"/>
                </a:lnTo>
                <a:lnTo>
                  <a:pt x="235" y="799"/>
                </a:lnTo>
                <a:lnTo>
                  <a:pt x="240" y="792"/>
                </a:lnTo>
                <a:lnTo>
                  <a:pt x="240" y="749"/>
                </a:lnTo>
                <a:lnTo>
                  <a:pt x="234" y="737"/>
                </a:lnTo>
                <a:close/>
                <a:moveTo>
                  <a:pt x="1409" y="816"/>
                </a:moveTo>
                <a:lnTo>
                  <a:pt x="1386" y="801"/>
                </a:lnTo>
                <a:lnTo>
                  <a:pt x="1350" y="809"/>
                </a:lnTo>
                <a:lnTo>
                  <a:pt x="1352" y="827"/>
                </a:lnTo>
                <a:lnTo>
                  <a:pt x="1378" y="851"/>
                </a:lnTo>
                <a:lnTo>
                  <a:pt x="1385" y="868"/>
                </a:lnTo>
                <a:lnTo>
                  <a:pt x="1378" y="881"/>
                </a:lnTo>
                <a:lnTo>
                  <a:pt x="1362" y="890"/>
                </a:lnTo>
                <a:lnTo>
                  <a:pt x="1366" y="897"/>
                </a:lnTo>
                <a:lnTo>
                  <a:pt x="1390" y="919"/>
                </a:lnTo>
                <a:lnTo>
                  <a:pt x="1410" y="904"/>
                </a:lnTo>
                <a:lnTo>
                  <a:pt x="1412" y="899"/>
                </a:lnTo>
                <a:lnTo>
                  <a:pt x="1413" y="887"/>
                </a:lnTo>
                <a:lnTo>
                  <a:pt x="1422" y="881"/>
                </a:lnTo>
                <a:lnTo>
                  <a:pt x="1418" y="837"/>
                </a:lnTo>
                <a:lnTo>
                  <a:pt x="1416" y="832"/>
                </a:lnTo>
                <a:lnTo>
                  <a:pt x="1419" y="817"/>
                </a:lnTo>
                <a:lnTo>
                  <a:pt x="1409" y="816"/>
                </a:lnTo>
                <a:close/>
                <a:moveTo>
                  <a:pt x="233" y="835"/>
                </a:moveTo>
                <a:lnTo>
                  <a:pt x="228" y="833"/>
                </a:lnTo>
                <a:lnTo>
                  <a:pt x="223" y="834"/>
                </a:lnTo>
                <a:lnTo>
                  <a:pt x="228" y="851"/>
                </a:lnTo>
                <a:lnTo>
                  <a:pt x="242" y="877"/>
                </a:lnTo>
                <a:lnTo>
                  <a:pt x="253" y="874"/>
                </a:lnTo>
                <a:lnTo>
                  <a:pt x="248" y="865"/>
                </a:lnTo>
                <a:lnTo>
                  <a:pt x="242" y="855"/>
                </a:lnTo>
                <a:lnTo>
                  <a:pt x="239" y="848"/>
                </a:lnTo>
                <a:lnTo>
                  <a:pt x="239" y="841"/>
                </a:lnTo>
                <a:lnTo>
                  <a:pt x="233" y="835"/>
                </a:lnTo>
                <a:close/>
                <a:moveTo>
                  <a:pt x="261" y="938"/>
                </a:moveTo>
                <a:lnTo>
                  <a:pt x="262" y="924"/>
                </a:lnTo>
                <a:lnTo>
                  <a:pt x="240" y="896"/>
                </a:lnTo>
                <a:lnTo>
                  <a:pt x="225" y="890"/>
                </a:lnTo>
                <a:lnTo>
                  <a:pt x="221" y="859"/>
                </a:lnTo>
                <a:lnTo>
                  <a:pt x="209" y="835"/>
                </a:lnTo>
                <a:lnTo>
                  <a:pt x="206" y="840"/>
                </a:lnTo>
                <a:lnTo>
                  <a:pt x="206" y="856"/>
                </a:lnTo>
                <a:lnTo>
                  <a:pt x="201" y="874"/>
                </a:lnTo>
                <a:lnTo>
                  <a:pt x="193" y="877"/>
                </a:lnTo>
                <a:lnTo>
                  <a:pt x="183" y="867"/>
                </a:lnTo>
                <a:lnTo>
                  <a:pt x="177" y="872"/>
                </a:lnTo>
                <a:lnTo>
                  <a:pt x="166" y="904"/>
                </a:lnTo>
                <a:lnTo>
                  <a:pt x="166" y="914"/>
                </a:lnTo>
                <a:lnTo>
                  <a:pt x="175" y="912"/>
                </a:lnTo>
                <a:lnTo>
                  <a:pt x="188" y="899"/>
                </a:lnTo>
                <a:lnTo>
                  <a:pt x="192" y="904"/>
                </a:lnTo>
                <a:lnTo>
                  <a:pt x="198" y="913"/>
                </a:lnTo>
                <a:lnTo>
                  <a:pt x="197" y="919"/>
                </a:lnTo>
                <a:lnTo>
                  <a:pt x="204" y="933"/>
                </a:lnTo>
                <a:lnTo>
                  <a:pt x="215" y="936"/>
                </a:lnTo>
                <a:lnTo>
                  <a:pt x="222" y="930"/>
                </a:lnTo>
                <a:lnTo>
                  <a:pt x="256" y="944"/>
                </a:lnTo>
                <a:lnTo>
                  <a:pt x="261" y="938"/>
                </a:lnTo>
                <a:close/>
                <a:moveTo>
                  <a:pt x="847" y="965"/>
                </a:moveTo>
                <a:lnTo>
                  <a:pt x="843" y="968"/>
                </a:lnTo>
                <a:lnTo>
                  <a:pt x="838" y="978"/>
                </a:lnTo>
                <a:lnTo>
                  <a:pt x="834" y="980"/>
                </a:lnTo>
                <a:lnTo>
                  <a:pt x="838" y="987"/>
                </a:lnTo>
                <a:lnTo>
                  <a:pt x="845" y="989"/>
                </a:lnTo>
                <a:lnTo>
                  <a:pt x="854" y="989"/>
                </a:lnTo>
                <a:lnTo>
                  <a:pt x="862" y="982"/>
                </a:lnTo>
                <a:lnTo>
                  <a:pt x="858" y="970"/>
                </a:lnTo>
                <a:lnTo>
                  <a:pt x="854" y="966"/>
                </a:lnTo>
                <a:lnTo>
                  <a:pt x="847" y="965"/>
                </a:lnTo>
                <a:close/>
                <a:moveTo>
                  <a:pt x="1177" y="1026"/>
                </a:moveTo>
                <a:lnTo>
                  <a:pt x="1174" y="1017"/>
                </a:lnTo>
                <a:lnTo>
                  <a:pt x="1166" y="1001"/>
                </a:lnTo>
                <a:lnTo>
                  <a:pt x="1167" y="988"/>
                </a:lnTo>
                <a:lnTo>
                  <a:pt x="1146" y="986"/>
                </a:lnTo>
                <a:lnTo>
                  <a:pt x="1130" y="965"/>
                </a:lnTo>
                <a:lnTo>
                  <a:pt x="1124" y="966"/>
                </a:lnTo>
                <a:lnTo>
                  <a:pt x="1111" y="972"/>
                </a:lnTo>
                <a:lnTo>
                  <a:pt x="1115" y="990"/>
                </a:lnTo>
                <a:lnTo>
                  <a:pt x="1127" y="997"/>
                </a:lnTo>
                <a:lnTo>
                  <a:pt x="1134" y="1010"/>
                </a:lnTo>
                <a:lnTo>
                  <a:pt x="1154" y="1023"/>
                </a:lnTo>
                <a:lnTo>
                  <a:pt x="1172" y="1045"/>
                </a:lnTo>
                <a:lnTo>
                  <a:pt x="1177" y="1026"/>
                </a:lnTo>
                <a:close/>
                <a:moveTo>
                  <a:pt x="275" y="1005"/>
                </a:moveTo>
                <a:lnTo>
                  <a:pt x="258" y="1002"/>
                </a:lnTo>
                <a:lnTo>
                  <a:pt x="242" y="981"/>
                </a:lnTo>
                <a:lnTo>
                  <a:pt x="228" y="1001"/>
                </a:lnTo>
                <a:lnTo>
                  <a:pt x="231" y="1010"/>
                </a:lnTo>
                <a:lnTo>
                  <a:pt x="246" y="1032"/>
                </a:lnTo>
                <a:lnTo>
                  <a:pt x="273" y="1052"/>
                </a:lnTo>
                <a:lnTo>
                  <a:pt x="291" y="1035"/>
                </a:lnTo>
                <a:lnTo>
                  <a:pt x="310" y="1041"/>
                </a:lnTo>
                <a:lnTo>
                  <a:pt x="286" y="1014"/>
                </a:lnTo>
                <a:lnTo>
                  <a:pt x="275" y="1005"/>
                </a:lnTo>
                <a:close/>
                <a:moveTo>
                  <a:pt x="1626" y="1041"/>
                </a:moveTo>
                <a:lnTo>
                  <a:pt x="1622" y="1024"/>
                </a:lnTo>
                <a:lnTo>
                  <a:pt x="1609" y="1020"/>
                </a:lnTo>
                <a:lnTo>
                  <a:pt x="1602" y="1021"/>
                </a:lnTo>
                <a:lnTo>
                  <a:pt x="1575" y="1013"/>
                </a:lnTo>
                <a:lnTo>
                  <a:pt x="1557" y="1013"/>
                </a:lnTo>
                <a:lnTo>
                  <a:pt x="1535" y="1021"/>
                </a:lnTo>
                <a:lnTo>
                  <a:pt x="1523" y="1037"/>
                </a:lnTo>
                <a:lnTo>
                  <a:pt x="1531" y="1040"/>
                </a:lnTo>
                <a:lnTo>
                  <a:pt x="1554" y="1042"/>
                </a:lnTo>
                <a:lnTo>
                  <a:pt x="1569" y="1054"/>
                </a:lnTo>
                <a:lnTo>
                  <a:pt x="1582" y="1057"/>
                </a:lnTo>
                <a:lnTo>
                  <a:pt x="1609" y="1043"/>
                </a:lnTo>
                <a:lnTo>
                  <a:pt x="1626" y="1041"/>
                </a:lnTo>
                <a:close/>
                <a:moveTo>
                  <a:pt x="1041" y="1076"/>
                </a:moveTo>
                <a:lnTo>
                  <a:pt x="1051" y="1056"/>
                </a:lnTo>
                <a:lnTo>
                  <a:pt x="1045" y="1048"/>
                </a:lnTo>
                <a:lnTo>
                  <a:pt x="1033" y="1049"/>
                </a:lnTo>
                <a:lnTo>
                  <a:pt x="1024" y="1070"/>
                </a:lnTo>
                <a:lnTo>
                  <a:pt x="1028" y="1089"/>
                </a:lnTo>
                <a:lnTo>
                  <a:pt x="1041" y="1076"/>
                </a:lnTo>
                <a:close/>
                <a:moveTo>
                  <a:pt x="1193" y="1065"/>
                </a:moveTo>
                <a:lnTo>
                  <a:pt x="1216" y="1085"/>
                </a:lnTo>
                <a:lnTo>
                  <a:pt x="1230" y="1087"/>
                </a:lnTo>
                <a:lnTo>
                  <a:pt x="1237" y="1070"/>
                </a:lnTo>
                <a:lnTo>
                  <a:pt x="1230" y="1061"/>
                </a:lnTo>
                <a:lnTo>
                  <a:pt x="1201" y="1057"/>
                </a:lnTo>
                <a:lnTo>
                  <a:pt x="1189" y="1048"/>
                </a:lnTo>
                <a:lnTo>
                  <a:pt x="1180" y="1049"/>
                </a:lnTo>
                <a:lnTo>
                  <a:pt x="1185" y="1057"/>
                </a:lnTo>
                <a:lnTo>
                  <a:pt x="1193" y="1065"/>
                </a:lnTo>
                <a:close/>
                <a:moveTo>
                  <a:pt x="1463" y="1064"/>
                </a:moveTo>
                <a:lnTo>
                  <a:pt x="1474" y="1050"/>
                </a:lnTo>
                <a:lnTo>
                  <a:pt x="1468" y="1050"/>
                </a:lnTo>
                <a:lnTo>
                  <a:pt x="1445" y="1059"/>
                </a:lnTo>
                <a:lnTo>
                  <a:pt x="1417" y="1060"/>
                </a:lnTo>
                <a:lnTo>
                  <a:pt x="1399" y="1079"/>
                </a:lnTo>
                <a:lnTo>
                  <a:pt x="1396" y="1090"/>
                </a:lnTo>
                <a:lnTo>
                  <a:pt x="1406" y="1089"/>
                </a:lnTo>
                <a:lnTo>
                  <a:pt x="1444" y="1078"/>
                </a:lnTo>
                <a:lnTo>
                  <a:pt x="1463" y="1064"/>
                </a:lnTo>
                <a:close/>
                <a:moveTo>
                  <a:pt x="1251" y="1099"/>
                </a:moveTo>
                <a:lnTo>
                  <a:pt x="1251" y="1120"/>
                </a:lnTo>
                <a:lnTo>
                  <a:pt x="1272" y="1119"/>
                </a:lnTo>
                <a:lnTo>
                  <a:pt x="1283" y="1111"/>
                </a:lnTo>
                <a:lnTo>
                  <a:pt x="1284" y="1104"/>
                </a:lnTo>
                <a:lnTo>
                  <a:pt x="1258" y="1094"/>
                </a:lnTo>
                <a:lnTo>
                  <a:pt x="1251" y="1099"/>
                </a:lnTo>
                <a:close/>
                <a:moveTo>
                  <a:pt x="1161" y="1112"/>
                </a:moveTo>
                <a:lnTo>
                  <a:pt x="1161" y="1122"/>
                </a:lnTo>
                <a:lnTo>
                  <a:pt x="1165" y="1126"/>
                </a:lnTo>
                <a:lnTo>
                  <a:pt x="1170" y="1126"/>
                </a:lnTo>
                <a:lnTo>
                  <a:pt x="1170" y="1098"/>
                </a:lnTo>
                <a:lnTo>
                  <a:pt x="1162" y="1094"/>
                </a:lnTo>
                <a:lnTo>
                  <a:pt x="1161" y="1112"/>
                </a:lnTo>
                <a:close/>
                <a:moveTo>
                  <a:pt x="1051" y="1146"/>
                </a:moveTo>
                <a:lnTo>
                  <a:pt x="1062" y="1138"/>
                </a:lnTo>
                <a:lnTo>
                  <a:pt x="1071" y="1122"/>
                </a:lnTo>
                <a:lnTo>
                  <a:pt x="1064" y="1111"/>
                </a:lnTo>
                <a:lnTo>
                  <a:pt x="1060" y="1103"/>
                </a:lnTo>
                <a:lnTo>
                  <a:pt x="1052" y="1109"/>
                </a:lnTo>
                <a:lnTo>
                  <a:pt x="1046" y="1119"/>
                </a:lnTo>
                <a:lnTo>
                  <a:pt x="1054" y="1128"/>
                </a:lnTo>
                <a:lnTo>
                  <a:pt x="1051" y="1146"/>
                </a:lnTo>
                <a:close/>
                <a:moveTo>
                  <a:pt x="1065" y="1181"/>
                </a:moveTo>
                <a:lnTo>
                  <a:pt x="1063" y="1196"/>
                </a:lnTo>
                <a:lnTo>
                  <a:pt x="1076" y="1202"/>
                </a:lnTo>
                <a:lnTo>
                  <a:pt x="1084" y="1198"/>
                </a:lnTo>
                <a:lnTo>
                  <a:pt x="1086" y="1186"/>
                </a:lnTo>
                <a:lnTo>
                  <a:pt x="1084" y="1179"/>
                </a:lnTo>
                <a:lnTo>
                  <a:pt x="1074" y="1174"/>
                </a:lnTo>
                <a:lnTo>
                  <a:pt x="1065" y="1181"/>
                </a:lnTo>
                <a:close/>
                <a:moveTo>
                  <a:pt x="1317" y="1220"/>
                </a:moveTo>
                <a:lnTo>
                  <a:pt x="1316" y="1190"/>
                </a:lnTo>
                <a:lnTo>
                  <a:pt x="1309" y="1181"/>
                </a:lnTo>
                <a:lnTo>
                  <a:pt x="1301" y="1178"/>
                </a:lnTo>
                <a:lnTo>
                  <a:pt x="1268" y="1212"/>
                </a:lnTo>
                <a:lnTo>
                  <a:pt x="1276" y="1235"/>
                </a:lnTo>
                <a:lnTo>
                  <a:pt x="1290" y="1250"/>
                </a:lnTo>
                <a:lnTo>
                  <a:pt x="1308" y="1240"/>
                </a:lnTo>
                <a:lnTo>
                  <a:pt x="1317" y="1220"/>
                </a:lnTo>
                <a:close/>
                <a:moveTo>
                  <a:pt x="1233" y="1233"/>
                </a:moveTo>
                <a:lnTo>
                  <a:pt x="1249" y="1213"/>
                </a:lnTo>
                <a:lnTo>
                  <a:pt x="1248" y="1209"/>
                </a:lnTo>
                <a:lnTo>
                  <a:pt x="1248" y="1195"/>
                </a:lnTo>
                <a:lnTo>
                  <a:pt x="1239" y="1191"/>
                </a:lnTo>
                <a:lnTo>
                  <a:pt x="1220" y="1202"/>
                </a:lnTo>
                <a:lnTo>
                  <a:pt x="1212" y="1222"/>
                </a:lnTo>
                <a:lnTo>
                  <a:pt x="1218" y="1231"/>
                </a:lnTo>
                <a:lnTo>
                  <a:pt x="1233" y="1233"/>
                </a:lnTo>
                <a:close/>
                <a:moveTo>
                  <a:pt x="1630" y="1243"/>
                </a:moveTo>
                <a:lnTo>
                  <a:pt x="1633" y="1238"/>
                </a:lnTo>
                <a:lnTo>
                  <a:pt x="1634" y="1230"/>
                </a:lnTo>
                <a:lnTo>
                  <a:pt x="1629" y="1228"/>
                </a:lnTo>
                <a:lnTo>
                  <a:pt x="1617" y="1217"/>
                </a:lnTo>
                <a:lnTo>
                  <a:pt x="1600" y="1208"/>
                </a:lnTo>
                <a:lnTo>
                  <a:pt x="1611" y="1224"/>
                </a:lnTo>
                <a:lnTo>
                  <a:pt x="1608" y="1246"/>
                </a:lnTo>
                <a:lnTo>
                  <a:pt x="1630" y="1243"/>
                </a:lnTo>
                <a:close/>
                <a:moveTo>
                  <a:pt x="1120" y="1225"/>
                </a:moveTo>
                <a:lnTo>
                  <a:pt x="1118" y="1231"/>
                </a:lnTo>
                <a:lnTo>
                  <a:pt x="1119" y="1242"/>
                </a:lnTo>
                <a:lnTo>
                  <a:pt x="1126" y="1253"/>
                </a:lnTo>
                <a:lnTo>
                  <a:pt x="1129" y="1252"/>
                </a:lnTo>
                <a:lnTo>
                  <a:pt x="1139" y="1245"/>
                </a:lnTo>
                <a:lnTo>
                  <a:pt x="1127" y="1224"/>
                </a:lnTo>
                <a:lnTo>
                  <a:pt x="1120" y="1225"/>
                </a:lnTo>
                <a:close/>
                <a:moveTo>
                  <a:pt x="1380" y="1288"/>
                </a:moveTo>
                <a:lnTo>
                  <a:pt x="1406" y="1263"/>
                </a:lnTo>
                <a:lnTo>
                  <a:pt x="1423" y="1257"/>
                </a:lnTo>
                <a:lnTo>
                  <a:pt x="1409" y="1248"/>
                </a:lnTo>
                <a:lnTo>
                  <a:pt x="1396" y="1262"/>
                </a:lnTo>
                <a:lnTo>
                  <a:pt x="1377" y="1272"/>
                </a:lnTo>
                <a:lnTo>
                  <a:pt x="1374" y="1279"/>
                </a:lnTo>
                <a:lnTo>
                  <a:pt x="1366" y="1283"/>
                </a:lnTo>
                <a:lnTo>
                  <a:pt x="1355" y="1288"/>
                </a:lnTo>
                <a:lnTo>
                  <a:pt x="1361" y="1290"/>
                </a:lnTo>
                <a:lnTo>
                  <a:pt x="1380" y="1288"/>
                </a:lnTo>
                <a:close/>
                <a:moveTo>
                  <a:pt x="1674" y="1258"/>
                </a:moveTo>
                <a:lnTo>
                  <a:pt x="1641" y="1274"/>
                </a:lnTo>
                <a:lnTo>
                  <a:pt x="1619" y="1292"/>
                </a:lnTo>
                <a:lnTo>
                  <a:pt x="1611" y="1305"/>
                </a:lnTo>
                <a:lnTo>
                  <a:pt x="1619" y="1304"/>
                </a:lnTo>
                <a:lnTo>
                  <a:pt x="1636" y="1293"/>
                </a:lnTo>
                <a:lnTo>
                  <a:pt x="1661" y="1291"/>
                </a:lnTo>
                <a:lnTo>
                  <a:pt x="1670" y="1283"/>
                </a:lnTo>
                <a:lnTo>
                  <a:pt x="1703" y="1266"/>
                </a:lnTo>
                <a:lnTo>
                  <a:pt x="1684" y="1257"/>
                </a:lnTo>
                <a:lnTo>
                  <a:pt x="1674" y="1258"/>
                </a:lnTo>
                <a:close/>
                <a:moveTo>
                  <a:pt x="1274" y="1323"/>
                </a:moveTo>
                <a:lnTo>
                  <a:pt x="1277" y="1318"/>
                </a:lnTo>
                <a:lnTo>
                  <a:pt x="1282" y="1307"/>
                </a:lnTo>
                <a:lnTo>
                  <a:pt x="1257" y="1288"/>
                </a:lnTo>
                <a:lnTo>
                  <a:pt x="1249" y="1296"/>
                </a:lnTo>
                <a:lnTo>
                  <a:pt x="1256" y="1306"/>
                </a:lnTo>
                <a:lnTo>
                  <a:pt x="1274" y="1323"/>
                </a:lnTo>
                <a:close/>
                <a:moveTo>
                  <a:pt x="1093" y="1310"/>
                </a:moveTo>
                <a:lnTo>
                  <a:pt x="1092" y="1295"/>
                </a:lnTo>
                <a:lnTo>
                  <a:pt x="1075" y="1299"/>
                </a:lnTo>
                <a:lnTo>
                  <a:pt x="1073" y="1304"/>
                </a:lnTo>
                <a:lnTo>
                  <a:pt x="1068" y="1308"/>
                </a:lnTo>
                <a:lnTo>
                  <a:pt x="1053" y="1300"/>
                </a:lnTo>
                <a:lnTo>
                  <a:pt x="1051" y="1306"/>
                </a:lnTo>
                <a:lnTo>
                  <a:pt x="1048" y="1324"/>
                </a:lnTo>
                <a:lnTo>
                  <a:pt x="1092" y="1316"/>
                </a:lnTo>
                <a:lnTo>
                  <a:pt x="1093" y="1310"/>
                </a:lnTo>
                <a:close/>
                <a:moveTo>
                  <a:pt x="1815" y="1355"/>
                </a:moveTo>
                <a:lnTo>
                  <a:pt x="1820" y="1351"/>
                </a:lnTo>
                <a:lnTo>
                  <a:pt x="1821" y="1343"/>
                </a:lnTo>
                <a:lnTo>
                  <a:pt x="1821" y="1333"/>
                </a:lnTo>
                <a:lnTo>
                  <a:pt x="1819" y="1328"/>
                </a:lnTo>
                <a:lnTo>
                  <a:pt x="1813" y="1330"/>
                </a:lnTo>
                <a:lnTo>
                  <a:pt x="1803" y="1337"/>
                </a:lnTo>
                <a:lnTo>
                  <a:pt x="1804" y="1343"/>
                </a:lnTo>
                <a:lnTo>
                  <a:pt x="1815" y="1355"/>
                </a:lnTo>
                <a:close/>
                <a:moveTo>
                  <a:pt x="1494" y="1329"/>
                </a:moveTo>
                <a:lnTo>
                  <a:pt x="1497" y="1337"/>
                </a:lnTo>
                <a:lnTo>
                  <a:pt x="1487" y="1344"/>
                </a:lnTo>
                <a:lnTo>
                  <a:pt x="1472" y="1340"/>
                </a:lnTo>
                <a:lnTo>
                  <a:pt x="1473" y="1353"/>
                </a:lnTo>
                <a:lnTo>
                  <a:pt x="1487" y="1363"/>
                </a:lnTo>
                <a:lnTo>
                  <a:pt x="1497" y="1349"/>
                </a:lnTo>
                <a:lnTo>
                  <a:pt x="1514" y="1343"/>
                </a:lnTo>
                <a:lnTo>
                  <a:pt x="1505" y="1332"/>
                </a:lnTo>
                <a:lnTo>
                  <a:pt x="1494" y="1329"/>
                </a:lnTo>
                <a:close/>
                <a:moveTo>
                  <a:pt x="1303" y="1394"/>
                </a:moveTo>
                <a:lnTo>
                  <a:pt x="1299" y="1383"/>
                </a:lnTo>
                <a:lnTo>
                  <a:pt x="1286" y="1373"/>
                </a:lnTo>
                <a:lnTo>
                  <a:pt x="1284" y="1375"/>
                </a:lnTo>
                <a:lnTo>
                  <a:pt x="1288" y="1381"/>
                </a:lnTo>
                <a:lnTo>
                  <a:pt x="1288" y="1391"/>
                </a:lnTo>
                <a:lnTo>
                  <a:pt x="1285" y="1398"/>
                </a:lnTo>
                <a:lnTo>
                  <a:pt x="1279" y="1404"/>
                </a:lnTo>
                <a:lnTo>
                  <a:pt x="1293" y="1409"/>
                </a:lnTo>
                <a:lnTo>
                  <a:pt x="1303" y="1394"/>
                </a:lnTo>
                <a:close/>
                <a:moveTo>
                  <a:pt x="1903" y="1400"/>
                </a:moveTo>
                <a:lnTo>
                  <a:pt x="1903" y="1383"/>
                </a:lnTo>
                <a:lnTo>
                  <a:pt x="1890" y="1385"/>
                </a:lnTo>
                <a:lnTo>
                  <a:pt x="1834" y="1408"/>
                </a:lnTo>
                <a:lnTo>
                  <a:pt x="1814" y="1426"/>
                </a:lnTo>
                <a:lnTo>
                  <a:pt x="1807" y="1442"/>
                </a:lnTo>
                <a:lnTo>
                  <a:pt x="1795" y="1454"/>
                </a:lnTo>
                <a:lnTo>
                  <a:pt x="1796" y="1462"/>
                </a:lnTo>
                <a:lnTo>
                  <a:pt x="1805" y="1481"/>
                </a:lnTo>
                <a:lnTo>
                  <a:pt x="1798" y="1512"/>
                </a:lnTo>
                <a:lnTo>
                  <a:pt x="1805" y="1524"/>
                </a:lnTo>
                <a:lnTo>
                  <a:pt x="1810" y="1524"/>
                </a:lnTo>
                <a:lnTo>
                  <a:pt x="1826" y="1519"/>
                </a:lnTo>
                <a:lnTo>
                  <a:pt x="1851" y="1488"/>
                </a:lnTo>
                <a:lnTo>
                  <a:pt x="1877" y="1482"/>
                </a:lnTo>
                <a:lnTo>
                  <a:pt x="1871" y="1465"/>
                </a:lnTo>
                <a:lnTo>
                  <a:pt x="1888" y="1443"/>
                </a:lnTo>
                <a:lnTo>
                  <a:pt x="1903" y="1400"/>
                </a:lnTo>
                <a:close/>
                <a:moveTo>
                  <a:pt x="750" y="1397"/>
                </a:moveTo>
                <a:lnTo>
                  <a:pt x="747" y="1401"/>
                </a:lnTo>
                <a:lnTo>
                  <a:pt x="742" y="1414"/>
                </a:lnTo>
                <a:lnTo>
                  <a:pt x="744" y="1440"/>
                </a:lnTo>
                <a:lnTo>
                  <a:pt x="750" y="1453"/>
                </a:lnTo>
                <a:lnTo>
                  <a:pt x="773" y="1461"/>
                </a:lnTo>
                <a:lnTo>
                  <a:pt x="775" y="1450"/>
                </a:lnTo>
                <a:lnTo>
                  <a:pt x="783" y="1434"/>
                </a:lnTo>
                <a:lnTo>
                  <a:pt x="761" y="1412"/>
                </a:lnTo>
                <a:lnTo>
                  <a:pt x="750" y="1397"/>
                </a:lnTo>
                <a:close/>
                <a:moveTo>
                  <a:pt x="1680" y="1599"/>
                </a:moveTo>
                <a:lnTo>
                  <a:pt x="1690" y="1577"/>
                </a:lnTo>
                <a:lnTo>
                  <a:pt x="1692" y="1548"/>
                </a:lnTo>
                <a:lnTo>
                  <a:pt x="1678" y="1557"/>
                </a:lnTo>
                <a:lnTo>
                  <a:pt x="1679" y="1574"/>
                </a:lnTo>
                <a:lnTo>
                  <a:pt x="1661" y="1608"/>
                </a:lnTo>
                <a:lnTo>
                  <a:pt x="1673" y="1631"/>
                </a:lnTo>
                <a:lnTo>
                  <a:pt x="1670" y="1646"/>
                </a:lnTo>
                <a:lnTo>
                  <a:pt x="1679" y="1659"/>
                </a:lnTo>
                <a:lnTo>
                  <a:pt x="1687" y="1643"/>
                </a:lnTo>
                <a:lnTo>
                  <a:pt x="1699" y="1640"/>
                </a:lnTo>
                <a:lnTo>
                  <a:pt x="1692" y="1619"/>
                </a:lnTo>
                <a:lnTo>
                  <a:pt x="1680" y="1599"/>
                </a:lnTo>
                <a:close/>
                <a:moveTo>
                  <a:pt x="1469" y="1711"/>
                </a:moveTo>
                <a:lnTo>
                  <a:pt x="1438" y="1711"/>
                </a:lnTo>
                <a:lnTo>
                  <a:pt x="1410" y="1720"/>
                </a:lnTo>
                <a:lnTo>
                  <a:pt x="1397" y="1732"/>
                </a:lnTo>
                <a:lnTo>
                  <a:pt x="1387" y="1735"/>
                </a:lnTo>
                <a:lnTo>
                  <a:pt x="1377" y="1730"/>
                </a:lnTo>
                <a:lnTo>
                  <a:pt x="1375" y="1719"/>
                </a:lnTo>
                <a:lnTo>
                  <a:pt x="1377" y="1681"/>
                </a:lnTo>
                <a:lnTo>
                  <a:pt x="1371" y="1675"/>
                </a:lnTo>
                <a:lnTo>
                  <a:pt x="1336" y="1680"/>
                </a:lnTo>
                <a:lnTo>
                  <a:pt x="1316" y="1686"/>
                </a:lnTo>
                <a:lnTo>
                  <a:pt x="1277" y="1677"/>
                </a:lnTo>
                <a:lnTo>
                  <a:pt x="1234" y="1675"/>
                </a:lnTo>
                <a:lnTo>
                  <a:pt x="1211" y="1659"/>
                </a:lnTo>
                <a:lnTo>
                  <a:pt x="1149" y="1655"/>
                </a:lnTo>
                <a:lnTo>
                  <a:pt x="1128" y="1659"/>
                </a:lnTo>
                <a:lnTo>
                  <a:pt x="1109" y="1667"/>
                </a:lnTo>
                <a:lnTo>
                  <a:pt x="1089" y="1670"/>
                </a:lnTo>
                <a:lnTo>
                  <a:pt x="1069" y="1672"/>
                </a:lnTo>
                <a:lnTo>
                  <a:pt x="1060" y="1671"/>
                </a:lnTo>
                <a:lnTo>
                  <a:pt x="1052" y="1665"/>
                </a:lnTo>
                <a:lnTo>
                  <a:pt x="1048" y="1655"/>
                </a:lnTo>
                <a:lnTo>
                  <a:pt x="1046" y="1643"/>
                </a:lnTo>
                <a:lnTo>
                  <a:pt x="1029" y="1645"/>
                </a:lnTo>
                <a:lnTo>
                  <a:pt x="1017" y="1639"/>
                </a:lnTo>
                <a:lnTo>
                  <a:pt x="1014" y="1636"/>
                </a:lnTo>
                <a:lnTo>
                  <a:pt x="1017" y="1632"/>
                </a:lnTo>
                <a:lnTo>
                  <a:pt x="1033" y="1625"/>
                </a:lnTo>
                <a:lnTo>
                  <a:pt x="1025" y="1608"/>
                </a:lnTo>
                <a:lnTo>
                  <a:pt x="1010" y="1609"/>
                </a:lnTo>
                <a:lnTo>
                  <a:pt x="997" y="1625"/>
                </a:lnTo>
                <a:lnTo>
                  <a:pt x="992" y="1627"/>
                </a:lnTo>
                <a:lnTo>
                  <a:pt x="972" y="1627"/>
                </a:lnTo>
                <a:lnTo>
                  <a:pt x="957" y="1625"/>
                </a:lnTo>
                <a:lnTo>
                  <a:pt x="944" y="1620"/>
                </a:lnTo>
                <a:lnTo>
                  <a:pt x="938" y="1598"/>
                </a:lnTo>
                <a:lnTo>
                  <a:pt x="931" y="1593"/>
                </a:lnTo>
                <a:lnTo>
                  <a:pt x="927" y="1606"/>
                </a:lnTo>
                <a:lnTo>
                  <a:pt x="927" y="1621"/>
                </a:lnTo>
                <a:lnTo>
                  <a:pt x="919" y="1631"/>
                </a:lnTo>
                <a:lnTo>
                  <a:pt x="907" y="1626"/>
                </a:lnTo>
                <a:lnTo>
                  <a:pt x="903" y="1617"/>
                </a:lnTo>
                <a:lnTo>
                  <a:pt x="895" y="1625"/>
                </a:lnTo>
                <a:lnTo>
                  <a:pt x="892" y="1657"/>
                </a:lnTo>
                <a:lnTo>
                  <a:pt x="896" y="1689"/>
                </a:lnTo>
                <a:lnTo>
                  <a:pt x="903" y="1700"/>
                </a:lnTo>
                <a:lnTo>
                  <a:pt x="913" y="1706"/>
                </a:lnTo>
                <a:lnTo>
                  <a:pt x="928" y="1706"/>
                </a:lnTo>
                <a:lnTo>
                  <a:pt x="968" y="1703"/>
                </a:lnTo>
                <a:lnTo>
                  <a:pt x="992" y="1709"/>
                </a:lnTo>
                <a:lnTo>
                  <a:pt x="1096" y="1725"/>
                </a:lnTo>
                <a:lnTo>
                  <a:pt x="1122" y="1738"/>
                </a:lnTo>
                <a:lnTo>
                  <a:pt x="1151" y="1745"/>
                </a:lnTo>
                <a:lnTo>
                  <a:pt x="1157" y="1753"/>
                </a:lnTo>
                <a:lnTo>
                  <a:pt x="1159" y="1764"/>
                </a:lnTo>
                <a:lnTo>
                  <a:pt x="1160" y="1782"/>
                </a:lnTo>
                <a:lnTo>
                  <a:pt x="1172" y="1786"/>
                </a:lnTo>
                <a:lnTo>
                  <a:pt x="1261" y="1780"/>
                </a:lnTo>
                <a:lnTo>
                  <a:pt x="1349" y="1766"/>
                </a:lnTo>
                <a:lnTo>
                  <a:pt x="1397" y="1761"/>
                </a:lnTo>
                <a:lnTo>
                  <a:pt x="1446" y="1764"/>
                </a:lnTo>
                <a:lnTo>
                  <a:pt x="1471" y="1763"/>
                </a:lnTo>
                <a:lnTo>
                  <a:pt x="1489" y="1756"/>
                </a:lnTo>
                <a:lnTo>
                  <a:pt x="1490" y="1743"/>
                </a:lnTo>
                <a:lnTo>
                  <a:pt x="1495" y="1725"/>
                </a:lnTo>
                <a:lnTo>
                  <a:pt x="1497" y="1697"/>
                </a:lnTo>
                <a:lnTo>
                  <a:pt x="1501" y="1684"/>
                </a:lnTo>
                <a:lnTo>
                  <a:pt x="1494" y="1685"/>
                </a:lnTo>
                <a:lnTo>
                  <a:pt x="1469" y="171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2" name="Freeform 38"/>
          <p:cNvSpPr>
            <a:spLocks noEditPoints="1"/>
          </p:cNvSpPr>
          <p:nvPr/>
        </p:nvSpPr>
        <p:spPr bwMode="auto">
          <a:xfrm>
            <a:off x="6659773" y="2231445"/>
            <a:ext cx="262156" cy="282170"/>
          </a:xfrm>
          <a:custGeom>
            <a:avLst/>
            <a:gdLst>
              <a:gd name="T0" fmla="*/ 528 w 1838"/>
              <a:gd name="T1" fmla="*/ 0 h 1978"/>
              <a:gd name="T2" fmla="*/ 1774 w 1838"/>
              <a:gd name="T3" fmla="*/ 883 h 1978"/>
              <a:gd name="T4" fmla="*/ 1778 w 1838"/>
              <a:gd name="T5" fmla="*/ 750 h 1978"/>
              <a:gd name="T6" fmla="*/ 1741 w 1838"/>
              <a:gd name="T7" fmla="*/ 659 h 1978"/>
              <a:gd name="T8" fmla="*/ 1706 w 1838"/>
              <a:gd name="T9" fmla="*/ 465 h 1978"/>
              <a:gd name="T10" fmla="*/ 1611 w 1838"/>
              <a:gd name="T11" fmla="*/ 314 h 1978"/>
              <a:gd name="T12" fmla="*/ 1340 w 1838"/>
              <a:gd name="T13" fmla="*/ 148 h 1978"/>
              <a:gd name="T14" fmla="*/ 1053 w 1838"/>
              <a:gd name="T15" fmla="*/ 262 h 1978"/>
              <a:gd name="T16" fmla="*/ 907 w 1838"/>
              <a:gd name="T17" fmla="*/ 155 h 1978"/>
              <a:gd name="T18" fmla="*/ 816 w 1838"/>
              <a:gd name="T19" fmla="*/ 69 h 1978"/>
              <a:gd name="T20" fmla="*/ 679 w 1838"/>
              <a:gd name="T21" fmla="*/ 53 h 1978"/>
              <a:gd name="T22" fmla="*/ 632 w 1838"/>
              <a:gd name="T23" fmla="*/ 148 h 1978"/>
              <a:gd name="T24" fmla="*/ 621 w 1838"/>
              <a:gd name="T25" fmla="*/ 264 h 1978"/>
              <a:gd name="T26" fmla="*/ 754 w 1838"/>
              <a:gd name="T27" fmla="*/ 365 h 1978"/>
              <a:gd name="T28" fmla="*/ 538 w 1838"/>
              <a:gd name="T29" fmla="*/ 416 h 1978"/>
              <a:gd name="T30" fmla="*/ 475 w 1838"/>
              <a:gd name="T31" fmla="*/ 378 h 1978"/>
              <a:gd name="T32" fmla="*/ 282 w 1838"/>
              <a:gd name="T33" fmla="*/ 445 h 1978"/>
              <a:gd name="T34" fmla="*/ 182 w 1838"/>
              <a:gd name="T35" fmla="*/ 612 h 1978"/>
              <a:gd name="T36" fmla="*/ 231 w 1838"/>
              <a:gd name="T37" fmla="*/ 656 h 1978"/>
              <a:gd name="T38" fmla="*/ 181 w 1838"/>
              <a:gd name="T39" fmla="*/ 747 h 1978"/>
              <a:gd name="T40" fmla="*/ 108 w 1838"/>
              <a:gd name="T41" fmla="*/ 810 h 1978"/>
              <a:gd name="T42" fmla="*/ 44 w 1838"/>
              <a:gd name="T43" fmla="*/ 855 h 1978"/>
              <a:gd name="T44" fmla="*/ 45 w 1838"/>
              <a:gd name="T45" fmla="*/ 971 h 1978"/>
              <a:gd name="T46" fmla="*/ 2 w 1838"/>
              <a:gd name="T47" fmla="*/ 1021 h 1978"/>
              <a:gd name="T48" fmla="*/ 72 w 1838"/>
              <a:gd name="T49" fmla="*/ 1124 h 1978"/>
              <a:gd name="T50" fmla="*/ 47 w 1838"/>
              <a:gd name="T51" fmla="*/ 1242 h 1978"/>
              <a:gd name="T52" fmla="*/ 118 w 1838"/>
              <a:gd name="T53" fmla="*/ 1329 h 1978"/>
              <a:gd name="T54" fmla="*/ 110 w 1838"/>
              <a:gd name="T55" fmla="*/ 1420 h 1978"/>
              <a:gd name="T56" fmla="*/ 197 w 1838"/>
              <a:gd name="T57" fmla="*/ 1481 h 1978"/>
              <a:gd name="T58" fmla="*/ 301 w 1838"/>
              <a:gd name="T59" fmla="*/ 1495 h 1978"/>
              <a:gd name="T60" fmla="*/ 446 w 1838"/>
              <a:gd name="T61" fmla="*/ 1567 h 1978"/>
              <a:gd name="T62" fmla="*/ 333 w 1838"/>
              <a:gd name="T63" fmla="*/ 1817 h 1978"/>
              <a:gd name="T64" fmla="*/ 483 w 1838"/>
              <a:gd name="T65" fmla="*/ 1893 h 1978"/>
              <a:gd name="T66" fmla="*/ 508 w 1838"/>
              <a:gd name="T67" fmla="*/ 1882 h 1978"/>
              <a:gd name="T68" fmla="*/ 574 w 1838"/>
              <a:gd name="T69" fmla="*/ 1867 h 1978"/>
              <a:gd name="T70" fmla="*/ 733 w 1838"/>
              <a:gd name="T71" fmla="*/ 1913 h 1978"/>
              <a:gd name="T72" fmla="*/ 840 w 1838"/>
              <a:gd name="T73" fmla="*/ 1949 h 1978"/>
              <a:gd name="T74" fmla="*/ 909 w 1838"/>
              <a:gd name="T75" fmla="*/ 1943 h 1978"/>
              <a:gd name="T76" fmla="*/ 1022 w 1838"/>
              <a:gd name="T77" fmla="*/ 1941 h 1978"/>
              <a:gd name="T78" fmla="*/ 1128 w 1838"/>
              <a:gd name="T79" fmla="*/ 1920 h 1978"/>
              <a:gd name="T80" fmla="*/ 1327 w 1838"/>
              <a:gd name="T81" fmla="*/ 1878 h 1978"/>
              <a:gd name="T82" fmla="*/ 1405 w 1838"/>
              <a:gd name="T83" fmla="*/ 1910 h 1978"/>
              <a:gd name="T84" fmla="*/ 1428 w 1838"/>
              <a:gd name="T85" fmla="*/ 1867 h 1978"/>
              <a:gd name="T86" fmla="*/ 1421 w 1838"/>
              <a:gd name="T87" fmla="*/ 1740 h 1978"/>
              <a:gd name="T88" fmla="*/ 1540 w 1838"/>
              <a:gd name="T89" fmla="*/ 1642 h 1978"/>
              <a:gd name="T90" fmla="*/ 1597 w 1838"/>
              <a:gd name="T91" fmla="*/ 1582 h 1978"/>
              <a:gd name="T92" fmla="*/ 1467 w 1838"/>
              <a:gd name="T93" fmla="*/ 1493 h 1978"/>
              <a:gd name="T94" fmla="*/ 1328 w 1838"/>
              <a:gd name="T95" fmla="*/ 1360 h 1978"/>
              <a:gd name="T96" fmla="*/ 1312 w 1838"/>
              <a:gd name="T97" fmla="*/ 1278 h 1978"/>
              <a:gd name="T98" fmla="*/ 1261 w 1838"/>
              <a:gd name="T99" fmla="*/ 1198 h 1978"/>
              <a:gd name="T100" fmla="*/ 1376 w 1838"/>
              <a:gd name="T101" fmla="*/ 1172 h 1978"/>
              <a:gd name="T102" fmla="*/ 1490 w 1838"/>
              <a:gd name="T103" fmla="*/ 1129 h 1978"/>
              <a:gd name="T104" fmla="*/ 1576 w 1838"/>
              <a:gd name="T105" fmla="*/ 1094 h 1978"/>
              <a:gd name="T106" fmla="*/ 1686 w 1838"/>
              <a:gd name="T107" fmla="*/ 1022 h 1978"/>
              <a:gd name="T108" fmla="*/ 1759 w 1838"/>
              <a:gd name="T109" fmla="*/ 1058 h 1978"/>
              <a:gd name="T110" fmla="*/ 1838 w 1838"/>
              <a:gd name="T111" fmla="*/ 957 h 1978"/>
              <a:gd name="T112" fmla="*/ 547 w 1838"/>
              <a:gd name="T113" fmla="*/ 74 h 1978"/>
              <a:gd name="T114" fmla="*/ 1567 w 1838"/>
              <a:gd name="T115" fmla="*/ 186 h 1978"/>
              <a:gd name="T116" fmla="*/ 1510 w 1838"/>
              <a:gd name="T117" fmla="*/ 102 h 1978"/>
              <a:gd name="T118" fmla="*/ 1058 w 1838"/>
              <a:gd name="T119" fmla="*/ 160 h 1978"/>
              <a:gd name="T120" fmla="*/ 1595 w 1838"/>
              <a:gd name="T121" fmla="*/ 255 h 1978"/>
              <a:gd name="T122" fmla="*/ 1628 w 1838"/>
              <a:gd name="T123" fmla="*/ 255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978">
                <a:moveTo>
                  <a:pt x="516" y="52"/>
                </a:moveTo>
                <a:lnTo>
                  <a:pt x="565" y="48"/>
                </a:lnTo>
                <a:lnTo>
                  <a:pt x="571" y="41"/>
                </a:lnTo>
                <a:lnTo>
                  <a:pt x="522" y="39"/>
                </a:lnTo>
                <a:lnTo>
                  <a:pt x="521" y="32"/>
                </a:lnTo>
                <a:lnTo>
                  <a:pt x="525" y="17"/>
                </a:lnTo>
                <a:lnTo>
                  <a:pt x="527" y="10"/>
                </a:lnTo>
                <a:lnTo>
                  <a:pt x="537" y="1"/>
                </a:lnTo>
                <a:lnTo>
                  <a:pt x="528" y="0"/>
                </a:lnTo>
                <a:lnTo>
                  <a:pt x="505" y="37"/>
                </a:lnTo>
                <a:lnTo>
                  <a:pt x="503" y="73"/>
                </a:lnTo>
                <a:lnTo>
                  <a:pt x="507" y="68"/>
                </a:lnTo>
                <a:lnTo>
                  <a:pt x="516" y="52"/>
                </a:lnTo>
                <a:close/>
                <a:moveTo>
                  <a:pt x="1823" y="925"/>
                </a:moveTo>
                <a:lnTo>
                  <a:pt x="1820" y="911"/>
                </a:lnTo>
                <a:lnTo>
                  <a:pt x="1814" y="904"/>
                </a:lnTo>
                <a:lnTo>
                  <a:pt x="1777" y="888"/>
                </a:lnTo>
                <a:lnTo>
                  <a:pt x="1774" y="883"/>
                </a:lnTo>
                <a:lnTo>
                  <a:pt x="1779" y="862"/>
                </a:lnTo>
                <a:lnTo>
                  <a:pt x="1776" y="854"/>
                </a:lnTo>
                <a:lnTo>
                  <a:pt x="1767" y="844"/>
                </a:lnTo>
                <a:lnTo>
                  <a:pt x="1756" y="826"/>
                </a:lnTo>
                <a:lnTo>
                  <a:pt x="1751" y="810"/>
                </a:lnTo>
                <a:lnTo>
                  <a:pt x="1765" y="792"/>
                </a:lnTo>
                <a:lnTo>
                  <a:pt x="1768" y="779"/>
                </a:lnTo>
                <a:lnTo>
                  <a:pt x="1774" y="760"/>
                </a:lnTo>
                <a:lnTo>
                  <a:pt x="1778" y="750"/>
                </a:lnTo>
                <a:lnTo>
                  <a:pt x="1779" y="747"/>
                </a:lnTo>
                <a:lnTo>
                  <a:pt x="1770" y="740"/>
                </a:lnTo>
                <a:lnTo>
                  <a:pt x="1767" y="730"/>
                </a:lnTo>
                <a:lnTo>
                  <a:pt x="1769" y="715"/>
                </a:lnTo>
                <a:lnTo>
                  <a:pt x="1764" y="705"/>
                </a:lnTo>
                <a:lnTo>
                  <a:pt x="1752" y="698"/>
                </a:lnTo>
                <a:lnTo>
                  <a:pt x="1742" y="689"/>
                </a:lnTo>
                <a:lnTo>
                  <a:pt x="1738" y="676"/>
                </a:lnTo>
                <a:lnTo>
                  <a:pt x="1741" y="659"/>
                </a:lnTo>
                <a:lnTo>
                  <a:pt x="1751" y="634"/>
                </a:lnTo>
                <a:lnTo>
                  <a:pt x="1729" y="605"/>
                </a:lnTo>
                <a:lnTo>
                  <a:pt x="1677" y="570"/>
                </a:lnTo>
                <a:lnTo>
                  <a:pt x="1651" y="546"/>
                </a:lnTo>
                <a:lnTo>
                  <a:pt x="1653" y="532"/>
                </a:lnTo>
                <a:lnTo>
                  <a:pt x="1664" y="520"/>
                </a:lnTo>
                <a:lnTo>
                  <a:pt x="1683" y="508"/>
                </a:lnTo>
                <a:lnTo>
                  <a:pt x="1697" y="489"/>
                </a:lnTo>
                <a:lnTo>
                  <a:pt x="1706" y="465"/>
                </a:lnTo>
                <a:lnTo>
                  <a:pt x="1706" y="461"/>
                </a:lnTo>
                <a:lnTo>
                  <a:pt x="1706" y="444"/>
                </a:lnTo>
                <a:lnTo>
                  <a:pt x="1682" y="375"/>
                </a:lnTo>
                <a:lnTo>
                  <a:pt x="1678" y="359"/>
                </a:lnTo>
                <a:lnTo>
                  <a:pt x="1675" y="337"/>
                </a:lnTo>
                <a:lnTo>
                  <a:pt x="1673" y="332"/>
                </a:lnTo>
                <a:lnTo>
                  <a:pt x="1671" y="331"/>
                </a:lnTo>
                <a:lnTo>
                  <a:pt x="1627" y="323"/>
                </a:lnTo>
                <a:lnTo>
                  <a:pt x="1611" y="314"/>
                </a:lnTo>
                <a:lnTo>
                  <a:pt x="1595" y="301"/>
                </a:lnTo>
                <a:lnTo>
                  <a:pt x="1586" y="259"/>
                </a:lnTo>
                <a:lnTo>
                  <a:pt x="1566" y="225"/>
                </a:lnTo>
                <a:lnTo>
                  <a:pt x="1512" y="229"/>
                </a:lnTo>
                <a:lnTo>
                  <a:pt x="1453" y="194"/>
                </a:lnTo>
                <a:lnTo>
                  <a:pt x="1429" y="162"/>
                </a:lnTo>
                <a:lnTo>
                  <a:pt x="1404" y="159"/>
                </a:lnTo>
                <a:lnTo>
                  <a:pt x="1380" y="153"/>
                </a:lnTo>
                <a:lnTo>
                  <a:pt x="1340" y="148"/>
                </a:lnTo>
                <a:lnTo>
                  <a:pt x="1301" y="177"/>
                </a:lnTo>
                <a:lnTo>
                  <a:pt x="1286" y="194"/>
                </a:lnTo>
                <a:lnTo>
                  <a:pt x="1261" y="208"/>
                </a:lnTo>
                <a:lnTo>
                  <a:pt x="1250" y="222"/>
                </a:lnTo>
                <a:lnTo>
                  <a:pt x="1188" y="228"/>
                </a:lnTo>
                <a:lnTo>
                  <a:pt x="1169" y="236"/>
                </a:lnTo>
                <a:lnTo>
                  <a:pt x="1122" y="273"/>
                </a:lnTo>
                <a:lnTo>
                  <a:pt x="1111" y="278"/>
                </a:lnTo>
                <a:lnTo>
                  <a:pt x="1053" y="262"/>
                </a:lnTo>
                <a:lnTo>
                  <a:pt x="1016" y="265"/>
                </a:lnTo>
                <a:lnTo>
                  <a:pt x="1004" y="261"/>
                </a:lnTo>
                <a:lnTo>
                  <a:pt x="995" y="245"/>
                </a:lnTo>
                <a:lnTo>
                  <a:pt x="1034" y="218"/>
                </a:lnTo>
                <a:lnTo>
                  <a:pt x="1045" y="194"/>
                </a:lnTo>
                <a:lnTo>
                  <a:pt x="1034" y="169"/>
                </a:lnTo>
                <a:lnTo>
                  <a:pt x="1023" y="170"/>
                </a:lnTo>
                <a:lnTo>
                  <a:pt x="980" y="186"/>
                </a:lnTo>
                <a:lnTo>
                  <a:pt x="907" y="155"/>
                </a:lnTo>
                <a:lnTo>
                  <a:pt x="878" y="162"/>
                </a:lnTo>
                <a:lnTo>
                  <a:pt x="870" y="152"/>
                </a:lnTo>
                <a:lnTo>
                  <a:pt x="864" y="142"/>
                </a:lnTo>
                <a:lnTo>
                  <a:pt x="811" y="147"/>
                </a:lnTo>
                <a:lnTo>
                  <a:pt x="826" y="135"/>
                </a:lnTo>
                <a:lnTo>
                  <a:pt x="843" y="119"/>
                </a:lnTo>
                <a:lnTo>
                  <a:pt x="841" y="95"/>
                </a:lnTo>
                <a:lnTo>
                  <a:pt x="829" y="80"/>
                </a:lnTo>
                <a:lnTo>
                  <a:pt x="816" y="69"/>
                </a:lnTo>
                <a:lnTo>
                  <a:pt x="788" y="63"/>
                </a:lnTo>
                <a:lnTo>
                  <a:pt x="787" y="58"/>
                </a:lnTo>
                <a:lnTo>
                  <a:pt x="784" y="58"/>
                </a:lnTo>
                <a:lnTo>
                  <a:pt x="771" y="55"/>
                </a:lnTo>
                <a:lnTo>
                  <a:pt x="762" y="50"/>
                </a:lnTo>
                <a:lnTo>
                  <a:pt x="740" y="54"/>
                </a:lnTo>
                <a:lnTo>
                  <a:pt x="709" y="63"/>
                </a:lnTo>
                <a:lnTo>
                  <a:pt x="693" y="63"/>
                </a:lnTo>
                <a:lnTo>
                  <a:pt x="679" y="53"/>
                </a:lnTo>
                <a:lnTo>
                  <a:pt x="624" y="40"/>
                </a:lnTo>
                <a:lnTo>
                  <a:pt x="615" y="39"/>
                </a:lnTo>
                <a:lnTo>
                  <a:pt x="579" y="39"/>
                </a:lnTo>
                <a:lnTo>
                  <a:pt x="579" y="39"/>
                </a:lnTo>
                <a:lnTo>
                  <a:pt x="581" y="67"/>
                </a:lnTo>
                <a:lnTo>
                  <a:pt x="601" y="90"/>
                </a:lnTo>
                <a:lnTo>
                  <a:pt x="619" y="116"/>
                </a:lnTo>
                <a:lnTo>
                  <a:pt x="633" y="129"/>
                </a:lnTo>
                <a:lnTo>
                  <a:pt x="632" y="148"/>
                </a:lnTo>
                <a:lnTo>
                  <a:pt x="609" y="157"/>
                </a:lnTo>
                <a:lnTo>
                  <a:pt x="572" y="165"/>
                </a:lnTo>
                <a:lnTo>
                  <a:pt x="568" y="175"/>
                </a:lnTo>
                <a:lnTo>
                  <a:pt x="572" y="191"/>
                </a:lnTo>
                <a:lnTo>
                  <a:pt x="589" y="191"/>
                </a:lnTo>
                <a:lnTo>
                  <a:pt x="597" y="186"/>
                </a:lnTo>
                <a:lnTo>
                  <a:pt x="612" y="190"/>
                </a:lnTo>
                <a:lnTo>
                  <a:pt x="623" y="199"/>
                </a:lnTo>
                <a:lnTo>
                  <a:pt x="621" y="264"/>
                </a:lnTo>
                <a:lnTo>
                  <a:pt x="624" y="273"/>
                </a:lnTo>
                <a:lnTo>
                  <a:pt x="635" y="283"/>
                </a:lnTo>
                <a:lnTo>
                  <a:pt x="653" y="289"/>
                </a:lnTo>
                <a:lnTo>
                  <a:pt x="682" y="291"/>
                </a:lnTo>
                <a:lnTo>
                  <a:pt x="701" y="299"/>
                </a:lnTo>
                <a:lnTo>
                  <a:pt x="763" y="365"/>
                </a:lnTo>
                <a:lnTo>
                  <a:pt x="793" y="376"/>
                </a:lnTo>
                <a:lnTo>
                  <a:pt x="771" y="373"/>
                </a:lnTo>
                <a:lnTo>
                  <a:pt x="754" y="365"/>
                </a:lnTo>
                <a:lnTo>
                  <a:pt x="703" y="311"/>
                </a:lnTo>
                <a:lnTo>
                  <a:pt x="680" y="300"/>
                </a:lnTo>
                <a:lnTo>
                  <a:pt x="619" y="305"/>
                </a:lnTo>
                <a:lnTo>
                  <a:pt x="565" y="295"/>
                </a:lnTo>
                <a:lnTo>
                  <a:pt x="556" y="304"/>
                </a:lnTo>
                <a:lnTo>
                  <a:pt x="546" y="319"/>
                </a:lnTo>
                <a:lnTo>
                  <a:pt x="542" y="346"/>
                </a:lnTo>
                <a:lnTo>
                  <a:pt x="547" y="375"/>
                </a:lnTo>
                <a:lnTo>
                  <a:pt x="538" y="416"/>
                </a:lnTo>
                <a:lnTo>
                  <a:pt x="538" y="386"/>
                </a:lnTo>
                <a:lnTo>
                  <a:pt x="531" y="377"/>
                </a:lnTo>
                <a:lnTo>
                  <a:pt x="507" y="363"/>
                </a:lnTo>
                <a:lnTo>
                  <a:pt x="501" y="369"/>
                </a:lnTo>
                <a:lnTo>
                  <a:pt x="496" y="386"/>
                </a:lnTo>
                <a:lnTo>
                  <a:pt x="489" y="404"/>
                </a:lnTo>
                <a:lnTo>
                  <a:pt x="481" y="407"/>
                </a:lnTo>
                <a:lnTo>
                  <a:pt x="462" y="398"/>
                </a:lnTo>
                <a:lnTo>
                  <a:pt x="475" y="378"/>
                </a:lnTo>
                <a:lnTo>
                  <a:pt x="444" y="341"/>
                </a:lnTo>
                <a:lnTo>
                  <a:pt x="369" y="340"/>
                </a:lnTo>
                <a:lnTo>
                  <a:pt x="302" y="344"/>
                </a:lnTo>
                <a:lnTo>
                  <a:pt x="286" y="350"/>
                </a:lnTo>
                <a:lnTo>
                  <a:pt x="266" y="375"/>
                </a:lnTo>
                <a:lnTo>
                  <a:pt x="259" y="396"/>
                </a:lnTo>
                <a:lnTo>
                  <a:pt x="255" y="421"/>
                </a:lnTo>
                <a:lnTo>
                  <a:pt x="273" y="433"/>
                </a:lnTo>
                <a:lnTo>
                  <a:pt x="282" y="445"/>
                </a:lnTo>
                <a:lnTo>
                  <a:pt x="280" y="468"/>
                </a:lnTo>
                <a:lnTo>
                  <a:pt x="279" y="515"/>
                </a:lnTo>
                <a:lnTo>
                  <a:pt x="276" y="524"/>
                </a:lnTo>
                <a:lnTo>
                  <a:pt x="264" y="544"/>
                </a:lnTo>
                <a:lnTo>
                  <a:pt x="249" y="580"/>
                </a:lnTo>
                <a:lnTo>
                  <a:pt x="245" y="604"/>
                </a:lnTo>
                <a:lnTo>
                  <a:pt x="241" y="608"/>
                </a:lnTo>
                <a:lnTo>
                  <a:pt x="189" y="608"/>
                </a:lnTo>
                <a:lnTo>
                  <a:pt x="182" y="612"/>
                </a:lnTo>
                <a:lnTo>
                  <a:pt x="180" y="617"/>
                </a:lnTo>
                <a:lnTo>
                  <a:pt x="183" y="623"/>
                </a:lnTo>
                <a:lnTo>
                  <a:pt x="181" y="629"/>
                </a:lnTo>
                <a:lnTo>
                  <a:pt x="177" y="633"/>
                </a:lnTo>
                <a:lnTo>
                  <a:pt x="179" y="641"/>
                </a:lnTo>
                <a:lnTo>
                  <a:pt x="188" y="651"/>
                </a:lnTo>
                <a:lnTo>
                  <a:pt x="204" y="656"/>
                </a:lnTo>
                <a:lnTo>
                  <a:pt x="222" y="657"/>
                </a:lnTo>
                <a:lnTo>
                  <a:pt x="231" y="656"/>
                </a:lnTo>
                <a:lnTo>
                  <a:pt x="238" y="662"/>
                </a:lnTo>
                <a:lnTo>
                  <a:pt x="244" y="671"/>
                </a:lnTo>
                <a:lnTo>
                  <a:pt x="243" y="683"/>
                </a:lnTo>
                <a:lnTo>
                  <a:pt x="240" y="701"/>
                </a:lnTo>
                <a:lnTo>
                  <a:pt x="232" y="716"/>
                </a:lnTo>
                <a:lnTo>
                  <a:pt x="207" y="734"/>
                </a:lnTo>
                <a:lnTo>
                  <a:pt x="196" y="740"/>
                </a:lnTo>
                <a:lnTo>
                  <a:pt x="186" y="743"/>
                </a:lnTo>
                <a:lnTo>
                  <a:pt x="181" y="747"/>
                </a:lnTo>
                <a:lnTo>
                  <a:pt x="178" y="753"/>
                </a:lnTo>
                <a:lnTo>
                  <a:pt x="179" y="758"/>
                </a:lnTo>
                <a:lnTo>
                  <a:pt x="195" y="773"/>
                </a:lnTo>
                <a:lnTo>
                  <a:pt x="195" y="776"/>
                </a:lnTo>
                <a:lnTo>
                  <a:pt x="190" y="783"/>
                </a:lnTo>
                <a:lnTo>
                  <a:pt x="183" y="790"/>
                </a:lnTo>
                <a:lnTo>
                  <a:pt x="138" y="804"/>
                </a:lnTo>
                <a:lnTo>
                  <a:pt x="119" y="803"/>
                </a:lnTo>
                <a:lnTo>
                  <a:pt x="108" y="810"/>
                </a:lnTo>
                <a:lnTo>
                  <a:pt x="105" y="813"/>
                </a:lnTo>
                <a:lnTo>
                  <a:pt x="94" y="805"/>
                </a:lnTo>
                <a:lnTo>
                  <a:pt x="68" y="798"/>
                </a:lnTo>
                <a:lnTo>
                  <a:pt x="58" y="800"/>
                </a:lnTo>
                <a:lnTo>
                  <a:pt x="53" y="804"/>
                </a:lnTo>
                <a:lnTo>
                  <a:pt x="36" y="809"/>
                </a:lnTo>
                <a:lnTo>
                  <a:pt x="24" y="818"/>
                </a:lnTo>
                <a:lnTo>
                  <a:pt x="23" y="828"/>
                </a:lnTo>
                <a:lnTo>
                  <a:pt x="44" y="855"/>
                </a:lnTo>
                <a:lnTo>
                  <a:pt x="51" y="860"/>
                </a:lnTo>
                <a:lnTo>
                  <a:pt x="51" y="869"/>
                </a:lnTo>
                <a:lnTo>
                  <a:pt x="61" y="882"/>
                </a:lnTo>
                <a:lnTo>
                  <a:pt x="70" y="898"/>
                </a:lnTo>
                <a:lnTo>
                  <a:pt x="71" y="907"/>
                </a:lnTo>
                <a:lnTo>
                  <a:pt x="70" y="917"/>
                </a:lnTo>
                <a:lnTo>
                  <a:pt x="64" y="931"/>
                </a:lnTo>
                <a:lnTo>
                  <a:pt x="45" y="964"/>
                </a:lnTo>
                <a:lnTo>
                  <a:pt x="45" y="971"/>
                </a:lnTo>
                <a:lnTo>
                  <a:pt x="46" y="975"/>
                </a:lnTo>
                <a:lnTo>
                  <a:pt x="52" y="977"/>
                </a:lnTo>
                <a:lnTo>
                  <a:pt x="57" y="980"/>
                </a:lnTo>
                <a:lnTo>
                  <a:pt x="55" y="984"/>
                </a:lnTo>
                <a:lnTo>
                  <a:pt x="21" y="1007"/>
                </a:lnTo>
                <a:lnTo>
                  <a:pt x="16" y="1011"/>
                </a:lnTo>
                <a:lnTo>
                  <a:pt x="2" y="1010"/>
                </a:lnTo>
                <a:lnTo>
                  <a:pt x="0" y="1014"/>
                </a:lnTo>
                <a:lnTo>
                  <a:pt x="2" y="1021"/>
                </a:lnTo>
                <a:lnTo>
                  <a:pt x="7" y="1026"/>
                </a:lnTo>
                <a:lnTo>
                  <a:pt x="19" y="1029"/>
                </a:lnTo>
                <a:lnTo>
                  <a:pt x="29" y="1035"/>
                </a:lnTo>
                <a:lnTo>
                  <a:pt x="38" y="1046"/>
                </a:lnTo>
                <a:lnTo>
                  <a:pt x="25" y="1085"/>
                </a:lnTo>
                <a:lnTo>
                  <a:pt x="27" y="1090"/>
                </a:lnTo>
                <a:lnTo>
                  <a:pt x="50" y="1103"/>
                </a:lnTo>
                <a:lnTo>
                  <a:pt x="57" y="1114"/>
                </a:lnTo>
                <a:lnTo>
                  <a:pt x="72" y="1124"/>
                </a:lnTo>
                <a:lnTo>
                  <a:pt x="59" y="1137"/>
                </a:lnTo>
                <a:lnTo>
                  <a:pt x="61" y="1143"/>
                </a:lnTo>
                <a:lnTo>
                  <a:pt x="65" y="1150"/>
                </a:lnTo>
                <a:lnTo>
                  <a:pt x="84" y="1153"/>
                </a:lnTo>
                <a:lnTo>
                  <a:pt x="93" y="1162"/>
                </a:lnTo>
                <a:lnTo>
                  <a:pt x="93" y="1174"/>
                </a:lnTo>
                <a:lnTo>
                  <a:pt x="97" y="1196"/>
                </a:lnTo>
                <a:lnTo>
                  <a:pt x="58" y="1217"/>
                </a:lnTo>
                <a:lnTo>
                  <a:pt x="47" y="1242"/>
                </a:lnTo>
                <a:lnTo>
                  <a:pt x="46" y="1246"/>
                </a:lnTo>
                <a:lnTo>
                  <a:pt x="44" y="1253"/>
                </a:lnTo>
                <a:lnTo>
                  <a:pt x="44" y="1268"/>
                </a:lnTo>
                <a:lnTo>
                  <a:pt x="49" y="1284"/>
                </a:lnTo>
                <a:lnTo>
                  <a:pt x="62" y="1299"/>
                </a:lnTo>
                <a:lnTo>
                  <a:pt x="72" y="1309"/>
                </a:lnTo>
                <a:lnTo>
                  <a:pt x="86" y="1319"/>
                </a:lnTo>
                <a:lnTo>
                  <a:pt x="109" y="1327"/>
                </a:lnTo>
                <a:lnTo>
                  <a:pt x="118" y="1329"/>
                </a:lnTo>
                <a:lnTo>
                  <a:pt x="119" y="1340"/>
                </a:lnTo>
                <a:lnTo>
                  <a:pt x="117" y="1352"/>
                </a:lnTo>
                <a:lnTo>
                  <a:pt x="109" y="1359"/>
                </a:lnTo>
                <a:lnTo>
                  <a:pt x="101" y="1368"/>
                </a:lnTo>
                <a:lnTo>
                  <a:pt x="95" y="1380"/>
                </a:lnTo>
                <a:lnTo>
                  <a:pt x="89" y="1402"/>
                </a:lnTo>
                <a:lnTo>
                  <a:pt x="87" y="1417"/>
                </a:lnTo>
                <a:lnTo>
                  <a:pt x="95" y="1416"/>
                </a:lnTo>
                <a:lnTo>
                  <a:pt x="110" y="1420"/>
                </a:lnTo>
                <a:lnTo>
                  <a:pt x="126" y="1432"/>
                </a:lnTo>
                <a:lnTo>
                  <a:pt x="132" y="1445"/>
                </a:lnTo>
                <a:lnTo>
                  <a:pt x="133" y="1452"/>
                </a:lnTo>
                <a:lnTo>
                  <a:pt x="140" y="1459"/>
                </a:lnTo>
                <a:lnTo>
                  <a:pt x="165" y="1493"/>
                </a:lnTo>
                <a:lnTo>
                  <a:pt x="173" y="1495"/>
                </a:lnTo>
                <a:lnTo>
                  <a:pt x="182" y="1490"/>
                </a:lnTo>
                <a:lnTo>
                  <a:pt x="188" y="1483"/>
                </a:lnTo>
                <a:lnTo>
                  <a:pt x="197" y="1481"/>
                </a:lnTo>
                <a:lnTo>
                  <a:pt x="211" y="1484"/>
                </a:lnTo>
                <a:lnTo>
                  <a:pt x="219" y="1488"/>
                </a:lnTo>
                <a:lnTo>
                  <a:pt x="223" y="1502"/>
                </a:lnTo>
                <a:lnTo>
                  <a:pt x="226" y="1505"/>
                </a:lnTo>
                <a:lnTo>
                  <a:pt x="232" y="1502"/>
                </a:lnTo>
                <a:lnTo>
                  <a:pt x="242" y="1501"/>
                </a:lnTo>
                <a:lnTo>
                  <a:pt x="259" y="1505"/>
                </a:lnTo>
                <a:lnTo>
                  <a:pt x="282" y="1501"/>
                </a:lnTo>
                <a:lnTo>
                  <a:pt x="301" y="1495"/>
                </a:lnTo>
                <a:lnTo>
                  <a:pt x="310" y="1495"/>
                </a:lnTo>
                <a:lnTo>
                  <a:pt x="325" y="1511"/>
                </a:lnTo>
                <a:lnTo>
                  <a:pt x="343" y="1518"/>
                </a:lnTo>
                <a:lnTo>
                  <a:pt x="380" y="1524"/>
                </a:lnTo>
                <a:lnTo>
                  <a:pt x="421" y="1532"/>
                </a:lnTo>
                <a:lnTo>
                  <a:pt x="438" y="1538"/>
                </a:lnTo>
                <a:lnTo>
                  <a:pt x="449" y="1541"/>
                </a:lnTo>
                <a:lnTo>
                  <a:pt x="449" y="1564"/>
                </a:lnTo>
                <a:lnTo>
                  <a:pt x="446" y="1567"/>
                </a:lnTo>
                <a:lnTo>
                  <a:pt x="404" y="1612"/>
                </a:lnTo>
                <a:lnTo>
                  <a:pt x="387" y="1628"/>
                </a:lnTo>
                <a:lnTo>
                  <a:pt x="377" y="1651"/>
                </a:lnTo>
                <a:lnTo>
                  <a:pt x="371" y="1686"/>
                </a:lnTo>
                <a:lnTo>
                  <a:pt x="358" y="1719"/>
                </a:lnTo>
                <a:lnTo>
                  <a:pt x="339" y="1752"/>
                </a:lnTo>
                <a:lnTo>
                  <a:pt x="332" y="1776"/>
                </a:lnTo>
                <a:lnTo>
                  <a:pt x="337" y="1791"/>
                </a:lnTo>
                <a:lnTo>
                  <a:pt x="333" y="1817"/>
                </a:lnTo>
                <a:lnTo>
                  <a:pt x="322" y="1850"/>
                </a:lnTo>
                <a:lnTo>
                  <a:pt x="319" y="1876"/>
                </a:lnTo>
                <a:lnTo>
                  <a:pt x="326" y="1893"/>
                </a:lnTo>
                <a:lnTo>
                  <a:pt x="336" y="1898"/>
                </a:lnTo>
                <a:lnTo>
                  <a:pt x="354" y="1904"/>
                </a:lnTo>
                <a:lnTo>
                  <a:pt x="401" y="1905"/>
                </a:lnTo>
                <a:lnTo>
                  <a:pt x="435" y="1902"/>
                </a:lnTo>
                <a:lnTo>
                  <a:pt x="456" y="1893"/>
                </a:lnTo>
                <a:lnTo>
                  <a:pt x="483" y="1893"/>
                </a:lnTo>
                <a:lnTo>
                  <a:pt x="501" y="1899"/>
                </a:lnTo>
                <a:lnTo>
                  <a:pt x="504" y="1898"/>
                </a:lnTo>
                <a:lnTo>
                  <a:pt x="509" y="1896"/>
                </a:lnTo>
                <a:lnTo>
                  <a:pt x="513" y="1892"/>
                </a:lnTo>
                <a:lnTo>
                  <a:pt x="531" y="1889"/>
                </a:lnTo>
                <a:lnTo>
                  <a:pt x="533" y="1885"/>
                </a:lnTo>
                <a:lnTo>
                  <a:pt x="533" y="1882"/>
                </a:lnTo>
                <a:lnTo>
                  <a:pt x="530" y="1880"/>
                </a:lnTo>
                <a:lnTo>
                  <a:pt x="508" y="1882"/>
                </a:lnTo>
                <a:lnTo>
                  <a:pt x="501" y="1879"/>
                </a:lnTo>
                <a:lnTo>
                  <a:pt x="499" y="1873"/>
                </a:lnTo>
                <a:lnTo>
                  <a:pt x="505" y="1862"/>
                </a:lnTo>
                <a:lnTo>
                  <a:pt x="521" y="1852"/>
                </a:lnTo>
                <a:lnTo>
                  <a:pt x="534" y="1850"/>
                </a:lnTo>
                <a:lnTo>
                  <a:pt x="543" y="1852"/>
                </a:lnTo>
                <a:lnTo>
                  <a:pt x="566" y="1870"/>
                </a:lnTo>
                <a:lnTo>
                  <a:pt x="571" y="1870"/>
                </a:lnTo>
                <a:lnTo>
                  <a:pt x="574" y="1867"/>
                </a:lnTo>
                <a:lnTo>
                  <a:pt x="579" y="1866"/>
                </a:lnTo>
                <a:lnTo>
                  <a:pt x="587" y="1869"/>
                </a:lnTo>
                <a:lnTo>
                  <a:pt x="595" y="1879"/>
                </a:lnTo>
                <a:lnTo>
                  <a:pt x="597" y="1881"/>
                </a:lnTo>
                <a:lnTo>
                  <a:pt x="648" y="1877"/>
                </a:lnTo>
                <a:lnTo>
                  <a:pt x="659" y="1877"/>
                </a:lnTo>
                <a:lnTo>
                  <a:pt x="694" y="1895"/>
                </a:lnTo>
                <a:lnTo>
                  <a:pt x="728" y="1915"/>
                </a:lnTo>
                <a:lnTo>
                  <a:pt x="733" y="1913"/>
                </a:lnTo>
                <a:lnTo>
                  <a:pt x="755" y="1915"/>
                </a:lnTo>
                <a:lnTo>
                  <a:pt x="768" y="1908"/>
                </a:lnTo>
                <a:lnTo>
                  <a:pt x="775" y="1902"/>
                </a:lnTo>
                <a:lnTo>
                  <a:pt x="794" y="1908"/>
                </a:lnTo>
                <a:lnTo>
                  <a:pt x="820" y="1920"/>
                </a:lnTo>
                <a:lnTo>
                  <a:pt x="834" y="1928"/>
                </a:lnTo>
                <a:lnTo>
                  <a:pt x="839" y="1934"/>
                </a:lnTo>
                <a:lnTo>
                  <a:pt x="842" y="1940"/>
                </a:lnTo>
                <a:lnTo>
                  <a:pt x="840" y="1949"/>
                </a:lnTo>
                <a:lnTo>
                  <a:pt x="846" y="1952"/>
                </a:lnTo>
                <a:lnTo>
                  <a:pt x="859" y="1954"/>
                </a:lnTo>
                <a:lnTo>
                  <a:pt x="868" y="1957"/>
                </a:lnTo>
                <a:lnTo>
                  <a:pt x="864" y="1968"/>
                </a:lnTo>
                <a:lnTo>
                  <a:pt x="863" y="1978"/>
                </a:lnTo>
                <a:lnTo>
                  <a:pt x="876" y="1977"/>
                </a:lnTo>
                <a:lnTo>
                  <a:pt x="891" y="1969"/>
                </a:lnTo>
                <a:lnTo>
                  <a:pt x="902" y="1956"/>
                </a:lnTo>
                <a:lnTo>
                  <a:pt x="909" y="1943"/>
                </a:lnTo>
                <a:lnTo>
                  <a:pt x="916" y="1911"/>
                </a:lnTo>
                <a:lnTo>
                  <a:pt x="917" y="1908"/>
                </a:lnTo>
                <a:lnTo>
                  <a:pt x="926" y="1911"/>
                </a:lnTo>
                <a:lnTo>
                  <a:pt x="962" y="1909"/>
                </a:lnTo>
                <a:lnTo>
                  <a:pt x="979" y="1915"/>
                </a:lnTo>
                <a:lnTo>
                  <a:pt x="1006" y="1916"/>
                </a:lnTo>
                <a:lnTo>
                  <a:pt x="1006" y="1921"/>
                </a:lnTo>
                <a:lnTo>
                  <a:pt x="1011" y="1929"/>
                </a:lnTo>
                <a:lnTo>
                  <a:pt x="1022" y="1941"/>
                </a:lnTo>
                <a:lnTo>
                  <a:pt x="1028" y="1948"/>
                </a:lnTo>
                <a:lnTo>
                  <a:pt x="1040" y="1949"/>
                </a:lnTo>
                <a:lnTo>
                  <a:pt x="1060" y="1945"/>
                </a:lnTo>
                <a:lnTo>
                  <a:pt x="1071" y="1941"/>
                </a:lnTo>
                <a:lnTo>
                  <a:pt x="1076" y="1944"/>
                </a:lnTo>
                <a:lnTo>
                  <a:pt x="1094" y="1941"/>
                </a:lnTo>
                <a:lnTo>
                  <a:pt x="1109" y="1931"/>
                </a:lnTo>
                <a:lnTo>
                  <a:pt x="1113" y="1924"/>
                </a:lnTo>
                <a:lnTo>
                  <a:pt x="1128" y="1920"/>
                </a:lnTo>
                <a:lnTo>
                  <a:pt x="1150" y="1909"/>
                </a:lnTo>
                <a:lnTo>
                  <a:pt x="1180" y="1900"/>
                </a:lnTo>
                <a:lnTo>
                  <a:pt x="1276" y="1890"/>
                </a:lnTo>
                <a:lnTo>
                  <a:pt x="1280" y="1883"/>
                </a:lnTo>
                <a:lnTo>
                  <a:pt x="1278" y="1867"/>
                </a:lnTo>
                <a:lnTo>
                  <a:pt x="1281" y="1865"/>
                </a:lnTo>
                <a:lnTo>
                  <a:pt x="1292" y="1869"/>
                </a:lnTo>
                <a:lnTo>
                  <a:pt x="1313" y="1873"/>
                </a:lnTo>
                <a:lnTo>
                  <a:pt x="1327" y="1878"/>
                </a:lnTo>
                <a:lnTo>
                  <a:pt x="1337" y="1886"/>
                </a:lnTo>
                <a:lnTo>
                  <a:pt x="1345" y="1886"/>
                </a:lnTo>
                <a:lnTo>
                  <a:pt x="1360" y="1881"/>
                </a:lnTo>
                <a:lnTo>
                  <a:pt x="1378" y="1877"/>
                </a:lnTo>
                <a:lnTo>
                  <a:pt x="1397" y="1885"/>
                </a:lnTo>
                <a:lnTo>
                  <a:pt x="1402" y="1893"/>
                </a:lnTo>
                <a:lnTo>
                  <a:pt x="1399" y="1898"/>
                </a:lnTo>
                <a:lnTo>
                  <a:pt x="1399" y="1905"/>
                </a:lnTo>
                <a:lnTo>
                  <a:pt x="1405" y="1910"/>
                </a:lnTo>
                <a:lnTo>
                  <a:pt x="1418" y="1920"/>
                </a:lnTo>
                <a:lnTo>
                  <a:pt x="1436" y="1927"/>
                </a:lnTo>
                <a:lnTo>
                  <a:pt x="1447" y="1927"/>
                </a:lnTo>
                <a:lnTo>
                  <a:pt x="1450" y="1919"/>
                </a:lnTo>
                <a:lnTo>
                  <a:pt x="1453" y="1901"/>
                </a:lnTo>
                <a:lnTo>
                  <a:pt x="1454" y="1881"/>
                </a:lnTo>
                <a:lnTo>
                  <a:pt x="1450" y="1870"/>
                </a:lnTo>
                <a:lnTo>
                  <a:pt x="1440" y="1867"/>
                </a:lnTo>
                <a:lnTo>
                  <a:pt x="1428" y="1867"/>
                </a:lnTo>
                <a:lnTo>
                  <a:pt x="1422" y="1864"/>
                </a:lnTo>
                <a:lnTo>
                  <a:pt x="1424" y="1858"/>
                </a:lnTo>
                <a:lnTo>
                  <a:pt x="1433" y="1841"/>
                </a:lnTo>
                <a:lnTo>
                  <a:pt x="1433" y="1821"/>
                </a:lnTo>
                <a:lnTo>
                  <a:pt x="1412" y="1796"/>
                </a:lnTo>
                <a:lnTo>
                  <a:pt x="1392" y="1773"/>
                </a:lnTo>
                <a:lnTo>
                  <a:pt x="1392" y="1764"/>
                </a:lnTo>
                <a:lnTo>
                  <a:pt x="1404" y="1751"/>
                </a:lnTo>
                <a:lnTo>
                  <a:pt x="1421" y="1740"/>
                </a:lnTo>
                <a:lnTo>
                  <a:pt x="1458" y="1721"/>
                </a:lnTo>
                <a:lnTo>
                  <a:pt x="1470" y="1717"/>
                </a:lnTo>
                <a:lnTo>
                  <a:pt x="1486" y="1714"/>
                </a:lnTo>
                <a:lnTo>
                  <a:pt x="1507" y="1707"/>
                </a:lnTo>
                <a:lnTo>
                  <a:pt x="1517" y="1699"/>
                </a:lnTo>
                <a:lnTo>
                  <a:pt x="1524" y="1691"/>
                </a:lnTo>
                <a:lnTo>
                  <a:pt x="1535" y="1646"/>
                </a:lnTo>
                <a:lnTo>
                  <a:pt x="1537" y="1644"/>
                </a:lnTo>
                <a:lnTo>
                  <a:pt x="1540" y="1642"/>
                </a:lnTo>
                <a:lnTo>
                  <a:pt x="1579" y="1657"/>
                </a:lnTo>
                <a:lnTo>
                  <a:pt x="1582" y="1655"/>
                </a:lnTo>
                <a:lnTo>
                  <a:pt x="1589" y="1652"/>
                </a:lnTo>
                <a:lnTo>
                  <a:pt x="1601" y="1640"/>
                </a:lnTo>
                <a:lnTo>
                  <a:pt x="1603" y="1631"/>
                </a:lnTo>
                <a:lnTo>
                  <a:pt x="1603" y="1615"/>
                </a:lnTo>
                <a:lnTo>
                  <a:pt x="1604" y="1599"/>
                </a:lnTo>
                <a:lnTo>
                  <a:pt x="1606" y="1594"/>
                </a:lnTo>
                <a:lnTo>
                  <a:pt x="1597" y="1582"/>
                </a:lnTo>
                <a:lnTo>
                  <a:pt x="1580" y="1566"/>
                </a:lnTo>
                <a:lnTo>
                  <a:pt x="1551" y="1544"/>
                </a:lnTo>
                <a:lnTo>
                  <a:pt x="1530" y="1545"/>
                </a:lnTo>
                <a:lnTo>
                  <a:pt x="1521" y="1540"/>
                </a:lnTo>
                <a:lnTo>
                  <a:pt x="1517" y="1532"/>
                </a:lnTo>
                <a:lnTo>
                  <a:pt x="1508" y="1518"/>
                </a:lnTo>
                <a:lnTo>
                  <a:pt x="1498" y="1509"/>
                </a:lnTo>
                <a:lnTo>
                  <a:pt x="1486" y="1505"/>
                </a:lnTo>
                <a:lnTo>
                  <a:pt x="1467" y="1493"/>
                </a:lnTo>
                <a:lnTo>
                  <a:pt x="1444" y="1467"/>
                </a:lnTo>
                <a:lnTo>
                  <a:pt x="1421" y="1449"/>
                </a:lnTo>
                <a:lnTo>
                  <a:pt x="1401" y="1450"/>
                </a:lnTo>
                <a:lnTo>
                  <a:pt x="1387" y="1440"/>
                </a:lnTo>
                <a:lnTo>
                  <a:pt x="1373" y="1427"/>
                </a:lnTo>
                <a:lnTo>
                  <a:pt x="1364" y="1415"/>
                </a:lnTo>
                <a:lnTo>
                  <a:pt x="1347" y="1386"/>
                </a:lnTo>
                <a:lnTo>
                  <a:pt x="1336" y="1370"/>
                </a:lnTo>
                <a:lnTo>
                  <a:pt x="1328" y="1360"/>
                </a:lnTo>
                <a:lnTo>
                  <a:pt x="1318" y="1350"/>
                </a:lnTo>
                <a:lnTo>
                  <a:pt x="1314" y="1344"/>
                </a:lnTo>
                <a:lnTo>
                  <a:pt x="1326" y="1328"/>
                </a:lnTo>
                <a:lnTo>
                  <a:pt x="1330" y="1321"/>
                </a:lnTo>
                <a:lnTo>
                  <a:pt x="1335" y="1315"/>
                </a:lnTo>
                <a:lnTo>
                  <a:pt x="1338" y="1308"/>
                </a:lnTo>
                <a:lnTo>
                  <a:pt x="1338" y="1303"/>
                </a:lnTo>
                <a:lnTo>
                  <a:pt x="1327" y="1289"/>
                </a:lnTo>
                <a:lnTo>
                  <a:pt x="1312" y="1278"/>
                </a:lnTo>
                <a:lnTo>
                  <a:pt x="1290" y="1266"/>
                </a:lnTo>
                <a:lnTo>
                  <a:pt x="1276" y="1252"/>
                </a:lnTo>
                <a:lnTo>
                  <a:pt x="1271" y="1239"/>
                </a:lnTo>
                <a:lnTo>
                  <a:pt x="1270" y="1232"/>
                </a:lnTo>
                <a:lnTo>
                  <a:pt x="1260" y="1222"/>
                </a:lnTo>
                <a:lnTo>
                  <a:pt x="1252" y="1208"/>
                </a:lnTo>
                <a:lnTo>
                  <a:pt x="1252" y="1200"/>
                </a:lnTo>
                <a:lnTo>
                  <a:pt x="1254" y="1198"/>
                </a:lnTo>
                <a:lnTo>
                  <a:pt x="1261" y="1198"/>
                </a:lnTo>
                <a:lnTo>
                  <a:pt x="1270" y="1203"/>
                </a:lnTo>
                <a:lnTo>
                  <a:pt x="1281" y="1214"/>
                </a:lnTo>
                <a:lnTo>
                  <a:pt x="1290" y="1231"/>
                </a:lnTo>
                <a:lnTo>
                  <a:pt x="1296" y="1224"/>
                </a:lnTo>
                <a:lnTo>
                  <a:pt x="1307" y="1207"/>
                </a:lnTo>
                <a:lnTo>
                  <a:pt x="1325" y="1188"/>
                </a:lnTo>
                <a:lnTo>
                  <a:pt x="1344" y="1176"/>
                </a:lnTo>
                <a:lnTo>
                  <a:pt x="1362" y="1175"/>
                </a:lnTo>
                <a:lnTo>
                  <a:pt x="1376" y="1172"/>
                </a:lnTo>
                <a:lnTo>
                  <a:pt x="1388" y="1167"/>
                </a:lnTo>
                <a:lnTo>
                  <a:pt x="1409" y="1169"/>
                </a:lnTo>
                <a:lnTo>
                  <a:pt x="1424" y="1173"/>
                </a:lnTo>
                <a:lnTo>
                  <a:pt x="1429" y="1170"/>
                </a:lnTo>
                <a:lnTo>
                  <a:pt x="1434" y="1160"/>
                </a:lnTo>
                <a:lnTo>
                  <a:pt x="1439" y="1152"/>
                </a:lnTo>
                <a:lnTo>
                  <a:pt x="1471" y="1147"/>
                </a:lnTo>
                <a:lnTo>
                  <a:pt x="1483" y="1129"/>
                </a:lnTo>
                <a:lnTo>
                  <a:pt x="1490" y="1129"/>
                </a:lnTo>
                <a:lnTo>
                  <a:pt x="1497" y="1127"/>
                </a:lnTo>
                <a:lnTo>
                  <a:pt x="1504" y="1121"/>
                </a:lnTo>
                <a:lnTo>
                  <a:pt x="1510" y="1118"/>
                </a:lnTo>
                <a:lnTo>
                  <a:pt x="1515" y="1121"/>
                </a:lnTo>
                <a:lnTo>
                  <a:pt x="1522" y="1123"/>
                </a:lnTo>
                <a:lnTo>
                  <a:pt x="1530" y="1119"/>
                </a:lnTo>
                <a:lnTo>
                  <a:pt x="1541" y="1100"/>
                </a:lnTo>
                <a:lnTo>
                  <a:pt x="1547" y="1097"/>
                </a:lnTo>
                <a:lnTo>
                  <a:pt x="1576" y="1094"/>
                </a:lnTo>
                <a:lnTo>
                  <a:pt x="1616" y="1082"/>
                </a:lnTo>
                <a:lnTo>
                  <a:pt x="1635" y="1072"/>
                </a:lnTo>
                <a:lnTo>
                  <a:pt x="1654" y="1067"/>
                </a:lnTo>
                <a:lnTo>
                  <a:pt x="1676" y="1057"/>
                </a:lnTo>
                <a:lnTo>
                  <a:pt x="1709" y="1047"/>
                </a:lnTo>
                <a:lnTo>
                  <a:pt x="1711" y="1043"/>
                </a:lnTo>
                <a:lnTo>
                  <a:pt x="1695" y="1034"/>
                </a:lnTo>
                <a:lnTo>
                  <a:pt x="1689" y="1028"/>
                </a:lnTo>
                <a:lnTo>
                  <a:pt x="1686" y="1022"/>
                </a:lnTo>
                <a:lnTo>
                  <a:pt x="1691" y="1014"/>
                </a:lnTo>
                <a:lnTo>
                  <a:pt x="1698" y="1012"/>
                </a:lnTo>
                <a:lnTo>
                  <a:pt x="1709" y="1014"/>
                </a:lnTo>
                <a:lnTo>
                  <a:pt x="1736" y="1019"/>
                </a:lnTo>
                <a:lnTo>
                  <a:pt x="1745" y="1024"/>
                </a:lnTo>
                <a:lnTo>
                  <a:pt x="1748" y="1033"/>
                </a:lnTo>
                <a:lnTo>
                  <a:pt x="1755" y="1042"/>
                </a:lnTo>
                <a:lnTo>
                  <a:pt x="1760" y="1043"/>
                </a:lnTo>
                <a:lnTo>
                  <a:pt x="1759" y="1058"/>
                </a:lnTo>
                <a:lnTo>
                  <a:pt x="1768" y="1065"/>
                </a:lnTo>
                <a:lnTo>
                  <a:pt x="1780" y="1069"/>
                </a:lnTo>
                <a:lnTo>
                  <a:pt x="1790" y="1068"/>
                </a:lnTo>
                <a:lnTo>
                  <a:pt x="1796" y="1061"/>
                </a:lnTo>
                <a:lnTo>
                  <a:pt x="1798" y="1057"/>
                </a:lnTo>
                <a:lnTo>
                  <a:pt x="1799" y="1054"/>
                </a:lnTo>
                <a:lnTo>
                  <a:pt x="1818" y="1019"/>
                </a:lnTo>
                <a:lnTo>
                  <a:pt x="1827" y="997"/>
                </a:lnTo>
                <a:lnTo>
                  <a:pt x="1838" y="957"/>
                </a:lnTo>
                <a:lnTo>
                  <a:pt x="1823" y="925"/>
                </a:lnTo>
                <a:close/>
                <a:moveTo>
                  <a:pt x="539" y="75"/>
                </a:moveTo>
                <a:lnTo>
                  <a:pt x="529" y="80"/>
                </a:lnTo>
                <a:lnTo>
                  <a:pt x="525" y="86"/>
                </a:lnTo>
                <a:lnTo>
                  <a:pt x="536" y="91"/>
                </a:lnTo>
                <a:lnTo>
                  <a:pt x="554" y="92"/>
                </a:lnTo>
                <a:lnTo>
                  <a:pt x="562" y="86"/>
                </a:lnTo>
                <a:lnTo>
                  <a:pt x="560" y="77"/>
                </a:lnTo>
                <a:lnTo>
                  <a:pt x="547" y="74"/>
                </a:lnTo>
                <a:lnTo>
                  <a:pt x="539" y="75"/>
                </a:lnTo>
                <a:close/>
                <a:moveTo>
                  <a:pt x="1455" y="173"/>
                </a:moveTo>
                <a:lnTo>
                  <a:pt x="1461" y="182"/>
                </a:lnTo>
                <a:lnTo>
                  <a:pt x="1495" y="203"/>
                </a:lnTo>
                <a:lnTo>
                  <a:pt x="1505" y="202"/>
                </a:lnTo>
                <a:lnTo>
                  <a:pt x="1517" y="179"/>
                </a:lnTo>
                <a:lnTo>
                  <a:pt x="1540" y="179"/>
                </a:lnTo>
                <a:lnTo>
                  <a:pt x="1562" y="194"/>
                </a:lnTo>
                <a:lnTo>
                  <a:pt x="1567" y="186"/>
                </a:lnTo>
                <a:lnTo>
                  <a:pt x="1562" y="168"/>
                </a:lnTo>
                <a:lnTo>
                  <a:pt x="1541" y="158"/>
                </a:lnTo>
                <a:lnTo>
                  <a:pt x="1537" y="149"/>
                </a:lnTo>
                <a:lnTo>
                  <a:pt x="1541" y="142"/>
                </a:lnTo>
                <a:lnTo>
                  <a:pt x="1554" y="130"/>
                </a:lnTo>
                <a:lnTo>
                  <a:pt x="1551" y="124"/>
                </a:lnTo>
                <a:lnTo>
                  <a:pt x="1547" y="120"/>
                </a:lnTo>
                <a:lnTo>
                  <a:pt x="1518" y="111"/>
                </a:lnTo>
                <a:lnTo>
                  <a:pt x="1510" y="102"/>
                </a:lnTo>
                <a:lnTo>
                  <a:pt x="1505" y="89"/>
                </a:lnTo>
                <a:lnTo>
                  <a:pt x="1488" y="90"/>
                </a:lnTo>
                <a:lnTo>
                  <a:pt x="1469" y="105"/>
                </a:lnTo>
                <a:lnTo>
                  <a:pt x="1468" y="119"/>
                </a:lnTo>
                <a:lnTo>
                  <a:pt x="1457" y="128"/>
                </a:lnTo>
                <a:lnTo>
                  <a:pt x="1458" y="137"/>
                </a:lnTo>
                <a:lnTo>
                  <a:pt x="1454" y="165"/>
                </a:lnTo>
                <a:lnTo>
                  <a:pt x="1455" y="173"/>
                </a:lnTo>
                <a:close/>
                <a:moveTo>
                  <a:pt x="1058" y="160"/>
                </a:moveTo>
                <a:lnTo>
                  <a:pt x="1088" y="160"/>
                </a:lnTo>
                <a:lnTo>
                  <a:pt x="1087" y="155"/>
                </a:lnTo>
                <a:lnTo>
                  <a:pt x="1077" y="138"/>
                </a:lnTo>
                <a:lnTo>
                  <a:pt x="1049" y="131"/>
                </a:lnTo>
                <a:lnTo>
                  <a:pt x="1040" y="135"/>
                </a:lnTo>
                <a:lnTo>
                  <a:pt x="1034" y="148"/>
                </a:lnTo>
                <a:lnTo>
                  <a:pt x="1046" y="151"/>
                </a:lnTo>
                <a:lnTo>
                  <a:pt x="1058" y="160"/>
                </a:lnTo>
                <a:close/>
                <a:moveTo>
                  <a:pt x="1595" y="255"/>
                </a:moveTo>
                <a:lnTo>
                  <a:pt x="1605" y="265"/>
                </a:lnTo>
                <a:lnTo>
                  <a:pt x="1602" y="280"/>
                </a:lnTo>
                <a:lnTo>
                  <a:pt x="1606" y="294"/>
                </a:lnTo>
                <a:lnTo>
                  <a:pt x="1631" y="298"/>
                </a:lnTo>
                <a:lnTo>
                  <a:pt x="1655" y="296"/>
                </a:lnTo>
                <a:lnTo>
                  <a:pt x="1664" y="296"/>
                </a:lnTo>
                <a:lnTo>
                  <a:pt x="1660" y="285"/>
                </a:lnTo>
                <a:lnTo>
                  <a:pt x="1663" y="277"/>
                </a:lnTo>
                <a:lnTo>
                  <a:pt x="1628" y="255"/>
                </a:lnTo>
                <a:lnTo>
                  <a:pt x="1587" y="233"/>
                </a:lnTo>
                <a:lnTo>
                  <a:pt x="1585" y="241"/>
                </a:lnTo>
                <a:lnTo>
                  <a:pt x="1587" y="249"/>
                </a:lnTo>
                <a:lnTo>
                  <a:pt x="1595" y="25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3" name="Freeform 39"/>
          <p:cNvSpPr>
            <a:spLocks noEditPoints="1"/>
          </p:cNvSpPr>
          <p:nvPr/>
        </p:nvSpPr>
        <p:spPr bwMode="auto">
          <a:xfrm>
            <a:off x="6346587" y="2373529"/>
            <a:ext cx="416251" cy="359216"/>
          </a:xfrm>
          <a:custGeom>
            <a:avLst/>
            <a:gdLst>
              <a:gd name="T0" fmla="*/ 2875 w 2914"/>
              <a:gd name="T1" fmla="*/ 2095 h 2514"/>
              <a:gd name="T2" fmla="*/ 2807 w 2914"/>
              <a:gd name="T3" fmla="*/ 2186 h 2514"/>
              <a:gd name="T4" fmla="*/ 2714 w 2914"/>
              <a:gd name="T5" fmla="*/ 2290 h 2514"/>
              <a:gd name="T6" fmla="*/ 2741 w 2914"/>
              <a:gd name="T7" fmla="*/ 2375 h 2514"/>
              <a:gd name="T8" fmla="*/ 2773 w 2914"/>
              <a:gd name="T9" fmla="*/ 2479 h 2514"/>
              <a:gd name="T10" fmla="*/ 2914 w 2914"/>
              <a:gd name="T11" fmla="*/ 2314 h 2514"/>
              <a:gd name="T12" fmla="*/ 2448 w 2914"/>
              <a:gd name="T13" fmla="*/ 508 h 2514"/>
              <a:gd name="T14" fmla="*/ 2362 w 2914"/>
              <a:gd name="T15" fmla="*/ 498 h 2514"/>
              <a:gd name="T16" fmla="*/ 2255 w 2914"/>
              <a:gd name="T17" fmla="*/ 410 h 2514"/>
              <a:gd name="T18" fmla="*/ 2148 w 2914"/>
              <a:gd name="T19" fmla="*/ 398 h 2514"/>
              <a:gd name="T20" fmla="*/ 2018 w 2914"/>
              <a:gd name="T21" fmla="*/ 342 h 2514"/>
              <a:gd name="T22" fmla="*/ 1949 w 2914"/>
              <a:gd name="T23" fmla="*/ 255 h 2514"/>
              <a:gd name="T24" fmla="*/ 1843 w 2914"/>
              <a:gd name="T25" fmla="*/ 266 h 2514"/>
              <a:gd name="T26" fmla="*/ 1766 w 2914"/>
              <a:gd name="T27" fmla="*/ 192 h 2514"/>
              <a:gd name="T28" fmla="*/ 1661 w 2914"/>
              <a:gd name="T29" fmla="*/ 129 h 2514"/>
              <a:gd name="T30" fmla="*/ 1546 w 2914"/>
              <a:gd name="T31" fmla="*/ 73 h 2514"/>
              <a:gd name="T32" fmla="*/ 1347 w 2914"/>
              <a:gd name="T33" fmla="*/ 54 h 2514"/>
              <a:gd name="T34" fmla="*/ 1119 w 2914"/>
              <a:gd name="T35" fmla="*/ 316 h 2514"/>
              <a:gd name="T36" fmla="*/ 953 w 2914"/>
              <a:gd name="T37" fmla="*/ 461 h 2514"/>
              <a:gd name="T38" fmla="*/ 669 w 2914"/>
              <a:gd name="T39" fmla="*/ 366 h 2514"/>
              <a:gd name="T40" fmla="*/ 695 w 2914"/>
              <a:gd name="T41" fmla="*/ 627 h 2514"/>
              <a:gd name="T42" fmla="*/ 405 w 2914"/>
              <a:gd name="T43" fmla="*/ 640 h 2514"/>
              <a:gd name="T44" fmla="*/ 0 w 2914"/>
              <a:gd name="T45" fmla="*/ 679 h 2514"/>
              <a:gd name="T46" fmla="*/ 51 w 2914"/>
              <a:gd name="T47" fmla="*/ 718 h 2514"/>
              <a:gd name="T48" fmla="*/ 8 w 2914"/>
              <a:gd name="T49" fmla="*/ 785 h 2514"/>
              <a:gd name="T50" fmla="*/ 278 w 2914"/>
              <a:gd name="T51" fmla="*/ 869 h 2514"/>
              <a:gd name="T52" fmla="*/ 390 w 2914"/>
              <a:gd name="T53" fmla="*/ 921 h 2514"/>
              <a:gd name="T54" fmla="*/ 549 w 2914"/>
              <a:gd name="T55" fmla="*/ 973 h 2514"/>
              <a:gd name="T56" fmla="*/ 536 w 2914"/>
              <a:gd name="T57" fmla="*/ 1044 h 2514"/>
              <a:gd name="T58" fmla="*/ 707 w 2914"/>
              <a:gd name="T59" fmla="*/ 1246 h 2514"/>
              <a:gd name="T60" fmla="*/ 748 w 2914"/>
              <a:gd name="T61" fmla="*/ 1430 h 2514"/>
              <a:gd name="T62" fmla="*/ 735 w 2914"/>
              <a:gd name="T63" fmla="*/ 1451 h 2514"/>
              <a:gd name="T64" fmla="*/ 657 w 2914"/>
              <a:gd name="T65" fmla="*/ 1702 h 2514"/>
              <a:gd name="T66" fmla="*/ 590 w 2914"/>
              <a:gd name="T67" fmla="*/ 2032 h 2514"/>
              <a:gd name="T68" fmla="*/ 612 w 2914"/>
              <a:gd name="T69" fmla="*/ 2084 h 2514"/>
              <a:gd name="T70" fmla="*/ 770 w 2914"/>
              <a:gd name="T71" fmla="*/ 2151 h 2514"/>
              <a:gd name="T72" fmla="*/ 884 w 2914"/>
              <a:gd name="T73" fmla="*/ 2179 h 2514"/>
              <a:gd name="T74" fmla="*/ 1043 w 2914"/>
              <a:gd name="T75" fmla="*/ 2139 h 2514"/>
              <a:gd name="T76" fmla="*/ 1225 w 2914"/>
              <a:gd name="T77" fmla="*/ 2193 h 2514"/>
              <a:gd name="T78" fmla="*/ 1320 w 2914"/>
              <a:gd name="T79" fmla="*/ 2265 h 2514"/>
              <a:gd name="T80" fmla="*/ 1487 w 2914"/>
              <a:gd name="T81" fmla="*/ 2246 h 2514"/>
              <a:gd name="T82" fmla="*/ 1566 w 2914"/>
              <a:gd name="T83" fmla="*/ 2080 h 2514"/>
              <a:gd name="T84" fmla="*/ 1825 w 2914"/>
              <a:gd name="T85" fmla="*/ 1983 h 2514"/>
              <a:gd name="T86" fmla="*/ 1951 w 2914"/>
              <a:gd name="T87" fmla="*/ 1991 h 2514"/>
              <a:gd name="T88" fmla="*/ 2171 w 2914"/>
              <a:gd name="T89" fmla="*/ 2075 h 2514"/>
              <a:gd name="T90" fmla="*/ 2434 w 2914"/>
              <a:gd name="T91" fmla="*/ 1923 h 2514"/>
              <a:gd name="T92" fmla="*/ 2491 w 2914"/>
              <a:gd name="T93" fmla="*/ 1868 h 2514"/>
              <a:gd name="T94" fmla="*/ 2375 w 2914"/>
              <a:gd name="T95" fmla="*/ 1773 h 2514"/>
              <a:gd name="T96" fmla="*/ 2390 w 2914"/>
              <a:gd name="T97" fmla="*/ 1662 h 2514"/>
              <a:gd name="T98" fmla="*/ 2308 w 2914"/>
              <a:gd name="T99" fmla="*/ 1538 h 2514"/>
              <a:gd name="T100" fmla="*/ 2414 w 2914"/>
              <a:gd name="T101" fmla="*/ 1460 h 2514"/>
              <a:gd name="T102" fmla="*/ 2391 w 2914"/>
              <a:gd name="T103" fmla="*/ 1322 h 2514"/>
              <a:gd name="T104" fmla="*/ 2343 w 2914"/>
              <a:gd name="T105" fmla="*/ 1204 h 2514"/>
              <a:gd name="T106" fmla="*/ 2186 w 2914"/>
              <a:gd name="T107" fmla="*/ 1274 h 2514"/>
              <a:gd name="T108" fmla="*/ 2213 w 2914"/>
              <a:gd name="T109" fmla="*/ 1165 h 2514"/>
              <a:gd name="T110" fmla="*/ 2360 w 2914"/>
              <a:gd name="T111" fmla="*/ 1011 h 2514"/>
              <a:gd name="T112" fmla="*/ 2426 w 2914"/>
              <a:gd name="T113" fmla="*/ 927 h 2514"/>
              <a:gd name="T114" fmla="*/ 2515 w 2914"/>
              <a:gd name="T115" fmla="*/ 896 h 2514"/>
              <a:gd name="T116" fmla="*/ 2576 w 2914"/>
              <a:gd name="T117" fmla="*/ 631 h 2514"/>
              <a:gd name="T118" fmla="*/ 650 w 2914"/>
              <a:gd name="T119" fmla="*/ 1303 h 2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4" h="2514">
                <a:moveTo>
                  <a:pt x="2909" y="2214"/>
                </a:moveTo>
                <a:lnTo>
                  <a:pt x="2905" y="2206"/>
                </a:lnTo>
                <a:lnTo>
                  <a:pt x="2898" y="2198"/>
                </a:lnTo>
                <a:lnTo>
                  <a:pt x="2894" y="2187"/>
                </a:lnTo>
                <a:lnTo>
                  <a:pt x="2900" y="2149"/>
                </a:lnTo>
                <a:lnTo>
                  <a:pt x="2900" y="2136"/>
                </a:lnTo>
                <a:lnTo>
                  <a:pt x="2896" y="2114"/>
                </a:lnTo>
                <a:lnTo>
                  <a:pt x="2897" y="2105"/>
                </a:lnTo>
                <a:lnTo>
                  <a:pt x="2887" y="2094"/>
                </a:lnTo>
                <a:lnTo>
                  <a:pt x="2875" y="2095"/>
                </a:lnTo>
                <a:lnTo>
                  <a:pt x="2868" y="2115"/>
                </a:lnTo>
                <a:lnTo>
                  <a:pt x="2866" y="2147"/>
                </a:lnTo>
                <a:lnTo>
                  <a:pt x="2869" y="2160"/>
                </a:lnTo>
                <a:lnTo>
                  <a:pt x="2864" y="2173"/>
                </a:lnTo>
                <a:lnTo>
                  <a:pt x="2859" y="2178"/>
                </a:lnTo>
                <a:lnTo>
                  <a:pt x="2852" y="2173"/>
                </a:lnTo>
                <a:lnTo>
                  <a:pt x="2840" y="2169"/>
                </a:lnTo>
                <a:lnTo>
                  <a:pt x="2827" y="2168"/>
                </a:lnTo>
                <a:lnTo>
                  <a:pt x="2817" y="2175"/>
                </a:lnTo>
                <a:lnTo>
                  <a:pt x="2807" y="2186"/>
                </a:lnTo>
                <a:lnTo>
                  <a:pt x="2797" y="2190"/>
                </a:lnTo>
                <a:lnTo>
                  <a:pt x="2759" y="2200"/>
                </a:lnTo>
                <a:lnTo>
                  <a:pt x="2737" y="2215"/>
                </a:lnTo>
                <a:lnTo>
                  <a:pt x="2721" y="2247"/>
                </a:lnTo>
                <a:lnTo>
                  <a:pt x="2710" y="2257"/>
                </a:lnTo>
                <a:lnTo>
                  <a:pt x="2705" y="2264"/>
                </a:lnTo>
                <a:lnTo>
                  <a:pt x="2711" y="2267"/>
                </a:lnTo>
                <a:lnTo>
                  <a:pt x="2718" y="2267"/>
                </a:lnTo>
                <a:lnTo>
                  <a:pt x="2728" y="2283"/>
                </a:lnTo>
                <a:lnTo>
                  <a:pt x="2714" y="2290"/>
                </a:lnTo>
                <a:lnTo>
                  <a:pt x="2705" y="2300"/>
                </a:lnTo>
                <a:lnTo>
                  <a:pt x="2710" y="2314"/>
                </a:lnTo>
                <a:lnTo>
                  <a:pt x="2720" y="2326"/>
                </a:lnTo>
                <a:lnTo>
                  <a:pt x="2733" y="2331"/>
                </a:lnTo>
                <a:lnTo>
                  <a:pt x="2733" y="2344"/>
                </a:lnTo>
                <a:lnTo>
                  <a:pt x="2723" y="2356"/>
                </a:lnTo>
                <a:lnTo>
                  <a:pt x="2715" y="2366"/>
                </a:lnTo>
                <a:lnTo>
                  <a:pt x="2716" y="2374"/>
                </a:lnTo>
                <a:lnTo>
                  <a:pt x="2727" y="2376"/>
                </a:lnTo>
                <a:lnTo>
                  <a:pt x="2741" y="2375"/>
                </a:lnTo>
                <a:lnTo>
                  <a:pt x="2744" y="2389"/>
                </a:lnTo>
                <a:lnTo>
                  <a:pt x="2736" y="2406"/>
                </a:lnTo>
                <a:lnTo>
                  <a:pt x="2736" y="2417"/>
                </a:lnTo>
                <a:lnTo>
                  <a:pt x="2747" y="2423"/>
                </a:lnTo>
                <a:lnTo>
                  <a:pt x="2771" y="2432"/>
                </a:lnTo>
                <a:lnTo>
                  <a:pt x="2770" y="2440"/>
                </a:lnTo>
                <a:lnTo>
                  <a:pt x="2759" y="2451"/>
                </a:lnTo>
                <a:lnTo>
                  <a:pt x="2755" y="2461"/>
                </a:lnTo>
                <a:lnTo>
                  <a:pt x="2762" y="2469"/>
                </a:lnTo>
                <a:lnTo>
                  <a:pt x="2773" y="2479"/>
                </a:lnTo>
                <a:lnTo>
                  <a:pt x="2796" y="2490"/>
                </a:lnTo>
                <a:lnTo>
                  <a:pt x="2834" y="2514"/>
                </a:lnTo>
                <a:lnTo>
                  <a:pt x="2849" y="2495"/>
                </a:lnTo>
                <a:lnTo>
                  <a:pt x="2866" y="2452"/>
                </a:lnTo>
                <a:lnTo>
                  <a:pt x="2875" y="2438"/>
                </a:lnTo>
                <a:lnTo>
                  <a:pt x="2879" y="2424"/>
                </a:lnTo>
                <a:lnTo>
                  <a:pt x="2882" y="2375"/>
                </a:lnTo>
                <a:lnTo>
                  <a:pt x="2888" y="2363"/>
                </a:lnTo>
                <a:lnTo>
                  <a:pt x="2913" y="2323"/>
                </a:lnTo>
                <a:lnTo>
                  <a:pt x="2914" y="2314"/>
                </a:lnTo>
                <a:lnTo>
                  <a:pt x="2909" y="2214"/>
                </a:lnTo>
                <a:close/>
                <a:moveTo>
                  <a:pt x="2627" y="541"/>
                </a:moveTo>
                <a:lnTo>
                  <a:pt x="2610" y="535"/>
                </a:lnTo>
                <a:lnTo>
                  <a:pt x="2569" y="527"/>
                </a:lnTo>
                <a:lnTo>
                  <a:pt x="2532" y="521"/>
                </a:lnTo>
                <a:lnTo>
                  <a:pt x="2514" y="514"/>
                </a:lnTo>
                <a:lnTo>
                  <a:pt x="2499" y="498"/>
                </a:lnTo>
                <a:lnTo>
                  <a:pt x="2490" y="498"/>
                </a:lnTo>
                <a:lnTo>
                  <a:pt x="2471" y="504"/>
                </a:lnTo>
                <a:lnTo>
                  <a:pt x="2448" y="508"/>
                </a:lnTo>
                <a:lnTo>
                  <a:pt x="2431" y="504"/>
                </a:lnTo>
                <a:lnTo>
                  <a:pt x="2421" y="505"/>
                </a:lnTo>
                <a:lnTo>
                  <a:pt x="2415" y="508"/>
                </a:lnTo>
                <a:lnTo>
                  <a:pt x="2412" y="505"/>
                </a:lnTo>
                <a:lnTo>
                  <a:pt x="2408" y="491"/>
                </a:lnTo>
                <a:lnTo>
                  <a:pt x="2400" y="487"/>
                </a:lnTo>
                <a:lnTo>
                  <a:pt x="2386" y="484"/>
                </a:lnTo>
                <a:lnTo>
                  <a:pt x="2377" y="486"/>
                </a:lnTo>
                <a:lnTo>
                  <a:pt x="2371" y="493"/>
                </a:lnTo>
                <a:lnTo>
                  <a:pt x="2362" y="498"/>
                </a:lnTo>
                <a:lnTo>
                  <a:pt x="2354" y="496"/>
                </a:lnTo>
                <a:lnTo>
                  <a:pt x="2329" y="462"/>
                </a:lnTo>
                <a:lnTo>
                  <a:pt x="2322" y="455"/>
                </a:lnTo>
                <a:lnTo>
                  <a:pt x="2321" y="448"/>
                </a:lnTo>
                <a:lnTo>
                  <a:pt x="2315" y="435"/>
                </a:lnTo>
                <a:lnTo>
                  <a:pt x="2299" y="423"/>
                </a:lnTo>
                <a:lnTo>
                  <a:pt x="2284" y="419"/>
                </a:lnTo>
                <a:lnTo>
                  <a:pt x="2276" y="420"/>
                </a:lnTo>
                <a:lnTo>
                  <a:pt x="2262" y="414"/>
                </a:lnTo>
                <a:lnTo>
                  <a:pt x="2255" y="410"/>
                </a:lnTo>
                <a:lnTo>
                  <a:pt x="2243" y="409"/>
                </a:lnTo>
                <a:lnTo>
                  <a:pt x="2231" y="412"/>
                </a:lnTo>
                <a:lnTo>
                  <a:pt x="2221" y="420"/>
                </a:lnTo>
                <a:lnTo>
                  <a:pt x="2208" y="422"/>
                </a:lnTo>
                <a:lnTo>
                  <a:pt x="2198" y="420"/>
                </a:lnTo>
                <a:lnTo>
                  <a:pt x="2192" y="414"/>
                </a:lnTo>
                <a:lnTo>
                  <a:pt x="2187" y="411"/>
                </a:lnTo>
                <a:lnTo>
                  <a:pt x="2170" y="407"/>
                </a:lnTo>
                <a:lnTo>
                  <a:pt x="2164" y="398"/>
                </a:lnTo>
                <a:lnTo>
                  <a:pt x="2148" y="398"/>
                </a:lnTo>
                <a:lnTo>
                  <a:pt x="2127" y="402"/>
                </a:lnTo>
                <a:lnTo>
                  <a:pt x="2114" y="406"/>
                </a:lnTo>
                <a:lnTo>
                  <a:pt x="2107" y="406"/>
                </a:lnTo>
                <a:lnTo>
                  <a:pt x="2093" y="394"/>
                </a:lnTo>
                <a:lnTo>
                  <a:pt x="2076" y="378"/>
                </a:lnTo>
                <a:lnTo>
                  <a:pt x="2066" y="370"/>
                </a:lnTo>
                <a:lnTo>
                  <a:pt x="2062" y="363"/>
                </a:lnTo>
                <a:lnTo>
                  <a:pt x="2049" y="360"/>
                </a:lnTo>
                <a:lnTo>
                  <a:pt x="2030" y="351"/>
                </a:lnTo>
                <a:lnTo>
                  <a:pt x="2018" y="342"/>
                </a:lnTo>
                <a:lnTo>
                  <a:pt x="2008" y="337"/>
                </a:lnTo>
                <a:lnTo>
                  <a:pt x="1992" y="334"/>
                </a:lnTo>
                <a:lnTo>
                  <a:pt x="1979" y="334"/>
                </a:lnTo>
                <a:lnTo>
                  <a:pt x="1976" y="320"/>
                </a:lnTo>
                <a:lnTo>
                  <a:pt x="1975" y="302"/>
                </a:lnTo>
                <a:lnTo>
                  <a:pt x="1965" y="290"/>
                </a:lnTo>
                <a:lnTo>
                  <a:pt x="1981" y="245"/>
                </a:lnTo>
                <a:lnTo>
                  <a:pt x="1973" y="241"/>
                </a:lnTo>
                <a:lnTo>
                  <a:pt x="1963" y="245"/>
                </a:lnTo>
                <a:lnTo>
                  <a:pt x="1949" y="255"/>
                </a:lnTo>
                <a:lnTo>
                  <a:pt x="1942" y="268"/>
                </a:lnTo>
                <a:lnTo>
                  <a:pt x="1938" y="280"/>
                </a:lnTo>
                <a:lnTo>
                  <a:pt x="1916" y="290"/>
                </a:lnTo>
                <a:lnTo>
                  <a:pt x="1880" y="294"/>
                </a:lnTo>
                <a:lnTo>
                  <a:pt x="1841" y="290"/>
                </a:lnTo>
                <a:lnTo>
                  <a:pt x="1836" y="288"/>
                </a:lnTo>
                <a:lnTo>
                  <a:pt x="1833" y="284"/>
                </a:lnTo>
                <a:lnTo>
                  <a:pt x="1834" y="280"/>
                </a:lnTo>
                <a:lnTo>
                  <a:pt x="1836" y="273"/>
                </a:lnTo>
                <a:lnTo>
                  <a:pt x="1843" y="266"/>
                </a:lnTo>
                <a:lnTo>
                  <a:pt x="1845" y="256"/>
                </a:lnTo>
                <a:lnTo>
                  <a:pt x="1839" y="247"/>
                </a:lnTo>
                <a:lnTo>
                  <a:pt x="1835" y="243"/>
                </a:lnTo>
                <a:lnTo>
                  <a:pt x="1837" y="235"/>
                </a:lnTo>
                <a:lnTo>
                  <a:pt x="1842" y="223"/>
                </a:lnTo>
                <a:lnTo>
                  <a:pt x="1843" y="217"/>
                </a:lnTo>
                <a:lnTo>
                  <a:pt x="1817" y="198"/>
                </a:lnTo>
                <a:lnTo>
                  <a:pt x="1799" y="195"/>
                </a:lnTo>
                <a:lnTo>
                  <a:pt x="1780" y="194"/>
                </a:lnTo>
                <a:lnTo>
                  <a:pt x="1766" y="192"/>
                </a:lnTo>
                <a:lnTo>
                  <a:pt x="1758" y="193"/>
                </a:lnTo>
                <a:lnTo>
                  <a:pt x="1752" y="198"/>
                </a:lnTo>
                <a:lnTo>
                  <a:pt x="1746" y="202"/>
                </a:lnTo>
                <a:lnTo>
                  <a:pt x="1742" y="197"/>
                </a:lnTo>
                <a:lnTo>
                  <a:pt x="1734" y="163"/>
                </a:lnTo>
                <a:lnTo>
                  <a:pt x="1728" y="158"/>
                </a:lnTo>
                <a:lnTo>
                  <a:pt x="1705" y="153"/>
                </a:lnTo>
                <a:lnTo>
                  <a:pt x="1673" y="151"/>
                </a:lnTo>
                <a:lnTo>
                  <a:pt x="1665" y="144"/>
                </a:lnTo>
                <a:lnTo>
                  <a:pt x="1661" y="129"/>
                </a:lnTo>
                <a:lnTo>
                  <a:pt x="1659" y="111"/>
                </a:lnTo>
                <a:lnTo>
                  <a:pt x="1648" y="93"/>
                </a:lnTo>
                <a:lnTo>
                  <a:pt x="1643" y="89"/>
                </a:lnTo>
                <a:lnTo>
                  <a:pt x="1634" y="81"/>
                </a:lnTo>
                <a:lnTo>
                  <a:pt x="1617" y="84"/>
                </a:lnTo>
                <a:lnTo>
                  <a:pt x="1596" y="94"/>
                </a:lnTo>
                <a:lnTo>
                  <a:pt x="1584" y="97"/>
                </a:lnTo>
                <a:lnTo>
                  <a:pt x="1579" y="98"/>
                </a:lnTo>
                <a:lnTo>
                  <a:pt x="1564" y="88"/>
                </a:lnTo>
                <a:lnTo>
                  <a:pt x="1546" y="73"/>
                </a:lnTo>
                <a:lnTo>
                  <a:pt x="1533" y="56"/>
                </a:lnTo>
                <a:lnTo>
                  <a:pt x="1530" y="47"/>
                </a:lnTo>
                <a:lnTo>
                  <a:pt x="1534" y="36"/>
                </a:lnTo>
                <a:lnTo>
                  <a:pt x="1530" y="28"/>
                </a:lnTo>
                <a:lnTo>
                  <a:pt x="1523" y="12"/>
                </a:lnTo>
                <a:lnTo>
                  <a:pt x="1521" y="0"/>
                </a:lnTo>
                <a:lnTo>
                  <a:pt x="1504" y="8"/>
                </a:lnTo>
                <a:lnTo>
                  <a:pt x="1397" y="27"/>
                </a:lnTo>
                <a:lnTo>
                  <a:pt x="1367" y="41"/>
                </a:lnTo>
                <a:lnTo>
                  <a:pt x="1347" y="54"/>
                </a:lnTo>
                <a:lnTo>
                  <a:pt x="1333" y="71"/>
                </a:lnTo>
                <a:lnTo>
                  <a:pt x="1326" y="91"/>
                </a:lnTo>
                <a:lnTo>
                  <a:pt x="1315" y="205"/>
                </a:lnTo>
                <a:lnTo>
                  <a:pt x="1322" y="215"/>
                </a:lnTo>
                <a:lnTo>
                  <a:pt x="1313" y="221"/>
                </a:lnTo>
                <a:lnTo>
                  <a:pt x="1306" y="227"/>
                </a:lnTo>
                <a:lnTo>
                  <a:pt x="1282" y="257"/>
                </a:lnTo>
                <a:lnTo>
                  <a:pt x="1248" y="281"/>
                </a:lnTo>
                <a:lnTo>
                  <a:pt x="1182" y="303"/>
                </a:lnTo>
                <a:lnTo>
                  <a:pt x="1119" y="316"/>
                </a:lnTo>
                <a:lnTo>
                  <a:pt x="1029" y="356"/>
                </a:lnTo>
                <a:lnTo>
                  <a:pt x="1016" y="382"/>
                </a:lnTo>
                <a:lnTo>
                  <a:pt x="1012" y="393"/>
                </a:lnTo>
                <a:lnTo>
                  <a:pt x="1015" y="407"/>
                </a:lnTo>
                <a:lnTo>
                  <a:pt x="1045" y="418"/>
                </a:lnTo>
                <a:lnTo>
                  <a:pt x="1077" y="415"/>
                </a:lnTo>
                <a:lnTo>
                  <a:pt x="1072" y="422"/>
                </a:lnTo>
                <a:lnTo>
                  <a:pt x="1015" y="433"/>
                </a:lnTo>
                <a:lnTo>
                  <a:pt x="984" y="452"/>
                </a:lnTo>
                <a:lnTo>
                  <a:pt x="953" y="461"/>
                </a:lnTo>
                <a:lnTo>
                  <a:pt x="881" y="446"/>
                </a:lnTo>
                <a:lnTo>
                  <a:pt x="831" y="445"/>
                </a:lnTo>
                <a:lnTo>
                  <a:pt x="792" y="436"/>
                </a:lnTo>
                <a:lnTo>
                  <a:pt x="756" y="437"/>
                </a:lnTo>
                <a:lnTo>
                  <a:pt x="746" y="423"/>
                </a:lnTo>
                <a:lnTo>
                  <a:pt x="739" y="410"/>
                </a:lnTo>
                <a:lnTo>
                  <a:pt x="734" y="383"/>
                </a:lnTo>
                <a:lnTo>
                  <a:pt x="737" y="362"/>
                </a:lnTo>
                <a:lnTo>
                  <a:pt x="715" y="355"/>
                </a:lnTo>
                <a:lnTo>
                  <a:pt x="669" y="366"/>
                </a:lnTo>
                <a:lnTo>
                  <a:pt x="646" y="362"/>
                </a:lnTo>
                <a:lnTo>
                  <a:pt x="616" y="362"/>
                </a:lnTo>
                <a:lnTo>
                  <a:pt x="611" y="375"/>
                </a:lnTo>
                <a:lnTo>
                  <a:pt x="611" y="384"/>
                </a:lnTo>
                <a:lnTo>
                  <a:pt x="621" y="411"/>
                </a:lnTo>
                <a:lnTo>
                  <a:pt x="643" y="457"/>
                </a:lnTo>
                <a:lnTo>
                  <a:pt x="662" y="485"/>
                </a:lnTo>
                <a:lnTo>
                  <a:pt x="659" y="587"/>
                </a:lnTo>
                <a:lnTo>
                  <a:pt x="674" y="615"/>
                </a:lnTo>
                <a:lnTo>
                  <a:pt x="695" y="627"/>
                </a:lnTo>
                <a:lnTo>
                  <a:pt x="682" y="629"/>
                </a:lnTo>
                <a:lnTo>
                  <a:pt x="604" y="632"/>
                </a:lnTo>
                <a:lnTo>
                  <a:pt x="599" y="623"/>
                </a:lnTo>
                <a:lnTo>
                  <a:pt x="588" y="616"/>
                </a:lnTo>
                <a:lnTo>
                  <a:pt x="573" y="631"/>
                </a:lnTo>
                <a:lnTo>
                  <a:pt x="566" y="644"/>
                </a:lnTo>
                <a:lnTo>
                  <a:pt x="551" y="629"/>
                </a:lnTo>
                <a:lnTo>
                  <a:pt x="477" y="628"/>
                </a:lnTo>
                <a:lnTo>
                  <a:pt x="425" y="657"/>
                </a:lnTo>
                <a:lnTo>
                  <a:pt x="405" y="640"/>
                </a:lnTo>
                <a:lnTo>
                  <a:pt x="365" y="591"/>
                </a:lnTo>
                <a:lnTo>
                  <a:pt x="320" y="578"/>
                </a:lnTo>
                <a:lnTo>
                  <a:pt x="271" y="585"/>
                </a:lnTo>
                <a:lnTo>
                  <a:pt x="255" y="597"/>
                </a:lnTo>
                <a:lnTo>
                  <a:pt x="219" y="612"/>
                </a:lnTo>
                <a:lnTo>
                  <a:pt x="190" y="616"/>
                </a:lnTo>
                <a:lnTo>
                  <a:pt x="148" y="613"/>
                </a:lnTo>
                <a:lnTo>
                  <a:pt x="51" y="635"/>
                </a:lnTo>
                <a:lnTo>
                  <a:pt x="10" y="656"/>
                </a:lnTo>
                <a:lnTo>
                  <a:pt x="0" y="679"/>
                </a:lnTo>
                <a:lnTo>
                  <a:pt x="2" y="689"/>
                </a:lnTo>
                <a:lnTo>
                  <a:pt x="7" y="702"/>
                </a:lnTo>
                <a:lnTo>
                  <a:pt x="34" y="703"/>
                </a:lnTo>
                <a:lnTo>
                  <a:pt x="47" y="699"/>
                </a:lnTo>
                <a:lnTo>
                  <a:pt x="74" y="700"/>
                </a:lnTo>
                <a:lnTo>
                  <a:pt x="79" y="703"/>
                </a:lnTo>
                <a:lnTo>
                  <a:pt x="92" y="706"/>
                </a:lnTo>
                <a:lnTo>
                  <a:pt x="103" y="717"/>
                </a:lnTo>
                <a:lnTo>
                  <a:pt x="69" y="719"/>
                </a:lnTo>
                <a:lnTo>
                  <a:pt x="51" y="718"/>
                </a:lnTo>
                <a:lnTo>
                  <a:pt x="44" y="715"/>
                </a:lnTo>
                <a:lnTo>
                  <a:pt x="35" y="720"/>
                </a:lnTo>
                <a:lnTo>
                  <a:pt x="40" y="731"/>
                </a:lnTo>
                <a:lnTo>
                  <a:pt x="46" y="736"/>
                </a:lnTo>
                <a:lnTo>
                  <a:pt x="62" y="739"/>
                </a:lnTo>
                <a:lnTo>
                  <a:pt x="83" y="751"/>
                </a:lnTo>
                <a:lnTo>
                  <a:pt x="72" y="762"/>
                </a:lnTo>
                <a:lnTo>
                  <a:pt x="44" y="770"/>
                </a:lnTo>
                <a:lnTo>
                  <a:pt x="19" y="772"/>
                </a:lnTo>
                <a:lnTo>
                  <a:pt x="8" y="785"/>
                </a:lnTo>
                <a:lnTo>
                  <a:pt x="58" y="803"/>
                </a:lnTo>
                <a:lnTo>
                  <a:pt x="67" y="827"/>
                </a:lnTo>
                <a:lnTo>
                  <a:pt x="79" y="841"/>
                </a:lnTo>
                <a:lnTo>
                  <a:pt x="96" y="844"/>
                </a:lnTo>
                <a:lnTo>
                  <a:pt x="129" y="834"/>
                </a:lnTo>
                <a:lnTo>
                  <a:pt x="164" y="837"/>
                </a:lnTo>
                <a:lnTo>
                  <a:pt x="242" y="859"/>
                </a:lnTo>
                <a:lnTo>
                  <a:pt x="255" y="870"/>
                </a:lnTo>
                <a:lnTo>
                  <a:pt x="265" y="868"/>
                </a:lnTo>
                <a:lnTo>
                  <a:pt x="278" y="869"/>
                </a:lnTo>
                <a:lnTo>
                  <a:pt x="292" y="876"/>
                </a:lnTo>
                <a:lnTo>
                  <a:pt x="301" y="874"/>
                </a:lnTo>
                <a:lnTo>
                  <a:pt x="313" y="874"/>
                </a:lnTo>
                <a:lnTo>
                  <a:pt x="331" y="893"/>
                </a:lnTo>
                <a:lnTo>
                  <a:pt x="352" y="898"/>
                </a:lnTo>
                <a:lnTo>
                  <a:pt x="373" y="894"/>
                </a:lnTo>
                <a:lnTo>
                  <a:pt x="389" y="891"/>
                </a:lnTo>
                <a:lnTo>
                  <a:pt x="399" y="897"/>
                </a:lnTo>
                <a:lnTo>
                  <a:pt x="385" y="915"/>
                </a:lnTo>
                <a:lnTo>
                  <a:pt x="390" y="921"/>
                </a:lnTo>
                <a:lnTo>
                  <a:pt x="411" y="918"/>
                </a:lnTo>
                <a:lnTo>
                  <a:pt x="435" y="917"/>
                </a:lnTo>
                <a:lnTo>
                  <a:pt x="449" y="921"/>
                </a:lnTo>
                <a:lnTo>
                  <a:pt x="459" y="931"/>
                </a:lnTo>
                <a:lnTo>
                  <a:pt x="448" y="947"/>
                </a:lnTo>
                <a:lnTo>
                  <a:pt x="437" y="955"/>
                </a:lnTo>
                <a:lnTo>
                  <a:pt x="441" y="973"/>
                </a:lnTo>
                <a:lnTo>
                  <a:pt x="455" y="978"/>
                </a:lnTo>
                <a:lnTo>
                  <a:pt x="472" y="981"/>
                </a:lnTo>
                <a:lnTo>
                  <a:pt x="549" y="973"/>
                </a:lnTo>
                <a:lnTo>
                  <a:pt x="596" y="998"/>
                </a:lnTo>
                <a:lnTo>
                  <a:pt x="580" y="995"/>
                </a:lnTo>
                <a:lnTo>
                  <a:pt x="560" y="986"/>
                </a:lnTo>
                <a:lnTo>
                  <a:pt x="538" y="982"/>
                </a:lnTo>
                <a:lnTo>
                  <a:pt x="522" y="986"/>
                </a:lnTo>
                <a:lnTo>
                  <a:pt x="513" y="996"/>
                </a:lnTo>
                <a:lnTo>
                  <a:pt x="501" y="1011"/>
                </a:lnTo>
                <a:lnTo>
                  <a:pt x="512" y="1020"/>
                </a:lnTo>
                <a:lnTo>
                  <a:pt x="525" y="1024"/>
                </a:lnTo>
                <a:lnTo>
                  <a:pt x="536" y="1044"/>
                </a:lnTo>
                <a:lnTo>
                  <a:pt x="520" y="1074"/>
                </a:lnTo>
                <a:lnTo>
                  <a:pt x="518" y="1088"/>
                </a:lnTo>
                <a:lnTo>
                  <a:pt x="524" y="1102"/>
                </a:lnTo>
                <a:lnTo>
                  <a:pt x="550" y="1135"/>
                </a:lnTo>
                <a:lnTo>
                  <a:pt x="576" y="1178"/>
                </a:lnTo>
                <a:lnTo>
                  <a:pt x="655" y="1221"/>
                </a:lnTo>
                <a:lnTo>
                  <a:pt x="670" y="1227"/>
                </a:lnTo>
                <a:lnTo>
                  <a:pt x="686" y="1227"/>
                </a:lnTo>
                <a:lnTo>
                  <a:pt x="705" y="1231"/>
                </a:lnTo>
                <a:lnTo>
                  <a:pt x="707" y="1246"/>
                </a:lnTo>
                <a:lnTo>
                  <a:pt x="705" y="1258"/>
                </a:lnTo>
                <a:lnTo>
                  <a:pt x="708" y="1331"/>
                </a:lnTo>
                <a:lnTo>
                  <a:pt x="714" y="1362"/>
                </a:lnTo>
                <a:lnTo>
                  <a:pt x="718" y="1370"/>
                </a:lnTo>
                <a:lnTo>
                  <a:pt x="720" y="1378"/>
                </a:lnTo>
                <a:lnTo>
                  <a:pt x="703" y="1371"/>
                </a:lnTo>
                <a:lnTo>
                  <a:pt x="683" y="1371"/>
                </a:lnTo>
                <a:lnTo>
                  <a:pt x="686" y="1385"/>
                </a:lnTo>
                <a:lnTo>
                  <a:pt x="691" y="1392"/>
                </a:lnTo>
                <a:lnTo>
                  <a:pt x="748" y="1430"/>
                </a:lnTo>
                <a:lnTo>
                  <a:pt x="765" y="1449"/>
                </a:lnTo>
                <a:lnTo>
                  <a:pt x="777" y="1469"/>
                </a:lnTo>
                <a:lnTo>
                  <a:pt x="792" y="1545"/>
                </a:lnTo>
                <a:lnTo>
                  <a:pt x="803" y="1555"/>
                </a:lnTo>
                <a:lnTo>
                  <a:pt x="809" y="1569"/>
                </a:lnTo>
                <a:lnTo>
                  <a:pt x="792" y="1556"/>
                </a:lnTo>
                <a:lnTo>
                  <a:pt x="781" y="1544"/>
                </a:lnTo>
                <a:lnTo>
                  <a:pt x="768" y="1488"/>
                </a:lnTo>
                <a:lnTo>
                  <a:pt x="757" y="1470"/>
                </a:lnTo>
                <a:lnTo>
                  <a:pt x="735" y="1451"/>
                </a:lnTo>
                <a:lnTo>
                  <a:pt x="706" y="1431"/>
                </a:lnTo>
                <a:lnTo>
                  <a:pt x="690" y="1480"/>
                </a:lnTo>
                <a:lnTo>
                  <a:pt x="678" y="1526"/>
                </a:lnTo>
                <a:lnTo>
                  <a:pt x="659" y="1675"/>
                </a:lnTo>
                <a:lnTo>
                  <a:pt x="664" y="1670"/>
                </a:lnTo>
                <a:lnTo>
                  <a:pt x="669" y="1660"/>
                </a:lnTo>
                <a:lnTo>
                  <a:pt x="679" y="1650"/>
                </a:lnTo>
                <a:lnTo>
                  <a:pt x="695" y="1669"/>
                </a:lnTo>
                <a:lnTo>
                  <a:pt x="674" y="1676"/>
                </a:lnTo>
                <a:lnTo>
                  <a:pt x="657" y="1702"/>
                </a:lnTo>
                <a:lnTo>
                  <a:pt x="628" y="1840"/>
                </a:lnTo>
                <a:lnTo>
                  <a:pt x="591" y="1956"/>
                </a:lnTo>
                <a:lnTo>
                  <a:pt x="559" y="1989"/>
                </a:lnTo>
                <a:lnTo>
                  <a:pt x="524" y="1996"/>
                </a:lnTo>
                <a:lnTo>
                  <a:pt x="524" y="2005"/>
                </a:lnTo>
                <a:lnTo>
                  <a:pt x="532" y="2017"/>
                </a:lnTo>
                <a:lnTo>
                  <a:pt x="540" y="2021"/>
                </a:lnTo>
                <a:lnTo>
                  <a:pt x="558" y="2027"/>
                </a:lnTo>
                <a:lnTo>
                  <a:pt x="571" y="2029"/>
                </a:lnTo>
                <a:lnTo>
                  <a:pt x="590" y="2032"/>
                </a:lnTo>
                <a:lnTo>
                  <a:pt x="603" y="2039"/>
                </a:lnTo>
                <a:lnTo>
                  <a:pt x="603" y="2050"/>
                </a:lnTo>
                <a:lnTo>
                  <a:pt x="599" y="2062"/>
                </a:lnTo>
                <a:lnTo>
                  <a:pt x="590" y="2074"/>
                </a:lnTo>
                <a:lnTo>
                  <a:pt x="585" y="2082"/>
                </a:lnTo>
                <a:lnTo>
                  <a:pt x="589" y="2087"/>
                </a:lnTo>
                <a:lnTo>
                  <a:pt x="595" y="2091"/>
                </a:lnTo>
                <a:lnTo>
                  <a:pt x="603" y="2092"/>
                </a:lnTo>
                <a:lnTo>
                  <a:pt x="608" y="2090"/>
                </a:lnTo>
                <a:lnTo>
                  <a:pt x="612" y="2084"/>
                </a:lnTo>
                <a:lnTo>
                  <a:pt x="620" y="2076"/>
                </a:lnTo>
                <a:lnTo>
                  <a:pt x="624" y="2075"/>
                </a:lnTo>
                <a:lnTo>
                  <a:pt x="623" y="2079"/>
                </a:lnTo>
                <a:lnTo>
                  <a:pt x="626" y="2085"/>
                </a:lnTo>
                <a:lnTo>
                  <a:pt x="649" y="2094"/>
                </a:lnTo>
                <a:lnTo>
                  <a:pt x="699" y="2113"/>
                </a:lnTo>
                <a:lnTo>
                  <a:pt x="719" y="2114"/>
                </a:lnTo>
                <a:lnTo>
                  <a:pt x="735" y="2116"/>
                </a:lnTo>
                <a:lnTo>
                  <a:pt x="740" y="2123"/>
                </a:lnTo>
                <a:lnTo>
                  <a:pt x="770" y="2151"/>
                </a:lnTo>
                <a:lnTo>
                  <a:pt x="779" y="2150"/>
                </a:lnTo>
                <a:lnTo>
                  <a:pt x="793" y="2151"/>
                </a:lnTo>
                <a:lnTo>
                  <a:pt x="810" y="2149"/>
                </a:lnTo>
                <a:lnTo>
                  <a:pt x="824" y="2143"/>
                </a:lnTo>
                <a:lnTo>
                  <a:pt x="832" y="2144"/>
                </a:lnTo>
                <a:lnTo>
                  <a:pt x="840" y="2150"/>
                </a:lnTo>
                <a:lnTo>
                  <a:pt x="850" y="2155"/>
                </a:lnTo>
                <a:lnTo>
                  <a:pt x="864" y="2164"/>
                </a:lnTo>
                <a:lnTo>
                  <a:pt x="876" y="2176"/>
                </a:lnTo>
                <a:lnTo>
                  <a:pt x="884" y="2179"/>
                </a:lnTo>
                <a:lnTo>
                  <a:pt x="936" y="2172"/>
                </a:lnTo>
                <a:lnTo>
                  <a:pt x="947" y="2178"/>
                </a:lnTo>
                <a:lnTo>
                  <a:pt x="959" y="2178"/>
                </a:lnTo>
                <a:lnTo>
                  <a:pt x="973" y="2176"/>
                </a:lnTo>
                <a:lnTo>
                  <a:pt x="1003" y="2180"/>
                </a:lnTo>
                <a:lnTo>
                  <a:pt x="1026" y="2179"/>
                </a:lnTo>
                <a:lnTo>
                  <a:pt x="1029" y="2176"/>
                </a:lnTo>
                <a:lnTo>
                  <a:pt x="1032" y="2150"/>
                </a:lnTo>
                <a:lnTo>
                  <a:pt x="1037" y="2142"/>
                </a:lnTo>
                <a:lnTo>
                  <a:pt x="1043" y="2139"/>
                </a:lnTo>
                <a:lnTo>
                  <a:pt x="1057" y="2141"/>
                </a:lnTo>
                <a:lnTo>
                  <a:pt x="1108" y="2157"/>
                </a:lnTo>
                <a:lnTo>
                  <a:pt x="1129" y="2166"/>
                </a:lnTo>
                <a:lnTo>
                  <a:pt x="1149" y="2173"/>
                </a:lnTo>
                <a:lnTo>
                  <a:pt x="1166" y="2174"/>
                </a:lnTo>
                <a:lnTo>
                  <a:pt x="1179" y="2179"/>
                </a:lnTo>
                <a:lnTo>
                  <a:pt x="1194" y="2203"/>
                </a:lnTo>
                <a:lnTo>
                  <a:pt x="1201" y="2197"/>
                </a:lnTo>
                <a:lnTo>
                  <a:pt x="1210" y="2191"/>
                </a:lnTo>
                <a:lnTo>
                  <a:pt x="1225" y="2193"/>
                </a:lnTo>
                <a:lnTo>
                  <a:pt x="1253" y="2201"/>
                </a:lnTo>
                <a:lnTo>
                  <a:pt x="1260" y="2208"/>
                </a:lnTo>
                <a:lnTo>
                  <a:pt x="1260" y="2213"/>
                </a:lnTo>
                <a:lnTo>
                  <a:pt x="1253" y="2221"/>
                </a:lnTo>
                <a:lnTo>
                  <a:pt x="1252" y="2227"/>
                </a:lnTo>
                <a:lnTo>
                  <a:pt x="1284" y="2239"/>
                </a:lnTo>
                <a:lnTo>
                  <a:pt x="1298" y="2247"/>
                </a:lnTo>
                <a:lnTo>
                  <a:pt x="1303" y="2255"/>
                </a:lnTo>
                <a:lnTo>
                  <a:pt x="1310" y="2264"/>
                </a:lnTo>
                <a:lnTo>
                  <a:pt x="1320" y="2265"/>
                </a:lnTo>
                <a:lnTo>
                  <a:pt x="1334" y="2257"/>
                </a:lnTo>
                <a:lnTo>
                  <a:pt x="1356" y="2248"/>
                </a:lnTo>
                <a:lnTo>
                  <a:pt x="1393" y="2256"/>
                </a:lnTo>
                <a:lnTo>
                  <a:pt x="1433" y="2267"/>
                </a:lnTo>
                <a:lnTo>
                  <a:pt x="1451" y="2268"/>
                </a:lnTo>
                <a:lnTo>
                  <a:pt x="1452" y="2263"/>
                </a:lnTo>
                <a:lnTo>
                  <a:pt x="1455" y="2255"/>
                </a:lnTo>
                <a:lnTo>
                  <a:pt x="1462" y="2251"/>
                </a:lnTo>
                <a:lnTo>
                  <a:pt x="1472" y="2250"/>
                </a:lnTo>
                <a:lnTo>
                  <a:pt x="1487" y="2246"/>
                </a:lnTo>
                <a:lnTo>
                  <a:pt x="1502" y="2239"/>
                </a:lnTo>
                <a:lnTo>
                  <a:pt x="1520" y="2236"/>
                </a:lnTo>
                <a:lnTo>
                  <a:pt x="1537" y="2242"/>
                </a:lnTo>
                <a:lnTo>
                  <a:pt x="1557" y="2246"/>
                </a:lnTo>
                <a:lnTo>
                  <a:pt x="1571" y="2246"/>
                </a:lnTo>
                <a:lnTo>
                  <a:pt x="1568" y="2238"/>
                </a:lnTo>
                <a:lnTo>
                  <a:pt x="1546" y="2205"/>
                </a:lnTo>
                <a:lnTo>
                  <a:pt x="1538" y="2141"/>
                </a:lnTo>
                <a:lnTo>
                  <a:pt x="1541" y="2122"/>
                </a:lnTo>
                <a:lnTo>
                  <a:pt x="1566" y="2080"/>
                </a:lnTo>
                <a:lnTo>
                  <a:pt x="1587" y="2051"/>
                </a:lnTo>
                <a:lnTo>
                  <a:pt x="1701" y="1982"/>
                </a:lnTo>
                <a:lnTo>
                  <a:pt x="1717" y="1968"/>
                </a:lnTo>
                <a:lnTo>
                  <a:pt x="1728" y="1957"/>
                </a:lnTo>
                <a:lnTo>
                  <a:pt x="1758" y="1949"/>
                </a:lnTo>
                <a:lnTo>
                  <a:pt x="1763" y="1952"/>
                </a:lnTo>
                <a:lnTo>
                  <a:pt x="1771" y="1957"/>
                </a:lnTo>
                <a:lnTo>
                  <a:pt x="1780" y="1971"/>
                </a:lnTo>
                <a:lnTo>
                  <a:pt x="1794" y="1977"/>
                </a:lnTo>
                <a:lnTo>
                  <a:pt x="1825" y="1983"/>
                </a:lnTo>
                <a:lnTo>
                  <a:pt x="1833" y="1987"/>
                </a:lnTo>
                <a:lnTo>
                  <a:pt x="1878" y="2001"/>
                </a:lnTo>
                <a:lnTo>
                  <a:pt x="1895" y="2005"/>
                </a:lnTo>
                <a:lnTo>
                  <a:pt x="1911" y="2003"/>
                </a:lnTo>
                <a:lnTo>
                  <a:pt x="1911" y="1998"/>
                </a:lnTo>
                <a:lnTo>
                  <a:pt x="1916" y="1997"/>
                </a:lnTo>
                <a:lnTo>
                  <a:pt x="1924" y="2000"/>
                </a:lnTo>
                <a:lnTo>
                  <a:pt x="1930" y="1995"/>
                </a:lnTo>
                <a:lnTo>
                  <a:pt x="1938" y="1991"/>
                </a:lnTo>
                <a:lnTo>
                  <a:pt x="1951" y="1991"/>
                </a:lnTo>
                <a:lnTo>
                  <a:pt x="1970" y="1987"/>
                </a:lnTo>
                <a:lnTo>
                  <a:pt x="1970" y="1997"/>
                </a:lnTo>
                <a:lnTo>
                  <a:pt x="1972" y="2006"/>
                </a:lnTo>
                <a:lnTo>
                  <a:pt x="1981" y="2011"/>
                </a:lnTo>
                <a:lnTo>
                  <a:pt x="1998" y="2010"/>
                </a:lnTo>
                <a:lnTo>
                  <a:pt x="2024" y="2012"/>
                </a:lnTo>
                <a:lnTo>
                  <a:pt x="2041" y="2042"/>
                </a:lnTo>
                <a:lnTo>
                  <a:pt x="2097" y="2054"/>
                </a:lnTo>
                <a:lnTo>
                  <a:pt x="2125" y="2075"/>
                </a:lnTo>
                <a:lnTo>
                  <a:pt x="2171" y="2075"/>
                </a:lnTo>
                <a:lnTo>
                  <a:pt x="2190" y="2082"/>
                </a:lnTo>
                <a:lnTo>
                  <a:pt x="2230" y="2064"/>
                </a:lnTo>
                <a:lnTo>
                  <a:pt x="2270" y="2057"/>
                </a:lnTo>
                <a:lnTo>
                  <a:pt x="2286" y="2049"/>
                </a:lnTo>
                <a:lnTo>
                  <a:pt x="2305" y="2034"/>
                </a:lnTo>
                <a:lnTo>
                  <a:pt x="2312" y="2014"/>
                </a:lnTo>
                <a:lnTo>
                  <a:pt x="2318" y="2005"/>
                </a:lnTo>
                <a:lnTo>
                  <a:pt x="2349" y="1989"/>
                </a:lnTo>
                <a:lnTo>
                  <a:pt x="2417" y="1932"/>
                </a:lnTo>
                <a:lnTo>
                  <a:pt x="2434" y="1923"/>
                </a:lnTo>
                <a:lnTo>
                  <a:pt x="2459" y="1914"/>
                </a:lnTo>
                <a:lnTo>
                  <a:pt x="2460" y="1908"/>
                </a:lnTo>
                <a:lnTo>
                  <a:pt x="2463" y="1905"/>
                </a:lnTo>
                <a:lnTo>
                  <a:pt x="2467" y="1904"/>
                </a:lnTo>
                <a:lnTo>
                  <a:pt x="2471" y="1906"/>
                </a:lnTo>
                <a:lnTo>
                  <a:pt x="2472" y="1909"/>
                </a:lnTo>
                <a:lnTo>
                  <a:pt x="2483" y="1905"/>
                </a:lnTo>
                <a:lnTo>
                  <a:pt x="2483" y="1890"/>
                </a:lnTo>
                <a:lnTo>
                  <a:pt x="2481" y="1879"/>
                </a:lnTo>
                <a:lnTo>
                  <a:pt x="2491" y="1868"/>
                </a:lnTo>
                <a:lnTo>
                  <a:pt x="2505" y="1854"/>
                </a:lnTo>
                <a:lnTo>
                  <a:pt x="2518" y="1836"/>
                </a:lnTo>
                <a:lnTo>
                  <a:pt x="2523" y="1824"/>
                </a:lnTo>
                <a:lnTo>
                  <a:pt x="2521" y="1815"/>
                </a:lnTo>
                <a:lnTo>
                  <a:pt x="2515" y="1803"/>
                </a:lnTo>
                <a:lnTo>
                  <a:pt x="2508" y="1802"/>
                </a:lnTo>
                <a:lnTo>
                  <a:pt x="2459" y="1812"/>
                </a:lnTo>
                <a:lnTo>
                  <a:pt x="2449" y="1810"/>
                </a:lnTo>
                <a:lnTo>
                  <a:pt x="2413" y="1794"/>
                </a:lnTo>
                <a:lnTo>
                  <a:pt x="2375" y="1773"/>
                </a:lnTo>
                <a:lnTo>
                  <a:pt x="2362" y="1759"/>
                </a:lnTo>
                <a:lnTo>
                  <a:pt x="2357" y="1745"/>
                </a:lnTo>
                <a:lnTo>
                  <a:pt x="2361" y="1736"/>
                </a:lnTo>
                <a:lnTo>
                  <a:pt x="2358" y="1726"/>
                </a:lnTo>
                <a:lnTo>
                  <a:pt x="2350" y="1715"/>
                </a:lnTo>
                <a:lnTo>
                  <a:pt x="2358" y="1701"/>
                </a:lnTo>
                <a:lnTo>
                  <a:pt x="2370" y="1684"/>
                </a:lnTo>
                <a:lnTo>
                  <a:pt x="2376" y="1672"/>
                </a:lnTo>
                <a:lnTo>
                  <a:pt x="2386" y="1669"/>
                </a:lnTo>
                <a:lnTo>
                  <a:pt x="2390" y="1662"/>
                </a:lnTo>
                <a:lnTo>
                  <a:pt x="2383" y="1634"/>
                </a:lnTo>
                <a:lnTo>
                  <a:pt x="2379" y="1629"/>
                </a:lnTo>
                <a:lnTo>
                  <a:pt x="2373" y="1626"/>
                </a:lnTo>
                <a:lnTo>
                  <a:pt x="2362" y="1625"/>
                </a:lnTo>
                <a:lnTo>
                  <a:pt x="2343" y="1620"/>
                </a:lnTo>
                <a:lnTo>
                  <a:pt x="2331" y="1609"/>
                </a:lnTo>
                <a:lnTo>
                  <a:pt x="2328" y="1596"/>
                </a:lnTo>
                <a:lnTo>
                  <a:pt x="2322" y="1562"/>
                </a:lnTo>
                <a:lnTo>
                  <a:pt x="2310" y="1551"/>
                </a:lnTo>
                <a:lnTo>
                  <a:pt x="2308" y="1538"/>
                </a:lnTo>
                <a:lnTo>
                  <a:pt x="2323" y="1532"/>
                </a:lnTo>
                <a:lnTo>
                  <a:pt x="2341" y="1531"/>
                </a:lnTo>
                <a:lnTo>
                  <a:pt x="2354" y="1534"/>
                </a:lnTo>
                <a:lnTo>
                  <a:pt x="2383" y="1513"/>
                </a:lnTo>
                <a:lnTo>
                  <a:pt x="2393" y="1511"/>
                </a:lnTo>
                <a:lnTo>
                  <a:pt x="2404" y="1507"/>
                </a:lnTo>
                <a:lnTo>
                  <a:pt x="2412" y="1478"/>
                </a:lnTo>
                <a:lnTo>
                  <a:pt x="2418" y="1470"/>
                </a:lnTo>
                <a:lnTo>
                  <a:pt x="2420" y="1465"/>
                </a:lnTo>
                <a:lnTo>
                  <a:pt x="2414" y="1460"/>
                </a:lnTo>
                <a:lnTo>
                  <a:pt x="2391" y="1439"/>
                </a:lnTo>
                <a:lnTo>
                  <a:pt x="2381" y="1419"/>
                </a:lnTo>
                <a:lnTo>
                  <a:pt x="2365" y="1396"/>
                </a:lnTo>
                <a:lnTo>
                  <a:pt x="2349" y="1386"/>
                </a:lnTo>
                <a:lnTo>
                  <a:pt x="2346" y="1378"/>
                </a:lnTo>
                <a:lnTo>
                  <a:pt x="2346" y="1368"/>
                </a:lnTo>
                <a:lnTo>
                  <a:pt x="2349" y="1359"/>
                </a:lnTo>
                <a:lnTo>
                  <a:pt x="2378" y="1345"/>
                </a:lnTo>
                <a:lnTo>
                  <a:pt x="2395" y="1331"/>
                </a:lnTo>
                <a:lnTo>
                  <a:pt x="2391" y="1322"/>
                </a:lnTo>
                <a:lnTo>
                  <a:pt x="2381" y="1307"/>
                </a:lnTo>
                <a:lnTo>
                  <a:pt x="2370" y="1298"/>
                </a:lnTo>
                <a:lnTo>
                  <a:pt x="2362" y="1288"/>
                </a:lnTo>
                <a:lnTo>
                  <a:pt x="2351" y="1278"/>
                </a:lnTo>
                <a:lnTo>
                  <a:pt x="2344" y="1269"/>
                </a:lnTo>
                <a:lnTo>
                  <a:pt x="2355" y="1241"/>
                </a:lnTo>
                <a:lnTo>
                  <a:pt x="2347" y="1230"/>
                </a:lnTo>
                <a:lnTo>
                  <a:pt x="2344" y="1216"/>
                </a:lnTo>
                <a:lnTo>
                  <a:pt x="2346" y="1207"/>
                </a:lnTo>
                <a:lnTo>
                  <a:pt x="2343" y="1204"/>
                </a:lnTo>
                <a:lnTo>
                  <a:pt x="2305" y="1199"/>
                </a:lnTo>
                <a:lnTo>
                  <a:pt x="2275" y="1201"/>
                </a:lnTo>
                <a:lnTo>
                  <a:pt x="2252" y="1210"/>
                </a:lnTo>
                <a:lnTo>
                  <a:pt x="2234" y="1225"/>
                </a:lnTo>
                <a:lnTo>
                  <a:pt x="2232" y="1229"/>
                </a:lnTo>
                <a:lnTo>
                  <a:pt x="2233" y="1231"/>
                </a:lnTo>
                <a:lnTo>
                  <a:pt x="2242" y="1247"/>
                </a:lnTo>
                <a:lnTo>
                  <a:pt x="2226" y="1261"/>
                </a:lnTo>
                <a:lnTo>
                  <a:pt x="2202" y="1273"/>
                </a:lnTo>
                <a:lnTo>
                  <a:pt x="2186" y="1274"/>
                </a:lnTo>
                <a:lnTo>
                  <a:pt x="2179" y="1272"/>
                </a:lnTo>
                <a:lnTo>
                  <a:pt x="2179" y="1256"/>
                </a:lnTo>
                <a:lnTo>
                  <a:pt x="2193" y="1250"/>
                </a:lnTo>
                <a:lnTo>
                  <a:pt x="2205" y="1240"/>
                </a:lnTo>
                <a:lnTo>
                  <a:pt x="2209" y="1224"/>
                </a:lnTo>
                <a:lnTo>
                  <a:pt x="2211" y="1214"/>
                </a:lnTo>
                <a:lnTo>
                  <a:pt x="2199" y="1201"/>
                </a:lnTo>
                <a:lnTo>
                  <a:pt x="2200" y="1194"/>
                </a:lnTo>
                <a:lnTo>
                  <a:pt x="2209" y="1178"/>
                </a:lnTo>
                <a:lnTo>
                  <a:pt x="2213" y="1165"/>
                </a:lnTo>
                <a:lnTo>
                  <a:pt x="2220" y="1154"/>
                </a:lnTo>
                <a:lnTo>
                  <a:pt x="2247" y="1135"/>
                </a:lnTo>
                <a:lnTo>
                  <a:pt x="2273" y="1117"/>
                </a:lnTo>
                <a:lnTo>
                  <a:pt x="2278" y="1097"/>
                </a:lnTo>
                <a:lnTo>
                  <a:pt x="2280" y="1073"/>
                </a:lnTo>
                <a:lnTo>
                  <a:pt x="2284" y="1066"/>
                </a:lnTo>
                <a:lnTo>
                  <a:pt x="2319" y="1052"/>
                </a:lnTo>
                <a:lnTo>
                  <a:pt x="2328" y="1047"/>
                </a:lnTo>
                <a:lnTo>
                  <a:pt x="2332" y="1039"/>
                </a:lnTo>
                <a:lnTo>
                  <a:pt x="2360" y="1011"/>
                </a:lnTo>
                <a:lnTo>
                  <a:pt x="2387" y="985"/>
                </a:lnTo>
                <a:lnTo>
                  <a:pt x="2393" y="975"/>
                </a:lnTo>
                <a:lnTo>
                  <a:pt x="2398" y="970"/>
                </a:lnTo>
                <a:lnTo>
                  <a:pt x="2398" y="966"/>
                </a:lnTo>
                <a:lnTo>
                  <a:pt x="2394" y="962"/>
                </a:lnTo>
                <a:lnTo>
                  <a:pt x="2382" y="960"/>
                </a:lnTo>
                <a:lnTo>
                  <a:pt x="2378" y="952"/>
                </a:lnTo>
                <a:lnTo>
                  <a:pt x="2392" y="936"/>
                </a:lnTo>
                <a:lnTo>
                  <a:pt x="2410" y="927"/>
                </a:lnTo>
                <a:lnTo>
                  <a:pt x="2426" y="927"/>
                </a:lnTo>
                <a:lnTo>
                  <a:pt x="2433" y="931"/>
                </a:lnTo>
                <a:lnTo>
                  <a:pt x="2433" y="936"/>
                </a:lnTo>
                <a:lnTo>
                  <a:pt x="2440" y="941"/>
                </a:lnTo>
                <a:lnTo>
                  <a:pt x="2453" y="944"/>
                </a:lnTo>
                <a:lnTo>
                  <a:pt x="2469" y="941"/>
                </a:lnTo>
                <a:lnTo>
                  <a:pt x="2484" y="936"/>
                </a:lnTo>
                <a:lnTo>
                  <a:pt x="2495" y="922"/>
                </a:lnTo>
                <a:lnTo>
                  <a:pt x="2501" y="912"/>
                </a:lnTo>
                <a:lnTo>
                  <a:pt x="2525" y="901"/>
                </a:lnTo>
                <a:lnTo>
                  <a:pt x="2515" y="896"/>
                </a:lnTo>
                <a:lnTo>
                  <a:pt x="2508" y="879"/>
                </a:lnTo>
                <a:lnTo>
                  <a:pt x="2511" y="853"/>
                </a:lnTo>
                <a:lnTo>
                  <a:pt x="2522" y="820"/>
                </a:lnTo>
                <a:lnTo>
                  <a:pt x="2526" y="794"/>
                </a:lnTo>
                <a:lnTo>
                  <a:pt x="2521" y="779"/>
                </a:lnTo>
                <a:lnTo>
                  <a:pt x="2528" y="755"/>
                </a:lnTo>
                <a:lnTo>
                  <a:pt x="2547" y="722"/>
                </a:lnTo>
                <a:lnTo>
                  <a:pt x="2560" y="689"/>
                </a:lnTo>
                <a:lnTo>
                  <a:pt x="2566" y="654"/>
                </a:lnTo>
                <a:lnTo>
                  <a:pt x="2576" y="631"/>
                </a:lnTo>
                <a:lnTo>
                  <a:pt x="2593" y="615"/>
                </a:lnTo>
                <a:lnTo>
                  <a:pt x="2635" y="570"/>
                </a:lnTo>
                <a:lnTo>
                  <a:pt x="2638" y="567"/>
                </a:lnTo>
                <a:lnTo>
                  <a:pt x="2638" y="544"/>
                </a:lnTo>
                <a:lnTo>
                  <a:pt x="2627" y="541"/>
                </a:lnTo>
                <a:close/>
                <a:moveTo>
                  <a:pt x="683" y="1358"/>
                </a:moveTo>
                <a:lnTo>
                  <a:pt x="692" y="1336"/>
                </a:lnTo>
                <a:lnTo>
                  <a:pt x="671" y="1310"/>
                </a:lnTo>
                <a:lnTo>
                  <a:pt x="651" y="1298"/>
                </a:lnTo>
                <a:lnTo>
                  <a:pt x="650" y="1303"/>
                </a:lnTo>
                <a:lnTo>
                  <a:pt x="654" y="1320"/>
                </a:lnTo>
                <a:lnTo>
                  <a:pt x="670" y="1338"/>
                </a:lnTo>
                <a:lnTo>
                  <a:pt x="683" y="135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4" name="Freeform 40"/>
          <p:cNvSpPr>
            <a:spLocks noEditPoints="1"/>
          </p:cNvSpPr>
          <p:nvPr/>
        </p:nvSpPr>
        <p:spPr bwMode="auto">
          <a:xfrm>
            <a:off x="7040003" y="1724139"/>
            <a:ext cx="298178" cy="340204"/>
          </a:xfrm>
          <a:custGeom>
            <a:avLst/>
            <a:gdLst>
              <a:gd name="T0" fmla="*/ 1863 w 2086"/>
              <a:gd name="T1" fmla="*/ 1497 h 2377"/>
              <a:gd name="T2" fmla="*/ 1855 w 2086"/>
              <a:gd name="T3" fmla="*/ 1333 h 2377"/>
              <a:gd name="T4" fmla="*/ 1764 w 2086"/>
              <a:gd name="T5" fmla="*/ 1209 h 2377"/>
              <a:gd name="T6" fmla="*/ 1697 w 2086"/>
              <a:gd name="T7" fmla="*/ 1122 h 2377"/>
              <a:gd name="T8" fmla="*/ 1670 w 2086"/>
              <a:gd name="T9" fmla="*/ 1037 h 2377"/>
              <a:gd name="T10" fmla="*/ 1687 w 2086"/>
              <a:gd name="T11" fmla="*/ 910 h 2377"/>
              <a:gd name="T12" fmla="*/ 1552 w 2086"/>
              <a:gd name="T13" fmla="*/ 756 h 2377"/>
              <a:gd name="T14" fmla="*/ 1634 w 2086"/>
              <a:gd name="T15" fmla="*/ 563 h 2377"/>
              <a:gd name="T16" fmla="*/ 1348 w 2086"/>
              <a:gd name="T17" fmla="*/ 351 h 2377"/>
              <a:gd name="T18" fmla="*/ 1349 w 2086"/>
              <a:gd name="T19" fmla="*/ 252 h 2377"/>
              <a:gd name="T20" fmla="*/ 1447 w 2086"/>
              <a:gd name="T21" fmla="*/ 148 h 2377"/>
              <a:gd name="T22" fmla="*/ 1148 w 2086"/>
              <a:gd name="T23" fmla="*/ 5 h 2377"/>
              <a:gd name="T24" fmla="*/ 941 w 2086"/>
              <a:gd name="T25" fmla="*/ 63 h 2377"/>
              <a:gd name="T26" fmla="*/ 870 w 2086"/>
              <a:gd name="T27" fmla="*/ 238 h 2377"/>
              <a:gd name="T28" fmla="*/ 720 w 2086"/>
              <a:gd name="T29" fmla="*/ 324 h 2377"/>
              <a:gd name="T30" fmla="*/ 491 w 2086"/>
              <a:gd name="T31" fmla="*/ 308 h 2377"/>
              <a:gd name="T32" fmla="*/ 248 w 2086"/>
              <a:gd name="T33" fmla="*/ 238 h 2377"/>
              <a:gd name="T34" fmla="*/ 71 w 2086"/>
              <a:gd name="T35" fmla="*/ 194 h 2377"/>
              <a:gd name="T36" fmla="*/ 52 w 2086"/>
              <a:gd name="T37" fmla="*/ 250 h 2377"/>
              <a:gd name="T38" fmla="*/ 245 w 2086"/>
              <a:gd name="T39" fmla="*/ 343 h 2377"/>
              <a:gd name="T40" fmla="*/ 486 w 2086"/>
              <a:gd name="T41" fmla="*/ 440 h 2377"/>
              <a:gd name="T42" fmla="*/ 524 w 2086"/>
              <a:gd name="T43" fmla="*/ 559 h 2377"/>
              <a:gd name="T44" fmla="*/ 574 w 2086"/>
              <a:gd name="T45" fmla="*/ 616 h 2377"/>
              <a:gd name="T46" fmla="*/ 624 w 2086"/>
              <a:gd name="T47" fmla="*/ 723 h 2377"/>
              <a:gd name="T48" fmla="*/ 582 w 2086"/>
              <a:gd name="T49" fmla="*/ 828 h 2377"/>
              <a:gd name="T50" fmla="*/ 694 w 2086"/>
              <a:gd name="T51" fmla="*/ 959 h 2377"/>
              <a:gd name="T52" fmla="*/ 804 w 2086"/>
              <a:gd name="T53" fmla="*/ 994 h 2377"/>
              <a:gd name="T54" fmla="*/ 898 w 2086"/>
              <a:gd name="T55" fmla="*/ 1151 h 2377"/>
              <a:gd name="T56" fmla="*/ 776 w 2086"/>
              <a:gd name="T57" fmla="*/ 1194 h 2377"/>
              <a:gd name="T58" fmla="*/ 605 w 2086"/>
              <a:gd name="T59" fmla="*/ 1372 h 2377"/>
              <a:gd name="T60" fmla="*/ 406 w 2086"/>
              <a:gd name="T61" fmla="*/ 1504 h 2377"/>
              <a:gd name="T62" fmla="*/ 319 w 2086"/>
              <a:gd name="T63" fmla="*/ 1559 h 2377"/>
              <a:gd name="T64" fmla="*/ 205 w 2086"/>
              <a:gd name="T65" fmla="*/ 1690 h 2377"/>
              <a:gd name="T66" fmla="*/ 268 w 2086"/>
              <a:gd name="T67" fmla="*/ 1873 h 2377"/>
              <a:gd name="T68" fmla="*/ 301 w 2086"/>
              <a:gd name="T69" fmla="*/ 1966 h 2377"/>
              <a:gd name="T70" fmla="*/ 283 w 2086"/>
              <a:gd name="T71" fmla="*/ 2078 h 2377"/>
              <a:gd name="T72" fmla="*/ 357 w 2086"/>
              <a:gd name="T73" fmla="*/ 2193 h 2377"/>
              <a:gd name="T74" fmla="*/ 508 w 2086"/>
              <a:gd name="T75" fmla="*/ 2265 h 2377"/>
              <a:gd name="T76" fmla="*/ 498 w 2086"/>
              <a:gd name="T77" fmla="*/ 2311 h 2377"/>
              <a:gd name="T78" fmla="*/ 575 w 2086"/>
              <a:gd name="T79" fmla="*/ 2281 h 2377"/>
              <a:gd name="T80" fmla="*/ 601 w 2086"/>
              <a:gd name="T81" fmla="*/ 2375 h 2377"/>
              <a:gd name="T82" fmla="*/ 872 w 2086"/>
              <a:gd name="T83" fmla="*/ 2328 h 2377"/>
              <a:gd name="T84" fmla="*/ 1090 w 2086"/>
              <a:gd name="T85" fmla="*/ 2252 h 2377"/>
              <a:gd name="T86" fmla="*/ 1157 w 2086"/>
              <a:gd name="T87" fmla="*/ 2218 h 2377"/>
              <a:gd name="T88" fmla="*/ 1247 w 2086"/>
              <a:gd name="T89" fmla="*/ 2219 h 2377"/>
              <a:gd name="T90" fmla="*/ 1432 w 2086"/>
              <a:gd name="T91" fmla="*/ 2214 h 2377"/>
              <a:gd name="T92" fmla="*/ 1639 w 2086"/>
              <a:gd name="T93" fmla="*/ 2078 h 2377"/>
              <a:gd name="T94" fmla="*/ 1924 w 2086"/>
              <a:gd name="T95" fmla="*/ 1836 h 2377"/>
              <a:gd name="T96" fmla="*/ 823 w 2086"/>
              <a:gd name="T97" fmla="*/ 1149 h 2377"/>
              <a:gd name="T98" fmla="*/ 823 w 2086"/>
              <a:gd name="T99" fmla="*/ 1149 h 2377"/>
              <a:gd name="T100" fmla="*/ 215 w 2086"/>
              <a:gd name="T101" fmla="*/ 1563 h 2377"/>
              <a:gd name="T102" fmla="*/ 262 w 2086"/>
              <a:gd name="T103" fmla="*/ 2183 h 2377"/>
              <a:gd name="T104" fmla="*/ 393 w 2086"/>
              <a:gd name="T105" fmla="*/ 2238 h 2377"/>
              <a:gd name="T106" fmla="*/ 411 w 2086"/>
              <a:gd name="T107" fmla="*/ 2252 h 2377"/>
              <a:gd name="T108" fmla="*/ 427 w 2086"/>
              <a:gd name="T109" fmla="*/ 2263 h 2377"/>
              <a:gd name="T110" fmla="*/ 490 w 2086"/>
              <a:gd name="T111" fmla="*/ 2259 h 2377"/>
              <a:gd name="T112" fmla="*/ 324 w 2086"/>
              <a:gd name="T113" fmla="*/ 2297 h 2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6" h="2377">
                <a:moveTo>
                  <a:pt x="2085" y="1634"/>
                </a:moveTo>
                <a:lnTo>
                  <a:pt x="2079" y="1626"/>
                </a:lnTo>
                <a:lnTo>
                  <a:pt x="2064" y="1614"/>
                </a:lnTo>
                <a:lnTo>
                  <a:pt x="2044" y="1599"/>
                </a:lnTo>
                <a:lnTo>
                  <a:pt x="2025" y="1582"/>
                </a:lnTo>
                <a:lnTo>
                  <a:pt x="2010" y="1567"/>
                </a:lnTo>
                <a:lnTo>
                  <a:pt x="1970" y="1545"/>
                </a:lnTo>
                <a:lnTo>
                  <a:pt x="1908" y="1517"/>
                </a:lnTo>
                <a:lnTo>
                  <a:pt x="1863" y="1497"/>
                </a:lnTo>
                <a:lnTo>
                  <a:pt x="1790" y="1453"/>
                </a:lnTo>
                <a:lnTo>
                  <a:pt x="1778" y="1443"/>
                </a:lnTo>
                <a:lnTo>
                  <a:pt x="1779" y="1440"/>
                </a:lnTo>
                <a:lnTo>
                  <a:pt x="1815" y="1426"/>
                </a:lnTo>
                <a:lnTo>
                  <a:pt x="1846" y="1392"/>
                </a:lnTo>
                <a:lnTo>
                  <a:pt x="1859" y="1375"/>
                </a:lnTo>
                <a:lnTo>
                  <a:pt x="1861" y="1362"/>
                </a:lnTo>
                <a:lnTo>
                  <a:pt x="1859" y="1347"/>
                </a:lnTo>
                <a:lnTo>
                  <a:pt x="1855" y="1333"/>
                </a:lnTo>
                <a:lnTo>
                  <a:pt x="1848" y="1325"/>
                </a:lnTo>
                <a:lnTo>
                  <a:pt x="1830" y="1315"/>
                </a:lnTo>
                <a:lnTo>
                  <a:pt x="1776" y="1294"/>
                </a:lnTo>
                <a:lnTo>
                  <a:pt x="1762" y="1277"/>
                </a:lnTo>
                <a:lnTo>
                  <a:pt x="1749" y="1257"/>
                </a:lnTo>
                <a:lnTo>
                  <a:pt x="1747" y="1250"/>
                </a:lnTo>
                <a:lnTo>
                  <a:pt x="1769" y="1230"/>
                </a:lnTo>
                <a:lnTo>
                  <a:pt x="1768" y="1219"/>
                </a:lnTo>
                <a:lnTo>
                  <a:pt x="1764" y="1209"/>
                </a:lnTo>
                <a:lnTo>
                  <a:pt x="1755" y="1202"/>
                </a:lnTo>
                <a:lnTo>
                  <a:pt x="1703" y="1193"/>
                </a:lnTo>
                <a:lnTo>
                  <a:pt x="1687" y="1182"/>
                </a:lnTo>
                <a:lnTo>
                  <a:pt x="1674" y="1167"/>
                </a:lnTo>
                <a:lnTo>
                  <a:pt x="1665" y="1155"/>
                </a:lnTo>
                <a:lnTo>
                  <a:pt x="1664" y="1147"/>
                </a:lnTo>
                <a:lnTo>
                  <a:pt x="1666" y="1137"/>
                </a:lnTo>
                <a:lnTo>
                  <a:pt x="1683" y="1128"/>
                </a:lnTo>
                <a:lnTo>
                  <a:pt x="1697" y="1122"/>
                </a:lnTo>
                <a:lnTo>
                  <a:pt x="1699" y="1113"/>
                </a:lnTo>
                <a:lnTo>
                  <a:pt x="1697" y="1104"/>
                </a:lnTo>
                <a:lnTo>
                  <a:pt x="1694" y="1099"/>
                </a:lnTo>
                <a:lnTo>
                  <a:pt x="1661" y="1095"/>
                </a:lnTo>
                <a:lnTo>
                  <a:pt x="1658" y="1092"/>
                </a:lnTo>
                <a:lnTo>
                  <a:pt x="1657" y="1089"/>
                </a:lnTo>
                <a:lnTo>
                  <a:pt x="1658" y="1085"/>
                </a:lnTo>
                <a:lnTo>
                  <a:pt x="1672" y="1069"/>
                </a:lnTo>
                <a:lnTo>
                  <a:pt x="1670" y="1037"/>
                </a:lnTo>
                <a:lnTo>
                  <a:pt x="1683" y="1015"/>
                </a:lnTo>
                <a:lnTo>
                  <a:pt x="1662" y="1002"/>
                </a:lnTo>
                <a:lnTo>
                  <a:pt x="1663" y="1000"/>
                </a:lnTo>
                <a:lnTo>
                  <a:pt x="1691" y="993"/>
                </a:lnTo>
                <a:lnTo>
                  <a:pt x="1715" y="992"/>
                </a:lnTo>
                <a:lnTo>
                  <a:pt x="1727" y="989"/>
                </a:lnTo>
                <a:lnTo>
                  <a:pt x="1727" y="979"/>
                </a:lnTo>
                <a:lnTo>
                  <a:pt x="1722" y="965"/>
                </a:lnTo>
                <a:lnTo>
                  <a:pt x="1687" y="910"/>
                </a:lnTo>
                <a:lnTo>
                  <a:pt x="1679" y="895"/>
                </a:lnTo>
                <a:lnTo>
                  <a:pt x="1658" y="875"/>
                </a:lnTo>
                <a:lnTo>
                  <a:pt x="1642" y="862"/>
                </a:lnTo>
                <a:lnTo>
                  <a:pt x="1632" y="853"/>
                </a:lnTo>
                <a:lnTo>
                  <a:pt x="1615" y="834"/>
                </a:lnTo>
                <a:lnTo>
                  <a:pt x="1604" y="815"/>
                </a:lnTo>
                <a:lnTo>
                  <a:pt x="1587" y="793"/>
                </a:lnTo>
                <a:lnTo>
                  <a:pt x="1567" y="774"/>
                </a:lnTo>
                <a:lnTo>
                  <a:pt x="1552" y="756"/>
                </a:lnTo>
                <a:lnTo>
                  <a:pt x="1511" y="721"/>
                </a:lnTo>
                <a:lnTo>
                  <a:pt x="1505" y="711"/>
                </a:lnTo>
                <a:lnTo>
                  <a:pt x="1505" y="703"/>
                </a:lnTo>
                <a:lnTo>
                  <a:pt x="1506" y="693"/>
                </a:lnTo>
                <a:lnTo>
                  <a:pt x="1529" y="665"/>
                </a:lnTo>
                <a:lnTo>
                  <a:pt x="1550" y="640"/>
                </a:lnTo>
                <a:lnTo>
                  <a:pt x="1577" y="613"/>
                </a:lnTo>
                <a:lnTo>
                  <a:pt x="1605" y="590"/>
                </a:lnTo>
                <a:lnTo>
                  <a:pt x="1634" y="563"/>
                </a:lnTo>
                <a:lnTo>
                  <a:pt x="1637" y="535"/>
                </a:lnTo>
                <a:lnTo>
                  <a:pt x="1635" y="531"/>
                </a:lnTo>
                <a:lnTo>
                  <a:pt x="1605" y="515"/>
                </a:lnTo>
                <a:lnTo>
                  <a:pt x="1548" y="476"/>
                </a:lnTo>
                <a:lnTo>
                  <a:pt x="1512" y="446"/>
                </a:lnTo>
                <a:lnTo>
                  <a:pt x="1462" y="434"/>
                </a:lnTo>
                <a:lnTo>
                  <a:pt x="1395" y="417"/>
                </a:lnTo>
                <a:lnTo>
                  <a:pt x="1369" y="381"/>
                </a:lnTo>
                <a:lnTo>
                  <a:pt x="1348" y="351"/>
                </a:lnTo>
                <a:lnTo>
                  <a:pt x="1348" y="339"/>
                </a:lnTo>
                <a:lnTo>
                  <a:pt x="1387" y="287"/>
                </a:lnTo>
                <a:lnTo>
                  <a:pt x="1389" y="278"/>
                </a:lnTo>
                <a:lnTo>
                  <a:pt x="1388" y="272"/>
                </a:lnTo>
                <a:lnTo>
                  <a:pt x="1383" y="268"/>
                </a:lnTo>
                <a:lnTo>
                  <a:pt x="1376" y="266"/>
                </a:lnTo>
                <a:lnTo>
                  <a:pt x="1333" y="264"/>
                </a:lnTo>
                <a:lnTo>
                  <a:pt x="1325" y="257"/>
                </a:lnTo>
                <a:lnTo>
                  <a:pt x="1349" y="252"/>
                </a:lnTo>
                <a:lnTo>
                  <a:pt x="1370" y="244"/>
                </a:lnTo>
                <a:lnTo>
                  <a:pt x="1403" y="234"/>
                </a:lnTo>
                <a:lnTo>
                  <a:pt x="1414" y="231"/>
                </a:lnTo>
                <a:lnTo>
                  <a:pt x="1400" y="222"/>
                </a:lnTo>
                <a:lnTo>
                  <a:pt x="1388" y="209"/>
                </a:lnTo>
                <a:lnTo>
                  <a:pt x="1388" y="197"/>
                </a:lnTo>
                <a:lnTo>
                  <a:pt x="1415" y="171"/>
                </a:lnTo>
                <a:lnTo>
                  <a:pt x="1440" y="154"/>
                </a:lnTo>
                <a:lnTo>
                  <a:pt x="1447" y="148"/>
                </a:lnTo>
                <a:lnTo>
                  <a:pt x="1461" y="130"/>
                </a:lnTo>
                <a:lnTo>
                  <a:pt x="1421" y="86"/>
                </a:lnTo>
                <a:lnTo>
                  <a:pt x="1361" y="74"/>
                </a:lnTo>
                <a:lnTo>
                  <a:pt x="1293" y="53"/>
                </a:lnTo>
                <a:lnTo>
                  <a:pt x="1267" y="42"/>
                </a:lnTo>
                <a:lnTo>
                  <a:pt x="1226" y="21"/>
                </a:lnTo>
                <a:lnTo>
                  <a:pt x="1198" y="0"/>
                </a:lnTo>
                <a:lnTo>
                  <a:pt x="1173" y="0"/>
                </a:lnTo>
                <a:lnTo>
                  <a:pt x="1148" y="5"/>
                </a:lnTo>
                <a:lnTo>
                  <a:pt x="1110" y="23"/>
                </a:lnTo>
                <a:lnTo>
                  <a:pt x="1087" y="32"/>
                </a:lnTo>
                <a:lnTo>
                  <a:pt x="1075" y="35"/>
                </a:lnTo>
                <a:lnTo>
                  <a:pt x="1072" y="35"/>
                </a:lnTo>
                <a:lnTo>
                  <a:pt x="1041" y="30"/>
                </a:lnTo>
                <a:lnTo>
                  <a:pt x="1009" y="29"/>
                </a:lnTo>
                <a:lnTo>
                  <a:pt x="983" y="31"/>
                </a:lnTo>
                <a:lnTo>
                  <a:pt x="974" y="33"/>
                </a:lnTo>
                <a:lnTo>
                  <a:pt x="941" y="63"/>
                </a:lnTo>
                <a:lnTo>
                  <a:pt x="917" y="77"/>
                </a:lnTo>
                <a:lnTo>
                  <a:pt x="904" y="82"/>
                </a:lnTo>
                <a:lnTo>
                  <a:pt x="895" y="91"/>
                </a:lnTo>
                <a:lnTo>
                  <a:pt x="889" y="105"/>
                </a:lnTo>
                <a:lnTo>
                  <a:pt x="876" y="154"/>
                </a:lnTo>
                <a:lnTo>
                  <a:pt x="865" y="173"/>
                </a:lnTo>
                <a:lnTo>
                  <a:pt x="863" y="185"/>
                </a:lnTo>
                <a:lnTo>
                  <a:pt x="871" y="218"/>
                </a:lnTo>
                <a:lnTo>
                  <a:pt x="870" y="238"/>
                </a:lnTo>
                <a:lnTo>
                  <a:pt x="855" y="254"/>
                </a:lnTo>
                <a:lnTo>
                  <a:pt x="844" y="261"/>
                </a:lnTo>
                <a:lnTo>
                  <a:pt x="828" y="262"/>
                </a:lnTo>
                <a:lnTo>
                  <a:pt x="807" y="267"/>
                </a:lnTo>
                <a:lnTo>
                  <a:pt x="790" y="276"/>
                </a:lnTo>
                <a:lnTo>
                  <a:pt x="779" y="288"/>
                </a:lnTo>
                <a:lnTo>
                  <a:pt x="768" y="317"/>
                </a:lnTo>
                <a:lnTo>
                  <a:pt x="744" y="327"/>
                </a:lnTo>
                <a:lnTo>
                  <a:pt x="720" y="324"/>
                </a:lnTo>
                <a:lnTo>
                  <a:pt x="702" y="314"/>
                </a:lnTo>
                <a:lnTo>
                  <a:pt x="665" y="305"/>
                </a:lnTo>
                <a:lnTo>
                  <a:pt x="637" y="300"/>
                </a:lnTo>
                <a:lnTo>
                  <a:pt x="606" y="289"/>
                </a:lnTo>
                <a:lnTo>
                  <a:pt x="579" y="281"/>
                </a:lnTo>
                <a:lnTo>
                  <a:pt x="554" y="279"/>
                </a:lnTo>
                <a:lnTo>
                  <a:pt x="541" y="290"/>
                </a:lnTo>
                <a:lnTo>
                  <a:pt x="531" y="299"/>
                </a:lnTo>
                <a:lnTo>
                  <a:pt x="491" y="308"/>
                </a:lnTo>
                <a:lnTo>
                  <a:pt x="467" y="314"/>
                </a:lnTo>
                <a:lnTo>
                  <a:pt x="437" y="316"/>
                </a:lnTo>
                <a:lnTo>
                  <a:pt x="424" y="309"/>
                </a:lnTo>
                <a:lnTo>
                  <a:pt x="379" y="303"/>
                </a:lnTo>
                <a:lnTo>
                  <a:pt x="326" y="298"/>
                </a:lnTo>
                <a:lnTo>
                  <a:pt x="310" y="298"/>
                </a:lnTo>
                <a:lnTo>
                  <a:pt x="304" y="286"/>
                </a:lnTo>
                <a:lnTo>
                  <a:pt x="289" y="268"/>
                </a:lnTo>
                <a:lnTo>
                  <a:pt x="248" y="238"/>
                </a:lnTo>
                <a:lnTo>
                  <a:pt x="232" y="227"/>
                </a:lnTo>
                <a:lnTo>
                  <a:pt x="201" y="201"/>
                </a:lnTo>
                <a:lnTo>
                  <a:pt x="165" y="175"/>
                </a:lnTo>
                <a:lnTo>
                  <a:pt x="160" y="175"/>
                </a:lnTo>
                <a:lnTo>
                  <a:pt x="138" y="174"/>
                </a:lnTo>
                <a:lnTo>
                  <a:pt x="105" y="175"/>
                </a:lnTo>
                <a:lnTo>
                  <a:pt x="84" y="180"/>
                </a:lnTo>
                <a:lnTo>
                  <a:pt x="72" y="189"/>
                </a:lnTo>
                <a:lnTo>
                  <a:pt x="71" y="194"/>
                </a:lnTo>
                <a:lnTo>
                  <a:pt x="85" y="217"/>
                </a:lnTo>
                <a:lnTo>
                  <a:pt x="82" y="223"/>
                </a:lnTo>
                <a:lnTo>
                  <a:pt x="75" y="227"/>
                </a:lnTo>
                <a:lnTo>
                  <a:pt x="45" y="219"/>
                </a:lnTo>
                <a:lnTo>
                  <a:pt x="9" y="220"/>
                </a:lnTo>
                <a:lnTo>
                  <a:pt x="0" y="228"/>
                </a:lnTo>
                <a:lnTo>
                  <a:pt x="47" y="240"/>
                </a:lnTo>
                <a:lnTo>
                  <a:pt x="51" y="243"/>
                </a:lnTo>
                <a:lnTo>
                  <a:pt x="52" y="250"/>
                </a:lnTo>
                <a:lnTo>
                  <a:pt x="54" y="256"/>
                </a:lnTo>
                <a:lnTo>
                  <a:pt x="100" y="274"/>
                </a:lnTo>
                <a:lnTo>
                  <a:pt x="114" y="283"/>
                </a:lnTo>
                <a:lnTo>
                  <a:pt x="143" y="297"/>
                </a:lnTo>
                <a:lnTo>
                  <a:pt x="151" y="304"/>
                </a:lnTo>
                <a:lnTo>
                  <a:pt x="177" y="314"/>
                </a:lnTo>
                <a:lnTo>
                  <a:pt x="196" y="323"/>
                </a:lnTo>
                <a:lnTo>
                  <a:pt x="218" y="331"/>
                </a:lnTo>
                <a:lnTo>
                  <a:pt x="245" y="343"/>
                </a:lnTo>
                <a:lnTo>
                  <a:pt x="279" y="353"/>
                </a:lnTo>
                <a:lnTo>
                  <a:pt x="308" y="356"/>
                </a:lnTo>
                <a:lnTo>
                  <a:pt x="381" y="372"/>
                </a:lnTo>
                <a:lnTo>
                  <a:pt x="394" y="377"/>
                </a:lnTo>
                <a:lnTo>
                  <a:pt x="416" y="388"/>
                </a:lnTo>
                <a:lnTo>
                  <a:pt x="438" y="402"/>
                </a:lnTo>
                <a:lnTo>
                  <a:pt x="456" y="429"/>
                </a:lnTo>
                <a:lnTo>
                  <a:pt x="479" y="430"/>
                </a:lnTo>
                <a:lnTo>
                  <a:pt x="486" y="440"/>
                </a:lnTo>
                <a:lnTo>
                  <a:pt x="508" y="456"/>
                </a:lnTo>
                <a:lnTo>
                  <a:pt x="538" y="470"/>
                </a:lnTo>
                <a:lnTo>
                  <a:pt x="538" y="476"/>
                </a:lnTo>
                <a:lnTo>
                  <a:pt x="516" y="488"/>
                </a:lnTo>
                <a:lnTo>
                  <a:pt x="516" y="506"/>
                </a:lnTo>
                <a:lnTo>
                  <a:pt x="520" y="529"/>
                </a:lnTo>
                <a:lnTo>
                  <a:pt x="529" y="547"/>
                </a:lnTo>
                <a:lnTo>
                  <a:pt x="529" y="552"/>
                </a:lnTo>
                <a:lnTo>
                  <a:pt x="524" y="559"/>
                </a:lnTo>
                <a:lnTo>
                  <a:pt x="518" y="569"/>
                </a:lnTo>
                <a:lnTo>
                  <a:pt x="517" y="578"/>
                </a:lnTo>
                <a:lnTo>
                  <a:pt x="518" y="582"/>
                </a:lnTo>
                <a:lnTo>
                  <a:pt x="520" y="584"/>
                </a:lnTo>
                <a:lnTo>
                  <a:pt x="533" y="584"/>
                </a:lnTo>
                <a:lnTo>
                  <a:pt x="554" y="586"/>
                </a:lnTo>
                <a:lnTo>
                  <a:pt x="567" y="590"/>
                </a:lnTo>
                <a:lnTo>
                  <a:pt x="577" y="612"/>
                </a:lnTo>
                <a:lnTo>
                  <a:pt x="574" y="616"/>
                </a:lnTo>
                <a:lnTo>
                  <a:pt x="558" y="626"/>
                </a:lnTo>
                <a:lnTo>
                  <a:pt x="553" y="633"/>
                </a:lnTo>
                <a:lnTo>
                  <a:pt x="554" y="645"/>
                </a:lnTo>
                <a:lnTo>
                  <a:pt x="558" y="657"/>
                </a:lnTo>
                <a:lnTo>
                  <a:pt x="566" y="671"/>
                </a:lnTo>
                <a:lnTo>
                  <a:pt x="582" y="686"/>
                </a:lnTo>
                <a:lnTo>
                  <a:pt x="603" y="702"/>
                </a:lnTo>
                <a:lnTo>
                  <a:pt x="616" y="714"/>
                </a:lnTo>
                <a:lnTo>
                  <a:pt x="624" y="723"/>
                </a:lnTo>
                <a:lnTo>
                  <a:pt x="627" y="730"/>
                </a:lnTo>
                <a:lnTo>
                  <a:pt x="618" y="738"/>
                </a:lnTo>
                <a:lnTo>
                  <a:pt x="612" y="753"/>
                </a:lnTo>
                <a:lnTo>
                  <a:pt x="613" y="772"/>
                </a:lnTo>
                <a:lnTo>
                  <a:pt x="610" y="783"/>
                </a:lnTo>
                <a:lnTo>
                  <a:pt x="595" y="799"/>
                </a:lnTo>
                <a:lnTo>
                  <a:pt x="585" y="805"/>
                </a:lnTo>
                <a:lnTo>
                  <a:pt x="582" y="814"/>
                </a:lnTo>
                <a:lnTo>
                  <a:pt x="582" y="828"/>
                </a:lnTo>
                <a:lnTo>
                  <a:pt x="587" y="845"/>
                </a:lnTo>
                <a:lnTo>
                  <a:pt x="590" y="858"/>
                </a:lnTo>
                <a:lnTo>
                  <a:pt x="594" y="866"/>
                </a:lnTo>
                <a:lnTo>
                  <a:pt x="600" y="872"/>
                </a:lnTo>
                <a:lnTo>
                  <a:pt x="629" y="881"/>
                </a:lnTo>
                <a:lnTo>
                  <a:pt x="646" y="902"/>
                </a:lnTo>
                <a:lnTo>
                  <a:pt x="657" y="918"/>
                </a:lnTo>
                <a:lnTo>
                  <a:pt x="680" y="960"/>
                </a:lnTo>
                <a:lnTo>
                  <a:pt x="694" y="959"/>
                </a:lnTo>
                <a:lnTo>
                  <a:pt x="725" y="966"/>
                </a:lnTo>
                <a:lnTo>
                  <a:pt x="746" y="957"/>
                </a:lnTo>
                <a:lnTo>
                  <a:pt x="756" y="948"/>
                </a:lnTo>
                <a:lnTo>
                  <a:pt x="762" y="948"/>
                </a:lnTo>
                <a:lnTo>
                  <a:pt x="762" y="954"/>
                </a:lnTo>
                <a:lnTo>
                  <a:pt x="757" y="971"/>
                </a:lnTo>
                <a:lnTo>
                  <a:pt x="775" y="992"/>
                </a:lnTo>
                <a:lnTo>
                  <a:pt x="791" y="995"/>
                </a:lnTo>
                <a:lnTo>
                  <a:pt x="804" y="994"/>
                </a:lnTo>
                <a:lnTo>
                  <a:pt x="877" y="1021"/>
                </a:lnTo>
                <a:lnTo>
                  <a:pt x="898" y="1036"/>
                </a:lnTo>
                <a:lnTo>
                  <a:pt x="895" y="1065"/>
                </a:lnTo>
                <a:lnTo>
                  <a:pt x="896" y="1090"/>
                </a:lnTo>
                <a:lnTo>
                  <a:pt x="891" y="1114"/>
                </a:lnTo>
                <a:lnTo>
                  <a:pt x="907" y="1124"/>
                </a:lnTo>
                <a:lnTo>
                  <a:pt x="912" y="1132"/>
                </a:lnTo>
                <a:lnTo>
                  <a:pt x="915" y="1145"/>
                </a:lnTo>
                <a:lnTo>
                  <a:pt x="898" y="1151"/>
                </a:lnTo>
                <a:lnTo>
                  <a:pt x="891" y="1158"/>
                </a:lnTo>
                <a:lnTo>
                  <a:pt x="901" y="1166"/>
                </a:lnTo>
                <a:lnTo>
                  <a:pt x="904" y="1179"/>
                </a:lnTo>
                <a:lnTo>
                  <a:pt x="892" y="1181"/>
                </a:lnTo>
                <a:lnTo>
                  <a:pt x="876" y="1176"/>
                </a:lnTo>
                <a:lnTo>
                  <a:pt x="843" y="1174"/>
                </a:lnTo>
                <a:lnTo>
                  <a:pt x="809" y="1181"/>
                </a:lnTo>
                <a:lnTo>
                  <a:pt x="793" y="1192"/>
                </a:lnTo>
                <a:lnTo>
                  <a:pt x="776" y="1194"/>
                </a:lnTo>
                <a:lnTo>
                  <a:pt x="773" y="1208"/>
                </a:lnTo>
                <a:lnTo>
                  <a:pt x="759" y="1221"/>
                </a:lnTo>
                <a:lnTo>
                  <a:pt x="734" y="1259"/>
                </a:lnTo>
                <a:lnTo>
                  <a:pt x="691" y="1290"/>
                </a:lnTo>
                <a:lnTo>
                  <a:pt x="677" y="1316"/>
                </a:lnTo>
                <a:lnTo>
                  <a:pt x="666" y="1320"/>
                </a:lnTo>
                <a:lnTo>
                  <a:pt x="632" y="1348"/>
                </a:lnTo>
                <a:lnTo>
                  <a:pt x="624" y="1371"/>
                </a:lnTo>
                <a:lnTo>
                  <a:pt x="605" y="1372"/>
                </a:lnTo>
                <a:lnTo>
                  <a:pt x="564" y="1405"/>
                </a:lnTo>
                <a:lnTo>
                  <a:pt x="545" y="1412"/>
                </a:lnTo>
                <a:lnTo>
                  <a:pt x="524" y="1422"/>
                </a:lnTo>
                <a:lnTo>
                  <a:pt x="481" y="1455"/>
                </a:lnTo>
                <a:lnTo>
                  <a:pt x="441" y="1463"/>
                </a:lnTo>
                <a:lnTo>
                  <a:pt x="442" y="1479"/>
                </a:lnTo>
                <a:lnTo>
                  <a:pt x="421" y="1500"/>
                </a:lnTo>
                <a:lnTo>
                  <a:pt x="407" y="1497"/>
                </a:lnTo>
                <a:lnTo>
                  <a:pt x="406" y="1504"/>
                </a:lnTo>
                <a:lnTo>
                  <a:pt x="412" y="1511"/>
                </a:lnTo>
                <a:lnTo>
                  <a:pt x="398" y="1508"/>
                </a:lnTo>
                <a:lnTo>
                  <a:pt x="394" y="1512"/>
                </a:lnTo>
                <a:lnTo>
                  <a:pt x="403" y="1527"/>
                </a:lnTo>
                <a:lnTo>
                  <a:pt x="409" y="1534"/>
                </a:lnTo>
                <a:lnTo>
                  <a:pt x="411" y="1542"/>
                </a:lnTo>
                <a:lnTo>
                  <a:pt x="376" y="1557"/>
                </a:lnTo>
                <a:lnTo>
                  <a:pt x="336" y="1566"/>
                </a:lnTo>
                <a:lnTo>
                  <a:pt x="319" y="1559"/>
                </a:lnTo>
                <a:lnTo>
                  <a:pt x="273" y="1568"/>
                </a:lnTo>
                <a:lnTo>
                  <a:pt x="275" y="1579"/>
                </a:lnTo>
                <a:lnTo>
                  <a:pt x="279" y="1589"/>
                </a:lnTo>
                <a:lnTo>
                  <a:pt x="295" y="1607"/>
                </a:lnTo>
                <a:lnTo>
                  <a:pt x="263" y="1608"/>
                </a:lnTo>
                <a:lnTo>
                  <a:pt x="262" y="1627"/>
                </a:lnTo>
                <a:lnTo>
                  <a:pt x="217" y="1665"/>
                </a:lnTo>
                <a:lnTo>
                  <a:pt x="209" y="1677"/>
                </a:lnTo>
                <a:lnTo>
                  <a:pt x="205" y="1690"/>
                </a:lnTo>
                <a:lnTo>
                  <a:pt x="204" y="1705"/>
                </a:lnTo>
                <a:lnTo>
                  <a:pt x="213" y="1731"/>
                </a:lnTo>
                <a:lnTo>
                  <a:pt x="219" y="1754"/>
                </a:lnTo>
                <a:lnTo>
                  <a:pt x="249" y="1772"/>
                </a:lnTo>
                <a:lnTo>
                  <a:pt x="254" y="1787"/>
                </a:lnTo>
                <a:lnTo>
                  <a:pt x="257" y="1799"/>
                </a:lnTo>
                <a:lnTo>
                  <a:pt x="249" y="1826"/>
                </a:lnTo>
                <a:lnTo>
                  <a:pt x="243" y="1856"/>
                </a:lnTo>
                <a:lnTo>
                  <a:pt x="268" y="1873"/>
                </a:lnTo>
                <a:lnTo>
                  <a:pt x="286" y="1898"/>
                </a:lnTo>
                <a:lnTo>
                  <a:pt x="301" y="1924"/>
                </a:lnTo>
                <a:lnTo>
                  <a:pt x="303" y="1932"/>
                </a:lnTo>
                <a:lnTo>
                  <a:pt x="315" y="1950"/>
                </a:lnTo>
                <a:lnTo>
                  <a:pt x="314" y="1954"/>
                </a:lnTo>
                <a:lnTo>
                  <a:pt x="313" y="1956"/>
                </a:lnTo>
                <a:lnTo>
                  <a:pt x="300" y="1956"/>
                </a:lnTo>
                <a:lnTo>
                  <a:pt x="296" y="1960"/>
                </a:lnTo>
                <a:lnTo>
                  <a:pt x="301" y="1966"/>
                </a:lnTo>
                <a:lnTo>
                  <a:pt x="306" y="1970"/>
                </a:lnTo>
                <a:lnTo>
                  <a:pt x="309" y="1975"/>
                </a:lnTo>
                <a:lnTo>
                  <a:pt x="298" y="1975"/>
                </a:lnTo>
                <a:lnTo>
                  <a:pt x="298" y="1983"/>
                </a:lnTo>
                <a:lnTo>
                  <a:pt x="302" y="1994"/>
                </a:lnTo>
                <a:lnTo>
                  <a:pt x="303" y="2025"/>
                </a:lnTo>
                <a:lnTo>
                  <a:pt x="299" y="2051"/>
                </a:lnTo>
                <a:lnTo>
                  <a:pt x="295" y="2062"/>
                </a:lnTo>
                <a:lnTo>
                  <a:pt x="283" y="2078"/>
                </a:lnTo>
                <a:lnTo>
                  <a:pt x="282" y="2099"/>
                </a:lnTo>
                <a:lnTo>
                  <a:pt x="287" y="2128"/>
                </a:lnTo>
                <a:lnTo>
                  <a:pt x="293" y="2148"/>
                </a:lnTo>
                <a:lnTo>
                  <a:pt x="296" y="2165"/>
                </a:lnTo>
                <a:lnTo>
                  <a:pt x="297" y="2179"/>
                </a:lnTo>
                <a:lnTo>
                  <a:pt x="302" y="2189"/>
                </a:lnTo>
                <a:lnTo>
                  <a:pt x="320" y="2196"/>
                </a:lnTo>
                <a:lnTo>
                  <a:pt x="336" y="2205"/>
                </a:lnTo>
                <a:lnTo>
                  <a:pt x="357" y="2193"/>
                </a:lnTo>
                <a:lnTo>
                  <a:pt x="371" y="2190"/>
                </a:lnTo>
                <a:lnTo>
                  <a:pt x="381" y="2211"/>
                </a:lnTo>
                <a:lnTo>
                  <a:pt x="396" y="2212"/>
                </a:lnTo>
                <a:lnTo>
                  <a:pt x="458" y="2236"/>
                </a:lnTo>
                <a:lnTo>
                  <a:pt x="507" y="2242"/>
                </a:lnTo>
                <a:lnTo>
                  <a:pt x="515" y="2240"/>
                </a:lnTo>
                <a:lnTo>
                  <a:pt x="519" y="2241"/>
                </a:lnTo>
                <a:lnTo>
                  <a:pt x="518" y="2246"/>
                </a:lnTo>
                <a:lnTo>
                  <a:pt x="508" y="2265"/>
                </a:lnTo>
                <a:lnTo>
                  <a:pt x="509" y="2269"/>
                </a:lnTo>
                <a:lnTo>
                  <a:pt x="522" y="2272"/>
                </a:lnTo>
                <a:lnTo>
                  <a:pt x="523" y="2278"/>
                </a:lnTo>
                <a:lnTo>
                  <a:pt x="519" y="2283"/>
                </a:lnTo>
                <a:lnTo>
                  <a:pt x="510" y="2285"/>
                </a:lnTo>
                <a:lnTo>
                  <a:pt x="502" y="2284"/>
                </a:lnTo>
                <a:lnTo>
                  <a:pt x="498" y="2295"/>
                </a:lnTo>
                <a:lnTo>
                  <a:pt x="503" y="2297"/>
                </a:lnTo>
                <a:lnTo>
                  <a:pt x="498" y="2311"/>
                </a:lnTo>
                <a:lnTo>
                  <a:pt x="499" y="2316"/>
                </a:lnTo>
                <a:lnTo>
                  <a:pt x="504" y="2326"/>
                </a:lnTo>
                <a:lnTo>
                  <a:pt x="538" y="2326"/>
                </a:lnTo>
                <a:lnTo>
                  <a:pt x="547" y="2324"/>
                </a:lnTo>
                <a:lnTo>
                  <a:pt x="557" y="2319"/>
                </a:lnTo>
                <a:lnTo>
                  <a:pt x="564" y="2315"/>
                </a:lnTo>
                <a:lnTo>
                  <a:pt x="568" y="2308"/>
                </a:lnTo>
                <a:lnTo>
                  <a:pt x="571" y="2288"/>
                </a:lnTo>
                <a:lnTo>
                  <a:pt x="575" y="2281"/>
                </a:lnTo>
                <a:lnTo>
                  <a:pt x="584" y="2282"/>
                </a:lnTo>
                <a:lnTo>
                  <a:pt x="601" y="2309"/>
                </a:lnTo>
                <a:lnTo>
                  <a:pt x="618" y="2322"/>
                </a:lnTo>
                <a:lnTo>
                  <a:pt x="631" y="2323"/>
                </a:lnTo>
                <a:lnTo>
                  <a:pt x="641" y="2328"/>
                </a:lnTo>
                <a:lnTo>
                  <a:pt x="640" y="2340"/>
                </a:lnTo>
                <a:lnTo>
                  <a:pt x="628" y="2353"/>
                </a:lnTo>
                <a:lnTo>
                  <a:pt x="609" y="2365"/>
                </a:lnTo>
                <a:lnTo>
                  <a:pt x="601" y="2375"/>
                </a:lnTo>
                <a:lnTo>
                  <a:pt x="612" y="2377"/>
                </a:lnTo>
                <a:lnTo>
                  <a:pt x="641" y="2371"/>
                </a:lnTo>
                <a:lnTo>
                  <a:pt x="667" y="2350"/>
                </a:lnTo>
                <a:lnTo>
                  <a:pt x="691" y="2336"/>
                </a:lnTo>
                <a:lnTo>
                  <a:pt x="716" y="2340"/>
                </a:lnTo>
                <a:lnTo>
                  <a:pt x="739" y="2341"/>
                </a:lnTo>
                <a:lnTo>
                  <a:pt x="794" y="2331"/>
                </a:lnTo>
                <a:lnTo>
                  <a:pt x="853" y="2323"/>
                </a:lnTo>
                <a:lnTo>
                  <a:pt x="872" y="2328"/>
                </a:lnTo>
                <a:lnTo>
                  <a:pt x="886" y="2322"/>
                </a:lnTo>
                <a:lnTo>
                  <a:pt x="899" y="2305"/>
                </a:lnTo>
                <a:lnTo>
                  <a:pt x="945" y="2294"/>
                </a:lnTo>
                <a:lnTo>
                  <a:pt x="964" y="2295"/>
                </a:lnTo>
                <a:lnTo>
                  <a:pt x="1000" y="2286"/>
                </a:lnTo>
                <a:lnTo>
                  <a:pt x="1020" y="2273"/>
                </a:lnTo>
                <a:lnTo>
                  <a:pt x="1054" y="2269"/>
                </a:lnTo>
                <a:lnTo>
                  <a:pt x="1071" y="2260"/>
                </a:lnTo>
                <a:lnTo>
                  <a:pt x="1090" y="2252"/>
                </a:lnTo>
                <a:lnTo>
                  <a:pt x="1102" y="2268"/>
                </a:lnTo>
                <a:lnTo>
                  <a:pt x="1111" y="2268"/>
                </a:lnTo>
                <a:lnTo>
                  <a:pt x="1126" y="2257"/>
                </a:lnTo>
                <a:lnTo>
                  <a:pt x="1143" y="2249"/>
                </a:lnTo>
                <a:lnTo>
                  <a:pt x="1160" y="2250"/>
                </a:lnTo>
                <a:lnTo>
                  <a:pt x="1160" y="2243"/>
                </a:lnTo>
                <a:lnTo>
                  <a:pt x="1153" y="2231"/>
                </a:lnTo>
                <a:lnTo>
                  <a:pt x="1141" y="2218"/>
                </a:lnTo>
                <a:lnTo>
                  <a:pt x="1157" y="2218"/>
                </a:lnTo>
                <a:lnTo>
                  <a:pt x="1189" y="2235"/>
                </a:lnTo>
                <a:lnTo>
                  <a:pt x="1221" y="2231"/>
                </a:lnTo>
                <a:lnTo>
                  <a:pt x="1235" y="2220"/>
                </a:lnTo>
                <a:lnTo>
                  <a:pt x="1240" y="2200"/>
                </a:lnTo>
                <a:lnTo>
                  <a:pt x="1251" y="2182"/>
                </a:lnTo>
                <a:lnTo>
                  <a:pt x="1258" y="2181"/>
                </a:lnTo>
                <a:lnTo>
                  <a:pt x="1258" y="2190"/>
                </a:lnTo>
                <a:lnTo>
                  <a:pt x="1250" y="2201"/>
                </a:lnTo>
                <a:lnTo>
                  <a:pt x="1247" y="2219"/>
                </a:lnTo>
                <a:lnTo>
                  <a:pt x="1251" y="2234"/>
                </a:lnTo>
                <a:lnTo>
                  <a:pt x="1263" y="2227"/>
                </a:lnTo>
                <a:lnTo>
                  <a:pt x="1284" y="2223"/>
                </a:lnTo>
                <a:lnTo>
                  <a:pt x="1327" y="2219"/>
                </a:lnTo>
                <a:lnTo>
                  <a:pt x="1348" y="2206"/>
                </a:lnTo>
                <a:lnTo>
                  <a:pt x="1372" y="2202"/>
                </a:lnTo>
                <a:lnTo>
                  <a:pt x="1378" y="2203"/>
                </a:lnTo>
                <a:lnTo>
                  <a:pt x="1421" y="2220"/>
                </a:lnTo>
                <a:lnTo>
                  <a:pt x="1432" y="2214"/>
                </a:lnTo>
                <a:lnTo>
                  <a:pt x="1459" y="2212"/>
                </a:lnTo>
                <a:lnTo>
                  <a:pt x="1475" y="2204"/>
                </a:lnTo>
                <a:lnTo>
                  <a:pt x="1481" y="2204"/>
                </a:lnTo>
                <a:lnTo>
                  <a:pt x="1540" y="2153"/>
                </a:lnTo>
                <a:lnTo>
                  <a:pt x="1582" y="2117"/>
                </a:lnTo>
                <a:lnTo>
                  <a:pt x="1591" y="2112"/>
                </a:lnTo>
                <a:lnTo>
                  <a:pt x="1611" y="2101"/>
                </a:lnTo>
                <a:lnTo>
                  <a:pt x="1626" y="2091"/>
                </a:lnTo>
                <a:lnTo>
                  <a:pt x="1639" y="2078"/>
                </a:lnTo>
                <a:lnTo>
                  <a:pt x="1682" y="2051"/>
                </a:lnTo>
                <a:lnTo>
                  <a:pt x="1726" y="2023"/>
                </a:lnTo>
                <a:lnTo>
                  <a:pt x="1765" y="1986"/>
                </a:lnTo>
                <a:lnTo>
                  <a:pt x="1779" y="1973"/>
                </a:lnTo>
                <a:lnTo>
                  <a:pt x="1797" y="1961"/>
                </a:lnTo>
                <a:lnTo>
                  <a:pt x="1836" y="1921"/>
                </a:lnTo>
                <a:lnTo>
                  <a:pt x="1850" y="1911"/>
                </a:lnTo>
                <a:lnTo>
                  <a:pt x="1897" y="1862"/>
                </a:lnTo>
                <a:lnTo>
                  <a:pt x="1924" y="1836"/>
                </a:lnTo>
                <a:lnTo>
                  <a:pt x="1938" y="1823"/>
                </a:lnTo>
                <a:lnTo>
                  <a:pt x="1998" y="1776"/>
                </a:lnTo>
                <a:lnTo>
                  <a:pt x="2038" y="1739"/>
                </a:lnTo>
                <a:lnTo>
                  <a:pt x="2053" y="1718"/>
                </a:lnTo>
                <a:lnTo>
                  <a:pt x="2065" y="1689"/>
                </a:lnTo>
                <a:lnTo>
                  <a:pt x="2073" y="1668"/>
                </a:lnTo>
                <a:lnTo>
                  <a:pt x="2086" y="1642"/>
                </a:lnTo>
                <a:lnTo>
                  <a:pt x="2085" y="1634"/>
                </a:lnTo>
                <a:close/>
                <a:moveTo>
                  <a:pt x="823" y="1149"/>
                </a:moveTo>
                <a:lnTo>
                  <a:pt x="829" y="1140"/>
                </a:lnTo>
                <a:lnTo>
                  <a:pt x="848" y="1138"/>
                </a:lnTo>
                <a:lnTo>
                  <a:pt x="843" y="1134"/>
                </a:lnTo>
                <a:lnTo>
                  <a:pt x="810" y="1127"/>
                </a:lnTo>
                <a:lnTo>
                  <a:pt x="786" y="1130"/>
                </a:lnTo>
                <a:lnTo>
                  <a:pt x="773" y="1137"/>
                </a:lnTo>
                <a:lnTo>
                  <a:pt x="775" y="1152"/>
                </a:lnTo>
                <a:lnTo>
                  <a:pt x="798" y="1157"/>
                </a:lnTo>
                <a:lnTo>
                  <a:pt x="823" y="1149"/>
                </a:lnTo>
                <a:close/>
                <a:moveTo>
                  <a:pt x="232" y="1577"/>
                </a:moveTo>
                <a:lnTo>
                  <a:pt x="233" y="1573"/>
                </a:lnTo>
                <a:lnTo>
                  <a:pt x="241" y="1567"/>
                </a:lnTo>
                <a:lnTo>
                  <a:pt x="243" y="1569"/>
                </a:lnTo>
                <a:lnTo>
                  <a:pt x="250" y="1569"/>
                </a:lnTo>
                <a:lnTo>
                  <a:pt x="250" y="1557"/>
                </a:lnTo>
                <a:lnTo>
                  <a:pt x="240" y="1553"/>
                </a:lnTo>
                <a:lnTo>
                  <a:pt x="226" y="1562"/>
                </a:lnTo>
                <a:lnTo>
                  <a:pt x="215" y="1563"/>
                </a:lnTo>
                <a:lnTo>
                  <a:pt x="213" y="1558"/>
                </a:lnTo>
                <a:lnTo>
                  <a:pt x="213" y="1554"/>
                </a:lnTo>
                <a:lnTo>
                  <a:pt x="215" y="1550"/>
                </a:lnTo>
                <a:lnTo>
                  <a:pt x="189" y="1550"/>
                </a:lnTo>
                <a:lnTo>
                  <a:pt x="202" y="1569"/>
                </a:lnTo>
                <a:lnTo>
                  <a:pt x="221" y="1580"/>
                </a:lnTo>
                <a:lnTo>
                  <a:pt x="232" y="1577"/>
                </a:lnTo>
                <a:close/>
                <a:moveTo>
                  <a:pt x="271" y="2179"/>
                </a:moveTo>
                <a:lnTo>
                  <a:pt x="262" y="2183"/>
                </a:lnTo>
                <a:lnTo>
                  <a:pt x="261" y="2188"/>
                </a:lnTo>
                <a:lnTo>
                  <a:pt x="268" y="2206"/>
                </a:lnTo>
                <a:lnTo>
                  <a:pt x="279" y="2217"/>
                </a:lnTo>
                <a:lnTo>
                  <a:pt x="292" y="2215"/>
                </a:lnTo>
                <a:lnTo>
                  <a:pt x="304" y="2216"/>
                </a:lnTo>
                <a:lnTo>
                  <a:pt x="306" y="2205"/>
                </a:lnTo>
                <a:lnTo>
                  <a:pt x="278" y="2190"/>
                </a:lnTo>
                <a:lnTo>
                  <a:pt x="271" y="2179"/>
                </a:lnTo>
                <a:close/>
                <a:moveTo>
                  <a:pt x="393" y="2238"/>
                </a:moveTo>
                <a:lnTo>
                  <a:pt x="402" y="2236"/>
                </a:lnTo>
                <a:lnTo>
                  <a:pt x="392" y="2227"/>
                </a:lnTo>
                <a:lnTo>
                  <a:pt x="377" y="2219"/>
                </a:lnTo>
                <a:lnTo>
                  <a:pt x="376" y="2223"/>
                </a:lnTo>
                <a:lnTo>
                  <a:pt x="382" y="2234"/>
                </a:lnTo>
                <a:lnTo>
                  <a:pt x="374" y="2236"/>
                </a:lnTo>
                <a:lnTo>
                  <a:pt x="377" y="2241"/>
                </a:lnTo>
                <a:lnTo>
                  <a:pt x="397" y="2253"/>
                </a:lnTo>
                <a:lnTo>
                  <a:pt x="411" y="2252"/>
                </a:lnTo>
                <a:lnTo>
                  <a:pt x="408" y="2247"/>
                </a:lnTo>
                <a:lnTo>
                  <a:pt x="393" y="2238"/>
                </a:lnTo>
                <a:close/>
                <a:moveTo>
                  <a:pt x="490" y="2259"/>
                </a:moveTo>
                <a:lnTo>
                  <a:pt x="477" y="2247"/>
                </a:lnTo>
                <a:lnTo>
                  <a:pt x="467" y="2249"/>
                </a:lnTo>
                <a:lnTo>
                  <a:pt x="443" y="2244"/>
                </a:lnTo>
                <a:lnTo>
                  <a:pt x="434" y="2247"/>
                </a:lnTo>
                <a:lnTo>
                  <a:pt x="432" y="2257"/>
                </a:lnTo>
                <a:lnTo>
                  <a:pt x="427" y="2263"/>
                </a:lnTo>
                <a:lnTo>
                  <a:pt x="439" y="2268"/>
                </a:lnTo>
                <a:lnTo>
                  <a:pt x="449" y="2276"/>
                </a:lnTo>
                <a:lnTo>
                  <a:pt x="454" y="2286"/>
                </a:lnTo>
                <a:lnTo>
                  <a:pt x="463" y="2293"/>
                </a:lnTo>
                <a:lnTo>
                  <a:pt x="482" y="2293"/>
                </a:lnTo>
                <a:lnTo>
                  <a:pt x="478" y="2284"/>
                </a:lnTo>
                <a:lnTo>
                  <a:pt x="470" y="2278"/>
                </a:lnTo>
                <a:lnTo>
                  <a:pt x="471" y="2267"/>
                </a:lnTo>
                <a:lnTo>
                  <a:pt x="490" y="2259"/>
                </a:lnTo>
                <a:close/>
                <a:moveTo>
                  <a:pt x="360" y="2291"/>
                </a:moveTo>
                <a:lnTo>
                  <a:pt x="360" y="2305"/>
                </a:lnTo>
                <a:lnTo>
                  <a:pt x="367" y="2307"/>
                </a:lnTo>
                <a:lnTo>
                  <a:pt x="384" y="2299"/>
                </a:lnTo>
                <a:lnTo>
                  <a:pt x="389" y="2284"/>
                </a:lnTo>
                <a:lnTo>
                  <a:pt x="371" y="2285"/>
                </a:lnTo>
                <a:lnTo>
                  <a:pt x="360" y="2291"/>
                </a:lnTo>
                <a:close/>
                <a:moveTo>
                  <a:pt x="335" y="2291"/>
                </a:moveTo>
                <a:lnTo>
                  <a:pt x="324" y="2297"/>
                </a:lnTo>
                <a:lnTo>
                  <a:pt x="320" y="2302"/>
                </a:lnTo>
                <a:lnTo>
                  <a:pt x="331" y="2309"/>
                </a:lnTo>
                <a:lnTo>
                  <a:pt x="347" y="2307"/>
                </a:lnTo>
                <a:lnTo>
                  <a:pt x="350" y="2299"/>
                </a:lnTo>
                <a:lnTo>
                  <a:pt x="347" y="2292"/>
                </a:lnTo>
                <a:lnTo>
                  <a:pt x="335" y="229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5" name="Freeform 41"/>
          <p:cNvSpPr>
            <a:spLocks noEditPoints="1"/>
          </p:cNvSpPr>
          <p:nvPr/>
        </p:nvSpPr>
        <p:spPr bwMode="auto">
          <a:xfrm>
            <a:off x="6327575" y="1977290"/>
            <a:ext cx="26015" cy="32019"/>
          </a:xfrm>
          <a:custGeom>
            <a:avLst/>
            <a:gdLst>
              <a:gd name="T0" fmla="*/ 177 w 188"/>
              <a:gd name="T1" fmla="*/ 16 h 225"/>
              <a:gd name="T2" fmla="*/ 165 w 188"/>
              <a:gd name="T3" fmla="*/ 0 h 225"/>
              <a:gd name="T4" fmla="*/ 162 w 188"/>
              <a:gd name="T5" fmla="*/ 19 h 225"/>
              <a:gd name="T6" fmla="*/ 159 w 188"/>
              <a:gd name="T7" fmla="*/ 31 h 225"/>
              <a:gd name="T8" fmla="*/ 161 w 188"/>
              <a:gd name="T9" fmla="*/ 36 h 225"/>
              <a:gd name="T10" fmla="*/ 165 w 188"/>
              <a:gd name="T11" fmla="*/ 37 h 225"/>
              <a:gd name="T12" fmla="*/ 178 w 188"/>
              <a:gd name="T13" fmla="*/ 40 h 225"/>
              <a:gd name="T14" fmla="*/ 188 w 188"/>
              <a:gd name="T15" fmla="*/ 23 h 225"/>
              <a:gd name="T16" fmla="*/ 177 w 188"/>
              <a:gd name="T17" fmla="*/ 16 h 225"/>
              <a:gd name="T18" fmla="*/ 90 w 188"/>
              <a:gd name="T19" fmla="*/ 10 h 225"/>
              <a:gd name="T20" fmla="*/ 50 w 188"/>
              <a:gd name="T21" fmla="*/ 17 h 225"/>
              <a:gd name="T22" fmla="*/ 72 w 188"/>
              <a:gd name="T23" fmla="*/ 62 h 225"/>
              <a:gd name="T24" fmla="*/ 106 w 188"/>
              <a:gd name="T25" fmla="*/ 91 h 225"/>
              <a:gd name="T26" fmla="*/ 121 w 188"/>
              <a:gd name="T27" fmla="*/ 97 h 225"/>
              <a:gd name="T28" fmla="*/ 123 w 188"/>
              <a:gd name="T29" fmla="*/ 94 h 225"/>
              <a:gd name="T30" fmla="*/ 123 w 188"/>
              <a:gd name="T31" fmla="*/ 88 h 225"/>
              <a:gd name="T32" fmla="*/ 109 w 188"/>
              <a:gd name="T33" fmla="*/ 66 h 225"/>
              <a:gd name="T34" fmla="*/ 104 w 188"/>
              <a:gd name="T35" fmla="*/ 62 h 225"/>
              <a:gd name="T36" fmla="*/ 105 w 188"/>
              <a:gd name="T37" fmla="*/ 57 h 225"/>
              <a:gd name="T38" fmla="*/ 108 w 188"/>
              <a:gd name="T39" fmla="*/ 52 h 225"/>
              <a:gd name="T40" fmla="*/ 118 w 188"/>
              <a:gd name="T41" fmla="*/ 54 h 225"/>
              <a:gd name="T42" fmla="*/ 130 w 188"/>
              <a:gd name="T43" fmla="*/ 62 h 225"/>
              <a:gd name="T44" fmla="*/ 138 w 188"/>
              <a:gd name="T45" fmla="*/ 63 h 225"/>
              <a:gd name="T46" fmla="*/ 146 w 188"/>
              <a:gd name="T47" fmla="*/ 30 h 225"/>
              <a:gd name="T48" fmla="*/ 116 w 188"/>
              <a:gd name="T49" fmla="*/ 22 h 225"/>
              <a:gd name="T50" fmla="*/ 90 w 188"/>
              <a:gd name="T51" fmla="*/ 10 h 225"/>
              <a:gd name="T52" fmla="*/ 43 w 188"/>
              <a:gd name="T53" fmla="*/ 52 h 225"/>
              <a:gd name="T54" fmla="*/ 34 w 188"/>
              <a:gd name="T55" fmla="*/ 49 h 225"/>
              <a:gd name="T56" fmla="*/ 15 w 188"/>
              <a:gd name="T57" fmla="*/ 52 h 225"/>
              <a:gd name="T58" fmla="*/ 0 w 188"/>
              <a:gd name="T59" fmla="*/ 52 h 225"/>
              <a:gd name="T60" fmla="*/ 5 w 188"/>
              <a:gd name="T61" fmla="*/ 67 h 225"/>
              <a:gd name="T62" fmla="*/ 26 w 188"/>
              <a:gd name="T63" fmla="*/ 74 h 225"/>
              <a:gd name="T64" fmla="*/ 41 w 188"/>
              <a:gd name="T65" fmla="*/ 75 h 225"/>
              <a:gd name="T66" fmla="*/ 52 w 188"/>
              <a:gd name="T67" fmla="*/ 73 h 225"/>
              <a:gd name="T68" fmla="*/ 62 w 188"/>
              <a:gd name="T69" fmla="*/ 67 h 225"/>
              <a:gd name="T70" fmla="*/ 57 w 188"/>
              <a:gd name="T71" fmla="*/ 61 h 225"/>
              <a:gd name="T72" fmla="*/ 43 w 188"/>
              <a:gd name="T73" fmla="*/ 52 h 225"/>
              <a:gd name="T74" fmla="*/ 106 w 188"/>
              <a:gd name="T75" fmla="*/ 110 h 225"/>
              <a:gd name="T76" fmla="*/ 98 w 188"/>
              <a:gd name="T77" fmla="*/ 108 h 225"/>
              <a:gd name="T78" fmla="*/ 90 w 188"/>
              <a:gd name="T79" fmla="*/ 109 h 225"/>
              <a:gd name="T80" fmla="*/ 92 w 188"/>
              <a:gd name="T81" fmla="*/ 117 h 225"/>
              <a:gd name="T82" fmla="*/ 96 w 188"/>
              <a:gd name="T83" fmla="*/ 122 h 225"/>
              <a:gd name="T84" fmla="*/ 109 w 188"/>
              <a:gd name="T85" fmla="*/ 129 h 225"/>
              <a:gd name="T86" fmla="*/ 125 w 188"/>
              <a:gd name="T87" fmla="*/ 140 h 225"/>
              <a:gd name="T88" fmla="*/ 130 w 188"/>
              <a:gd name="T89" fmla="*/ 140 h 225"/>
              <a:gd name="T90" fmla="*/ 135 w 188"/>
              <a:gd name="T91" fmla="*/ 131 h 225"/>
              <a:gd name="T92" fmla="*/ 135 w 188"/>
              <a:gd name="T93" fmla="*/ 127 h 225"/>
              <a:gd name="T94" fmla="*/ 129 w 188"/>
              <a:gd name="T95" fmla="*/ 117 h 225"/>
              <a:gd name="T96" fmla="*/ 106 w 188"/>
              <a:gd name="T97" fmla="*/ 110 h 225"/>
              <a:gd name="T98" fmla="*/ 110 w 188"/>
              <a:gd name="T99" fmla="*/ 205 h 225"/>
              <a:gd name="T100" fmla="*/ 104 w 188"/>
              <a:gd name="T101" fmla="*/ 195 h 225"/>
              <a:gd name="T102" fmla="*/ 105 w 188"/>
              <a:gd name="T103" fmla="*/ 187 h 225"/>
              <a:gd name="T104" fmla="*/ 100 w 188"/>
              <a:gd name="T105" fmla="*/ 184 h 225"/>
              <a:gd name="T106" fmla="*/ 81 w 188"/>
              <a:gd name="T107" fmla="*/ 180 h 225"/>
              <a:gd name="T108" fmla="*/ 78 w 188"/>
              <a:gd name="T109" fmla="*/ 173 h 225"/>
              <a:gd name="T110" fmla="*/ 71 w 188"/>
              <a:gd name="T111" fmla="*/ 172 h 225"/>
              <a:gd name="T112" fmla="*/ 71 w 188"/>
              <a:gd name="T113" fmla="*/ 180 h 225"/>
              <a:gd name="T114" fmla="*/ 78 w 188"/>
              <a:gd name="T115" fmla="*/ 196 h 225"/>
              <a:gd name="T116" fmla="*/ 96 w 188"/>
              <a:gd name="T117" fmla="*/ 216 h 225"/>
              <a:gd name="T118" fmla="*/ 107 w 188"/>
              <a:gd name="T119" fmla="*/ 224 h 225"/>
              <a:gd name="T120" fmla="*/ 111 w 188"/>
              <a:gd name="T121" fmla="*/ 225 h 225"/>
              <a:gd name="T122" fmla="*/ 109 w 188"/>
              <a:gd name="T123" fmla="*/ 218 h 225"/>
              <a:gd name="T124" fmla="*/ 110 w 188"/>
              <a:gd name="T125" fmla="*/ 20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5">
                <a:moveTo>
                  <a:pt x="177" y="16"/>
                </a:moveTo>
                <a:lnTo>
                  <a:pt x="165" y="0"/>
                </a:lnTo>
                <a:lnTo>
                  <a:pt x="162" y="19"/>
                </a:lnTo>
                <a:lnTo>
                  <a:pt x="159" y="31"/>
                </a:lnTo>
                <a:lnTo>
                  <a:pt x="161" y="36"/>
                </a:lnTo>
                <a:lnTo>
                  <a:pt x="165" y="37"/>
                </a:lnTo>
                <a:lnTo>
                  <a:pt x="178" y="40"/>
                </a:lnTo>
                <a:lnTo>
                  <a:pt x="188" y="23"/>
                </a:lnTo>
                <a:lnTo>
                  <a:pt x="177" y="16"/>
                </a:lnTo>
                <a:close/>
                <a:moveTo>
                  <a:pt x="90" y="10"/>
                </a:moveTo>
                <a:lnTo>
                  <a:pt x="50" y="17"/>
                </a:lnTo>
                <a:lnTo>
                  <a:pt x="72" y="62"/>
                </a:lnTo>
                <a:lnTo>
                  <a:pt x="106" y="91"/>
                </a:lnTo>
                <a:lnTo>
                  <a:pt x="121" y="97"/>
                </a:lnTo>
                <a:lnTo>
                  <a:pt x="123" y="94"/>
                </a:lnTo>
                <a:lnTo>
                  <a:pt x="123" y="88"/>
                </a:lnTo>
                <a:lnTo>
                  <a:pt x="109" y="66"/>
                </a:lnTo>
                <a:lnTo>
                  <a:pt x="104" y="62"/>
                </a:lnTo>
                <a:lnTo>
                  <a:pt x="105" y="57"/>
                </a:lnTo>
                <a:lnTo>
                  <a:pt x="108" y="52"/>
                </a:lnTo>
                <a:lnTo>
                  <a:pt x="118" y="54"/>
                </a:lnTo>
                <a:lnTo>
                  <a:pt x="130" y="62"/>
                </a:lnTo>
                <a:lnTo>
                  <a:pt x="138" y="63"/>
                </a:lnTo>
                <a:lnTo>
                  <a:pt x="146" y="30"/>
                </a:lnTo>
                <a:lnTo>
                  <a:pt x="116" y="22"/>
                </a:lnTo>
                <a:lnTo>
                  <a:pt x="90" y="10"/>
                </a:lnTo>
                <a:close/>
                <a:moveTo>
                  <a:pt x="43" y="52"/>
                </a:moveTo>
                <a:lnTo>
                  <a:pt x="34" y="49"/>
                </a:lnTo>
                <a:lnTo>
                  <a:pt x="15" y="52"/>
                </a:lnTo>
                <a:lnTo>
                  <a:pt x="0" y="52"/>
                </a:lnTo>
                <a:lnTo>
                  <a:pt x="5" y="67"/>
                </a:lnTo>
                <a:lnTo>
                  <a:pt x="26" y="74"/>
                </a:lnTo>
                <a:lnTo>
                  <a:pt x="41" y="75"/>
                </a:lnTo>
                <a:lnTo>
                  <a:pt x="52" y="73"/>
                </a:lnTo>
                <a:lnTo>
                  <a:pt x="62" y="67"/>
                </a:lnTo>
                <a:lnTo>
                  <a:pt x="57" y="61"/>
                </a:lnTo>
                <a:lnTo>
                  <a:pt x="43" y="52"/>
                </a:lnTo>
                <a:close/>
                <a:moveTo>
                  <a:pt x="106" y="110"/>
                </a:moveTo>
                <a:lnTo>
                  <a:pt x="98" y="108"/>
                </a:lnTo>
                <a:lnTo>
                  <a:pt x="90" y="109"/>
                </a:lnTo>
                <a:lnTo>
                  <a:pt x="92" y="117"/>
                </a:lnTo>
                <a:lnTo>
                  <a:pt x="96" y="122"/>
                </a:lnTo>
                <a:lnTo>
                  <a:pt x="109" y="129"/>
                </a:lnTo>
                <a:lnTo>
                  <a:pt x="125" y="140"/>
                </a:lnTo>
                <a:lnTo>
                  <a:pt x="130" y="140"/>
                </a:lnTo>
                <a:lnTo>
                  <a:pt x="135" y="131"/>
                </a:lnTo>
                <a:lnTo>
                  <a:pt x="135" y="127"/>
                </a:lnTo>
                <a:lnTo>
                  <a:pt x="129" y="117"/>
                </a:lnTo>
                <a:lnTo>
                  <a:pt x="106" y="110"/>
                </a:lnTo>
                <a:close/>
                <a:moveTo>
                  <a:pt x="110" y="205"/>
                </a:moveTo>
                <a:lnTo>
                  <a:pt x="104" y="195"/>
                </a:lnTo>
                <a:lnTo>
                  <a:pt x="105" y="187"/>
                </a:lnTo>
                <a:lnTo>
                  <a:pt x="100" y="184"/>
                </a:lnTo>
                <a:lnTo>
                  <a:pt x="81" y="180"/>
                </a:lnTo>
                <a:lnTo>
                  <a:pt x="78" y="173"/>
                </a:lnTo>
                <a:lnTo>
                  <a:pt x="71" y="172"/>
                </a:lnTo>
                <a:lnTo>
                  <a:pt x="71" y="180"/>
                </a:lnTo>
                <a:lnTo>
                  <a:pt x="78" y="196"/>
                </a:lnTo>
                <a:lnTo>
                  <a:pt x="96" y="216"/>
                </a:lnTo>
                <a:lnTo>
                  <a:pt x="107" y="224"/>
                </a:lnTo>
                <a:lnTo>
                  <a:pt x="111" y="225"/>
                </a:lnTo>
                <a:lnTo>
                  <a:pt x="109" y="218"/>
                </a:lnTo>
                <a:lnTo>
                  <a:pt x="110" y="20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6" name="Freeform 42"/>
          <p:cNvSpPr>
            <a:spLocks noEditPoints="1"/>
          </p:cNvSpPr>
          <p:nvPr/>
        </p:nvSpPr>
        <p:spPr bwMode="auto">
          <a:xfrm>
            <a:off x="7100038" y="2070348"/>
            <a:ext cx="166099" cy="73042"/>
          </a:xfrm>
          <a:custGeom>
            <a:avLst/>
            <a:gdLst>
              <a:gd name="T0" fmla="*/ 1130 w 1160"/>
              <a:gd name="T1" fmla="*/ 41 h 516"/>
              <a:gd name="T2" fmla="*/ 915 w 1160"/>
              <a:gd name="T3" fmla="*/ 41 h 516"/>
              <a:gd name="T4" fmla="*/ 679 w 1160"/>
              <a:gd name="T5" fmla="*/ 3 h 516"/>
              <a:gd name="T6" fmla="*/ 650 w 1160"/>
              <a:gd name="T7" fmla="*/ 29 h 516"/>
              <a:gd name="T8" fmla="*/ 416 w 1160"/>
              <a:gd name="T9" fmla="*/ 64 h 516"/>
              <a:gd name="T10" fmla="*/ 319 w 1160"/>
              <a:gd name="T11" fmla="*/ 96 h 516"/>
              <a:gd name="T12" fmla="*/ 292 w 1160"/>
              <a:gd name="T13" fmla="*/ 148 h 516"/>
              <a:gd name="T14" fmla="*/ 302 w 1160"/>
              <a:gd name="T15" fmla="*/ 200 h 516"/>
              <a:gd name="T16" fmla="*/ 332 w 1160"/>
              <a:gd name="T17" fmla="*/ 215 h 516"/>
              <a:gd name="T18" fmla="*/ 345 w 1160"/>
              <a:gd name="T19" fmla="*/ 276 h 516"/>
              <a:gd name="T20" fmla="*/ 430 w 1160"/>
              <a:gd name="T21" fmla="*/ 335 h 516"/>
              <a:gd name="T22" fmla="*/ 480 w 1160"/>
              <a:gd name="T23" fmla="*/ 305 h 516"/>
              <a:gd name="T24" fmla="*/ 500 w 1160"/>
              <a:gd name="T25" fmla="*/ 336 h 516"/>
              <a:gd name="T26" fmla="*/ 486 w 1160"/>
              <a:gd name="T27" fmla="*/ 432 h 516"/>
              <a:gd name="T28" fmla="*/ 587 w 1160"/>
              <a:gd name="T29" fmla="*/ 399 h 516"/>
              <a:gd name="T30" fmla="*/ 653 w 1160"/>
              <a:gd name="T31" fmla="*/ 401 h 516"/>
              <a:gd name="T32" fmla="*/ 667 w 1160"/>
              <a:gd name="T33" fmla="*/ 390 h 516"/>
              <a:gd name="T34" fmla="*/ 758 w 1160"/>
              <a:gd name="T35" fmla="*/ 432 h 516"/>
              <a:gd name="T36" fmla="*/ 843 w 1160"/>
              <a:gd name="T37" fmla="*/ 483 h 516"/>
              <a:gd name="T38" fmla="*/ 960 w 1160"/>
              <a:gd name="T39" fmla="*/ 501 h 516"/>
              <a:gd name="T40" fmla="*/ 1031 w 1160"/>
              <a:gd name="T41" fmla="*/ 513 h 516"/>
              <a:gd name="T42" fmla="*/ 1064 w 1160"/>
              <a:gd name="T43" fmla="*/ 495 h 516"/>
              <a:gd name="T44" fmla="*/ 1092 w 1160"/>
              <a:gd name="T45" fmla="*/ 449 h 516"/>
              <a:gd name="T46" fmla="*/ 1132 w 1160"/>
              <a:gd name="T47" fmla="*/ 428 h 516"/>
              <a:gd name="T48" fmla="*/ 1088 w 1160"/>
              <a:gd name="T49" fmla="*/ 366 h 516"/>
              <a:gd name="T50" fmla="*/ 1072 w 1160"/>
              <a:gd name="T51" fmla="*/ 306 h 516"/>
              <a:gd name="T52" fmla="*/ 1047 w 1160"/>
              <a:gd name="T53" fmla="*/ 194 h 516"/>
              <a:gd name="T54" fmla="*/ 1109 w 1160"/>
              <a:gd name="T55" fmla="*/ 109 h 516"/>
              <a:gd name="T56" fmla="*/ 1142 w 1160"/>
              <a:gd name="T57" fmla="*/ 76 h 516"/>
              <a:gd name="T58" fmla="*/ 1156 w 1160"/>
              <a:gd name="T59" fmla="*/ 57 h 516"/>
              <a:gd name="T60" fmla="*/ 110 w 1160"/>
              <a:gd name="T61" fmla="*/ 225 h 516"/>
              <a:gd name="T62" fmla="*/ 170 w 1160"/>
              <a:gd name="T63" fmla="*/ 205 h 516"/>
              <a:gd name="T64" fmla="*/ 203 w 1160"/>
              <a:gd name="T65" fmla="*/ 175 h 516"/>
              <a:gd name="T66" fmla="*/ 146 w 1160"/>
              <a:gd name="T67" fmla="*/ 137 h 516"/>
              <a:gd name="T68" fmla="*/ 103 w 1160"/>
              <a:gd name="T69" fmla="*/ 162 h 516"/>
              <a:gd name="T70" fmla="*/ 241 w 1160"/>
              <a:gd name="T71" fmla="*/ 234 h 516"/>
              <a:gd name="T72" fmla="*/ 278 w 1160"/>
              <a:gd name="T73" fmla="*/ 265 h 516"/>
              <a:gd name="T74" fmla="*/ 206 w 1160"/>
              <a:gd name="T75" fmla="*/ 252 h 516"/>
              <a:gd name="T76" fmla="*/ 140 w 1160"/>
              <a:gd name="T77" fmla="*/ 248 h 516"/>
              <a:gd name="T78" fmla="*/ 76 w 1160"/>
              <a:gd name="T79" fmla="*/ 276 h 516"/>
              <a:gd name="T80" fmla="*/ 26 w 1160"/>
              <a:gd name="T81" fmla="*/ 275 h 516"/>
              <a:gd name="T82" fmla="*/ 22 w 1160"/>
              <a:gd name="T83" fmla="*/ 315 h 516"/>
              <a:gd name="T84" fmla="*/ 8 w 1160"/>
              <a:gd name="T85" fmla="*/ 336 h 516"/>
              <a:gd name="T86" fmla="*/ 62 w 1160"/>
              <a:gd name="T87" fmla="*/ 372 h 516"/>
              <a:gd name="T88" fmla="*/ 51 w 1160"/>
              <a:gd name="T89" fmla="*/ 415 h 516"/>
              <a:gd name="T90" fmla="*/ 101 w 1160"/>
              <a:gd name="T91" fmla="*/ 346 h 516"/>
              <a:gd name="T92" fmla="*/ 196 w 1160"/>
              <a:gd name="T93" fmla="*/ 324 h 516"/>
              <a:gd name="T94" fmla="*/ 239 w 1160"/>
              <a:gd name="T95" fmla="*/ 29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60" h="516">
                <a:moveTo>
                  <a:pt x="1156" y="57"/>
                </a:moveTo>
                <a:lnTo>
                  <a:pt x="1142" y="45"/>
                </a:lnTo>
                <a:lnTo>
                  <a:pt x="1132" y="38"/>
                </a:lnTo>
                <a:lnTo>
                  <a:pt x="1130" y="41"/>
                </a:lnTo>
                <a:lnTo>
                  <a:pt x="1111" y="54"/>
                </a:lnTo>
                <a:lnTo>
                  <a:pt x="1006" y="46"/>
                </a:lnTo>
                <a:lnTo>
                  <a:pt x="938" y="46"/>
                </a:lnTo>
                <a:lnTo>
                  <a:pt x="915" y="41"/>
                </a:lnTo>
                <a:lnTo>
                  <a:pt x="870" y="21"/>
                </a:lnTo>
                <a:lnTo>
                  <a:pt x="839" y="21"/>
                </a:lnTo>
                <a:lnTo>
                  <a:pt x="712" y="1"/>
                </a:lnTo>
                <a:lnTo>
                  <a:pt x="679" y="3"/>
                </a:lnTo>
                <a:lnTo>
                  <a:pt x="659" y="0"/>
                </a:lnTo>
                <a:lnTo>
                  <a:pt x="660" y="10"/>
                </a:lnTo>
                <a:lnTo>
                  <a:pt x="663" y="20"/>
                </a:lnTo>
                <a:lnTo>
                  <a:pt x="650" y="29"/>
                </a:lnTo>
                <a:lnTo>
                  <a:pt x="544" y="29"/>
                </a:lnTo>
                <a:lnTo>
                  <a:pt x="491" y="45"/>
                </a:lnTo>
                <a:lnTo>
                  <a:pt x="452" y="41"/>
                </a:lnTo>
                <a:lnTo>
                  <a:pt x="416" y="64"/>
                </a:lnTo>
                <a:lnTo>
                  <a:pt x="394" y="65"/>
                </a:lnTo>
                <a:lnTo>
                  <a:pt x="401" y="84"/>
                </a:lnTo>
                <a:lnTo>
                  <a:pt x="345" y="88"/>
                </a:lnTo>
                <a:lnTo>
                  <a:pt x="319" y="96"/>
                </a:lnTo>
                <a:lnTo>
                  <a:pt x="293" y="108"/>
                </a:lnTo>
                <a:lnTo>
                  <a:pt x="299" y="129"/>
                </a:lnTo>
                <a:lnTo>
                  <a:pt x="293" y="138"/>
                </a:lnTo>
                <a:lnTo>
                  <a:pt x="292" y="148"/>
                </a:lnTo>
                <a:lnTo>
                  <a:pt x="301" y="156"/>
                </a:lnTo>
                <a:lnTo>
                  <a:pt x="297" y="165"/>
                </a:lnTo>
                <a:lnTo>
                  <a:pt x="288" y="175"/>
                </a:lnTo>
                <a:lnTo>
                  <a:pt x="302" y="200"/>
                </a:lnTo>
                <a:lnTo>
                  <a:pt x="303" y="207"/>
                </a:lnTo>
                <a:lnTo>
                  <a:pt x="309" y="209"/>
                </a:lnTo>
                <a:lnTo>
                  <a:pt x="337" y="207"/>
                </a:lnTo>
                <a:lnTo>
                  <a:pt x="332" y="215"/>
                </a:lnTo>
                <a:lnTo>
                  <a:pt x="310" y="224"/>
                </a:lnTo>
                <a:lnTo>
                  <a:pt x="307" y="239"/>
                </a:lnTo>
                <a:lnTo>
                  <a:pt x="319" y="259"/>
                </a:lnTo>
                <a:lnTo>
                  <a:pt x="345" y="276"/>
                </a:lnTo>
                <a:lnTo>
                  <a:pt x="349" y="294"/>
                </a:lnTo>
                <a:lnTo>
                  <a:pt x="362" y="312"/>
                </a:lnTo>
                <a:lnTo>
                  <a:pt x="409" y="325"/>
                </a:lnTo>
                <a:lnTo>
                  <a:pt x="430" y="335"/>
                </a:lnTo>
                <a:lnTo>
                  <a:pt x="452" y="329"/>
                </a:lnTo>
                <a:lnTo>
                  <a:pt x="461" y="320"/>
                </a:lnTo>
                <a:lnTo>
                  <a:pt x="470" y="306"/>
                </a:lnTo>
                <a:lnTo>
                  <a:pt x="480" y="305"/>
                </a:lnTo>
                <a:lnTo>
                  <a:pt x="507" y="314"/>
                </a:lnTo>
                <a:lnTo>
                  <a:pt x="512" y="325"/>
                </a:lnTo>
                <a:lnTo>
                  <a:pt x="510" y="331"/>
                </a:lnTo>
                <a:lnTo>
                  <a:pt x="500" y="336"/>
                </a:lnTo>
                <a:lnTo>
                  <a:pt x="500" y="374"/>
                </a:lnTo>
                <a:lnTo>
                  <a:pt x="480" y="422"/>
                </a:lnTo>
                <a:lnTo>
                  <a:pt x="479" y="431"/>
                </a:lnTo>
                <a:lnTo>
                  <a:pt x="486" y="432"/>
                </a:lnTo>
                <a:lnTo>
                  <a:pt x="503" y="422"/>
                </a:lnTo>
                <a:lnTo>
                  <a:pt x="562" y="404"/>
                </a:lnTo>
                <a:lnTo>
                  <a:pt x="574" y="403"/>
                </a:lnTo>
                <a:lnTo>
                  <a:pt x="587" y="399"/>
                </a:lnTo>
                <a:lnTo>
                  <a:pt x="623" y="384"/>
                </a:lnTo>
                <a:lnTo>
                  <a:pt x="636" y="391"/>
                </a:lnTo>
                <a:lnTo>
                  <a:pt x="648" y="401"/>
                </a:lnTo>
                <a:lnTo>
                  <a:pt x="653" y="401"/>
                </a:lnTo>
                <a:lnTo>
                  <a:pt x="655" y="398"/>
                </a:lnTo>
                <a:lnTo>
                  <a:pt x="654" y="391"/>
                </a:lnTo>
                <a:lnTo>
                  <a:pt x="656" y="388"/>
                </a:lnTo>
                <a:lnTo>
                  <a:pt x="667" y="390"/>
                </a:lnTo>
                <a:lnTo>
                  <a:pt x="714" y="414"/>
                </a:lnTo>
                <a:lnTo>
                  <a:pt x="731" y="419"/>
                </a:lnTo>
                <a:lnTo>
                  <a:pt x="743" y="421"/>
                </a:lnTo>
                <a:lnTo>
                  <a:pt x="758" y="432"/>
                </a:lnTo>
                <a:lnTo>
                  <a:pt x="796" y="440"/>
                </a:lnTo>
                <a:lnTo>
                  <a:pt x="801" y="446"/>
                </a:lnTo>
                <a:lnTo>
                  <a:pt x="805" y="452"/>
                </a:lnTo>
                <a:lnTo>
                  <a:pt x="843" y="483"/>
                </a:lnTo>
                <a:lnTo>
                  <a:pt x="861" y="498"/>
                </a:lnTo>
                <a:lnTo>
                  <a:pt x="893" y="511"/>
                </a:lnTo>
                <a:lnTo>
                  <a:pt x="907" y="515"/>
                </a:lnTo>
                <a:lnTo>
                  <a:pt x="960" y="501"/>
                </a:lnTo>
                <a:lnTo>
                  <a:pt x="975" y="496"/>
                </a:lnTo>
                <a:lnTo>
                  <a:pt x="987" y="496"/>
                </a:lnTo>
                <a:lnTo>
                  <a:pt x="1001" y="503"/>
                </a:lnTo>
                <a:lnTo>
                  <a:pt x="1031" y="513"/>
                </a:lnTo>
                <a:lnTo>
                  <a:pt x="1058" y="516"/>
                </a:lnTo>
                <a:lnTo>
                  <a:pt x="1063" y="515"/>
                </a:lnTo>
                <a:lnTo>
                  <a:pt x="1063" y="510"/>
                </a:lnTo>
                <a:lnTo>
                  <a:pt x="1064" y="495"/>
                </a:lnTo>
                <a:lnTo>
                  <a:pt x="1068" y="482"/>
                </a:lnTo>
                <a:lnTo>
                  <a:pt x="1084" y="467"/>
                </a:lnTo>
                <a:lnTo>
                  <a:pt x="1088" y="458"/>
                </a:lnTo>
                <a:lnTo>
                  <a:pt x="1092" y="449"/>
                </a:lnTo>
                <a:lnTo>
                  <a:pt x="1131" y="439"/>
                </a:lnTo>
                <a:lnTo>
                  <a:pt x="1135" y="436"/>
                </a:lnTo>
                <a:lnTo>
                  <a:pt x="1135" y="431"/>
                </a:lnTo>
                <a:lnTo>
                  <a:pt x="1132" y="428"/>
                </a:lnTo>
                <a:lnTo>
                  <a:pt x="1123" y="423"/>
                </a:lnTo>
                <a:lnTo>
                  <a:pt x="1112" y="416"/>
                </a:lnTo>
                <a:lnTo>
                  <a:pt x="1105" y="397"/>
                </a:lnTo>
                <a:lnTo>
                  <a:pt x="1088" y="366"/>
                </a:lnTo>
                <a:lnTo>
                  <a:pt x="1072" y="345"/>
                </a:lnTo>
                <a:lnTo>
                  <a:pt x="1068" y="334"/>
                </a:lnTo>
                <a:lnTo>
                  <a:pt x="1069" y="320"/>
                </a:lnTo>
                <a:lnTo>
                  <a:pt x="1072" y="306"/>
                </a:lnTo>
                <a:lnTo>
                  <a:pt x="1071" y="293"/>
                </a:lnTo>
                <a:lnTo>
                  <a:pt x="1044" y="220"/>
                </a:lnTo>
                <a:lnTo>
                  <a:pt x="1043" y="207"/>
                </a:lnTo>
                <a:lnTo>
                  <a:pt x="1047" y="194"/>
                </a:lnTo>
                <a:lnTo>
                  <a:pt x="1055" y="183"/>
                </a:lnTo>
                <a:lnTo>
                  <a:pt x="1073" y="169"/>
                </a:lnTo>
                <a:lnTo>
                  <a:pt x="1096" y="143"/>
                </a:lnTo>
                <a:lnTo>
                  <a:pt x="1109" y="109"/>
                </a:lnTo>
                <a:lnTo>
                  <a:pt x="1116" y="88"/>
                </a:lnTo>
                <a:lnTo>
                  <a:pt x="1123" y="83"/>
                </a:lnTo>
                <a:lnTo>
                  <a:pt x="1138" y="82"/>
                </a:lnTo>
                <a:lnTo>
                  <a:pt x="1142" y="76"/>
                </a:lnTo>
                <a:lnTo>
                  <a:pt x="1145" y="72"/>
                </a:lnTo>
                <a:lnTo>
                  <a:pt x="1156" y="69"/>
                </a:lnTo>
                <a:lnTo>
                  <a:pt x="1160" y="65"/>
                </a:lnTo>
                <a:lnTo>
                  <a:pt x="1156" y="57"/>
                </a:lnTo>
                <a:close/>
                <a:moveTo>
                  <a:pt x="76" y="181"/>
                </a:moveTo>
                <a:lnTo>
                  <a:pt x="96" y="189"/>
                </a:lnTo>
                <a:lnTo>
                  <a:pt x="112" y="215"/>
                </a:lnTo>
                <a:lnTo>
                  <a:pt x="110" y="225"/>
                </a:lnTo>
                <a:lnTo>
                  <a:pt x="125" y="232"/>
                </a:lnTo>
                <a:lnTo>
                  <a:pt x="146" y="227"/>
                </a:lnTo>
                <a:lnTo>
                  <a:pt x="164" y="199"/>
                </a:lnTo>
                <a:lnTo>
                  <a:pt x="170" y="205"/>
                </a:lnTo>
                <a:lnTo>
                  <a:pt x="179" y="210"/>
                </a:lnTo>
                <a:lnTo>
                  <a:pt x="193" y="198"/>
                </a:lnTo>
                <a:lnTo>
                  <a:pt x="210" y="196"/>
                </a:lnTo>
                <a:lnTo>
                  <a:pt x="203" y="175"/>
                </a:lnTo>
                <a:lnTo>
                  <a:pt x="187" y="158"/>
                </a:lnTo>
                <a:lnTo>
                  <a:pt x="152" y="152"/>
                </a:lnTo>
                <a:lnTo>
                  <a:pt x="149" y="148"/>
                </a:lnTo>
                <a:lnTo>
                  <a:pt x="146" y="137"/>
                </a:lnTo>
                <a:lnTo>
                  <a:pt x="137" y="134"/>
                </a:lnTo>
                <a:lnTo>
                  <a:pt x="125" y="135"/>
                </a:lnTo>
                <a:lnTo>
                  <a:pt x="110" y="149"/>
                </a:lnTo>
                <a:lnTo>
                  <a:pt x="103" y="162"/>
                </a:lnTo>
                <a:lnTo>
                  <a:pt x="28" y="169"/>
                </a:lnTo>
                <a:lnTo>
                  <a:pt x="49" y="180"/>
                </a:lnTo>
                <a:lnTo>
                  <a:pt x="76" y="181"/>
                </a:lnTo>
                <a:close/>
                <a:moveTo>
                  <a:pt x="241" y="234"/>
                </a:moveTo>
                <a:lnTo>
                  <a:pt x="232" y="239"/>
                </a:lnTo>
                <a:lnTo>
                  <a:pt x="224" y="250"/>
                </a:lnTo>
                <a:lnTo>
                  <a:pt x="263" y="267"/>
                </a:lnTo>
                <a:lnTo>
                  <a:pt x="278" y="265"/>
                </a:lnTo>
                <a:lnTo>
                  <a:pt x="280" y="259"/>
                </a:lnTo>
                <a:lnTo>
                  <a:pt x="274" y="241"/>
                </a:lnTo>
                <a:lnTo>
                  <a:pt x="241" y="234"/>
                </a:lnTo>
                <a:close/>
                <a:moveTo>
                  <a:pt x="206" y="252"/>
                </a:moveTo>
                <a:lnTo>
                  <a:pt x="178" y="248"/>
                </a:lnTo>
                <a:lnTo>
                  <a:pt x="166" y="252"/>
                </a:lnTo>
                <a:lnTo>
                  <a:pt x="153" y="254"/>
                </a:lnTo>
                <a:lnTo>
                  <a:pt x="140" y="248"/>
                </a:lnTo>
                <a:lnTo>
                  <a:pt x="127" y="246"/>
                </a:lnTo>
                <a:lnTo>
                  <a:pt x="114" y="252"/>
                </a:lnTo>
                <a:lnTo>
                  <a:pt x="86" y="258"/>
                </a:lnTo>
                <a:lnTo>
                  <a:pt x="76" y="276"/>
                </a:lnTo>
                <a:lnTo>
                  <a:pt x="64" y="273"/>
                </a:lnTo>
                <a:lnTo>
                  <a:pt x="57" y="274"/>
                </a:lnTo>
                <a:lnTo>
                  <a:pt x="42" y="283"/>
                </a:lnTo>
                <a:lnTo>
                  <a:pt x="26" y="275"/>
                </a:lnTo>
                <a:lnTo>
                  <a:pt x="11" y="274"/>
                </a:lnTo>
                <a:lnTo>
                  <a:pt x="0" y="278"/>
                </a:lnTo>
                <a:lnTo>
                  <a:pt x="25" y="305"/>
                </a:lnTo>
                <a:lnTo>
                  <a:pt x="22" y="315"/>
                </a:lnTo>
                <a:lnTo>
                  <a:pt x="15" y="323"/>
                </a:lnTo>
                <a:lnTo>
                  <a:pt x="9" y="325"/>
                </a:lnTo>
                <a:lnTo>
                  <a:pt x="2" y="326"/>
                </a:lnTo>
                <a:lnTo>
                  <a:pt x="8" y="336"/>
                </a:lnTo>
                <a:lnTo>
                  <a:pt x="38" y="347"/>
                </a:lnTo>
                <a:lnTo>
                  <a:pt x="52" y="358"/>
                </a:lnTo>
                <a:lnTo>
                  <a:pt x="68" y="362"/>
                </a:lnTo>
                <a:lnTo>
                  <a:pt x="62" y="372"/>
                </a:lnTo>
                <a:lnTo>
                  <a:pt x="33" y="401"/>
                </a:lnTo>
                <a:lnTo>
                  <a:pt x="32" y="409"/>
                </a:lnTo>
                <a:lnTo>
                  <a:pt x="36" y="417"/>
                </a:lnTo>
                <a:lnTo>
                  <a:pt x="51" y="415"/>
                </a:lnTo>
                <a:lnTo>
                  <a:pt x="64" y="408"/>
                </a:lnTo>
                <a:lnTo>
                  <a:pt x="78" y="387"/>
                </a:lnTo>
                <a:lnTo>
                  <a:pt x="83" y="361"/>
                </a:lnTo>
                <a:lnTo>
                  <a:pt x="101" y="346"/>
                </a:lnTo>
                <a:lnTo>
                  <a:pt x="125" y="342"/>
                </a:lnTo>
                <a:lnTo>
                  <a:pt x="169" y="343"/>
                </a:lnTo>
                <a:lnTo>
                  <a:pt x="174" y="336"/>
                </a:lnTo>
                <a:lnTo>
                  <a:pt x="196" y="324"/>
                </a:lnTo>
                <a:lnTo>
                  <a:pt x="214" y="311"/>
                </a:lnTo>
                <a:lnTo>
                  <a:pt x="224" y="308"/>
                </a:lnTo>
                <a:lnTo>
                  <a:pt x="232" y="302"/>
                </a:lnTo>
                <a:lnTo>
                  <a:pt x="239" y="293"/>
                </a:lnTo>
                <a:lnTo>
                  <a:pt x="276" y="290"/>
                </a:lnTo>
                <a:lnTo>
                  <a:pt x="270" y="282"/>
                </a:lnTo>
                <a:lnTo>
                  <a:pt x="206" y="2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6727815" y="2136387"/>
            <a:ext cx="194116" cy="110067"/>
          </a:xfrm>
          <a:custGeom>
            <a:avLst/>
            <a:gdLst>
              <a:gd name="T0" fmla="*/ 254 w 1360"/>
              <a:gd name="T1" fmla="*/ 667 h 770"/>
              <a:gd name="T2" fmla="*/ 289 w 1360"/>
              <a:gd name="T3" fmla="*/ 575 h 770"/>
              <a:gd name="T4" fmla="*/ 342 w 1360"/>
              <a:gd name="T5" fmla="*/ 501 h 770"/>
              <a:gd name="T6" fmla="*/ 365 w 1360"/>
              <a:gd name="T7" fmla="*/ 459 h 770"/>
              <a:gd name="T8" fmla="*/ 424 w 1360"/>
              <a:gd name="T9" fmla="*/ 376 h 770"/>
              <a:gd name="T10" fmla="*/ 507 w 1360"/>
              <a:gd name="T11" fmla="*/ 369 h 770"/>
              <a:gd name="T12" fmla="*/ 526 w 1360"/>
              <a:gd name="T13" fmla="*/ 299 h 770"/>
              <a:gd name="T14" fmla="*/ 418 w 1360"/>
              <a:gd name="T15" fmla="*/ 226 h 770"/>
              <a:gd name="T16" fmla="*/ 463 w 1360"/>
              <a:gd name="T17" fmla="*/ 88 h 770"/>
              <a:gd name="T18" fmla="*/ 482 w 1360"/>
              <a:gd name="T19" fmla="*/ 0 h 770"/>
              <a:gd name="T20" fmla="*/ 279 w 1360"/>
              <a:gd name="T21" fmla="*/ 124 h 770"/>
              <a:gd name="T22" fmla="*/ 137 w 1360"/>
              <a:gd name="T23" fmla="*/ 155 h 770"/>
              <a:gd name="T24" fmla="*/ 31 w 1360"/>
              <a:gd name="T25" fmla="*/ 242 h 770"/>
              <a:gd name="T26" fmla="*/ 148 w 1360"/>
              <a:gd name="T27" fmla="*/ 209 h 770"/>
              <a:gd name="T28" fmla="*/ 209 w 1360"/>
              <a:gd name="T29" fmla="*/ 255 h 770"/>
              <a:gd name="T30" fmla="*/ 120 w 1360"/>
              <a:gd name="T31" fmla="*/ 274 h 770"/>
              <a:gd name="T32" fmla="*/ 70 w 1360"/>
              <a:gd name="T33" fmla="*/ 289 h 770"/>
              <a:gd name="T34" fmla="*/ 1 w 1360"/>
              <a:gd name="T35" fmla="*/ 395 h 770"/>
              <a:gd name="T36" fmla="*/ 93 w 1360"/>
              <a:gd name="T37" fmla="*/ 573 h 770"/>
              <a:gd name="T38" fmla="*/ 100 w 1360"/>
              <a:gd name="T39" fmla="*/ 680 h 770"/>
              <a:gd name="T40" fmla="*/ 202 w 1360"/>
              <a:gd name="T41" fmla="*/ 716 h 770"/>
              <a:gd name="T42" fmla="*/ 294 w 1360"/>
              <a:gd name="T43" fmla="*/ 718 h 770"/>
              <a:gd name="T44" fmla="*/ 566 w 1360"/>
              <a:gd name="T45" fmla="*/ 119 h 770"/>
              <a:gd name="T46" fmla="*/ 531 w 1360"/>
              <a:gd name="T47" fmla="*/ 117 h 770"/>
              <a:gd name="T48" fmla="*/ 823 w 1360"/>
              <a:gd name="T49" fmla="*/ 581 h 770"/>
              <a:gd name="T50" fmla="*/ 827 w 1360"/>
              <a:gd name="T51" fmla="*/ 524 h 770"/>
              <a:gd name="T52" fmla="*/ 850 w 1360"/>
              <a:gd name="T53" fmla="*/ 449 h 770"/>
              <a:gd name="T54" fmla="*/ 831 w 1360"/>
              <a:gd name="T55" fmla="*/ 403 h 770"/>
              <a:gd name="T56" fmla="*/ 731 w 1360"/>
              <a:gd name="T57" fmla="*/ 445 h 770"/>
              <a:gd name="T58" fmla="*/ 714 w 1360"/>
              <a:gd name="T59" fmla="*/ 504 h 770"/>
              <a:gd name="T60" fmla="*/ 676 w 1360"/>
              <a:gd name="T61" fmla="*/ 440 h 770"/>
              <a:gd name="T62" fmla="*/ 608 w 1360"/>
              <a:gd name="T63" fmla="*/ 494 h 770"/>
              <a:gd name="T64" fmla="*/ 569 w 1360"/>
              <a:gd name="T65" fmla="*/ 521 h 770"/>
              <a:gd name="T66" fmla="*/ 588 w 1360"/>
              <a:gd name="T67" fmla="*/ 595 h 770"/>
              <a:gd name="T68" fmla="*/ 682 w 1360"/>
              <a:gd name="T69" fmla="*/ 631 h 770"/>
              <a:gd name="T70" fmla="*/ 723 w 1360"/>
              <a:gd name="T71" fmla="*/ 734 h 770"/>
              <a:gd name="T72" fmla="*/ 767 w 1360"/>
              <a:gd name="T73" fmla="*/ 630 h 770"/>
              <a:gd name="T74" fmla="*/ 484 w 1360"/>
              <a:gd name="T75" fmla="*/ 470 h 770"/>
              <a:gd name="T76" fmla="*/ 467 w 1360"/>
              <a:gd name="T77" fmla="*/ 452 h 770"/>
              <a:gd name="T78" fmla="*/ 859 w 1360"/>
              <a:gd name="T79" fmla="*/ 516 h 770"/>
              <a:gd name="T80" fmla="*/ 875 w 1360"/>
              <a:gd name="T81" fmla="*/ 517 h 770"/>
              <a:gd name="T82" fmla="*/ 483 w 1360"/>
              <a:gd name="T83" fmla="*/ 525 h 770"/>
              <a:gd name="T84" fmla="*/ 361 w 1360"/>
              <a:gd name="T85" fmla="*/ 544 h 770"/>
              <a:gd name="T86" fmla="*/ 359 w 1360"/>
              <a:gd name="T87" fmla="*/ 636 h 770"/>
              <a:gd name="T88" fmla="*/ 518 w 1360"/>
              <a:gd name="T89" fmla="*/ 627 h 770"/>
              <a:gd name="T90" fmla="*/ 1286 w 1360"/>
              <a:gd name="T91" fmla="*/ 604 h 770"/>
              <a:gd name="T92" fmla="*/ 1350 w 1360"/>
              <a:gd name="T93" fmla="*/ 672 h 770"/>
              <a:gd name="T94" fmla="*/ 495 w 1360"/>
              <a:gd name="T95" fmla="*/ 702 h 770"/>
              <a:gd name="T96" fmla="*/ 509 w 1360"/>
              <a:gd name="T97" fmla="*/ 728 h 770"/>
              <a:gd name="T98" fmla="*/ 361 w 1360"/>
              <a:gd name="T99" fmla="*/ 680 h 770"/>
              <a:gd name="T100" fmla="*/ 341 w 1360"/>
              <a:gd name="T101" fmla="*/ 703 h 770"/>
              <a:gd name="T102" fmla="*/ 841 w 1360"/>
              <a:gd name="T103" fmla="*/ 673 h 770"/>
              <a:gd name="T104" fmla="*/ 793 w 1360"/>
              <a:gd name="T105" fmla="*/ 679 h 770"/>
              <a:gd name="T106" fmla="*/ 819 w 1360"/>
              <a:gd name="T107" fmla="*/ 687 h 770"/>
              <a:gd name="T108" fmla="*/ 428 w 1360"/>
              <a:gd name="T109" fmla="*/ 701 h 770"/>
              <a:gd name="T110" fmla="*/ 442 w 1360"/>
              <a:gd name="T111" fmla="*/ 718 h 770"/>
              <a:gd name="T112" fmla="*/ 700 w 1360"/>
              <a:gd name="T113" fmla="*/ 726 h 770"/>
              <a:gd name="T114" fmla="*/ 567 w 1360"/>
              <a:gd name="T115" fmla="*/ 693 h 770"/>
              <a:gd name="T116" fmla="*/ 688 w 1360"/>
              <a:gd name="T117" fmla="*/ 763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0" h="770">
                <a:moveTo>
                  <a:pt x="309" y="686"/>
                </a:moveTo>
                <a:lnTo>
                  <a:pt x="300" y="677"/>
                </a:lnTo>
                <a:lnTo>
                  <a:pt x="291" y="671"/>
                </a:lnTo>
                <a:lnTo>
                  <a:pt x="278" y="667"/>
                </a:lnTo>
                <a:lnTo>
                  <a:pt x="254" y="667"/>
                </a:lnTo>
                <a:lnTo>
                  <a:pt x="265" y="649"/>
                </a:lnTo>
                <a:lnTo>
                  <a:pt x="291" y="626"/>
                </a:lnTo>
                <a:lnTo>
                  <a:pt x="297" y="611"/>
                </a:lnTo>
                <a:lnTo>
                  <a:pt x="291" y="592"/>
                </a:lnTo>
                <a:lnTo>
                  <a:pt x="289" y="575"/>
                </a:lnTo>
                <a:lnTo>
                  <a:pt x="282" y="554"/>
                </a:lnTo>
                <a:lnTo>
                  <a:pt x="296" y="539"/>
                </a:lnTo>
                <a:lnTo>
                  <a:pt x="318" y="526"/>
                </a:lnTo>
                <a:lnTo>
                  <a:pt x="325" y="516"/>
                </a:lnTo>
                <a:lnTo>
                  <a:pt x="342" y="501"/>
                </a:lnTo>
                <a:lnTo>
                  <a:pt x="362" y="495"/>
                </a:lnTo>
                <a:lnTo>
                  <a:pt x="367" y="488"/>
                </a:lnTo>
                <a:lnTo>
                  <a:pt x="355" y="476"/>
                </a:lnTo>
                <a:lnTo>
                  <a:pt x="343" y="468"/>
                </a:lnTo>
                <a:lnTo>
                  <a:pt x="365" y="459"/>
                </a:lnTo>
                <a:lnTo>
                  <a:pt x="382" y="460"/>
                </a:lnTo>
                <a:lnTo>
                  <a:pt x="393" y="465"/>
                </a:lnTo>
                <a:lnTo>
                  <a:pt x="398" y="462"/>
                </a:lnTo>
                <a:lnTo>
                  <a:pt x="406" y="427"/>
                </a:lnTo>
                <a:lnTo>
                  <a:pt x="424" y="376"/>
                </a:lnTo>
                <a:lnTo>
                  <a:pt x="435" y="367"/>
                </a:lnTo>
                <a:lnTo>
                  <a:pt x="445" y="361"/>
                </a:lnTo>
                <a:lnTo>
                  <a:pt x="466" y="379"/>
                </a:lnTo>
                <a:lnTo>
                  <a:pt x="483" y="379"/>
                </a:lnTo>
                <a:lnTo>
                  <a:pt x="507" y="369"/>
                </a:lnTo>
                <a:lnTo>
                  <a:pt x="528" y="356"/>
                </a:lnTo>
                <a:lnTo>
                  <a:pt x="535" y="340"/>
                </a:lnTo>
                <a:lnTo>
                  <a:pt x="541" y="319"/>
                </a:lnTo>
                <a:lnTo>
                  <a:pt x="533" y="307"/>
                </a:lnTo>
                <a:lnTo>
                  <a:pt x="526" y="299"/>
                </a:lnTo>
                <a:lnTo>
                  <a:pt x="457" y="300"/>
                </a:lnTo>
                <a:lnTo>
                  <a:pt x="437" y="291"/>
                </a:lnTo>
                <a:lnTo>
                  <a:pt x="417" y="276"/>
                </a:lnTo>
                <a:lnTo>
                  <a:pt x="420" y="236"/>
                </a:lnTo>
                <a:lnTo>
                  <a:pt x="418" y="226"/>
                </a:lnTo>
                <a:lnTo>
                  <a:pt x="420" y="182"/>
                </a:lnTo>
                <a:lnTo>
                  <a:pt x="428" y="176"/>
                </a:lnTo>
                <a:lnTo>
                  <a:pt x="448" y="140"/>
                </a:lnTo>
                <a:lnTo>
                  <a:pt x="464" y="122"/>
                </a:lnTo>
                <a:lnTo>
                  <a:pt x="463" y="88"/>
                </a:lnTo>
                <a:lnTo>
                  <a:pt x="467" y="71"/>
                </a:lnTo>
                <a:lnTo>
                  <a:pt x="450" y="43"/>
                </a:lnTo>
                <a:lnTo>
                  <a:pt x="453" y="30"/>
                </a:lnTo>
                <a:lnTo>
                  <a:pt x="457" y="22"/>
                </a:lnTo>
                <a:lnTo>
                  <a:pt x="482" y="0"/>
                </a:lnTo>
                <a:lnTo>
                  <a:pt x="466" y="1"/>
                </a:lnTo>
                <a:lnTo>
                  <a:pt x="414" y="30"/>
                </a:lnTo>
                <a:lnTo>
                  <a:pt x="358" y="39"/>
                </a:lnTo>
                <a:lnTo>
                  <a:pt x="329" y="64"/>
                </a:lnTo>
                <a:lnTo>
                  <a:pt x="279" y="124"/>
                </a:lnTo>
                <a:lnTo>
                  <a:pt x="256" y="139"/>
                </a:lnTo>
                <a:lnTo>
                  <a:pt x="230" y="146"/>
                </a:lnTo>
                <a:lnTo>
                  <a:pt x="180" y="144"/>
                </a:lnTo>
                <a:lnTo>
                  <a:pt x="164" y="145"/>
                </a:lnTo>
                <a:lnTo>
                  <a:pt x="137" y="155"/>
                </a:lnTo>
                <a:lnTo>
                  <a:pt x="100" y="154"/>
                </a:lnTo>
                <a:lnTo>
                  <a:pt x="63" y="186"/>
                </a:lnTo>
                <a:lnTo>
                  <a:pt x="35" y="218"/>
                </a:lnTo>
                <a:lnTo>
                  <a:pt x="31" y="228"/>
                </a:lnTo>
                <a:lnTo>
                  <a:pt x="31" y="242"/>
                </a:lnTo>
                <a:lnTo>
                  <a:pt x="47" y="253"/>
                </a:lnTo>
                <a:lnTo>
                  <a:pt x="69" y="265"/>
                </a:lnTo>
                <a:lnTo>
                  <a:pt x="96" y="253"/>
                </a:lnTo>
                <a:lnTo>
                  <a:pt x="129" y="249"/>
                </a:lnTo>
                <a:lnTo>
                  <a:pt x="148" y="209"/>
                </a:lnTo>
                <a:lnTo>
                  <a:pt x="172" y="177"/>
                </a:lnTo>
                <a:lnTo>
                  <a:pt x="194" y="171"/>
                </a:lnTo>
                <a:lnTo>
                  <a:pt x="222" y="178"/>
                </a:lnTo>
                <a:lnTo>
                  <a:pt x="212" y="229"/>
                </a:lnTo>
                <a:lnTo>
                  <a:pt x="209" y="255"/>
                </a:lnTo>
                <a:lnTo>
                  <a:pt x="199" y="243"/>
                </a:lnTo>
                <a:lnTo>
                  <a:pt x="185" y="233"/>
                </a:lnTo>
                <a:lnTo>
                  <a:pt x="171" y="237"/>
                </a:lnTo>
                <a:lnTo>
                  <a:pt x="150" y="247"/>
                </a:lnTo>
                <a:lnTo>
                  <a:pt x="120" y="274"/>
                </a:lnTo>
                <a:lnTo>
                  <a:pt x="117" y="294"/>
                </a:lnTo>
                <a:lnTo>
                  <a:pt x="108" y="307"/>
                </a:lnTo>
                <a:lnTo>
                  <a:pt x="96" y="301"/>
                </a:lnTo>
                <a:lnTo>
                  <a:pt x="86" y="290"/>
                </a:lnTo>
                <a:lnTo>
                  <a:pt x="70" y="289"/>
                </a:lnTo>
                <a:lnTo>
                  <a:pt x="33" y="276"/>
                </a:lnTo>
                <a:lnTo>
                  <a:pt x="24" y="276"/>
                </a:lnTo>
                <a:lnTo>
                  <a:pt x="11" y="279"/>
                </a:lnTo>
                <a:lnTo>
                  <a:pt x="3" y="350"/>
                </a:lnTo>
                <a:lnTo>
                  <a:pt x="1" y="395"/>
                </a:lnTo>
                <a:lnTo>
                  <a:pt x="15" y="434"/>
                </a:lnTo>
                <a:lnTo>
                  <a:pt x="11" y="453"/>
                </a:lnTo>
                <a:lnTo>
                  <a:pt x="0" y="528"/>
                </a:lnTo>
                <a:lnTo>
                  <a:pt x="41" y="550"/>
                </a:lnTo>
                <a:lnTo>
                  <a:pt x="93" y="573"/>
                </a:lnTo>
                <a:lnTo>
                  <a:pt x="99" y="595"/>
                </a:lnTo>
                <a:lnTo>
                  <a:pt x="102" y="638"/>
                </a:lnTo>
                <a:lnTo>
                  <a:pt x="84" y="644"/>
                </a:lnTo>
                <a:lnTo>
                  <a:pt x="96" y="666"/>
                </a:lnTo>
                <a:lnTo>
                  <a:pt x="100" y="680"/>
                </a:lnTo>
                <a:lnTo>
                  <a:pt x="102" y="702"/>
                </a:lnTo>
                <a:lnTo>
                  <a:pt x="102" y="702"/>
                </a:lnTo>
                <a:lnTo>
                  <a:pt x="138" y="702"/>
                </a:lnTo>
                <a:lnTo>
                  <a:pt x="147" y="703"/>
                </a:lnTo>
                <a:lnTo>
                  <a:pt x="202" y="716"/>
                </a:lnTo>
                <a:lnTo>
                  <a:pt x="216" y="726"/>
                </a:lnTo>
                <a:lnTo>
                  <a:pt x="232" y="726"/>
                </a:lnTo>
                <a:lnTo>
                  <a:pt x="263" y="717"/>
                </a:lnTo>
                <a:lnTo>
                  <a:pt x="285" y="713"/>
                </a:lnTo>
                <a:lnTo>
                  <a:pt x="294" y="718"/>
                </a:lnTo>
                <a:lnTo>
                  <a:pt x="307" y="721"/>
                </a:lnTo>
                <a:lnTo>
                  <a:pt x="310" y="721"/>
                </a:lnTo>
                <a:lnTo>
                  <a:pt x="304" y="695"/>
                </a:lnTo>
                <a:lnTo>
                  <a:pt x="309" y="686"/>
                </a:lnTo>
                <a:close/>
                <a:moveTo>
                  <a:pt x="566" y="119"/>
                </a:moveTo>
                <a:lnTo>
                  <a:pt x="570" y="113"/>
                </a:lnTo>
                <a:lnTo>
                  <a:pt x="588" y="103"/>
                </a:lnTo>
                <a:lnTo>
                  <a:pt x="572" y="101"/>
                </a:lnTo>
                <a:lnTo>
                  <a:pt x="543" y="106"/>
                </a:lnTo>
                <a:lnTo>
                  <a:pt x="531" y="117"/>
                </a:lnTo>
                <a:lnTo>
                  <a:pt x="557" y="125"/>
                </a:lnTo>
                <a:lnTo>
                  <a:pt x="566" y="119"/>
                </a:lnTo>
                <a:close/>
                <a:moveTo>
                  <a:pt x="812" y="618"/>
                </a:moveTo>
                <a:lnTo>
                  <a:pt x="830" y="607"/>
                </a:lnTo>
                <a:lnTo>
                  <a:pt x="823" y="581"/>
                </a:lnTo>
                <a:lnTo>
                  <a:pt x="803" y="574"/>
                </a:lnTo>
                <a:lnTo>
                  <a:pt x="791" y="562"/>
                </a:lnTo>
                <a:lnTo>
                  <a:pt x="796" y="543"/>
                </a:lnTo>
                <a:lnTo>
                  <a:pt x="811" y="531"/>
                </a:lnTo>
                <a:lnTo>
                  <a:pt x="827" y="524"/>
                </a:lnTo>
                <a:lnTo>
                  <a:pt x="847" y="519"/>
                </a:lnTo>
                <a:lnTo>
                  <a:pt x="854" y="515"/>
                </a:lnTo>
                <a:lnTo>
                  <a:pt x="859" y="507"/>
                </a:lnTo>
                <a:lnTo>
                  <a:pt x="858" y="483"/>
                </a:lnTo>
                <a:lnTo>
                  <a:pt x="850" y="449"/>
                </a:lnTo>
                <a:lnTo>
                  <a:pt x="853" y="439"/>
                </a:lnTo>
                <a:lnTo>
                  <a:pt x="865" y="420"/>
                </a:lnTo>
                <a:lnTo>
                  <a:pt x="859" y="413"/>
                </a:lnTo>
                <a:lnTo>
                  <a:pt x="849" y="408"/>
                </a:lnTo>
                <a:lnTo>
                  <a:pt x="831" y="403"/>
                </a:lnTo>
                <a:lnTo>
                  <a:pt x="810" y="399"/>
                </a:lnTo>
                <a:lnTo>
                  <a:pt x="790" y="400"/>
                </a:lnTo>
                <a:lnTo>
                  <a:pt x="756" y="416"/>
                </a:lnTo>
                <a:lnTo>
                  <a:pt x="722" y="437"/>
                </a:lnTo>
                <a:lnTo>
                  <a:pt x="731" y="445"/>
                </a:lnTo>
                <a:lnTo>
                  <a:pt x="735" y="455"/>
                </a:lnTo>
                <a:lnTo>
                  <a:pt x="733" y="471"/>
                </a:lnTo>
                <a:lnTo>
                  <a:pt x="726" y="477"/>
                </a:lnTo>
                <a:lnTo>
                  <a:pt x="721" y="486"/>
                </a:lnTo>
                <a:lnTo>
                  <a:pt x="714" y="504"/>
                </a:lnTo>
                <a:lnTo>
                  <a:pt x="707" y="503"/>
                </a:lnTo>
                <a:lnTo>
                  <a:pt x="689" y="496"/>
                </a:lnTo>
                <a:lnTo>
                  <a:pt x="687" y="471"/>
                </a:lnTo>
                <a:lnTo>
                  <a:pt x="689" y="452"/>
                </a:lnTo>
                <a:lnTo>
                  <a:pt x="676" y="440"/>
                </a:lnTo>
                <a:lnTo>
                  <a:pt x="647" y="443"/>
                </a:lnTo>
                <a:lnTo>
                  <a:pt x="644" y="452"/>
                </a:lnTo>
                <a:lnTo>
                  <a:pt x="644" y="459"/>
                </a:lnTo>
                <a:lnTo>
                  <a:pt x="618" y="490"/>
                </a:lnTo>
                <a:lnTo>
                  <a:pt x="608" y="494"/>
                </a:lnTo>
                <a:lnTo>
                  <a:pt x="598" y="496"/>
                </a:lnTo>
                <a:lnTo>
                  <a:pt x="564" y="493"/>
                </a:lnTo>
                <a:lnTo>
                  <a:pt x="551" y="498"/>
                </a:lnTo>
                <a:lnTo>
                  <a:pt x="557" y="518"/>
                </a:lnTo>
                <a:lnTo>
                  <a:pt x="569" y="521"/>
                </a:lnTo>
                <a:lnTo>
                  <a:pt x="579" y="528"/>
                </a:lnTo>
                <a:lnTo>
                  <a:pt x="579" y="537"/>
                </a:lnTo>
                <a:lnTo>
                  <a:pt x="580" y="544"/>
                </a:lnTo>
                <a:lnTo>
                  <a:pt x="592" y="562"/>
                </a:lnTo>
                <a:lnTo>
                  <a:pt x="588" y="595"/>
                </a:lnTo>
                <a:lnTo>
                  <a:pt x="611" y="626"/>
                </a:lnTo>
                <a:lnTo>
                  <a:pt x="616" y="628"/>
                </a:lnTo>
                <a:lnTo>
                  <a:pt x="634" y="624"/>
                </a:lnTo>
                <a:lnTo>
                  <a:pt x="647" y="625"/>
                </a:lnTo>
                <a:lnTo>
                  <a:pt x="682" y="631"/>
                </a:lnTo>
                <a:lnTo>
                  <a:pt x="690" y="654"/>
                </a:lnTo>
                <a:lnTo>
                  <a:pt x="692" y="668"/>
                </a:lnTo>
                <a:lnTo>
                  <a:pt x="700" y="685"/>
                </a:lnTo>
                <a:lnTo>
                  <a:pt x="700" y="699"/>
                </a:lnTo>
                <a:lnTo>
                  <a:pt x="723" y="734"/>
                </a:lnTo>
                <a:lnTo>
                  <a:pt x="760" y="724"/>
                </a:lnTo>
                <a:lnTo>
                  <a:pt x="763" y="700"/>
                </a:lnTo>
                <a:lnTo>
                  <a:pt x="764" y="684"/>
                </a:lnTo>
                <a:lnTo>
                  <a:pt x="762" y="660"/>
                </a:lnTo>
                <a:lnTo>
                  <a:pt x="767" y="630"/>
                </a:lnTo>
                <a:lnTo>
                  <a:pt x="812" y="618"/>
                </a:lnTo>
                <a:close/>
                <a:moveTo>
                  <a:pt x="464" y="483"/>
                </a:moveTo>
                <a:lnTo>
                  <a:pt x="476" y="487"/>
                </a:lnTo>
                <a:lnTo>
                  <a:pt x="480" y="483"/>
                </a:lnTo>
                <a:lnTo>
                  <a:pt x="484" y="470"/>
                </a:lnTo>
                <a:lnTo>
                  <a:pt x="490" y="459"/>
                </a:lnTo>
                <a:lnTo>
                  <a:pt x="485" y="450"/>
                </a:lnTo>
                <a:lnTo>
                  <a:pt x="468" y="431"/>
                </a:lnTo>
                <a:lnTo>
                  <a:pt x="462" y="439"/>
                </a:lnTo>
                <a:lnTo>
                  <a:pt x="467" y="452"/>
                </a:lnTo>
                <a:lnTo>
                  <a:pt x="462" y="466"/>
                </a:lnTo>
                <a:lnTo>
                  <a:pt x="464" y="483"/>
                </a:lnTo>
                <a:close/>
                <a:moveTo>
                  <a:pt x="868" y="508"/>
                </a:moveTo>
                <a:lnTo>
                  <a:pt x="864" y="508"/>
                </a:lnTo>
                <a:lnTo>
                  <a:pt x="859" y="516"/>
                </a:lnTo>
                <a:lnTo>
                  <a:pt x="850" y="525"/>
                </a:lnTo>
                <a:lnTo>
                  <a:pt x="855" y="539"/>
                </a:lnTo>
                <a:lnTo>
                  <a:pt x="859" y="539"/>
                </a:lnTo>
                <a:lnTo>
                  <a:pt x="878" y="529"/>
                </a:lnTo>
                <a:lnTo>
                  <a:pt x="875" y="517"/>
                </a:lnTo>
                <a:lnTo>
                  <a:pt x="868" y="508"/>
                </a:lnTo>
                <a:close/>
                <a:moveTo>
                  <a:pt x="504" y="567"/>
                </a:moveTo>
                <a:lnTo>
                  <a:pt x="495" y="539"/>
                </a:lnTo>
                <a:lnTo>
                  <a:pt x="487" y="526"/>
                </a:lnTo>
                <a:lnTo>
                  <a:pt x="483" y="525"/>
                </a:lnTo>
                <a:lnTo>
                  <a:pt x="459" y="538"/>
                </a:lnTo>
                <a:lnTo>
                  <a:pt x="444" y="538"/>
                </a:lnTo>
                <a:lnTo>
                  <a:pt x="430" y="529"/>
                </a:lnTo>
                <a:lnTo>
                  <a:pt x="417" y="526"/>
                </a:lnTo>
                <a:lnTo>
                  <a:pt x="361" y="544"/>
                </a:lnTo>
                <a:lnTo>
                  <a:pt x="334" y="549"/>
                </a:lnTo>
                <a:lnTo>
                  <a:pt x="334" y="588"/>
                </a:lnTo>
                <a:lnTo>
                  <a:pt x="348" y="620"/>
                </a:lnTo>
                <a:lnTo>
                  <a:pt x="355" y="626"/>
                </a:lnTo>
                <a:lnTo>
                  <a:pt x="359" y="636"/>
                </a:lnTo>
                <a:lnTo>
                  <a:pt x="410" y="656"/>
                </a:lnTo>
                <a:lnTo>
                  <a:pt x="447" y="665"/>
                </a:lnTo>
                <a:lnTo>
                  <a:pt x="482" y="664"/>
                </a:lnTo>
                <a:lnTo>
                  <a:pt x="513" y="645"/>
                </a:lnTo>
                <a:lnTo>
                  <a:pt x="518" y="627"/>
                </a:lnTo>
                <a:lnTo>
                  <a:pt x="513" y="610"/>
                </a:lnTo>
                <a:lnTo>
                  <a:pt x="520" y="598"/>
                </a:lnTo>
                <a:lnTo>
                  <a:pt x="504" y="567"/>
                </a:lnTo>
                <a:close/>
                <a:moveTo>
                  <a:pt x="1359" y="642"/>
                </a:moveTo>
                <a:lnTo>
                  <a:pt x="1286" y="604"/>
                </a:lnTo>
                <a:lnTo>
                  <a:pt x="1277" y="618"/>
                </a:lnTo>
                <a:lnTo>
                  <a:pt x="1272" y="652"/>
                </a:lnTo>
                <a:lnTo>
                  <a:pt x="1310" y="669"/>
                </a:lnTo>
                <a:lnTo>
                  <a:pt x="1343" y="676"/>
                </a:lnTo>
                <a:lnTo>
                  <a:pt x="1350" y="672"/>
                </a:lnTo>
                <a:lnTo>
                  <a:pt x="1360" y="656"/>
                </a:lnTo>
                <a:lnTo>
                  <a:pt x="1359" y="642"/>
                </a:lnTo>
                <a:close/>
                <a:moveTo>
                  <a:pt x="528" y="664"/>
                </a:moveTo>
                <a:lnTo>
                  <a:pt x="504" y="687"/>
                </a:lnTo>
                <a:lnTo>
                  <a:pt x="495" y="702"/>
                </a:lnTo>
                <a:lnTo>
                  <a:pt x="482" y="714"/>
                </a:lnTo>
                <a:lnTo>
                  <a:pt x="483" y="720"/>
                </a:lnTo>
                <a:lnTo>
                  <a:pt x="495" y="741"/>
                </a:lnTo>
                <a:lnTo>
                  <a:pt x="503" y="740"/>
                </a:lnTo>
                <a:lnTo>
                  <a:pt x="509" y="728"/>
                </a:lnTo>
                <a:lnTo>
                  <a:pt x="540" y="662"/>
                </a:lnTo>
                <a:lnTo>
                  <a:pt x="546" y="638"/>
                </a:lnTo>
                <a:lnTo>
                  <a:pt x="541" y="638"/>
                </a:lnTo>
                <a:lnTo>
                  <a:pt x="528" y="664"/>
                </a:lnTo>
                <a:close/>
                <a:moveTo>
                  <a:pt x="361" y="680"/>
                </a:moveTo>
                <a:lnTo>
                  <a:pt x="328" y="663"/>
                </a:lnTo>
                <a:lnTo>
                  <a:pt x="318" y="660"/>
                </a:lnTo>
                <a:lnTo>
                  <a:pt x="316" y="662"/>
                </a:lnTo>
                <a:lnTo>
                  <a:pt x="323" y="701"/>
                </a:lnTo>
                <a:lnTo>
                  <a:pt x="341" y="703"/>
                </a:lnTo>
                <a:lnTo>
                  <a:pt x="352" y="709"/>
                </a:lnTo>
                <a:lnTo>
                  <a:pt x="372" y="706"/>
                </a:lnTo>
                <a:lnTo>
                  <a:pt x="372" y="700"/>
                </a:lnTo>
                <a:lnTo>
                  <a:pt x="361" y="680"/>
                </a:lnTo>
                <a:close/>
                <a:moveTo>
                  <a:pt x="841" y="673"/>
                </a:moveTo>
                <a:lnTo>
                  <a:pt x="831" y="670"/>
                </a:lnTo>
                <a:lnTo>
                  <a:pt x="810" y="667"/>
                </a:lnTo>
                <a:lnTo>
                  <a:pt x="803" y="661"/>
                </a:lnTo>
                <a:lnTo>
                  <a:pt x="800" y="672"/>
                </a:lnTo>
                <a:lnTo>
                  <a:pt x="793" y="679"/>
                </a:lnTo>
                <a:lnTo>
                  <a:pt x="781" y="684"/>
                </a:lnTo>
                <a:lnTo>
                  <a:pt x="777" y="688"/>
                </a:lnTo>
                <a:lnTo>
                  <a:pt x="773" y="699"/>
                </a:lnTo>
                <a:lnTo>
                  <a:pt x="786" y="704"/>
                </a:lnTo>
                <a:lnTo>
                  <a:pt x="819" y="687"/>
                </a:lnTo>
                <a:lnTo>
                  <a:pt x="849" y="690"/>
                </a:lnTo>
                <a:lnTo>
                  <a:pt x="857" y="686"/>
                </a:lnTo>
                <a:lnTo>
                  <a:pt x="850" y="678"/>
                </a:lnTo>
                <a:lnTo>
                  <a:pt x="841" y="673"/>
                </a:lnTo>
                <a:close/>
                <a:moveTo>
                  <a:pt x="428" y="701"/>
                </a:moveTo>
                <a:lnTo>
                  <a:pt x="412" y="690"/>
                </a:lnTo>
                <a:lnTo>
                  <a:pt x="400" y="687"/>
                </a:lnTo>
                <a:lnTo>
                  <a:pt x="403" y="692"/>
                </a:lnTo>
                <a:lnTo>
                  <a:pt x="426" y="712"/>
                </a:lnTo>
                <a:lnTo>
                  <a:pt x="442" y="718"/>
                </a:lnTo>
                <a:lnTo>
                  <a:pt x="455" y="715"/>
                </a:lnTo>
                <a:lnTo>
                  <a:pt x="459" y="712"/>
                </a:lnTo>
                <a:lnTo>
                  <a:pt x="441" y="703"/>
                </a:lnTo>
                <a:lnTo>
                  <a:pt x="428" y="701"/>
                </a:lnTo>
                <a:close/>
                <a:moveTo>
                  <a:pt x="700" y="726"/>
                </a:moveTo>
                <a:lnTo>
                  <a:pt x="683" y="719"/>
                </a:lnTo>
                <a:lnTo>
                  <a:pt x="660" y="719"/>
                </a:lnTo>
                <a:lnTo>
                  <a:pt x="626" y="704"/>
                </a:lnTo>
                <a:lnTo>
                  <a:pt x="605" y="690"/>
                </a:lnTo>
                <a:lnTo>
                  <a:pt x="567" y="693"/>
                </a:lnTo>
                <a:lnTo>
                  <a:pt x="563" y="704"/>
                </a:lnTo>
                <a:lnTo>
                  <a:pt x="562" y="734"/>
                </a:lnTo>
                <a:lnTo>
                  <a:pt x="644" y="770"/>
                </a:lnTo>
                <a:lnTo>
                  <a:pt x="670" y="761"/>
                </a:lnTo>
                <a:lnTo>
                  <a:pt x="688" y="763"/>
                </a:lnTo>
                <a:lnTo>
                  <a:pt x="705" y="757"/>
                </a:lnTo>
                <a:lnTo>
                  <a:pt x="703" y="736"/>
                </a:lnTo>
                <a:lnTo>
                  <a:pt x="700" y="72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8" name="Freeform 44"/>
          <p:cNvSpPr>
            <a:spLocks/>
          </p:cNvSpPr>
          <p:nvPr/>
        </p:nvSpPr>
        <p:spPr bwMode="auto">
          <a:xfrm>
            <a:off x="6838882" y="2375530"/>
            <a:ext cx="195117" cy="90054"/>
          </a:xfrm>
          <a:custGeom>
            <a:avLst/>
            <a:gdLst>
              <a:gd name="T0" fmla="*/ 1313 w 1369"/>
              <a:gd name="T1" fmla="*/ 312 h 631"/>
              <a:gd name="T2" fmla="*/ 1267 w 1369"/>
              <a:gd name="T3" fmla="*/ 283 h 631"/>
              <a:gd name="T4" fmla="*/ 1216 w 1369"/>
              <a:gd name="T5" fmla="*/ 267 h 631"/>
              <a:gd name="T6" fmla="*/ 1199 w 1369"/>
              <a:gd name="T7" fmla="*/ 260 h 631"/>
              <a:gd name="T8" fmla="*/ 1154 w 1369"/>
              <a:gd name="T9" fmla="*/ 264 h 631"/>
              <a:gd name="T10" fmla="*/ 1113 w 1369"/>
              <a:gd name="T11" fmla="*/ 230 h 631"/>
              <a:gd name="T12" fmla="*/ 1136 w 1369"/>
              <a:gd name="T13" fmla="*/ 189 h 631"/>
              <a:gd name="T14" fmla="*/ 1085 w 1369"/>
              <a:gd name="T15" fmla="*/ 200 h 631"/>
              <a:gd name="T16" fmla="*/ 966 w 1369"/>
              <a:gd name="T17" fmla="*/ 156 h 631"/>
              <a:gd name="T18" fmla="*/ 990 w 1369"/>
              <a:gd name="T19" fmla="*/ 204 h 631"/>
              <a:gd name="T20" fmla="*/ 937 w 1369"/>
              <a:gd name="T21" fmla="*/ 235 h 631"/>
              <a:gd name="T22" fmla="*/ 889 w 1369"/>
              <a:gd name="T23" fmla="*/ 201 h 631"/>
              <a:gd name="T24" fmla="*/ 835 w 1369"/>
              <a:gd name="T25" fmla="*/ 164 h 631"/>
              <a:gd name="T26" fmla="*/ 860 w 1369"/>
              <a:gd name="T27" fmla="*/ 137 h 631"/>
              <a:gd name="T28" fmla="*/ 870 w 1369"/>
              <a:gd name="T29" fmla="*/ 115 h 631"/>
              <a:gd name="T30" fmla="*/ 788 w 1369"/>
              <a:gd name="T31" fmla="*/ 109 h 631"/>
              <a:gd name="T32" fmla="*/ 750 w 1369"/>
              <a:gd name="T33" fmla="*/ 84 h 631"/>
              <a:gd name="T34" fmla="*/ 663 w 1369"/>
              <a:gd name="T35" fmla="*/ 62 h 631"/>
              <a:gd name="T36" fmla="*/ 636 w 1369"/>
              <a:gd name="T37" fmla="*/ 20 h 631"/>
              <a:gd name="T38" fmla="*/ 582 w 1369"/>
              <a:gd name="T39" fmla="*/ 28 h 631"/>
              <a:gd name="T40" fmla="*/ 544 w 1369"/>
              <a:gd name="T41" fmla="*/ 49 h 631"/>
              <a:gd name="T42" fmla="*/ 507 w 1369"/>
              <a:gd name="T43" fmla="*/ 46 h 631"/>
              <a:gd name="T44" fmla="*/ 493 w 1369"/>
              <a:gd name="T45" fmla="*/ 12 h 631"/>
              <a:gd name="T46" fmla="*/ 439 w 1369"/>
              <a:gd name="T47" fmla="*/ 2 h 631"/>
              <a:gd name="T48" fmla="*/ 459 w 1369"/>
              <a:gd name="T49" fmla="*/ 31 h 631"/>
              <a:gd name="T50" fmla="*/ 383 w 1369"/>
              <a:gd name="T51" fmla="*/ 60 h 631"/>
              <a:gd name="T52" fmla="*/ 289 w 1369"/>
              <a:gd name="T53" fmla="*/ 88 h 631"/>
              <a:gd name="T54" fmla="*/ 258 w 1369"/>
              <a:gd name="T55" fmla="*/ 106 h 631"/>
              <a:gd name="T56" fmla="*/ 231 w 1369"/>
              <a:gd name="T57" fmla="*/ 117 h 631"/>
              <a:gd name="T58" fmla="*/ 177 w 1369"/>
              <a:gd name="T59" fmla="*/ 158 h 631"/>
              <a:gd name="T60" fmla="*/ 124 w 1369"/>
              <a:gd name="T61" fmla="*/ 160 h 631"/>
              <a:gd name="T62" fmla="*/ 55 w 1369"/>
              <a:gd name="T63" fmla="*/ 195 h 631"/>
              <a:gd name="T64" fmla="*/ 18 w 1369"/>
              <a:gd name="T65" fmla="*/ 191 h 631"/>
              <a:gd name="T66" fmla="*/ 0 w 1369"/>
              <a:gd name="T67" fmla="*/ 196 h 631"/>
              <a:gd name="T68" fmla="*/ 24 w 1369"/>
              <a:gd name="T69" fmla="*/ 240 h 631"/>
              <a:gd name="T70" fmla="*/ 86 w 1369"/>
              <a:gd name="T71" fmla="*/ 292 h 631"/>
              <a:gd name="T72" fmla="*/ 74 w 1369"/>
              <a:gd name="T73" fmla="*/ 316 h 631"/>
              <a:gd name="T74" fmla="*/ 84 w 1369"/>
              <a:gd name="T75" fmla="*/ 358 h 631"/>
              <a:gd name="T76" fmla="*/ 135 w 1369"/>
              <a:gd name="T77" fmla="*/ 428 h 631"/>
              <a:gd name="T78" fmla="*/ 215 w 1369"/>
              <a:gd name="T79" fmla="*/ 481 h 631"/>
              <a:gd name="T80" fmla="*/ 265 w 1369"/>
              <a:gd name="T81" fmla="*/ 520 h 631"/>
              <a:gd name="T82" fmla="*/ 328 w 1369"/>
              <a:gd name="T83" fmla="*/ 554 h 631"/>
              <a:gd name="T84" fmla="*/ 377 w 1369"/>
              <a:gd name="T85" fmla="*/ 592 h 631"/>
              <a:gd name="T86" fmla="*/ 468 w 1369"/>
              <a:gd name="T87" fmla="*/ 631 h 631"/>
              <a:gd name="T88" fmla="*/ 533 w 1369"/>
              <a:gd name="T89" fmla="*/ 625 h 631"/>
              <a:gd name="T90" fmla="*/ 581 w 1369"/>
              <a:gd name="T91" fmla="*/ 581 h 631"/>
              <a:gd name="T92" fmla="*/ 608 w 1369"/>
              <a:gd name="T93" fmla="*/ 523 h 631"/>
              <a:gd name="T94" fmla="*/ 646 w 1369"/>
              <a:gd name="T95" fmla="*/ 531 h 631"/>
              <a:gd name="T96" fmla="*/ 738 w 1369"/>
              <a:gd name="T97" fmla="*/ 558 h 631"/>
              <a:gd name="T98" fmla="*/ 845 w 1369"/>
              <a:gd name="T99" fmla="*/ 589 h 631"/>
              <a:gd name="T100" fmla="*/ 911 w 1369"/>
              <a:gd name="T101" fmla="*/ 574 h 631"/>
              <a:gd name="T102" fmla="*/ 970 w 1369"/>
              <a:gd name="T103" fmla="*/ 596 h 631"/>
              <a:gd name="T104" fmla="*/ 1001 w 1369"/>
              <a:gd name="T105" fmla="*/ 606 h 631"/>
              <a:gd name="T106" fmla="*/ 1064 w 1369"/>
              <a:gd name="T107" fmla="*/ 563 h 631"/>
              <a:gd name="T108" fmla="*/ 1172 w 1369"/>
              <a:gd name="T109" fmla="*/ 540 h 631"/>
              <a:gd name="T110" fmla="*/ 1216 w 1369"/>
              <a:gd name="T111" fmla="*/ 513 h 631"/>
              <a:gd name="T112" fmla="*/ 1230 w 1369"/>
              <a:gd name="T113" fmla="*/ 464 h 631"/>
              <a:gd name="T114" fmla="*/ 1287 w 1369"/>
              <a:gd name="T115" fmla="*/ 421 h 631"/>
              <a:gd name="T116" fmla="*/ 1338 w 1369"/>
              <a:gd name="T117" fmla="*/ 397 h 631"/>
              <a:gd name="T118" fmla="*/ 1368 w 1369"/>
              <a:gd name="T119" fmla="*/ 38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9" h="631">
                <a:moveTo>
                  <a:pt x="1368" y="383"/>
                </a:moveTo>
                <a:lnTo>
                  <a:pt x="1363" y="364"/>
                </a:lnTo>
                <a:lnTo>
                  <a:pt x="1318" y="327"/>
                </a:lnTo>
                <a:lnTo>
                  <a:pt x="1313" y="312"/>
                </a:lnTo>
                <a:lnTo>
                  <a:pt x="1314" y="306"/>
                </a:lnTo>
                <a:lnTo>
                  <a:pt x="1311" y="296"/>
                </a:lnTo>
                <a:lnTo>
                  <a:pt x="1301" y="290"/>
                </a:lnTo>
                <a:lnTo>
                  <a:pt x="1267" y="283"/>
                </a:lnTo>
                <a:lnTo>
                  <a:pt x="1259" y="287"/>
                </a:lnTo>
                <a:lnTo>
                  <a:pt x="1251" y="283"/>
                </a:lnTo>
                <a:lnTo>
                  <a:pt x="1237" y="274"/>
                </a:lnTo>
                <a:lnTo>
                  <a:pt x="1216" y="267"/>
                </a:lnTo>
                <a:lnTo>
                  <a:pt x="1214" y="264"/>
                </a:lnTo>
                <a:lnTo>
                  <a:pt x="1206" y="256"/>
                </a:lnTo>
                <a:lnTo>
                  <a:pt x="1202" y="256"/>
                </a:lnTo>
                <a:lnTo>
                  <a:pt x="1199" y="260"/>
                </a:lnTo>
                <a:lnTo>
                  <a:pt x="1192" y="266"/>
                </a:lnTo>
                <a:lnTo>
                  <a:pt x="1171" y="272"/>
                </a:lnTo>
                <a:lnTo>
                  <a:pt x="1162" y="270"/>
                </a:lnTo>
                <a:lnTo>
                  <a:pt x="1154" y="264"/>
                </a:lnTo>
                <a:lnTo>
                  <a:pt x="1144" y="250"/>
                </a:lnTo>
                <a:lnTo>
                  <a:pt x="1130" y="239"/>
                </a:lnTo>
                <a:lnTo>
                  <a:pt x="1119" y="235"/>
                </a:lnTo>
                <a:lnTo>
                  <a:pt x="1113" y="230"/>
                </a:lnTo>
                <a:lnTo>
                  <a:pt x="1112" y="225"/>
                </a:lnTo>
                <a:lnTo>
                  <a:pt x="1135" y="215"/>
                </a:lnTo>
                <a:lnTo>
                  <a:pt x="1140" y="206"/>
                </a:lnTo>
                <a:lnTo>
                  <a:pt x="1136" y="189"/>
                </a:lnTo>
                <a:lnTo>
                  <a:pt x="1133" y="187"/>
                </a:lnTo>
                <a:lnTo>
                  <a:pt x="1123" y="192"/>
                </a:lnTo>
                <a:lnTo>
                  <a:pt x="1103" y="197"/>
                </a:lnTo>
                <a:lnTo>
                  <a:pt x="1085" y="200"/>
                </a:lnTo>
                <a:lnTo>
                  <a:pt x="1075" y="200"/>
                </a:lnTo>
                <a:lnTo>
                  <a:pt x="1021" y="168"/>
                </a:lnTo>
                <a:lnTo>
                  <a:pt x="986" y="158"/>
                </a:lnTo>
                <a:lnTo>
                  <a:pt x="966" y="156"/>
                </a:lnTo>
                <a:lnTo>
                  <a:pt x="963" y="159"/>
                </a:lnTo>
                <a:lnTo>
                  <a:pt x="973" y="177"/>
                </a:lnTo>
                <a:lnTo>
                  <a:pt x="990" y="198"/>
                </a:lnTo>
                <a:lnTo>
                  <a:pt x="990" y="204"/>
                </a:lnTo>
                <a:lnTo>
                  <a:pt x="970" y="213"/>
                </a:lnTo>
                <a:lnTo>
                  <a:pt x="960" y="218"/>
                </a:lnTo>
                <a:lnTo>
                  <a:pt x="948" y="225"/>
                </a:lnTo>
                <a:lnTo>
                  <a:pt x="937" y="235"/>
                </a:lnTo>
                <a:lnTo>
                  <a:pt x="927" y="240"/>
                </a:lnTo>
                <a:lnTo>
                  <a:pt x="920" y="239"/>
                </a:lnTo>
                <a:lnTo>
                  <a:pt x="911" y="234"/>
                </a:lnTo>
                <a:lnTo>
                  <a:pt x="889" y="201"/>
                </a:lnTo>
                <a:lnTo>
                  <a:pt x="860" y="177"/>
                </a:lnTo>
                <a:lnTo>
                  <a:pt x="856" y="171"/>
                </a:lnTo>
                <a:lnTo>
                  <a:pt x="848" y="170"/>
                </a:lnTo>
                <a:lnTo>
                  <a:pt x="835" y="164"/>
                </a:lnTo>
                <a:lnTo>
                  <a:pt x="831" y="157"/>
                </a:lnTo>
                <a:lnTo>
                  <a:pt x="836" y="149"/>
                </a:lnTo>
                <a:lnTo>
                  <a:pt x="845" y="142"/>
                </a:lnTo>
                <a:lnTo>
                  <a:pt x="860" y="137"/>
                </a:lnTo>
                <a:lnTo>
                  <a:pt x="864" y="132"/>
                </a:lnTo>
                <a:lnTo>
                  <a:pt x="867" y="126"/>
                </a:lnTo>
                <a:lnTo>
                  <a:pt x="872" y="118"/>
                </a:lnTo>
                <a:lnTo>
                  <a:pt x="870" y="115"/>
                </a:lnTo>
                <a:lnTo>
                  <a:pt x="859" y="106"/>
                </a:lnTo>
                <a:lnTo>
                  <a:pt x="843" y="98"/>
                </a:lnTo>
                <a:lnTo>
                  <a:pt x="801" y="104"/>
                </a:lnTo>
                <a:lnTo>
                  <a:pt x="788" y="109"/>
                </a:lnTo>
                <a:lnTo>
                  <a:pt x="781" y="103"/>
                </a:lnTo>
                <a:lnTo>
                  <a:pt x="776" y="94"/>
                </a:lnTo>
                <a:lnTo>
                  <a:pt x="765" y="91"/>
                </a:lnTo>
                <a:lnTo>
                  <a:pt x="750" y="84"/>
                </a:lnTo>
                <a:lnTo>
                  <a:pt x="732" y="76"/>
                </a:lnTo>
                <a:lnTo>
                  <a:pt x="715" y="74"/>
                </a:lnTo>
                <a:lnTo>
                  <a:pt x="678" y="62"/>
                </a:lnTo>
                <a:lnTo>
                  <a:pt x="663" y="62"/>
                </a:lnTo>
                <a:lnTo>
                  <a:pt x="655" y="58"/>
                </a:lnTo>
                <a:lnTo>
                  <a:pt x="647" y="48"/>
                </a:lnTo>
                <a:lnTo>
                  <a:pt x="640" y="39"/>
                </a:lnTo>
                <a:lnTo>
                  <a:pt x="636" y="20"/>
                </a:lnTo>
                <a:lnTo>
                  <a:pt x="608" y="12"/>
                </a:lnTo>
                <a:lnTo>
                  <a:pt x="583" y="6"/>
                </a:lnTo>
                <a:lnTo>
                  <a:pt x="581" y="9"/>
                </a:lnTo>
                <a:lnTo>
                  <a:pt x="582" y="28"/>
                </a:lnTo>
                <a:lnTo>
                  <a:pt x="581" y="38"/>
                </a:lnTo>
                <a:lnTo>
                  <a:pt x="563" y="44"/>
                </a:lnTo>
                <a:lnTo>
                  <a:pt x="546" y="45"/>
                </a:lnTo>
                <a:lnTo>
                  <a:pt x="544" y="49"/>
                </a:lnTo>
                <a:lnTo>
                  <a:pt x="538" y="56"/>
                </a:lnTo>
                <a:lnTo>
                  <a:pt x="528" y="57"/>
                </a:lnTo>
                <a:lnTo>
                  <a:pt x="516" y="53"/>
                </a:lnTo>
                <a:lnTo>
                  <a:pt x="507" y="46"/>
                </a:lnTo>
                <a:lnTo>
                  <a:pt x="508" y="31"/>
                </a:lnTo>
                <a:lnTo>
                  <a:pt x="503" y="30"/>
                </a:lnTo>
                <a:lnTo>
                  <a:pt x="496" y="21"/>
                </a:lnTo>
                <a:lnTo>
                  <a:pt x="493" y="12"/>
                </a:lnTo>
                <a:lnTo>
                  <a:pt x="484" y="7"/>
                </a:lnTo>
                <a:lnTo>
                  <a:pt x="457" y="2"/>
                </a:lnTo>
                <a:lnTo>
                  <a:pt x="446" y="0"/>
                </a:lnTo>
                <a:lnTo>
                  <a:pt x="439" y="2"/>
                </a:lnTo>
                <a:lnTo>
                  <a:pt x="434" y="10"/>
                </a:lnTo>
                <a:lnTo>
                  <a:pt x="437" y="16"/>
                </a:lnTo>
                <a:lnTo>
                  <a:pt x="443" y="22"/>
                </a:lnTo>
                <a:lnTo>
                  <a:pt x="459" y="31"/>
                </a:lnTo>
                <a:lnTo>
                  <a:pt x="457" y="35"/>
                </a:lnTo>
                <a:lnTo>
                  <a:pt x="424" y="45"/>
                </a:lnTo>
                <a:lnTo>
                  <a:pt x="402" y="55"/>
                </a:lnTo>
                <a:lnTo>
                  <a:pt x="383" y="60"/>
                </a:lnTo>
                <a:lnTo>
                  <a:pt x="364" y="70"/>
                </a:lnTo>
                <a:lnTo>
                  <a:pt x="324" y="82"/>
                </a:lnTo>
                <a:lnTo>
                  <a:pt x="295" y="85"/>
                </a:lnTo>
                <a:lnTo>
                  <a:pt x="289" y="88"/>
                </a:lnTo>
                <a:lnTo>
                  <a:pt x="278" y="107"/>
                </a:lnTo>
                <a:lnTo>
                  <a:pt x="270" y="111"/>
                </a:lnTo>
                <a:lnTo>
                  <a:pt x="263" y="109"/>
                </a:lnTo>
                <a:lnTo>
                  <a:pt x="258" y="106"/>
                </a:lnTo>
                <a:lnTo>
                  <a:pt x="252" y="109"/>
                </a:lnTo>
                <a:lnTo>
                  <a:pt x="245" y="115"/>
                </a:lnTo>
                <a:lnTo>
                  <a:pt x="238" y="117"/>
                </a:lnTo>
                <a:lnTo>
                  <a:pt x="231" y="117"/>
                </a:lnTo>
                <a:lnTo>
                  <a:pt x="219" y="135"/>
                </a:lnTo>
                <a:lnTo>
                  <a:pt x="187" y="140"/>
                </a:lnTo>
                <a:lnTo>
                  <a:pt x="182" y="148"/>
                </a:lnTo>
                <a:lnTo>
                  <a:pt x="177" y="158"/>
                </a:lnTo>
                <a:lnTo>
                  <a:pt x="172" y="161"/>
                </a:lnTo>
                <a:lnTo>
                  <a:pt x="157" y="157"/>
                </a:lnTo>
                <a:lnTo>
                  <a:pt x="136" y="155"/>
                </a:lnTo>
                <a:lnTo>
                  <a:pt x="124" y="160"/>
                </a:lnTo>
                <a:lnTo>
                  <a:pt x="110" y="163"/>
                </a:lnTo>
                <a:lnTo>
                  <a:pt x="92" y="164"/>
                </a:lnTo>
                <a:lnTo>
                  <a:pt x="73" y="176"/>
                </a:lnTo>
                <a:lnTo>
                  <a:pt x="55" y="195"/>
                </a:lnTo>
                <a:lnTo>
                  <a:pt x="44" y="212"/>
                </a:lnTo>
                <a:lnTo>
                  <a:pt x="38" y="219"/>
                </a:lnTo>
                <a:lnTo>
                  <a:pt x="29" y="202"/>
                </a:lnTo>
                <a:lnTo>
                  <a:pt x="18" y="191"/>
                </a:lnTo>
                <a:lnTo>
                  <a:pt x="9" y="186"/>
                </a:lnTo>
                <a:lnTo>
                  <a:pt x="2" y="186"/>
                </a:lnTo>
                <a:lnTo>
                  <a:pt x="0" y="188"/>
                </a:lnTo>
                <a:lnTo>
                  <a:pt x="0" y="196"/>
                </a:lnTo>
                <a:lnTo>
                  <a:pt x="8" y="210"/>
                </a:lnTo>
                <a:lnTo>
                  <a:pt x="18" y="220"/>
                </a:lnTo>
                <a:lnTo>
                  <a:pt x="19" y="227"/>
                </a:lnTo>
                <a:lnTo>
                  <a:pt x="24" y="240"/>
                </a:lnTo>
                <a:lnTo>
                  <a:pt x="38" y="254"/>
                </a:lnTo>
                <a:lnTo>
                  <a:pt x="60" y="266"/>
                </a:lnTo>
                <a:lnTo>
                  <a:pt x="75" y="277"/>
                </a:lnTo>
                <a:lnTo>
                  <a:pt x="86" y="292"/>
                </a:lnTo>
                <a:lnTo>
                  <a:pt x="86" y="296"/>
                </a:lnTo>
                <a:lnTo>
                  <a:pt x="83" y="303"/>
                </a:lnTo>
                <a:lnTo>
                  <a:pt x="78" y="309"/>
                </a:lnTo>
                <a:lnTo>
                  <a:pt x="74" y="316"/>
                </a:lnTo>
                <a:lnTo>
                  <a:pt x="62" y="332"/>
                </a:lnTo>
                <a:lnTo>
                  <a:pt x="66" y="338"/>
                </a:lnTo>
                <a:lnTo>
                  <a:pt x="76" y="348"/>
                </a:lnTo>
                <a:lnTo>
                  <a:pt x="84" y="358"/>
                </a:lnTo>
                <a:lnTo>
                  <a:pt x="95" y="374"/>
                </a:lnTo>
                <a:lnTo>
                  <a:pt x="112" y="403"/>
                </a:lnTo>
                <a:lnTo>
                  <a:pt x="121" y="415"/>
                </a:lnTo>
                <a:lnTo>
                  <a:pt x="135" y="428"/>
                </a:lnTo>
                <a:lnTo>
                  <a:pt x="149" y="438"/>
                </a:lnTo>
                <a:lnTo>
                  <a:pt x="169" y="437"/>
                </a:lnTo>
                <a:lnTo>
                  <a:pt x="192" y="455"/>
                </a:lnTo>
                <a:lnTo>
                  <a:pt x="215" y="481"/>
                </a:lnTo>
                <a:lnTo>
                  <a:pt x="234" y="493"/>
                </a:lnTo>
                <a:lnTo>
                  <a:pt x="246" y="497"/>
                </a:lnTo>
                <a:lnTo>
                  <a:pt x="256" y="506"/>
                </a:lnTo>
                <a:lnTo>
                  <a:pt x="265" y="520"/>
                </a:lnTo>
                <a:lnTo>
                  <a:pt x="269" y="528"/>
                </a:lnTo>
                <a:lnTo>
                  <a:pt x="278" y="533"/>
                </a:lnTo>
                <a:lnTo>
                  <a:pt x="299" y="532"/>
                </a:lnTo>
                <a:lnTo>
                  <a:pt x="328" y="554"/>
                </a:lnTo>
                <a:lnTo>
                  <a:pt x="345" y="570"/>
                </a:lnTo>
                <a:lnTo>
                  <a:pt x="354" y="582"/>
                </a:lnTo>
                <a:lnTo>
                  <a:pt x="360" y="584"/>
                </a:lnTo>
                <a:lnTo>
                  <a:pt x="377" y="592"/>
                </a:lnTo>
                <a:lnTo>
                  <a:pt x="390" y="602"/>
                </a:lnTo>
                <a:lnTo>
                  <a:pt x="402" y="624"/>
                </a:lnTo>
                <a:lnTo>
                  <a:pt x="431" y="630"/>
                </a:lnTo>
                <a:lnTo>
                  <a:pt x="468" y="631"/>
                </a:lnTo>
                <a:lnTo>
                  <a:pt x="480" y="621"/>
                </a:lnTo>
                <a:lnTo>
                  <a:pt x="493" y="619"/>
                </a:lnTo>
                <a:lnTo>
                  <a:pt x="506" y="622"/>
                </a:lnTo>
                <a:lnTo>
                  <a:pt x="533" y="625"/>
                </a:lnTo>
                <a:lnTo>
                  <a:pt x="537" y="607"/>
                </a:lnTo>
                <a:lnTo>
                  <a:pt x="553" y="587"/>
                </a:lnTo>
                <a:lnTo>
                  <a:pt x="560" y="580"/>
                </a:lnTo>
                <a:lnTo>
                  <a:pt x="581" y="581"/>
                </a:lnTo>
                <a:lnTo>
                  <a:pt x="585" y="567"/>
                </a:lnTo>
                <a:lnTo>
                  <a:pt x="589" y="526"/>
                </a:lnTo>
                <a:lnTo>
                  <a:pt x="594" y="522"/>
                </a:lnTo>
                <a:lnTo>
                  <a:pt x="608" y="523"/>
                </a:lnTo>
                <a:lnTo>
                  <a:pt x="623" y="530"/>
                </a:lnTo>
                <a:lnTo>
                  <a:pt x="628" y="536"/>
                </a:lnTo>
                <a:lnTo>
                  <a:pt x="636" y="535"/>
                </a:lnTo>
                <a:lnTo>
                  <a:pt x="646" y="531"/>
                </a:lnTo>
                <a:lnTo>
                  <a:pt x="658" y="529"/>
                </a:lnTo>
                <a:lnTo>
                  <a:pt x="677" y="533"/>
                </a:lnTo>
                <a:lnTo>
                  <a:pt x="718" y="552"/>
                </a:lnTo>
                <a:lnTo>
                  <a:pt x="738" y="558"/>
                </a:lnTo>
                <a:lnTo>
                  <a:pt x="751" y="557"/>
                </a:lnTo>
                <a:lnTo>
                  <a:pt x="764" y="557"/>
                </a:lnTo>
                <a:lnTo>
                  <a:pt x="812" y="585"/>
                </a:lnTo>
                <a:lnTo>
                  <a:pt x="845" y="589"/>
                </a:lnTo>
                <a:lnTo>
                  <a:pt x="875" y="589"/>
                </a:lnTo>
                <a:lnTo>
                  <a:pt x="884" y="581"/>
                </a:lnTo>
                <a:lnTo>
                  <a:pt x="897" y="574"/>
                </a:lnTo>
                <a:lnTo>
                  <a:pt x="911" y="574"/>
                </a:lnTo>
                <a:lnTo>
                  <a:pt x="922" y="578"/>
                </a:lnTo>
                <a:lnTo>
                  <a:pt x="946" y="590"/>
                </a:lnTo>
                <a:lnTo>
                  <a:pt x="956" y="594"/>
                </a:lnTo>
                <a:lnTo>
                  <a:pt x="970" y="596"/>
                </a:lnTo>
                <a:lnTo>
                  <a:pt x="981" y="599"/>
                </a:lnTo>
                <a:lnTo>
                  <a:pt x="991" y="620"/>
                </a:lnTo>
                <a:lnTo>
                  <a:pt x="996" y="625"/>
                </a:lnTo>
                <a:lnTo>
                  <a:pt x="1001" y="606"/>
                </a:lnTo>
                <a:lnTo>
                  <a:pt x="1016" y="578"/>
                </a:lnTo>
                <a:lnTo>
                  <a:pt x="1031" y="563"/>
                </a:lnTo>
                <a:lnTo>
                  <a:pt x="1042" y="558"/>
                </a:lnTo>
                <a:lnTo>
                  <a:pt x="1064" y="563"/>
                </a:lnTo>
                <a:lnTo>
                  <a:pt x="1101" y="567"/>
                </a:lnTo>
                <a:lnTo>
                  <a:pt x="1131" y="563"/>
                </a:lnTo>
                <a:lnTo>
                  <a:pt x="1158" y="550"/>
                </a:lnTo>
                <a:lnTo>
                  <a:pt x="1172" y="540"/>
                </a:lnTo>
                <a:lnTo>
                  <a:pt x="1184" y="529"/>
                </a:lnTo>
                <a:lnTo>
                  <a:pt x="1188" y="523"/>
                </a:lnTo>
                <a:lnTo>
                  <a:pt x="1193" y="519"/>
                </a:lnTo>
                <a:lnTo>
                  <a:pt x="1216" y="513"/>
                </a:lnTo>
                <a:lnTo>
                  <a:pt x="1222" y="505"/>
                </a:lnTo>
                <a:lnTo>
                  <a:pt x="1225" y="491"/>
                </a:lnTo>
                <a:lnTo>
                  <a:pt x="1226" y="476"/>
                </a:lnTo>
                <a:lnTo>
                  <a:pt x="1230" y="464"/>
                </a:lnTo>
                <a:lnTo>
                  <a:pt x="1235" y="456"/>
                </a:lnTo>
                <a:lnTo>
                  <a:pt x="1276" y="436"/>
                </a:lnTo>
                <a:lnTo>
                  <a:pt x="1280" y="429"/>
                </a:lnTo>
                <a:lnTo>
                  <a:pt x="1287" y="421"/>
                </a:lnTo>
                <a:lnTo>
                  <a:pt x="1298" y="413"/>
                </a:lnTo>
                <a:lnTo>
                  <a:pt x="1309" y="402"/>
                </a:lnTo>
                <a:lnTo>
                  <a:pt x="1321" y="396"/>
                </a:lnTo>
                <a:lnTo>
                  <a:pt x="1338" y="397"/>
                </a:lnTo>
                <a:lnTo>
                  <a:pt x="1353" y="395"/>
                </a:lnTo>
                <a:lnTo>
                  <a:pt x="1364" y="391"/>
                </a:lnTo>
                <a:lnTo>
                  <a:pt x="1369" y="391"/>
                </a:lnTo>
                <a:lnTo>
                  <a:pt x="1368" y="38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9" name="Freeform 45"/>
          <p:cNvSpPr>
            <a:spLocks noEditPoints="1"/>
          </p:cNvSpPr>
          <p:nvPr/>
        </p:nvSpPr>
        <p:spPr bwMode="auto">
          <a:xfrm>
            <a:off x="6881908" y="2541631"/>
            <a:ext cx="175105" cy="153091"/>
          </a:xfrm>
          <a:custGeom>
            <a:avLst/>
            <a:gdLst>
              <a:gd name="T0" fmla="*/ 1163 w 1228"/>
              <a:gd name="T1" fmla="*/ 308 h 1072"/>
              <a:gd name="T2" fmla="*/ 1132 w 1228"/>
              <a:gd name="T3" fmla="*/ 252 h 1072"/>
              <a:gd name="T4" fmla="*/ 1117 w 1228"/>
              <a:gd name="T5" fmla="*/ 162 h 1072"/>
              <a:gd name="T6" fmla="*/ 1048 w 1228"/>
              <a:gd name="T7" fmla="*/ 186 h 1072"/>
              <a:gd name="T8" fmla="*/ 923 w 1228"/>
              <a:gd name="T9" fmla="*/ 198 h 1072"/>
              <a:gd name="T10" fmla="*/ 807 w 1228"/>
              <a:gd name="T11" fmla="*/ 151 h 1072"/>
              <a:gd name="T12" fmla="*/ 692 w 1228"/>
              <a:gd name="T13" fmla="*/ 51 h 1072"/>
              <a:gd name="T14" fmla="*/ 573 w 1228"/>
              <a:gd name="T15" fmla="*/ 4 h 1072"/>
              <a:gd name="T16" fmla="*/ 525 w 1228"/>
              <a:gd name="T17" fmla="*/ 43 h 1072"/>
              <a:gd name="T18" fmla="*/ 437 w 1228"/>
              <a:gd name="T19" fmla="*/ 86 h 1072"/>
              <a:gd name="T20" fmla="*/ 445 w 1228"/>
              <a:gd name="T21" fmla="*/ 163 h 1072"/>
              <a:gd name="T22" fmla="*/ 382 w 1228"/>
              <a:gd name="T23" fmla="*/ 225 h 1072"/>
              <a:gd name="T24" fmla="*/ 380 w 1228"/>
              <a:gd name="T25" fmla="*/ 276 h 1072"/>
              <a:gd name="T26" fmla="*/ 266 w 1228"/>
              <a:gd name="T27" fmla="*/ 273 h 1072"/>
              <a:gd name="T28" fmla="*/ 211 w 1228"/>
              <a:gd name="T29" fmla="*/ 230 h 1072"/>
              <a:gd name="T30" fmla="*/ 119 w 1228"/>
              <a:gd name="T31" fmla="*/ 273 h 1072"/>
              <a:gd name="T32" fmla="*/ 21 w 1228"/>
              <a:gd name="T33" fmla="*/ 273 h 1072"/>
              <a:gd name="T34" fmla="*/ 49 w 1228"/>
              <a:gd name="T35" fmla="*/ 419 h 1072"/>
              <a:gd name="T36" fmla="*/ 152 w 1228"/>
              <a:gd name="T37" fmla="*/ 355 h 1072"/>
              <a:gd name="T38" fmla="*/ 281 w 1228"/>
              <a:gd name="T39" fmla="*/ 375 h 1072"/>
              <a:gd name="T40" fmla="*/ 395 w 1228"/>
              <a:gd name="T41" fmla="*/ 588 h 1072"/>
              <a:gd name="T42" fmla="*/ 341 w 1228"/>
              <a:gd name="T43" fmla="*/ 607 h 1072"/>
              <a:gd name="T44" fmla="*/ 518 w 1228"/>
              <a:gd name="T45" fmla="*/ 773 h 1072"/>
              <a:gd name="T46" fmla="*/ 612 w 1228"/>
              <a:gd name="T47" fmla="*/ 788 h 1072"/>
              <a:gd name="T48" fmla="*/ 868 w 1228"/>
              <a:gd name="T49" fmla="*/ 943 h 1072"/>
              <a:gd name="T50" fmla="*/ 804 w 1228"/>
              <a:gd name="T51" fmla="*/ 849 h 1072"/>
              <a:gd name="T52" fmla="*/ 678 w 1228"/>
              <a:gd name="T53" fmla="*/ 728 h 1072"/>
              <a:gd name="T54" fmla="*/ 570 w 1228"/>
              <a:gd name="T55" fmla="*/ 617 h 1072"/>
              <a:gd name="T56" fmla="*/ 467 w 1228"/>
              <a:gd name="T57" fmla="*/ 476 h 1072"/>
              <a:gd name="T58" fmla="*/ 512 w 1228"/>
              <a:gd name="T59" fmla="*/ 341 h 1072"/>
              <a:gd name="T60" fmla="*/ 614 w 1228"/>
              <a:gd name="T61" fmla="*/ 353 h 1072"/>
              <a:gd name="T62" fmla="*/ 782 w 1228"/>
              <a:gd name="T63" fmla="*/ 351 h 1072"/>
              <a:gd name="T64" fmla="*/ 872 w 1228"/>
              <a:gd name="T65" fmla="*/ 355 h 1072"/>
              <a:gd name="T66" fmla="*/ 983 w 1228"/>
              <a:gd name="T67" fmla="*/ 361 h 1072"/>
              <a:gd name="T68" fmla="*/ 1093 w 1228"/>
              <a:gd name="T69" fmla="*/ 388 h 1072"/>
              <a:gd name="T70" fmla="*/ 1149 w 1228"/>
              <a:gd name="T71" fmla="*/ 450 h 1072"/>
              <a:gd name="T72" fmla="*/ 1168 w 1228"/>
              <a:gd name="T73" fmla="*/ 423 h 1072"/>
              <a:gd name="T74" fmla="*/ 1209 w 1228"/>
              <a:gd name="T75" fmla="*/ 352 h 1072"/>
              <a:gd name="T76" fmla="*/ 249 w 1228"/>
              <a:gd name="T77" fmla="*/ 372 h 1072"/>
              <a:gd name="T78" fmla="*/ 209 w 1228"/>
              <a:gd name="T79" fmla="*/ 386 h 1072"/>
              <a:gd name="T80" fmla="*/ 198 w 1228"/>
              <a:gd name="T81" fmla="*/ 450 h 1072"/>
              <a:gd name="T82" fmla="*/ 162 w 1228"/>
              <a:gd name="T83" fmla="*/ 359 h 1072"/>
              <a:gd name="T84" fmla="*/ 192 w 1228"/>
              <a:gd name="T85" fmla="*/ 501 h 1072"/>
              <a:gd name="T86" fmla="*/ 278 w 1228"/>
              <a:gd name="T87" fmla="*/ 478 h 1072"/>
              <a:gd name="T88" fmla="*/ 245 w 1228"/>
              <a:gd name="T89" fmla="*/ 475 h 1072"/>
              <a:gd name="T90" fmla="*/ 335 w 1228"/>
              <a:gd name="T91" fmla="*/ 581 h 1072"/>
              <a:gd name="T92" fmla="*/ 315 w 1228"/>
              <a:gd name="T93" fmla="*/ 536 h 1072"/>
              <a:gd name="T94" fmla="*/ 290 w 1228"/>
              <a:gd name="T95" fmla="*/ 533 h 1072"/>
              <a:gd name="T96" fmla="*/ 348 w 1228"/>
              <a:gd name="T97" fmla="*/ 695 h 1072"/>
              <a:gd name="T98" fmla="*/ 332 w 1228"/>
              <a:gd name="T99" fmla="*/ 637 h 1072"/>
              <a:gd name="T100" fmla="*/ 382 w 1228"/>
              <a:gd name="T101" fmla="*/ 682 h 1072"/>
              <a:gd name="T102" fmla="*/ 716 w 1228"/>
              <a:gd name="T103" fmla="*/ 851 h 1072"/>
              <a:gd name="T104" fmla="*/ 620 w 1228"/>
              <a:gd name="T105" fmla="*/ 846 h 1072"/>
              <a:gd name="T106" fmla="*/ 755 w 1228"/>
              <a:gd name="T107" fmla="*/ 890 h 1072"/>
              <a:gd name="T108" fmla="*/ 648 w 1228"/>
              <a:gd name="T109" fmla="*/ 890 h 1072"/>
              <a:gd name="T110" fmla="*/ 1023 w 1228"/>
              <a:gd name="T111" fmla="*/ 1030 h 1072"/>
              <a:gd name="T112" fmla="*/ 901 w 1228"/>
              <a:gd name="T113" fmla="*/ 949 h 1072"/>
              <a:gd name="T114" fmla="*/ 798 w 1228"/>
              <a:gd name="T115" fmla="*/ 935 h 1072"/>
              <a:gd name="T116" fmla="*/ 1060 w 1228"/>
              <a:gd name="T117" fmla="*/ 1059 h 1072"/>
              <a:gd name="T118" fmla="*/ 674 w 1228"/>
              <a:gd name="T119" fmla="*/ 937 h 1072"/>
              <a:gd name="T120" fmla="*/ 784 w 1228"/>
              <a:gd name="T121" fmla="*/ 948 h 1072"/>
              <a:gd name="T122" fmla="*/ 904 w 1228"/>
              <a:gd name="T123" fmla="*/ 1003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8" h="1072">
                <a:moveTo>
                  <a:pt x="1228" y="341"/>
                </a:moveTo>
                <a:lnTo>
                  <a:pt x="1224" y="336"/>
                </a:lnTo>
                <a:lnTo>
                  <a:pt x="1218" y="332"/>
                </a:lnTo>
                <a:lnTo>
                  <a:pt x="1213" y="327"/>
                </a:lnTo>
                <a:lnTo>
                  <a:pt x="1201" y="324"/>
                </a:lnTo>
                <a:lnTo>
                  <a:pt x="1163" y="308"/>
                </a:lnTo>
                <a:lnTo>
                  <a:pt x="1144" y="293"/>
                </a:lnTo>
                <a:lnTo>
                  <a:pt x="1143" y="276"/>
                </a:lnTo>
                <a:lnTo>
                  <a:pt x="1148" y="266"/>
                </a:lnTo>
                <a:lnTo>
                  <a:pt x="1156" y="263"/>
                </a:lnTo>
                <a:lnTo>
                  <a:pt x="1153" y="260"/>
                </a:lnTo>
                <a:lnTo>
                  <a:pt x="1132" y="252"/>
                </a:lnTo>
                <a:lnTo>
                  <a:pt x="1124" y="241"/>
                </a:lnTo>
                <a:lnTo>
                  <a:pt x="1129" y="226"/>
                </a:lnTo>
                <a:lnTo>
                  <a:pt x="1117" y="198"/>
                </a:lnTo>
                <a:lnTo>
                  <a:pt x="1105" y="180"/>
                </a:lnTo>
                <a:lnTo>
                  <a:pt x="1116" y="173"/>
                </a:lnTo>
                <a:lnTo>
                  <a:pt x="1117" y="162"/>
                </a:lnTo>
                <a:lnTo>
                  <a:pt x="1118" y="156"/>
                </a:lnTo>
                <a:lnTo>
                  <a:pt x="1117" y="156"/>
                </a:lnTo>
                <a:lnTo>
                  <a:pt x="1103" y="161"/>
                </a:lnTo>
                <a:lnTo>
                  <a:pt x="1080" y="164"/>
                </a:lnTo>
                <a:lnTo>
                  <a:pt x="1069" y="162"/>
                </a:lnTo>
                <a:lnTo>
                  <a:pt x="1048" y="186"/>
                </a:lnTo>
                <a:lnTo>
                  <a:pt x="1042" y="191"/>
                </a:lnTo>
                <a:lnTo>
                  <a:pt x="1023" y="198"/>
                </a:lnTo>
                <a:lnTo>
                  <a:pt x="1006" y="202"/>
                </a:lnTo>
                <a:lnTo>
                  <a:pt x="992" y="199"/>
                </a:lnTo>
                <a:lnTo>
                  <a:pt x="986" y="199"/>
                </a:lnTo>
                <a:lnTo>
                  <a:pt x="923" y="198"/>
                </a:lnTo>
                <a:lnTo>
                  <a:pt x="892" y="193"/>
                </a:lnTo>
                <a:lnTo>
                  <a:pt x="870" y="182"/>
                </a:lnTo>
                <a:lnTo>
                  <a:pt x="856" y="172"/>
                </a:lnTo>
                <a:lnTo>
                  <a:pt x="849" y="161"/>
                </a:lnTo>
                <a:lnTo>
                  <a:pt x="832" y="154"/>
                </a:lnTo>
                <a:lnTo>
                  <a:pt x="807" y="151"/>
                </a:lnTo>
                <a:lnTo>
                  <a:pt x="786" y="139"/>
                </a:lnTo>
                <a:lnTo>
                  <a:pt x="772" y="119"/>
                </a:lnTo>
                <a:lnTo>
                  <a:pt x="751" y="102"/>
                </a:lnTo>
                <a:lnTo>
                  <a:pt x="727" y="90"/>
                </a:lnTo>
                <a:lnTo>
                  <a:pt x="707" y="73"/>
                </a:lnTo>
                <a:lnTo>
                  <a:pt x="692" y="51"/>
                </a:lnTo>
                <a:lnTo>
                  <a:pt x="666" y="31"/>
                </a:lnTo>
                <a:lnTo>
                  <a:pt x="629" y="13"/>
                </a:lnTo>
                <a:lnTo>
                  <a:pt x="617" y="9"/>
                </a:lnTo>
                <a:lnTo>
                  <a:pt x="599" y="3"/>
                </a:lnTo>
                <a:lnTo>
                  <a:pt x="577" y="0"/>
                </a:lnTo>
                <a:lnTo>
                  <a:pt x="573" y="4"/>
                </a:lnTo>
                <a:lnTo>
                  <a:pt x="564" y="7"/>
                </a:lnTo>
                <a:lnTo>
                  <a:pt x="560" y="13"/>
                </a:lnTo>
                <a:lnTo>
                  <a:pt x="564" y="38"/>
                </a:lnTo>
                <a:lnTo>
                  <a:pt x="559" y="42"/>
                </a:lnTo>
                <a:lnTo>
                  <a:pt x="533" y="40"/>
                </a:lnTo>
                <a:lnTo>
                  <a:pt x="525" y="43"/>
                </a:lnTo>
                <a:lnTo>
                  <a:pt x="512" y="59"/>
                </a:lnTo>
                <a:lnTo>
                  <a:pt x="499" y="67"/>
                </a:lnTo>
                <a:lnTo>
                  <a:pt x="481" y="72"/>
                </a:lnTo>
                <a:lnTo>
                  <a:pt x="468" y="78"/>
                </a:lnTo>
                <a:lnTo>
                  <a:pt x="451" y="83"/>
                </a:lnTo>
                <a:lnTo>
                  <a:pt x="437" y="86"/>
                </a:lnTo>
                <a:lnTo>
                  <a:pt x="432" y="94"/>
                </a:lnTo>
                <a:lnTo>
                  <a:pt x="429" y="102"/>
                </a:lnTo>
                <a:lnTo>
                  <a:pt x="430" y="111"/>
                </a:lnTo>
                <a:lnTo>
                  <a:pt x="444" y="126"/>
                </a:lnTo>
                <a:lnTo>
                  <a:pt x="446" y="142"/>
                </a:lnTo>
                <a:lnTo>
                  <a:pt x="445" y="163"/>
                </a:lnTo>
                <a:lnTo>
                  <a:pt x="442" y="174"/>
                </a:lnTo>
                <a:lnTo>
                  <a:pt x="437" y="181"/>
                </a:lnTo>
                <a:lnTo>
                  <a:pt x="402" y="191"/>
                </a:lnTo>
                <a:lnTo>
                  <a:pt x="366" y="207"/>
                </a:lnTo>
                <a:lnTo>
                  <a:pt x="365" y="211"/>
                </a:lnTo>
                <a:lnTo>
                  <a:pt x="382" y="225"/>
                </a:lnTo>
                <a:lnTo>
                  <a:pt x="383" y="230"/>
                </a:lnTo>
                <a:lnTo>
                  <a:pt x="369" y="238"/>
                </a:lnTo>
                <a:lnTo>
                  <a:pt x="368" y="246"/>
                </a:lnTo>
                <a:lnTo>
                  <a:pt x="370" y="256"/>
                </a:lnTo>
                <a:lnTo>
                  <a:pt x="377" y="266"/>
                </a:lnTo>
                <a:lnTo>
                  <a:pt x="380" y="276"/>
                </a:lnTo>
                <a:lnTo>
                  <a:pt x="359" y="282"/>
                </a:lnTo>
                <a:lnTo>
                  <a:pt x="332" y="280"/>
                </a:lnTo>
                <a:lnTo>
                  <a:pt x="300" y="267"/>
                </a:lnTo>
                <a:lnTo>
                  <a:pt x="288" y="268"/>
                </a:lnTo>
                <a:lnTo>
                  <a:pt x="278" y="276"/>
                </a:lnTo>
                <a:lnTo>
                  <a:pt x="266" y="273"/>
                </a:lnTo>
                <a:lnTo>
                  <a:pt x="253" y="264"/>
                </a:lnTo>
                <a:lnTo>
                  <a:pt x="236" y="249"/>
                </a:lnTo>
                <a:lnTo>
                  <a:pt x="227" y="239"/>
                </a:lnTo>
                <a:lnTo>
                  <a:pt x="223" y="229"/>
                </a:lnTo>
                <a:lnTo>
                  <a:pt x="218" y="226"/>
                </a:lnTo>
                <a:lnTo>
                  <a:pt x="211" y="230"/>
                </a:lnTo>
                <a:lnTo>
                  <a:pt x="206" y="243"/>
                </a:lnTo>
                <a:lnTo>
                  <a:pt x="190" y="265"/>
                </a:lnTo>
                <a:lnTo>
                  <a:pt x="178" y="272"/>
                </a:lnTo>
                <a:lnTo>
                  <a:pt x="160" y="271"/>
                </a:lnTo>
                <a:lnTo>
                  <a:pt x="134" y="271"/>
                </a:lnTo>
                <a:lnTo>
                  <a:pt x="119" y="273"/>
                </a:lnTo>
                <a:lnTo>
                  <a:pt x="99" y="264"/>
                </a:lnTo>
                <a:lnTo>
                  <a:pt x="94" y="266"/>
                </a:lnTo>
                <a:lnTo>
                  <a:pt x="94" y="272"/>
                </a:lnTo>
                <a:lnTo>
                  <a:pt x="87" y="280"/>
                </a:lnTo>
                <a:lnTo>
                  <a:pt x="76" y="285"/>
                </a:lnTo>
                <a:lnTo>
                  <a:pt x="21" y="273"/>
                </a:lnTo>
                <a:lnTo>
                  <a:pt x="12" y="262"/>
                </a:lnTo>
                <a:lnTo>
                  <a:pt x="0" y="272"/>
                </a:lnTo>
                <a:lnTo>
                  <a:pt x="19" y="336"/>
                </a:lnTo>
                <a:lnTo>
                  <a:pt x="22" y="353"/>
                </a:lnTo>
                <a:lnTo>
                  <a:pt x="25" y="368"/>
                </a:lnTo>
                <a:lnTo>
                  <a:pt x="49" y="419"/>
                </a:lnTo>
                <a:lnTo>
                  <a:pt x="74" y="458"/>
                </a:lnTo>
                <a:lnTo>
                  <a:pt x="82" y="460"/>
                </a:lnTo>
                <a:lnTo>
                  <a:pt x="96" y="459"/>
                </a:lnTo>
                <a:lnTo>
                  <a:pt x="112" y="435"/>
                </a:lnTo>
                <a:lnTo>
                  <a:pt x="122" y="417"/>
                </a:lnTo>
                <a:lnTo>
                  <a:pt x="152" y="355"/>
                </a:lnTo>
                <a:lnTo>
                  <a:pt x="158" y="323"/>
                </a:lnTo>
                <a:lnTo>
                  <a:pt x="167" y="308"/>
                </a:lnTo>
                <a:lnTo>
                  <a:pt x="182" y="307"/>
                </a:lnTo>
                <a:lnTo>
                  <a:pt x="216" y="319"/>
                </a:lnTo>
                <a:lnTo>
                  <a:pt x="234" y="338"/>
                </a:lnTo>
                <a:lnTo>
                  <a:pt x="281" y="375"/>
                </a:lnTo>
                <a:lnTo>
                  <a:pt x="292" y="424"/>
                </a:lnTo>
                <a:lnTo>
                  <a:pt x="289" y="463"/>
                </a:lnTo>
                <a:lnTo>
                  <a:pt x="291" y="492"/>
                </a:lnTo>
                <a:lnTo>
                  <a:pt x="309" y="518"/>
                </a:lnTo>
                <a:lnTo>
                  <a:pt x="371" y="574"/>
                </a:lnTo>
                <a:lnTo>
                  <a:pt x="395" y="588"/>
                </a:lnTo>
                <a:lnTo>
                  <a:pt x="414" y="602"/>
                </a:lnTo>
                <a:lnTo>
                  <a:pt x="392" y="598"/>
                </a:lnTo>
                <a:lnTo>
                  <a:pt x="375" y="598"/>
                </a:lnTo>
                <a:lnTo>
                  <a:pt x="363" y="602"/>
                </a:lnTo>
                <a:lnTo>
                  <a:pt x="354" y="602"/>
                </a:lnTo>
                <a:lnTo>
                  <a:pt x="341" y="607"/>
                </a:lnTo>
                <a:lnTo>
                  <a:pt x="354" y="628"/>
                </a:lnTo>
                <a:lnTo>
                  <a:pt x="422" y="696"/>
                </a:lnTo>
                <a:lnTo>
                  <a:pt x="456" y="720"/>
                </a:lnTo>
                <a:lnTo>
                  <a:pt x="490" y="740"/>
                </a:lnTo>
                <a:lnTo>
                  <a:pt x="516" y="759"/>
                </a:lnTo>
                <a:lnTo>
                  <a:pt x="518" y="773"/>
                </a:lnTo>
                <a:lnTo>
                  <a:pt x="517" y="782"/>
                </a:lnTo>
                <a:lnTo>
                  <a:pt x="526" y="794"/>
                </a:lnTo>
                <a:lnTo>
                  <a:pt x="539" y="798"/>
                </a:lnTo>
                <a:lnTo>
                  <a:pt x="557" y="798"/>
                </a:lnTo>
                <a:lnTo>
                  <a:pt x="586" y="791"/>
                </a:lnTo>
                <a:lnTo>
                  <a:pt x="612" y="788"/>
                </a:lnTo>
                <a:lnTo>
                  <a:pt x="656" y="808"/>
                </a:lnTo>
                <a:lnTo>
                  <a:pt x="721" y="827"/>
                </a:lnTo>
                <a:lnTo>
                  <a:pt x="770" y="873"/>
                </a:lnTo>
                <a:lnTo>
                  <a:pt x="813" y="898"/>
                </a:lnTo>
                <a:lnTo>
                  <a:pt x="858" y="936"/>
                </a:lnTo>
                <a:lnTo>
                  <a:pt x="868" y="943"/>
                </a:lnTo>
                <a:lnTo>
                  <a:pt x="880" y="937"/>
                </a:lnTo>
                <a:lnTo>
                  <a:pt x="883" y="932"/>
                </a:lnTo>
                <a:lnTo>
                  <a:pt x="881" y="925"/>
                </a:lnTo>
                <a:lnTo>
                  <a:pt x="875" y="916"/>
                </a:lnTo>
                <a:lnTo>
                  <a:pt x="827" y="876"/>
                </a:lnTo>
                <a:lnTo>
                  <a:pt x="804" y="849"/>
                </a:lnTo>
                <a:lnTo>
                  <a:pt x="799" y="839"/>
                </a:lnTo>
                <a:lnTo>
                  <a:pt x="798" y="814"/>
                </a:lnTo>
                <a:lnTo>
                  <a:pt x="793" y="807"/>
                </a:lnTo>
                <a:lnTo>
                  <a:pt x="758" y="795"/>
                </a:lnTo>
                <a:lnTo>
                  <a:pt x="719" y="761"/>
                </a:lnTo>
                <a:lnTo>
                  <a:pt x="678" y="728"/>
                </a:lnTo>
                <a:lnTo>
                  <a:pt x="673" y="719"/>
                </a:lnTo>
                <a:lnTo>
                  <a:pt x="651" y="694"/>
                </a:lnTo>
                <a:lnTo>
                  <a:pt x="625" y="671"/>
                </a:lnTo>
                <a:lnTo>
                  <a:pt x="605" y="657"/>
                </a:lnTo>
                <a:lnTo>
                  <a:pt x="589" y="640"/>
                </a:lnTo>
                <a:lnTo>
                  <a:pt x="570" y="617"/>
                </a:lnTo>
                <a:lnTo>
                  <a:pt x="560" y="582"/>
                </a:lnTo>
                <a:lnTo>
                  <a:pt x="551" y="551"/>
                </a:lnTo>
                <a:lnTo>
                  <a:pt x="545" y="539"/>
                </a:lnTo>
                <a:lnTo>
                  <a:pt x="533" y="535"/>
                </a:lnTo>
                <a:lnTo>
                  <a:pt x="498" y="498"/>
                </a:lnTo>
                <a:lnTo>
                  <a:pt x="467" y="476"/>
                </a:lnTo>
                <a:lnTo>
                  <a:pt x="467" y="453"/>
                </a:lnTo>
                <a:lnTo>
                  <a:pt x="471" y="393"/>
                </a:lnTo>
                <a:lnTo>
                  <a:pt x="475" y="349"/>
                </a:lnTo>
                <a:lnTo>
                  <a:pt x="482" y="343"/>
                </a:lnTo>
                <a:lnTo>
                  <a:pt x="495" y="340"/>
                </a:lnTo>
                <a:lnTo>
                  <a:pt x="512" y="341"/>
                </a:lnTo>
                <a:lnTo>
                  <a:pt x="525" y="346"/>
                </a:lnTo>
                <a:lnTo>
                  <a:pt x="553" y="377"/>
                </a:lnTo>
                <a:lnTo>
                  <a:pt x="568" y="388"/>
                </a:lnTo>
                <a:lnTo>
                  <a:pt x="581" y="393"/>
                </a:lnTo>
                <a:lnTo>
                  <a:pt x="596" y="380"/>
                </a:lnTo>
                <a:lnTo>
                  <a:pt x="614" y="353"/>
                </a:lnTo>
                <a:lnTo>
                  <a:pt x="630" y="339"/>
                </a:lnTo>
                <a:lnTo>
                  <a:pt x="684" y="344"/>
                </a:lnTo>
                <a:lnTo>
                  <a:pt x="710" y="325"/>
                </a:lnTo>
                <a:lnTo>
                  <a:pt x="754" y="351"/>
                </a:lnTo>
                <a:lnTo>
                  <a:pt x="772" y="356"/>
                </a:lnTo>
                <a:lnTo>
                  <a:pt x="782" y="351"/>
                </a:lnTo>
                <a:lnTo>
                  <a:pt x="795" y="353"/>
                </a:lnTo>
                <a:lnTo>
                  <a:pt x="826" y="361"/>
                </a:lnTo>
                <a:lnTo>
                  <a:pt x="833" y="365"/>
                </a:lnTo>
                <a:lnTo>
                  <a:pt x="842" y="364"/>
                </a:lnTo>
                <a:lnTo>
                  <a:pt x="864" y="353"/>
                </a:lnTo>
                <a:lnTo>
                  <a:pt x="872" y="355"/>
                </a:lnTo>
                <a:lnTo>
                  <a:pt x="899" y="375"/>
                </a:lnTo>
                <a:lnTo>
                  <a:pt x="911" y="375"/>
                </a:lnTo>
                <a:lnTo>
                  <a:pt x="926" y="367"/>
                </a:lnTo>
                <a:lnTo>
                  <a:pt x="936" y="359"/>
                </a:lnTo>
                <a:lnTo>
                  <a:pt x="965" y="365"/>
                </a:lnTo>
                <a:lnTo>
                  <a:pt x="983" y="361"/>
                </a:lnTo>
                <a:lnTo>
                  <a:pt x="996" y="361"/>
                </a:lnTo>
                <a:lnTo>
                  <a:pt x="1011" y="365"/>
                </a:lnTo>
                <a:lnTo>
                  <a:pt x="1026" y="369"/>
                </a:lnTo>
                <a:lnTo>
                  <a:pt x="1039" y="373"/>
                </a:lnTo>
                <a:lnTo>
                  <a:pt x="1076" y="375"/>
                </a:lnTo>
                <a:lnTo>
                  <a:pt x="1093" y="388"/>
                </a:lnTo>
                <a:lnTo>
                  <a:pt x="1101" y="422"/>
                </a:lnTo>
                <a:lnTo>
                  <a:pt x="1101" y="430"/>
                </a:lnTo>
                <a:lnTo>
                  <a:pt x="1103" y="439"/>
                </a:lnTo>
                <a:lnTo>
                  <a:pt x="1114" y="447"/>
                </a:lnTo>
                <a:lnTo>
                  <a:pt x="1136" y="451"/>
                </a:lnTo>
                <a:lnTo>
                  <a:pt x="1149" y="450"/>
                </a:lnTo>
                <a:lnTo>
                  <a:pt x="1146" y="441"/>
                </a:lnTo>
                <a:lnTo>
                  <a:pt x="1149" y="438"/>
                </a:lnTo>
                <a:lnTo>
                  <a:pt x="1156" y="438"/>
                </a:lnTo>
                <a:lnTo>
                  <a:pt x="1161" y="440"/>
                </a:lnTo>
                <a:lnTo>
                  <a:pt x="1166" y="435"/>
                </a:lnTo>
                <a:lnTo>
                  <a:pt x="1168" y="423"/>
                </a:lnTo>
                <a:lnTo>
                  <a:pt x="1159" y="360"/>
                </a:lnTo>
                <a:lnTo>
                  <a:pt x="1172" y="357"/>
                </a:lnTo>
                <a:lnTo>
                  <a:pt x="1172" y="350"/>
                </a:lnTo>
                <a:lnTo>
                  <a:pt x="1173" y="345"/>
                </a:lnTo>
                <a:lnTo>
                  <a:pt x="1188" y="352"/>
                </a:lnTo>
                <a:lnTo>
                  <a:pt x="1209" y="352"/>
                </a:lnTo>
                <a:lnTo>
                  <a:pt x="1226" y="350"/>
                </a:lnTo>
                <a:lnTo>
                  <a:pt x="1228" y="346"/>
                </a:lnTo>
                <a:lnTo>
                  <a:pt x="1228" y="341"/>
                </a:lnTo>
                <a:close/>
                <a:moveTo>
                  <a:pt x="272" y="422"/>
                </a:moveTo>
                <a:lnTo>
                  <a:pt x="257" y="378"/>
                </a:lnTo>
                <a:lnTo>
                  <a:pt x="249" y="372"/>
                </a:lnTo>
                <a:lnTo>
                  <a:pt x="234" y="349"/>
                </a:lnTo>
                <a:lnTo>
                  <a:pt x="221" y="337"/>
                </a:lnTo>
                <a:lnTo>
                  <a:pt x="211" y="358"/>
                </a:lnTo>
                <a:lnTo>
                  <a:pt x="194" y="370"/>
                </a:lnTo>
                <a:lnTo>
                  <a:pt x="197" y="375"/>
                </a:lnTo>
                <a:lnTo>
                  <a:pt x="209" y="386"/>
                </a:lnTo>
                <a:lnTo>
                  <a:pt x="230" y="388"/>
                </a:lnTo>
                <a:lnTo>
                  <a:pt x="234" y="418"/>
                </a:lnTo>
                <a:lnTo>
                  <a:pt x="247" y="428"/>
                </a:lnTo>
                <a:lnTo>
                  <a:pt x="272" y="422"/>
                </a:lnTo>
                <a:close/>
                <a:moveTo>
                  <a:pt x="202" y="487"/>
                </a:moveTo>
                <a:lnTo>
                  <a:pt x="198" y="450"/>
                </a:lnTo>
                <a:lnTo>
                  <a:pt x="201" y="424"/>
                </a:lnTo>
                <a:lnTo>
                  <a:pt x="184" y="387"/>
                </a:lnTo>
                <a:lnTo>
                  <a:pt x="179" y="375"/>
                </a:lnTo>
                <a:lnTo>
                  <a:pt x="177" y="352"/>
                </a:lnTo>
                <a:lnTo>
                  <a:pt x="171" y="352"/>
                </a:lnTo>
                <a:lnTo>
                  <a:pt x="162" y="359"/>
                </a:lnTo>
                <a:lnTo>
                  <a:pt x="173" y="390"/>
                </a:lnTo>
                <a:lnTo>
                  <a:pt x="174" y="422"/>
                </a:lnTo>
                <a:lnTo>
                  <a:pt x="166" y="431"/>
                </a:lnTo>
                <a:lnTo>
                  <a:pt x="168" y="442"/>
                </a:lnTo>
                <a:lnTo>
                  <a:pt x="185" y="478"/>
                </a:lnTo>
                <a:lnTo>
                  <a:pt x="192" y="501"/>
                </a:lnTo>
                <a:lnTo>
                  <a:pt x="205" y="513"/>
                </a:lnTo>
                <a:lnTo>
                  <a:pt x="206" y="503"/>
                </a:lnTo>
                <a:lnTo>
                  <a:pt x="205" y="495"/>
                </a:lnTo>
                <a:lnTo>
                  <a:pt x="202" y="487"/>
                </a:lnTo>
                <a:close/>
                <a:moveTo>
                  <a:pt x="283" y="490"/>
                </a:moveTo>
                <a:lnTo>
                  <a:pt x="278" y="478"/>
                </a:lnTo>
                <a:lnTo>
                  <a:pt x="263" y="462"/>
                </a:lnTo>
                <a:lnTo>
                  <a:pt x="261" y="456"/>
                </a:lnTo>
                <a:lnTo>
                  <a:pt x="248" y="456"/>
                </a:lnTo>
                <a:lnTo>
                  <a:pt x="244" y="461"/>
                </a:lnTo>
                <a:lnTo>
                  <a:pt x="242" y="468"/>
                </a:lnTo>
                <a:lnTo>
                  <a:pt x="245" y="475"/>
                </a:lnTo>
                <a:lnTo>
                  <a:pt x="263" y="480"/>
                </a:lnTo>
                <a:lnTo>
                  <a:pt x="283" y="490"/>
                </a:lnTo>
                <a:close/>
                <a:moveTo>
                  <a:pt x="296" y="548"/>
                </a:moveTo>
                <a:lnTo>
                  <a:pt x="313" y="561"/>
                </a:lnTo>
                <a:lnTo>
                  <a:pt x="323" y="572"/>
                </a:lnTo>
                <a:lnTo>
                  <a:pt x="335" y="581"/>
                </a:lnTo>
                <a:lnTo>
                  <a:pt x="349" y="593"/>
                </a:lnTo>
                <a:lnTo>
                  <a:pt x="354" y="586"/>
                </a:lnTo>
                <a:lnTo>
                  <a:pt x="359" y="583"/>
                </a:lnTo>
                <a:lnTo>
                  <a:pt x="365" y="583"/>
                </a:lnTo>
                <a:lnTo>
                  <a:pt x="338" y="560"/>
                </a:lnTo>
                <a:lnTo>
                  <a:pt x="315" y="536"/>
                </a:lnTo>
                <a:lnTo>
                  <a:pt x="292" y="516"/>
                </a:lnTo>
                <a:lnTo>
                  <a:pt x="283" y="514"/>
                </a:lnTo>
                <a:lnTo>
                  <a:pt x="272" y="506"/>
                </a:lnTo>
                <a:lnTo>
                  <a:pt x="259" y="494"/>
                </a:lnTo>
                <a:lnTo>
                  <a:pt x="263" y="502"/>
                </a:lnTo>
                <a:lnTo>
                  <a:pt x="290" y="533"/>
                </a:lnTo>
                <a:lnTo>
                  <a:pt x="296" y="548"/>
                </a:lnTo>
                <a:close/>
                <a:moveTo>
                  <a:pt x="306" y="642"/>
                </a:moveTo>
                <a:lnTo>
                  <a:pt x="287" y="629"/>
                </a:lnTo>
                <a:lnTo>
                  <a:pt x="293" y="640"/>
                </a:lnTo>
                <a:lnTo>
                  <a:pt x="345" y="696"/>
                </a:lnTo>
                <a:lnTo>
                  <a:pt x="348" y="695"/>
                </a:lnTo>
                <a:lnTo>
                  <a:pt x="359" y="698"/>
                </a:lnTo>
                <a:lnTo>
                  <a:pt x="359" y="696"/>
                </a:lnTo>
                <a:lnTo>
                  <a:pt x="356" y="692"/>
                </a:lnTo>
                <a:lnTo>
                  <a:pt x="306" y="642"/>
                </a:lnTo>
                <a:close/>
                <a:moveTo>
                  <a:pt x="330" y="632"/>
                </a:moveTo>
                <a:lnTo>
                  <a:pt x="332" y="637"/>
                </a:lnTo>
                <a:lnTo>
                  <a:pt x="342" y="649"/>
                </a:lnTo>
                <a:lnTo>
                  <a:pt x="369" y="665"/>
                </a:lnTo>
                <a:lnTo>
                  <a:pt x="365" y="656"/>
                </a:lnTo>
                <a:lnTo>
                  <a:pt x="330" y="632"/>
                </a:lnTo>
                <a:close/>
                <a:moveTo>
                  <a:pt x="373" y="669"/>
                </a:moveTo>
                <a:lnTo>
                  <a:pt x="382" y="682"/>
                </a:lnTo>
                <a:lnTo>
                  <a:pt x="395" y="694"/>
                </a:lnTo>
                <a:lnTo>
                  <a:pt x="409" y="698"/>
                </a:lnTo>
                <a:lnTo>
                  <a:pt x="394" y="678"/>
                </a:lnTo>
                <a:lnTo>
                  <a:pt x="373" y="669"/>
                </a:lnTo>
                <a:close/>
                <a:moveTo>
                  <a:pt x="697" y="858"/>
                </a:moveTo>
                <a:lnTo>
                  <a:pt x="716" y="851"/>
                </a:lnTo>
                <a:lnTo>
                  <a:pt x="719" y="846"/>
                </a:lnTo>
                <a:lnTo>
                  <a:pt x="706" y="837"/>
                </a:lnTo>
                <a:lnTo>
                  <a:pt x="657" y="830"/>
                </a:lnTo>
                <a:lnTo>
                  <a:pt x="624" y="828"/>
                </a:lnTo>
                <a:lnTo>
                  <a:pt x="620" y="839"/>
                </a:lnTo>
                <a:lnTo>
                  <a:pt x="620" y="846"/>
                </a:lnTo>
                <a:lnTo>
                  <a:pt x="635" y="854"/>
                </a:lnTo>
                <a:lnTo>
                  <a:pt x="663" y="859"/>
                </a:lnTo>
                <a:lnTo>
                  <a:pt x="697" y="858"/>
                </a:lnTo>
                <a:close/>
                <a:moveTo>
                  <a:pt x="770" y="898"/>
                </a:moveTo>
                <a:lnTo>
                  <a:pt x="784" y="894"/>
                </a:lnTo>
                <a:lnTo>
                  <a:pt x="755" y="890"/>
                </a:lnTo>
                <a:lnTo>
                  <a:pt x="679" y="882"/>
                </a:lnTo>
                <a:lnTo>
                  <a:pt x="669" y="873"/>
                </a:lnTo>
                <a:lnTo>
                  <a:pt x="641" y="869"/>
                </a:lnTo>
                <a:lnTo>
                  <a:pt x="611" y="873"/>
                </a:lnTo>
                <a:lnTo>
                  <a:pt x="617" y="877"/>
                </a:lnTo>
                <a:lnTo>
                  <a:pt x="648" y="890"/>
                </a:lnTo>
                <a:lnTo>
                  <a:pt x="676" y="895"/>
                </a:lnTo>
                <a:lnTo>
                  <a:pt x="770" y="898"/>
                </a:lnTo>
                <a:close/>
                <a:moveTo>
                  <a:pt x="1052" y="1049"/>
                </a:moveTo>
                <a:lnTo>
                  <a:pt x="1051" y="1039"/>
                </a:lnTo>
                <a:lnTo>
                  <a:pt x="1032" y="1033"/>
                </a:lnTo>
                <a:lnTo>
                  <a:pt x="1023" y="1030"/>
                </a:lnTo>
                <a:lnTo>
                  <a:pt x="984" y="1006"/>
                </a:lnTo>
                <a:lnTo>
                  <a:pt x="967" y="993"/>
                </a:lnTo>
                <a:lnTo>
                  <a:pt x="940" y="976"/>
                </a:lnTo>
                <a:lnTo>
                  <a:pt x="923" y="966"/>
                </a:lnTo>
                <a:lnTo>
                  <a:pt x="914" y="952"/>
                </a:lnTo>
                <a:lnTo>
                  <a:pt x="901" y="949"/>
                </a:lnTo>
                <a:lnTo>
                  <a:pt x="885" y="953"/>
                </a:lnTo>
                <a:lnTo>
                  <a:pt x="898" y="965"/>
                </a:lnTo>
                <a:lnTo>
                  <a:pt x="790" y="920"/>
                </a:lnTo>
                <a:lnTo>
                  <a:pt x="771" y="920"/>
                </a:lnTo>
                <a:lnTo>
                  <a:pt x="753" y="923"/>
                </a:lnTo>
                <a:lnTo>
                  <a:pt x="798" y="935"/>
                </a:lnTo>
                <a:lnTo>
                  <a:pt x="869" y="968"/>
                </a:lnTo>
                <a:lnTo>
                  <a:pt x="919" y="978"/>
                </a:lnTo>
                <a:lnTo>
                  <a:pt x="992" y="1020"/>
                </a:lnTo>
                <a:lnTo>
                  <a:pt x="1030" y="1047"/>
                </a:lnTo>
                <a:lnTo>
                  <a:pt x="1070" y="1072"/>
                </a:lnTo>
                <a:lnTo>
                  <a:pt x="1060" y="1059"/>
                </a:lnTo>
                <a:lnTo>
                  <a:pt x="1052" y="1049"/>
                </a:lnTo>
                <a:close/>
                <a:moveTo>
                  <a:pt x="764" y="936"/>
                </a:moveTo>
                <a:lnTo>
                  <a:pt x="738" y="931"/>
                </a:lnTo>
                <a:lnTo>
                  <a:pt x="709" y="935"/>
                </a:lnTo>
                <a:lnTo>
                  <a:pt x="670" y="928"/>
                </a:lnTo>
                <a:lnTo>
                  <a:pt x="674" y="937"/>
                </a:lnTo>
                <a:lnTo>
                  <a:pt x="681" y="944"/>
                </a:lnTo>
                <a:lnTo>
                  <a:pt x="689" y="950"/>
                </a:lnTo>
                <a:lnTo>
                  <a:pt x="713" y="954"/>
                </a:lnTo>
                <a:lnTo>
                  <a:pt x="740" y="946"/>
                </a:lnTo>
                <a:lnTo>
                  <a:pt x="764" y="949"/>
                </a:lnTo>
                <a:lnTo>
                  <a:pt x="784" y="948"/>
                </a:lnTo>
                <a:lnTo>
                  <a:pt x="780" y="945"/>
                </a:lnTo>
                <a:lnTo>
                  <a:pt x="764" y="936"/>
                </a:lnTo>
                <a:close/>
                <a:moveTo>
                  <a:pt x="836" y="977"/>
                </a:moveTo>
                <a:lnTo>
                  <a:pt x="828" y="978"/>
                </a:lnTo>
                <a:lnTo>
                  <a:pt x="818" y="981"/>
                </a:lnTo>
                <a:lnTo>
                  <a:pt x="904" y="1003"/>
                </a:lnTo>
                <a:lnTo>
                  <a:pt x="874" y="986"/>
                </a:lnTo>
                <a:lnTo>
                  <a:pt x="836" y="97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0" name="Freeform 46"/>
          <p:cNvSpPr>
            <a:spLocks/>
          </p:cNvSpPr>
          <p:nvPr/>
        </p:nvSpPr>
        <p:spPr bwMode="auto">
          <a:xfrm>
            <a:off x="7149067" y="2628682"/>
            <a:ext cx="187112" cy="109066"/>
          </a:xfrm>
          <a:custGeom>
            <a:avLst/>
            <a:gdLst>
              <a:gd name="T0" fmla="*/ 1266 w 1311"/>
              <a:gd name="T1" fmla="*/ 125 h 765"/>
              <a:gd name="T2" fmla="*/ 1172 w 1311"/>
              <a:gd name="T3" fmla="*/ 81 h 765"/>
              <a:gd name="T4" fmla="*/ 1121 w 1311"/>
              <a:gd name="T5" fmla="*/ 69 h 765"/>
              <a:gd name="T6" fmla="*/ 1060 w 1311"/>
              <a:gd name="T7" fmla="*/ 55 h 765"/>
              <a:gd name="T8" fmla="*/ 936 w 1311"/>
              <a:gd name="T9" fmla="*/ 23 h 765"/>
              <a:gd name="T10" fmla="*/ 750 w 1311"/>
              <a:gd name="T11" fmla="*/ 93 h 765"/>
              <a:gd name="T12" fmla="*/ 662 w 1311"/>
              <a:gd name="T13" fmla="*/ 144 h 765"/>
              <a:gd name="T14" fmla="*/ 435 w 1311"/>
              <a:gd name="T15" fmla="*/ 112 h 765"/>
              <a:gd name="T16" fmla="*/ 245 w 1311"/>
              <a:gd name="T17" fmla="*/ 97 h 765"/>
              <a:gd name="T18" fmla="*/ 105 w 1311"/>
              <a:gd name="T19" fmla="*/ 95 h 765"/>
              <a:gd name="T20" fmla="*/ 112 w 1311"/>
              <a:gd name="T21" fmla="*/ 63 h 765"/>
              <a:gd name="T22" fmla="*/ 136 w 1311"/>
              <a:gd name="T23" fmla="*/ 40 h 765"/>
              <a:gd name="T24" fmla="*/ 65 w 1311"/>
              <a:gd name="T25" fmla="*/ 0 h 765"/>
              <a:gd name="T26" fmla="*/ 46 w 1311"/>
              <a:gd name="T27" fmla="*/ 22 h 765"/>
              <a:gd name="T28" fmla="*/ 9 w 1311"/>
              <a:gd name="T29" fmla="*/ 58 h 765"/>
              <a:gd name="T30" fmla="*/ 2 w 1311"/>
              <a:gd name="T31" fmla="*/ 115 h 765"/>
              <a:gd name="T32" fmla="*/ 17 w 1311"/>
              <a:gd name="T33" fmla="*/ 145 h 765"/>
              <a:gd name="T34" fmla="*/ 45 w 1311"/>
              <a:gd name="T35" fmla="*/ 199 h 765"/>
              <a:gd name="T36" fmla="*/ 103 w 1311"/>
              <a:gd name="T37" fmla="*/ 238 h 765"/>
              <a:gd name="T38" fmla="*/ 137 w 1311"/>
              <a:gd name="T39" fmla="*/ 278 h 765"/>
              <a:gd name="T40" fmla="*/ 115 w 1311"/>
              <a:gd name="T41" fmla="*/ 310 h 765"/>
              <a:gd name="T42" fmla="*/ 54 w 1311"/>
              <a:gd name="T43" fmla="*/ 346 h 765"/>
              <a:gd name="T44" fmla="*/ 30 w 1311"/>
              <a:gd name="T45" fmla="*/ 369 h 765"/>
              <a:gd name="T46" fmla="*/ 31 w 1311"/>
              <a:gd name="T47" fmla="*/ 409 h 765"/>
              <a:gd name="T48" fmla="*/ 54 w 1311"/>
              <a:gd name="T49" fmla="*/ 447 h 765"/>
              <a:gd name="T50" fmla="*/ 32 w 1311"/>
              <a:gd name="T51" fmla="*/ 486 h 765"/>
              <a:gd name="T52" fmla="*/ 70 w 1311"/>
              <a:gd name="T53" fmla="*/ 544 h 765"/>
              <a:gd name="T54" fmla="*/ 126 w 1311"/>
              <a:gd name="T55" fmla="*/ 572 h 765"/>
              <a:gd name="T56" fmla="*/ 161 w 1311"/>
              <a:gd name="T57" fmla="*/ 633 h 765"/>
              <a:gd name="T58" fmla="*/ 155 w 1311"/>
              <a:gd name="T59" fmla="*/ 672 h 765"/>
              <a:gd name="T60" fmla="*/ 175 w 1311"/>
              <a:gd name="T61" fmla="*/ 743 h 765"/>
              <a:gd name="T62" fmla="*/ 247 w 1311"/>
              <a:gd name="T63" fmla="*/ 727 h 765"/>
              <a:gd name="T64" fmla="*/ 304 w 1311"/>
              <a:gd name="T65" fmla="*/ 728 h 765"/>
              <a:gd name="T66" fmla="*/ 375 w 1311"/>
              <a:gd name="T67" fmla="*/ 712 h 765"/>
              <a:gd name="T68" fmla="*/ 392 w 1311"/>
              <a:gd name="T69" fmla="*/ 692 h 765"/>
              <a:gd name="T70" fmla="*/ 462 w 1311"/>
              <a:gd name="T71" fmla="*/ 693 h 765"/>
              <a:gd name="T72" fmla="*/ 502 w 1311"/>
              <a:gd name="T73" fmla="*/ 708 h 765"/>
              <a:gd name="T74" fmla="*/ 547 w 1311"/>
              <a:gd name="T75" fmla="*/ 736 h 765"/>
              <a:gd name="T76" fmla="*/ 594 w 1311"/>
              <a:gd name="T77" fmla="*/ 733 h 765"/>
              <a:gd name="T78" fmla="*/ 678 w 1311"/>
              <a:gd name="T79" fmla="*/ 760 h 765"/>
              <a:gd name="T80" fmla="*/ 751 w 1311"/>
              <a:gd name="T81" fmla="*/ 747 h 765"/>
              <a:gd name="T82" fmla="*/ 822 w 1311"/>
              <a:gd name="T83" fmla="*/ 737 h 765"/>
              <a:gd name="T84" fmla="*/ 837 w 1311"/>
              <a:gd name="T85" fmla="*/ 693 h 765"/>
              <a:gd name="T86" fmla="*/ 817 w 1311"/>
              <a:gd name="T87" fmla="*/ 654 h 765"/>
              <a:gd name="T88" fmla="*/ 845 w 1311"/>
              <a:gd name="T89" fmla="*/ 636 h 765"/>
              <a:gd name="T90" fmla="*/ 871 w 1311"/>
              <a:gd name="T91" fmla="*/ 629 h 765"/>
              <a:gd name="T92" fmla="*/ 913 w 1311"/>
              <a:gd name="T93" fmla="*/ 610 h 765"/>
              <a:gd name="T94" fmla="*/ 929 w 1311"/>
              <a:gd name="T95" fmla="*/ 580 h 765"/>
              <a:gd name="T96" fmla="*/ 985 w 1311"/>
              <a:gd name="T97" fmla="*/ 572 h 765"/>
              <a:gd name="T98" fmla="*/ 1050 w 1311"/>
              <a:gd name="T99" fmla="*/ 551 h 765"/>
              <a:gd name="T100" fmla="*/ 1086 w 1311"/>
              <a:gd name="T101" fmla="*/ 564 h 765"/>
              <a:gd name="T102" fmla="*/ 1135 w 1311"/>
              <a:gd name="T103" fmla="*/ 588 h 765"/>
              <a:gd name="T104" fmla="*/ 1181 w 1311"/>
              <a:gd name="T105" fmla="*/ 582 h 765"/>
              <a:gd name="T106" fmla="*/ 1226 w 1311"/>
              <a:gd name="T107" fmla="*/ 579 h 765"/>
              <a:gd name="T108" fmla="*/ 1153 w 1311"/>
              <a:gd name="T109" fmla="*/ 481 h 765"/>
              <a:gd name="T110" fmla="*/ 1156 w 1311"/>
              <a:gd name="T111" fmla="*/ 390 h 765"/>
              <a:gd name="T112" fmla="*/ 1180 w 1311"/>
              <a:gd name="T113" fmla="*/ 310 h 765"/>
              <a:gd name="T114" fmla="*/ 1204 w 1311"/>
              <a:gd name="T115" fmla="*/ 247 h 765"/>
              <a:gd name="T116" fmla="*/ 1292 w 1311"/>
              <a:gd name="T117" fmla="*/ 216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11" h="765">
                <a:moveTo>
                  <a:pt x="1310" y="126"/>
                </a:moveTo>
                <a:lnTo>
                  <a:pt x="1276" y="127"/>
                </a:lnTo>
                <a:lnTo>
                  <a:pt x="1266" y="125"/>
                </a:lnTo>
                <a:lnTo>
                  <a:pt x="1233" y="117"/>
                </a:lnTo>
                <a:lnTo>
                  <a:pt x="1196" y="105"/>
                </a:lnTo>
                <a:lnTo>
                  <a:pt x="1172" y="81"/>
                </a:lnTo>
                <a:lnTo>
                  <a:pt x="1157" y="63"/>
                </a:lnTo>
                <a:lnTo>
                  <a:pt x="1127" y="71"/>
                </a:lnTo>
                <a:lnTo>
                  <a:pt x="1121" y="69"/>
                </a:lnTo>
                <a:lnTo>
                  <a:pt x="1112" y="60"/>
                </a:lnTo>
                <a:lnTo>
                  <a:pt x="1089" y="55"/>
                </a:lnTo>
                <a:lnTo>
                  <a:pt x="1060" y="55"/>
                </a:lnTo>
                <a:lnTo>
                  <a:pt x="993" y="23"/>
                </a:lnTo>
                <a:lnTo>
                  <a:pt x="986" y="17"/>
                </a:lnTo>
                <a:lnTo>
                  <a:pt x="936" y="23"/>
                </a:lnTo>
                <a:lnTo>
                  <a:pt x="862" y="39"/>
                </a:lnTo>
                <a:lnTo>
                  <a:pt x="806" y="58"/>
                </a:lnTo>
                <a:lnTo>
                  <a:pt x="750" y="93"/>
                </a:lnTo>
                <a:lnTo>
                  <a:pt x="727" y="120"/>
                </a:lnTo>
                <a:lnTo>
                  <a:pt x="701" y="134"/>
                </a:lnTo>
                <a:lnTo>
                  <a:pt x="662" y="144"/>
                </a:lnTo>
                <a:lnTo>
                  <a:pt x="590" y="140"/>
                </a:lnTo>
                <a:lnTo>
                  <a:pt x="515" y="127"/>
                </a:lnTo>
                <a:lnTo>
                  <a:pt x="435" y="112"/>
                </a:lnTo>
                <a:lnTo>
                  <a:pt x="393" y="121"/>
                </a:lnTo>
                <a:lnTo>
                  <a:pt x="334" y="114"/>
                </a:lnTo>
                <a:lnTo>
                  <a:pt x="245" y="97"/>
                </a:lnTo>
                <a:lnTo>
                  <a:pt x="180" y="92"/>
                </a:lnTo>
                <a:lnTo>
                  <a:pt x="116" y="102"/>
                </a:lnTo>
                <a:lnTo>
                  <a:pt x="105" y="95"/>
                </a:lnTo>
                <a:lnTo>
                  <a:pt x="102" y="86"/>
                </a:lnTo>
                <a:lnTo>
                  <a:pt x="104" y="73"/>
                </a:lnTo>
                <a:lnTo>
                  <a:pt x="112" y="63"/>
                </a:lnTo>
                <a:lnTo>
                  <a:pt x="128" y="56"/>
                </a:lnTo>
                <a:lnTo>
                  <a:pt x="136" y="48"/>
                </a:lnTo>
                <a:lnTo>
                  <a:pt x="136" y="40"/>
                </a:lnTo>
                <a:lnTo>
                  <a:pt x="117" y="27"/>
                </a:lnTo>
                <a:lnTo>
                  <a:pt x="81" y="10"/>
                </a:lnTo>
                <a:lnTo>
                  <a:pt x="65" y="0"/>
                </a:lnTo>
                <a:lnTo>
                  <a:pt x="58" y="4"/>
                </a:lnTo>
                <a:lnTo>
                  <a:pt x="50" y="11"/>
                </a:lnTo>
                <a:lnTo>
                  <a:pt x="46" y="22"/>
                </a:lnTo>
                <a:lnTo>
                  <a:pt x="46" y="41"/>
                </a:lnTo>
                <a:lnTo>
                  <a:pt x="19" y="55"/>
                </a:lnTo>
                <a:lnTo>
                  <a:pt x="9" y="58"/>
                </a:lnTo>
                <a:lnTo>
                  <a:pt x="5" y="67"/>
                </a:lnTo>
                <a:lnTo>
                  <a:pt x="0" y="95"/>
                </a:lnTo>
                <a:lnTo>
                  <a:pt x="2" y="115"/>
                </a:lnTo>
                <a:lnTo>
                  <a:pt x="6" y="127"/>
                </a:lnTo>
                <a:lnTo>
                  <a:pt x="8" y="135"/>
                </a:lnTo>
                <a:lnTo>
                  <a:pt x="17" y="145"/>
                </a:lnTo>
                <a:lnTo>
                  <a:pt x="26" y="162"/>
                </a:lnTo>
                <a:lnTo>
                  <a:pt x="32" y="183"/>
                </a:lnTo>
                <a:lnTo>
                  <a:pt x="45" y="199"/>
                </a:lnTo>
                <a:lnTo>
                  <a:pt x="76" y="215"/>
                </a:lnTo>
                <a:lnTo>
                  <a:pt x="92" y="225"/>
                </a:lnTo>
                <a:lnTo>
                  <a:pt x="103" y="238"/>
                </a:lnTo>
                <a:lnTo>
                  <a:pt x="112" y="251"/>
                </a:lnTo>
                <a:lnTo>
                  <a:pt x="138" y="267"/>
                </a:lnTo>
                <a:lnTo>
                  <a:pt x="137" y="278"/>
                </a:lnTo>
                <a:lnTo>
                  <a:pt x="132" y="291"/>
                </a:lnTo>
                <a:lnTo>
                  <a:pt x="127" y="296"/>
                </a:lnTo>
                <a:lnTo>
                  <a:pt x="115" y="310"/>
                </a:lnTo>
                <a:lnTo>
                  <a:pt x="103" y="318"/>
                </a:lnTo>
                <a:lnTo>
                  <a:pt x="86" y="345"/>
                </a:lnTo>
                <a:lnTo>
                  <a:pt x="54" y="346"/>
                </a:lnTo>
                <a:lnTo>
                  <a:pt x="47" y="348"/>
                </a:lnTo>
                <a:lnTo>
                  <a:pt x="36" y="355"/>
                </a:lnTo>
                <a:lnTo>
                  <a:pt x="30" y="369"/>
                </a:lnTo>
                <a:lnTo>
                  <a:pt x="37" y="379"/>
                </a:lnTo>
                <a:lnTo>
                  <a:pt x="37" y="389"/>
                </a:lnTo>
                <a:lnTo>
                  <a:pt x="31" y="409"/>
                </a:lnTo>
                <a:lnTo>
                  <a:pt x="41" y="432"/>
                </a:lnTo>
                <a:lnTo>
                  <a:pt x="52" y="441"/>
                </a:lnTo>
                <a:lnTo>
                  <a:pt x="54" y="447"/>
                </a:lnTo>
                <a:lnTo>
                  <a:pt x="53" y="458"/>
                </a:lnTo>
                <a:lnTo>
                  <a:pt x="38" y="478"/>
                </a:lnTo>
                <a:lnTo>
                  <a:pt x="32" y="486"/>
                </a:lnTo>
                <a:lnTo>
                  <a:pt x="16" y="490"/>
                </a:lnTo>
                <a:lnTo>
                  <a:pt x="51" y="528"/>
                </a:lnTo>
                <a:lnTo>
                  <a:pt x="70" y="544"/>
                </a:lnTo>
                <a:lnTo>
                  <a:pt x="92" y="555"/>
                </a:lnTo>
                <a:lnTo>
                  <a:pt x="116" y="564"/>
                </a:lnTo>
                <a:lnTo>
                  <a:pt x="126" y="572"/>
                </a:lnTo>
                <a:lnTo>
                  <a:pt x="143" y="612"/>
                </a:lnTo>
                <a:lnTo>
                  <a:pt x="151" y="629"/>
                </a:lnTo>
                <a:lnTo>
                  <a:pt x="161" y="633"/>
                </a:lnTo>
                <a:lnTo>
                  <a:pt x="164" y="637"/>
                </a:lnTo>
                <a:lnTo>
                  <a:pt x="165" y="643"/>
                </a:lnTo>
                <a:lnTo>
                  <a:pt x="155" y="672"/>
                </a:lnTo>
                <a:lnTo>
                  <a:pt x="154" y="736"/>
                </a:lnTo>
                <a:lnTo>
                  <a:pt x="151" y="741"/>
                </a:lnTo>
                <a:lnTo>
                  <a:pt x="175" y="743"/>
                </a:lnTo>
                <a:lnTo>
                  <a:pt x="202" y="745"/>
                </a:lnTo>
                <a:lnTo>
                  <a:pt x="220" y="729"/>
                </a:lnTo>
                <a:lnTo>
                  <a:pt x="247" y="727"/>
                </a:lnTo>
                <a:lnTo>
                  <a:pt x="261" y="725"/>
                </a:lnTo>
                <a:lnTo>
                  <a:pt x="283" y="728"/>
                </a:lnTo>
                <a:lnTo>
                  <a:pt x="304" y="728"/>
                </a:lnTo>
                <a:lnTo>
                  <a:pt x="330" y="722"/>
                </a:lnTo>
                <a:lnTo>
                  <a:pt x="355" y="711"/>
                </a:lnTo>
                <a:lnTo>
                  <a:pt x="375" y="712"/>
                </a:lnTo>
                <a:lnTo>
                  <a:pt x="383" y="710"/>
                </a:lnTo>
                <a:lnTo>
                  <a:pt x="388" y="707"/>
                </a:lnTo>
                <a:lnTo>
                  <a:pt x="392" y="692"/>
                </a:lnTo>
                <a:lnTo>
                  <a:pt x="428" y="691"/>
                </a:lnTo>
                <a:lnTo>
                  <a:pt x="441" y="692"/>
                </a:lnTo>
                <a:lnTo>
                  <a:pt x="462" y="693"/>
                </a:lnTo>
                <a:lnTo>
                  <a:pt x="483" y="685"/>
                </a:lnTo>
                <a:lnTo>
                  <a:pt x="490" y="685"/>
                </a:lnTo>
                <a:lnTo>
                  <a:pt x="502" y="708"/>
                </a:lnTo>
                <a:lnTo>
                  <a:pt x="508" y="714"/>
                </a:lnTo>
                <a:lnTo>
                  <a:pt x="520" y="720"/>
                </a:lnTo>
                <a:lnTo>
                  <a:pt x="547" y="736"/>
                </a:lnTo>
                <a:lnTo>
                  <a:pt x="551" y="732"/>
                </a:lnTo>
                <a:lnTo>
                  <a:pt x="563" y="726"/>
                </a:lnTo>
                <a:lnTo>
                  <a:pt x="594" y="733"/>
                </a:lnTo>
                <a:lnTo>
                  <a:pt x="625" y="747"/>
                </a:lnTo>
                <a:lnTo>
                  <a:pt x="651" y="765"/>
                </a:lnTo>
                <a:lnTo>
                  <a:pt x="678" y="760"/>
                </a:lnTo>
                <a:lnTo>
                  <a:pt x="709" y="751"/>
                </a:lnTo>
                <a:lnTo>
                  <a:pt x="728" y="748"/>
                </a:lnTo>
                <a:lnTo>
                  <a:pt x="751" y="747"/>
                </a:lnTo>
                <a:lnTo>
                  <a:pt x="763" y="742"/>
                </a:lnTo>
                <a:lnTo>
                  <a:pt x="793" y="748"/>
                </a:lnTo>
                <a:lnTo>
                  <a:pt x="822" y="737"/>
                </a:lnTo>
                <a:lnTo>
                  <a:pt x="837" y="728"/>
                </a:lnTo>
                <a:lnTo>
                  <a:pt x="840" y="716"/>
                </a:lnTo>
                <a:lnTo>
                  <a:pt x="837" y="693"/>
                </a:lnTo>
                <a:lnTo>
                  <a:pt x="828" y="671"/>
                </a:lnTo>
                <a:lnTo>
                  <a:pt x="820" y="663"/>
                </a:lnTo>
                <a:lnTo>
                  <a:pt x="817" y="654"/>
                </a:lnTo>
                <a:lnTo>
                  <a:pt x="820" y="646"/>
                </a:lnTo>
                <a:lnTo>
                  <a:pt x="826" y="641"/>
                </a:lnTo>
                <a:lnTo>
                  <a:pt x="845" y="636"/>
                </a:lnTo>
                <a:lnTo>
                  <a:pt x="871" y="643"/>
                </a:lnTo>
                <a:lnTo>
                  <a:pt x="870" y="636"/>
                </a:lnTo>
                <a:lnTo>
                  <a:pt x="871" y="629"/>
                </a:lnTo>
                <a:lnTo>
                  <a:pt x="878" y="622"/>
                </a:lnTo>
                <a:lnTo>
                  <a:pt x="909" y="615"/>
                </a:lnTo>
                <a:lnTo>
                  <a:pt x="913" y="610"/>
                </a:lnTo>
                <a:lnTo>
                  <a:pt x="916" y="597"/>
                </a:lnTo>
                <a:lnTo>
                  <a:pt x="922" y="584"/>
                </a:lnTo>
                <a:lnTo>
                  <a:pt x="929" y="580"/>
                </a:lnTo>
                <a:lnTo>
                  <a:pt x="942" y="580"/>
                </a:lnTo>
                <a:lnTo>
                  <a:pt x="968" y="576"/>
                </a:lnTo>
                <a:lnTo>
                  <a:pt x="985" y="572"/>
                </a:lnTo>
                <a:lnTo>
                  <a:pt x="1003" y="563"/>
                </a:lnTo>
                <a:lnTo>
                  <a:pt x="1012" y="556"/>
                </a:lnTo>
                <a:lnTo>
                  <a:pt x="1050" y="551"/>
                </a:lnTo>
                <a:lnTo>
                  <a:pt x="1060" y="547"/>
                </a:lnTo>
                <a:lnTo>
                  <a:pt x="1071" y="550"/>
                </a:lnTo>
                <a:lnTo>
                  <a:pt x="1086" y="564"/>
                </a:lnTo>
                <a:lnTo>
                  <a:pt x="1112" y="585"/>
                </a:lnTo>
                <a:lnTo>
                  <a:pt x="1125" y="591"/>
                </a:lnTo>
                <a:lnTo>
                  <a:pt x="1135" y="588"/>
                </a:lnTo>
                <a:lnTo>
                  <a:pt x="1151" y="581"/>
                </a:lnTo>
                <a:lnTo>
                  <a:pt x="1167" y="581"/>
                </a:lnTo>
                <a:lnTo>
                  <a:pt x="1181" y="582"/>
                </a:lnTo>
                <a:lnTo>
                  <a:pt x="1187" y="575"/>
                </a:lnTo>
                <a:lnTo>
                  <a:pt x="1197" y="574"/>
                </a:lnTo>
                <a:lnTo>
                  <a:pt x="1226" y="579"/>
                </a:lnTo>
                <a:lnTo>
                  <a:pt x="1217" y="558"/>
                </a:lnTo>
                <a:lnTo>
                  <a:pt x="1181" y="517"/>
                </a:lnTo>
                <a:lnTo>
                  <a:pt x="1153" y="481"/>
                </a:lnTo>
                <a:lnTo>
                  <a:pt x="1138" y="468"/>
                </a:lnTo>
                <a:lnTo>
                  <a:pt x="1104" y="450"/>
                </a:lnTo>
                <a:lnTo>
                  <a:pt x="1156" y="390"/>
                </a:lnTo>
                <a:lnTo>
                  <a:pt x="1169" y="387"/>
                </a:lnTo>
                <a:lnTo>
                  <a:pt x="1184" y="379"/>
                </a:lnTo>
                <a:lnTo>
                  <a:pt x="1180" y="310"/>
                </a:lnTo>
                <a:lnTo>
                  <a:pt x="1184" y="267"/>
                </a:lnTo>
                <a:lnTo>
                  <a:pt x="1193" y="256"/>
                </a:lnTo>
                <a:lnTo>
                  <a:pt x="1204" y="247"/>
                </a:lnTo>
                <a:lnTo>
                  <a:pt x="1222" y="214"/>
                </a:lnTo>
                <a:lnTo>
                  <a:pt x="1260" y="206"/>
                </a:lnTo>
                <a:lnTo>
                  <a:pt x="1292" y="216"/>
                </a:lnTo>
                <a:lnTo>
                  <a:pt x="1311" y="187"/>
                </a:lnTo>
                <a:lnTo>
                  <a:pt x="1310" y="12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1" name="Freeform 47"/>
          <p:cNvSpPr>
            <a:spLocks/>
          </p:cNvSpPr>
          <p:nvPr/>
        </p:nvSpPr>
        <p:spPr bwMode="auto">
          <a:xfrm>
            <a:off x="6948948" y="2587657"/>
            <a:ext cx="116069" cy="102063"/>
          </a:xfrm>
          <a:custGeom>
            <a:avLst/>
            <a:gdLst>
              <a:gd name="T0" fmla="*/ 785 w 812"/>
              <a:gd name="T1" fmla="*/ 352 h 714"/>
              <a:gd name="T2" fmla="*/ 811 w 812"/>
              <a:gd name="T3" fmla="*/ 336 h 714"/>
              <a:gd name="T4" fmla="*/ 758 w 812"/>
              <a:gd name="T5" fmla="*/ 290 h 714"/>
              <a:gd name="T6" fmla="*/ 713 w 812"/>
              <a:gd name="T7" fmla="*/ 263 h 714"/>
              <a:gd name="T8" fmla="*/ 713 w 812"/>
              <a:gd name="T9" fmla="*/ 223 h 714"/>
              <a:gd name="T10" fmla="*/ 744 w 812"/>
              <a:gd name="T11" fmla="*/ 169 h 714"/>
              <a:gd name="T12" fmla="*/ 754 w 812"/>
              <a:gd name="T13" fmla="*/ 122 h 714"/>
              <a:gd name="T14" fmla="*/ 708 w 812"/>
              <a:gd name="T15" fmla="*/ 118 h 714"/>
              <a:gd name="T16" fmla="*/ 669 w 812"/>
              <a:gd name="T17" fmla="*/ 126 h 714"/>
              <a:gd name="T18" fmla="*/ 634 w 812"/>
              <a:gd name="T19" fmla="*/ 105 h 714"/>
              <a:gd name="T20" fmla="*/ 609 w 812"/>
              <a:gd name="T21" fmla="*/ 50 h 714"/>
              <a:gd name="T22" fmla="*/ 544 w 812"/>
              <a:gd name="T23" fmla="*/ 40 h 714"/>
              <a:gd name="T24" fmla="*/ 498 w 812"/>
              <a:gd name="T25" fmla="*/ 40 h 714"/>
              <a:gd name="T26" fmla="*/ 444 w 812"/>
              <a:gd name="T27" fmla="*/ 50 h 714"/>
              <a:gd name="T28" fmla="*/ 397 w 812"/>
              <a:gd name="T29" fmla="*/ 28 h 714"/>
              <a:gd name="T30" fmla="*/ 359 w 812"/>
              <a:gd name="T31" fmla="*/ 36 h 714"/>
              <a:gd name="T32" fmla="*/ 305 w 812"/>
              <a:gd name="T33" fmla="*/ 31 h 714"/>
              <a:gd name="T34" fmla="*/ 217 w 812"/>
              <a:gd name="T35" fmla="*/ 19 h 714"/>
              <a:gd name="T36" fmla="*/ 129 w 812"/>
              <a:gd name="T37" fmla="*/ 55 h 714"/>
              <a:gd name="T38" fmla="*/ 86 w 812"/>
              <a:gd name="T39" fmla="*/ 52 h 714"/>
              <a:gd name="T40" fmla="*/ 28 w 812"/>
              <a:gd name="T41" fmla="*/ 15 h 714"/>
              <a:gd name="T42" fmla="*/ 4 w 812"/>
              <a:gd name="T43" fmla="*/ 68 h 714"/>
              <a:gd name="T44" fmla="*/ 31 w 812"/>
              <a:gd name="T45" fmla="*/ 173 h 714"/>
              <a:gd name="T46" fmla="*/ 84 w 812"/>
              <a:gd name="T47" fmla="*/ 226 h 714"/>
              <a:gd name="T48" fmla="*/ 122 w 812"/>
              <a:gd name="T49" fmla="*/ 315 h 714"/>
              <a:gd name="T50" fmla="*/ 184 w 812"/>
              <a:gd name="T51" fmla="*/ 369 h 714"/>
              <a:gd name="T52" fmla="*/ 252 w 812"/>
              <a:gd name="T53" fmla="*/ 436 h 714"/>
              <a:gd name="T54" fmla="*/ 331 w 812"/>
              <a:gd name="T55" fmla="*/ 489 h 714"/>
              <a:gd name="T56" fmla="*/ 360 w 812"/>
              <a:gd name="T57" fmla="*/ 551 h 714"/>
              <a:gd name="T58" fmla="*/ 416 w 812"/>
              <a:gd name="T59" fmla="*/ 607 h 714"/>
              <a:gd name="T60" fmla="*/ 418 w 812"/>
              <a:gd name="T61" fmla="*/ 628 h 714"/>
              <a:gd name="T62" fmla="*/ 456 w 812"/>
              <a:gd name="T63" fmla="*/ 641 h 714"/>
              <a:gd name="T64" fmla="*/ 517 w 812"/>
              <a:gd name="T65" fmla="*/ 681 h 714"/>
              <a:gd name="T66" fmla="*/ 584 w 812"/>
              <a:gd name="T67" fmla="*/ 714 h 714"/>
              <a:gd name="T68" fmla="*/ 605 w 812"/>
              <a:gd name="T69" fmla="*/ 699 h 714"/>
              <a:gd name="T70" fmla="*/ 588 w 812"/>
              <a:gd name="T71" fmla="*/ 659 h 714"/>
              <a:gd name="T72" fmla="*/ 585 w 812"/>
              <a:gd name="T73" fmla="*/ 602 h 714"/>
              <a:gd name="T74" fmla="*/ 619 w 812"/>
              <a:gd name="T75" fmla="*/ 570 h 714"/>
              <a:gd name="T76" fmla="*/ 628 w 812"/>
              <a:gd name="T77" fmla="*/ 543 h 714"/>
              <a:gd name="T78" fmla="*/ 674 w 812"/>
              <a:gd name="T79" fmla="*/ 513 h 714"/>
              <a:gd name="T80" fmla="*/ 702 w 812"/>
              <a:gd name="T81" fmla="*/ 527 h 714"/>
              <a:gd name="T82" fmla="*/ 682 w 812"/>
              <a:gd name="T83" fmla="*/ 475 h 714"/>
              <a:gd name="T84" fmla="*/ 701 w 812"/>
              <a:gd name="T85" fmla="*/ 466 h 714"/>
              <a:gd name="T86" fmla="*/ 728 w 812"/>
              <a:gd name="T87" fmla="*/ 465 h 714"/>
              <a:gd name="T88" fmla="*/ 757 w 812"/>
              <a:gd name="T89" fmla="*/ 451 h 714"/>
              <a:gd name="T90" fmla="*/ 789 w 812"/>
              <a:gd name="T91" fmla="*/ 459 h 714"/>
              <a:gd name="T92" fmla="*/ 795 w 812"/>
              <a:gd name="T93" fmla="*/ 423 h 714"/>
              <a:gd name="T94" fmla="*/ 742 w 812"/>
              <a:gd name="T95" fmla="*/ 35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2" h="714">
                <a:moveTo>
                  <a:pt x="754" y="349"/>
                </a:moveTo>
                <a:lnTo>
                  <a:pt x="762" y="351"/>
                </a:lnTo>
                <a:lnTo>
                  <a:pt x="785" y="352"/>
                </a:lnTo>
                <a:lnTo>
                  <a:pt x="805" y="350"/>
                </a:lnTo>
                <a:lnTo>
                  <a:pt x="812" y="344"/>
                </a:lnTo>
                <a:lnTo>
                  <a:pt x="811" y="336"/>
                </a:lnTo>
                <a:lnTo>
                  <a:pt x="804" y="329"/>
                </a:lnTo>
                <a:lnTo>
                  <a:pt x="779" y="307"/>
                </a:lnTo>
                <a:lnTo>
                  <a:pt x="758" y="290"/>
                </a:lnTo>
                <a:lnTo>
                  <a:pt x="736" y="275"/>
                </a:lnTo>
                <a:lnTo>
                  <a:pt x="718" y="269"/>
                </a:lnTo>
                <a:lnTo>
                  <a:pt x="713" y="263"/>
                </a:lnTo>
                <a:lnTo>
                  <a:pt x="711" y="255"/>
                </a:lnTo>
                <a:lnTo>
                  <a:pt x="712" y="242"/>
                </a:lnTo>
                <a:lnTo>
                  <a:pt x="713" y="223"/>
                </a:lnTo>
                <a:lnTo>
                  <a:pt x="716" y="212"/>
                </a:lnTo>
                <a:lnTo>
                  <a:pt x="730" y="191"/>
                </a:lnTo>
                <a:lnTo>
                  <a:pt x="744" y="169"/>
                </a:lnTo>
                <a:lnTo>
                  <a:pt x="752" y="147"/>
                </a:lnTo>
                <a:lnTo>
                  <a:pt x="756" y="128"/>
                </a:lnTo>
                <a:lnTo>
                  <a:pt x="754" y="122"/>
                </a:lnTo>
                <a:lnTo>
                  <a:pt x="746" y="118"/>
                </a:lnTo>
                <a:lnTo>
                  <a:pt x="730" y="114"/>
                </a:lnTo>
                <a:lnTo>
                  <a:pt x="708" y="118"/>
                </a:lnTo>
                <a:lnTo>
                  <a:pt x="690" y="125"/>
                </a:lnTo>
                <a:lnTo>
                  <a:pt x="682" y="125"/>
                </a:lnTo>
                <a:lnTo>
                  <a:pt x="669" y="126"/>
                </a:lnTo>
                <a:lnTo>
                  <a:pt x="647" y="122"/>
                </a:lnTo>
                <a:lnTo>
                  <a:pt x="636" y="114"/>
                </a:lnTo>
                <a:lnTo>
                  <a:pt x="634" y="105"/>
                </a:lnTo>
                <a:lnTo>
                  <a:pt x="634" y="97"/>
                </a:lnTo>
                <a:lnTo>
                  <a:pt x="626" y="63"/>
                </a:lnTo>
                <a:lnTo>
                  <a:pt x="609" y="50"/>
                </a:lnTo>
                <a:lnTo>
                  <a:pt x="572" y="48"/>
                </a:lnTo>
                <a:lnTo>
                  <a:pt x="559" y="44"/>
                </a:lnTo>
                <a:lnTo>
                  <a:pt x="544" y="40"/>
                </a:lnTo>
                <a:lnTo>
                  <a:pt x="529" y="36"/>
                </a:lnTo>
                <a:lnTo>
                  <a:pt x="516" y="36"/>
                </a:lnTo>
                <a:lnTo>
                  <a:pt x="498" y="40"/>
                </a:lnTo>
                <a:lnTo>
                  <a:pt x="469" y="34"/>
                </a:lnTo>
                <a:lnTo>
                  <a:pt x="459" y="42"/>
                </a:lnTo>
                <a:lnTo>
                  <a:pt x="444" y="50"/>
                </a:lnTo>
                <a:lnTo>
                  <a:pt x="432" y="50"/>
                </a:lnTo>
                <a:lnTo>
                  <a:pt x="405" y="30"/>
                </a:lnTo>
                <a:lnTo>
                  <a:pt x="397" y="28"/>
                </a:lnTo>
                <a:lnTo>
                  <a:pt x="375" y="39"/>
                </a:lnTo>
                <a:lnTo>
                  <a:pt x="366" y="40"/>
                </a:lnTo>
                <a:lnTo>
                  <a:pt x="359" y="36"/>
                </a:lnTo>
                <a:lnTo>
                  <a:pt x="328" y="28"/>
                </a:lnTo>
                <a:lnTo>
                  <a:pt x="315" y="26"/>
                </a:lnTo>
                <a:lnTo>
                  <a:pt x="305" y="31"/>
                </a:lnTo>
                <a:lnTo>
                  <a:pt x="287" y="26"/>
                </a:lnTo>
                <a:lnTo>
                  <a:pt x="243" y="0"/>
                </a:lnTo>
                <a:lnTo>
                  <a:pt x="217" y="19"/>
                </a:lnTo>
                <a:lnTo>
                  <a:pt x="163" y="14"/>
                </a:lnTo>
                <a:lnTo>
                  <a:pt x="147" y="28"/>
                </a:lnTo>
                <a:lnTo>
                  <a:pt x="129" y="55"/>
                </a:lnTo>
                <a:lnTo>
                  <a:pt x="114" y="68"/>
                </a:lnTo>
                <a:lnTo>
                  <a:pt x="101" y="63"/>
                </a:lnTo>
                <a:lnTo>
                  <a:pt x="86" y="52"/>
                </a:lnTo>
                <a:lnTo>
                  <a:pt x="58" y="21"/>
                </a:lnTo>
                <a:lnTo>
                  <a:pt x="45" y="16"/>
                </a:lnTo>
                <a:lnTo>
                  <a:pt x="28" y="15"/>
                </a:lnTo>
                <a:lnTo>
                  <a:pt x="15" y="18"/>
                </a:lnTo>
                <a:lnTo>
                  <a:pt x="8" y="24"/>
                </a:lnTo>
                <a:lnTo>
                  <a:pt x="4" y="68"/>
                </a:lnTo>
                <a:lnTo>
                  <a:pt x="0" y="128"/>
                </a:lnTo>
                <a:lnTo>
                  <a:pt x="0" y="151"/>
                </a:lnTo>
                <a:lnTo>
                  <a:pt x="31" y="173"/>
                </a:lnTo>
                <a:lnTo>
                  <a:pt x="66" y="210"/>
                </a:lnTo>
                <a:lnTo>
                  <a:pt x="78" y="214"/>
                </a:lnTo>
                <a:lnTo>
                  <a:pt x="84" y="226"/>
                </a:lnTo>
                <a:lnTo>
                  <a:pt x="93" y="257"/>
                </a:lnTo>
                <a:lnTo>
                  <a:pt x="103" y="292"/>
                </a:lnTo>
                <a:lnTo>
                  <a:pt x="122" y="315"/>
                </a:lnTo>
                <a:lnTo>
                  <a:pt x="138" y="332"/>
                </a:lnTo>
                <a:lnTo>
                  <a:pt x="158" y="346"/>
                </a:lnTo>
                <a:lnTo>
                  <a:pt x="184" y="369"/>
                </a:lnTo>
                <a:lnTo>
                  <a:pt x="206" y="394"/>
                </a:lnTo>
                <a:lnTo>
                  <a:pt x="211" y="403"/>
                </a:lnTo>
                <a:lnTo>
                  <a:pt x="252" y="436"/>
                </a:lnTo>
                <a:lnTo>
                  <a:pt x="291" y="470"/>
                </a:lnTo>
                <a:lnTo>
                  <a:pt x="326" y="482"/>
                </a:lnTo>
                <a:lnTo>
                  <a:pt x="331" y="489"/>
                </a:lnTo>
                <a:lnTo>
                  <a:pt x="332" y="514"/>
                </a:lnTo>
                <a:lnTo>
                  <a:pt x="337" y="524"/>
                </a:lnTo>
                <a:lnTo>
                  <a:pt x="360" y="551"/>
                </a:lnTo>
                <a:lnTo>
                  <a:pt x="408" y="591"/>
                </a:lnTo>
                <a:lnTo>
                  <a:pt x="414" y="600"/>
                </a:lnTo>
                <a:lnTo>
                  <a:pt x="416" y="607"/>
                </a:lnTo>
                <a:lnTo>
                  <a:pt x="413" y="612"/>
                </a:lnTo>
                <a:lnTo>
                  <a:pt x="401" y="618"/>
                </a:lnTo>
                <a:lnTo>
                  <a:pt x="418" y="628"/>
                </a:lnTo>
                <a:lnTo>
                  <a:pt x="434" y="624"/>
                </a:lnTo>
                <a:lnTo>
                  <a:pt x="447" y="627"/>
                </a:lnTo>
                <a:lnTo>
                  <a:pt x="456" y="641"/>
                </a:lnTo>
                <a:lnTo>
                  <a:pt x="473" y="651"/>
                </a:lnTo>
                <a:lnTo>
                  <a:pt x="500" y="668"/>
                </a:lnTo>
                <a:lnTo>
                  <a:pt x="517" y="681"/>
                </a:lnTo>
                <a:lnTo>
                  <a:pt x="556" y="705"/>
                </a:lnTo>
                <a:lnTo>
                  <a:pt x="565" y="708"/>
                </a:lnTo>
                <a:lnTo>
                  <a:pt x="584" y="714"/>
                </a:lnTo>
                <a:lnTo>
                  <a:pt x="588" y="713"/>
                </a:lnTo>
                <a:lnTo>
                  <a:pt x="593" y="710"/>
                </a:lnTo>
                <a:lnTo>
                  <a:pt x="605" y="699"/>
                </a:lnTo>
                <a:lnTo>
                  <a:pt x="607" y="693"/>
                </a:lnTo>
                <a:lnTo>
                  <a:pt x="606" y="685"/>
                </a:lnTo>
                <a:lnTo>
                  <a:pt x="588" y="659"/>
                </a:lnTo>
                <a:lnTo>
                  <a:pt x="586" y="642"/>
                </a:lnTo>
                <a:lnTo>
                  <a:pt x="582" y="610"/>
                </a:lnTo>
                <a:lnTo>
                  <a:pt x="585" y="602"/>
                </a:lnTo>
                <a:lnTo>
                  <a:pt x="591" y="599"/>
                </a:lnTo>
                <a:lnTo>
                  <a:pt x="620" y="595"/>
                </a:lnTo>
                <a:lnTo>
                  <a:pt x="619" y="570"/>
                </a:lnTo>
                <a:lnTo>
                  <a:pt x="620" y="562"/>
                </a:lnTo>
                <a:lnTo>
                  <a:pt x="625" y="552"/>
                </a:lnTo>
                <a:lnTo>
                  <a:pt x="628" y="543"/>
                </a:lnTo>
                <a:lnTo>
                  <a:pt x="644" y="529"/>
                </a:lnTo>
                <a:lnTo>
                  <a:pt x="665" y="514"/>
                </a:lnTo>
                <a:lnTo>
                  <a:pt x="674" y="513"/>
                </a:lnTo>
                <a:lnTo>
                  <a:pt x="682" y="515"/>
                </a:lnTo>
                <a:lnTo>
                  <a:pt x="693" y="529"/>
                </a:lnTo>
                <a:lnTo>
                  <a:pt x="702" y="527"/>
                </a:lnTo>
                <a:lnTo>
                  <a:pt x="704" y="511"/>
                </a:lnTo>
                <a:lnTo>
                  <a:pt x="690" y="490"/>
                </a:lnTo>
                <a:lnTo>
                  <a:pt x="682" y="475"/>
                </a:lnTo>
                <a:lnTo>
                  <a:pt x="684" y="468"/>
                </a:lnTo>
                <a:lnTo>
                  <a:pt x="689" y="464"/>
                </a:lnTo>
                <a:lnTo>
                  <a:pt x="701" y="466"/>
                </a:lnTo>
                <a:lnTo>
                  <a:pt x="711" y="470"/>
                </a:lnTo>
                <a:lnTo>
                  <a:pt x="718" y="467"/>
                </a:lnTo>
                <a:lnTo>
                  <a:pt x="728" y="465"/>
                </a:lnTo>
                <a:lnTo>
                  <a:pt x="736" y="466"/>
                </a:lnTo>
                <a:lnTo>
                  <a:pt x="748" y="453"/>
                </a:lnTo>
                <a:lnTo>
                  <a:pt x="757" y="451"/>
                </a:lnTo>
                <a:lnTo>
                  <a:pt x="769" y="451"/>
                </a:lnTo>
                <a:lnTo>
                  <a:pt x="779" y="457"/>
                </a:lnTo>
                <a:lnTo>
                  <a:pt x="789" y="459"/>
                </a:lnTo>
                <a:lnTo>
                  <a:pt x="795" y="451"/>
                </a:lnTo>
                <a:lnTo>
                  <a:pt x="797" y="438"/>
                </a:lnTo>
                <a:lnTo>
                  <a:pt x="795" y="423"/>
                </a:lnTo>
                <a:lnTo>
                  <a:pt x="767" y="387"/>
                </a:lnTo>
                <a:lnTo>
                  <a:pt x="745" y="361"/>
                </a:lnTo>
                <a:lnTo>
                  <a:pt x="742" y="356"/>
                </a:lnTo>
                <a:lnTo>
                  <a:pt x="746" y="351"/>
                </a:lnTo>
                <a:lnTo>
                  <a:pt x="754" y="34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2" name="Freeform 48"/>
          <p:cNvSpPr>
            <a:spLocks/>
          </p:cNvSpPr>
          <p:nvPr/>
        </p:nvSpPr>
        <p:spPr bwMode="auto">
          <a:xfrm>
            <a:off x="6563716" y="2359520"/>
            <a:ext cx="110067" cy="72043"/>
          </a:xfrm>
          <a:custGeom>
            <a:avLst/>
            <a:gdLst>
              <a:gd name="T0" fmla="*/ 752 w 765"/>
              <a:gd name="T1" fmla="*/ 256 h 506"/>
              <a:gd name="T2" fmla="*/ 727 w 765"/>
              <a:gd name="T3" fmla="*/ 240 h 506"/>
              <a:gd name="T4" fmla="*/ 718 w 765"/>
              <a:gd name="T5" fmla="*/ 206 h 506"/>
              <a:gd name="T6" fmla="*/ 673 w 765"/>
              <a:gd name="T7" fmla="*/ 188 h 506"/>
              <a:gd name="T8" fmla="*/ 633 w 765"/>
              <a:gd name="T9" fmla="*/ 182 h 506"/>
              <a:gd name="T10" fmla="*/ 625 w 765"/>
              <a:gd name="T11" fmla="*/ 158 h 506"/>
              <a:gd name="T12" fmla="*/ 644 w 765"/>
              <a:gd name="T13" fmla="*/ 135 h 506"/>
              <a:gd name="T14" fmla="*/ 663 w 765"/>
              <a:gd name="T15" fmla="*/ 93 h 506"/>
              <a:gd name="T16" fmla="*/ 620 w 765"/>
              <a:gd name="T17" fmla="*/ 74 h 506"/>
              <a:gd name="T18" fmla="*/ 593 w 765"/>
              <a:gd name="T19" fmla="*/ 52 h 506"/>
              <a:gd name="T20" fmla="*/ 541 w 765"/>
              <a:gd name="T21" fmla="*/ 54 h 506"/>
              <a:gd name="T22" fmla="*/ 511 w 765"/>
              <a:gd name="T23" fmla="*/ 10 h 506"/>
              <a:gd name="T24" fmla="*/ 488 w 765"/>
              <a:gd name="T25" fmla="*/ 21 h 506"/>
              <a:gd name="T26" fmla="*/ 462 w 765"/>
              <a:gd name="T27" fmla="*/ 15 h 506"/>
              <a:gd name="T28" fmla="*/ 451 w 765"/>
              <a:gd name="T29" fmla="*/ 0 h 506"/>
              <a:gd name="T30" fmla="*/ 406 w 765"/>
              <a:gd name="T31" fmla="*/ 11 h 506"/>
              <a:gd name="T32" fmla="*/ 376 w 765"/>
              <a:gd name="T33" fmla="*/ 16 h 506"/>
              <a:gd name="T34" fmla="*/ 360 w 765"/>
              <a:gd name="T35" fmla="*/ 32 h 506"/>
              <a:gd name="T36" fmla="*/ 332 w 765"/>
              <a:gd name="T37" fmla="*/ 47 h 506"/>
              <a:gd name="T38" fmla="*/ 263 w 765"/>
              <a:gd name="T39" fmla="*/ 70 h 506"/>
              <a:gd name="T40" fmla="*/ 234 w 765"/>
              <a:gd name="T41" fmla="*/ 55 h 506"/>
              <a:gd name="T42" fmla="*/ 191 w 765"/>
              <a:gd name="T43" fmla="*/ 63 h 506"/>
              <a:gd name="T44" fmla="*/ 173 w 765"/>
              <a:gd name="T45" fmla="*/ 51 h 506"/>
              <a:gd name="T46" fmla="*/ 89 w 765"/>
              <a:gd name="T47" fmla="*/ 57 h 506"/>
              <a:gd name="T48" fmla="*/ 9 w 765"/>
              <a:gd name="T49" fmla="*/ 128 h 506"/>
              <a:gd name="T50" fmla="*/ 12 w 765"/>
              <a:gd name="T51" fmla="*/ 156 h 506"/>
              <a:gd name="T52" fmla="*/ 58 w 765"/>
              <a:gd name="T53" fmla="*/ 198 h 506"/>
              <a:gd name="T54" fmla="*/ 96 w 765"/>
              <a:gd name="T55" fmla="*/ 184 h 506"/>
              <a:gd name="T56" fmla="*/ 127 w 765"/>
              <a:gd name="T57" fmla="*/ 193 h 506"/>
              <a:gd name="T58" fmla="*/ 144 w 765"/>
              <a:gd name="T59" fmla="*/ 244 h 506"/>
              <a:gd name="T60" fmla="*/ 207 w 765"/>
              <a:gd name="T61" fmla="*/ 258 h 506"/>
              <a:gd name="T62" fmla="*/ 225 w 765"/>
              <a:gd name="T63" fmla="*/ 302 h 506"/>
              <a:gd name="T64" fmla="*/ 245 w 765"/>
              <a:gd name="T65" fmla="*/ 292 h 506"/>
              <a:gd name="T66" fmla="*/ 296 w 765"/>
              <a:gd name="T67" fmla="*/ 298 h 506"/>
              <a:gd name="T68" fmla="*/ 316 w 765"/>
              <a:gd name="T69" fmla="*/ 335 h 506"/>
              <a:gd name="T70" fmla="*/ 324 w 765"/>
              <a:gd name="T71" fmla="*/ 356 h 506"/>
              <a:gd name="T72" fmla="*/ 313 w 765"/>
              <a:gd name="T73" fmla="*/ 380 h 506"/>
              <a:gd name="T74" fmla="*/ 320 w 765"/>
              <a:gd name="T75" fmla="*/ 390 h 506"/>
              <a:gd name="T76" fmla="*/ 417 w 765"/>
              <a:gd name="T77" fmla="*/ 380 h 506"/>
              <a:gd name="T78" fmla="*/ 442 w 765"/>
              <a:gd name="T79" fmla="*/ 345 h 506"/>
              <a:gd name="T80" fmla="*/ 444 w 765"/>
              <a:gd name="T81" fmla="*/ 390 h 506"/>
              <a:gd name="T82" fmla="*/ 458 w 765"/>
              <a:gd name="T83" fmla="*/ 434 h 506"/>
              <a:gd name="T84" fmla="*/ 497 w 765"/>
              <a:gd name="T85" fmla="*/ 442 h 506"/>
              <a:gd name="T86" fmla="*/ 541 w 765"/>
              <a:gd name="T87" fmla="*/ 463 h 506"/>
              <a:gd name="T88" fmla="*/ 572 w 765"/>
              <a:gd name="T89" fmla="*/ 494 h 506"/>
              <a:gd name="T90" fmla="*/ 606 w 765"/>
              <a:gd name="T91" fmla="*/ 502 h 506"/>
              <a:gd name="T92" fmla="*/ 648 w 765"/>
              <a:gd name="T93" fmla="*/ 494 h 506"/>
              <a:gd name="T94" fmla="*/ 663 w 765"/>
              <a:gd name="T95" fmla="*/ 471 h 506"/>
              <a:gd name="T96" fmla="*/ 632 w 765"/>
              <a:gd name="T97" fmla="*/ 429 h 506"/>
              <a:gd name="T98" fmla="*/ 635 w 765"/>
              <a:gd name="T99" fmla="*/ 412 h 506"/>
              <a:gd name="T100" fmla="*/ 652 w 765"/>
              <a:gd name="T101" fmla="*/ 377 h 506"/>
              <a:gd name="T102" fmla="*/ 702 w 765"/>
              <a:gd name="T103" fmla="*/ 341 h 506"/>
              <a:gd name="T104" fmla="*/ 714 w 765"/>
              <a:gd name="T105" fmla="*/ 349 h 506"/>
              <a:gd name="T106" fmla="*/ 765 w 765"/>
              <a:gd name="T107" fmla="*/ 29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5" h="506">
                <a:moveTo>
                  <a:pt x="761" y="277"/>
                </a:moveTo>
                <a:lnTo>
                  <a:pt x="761" y="265"/>
                </a:lnTo>
                <a:lnTo>
                  <a:pt x="752" y="256"/>
                </a:lnTo>
                <a:lnTo>
                  <a:pt x="733" y="253"/>
                </a:lnTo>
                <a:lnTo>
                  <a:pt x="729" y="246"/>
                </a:lnTo>
                <a:lnTo>
                  <a:pt x="727" y="240"/>
                </a:lnTo>
                <a:lnTo>
                  <a:pt x="740" y="227"/>
                </a:lnTo>
                <a:lnTo>
                  <a:pt x="725" y="217"/>
                </a:lnTo>
                <a:lnTo>
                  <a:pt x="718" y="206"/>
                </a:lnTo>
                <a:lnTo>
                  <a:pt x="695" y="193"/>
                </a:lnTo>
                <a:lnTo>
                  <a:pt x="693" y="188"/>
                </a:lnTo>
                <a:lnTo>
                  <a:pt x="673" y="188"/>
                </a:lnTo>
                <a:lnTo>
                  <a:pt x="661" y="174"/>
                </a:lnTo>
                <a:lnTo>
                  <a:pt x="633" y="180"/>
                </a:lnTo>
                <a:lnTo>
                  <a:pt x="633" y="182"/>
                </a:lnTo>
                <a:lnTo>
                  <a:pt x="628" y="174"/>
                </a:lnTo>
                <a:lnTo>
                  <a:pt x="623" y="164"/>
                </a:lnTo>
                <a:lnTo>
                  <a:pt x="625" y="158"/>
                </a:lnTo>
                <a:lnTo>
                  <a:pt x="643" y="142"/>
                </a:lnTo>
                <a:lnTo>
                  <a:pt x="645" y="137"/>
                </a:lnTo>
                <a:lnTo>
                  <a:pt x="644" y="135"/>
                </a:lnTo>
                <a:lnTo>
                  <a:pt x="646" y="128"/>
                </a:lnTo>
                <a:lnTo>
                  <a:pt x="661" y="103"/>
                </a:lnTo>
                <a:lnTo>
                  <a:pt x="663" y="93"/>
                </a:lnTo>
                <a:lnTo>
                  <a:pt x="656" y="86"/>
                </a:lnTo>
                <a:lnTo>
                  <a:pt x="648" y="82"/>
                </a:lnTo>
                <a:lnTo>
                  <a:pt x="620" y="74"/>
                </a:lnTo>
                <a:lnTo>
                  <a:pt x="606" y="64"/>
                </a:lnTo>
                <a:lnTo>
                  <a:pt x="600" y="55"/>
                </a:lnTo>
                <a:lnTo>
                  <a:pt x="593" y="52"/>
                </a:lnTo>
                <a:lnTo>
                  <a:pt x="584" y="55"/>
                </a:lnTo>
                <a:lnTo>
                  <a:pt x="560" y="59"/>
                </a:lnTo>
                <a:lnTo>
                  <a:pt x="541" y="54"/>
                </a:lnTo>
                <a:lnTo>
                  <a:pt x="518" y="36"/>
                </a:lnTo>
                <a:lnTo>
                  <a:pt x="513" y="21"/>
                </a:lnTo>
                <a:lnTo>
                  <a:pt x="511" y="10"/>
                </a:lnTo>
                <a:lnTo>
                  <a:pt x="506" y="6"/>
                </a:lnTo>
                <a:lnTo>
                  <a:pt x="498" y="11"/>
                </a:lnTo>
                <a:lnTo>
                  <a:pt x="488" y="21"/>
                </a:lnTo>
                <a:lnTo>
                  <a:pt x="468" y="22"/>
                </a:lnTo>
                <a:lnTo>
                  <a:pt x="463" y="20"/>
                </a:lnTo>
                <a:lnTo>
                  <a:pt x="462" y="15"/>
                </a:lnTo>
                <a:lnTo>
                  <a:pt x="461" y="10"/>
                </a:lnTo>
                <a:lnTo>
                  <a:pt x="457" y="3"/>
                </a:lnTo>
                <a:lnTo>
                  <a:pt x="451" y="0"/>
                </a:lnTo>
                <a:lnTo>
                  <a:pt x="426" y="17"/>
                </a:lnTo>
                <a:lnTo>
                  <a:pt x="417" y="17"/>
                </a:lnTo>
                <a:lnTo>
                  <a:pt x="406" y="11"/>
                </a:lnTo>
                <a:lnTo>
                  <a:pt x="401" y="4"/>
                </a:lnTo>
                <a:lnTo>
                  <a:pt x="387" y="8"/>
                </a:lnTo>
                <a:lnTo>
                  <a:pt x="376" y="16"/>
                </a:lnTo>
                <a:lnTo>
                  <a:pt x="379" y="31"/>
                </a:lnTo>
                <a:lnTo>
                  <a:pt x="373" y="34"/>
                </a:lnTo>
                <a:lnTo>
                  <a:pt x="360" y="32"/>
                </a:lnTo>
                <a:lnTo>
                  <a:pt x="344" y="26"/>
                </a:lnTo>
                <a:lnTo>
                  <a:pt x="340" y="35"/>
                </a:lnTo>
                <a:lnTo>
                  <a:pt x="332" y="47"/>
                </a:lnTo>
                <a:lnTo>
                  <a:pt x="306" y="62"/>
                </a:lnTo>
                <a:lnTo>
                  <a:pt x="277" y="71"/>
                </a:lnTo>
                <a:lnTo>
                  <a:pt x="263" y="70"/>
                </a:lnTo>
                <a:lnTo>
                  <a:pt x="253" y="65"/>
                </a:lnTo>
                <a:lnTo>
                  <a:pt x="248" y="60"/>
                </a:lnTo>
                <a:lnTo>
                  <a:pt x="234" y="55"/>
                </a:lnTo>
                <a:lnTo>
                  <a:pt x="213" y="52"/>
                </a:lnTo>
                <a:lnTo>
                  <a:pt x="201" y="58"/>
                </a:lnTo>
                <a:lnTo>
                  <a:pt x="191" y="63"/>
                </a:lnTo>
                <a:lnTo>
                  <a:pt x="184" y="62"/>
                </a:lnTo>
                <a:lnTo>
                  <a:pt x="178" y="58"/>
                </a:lnTo>
                <a:lnTo>
                  <a:pt x="173" y="51"/>
                </a:lnTo>
                <a:lnTo>
                  <a:pt x="168" y="28"/>
                </a:lnTo>
                <a:lnTo>
                  <a:pt x="143" y="35"/>
                </a:lnTo>
                <a:lnTo>
                  <a:pt x="89" y="57"/>
                </a:lnTo>
                <a:lnTo>
                  <a:pt x="0" y="100"/>
                </a:lnTo>
                <a:lnTo>
                  <a:pt x="2" y="112"/>
                </a:lnTo>
                <a:lnTo>
                  <a:pt x="9" y="128"/>
                </a:lnTo>
                <a:lnTo>
                  <a:pt x="13" y="136"/>
                </a:lnTo>
                <a:lnTo>
                  <a:pt x="9" y="147"/>
                </a:lnTo>
                <a:lnTo>
                  <a:pt x="12" y="156"/>
                </a:lnTo>
                <a:lnTo>
                  <a:pt x="25" y="173"/>
                </a:lnTo>
                <a:lnTo>
                  <a:pt x="43" y="188"/>
                </a:lnTo>
                <a:lnTo>
                  <a:pt x="58" y="198"/>
                </a:lnTo>
                <a:lnTo>
                  <a:pt x="63" y="197"/>
                </a:lnTo>
                <a:lnTo>
                  <a:pt x="75" y="194"/>
                </a:lnTo>
                <a:lnTo>
                  <a:pt x="96" y="184"/>
                </a:lnTo>
                <a:lnTo>
                  <a:pt x="113" y="181"/>
                </a:lnTo>
                <a:lnTo>
                  <a:pt x="122" y="189"/>
                </a:lnTo>
                <a:lnTo>
                  <a:pt x="127" y="193"/>
                </a:lnTo>
                <a:lnTo>
                  <a:pt x="138" y="211"/>
                </a:lnTo>
                <a:lnTo>
                  <a:pt x="140" y="229"/>
                </a:lnTo>
                <a:lnTo>
                  <a:pt x="144" y="244"/>
                </a:lnTo>
                <a:lnTo>
                  <a:pt x="152" y="251"/>
                </a:lnTo>
                <a:lnTo>
                  <a:pt x="184" y="253"/>
                </a:lnTo>
                <a:lnTo>
                  <a:pt x="207" y="258"/>
                </a:lnTo>
                <a:lnTo>
                  <a:pt x="213" y="263"/>
                </a:lnTo>
                <a:lnTo>
                  <a:pt x="221" y="297"/>
                </a:lnTo>
                <a:lnTo>
                  <a:pt x="225" y="302"/>
                </a:lnTo>
                <a:lnTo>
                  <a:pt x="231" y="298"/>
                </a:lnTo>
                <a:lnTo>
                  <a:pt x="237" y="293"/>
                </a:lnTo>
                <a:lnTo>
                  <a:pt x="245" y="292"/>
                </a:lnTo>
                <a:lnTo>
                  <a:pt x="259" y="294"/>
                </a:lnTo>
                <a:lnTo>
                  <a:pt x="278" y="294"/>
                </a:lnTo>
                <a:lnTo>
                  <a:pt x="296" y="298"/>
                </a:lnTo>
                <a:lnTo>
                  <a:pt x="322" y="317"/>
                </a:lnTo>
                <a:lnTo>
                  <a:pt x="321" y="323"/>
                </a:lnTo>
                <a:lnTo>
                  <a:pt x="316" y="335"/>
                </a:lnTo>
                <a:lnTo>
                  <a:pt x="314" y="343"/>
                </a:lnTo>
                <a:lnTo>
                  <a:pt x="318" y="347"/>
                </a:lnTo>
                <a:lnTo>
                  <a:pt x="324" y="356"/>
                </a:lnTo>
                <a:lnTo>
                  <a:pt x="322" y="366"/>
                </a:lnTo>
                <a:lnTo>
                  <a:pt x="315" y="373"/>
                </a:lnTo>
                <a:lnTo>
                  <a:pt x="313" y="380"/>
                </a:lnTo>
                <a:lnTo>
                  <a:pt x="312" y="384"/>
                </a:lnTo>
                <a:lnTo>
                  <a:pt x="315" y="388"/>
                </a:lnTo>
                <a:lnTo>
                  <a:pt x="320" y="390"/>
                </a:lnTo>
                <a:lnTo>
                  <a:pt x="359" y="394"/>
                </a:lnTo>
                <a:lnTo>
                  <a:pt x="395" y="390"/>
                </a:lnTo>
                <a:lnTo>
                  <a:pt x="417" y="380"/>
                </a:lnTo>
                <a:lnTo>
                  <a:pt x="421" y="368"/>
                </a:lnTo>
                <a:lnTo>
                  <a:pt x="428" y="355"/>
                </a:lnTo>
                <a:lnTo>
                  <a:pt x="442" y="345"/>
                </a:lnTo>
                <a:lnTo>
                  <a:pt x="452" y="341"/>
                </a:lnTo>
                <a:lnTo>
                  <a:pt x="460" y="345"/>
                </a:lnTo>
                <a:lnTo>
                  <a:pt x="444" y="390"/>
                </a:lnTo>
                <a:lnTo>
                  <a:pt x="454" y="402"/>
                </a:lnTo>
                <a:lnTo>
                  <a:pt x="455" y="420"/>
                </a:lnTo>
                <a:lnTo>
                  <a:pt x="458" y="434"/>
                </a:lnTo>
                <a:lnTo>
                  <a:pt x="471" y="434"/>
                </a:lnTo>
                <a:lnTo>
                  <a:pt x="487" y="437"/>
                </a:lnTo>
                <a:lnTo>
                  <a:pt x="497" y="442"/>
                </a:lnTo>
                <a:lnTo>
                  <a:pt x="509" y="451"/>
                </a:lnTo>
                <a:lnTo>
                  <a:pt x="528" y="460"/>
                </a:lnTo>
                <a:lnTo>
                  <a:pt x="541" y="463"/>
                </a:lnTo>
                <a:lnTo>
                  <a:pt x="545" y="470"/>
                </a:lnTo>
                <a:lnTo>
                  <a:pt x="555" y="478"/>
                </a:lnTo>
                <a:lnTo>
                  <a:pt x="572" y="494"/>
                </a:lnTo>
                <a:lnTo>
                  <a:pt x="586" y="506"/>
                </a:lnTo>
                <a:lnTo>
                  <a:pt x="593" y="506"/>
                </a:lnTo>
                <a:lnTo>
                  <a:pt x="606" y="502"/>
                </a:lnTo>
                <a:lnTo>
                  <a:pt x="627" y="498"/>
                </a:lnTo>
                <a:lnTo>
                  <a:pt x="643" y="498"/>
                </a:lnTo>
                <a:lnTo>
                  <a:pt x="648" y="494"/>
                </a:lnTo>
                <a:lnTo>
                  <a:pt x="653" y="488"/>
                </a:lnTo>
                <a:lnTo>
                  <a:pt x="658" y="479"/>
                </a:lnTo>
                <a:lnTo>
                  <a:pt x="663" y="471"/>
                </a:lnTo>
                <a:lnTo>
                  <a:pt x="647" y="449"/>
                </a:lnTo>
                <a:lnTo>
                  <a:pt x="644" y="442"/>
                </a:lnTo>
                <a:lnTo>
                  <a:pt x="632" y="429"/>
                </a:lnTo>
                <a:lnTo>
                  <a:pt x="632" y="423"/>
                </a:lnTo>
                <a:lnTo>
                  <a:pt x="635" y="417"/>
                </a:lnTo>
                <a:lnTo>
                  <a:pt x="635" y="412"/>
                </a:lnTo>
                <a:lnTo>
                  <a:pt x="637" y="401"/>
                </a:lnTo>
                <a:lnTo>
                  <a:pt x="646" y="390"/>
                </a:lnTo>
                <a:lnTo>
                  <a:pt x="652" y="377"/>
                </a:lnTo>
                <a:lnTo>
                  <a:pt x="663" y="359"/>
                </a:lnTo>
                <a:lnTo>
                  <a:pt x="685" y="338"/>
                </a:lnTo>
                <a:lnTo>
                  <a:pt x="702" y="341"/>
                </a:lnTo>
                <a:lnTo>
                  <a:pt x="708" y="341"/>
                </a:lnTo>
                <a:lnTo>
                  <a:pt x="712" y="349"/>
                </a:lnTo>
                <a:lnTo>
                  <a:pt x="714" y="349"/>
                </a:lnTo>
                <a:lnTo>
                  <a:pt x="715" y="345"/>
                </a:lnTo>
                <a:lnTo>
                  <a:pt x="726" y="320"/>
                </a:lnTo>
                <a:lnTo>
                  <a:pt x="765" y="299"/>
                </a:lnTo>
                <a:lnTo>
                  <a:pt x="761" y="27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3" name="Freeform 49"/>
          <p:cNvSpPr>
            <a:spLocks/>
          </p:cNvSpPr>
          <p:nvPr/>
        </p:nvSpPr>
        <p:spPr bwMode="auto">
          <a:xfrm>
            <a:off x="7153070" y="2192420"/>
            <a:ext cx="266158" cy="175105"/>
          </a:xfrm>
          <a:custGeom>
            <a:avLst/>
            <a:gdLst>
              <a:gd name="T0" fmla="*/ 1795 w 1860"/>
              <a:gd name="T1" fmla="*/ 630 h 1224"/>
              <a:gd name="T2" fmla="*/ 1657 w 1860"/>
              <a:gd name="T3" fmla="*/ 582 h 1224"/>
              <a:gd name="T4" fmla="*/ 1622 w 1860"/>
              <a:gd name="T5" fmla="*/ 507 h 1224"/>
              <a:gd name="T6" fmla="*/ 1503 w 1860"/>
              <a:gd name="T7" fmla="*/ 405 h 1224"/>
              <a:gd name="T8" fmla="*/ 1436 w 1860"/>
              <a:gd name="T9" fmla="*/ 333 h 1224"/>
              <a:gd name="T10" fmla="*/ 1458 w 1860"/>
              <a:gd name="T11" fmla="*/ 251 h 1224"/>
              <a:gd name="T12" fmla="*/ 1438 w 1860"/>
              <a:gd name="T13" fmla="*/ 185 h 1224"/>
              <a:gd name="T14" fmla="*/ 1396 w 1860"/>
              <a:gd name="T15" fmla="*/ 130 h 1224"/>
              <a:gd name="T16" fmla="*/ 1295 w 1860"/>
              <a:gd name="T17" fmla="*/ 74 h 1224"/>
              <a:gd name="T18" fmla="*/ 1191 w 1860"/>
              <a:gd name="T19" fmla="*/ 93 h 1224"/>
              <a:gd name="T20" fmla="*/ 1132 w 1860"/>
              <a:gd name="T21" fmla="*/ 65 h 1224"/>
              <a:gd name="T22" fmla="*/ 1041 w 1860"/>
              <a:gd name="T23" fmla="*/ 35 h 1224"/>
              <a:gd name="T24" fmla="*/ 935 w 1860"/>
              <a:gd name="T25" fmla="*/ 14 h 1224"/>
              <a:gd name="T26" fmla="*/ 861 w 1860"/>
              <a:gd name="T27" fmla="*/ 3 h 1224"/>
              <a:gd name="T28" fmla="*/ 760 w 1860"/>
              <a:gd name="T29" fmla="*/ 85 h 1224"/>
              <a:gd name="T30" fmla="*/ 630 w 1860"/>
              <a:gd name="T31" fmla="*/ 112 h 1224"/>
              <a:gd name="T32" fmla="*/ 580 w 1860"/>
              <a:gd name="T33" fmla="*/ 192 h 1224"/>
              <a:gd name="T34" fmla="*/ 634 w 1860"/>
              <a:gd name="T35" fmla="*/ 223 h 1224"/>
              <a:gd name="T36" fmla="*/ 541 w 1860"/>
              <a:gd name="T37" fmla="*/ 262 h 1224"/>
              <a:gd name="T38" fmla="*/ 459 w 1860"/>
              <a:gd name="T39" fmla="*/ 326 h 1224"/>
              <a:gd name="T40" fmla="*/ 436 w 1860"/>
              <a:gd name="T41" fmla="*/ 419 h 1224"/>
              <a:gd name="T42" fmla="*/ 466 w 1860"/>
              <a:gd name="T43" fmla="*/ 469 h 1224"/>
              <a:gd name="T44" fmla="*/ 422 w 1860"/>
              <a:gd name="T45" fmla="*/ 494 h 1224"/>
              <a:gd name="T46" fmla="*/ 376 w 1860"/>
              <a:gd name="T47" fmla="*/ 471 h 1224"/>
              <a:gd name="T48" fmla="*/ 284 w 1860"/>
              <a:gd name="T49" fmla="*/ 534 h 1224"/>
              <a:gd name="T50" fmla="*/ 168 w 1860"/>
              <a:gd name="T51" fmla="*/ 547 h 1224"/>
              <a:gd name="T52" fmla="*/ 44 w 1860"/>
              <a:gd name="T53" fmla="*/ 554 h 1224"/>
              <a:gd name="T54" fmla="*/ 134 w 1860"/>
              <a:gd name="T55" fmla="*/ 809 h 1224"/>
              <a:gd name="T56" fmla="*/ 42 w 1860"/>
              <a:gd name="T57" fmla="*/ 907 h 1224"/>
              <a:gd name="T58" fmla="*/ 32 w 1860"/>
              <a:gd name="T59" fmla="*/ 985 h 1224"/>
              <a:gd name="T60" fmla="*/ 101 w 1860"/>
              <a:gd name="T61" fmla="*/ 1045 h 1224"/>
              <a:gd name="T62" fmla="*/ 101 w 1860"/>
              <a:gd name="T63" fmla="*/ 1160 h 1224"/>
              <a:gd name="T64" fmla="*/ 150 w 1860"/>
              <a:gd name="T65" fmla="*/ 1133 h 1224"/>
              <a:gd name="T66" fmla="*/ 245 w 1860"/>
              <a:gd name="T67" fmla="*/ 1071 h 1224"/>
              <a:gd name="T68" fmla="*/ 384 w 1860"/>
              <a:gd name="T69" fmla="*/ 1055 h 1224"/>
              <a:gd name="T70" fmla="*/ 651 w 1860"/>
              <a:gd name="T71" fmla="*/ 1077 h 1224"/>
              <a:gd name="T72" fmla="*/ 803 w 1860"/>
              <a:gd name="T73" fmla="*/ 1101 h 1224"/>
              <a:gd name="T74" fmla="*/ 916 w 1860"/>
              <a:gd name="T75" fmla="*/ 1146 h 1224"/>
              <a:gd name="T76" fmla="*/ 949 w 1860"/>
              <a:gd name="T77" fmla="*/ 1141 h 1224"/>
              <a:gd name="T78" fmla="*/ 1064 w 1860"/>
              <a:gd name="T79" fmla="*/ 1148 h 1224"/>
              <a:gd name="T80" fmla="*/ 1138 w 1860"/>
              <a:gd name="T81" fmla="*/ 1161 h 1224"/>
              <a:gd name="T82" fmla="*/ 1197 w 1860"/>
              <a:gd name="T83" fmla="*/ 1132 h 1224"/>
              <a:gd name="T84" fmla="*/ 1277 w 1860"/>
              <a:gd name="T85" fmla="*/ 1188 h 1224"/>
              <a:gd name="T86" fmla="*/ 1425 w 1860"/>
              <a:gd name="T87" fmla="*/ 1177 h 1224"/>
              <a:gd name="T88" fmla="*/ 1511 w 1860"/>
              <a:gd name="T89" fmla="*/ 1201 h 1224"/>
              <a:gd name="T90" fmla="*/ 1500 w 1860"/>
              <a:gd name="T91" fmla="*/ 1096 h 1224"/>
              <a:gd name="T92" fmla="*/ 1597 w 1860"/>
              <a:gd name="T93" fmla="*/ 1022 h 1224"/>
              <a:gd name="T94" fmla="*/ 1696 w 1860"/>
              <a:gd name="T95" fmla="*/ 982 h 1224"/>
              <a:gd name="T96" fmla="*/ 1670 w 1860"/>
              <a:gd name="T97" fmla="*/ 899 h 1224"/>
              <a:gd name="T98" fmla="*/ 1626 w 1860"/>
              <a:gd name="T99" fmla="*/ 820 h 1224"/>
              <a:gd name="T100" fmla="*/ 1605 w 1860"/>
              <a:gd name="T101" fmla="*/ 738 h 1224"/>
              <a:gd name="T102" fmla="*/ 1699 w 1860"/>
              <a:gd name="T103" fmla="*/ 759 h 1224"/>
              <a:gd name="T104" fmla="*/ 1836 w 1860"/>
              <a:gd name="T105" fmla="*/ 70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0" h="1224">
                <a:moveTo>
                  <a:pt x="1860" y="692"/>
                </a:moveTo>
                <a:lnTo>
                  <a:pt x="1858" y="680"/>
                </a:lnTo>
                <a:lnTo>
                  <a:pt x="1853" y="673"/>
                </a:lnTo>
                <a:lnTo>
                  <a:pt x="1807" y="648"/>
                </a:lnTo>
                <a:lnTo>
                  <a:pt x="1800" y="640"/>
                </a:lnTo>
                <a:lnTo>
                  <a:pt x="1795" y="630"/>
                </a:lnTo>
                <a:lnTo>
                  <a:pt x="1799" y="621"/>
                </a:lnTo>
                <a:lnTo>
                  <a:pt x="1797" y="611"/>
                </a:lnTo>
                <a:lnTo>
                  <a:pt x="1745" y="589"/>
                </a:lnTo>
                <a:lnTo>
                  <a:pt x="1704" y="585"/>
                </a:lnTo>
                <a:lnTo>
                  <a:pt x="1670" y="587"/>
                </a:lnTo>
                <a:lnTo>
                  <a:pt x="1657" y="582"/>
                </a:lnTo>
                <a:lnTo>
                  <a:pt x="1661" y="570"/>
                </a:lnTo>
                <a:lnTo>
                  <a:pt x="1666" y="551"/>
                </a:lnTo>
                <a:lnTo>
                  <a:pt x="1667" y="534"/>
                </a:lnTo>
                <a:lnTo>
                  <a:pt x="1663" y="526"/>
                </a:lnTo>
                <a:lnTo>
                  <a:pt x="1656" y="520"/>
                </a:lnTo>
                <a:lnTo>
                  <a:pt x="1622" y="507"/>
                </a:lnTo>
                <a:lnTo>
                  <a:pt x="1575" y="485"/>
                </a:lnTo>
                <a:lnTo>
                  <a:pt x="1552" y="462"/>
                </a:lnTo>
                <a:lnTo>
                  <a:pt x="1538" y="436"/>
                </a:lnTo>
                <a:lnTo>
                  <a:pt x="1524" y="421"/>
                </a:lnTo>
                <a:lnTo>
                  <a:pt x="1502" y="411"/>
                </a:lnTo>
                <a:lnTo>
                  <a:pt x="1503" y="405"/>
                </a:lnTo>
                <a:lnTo>
                  <a:pt x="1513" y="382"/>
                </a:lnTo>
                <a:lnTo>
                  <a:pt x="1513" y="378"/>
                </a:lnTo>
                <a:lnTo>
                  <a:pt x="1506" y="373"/>
                </a:lnTo>
                <a:lnTo>
                  <a:pt x="1477" y="360"/>
                </a:lnTo>
                <a:lnTo>
                  <a:pt x="1438" y="339"/>
                </a:lnTo>
                <a:lnTo>
                  <a:pt x="1436" y="333"/>
                </a:lnTo>
                <a:lnTo>
                  <a:pt x="1437" y="319"/>
                </a:lnTo>
                <a:lnTo>
                  <a:pt x="1440" y="306"/>
                </a:lnTo>
                <a:lnTo>
                  <a:pt x="1446" y="299"/>
                </a:lnTo>
                <a:lnTo>
                  <a:pt x="1465" y="272"/>
                </a:lnTo>
                <a:lnTo>
                  <a:pt x="1464" y="263"/>
                </a:lnTo>
                <a:lnTo>
                  <a:pt x="1458" y="251"/>
                </a:lnTo>
                <a:lnTo>
                  <a:pt x="1439" y="229"/>
                </a:lnTo>
                <a:lnTo>
                  <a:pt x="1426" y="215"/>
                </a:lnTo>
                <a:lnTo>
                  <a:pt x="1424" y="208"/>
                </a:lnTo>
                <a:lnTo>
                  <a:pt x="1425" y="202"/>
                </a:lnTo>
                <a:lnTo>
                  <a:pt x="1432" y="194"/>
                </a:lnTo>
                <a:lnTo>
                  <a:pt x="1438" y="185"/>
                </a:lnTo>
                <a:lnTo>
                  <a:pt x="1436" y="153"/>
                </a:lnTo>
                <a:lnTo>
                  <a:pt x="1434" y="143"/>
                </a:lnTo>
                <a:lnTo>
                  <a:pt x="1428" y="136"/>
                </a:lnTo>
                <a:lnTo>
                  <a:pt x="1423" y="134"/>
                </a:lnTo>
                <a:lnTo>
                  <a:pt x="1413" y="135"/>
                </a:lnTo>
                <a:lnTo>
                  <a:pt x="1396" y="130"/>
                </a:lnTo>
                <a:lnTo>
                  <a:pt x="1384" y="122"/>
                </a:lnTo>
                <a:lnTo>
                  <a:pt x="1377" y="118"/>
                </a:lnTo>
                <a:lnTo>
                  <a:pt x="1368" y="110"/>
                </a:lnTo>
                <a:lnTo>
                  <a:pt x="1344" y="93"/>
                </a:lnTo>
                <a:lnTo>
                  <a:pt x="1340" y="89"/>
                </a:lnTo>
                <a:lnTo>
                  <a:pt x="1295" y="74"/>
                </a:lnTo>
                <a:lnTo>
                  <a:pt x="1258" y="76"/>
                </a:lnTo>
                <a:lnTo>
                  <a:pt x="1238" y="74"/>
                </a:lnTo>
                <a:lnTo>
                  <a:pt x="1227" y="77"/>
                </a:lnTo>
                <a:lnTo>
                  <a:pt x="1217" y="87"/>
                </a:lnTo>
                <a:lnTo>
                  <a:pt x="1203" y="93"/>
                </a:lnTo>
                <a:lnTo>
                  <a:pt x="1191" y="93"/>
                </a:lnTo>
                <a:lnTo>
                  <a:pt x="1181" y="98"/>
                </a:lnTo>
                <a:lnTo>
                  <a:pt x="1155" y="114"/>
                </a:lnTo>
                <a:lnTo>
                  <a:pt x="1140" y="104"/>
                </a:lnTo>
                <a:lnTo>
                  <a:pt x="1126" y="90"/>
                </a:lnTo>
                <a:lnTo>
                  <a:pt x="1129" y="77"/>
                </a:lnTo>
                <a:lnTo>
                  <a:pt x="1132" y="65"/>
                </a:lnTo>
                <a:lnTo>
                  <a:pt x="1131" y="58"/>
                </a:lnTo>
                <a:lnTo>
                  <a:pt x="1126" y="51"/>
                </a:lnTo>
                <a:lnTo>
                  <a:pt x="1108" y="44"/>
                </a:lnTo>
                <a:lnTo>
                  <a:pt x="1068" y="30"/>
                </a:lnTo>
                <a:lnTo>
                  <a:pt x="1058" y="30"/>
                </a:lnTo>
                <a:lnTo>
                  <a:pt x="1041" y="35"/>
                </a:lnTo>
                <a:lnTo>
                  <a:pt x="1014" y="50"/>
                </a:lnTo>
                <a:lnTo>
                  <a:pt x="1003" y="47"/>
                </a:lnTo>
                <a:lnTo>
                  <a:pt x="992" y="35"/>
                </a:lnTo>
                <a:lnTo>
                  <a:pt x="980" y="21"/>
                </a:lnTo>
                <a:lnTo>
                  <a:pt x="965" y="13"/>
                </a:lnTo>
                <a:lnTo>
                  <a:pt x="935" y="14"/>
                </a:lnTo>
                <a:lnTo>
                  <a:pt x="932" y="14"/>
                </a:lnTo>
                <a:lnTo>
                  <a:pt x="918" y="23"/>
                </a:lnTo>
                <a:lnTo>
                  <a:pt x="912" y="22"/>
                </a:lnTo>
                <a:lnTo>
                  <a:pt x="884" y="1"/>
                </a:lnTo>
                <a:lnTo>
                  <a:pt x="877" y="0"/>
                </a:lnTo>
                <a:lnTo>
                  <a:pt x="861" y="3"/>
                </a:lnTo>
                <a:lnTo>
                  <a:pt x="836" y="17"/>
                </a:lnTo>
                <a:lnTo>
                  <a:pt x="802" y="51"/>
                </a:lnTo>
                <a:lnTo>
                  <a:pt x="792" y="58"/>
                </a:lnTo>
                <a:lnTo>
                  <a:pt x="785" y="84"/>
                </a:lnTo>
                <a:lnTo>
                  <a:pt x="782" y="86"/>
                </a:lnTo>
                <a:lnTo>
                  <a:pt x="760" y="85"/>
                </a:lnTo>
                <a:lnTo>
                  <a:pt x="754" y="84"/>
                </a:lnTo>
                <a:lnTo>
                  <a:pt x="731" y="85"/>
                </a:lnTo>
                <a:lnTo>
                  <a:pt x="681" y="77"/>
                </a:lnTo>
                <a:lnTo>
                  <a:pt x="661" y="83"/>
                </a:lnTo>
                <a:lnTo>
                  <a:pt x="639" y="108"/>
                </a:lnTo>
                <a:lnTo>
                  <a:pt x="630" y="112"/>
                </a:lnTo>
                <a:lnTo>
                  <a:pt x="601" y="115"/>
                </a:lnTo>
                <a:lnTo>
                  <a:pt x="596" y="118"/>
                </a:lnTo>
                <a:lnTo>
                  <a:pt x="597" y="130"/>
                </a:lnTo>
                <a:lnTo>
                  <a:pt x="594" y="148"/>
                </a:lnTo>
                <a:lnTo>
                  <a:pt x="588" y="173"/>
                </a:lnTo>
                <a:lnTo>
                  <a:pt x="580" y="192"/>
                </a:lnTo>
                <a:lnTo>
                  <a:pt x="579" y="199"/>
                </a:lnTo>
                <a:lnTo>
                  <a:pt x="586" y="206"/>
                </a:lnTo>
                <a:lnTo>
                  <a:pt x="623" y="209"/>
                </a:lnTo>
                <a:lnTo>
                  <a:pt x="638" y="212"/>
                </a:lnTo>
                <a:lnTo>
                  <a:pt x="642" y="217"/>
                </a:lnTo>
                <a:lnTo>
                  <a:pt x="634" y="223"/>
                </a:lnTo>
                <a:lnTo>
                  <a:pt x="624" y="228"/>
                </a:lnTo>
                <a:lnTo>
                  <a:pt x="619" y="233"/>
                </a:lnTo>
                <a:lnTo>
                  <a:pt x="611" y="252"/>
                </a:lnTo>
                <a:lnTo>
                  <a:pt x="551" y="250"/>
                </a:lnTo>
                <a:lnTo>
                  <a:pt x="544" y="254"/>
                </a:lnTo>
                <a:lnTo>
                  <a:pt x="541" y="262"/>
                </a:lnTo>
                <a:lnTo>
                  <a:pt x="539" y="272"/>
                </a:lnTo>
                <a:lnTo>
                  <a:pt x="532" y="283"/>
                </a:lnTo>
                <a:lnTo>
                  <a:pt x="516" y="294"/>
                </a:lnTo>
                <a:lnTo>
                  <a:pt x="492" y="298"/>
                </a:lnTo>
                <a:lnTo>
                  <a:pt x="472" y="305"/>
                </a:lnTo>
                <a:lnTo>
                  <a:pt x="459" y="326"/>
                </a:lnTo>
                <a:lnTo>
                  <a:pt x="451" y="355"/>
                </a:lnTo>
                <a:lnTo>
                  <a:pt x="453" y="376"/>
                </a:lnTo>
                <a:lnTo>
                  <a:pt x="455" y="387"/>
                </a:lnTo>
                <a:lnTo>
                  <a:pt x="455" y="393"/>
                </a:lnTo>
                <a:lnTo>
                  <a:pt x="448" y="400"/>
                </a:lnTo>
                <a:lnTo>
                  <a:pt x="436" y="419"/>
                </a:lnTo>
                <a:lnTo>
                  <a:pt x="428" y="440"/>
                </a:lnTo>
                <a:lnTo>
                  <a:pt x="425" y="451"/>
                </a:lnTo>
                <a:lnTo>
                  <a:pt x="428" y="457"/>
                </a:lnTo>
                <a:lnTo>
                  <a:pt x="439" y="457"/>
                </a:lnTo>
                <a:lnTo>
                  <a:pt x="457" y="461"/>
                </a:lnTo>
                <a:lnTo>
                  <a:pt x="466" y="469"/>
                </a:lnTo>
                <a:lnTo>
                  <a:pt x="470" y="479"/>
                </a:lnTo>
                <a:lnTo>
                  <a:pt x="471" y="489"/>
                </a:lnTo>
                <a:lnTo>
                  <a:pt x="469" y="494"/>
                </a:lnTo>
                <a:lnTo>
                  <a:pt x="456" y="500"/>
                </a:lnTo>
                <a:lnTo>
                  <a:pt x="435" y="500"/>
                </a:lnTo>
                <a:lnTo>
                  <a:pt x="422" y="494"/>
                </a:lnTo>
                <a:lnTo>
                  <a:pt x="419" y="490"/>
                </a:lnTo>
                <a:lnTo>
                  <a:pt x="424" y="480"/>
                </a:lnTo>
                <a:lnTo>
                  <a:pt x="419" y="468"/>
                </a:lnTo>
                <a:lnTo>
                  <a:pt x="410" y="461"/>
                </a:lnTo>
                <a:lnTo>
                  <a:pt x="392" y="471"/>
                </a:lnTo>
                <a:lnTo>
                  <a:pt x="376" y="471"/>
                </a:lnTo>
                <a:lnTo>
                  <a:pt x="356" y="481"/>
                </a:lnTo>
                <a:lnTo>
                  <a:pt x="344" y="495"/>
                </a:lnTo>
                <a:lnTo>
                  <a:pt x="332" y="501"/>
                </a:lnTo>
                <a:lnTo>
                  <a:pt x="297" y="498"/>
                </a:lnTo>
                <a:lnTo>
                  <a:pt x="289" y="505"/>
                </a:lnTo>
                <a:lnTo>
                  <a:pt x="284" y="534"/>
                </a:lnTo>
                <a:lnTo>
                  <a:pt x="281" y="541"/>
                </a:lnTo>
                <a:lnTo>
                  <a:pt x="252" y="540"/>
                </a:lnTo>
                <a:lnTo>
                  <a:pt x="225" y="551"/>
                </a:lnTo>
                <a:lnTo>
                  <a:pt x="194" y="561"/>
                </a:lnTo>
                <a:lnTo>
                  <a:pt x="177" y="554"/>
                </a:lnTo>
                <a:lnTo>
                  <a:pt x="168" y="547"/>
                </a:lnTo>
                <a:lnTo>
                  <a:pt x="151" y="548"/>
                </a:lnTo>
                <a:lnTo>
                  <a:pt x="132" y="552"/>
                </a:lnTo>
                <a:lnTo>
                  <a:pt x="120" y="550"/>
                </a:lnTo>
                <a:lnTo>
                  <a:pt x="106" y="551"/>
                </a:lnTo>
                <a:lnTo>
                  <a:pt x="79" y="556"/>
                </a:lnTo>
                <a:lnTo>
                  <a:pt x="44" y="554"/>
                </a:lnTo>
                <a:lnTo>
                  <a:pt x="30" y="550"/>
                </a:lnTo>
                <a:lnTo>
                  <a:pt x="59" y="635"/>
                </a:lnTo>
                <a:lnTo>
                  <a:pt x="103" y="717"/>
                </a:lnTo>
                <a:lnTo>
                  <a:pt x="120" y="757"/>
                </a:lnTo>
                <a:lnTo>
                  <a:pt x="127" y="778"/>
                </a:lnTo>
                <a:lnTo>
                  <a:pt x="134" y="809"/>
                </a:lnTo>
                <a:lnTo>
                  <a:pt x="138" y="830"/>
                </a:lnTo>
                <a:lnTo>
                  <a:pt x="138" y="843"/>
                </a:lnTo>
                <a:lnTo>
                  <a:pt x="137" y="860"/>
                </a:lnTo>
                <a:lnTo>
                  <a:pt x="126" y="869"/>
                </a:lnTo>
                <a:lnTo>
                  <a:pt x="56" y="898"/>
                </a:lnTo>
                <a:lnTo>
                  <a:pt x="42" y="907"/>
                </a:lnTo>
                <a:lnTo>
                  <a:pt x="23" y="930"/>
                </a:lnTo>
                <a:lnTo>
                  <a:pt x="6" y="952"/>
                </a:lnTo>
                <a:lnTo>
                  <a:pt x="1" y="960"/>
                </a:lnTo>
                <a:lnTo>
                  <a:pt x="0" y="965"/>
                </a:lnTo>
                <a:lnTo>
                  <a:pt x="6" y="973"/>
                </a:lnTo>
                <a:lnTo>
                  <a:pt x="32" y="985"/>
                </a:lnTo>
                <a:lnTo>
                  <a:pt x="59" y="994"/>
                </a:lnTo>
                <a:lnTo>
                  <a:pt x="68" y="1003"/>
                </a:lnTo>
                <a:lnTo>
                  <a:pt x="87" y="1012"/>
                </a:lnTo>
                <a:lnTo>
                  <a:pt x="96" y="1020"/>
                </a:lnTo>
                <a:lnTo>
                  <a:pt x="100" y="1027"/>
                </a:lnTo>
                <a:lnTo>
                  <a:pt x="101" y="1045"/>
                </a:lnTo>
                <a:lnTo>
                  <a:pt x="95" y="1068"/>
                </a:lnTo>
                <a:lnTo>
                  <a:pt x="99" y="1086"/>
                </a:lnTo>
                <a:lnTo>
                  <a:pt x="92" y="1098"/>
                </a:lnTo>
                <a:lnTo>
                  <a:pt x="85" y="1111"/>
                </a:lnTo>
                <a:lnTo>
                  <a:pt x="85" y="1135"/>
                </a:lnTo>
                <a:lnTo>
                  <a:pt x="101" y="1160"/>
                </a:lnTo>
                <a:lnTo>
                  <a:pt x="102" y="1158"/>
                </a:lnTo>
                <a:lnTo>
                  <a:pt x="100" y="1137"/>
                </a:lnTo>
                <a:lnTo>
                  <a:pt x="107" y="1132"/>
                </a:lnTo>
                <a:lnTo>
                  <a:pt x="118" y="1129"/>
                </a:lnTo>
                <a:lnTo>
                  <a:pt x="136" y="1130"/>
                </a:lnTo>
                <a:lnTo>
                  <a:pt x="150" y="1133"/>
                </a:lnTo>
                <a:lnTo>
                  <a:pt x="168" y="1143"/>
                </a:lnTo>
                <a:lnTo>
                  <a:pt x="173" y="1141"/>
                </a:lnTo>
                <a:lnTo>
                  <a:pt x="202" y="1122"/>
                </a:lnTo>
                <a:lnTo>
                  <a:pt x="231" y="1095"/>
                </a:lnTo>
                <a:lnTo>
                  <a:pt x="238" y="1078"/>
                </a:lnTo>
                <a:lnTo>
                  <a:pt x="245" y="1071"/>
                </a:lnTo>
                <a:lnTo>
                  <a:pt x="271" y="1067"/>
                </a:lnTo>
                <a:lnTo>
                  <a:pt x="294" y="1066"/>
                </a:lnTo>
                <a:lnTo>
                  <a:pt x="308" y="1066"/>
                </a:lnTo>
                <a:lnTo>
                  <a:pt x="344" y="1063"/>
                </a:lnTo>
                <a:lnTo>
                  <a:pt x="366" y="1060"/>
                </a:lnTo>
                <a:lnTo>
                  <a:pt x="384" y="1055"/>
                </a:lnTo>
                <a:lnTo>
                  <a:pt x="424" y="1054"/>
                </a:lnTo>
                <a:lnTo>
                  <a:pt x="487" y="1057"/>
                </a:lnTo>
                <a:lnTo>
                  <a:pt x="527" y="1057"/>
                </a:lnTo>
                <a:lnTo>
                  <a:pt x="556" y="1060"/>
                </a:lnTo>
                <a:lnTo>
                  <a:pt x="625" y="1074"/>
                </a:lnTo>
                <a:lnTo>
                  <a:pt x="651" y="1077"/>
                </a:lnTo>
                <a:lnTo>
                  <a:pt x="664" y="1085"/>
                </a:lnTo>
                <a:lnTo>
                  <a:pt x="686" y="1088"/>
                </a:lnTo>
                <a:lnTo>
                  <a:pt x="728" y="1096"/>
                </a:lnTo>
                <a:lnTo>
                  <a:pt x="765" y="1100"/>
                </a:lnTo>
                <a:lnTo>
                  <a:pt x="788" y="1098"/>
                </a:lnTo>
                <a:lnTo>
                  <a:pt x="803" y="1101"/>
                </a:lnTo>
                <a:lnTo>
                  <a:pt x="831" y="1136"/>
                </a:lnTo>
                <a:lnTo>
                  <a:pt x="836" y="1140"/>
                </a:lnTo>
                <a:lnTo>
                  <a:pt x="847" y="1141"/>
                </a:lnTo>
                <a:lnTo>
                  <a:pt x="868" y="1138"/>
                </a:lnTo>
                <a:lnTo>
                  <a:pt x="898" y="1139"/>
                </a:lnTo>
                <a:lnTo>
                  <a:pt x="916" y="1146"/>
                </a:lnTo>
                <a:lnTo>
                  <a:pt x="915" y="1168"/>
                </a:lnTo>
                <a:lnTo>
                  <a:pt x="920" y="1170"/>
                </a:lnTo>
                <a:lnTo>
                  <a:pt x="929" y="1169"/>
                </a:lnTo>
                <a:lnTo>
                  <a:pt x="937" y="1157"/>
                </a:lnTo>
                <a:lnTo>
                  <a:pt x="944" y="1145"/>
                </a:lnTo>
                <a:lnTo>
                  <a:pt x="949" y="1141"/>
                </a:lnTo>
                <a:lnTo>
                  <a:pt x="981" y="1149"/>
                </a:lnTo>
                <a:lnTo>
                  <a:pt x="994" y="1148"/>
                </a:lnTo>
                <a:lnTo>
                  <a:pt x="1006" y="1139"/>
                </a:lnTo>
                <a:lnTo>
                  <a:pt x="1014" y="1137"/>
                </a:lnTo>
                <a:lnTo>
                  <a:pt x="1036" y="1144"/>
                </a:lnTo>
                <a:lnTo>
                  <a:pt x="1064" y="1148"/>
                </a:lnTo>
                <a:lnTo>
                  <a:pt x="1085" y="1148"/>
                </a:lnTo>
                <a:lnTo>
                  <a:pt x="1098" y="1153"/>
                </a:lnTo>
                <a:lnTo>
                  <a:pt x="1111" y="1176"/>
                </a:lnTo>
                <a:lnTo>
                  <a:pt x="1120" y="1180"/>
                </a:lnTo>
                <a:lnTo>
                  <a:pt x="1128" y="1181"/>
                </a:lnTo>
                <a:lnTo>
                  <a:pt x="1138" y="1161"/>
                </a:lnTo>
                <a:lnTo>
                  <a:pt x="1149" y="1154"/>
                </a:lnTo>
                <a:lnTo>
                  <a:pt x="1164" y="1149"/>
                </a:lnTo>
                <a:lnTo>
                  <a:pt x="1174" y="1146"/>
                </a:lnTo>
                <a:lnTo>
                  <a:pt x="1180" y="1139"/>
                </a:lnTo>
                <a:lnTo>
                  <a:pt x="1188" y="1133"/>
                </a:lnTo>
                <a:lnTo>
                  <a:pt x="1197" y="1132"/>
                </a:lnTo>
                <a:lnTo>
                  <a:pt x="1204" y="1135"/>
                </a:lnTo>
                <a:lnTo>
                  <a:pt x="1213" y="1144"/>
                </a:lnTo>
                <a:lnTo>
                  <a:pt x="1226" y="1166"/>
                </a:lnTo>
                <a:lnTo>
                  <a:pt x="1242" y="1187"/>
                </a:lnTo>
                <a:lnTo>
                  <a:pt x="1253" y="1194"/>
                </a:lnTo>
                <a:lnTo>
                  <a:pt x="1277" y="1188"/>
                </a:lnTo>
                <a:lnTo>
                  <a:pt x="1293" y="1181"/>
                </a:lnTo>
                <a:lnTo>
                  <a:pt x="1323" y="1180"/>
                </a:lnTo>
                <a:lnTo>
                  <a:pt x="1363" y="1175"/>
                </a:lnTo>
                <a:lnTo>
                  <a:pt x="1393" y="1169"/>
                </a:lnTo>
                <a:lnTo>
                  <a:pt x="1413" y="1170"/>
                </a:lnTo>
                <a:lnTo>
                  <a:pt x="1425" y="1177"/>
                </a:lnTo>
                <a:lnTo>
                  <a:pt x="1444" y="1190"/>
                </a:lnTo>
                <a:lnTo>
                  <a:pt x="1451" y="1209"/>
                </a:lnTo>
                <a:lnTo>
                  <a:pt x="1476" y="1222"/>
                </a:lnTo>
                <a:lnTo>
                  <a:pt x="1495" y="1224"/>
                </a:lnTo>
                <a:lnTo>
                  <a:pt x="1501" y="1211"/>
                </a:lnTo>
                <a:lnTo>
                  <a:pt x="1511" y="1201"/>
                </a:lnTo>
                <a:lnTo>
                  <a:pt x="1505" y="1188"/>
                </a:lnTo>
                <a:lnTo>
                  <a:pt x="1502" y="1172"/>
                </a:lnTo>
                <a:lnTo>
                  <a:pt x="1491" y="1156"/>
                </a:lnTo>
                <a:lnTo>
                  <a:pt x="1484" y="1140"/>
                </a:lnTo>
                <a:lnTo>
                  <a:pt x="1491" y="1116"/>
                </a:lnTo>
                <a:lnTo>
                  <a:pt x="1500" y="1096"/>
                </a:lnTo>
                <a:lnTo>
                  <a:pt x="1505" y="1085"/>
                </a:lnTo>
                <a:lnTo>
                  <a:pt x="1519" y="1064"/>
                </a:lnTo>
                <a:lnTo>
                  <a:pt x="1535" y="1050"/>
                </a:lnTo>
                <a:lnTo>
                  <a:pt x="1560" y="1026"/>
                </a:lnTo>
                <a:lnTo>
                  <a:pt x="1578" y="1018"/>
                </a:lnTo>
                <a:lnTo>
                  <a:pt x="1597" y="1022"/>
                </a:lnTo>
                <a:lnTo>
                  <a:pt x="1607" y="1025"/>
                </a:lnTo>
                <a:lnTo>
                  <a:pt x="1631" y="1011"/>
                </a:lnTo>
                <a:lnTo>
                  <a:pt x="1676" y="1011"/>
                </a:lnTo>
                <a:lnTo>
                  <a:pt x="1713" y="1012"/>
                </a:lnTo>
                <a:lnTo>
                  <a:pt x="1712" y="1006"/>
                </a:lnTo>
                <a:lnTo>
                  <a:pt x="1696" y="982"/>
                </a:lnTo>
                <a:lnTo>
                  <a:pt x="1686" y="972"/>
                </a:lnTo>
                <a:lnTo>
                  <a:pt x="1676" y="966"/>
                </a:lnTo>
                <a:lnTo>
                  <a:pt x="1670" y="959"/>
                </a:lnTo>
                <a:lnTo>
                  <a:pt x="1666" y="930"/>
                </a:lnTo>
                <a:lnTo>
                  <a:pt x="1665" y="903"/>
                </a:lnTo>
                <a:lnTo>
                  <a:pt x="1670" y="899"/>
                </a:lnTo>
                <a:lnTo>
                  <a:pt x="1650" y="878"/>
                </a:lnTo>
                <a:lnTo>
                  <a:pt x="1647" y="861"/>
                </a:lnTo>
                <a:lnTo>
                  <a:pt x="1654" y="853"/>
                </a:lnTo>
                <a:lnTo>
                  <a:pt x="1654" y="846"/>
                </a:lnTo>
                <a:lnTo>
                  <a:pt x="1647" y="836"/>
                </a:lnTo>
                <a:lnTo>
                  <a:pt x="1626" y="820"/>
                </a:lnTo>
                <a:lnTo>
                  <a:pt x="1606" y="802"/>
                </a:lnTo>
                <a:lnTo>
                  <a:pt x="1593" y="787"/>
                </a:lnTo>
                <a:lnTo>
                  <a:pt x="1585" y="781"/>
                </a:lnTo>
                <a:lnTo>
                  <a:pt x="1593" y="770"/>
                </a:lnTo>
                <a:lnTo>
                  <a:pt x="1602" y="751"/>
                </a:lnTo>
                <a:lnTo>
                  <a:pt x="1605" y="738"/>
                </a:lnTo>
                <a:lnTo>
                  <a:pt x="1611" y="736"/>
                </a:lnTo>
                <a:lnTo>
                  <a:pt x="1639" y="734"/>
                </a:lnTo>
                <a:lnTo>
                  <a:pt x="1660" y="735"/>
                </a:lnTo>
                <a:lnTo>
                  <a:pt x="1677" y="739"/>
                </a:lnTo>
                <a:lnTo>
                  <a:pt x="1684" y="749"/>
                </a:lnTo>
                <a:lnTo>
                  <a:pt x="1699" y="759"/>
                </a:lnTo>
                <a:lnTo>
                  <a:pt x="1740" y="763"/>
                </a:lnTo>
                <a:lnTo>
                  <a:pt x="1757" y="762"/>
                </a:lnTo>
                <a:lnTo>
                  <a:pt x="1778" y="753"/>
                </a:lnTo>
                <a:lnTo>
                  <a:pt x="1810" y="732"/>
                </a:lnTo>
                <a:lnTo>
                  <a:pt x="1816" y="717"/>
                </a:lnTo>
                <a:lnTo>
                  <a:pt x="1836" y="707"/>
                </a:lnTo>
                <a:lnTo>
                  <a:pt x="1849" y="702"/>
                </a:lnTo>
                <a:lnTo>
                  <a:pt x="1860" y="700"/>
                </a:lnTo>
                <a:lnTo>
                  <a:pt x="1860" y="69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4" name="Freeform 50"/>
          <p:cNvSpPr>
            <a:spLocks/>
          </p:cNvSpPr>
          <p:nvPr/>
        </p:nvSpPr>
        <p:spPr bwMode="auto">
          <a:xfrm>
            <a:off x="6763837" y="2450575"/>
            <a:ext cx="223136" cy="96058"/>
          </a:xfrm>
          <a:custGeom>
            <a:avLst/>
            <a:gdLst>
              <a:gd name="T0" fmla="*/ 1503 w 1564"/>
              <a:gd name="T1" fmla="*/ 144 h 671"/>
              <a:gd name="T2" fmla="*/ 1515 w 1564"/>
              <a:gd name="T3" fmla="*/ 98 h 671"/>
              <a:gd name="T4" fmla="*/ 1446 w 1564"/>
              <a:gd name="T5" fmla="*/ 56 h 671"/>
              <a:gd name="T6" fmla="*/ 1369 w 1564"/>
              <a:gd name="T7" fmla="*/ 67 h 671"/>
              <a:gd name="T8" fmla="*/ 1242 w 1564"/>
              <a:gd name="T9" fmla="*/ 30 h 671"/>
              <a:gd name="T10" fmla="*/ 1152 w 1564"/>
              <a:gd name="T11" fmla="*/ 14 h 671"/>
              <a:gd name="T12" fmla="*/ 1109 w 1564"/>
              <a:gd name="T13" fmla="*/ 45 h 671"/>
              <a:gd name="T14" fmla="*/ 1057 w 1564"/>
              <a:gd name="T15" fmla="*/ 103 h 671"/>
              <a:gd name="T16" fmla="*/ 955 w 1564"/>
              <a:gd name="T17" fmla="*/ 108 h 671"/>
              <a:gd name="T18" fmla="*/ 878 w 1564"/>
              <a:gd name="T19" fmla="*/ 60 h 671"/>
              <a:gd name="T20" fmla="*/ 861 w 1564"/>
              <a:gd name="T21" fmla="*/ 118 h 671"/>
              <a:gd name="T22" fmla="*/ 807 w 1564"/>
              <a:gd name="T23" fmla="*/ 112 h 671"/>
              <a:gd name="T24" fmla="*/ 742 w 1564"/>
              <a:gd name="T25" fmla="*/ 183 h 671"/>
              <a:gd name="T26" fmla="*/ 664 w 1564"/>
              <a:gd name="T27" fmla="*/ 239 h 671"/>
              <a:gd name="T28" fmla="*/ 694 w 1564"/>
              <a:gd name="T29" fmla="*/ 330 h 671"/>
              <a:gd name="T30" fmla="*/ 725 w 1564"/>
              <a:gd name="T31" fmla="*/ 367 h 671"/>
              <a:gd name="T32" fmla="*/ 677 w 1564"/>
              <a:gd name="T33" fmla="*/ 376 h 671"/>
              <a:gd name="T34" fmla="*/ 650 w 1564"/>
              <a:gd name="T35" fmla="*/ 343 h 671"/>
              <a:gd name="T36" fmla="*/ 585 w 1564"/>
              <a:gd name="T37" fmla="*/ 339 h 671"/>
              <a:gd name="T38" fmla="*/ 548 w 1564"/>
              <a:gd name="T39" fmla="*/ 356 h 671"/>
              <a:gd name="T40" fmla="*/ 381 w 1564"/>
              <a:gd name="T41" fmla="*/ 397 h 671"/>
              <a:gd name="T42" fmla="*/ 312 w 1564"/>
              <a:gd name="T43" fmla="*/ 415 h 671"/>
              <a:gd name="T44" fmla="*/ 278 w 1564"/>
              <a:gd name="T45" fmla="*/ 382 h 671"/>
              <a:gd name="T46" fmla="*/ 188 w 1564"/>
              <a:gd name="T47" fmla="*/ 377 h 671"/>
              <a:gd name="T48" fmla="*/ 135 w 1564"/>
              <a:gd name="T49" fmla="*/ 444 h 671"/>
              <a:gd name="T50" fmla="*/ 112 w 1564"/>
              <a:gd name="T51" fmla="*/ 415 h 671"/>
              <a:gd name="T52" fmla="*/ 66 w 1564"/>
              <a:gd name="T53" fmla="*/ 374 h 671"/>
              <a:gd name="T54" fmla="*/ 0 w 1564"/>
              <a:gd name="T55" fmla="*/ 381 h 671"/>
              <a:gd name="T56" fmla="*/ 2 w 1564"/>
              <a:gd name="T57" fmla="*/ 451 h 671"/>
              <a:gd name="T58" fmla="*/ 16 w 1564"/>
              <a:gd name="T59" fmla="*/ 482 h 671"/>
              <a:gd name="T60" fmla="*/ 45 w 1564"/>
              <a:gd name="T61" fmla="*/ 507 h 671"/>
              <a:gd name="T62" fmla="*/ 125 w 1564"/>
              <a:gd name="T63" fmla="*/ 555 h 671"/>
              <a:gd name="T64" fmla="*/ 192 w 1564"/>
              <a:gd name="T65" fmla="*/ 551 h 671"/>
              <a:gd name="T66" fmla="*/ 268 w 1564"/>
              <a:gd name="T67" fmla="*/ 575 h 671"/>
              <a:gd name="T68" fmla="*/ 332 w 1564"/>
              <a:gd name="T69" fmla="*/ 533 h 671"/>
              <a:gd name="T70" fmla="*/ 449 w 1564"/>
              <a:gd name="T71" fmla="*/ 520 h 671"/>
              <a:gd name="T72" fmla="*/ 552 w 1564"/>
              <a:gd name="T73" fmla="*/ 501 h 671"/>
              <a:gd name="T74" fmla="*/ 579 w 1564"/>
              <a:gd name="T75" fmla="*/ 579 h 671"/>
              <a:gd name="T76" fmla="*/ 678 w 1564"/>
              <a:gd name="T77" fmla="*/ 612 h 671"/>
              <a:gd name="T78" fmla="*/ 872 w 1564"/>
              <a:gd name="T79" fmla="*/ 642 h 671"/>
              <a:gd name="T80" fmla="*/ 981 w 1564"/>
              <a:gd name="T81" fmla="*/ 661 h 671"/>
              <a:gd name="T82" fmla="*/ 1045 w 1564"/>
              <a:gd name="T83" fmla="*/ 668 h 671"/>
              <a:gd name="T84" fmla="*/ 1098 w 1564"/>
              <a:gd name="T85" fmla="*/ 625 h 671"/>
              <a:gd name="T86" fmla="*/ 1222 w 1564"/>
              <a:gd name="T87" fmla="*/ 612 h 671"/>
              <a:gd name="T88" fmla="*/ 1329 w 1564"/>
              <a:gd name="T89" fmla="*/ 599 h 671"/>
              <a:gd name="T90" fmla="*/ 1355 w 1564"/>
              <a:gd name="T91" fmla="*/ 552 h 671"/>
              <a:gd name="T92" fmla="*/ 1431 w 1564"/>
              <a:gd name="T93" fmla="*/ 511 h 671"/>
              <a:gd name="T94" fmla="*/ 1425 w 1564"/>
              <a:gd name="T95" fmla="*/ 478 h 671"/>
              <a:gd name="T96" fmla="*/ 1424 w 1564"/>
              <a:gd name="T97" fmla="*/ 413 h 671"/>
              <a:gd name="T98" fmla="*/ 1471 w 1564"/>
              <a:gd name="T99" fmla="*/ 378 h 671"/>
              <a:gd name="T100" fmla="*/ 1438 w 1564"/>
              <a:gd name="T101" fmla="*/ 330 h 671"/>
              <a:gd name="T102" fmla="*/ 1492 w 1564"/>
              <a:gd name="T103" fmla="*/ 341 h 671"/>
              <a:gd name="T104" fmla="*/ 1546 w 1564"/>
              <a:gd name="T105" fmla="*/ 319 h 671"/>
              <a:gd name="T106" fmla="*/ 1553 w 1564"/>
              <a:gd name="T107" fmla="*/ 26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64" h="671">
                <a:moveTo>
                  <a:pt x="1552" y="248"/>
                </a:moveTo>
                <a:lnTo>
                  <a:pt x="1548" y="236"/>
                </a:lnTo>
                <a:lnTo>
                  <a:pt x="1527" y="207"/>
                </a:lnTo>
                <a:lnTo>
                  <a:pt x="1504" y="159"/>
                </a:lnTo>
                <a:lnTo>
                  <a:pt x="1503" y="144"/>
                </a:lnTo>
                <a:lnTo>
                  <a:pt x="1511" y="128"/>
                </a:lnTo>
                <a:lnTo>
                  <a:pt x="1518" y="116"/>
                </a:lnTo>
                <a:lnTo>
                  <a:pt x="1519" y="106"/>
                </a:lnTo>
                <a:lnTo>
                  <a:pt x="1520" y="103"/>
                </a:lnTo>
                <a:lnTo>
                  <a:pt x="1515" y="98"/>
                </a:lnTo>
                <a:lnTo>
                  <a:pt x="1505" y="77"/>
                </a:lnTo>
                <a:lnTo>
                  <a:pt x="1494" y="74"/>
                </a:lnTo>
                <a:lnTo>
                  <a:pt x="1480" y="72"/>
                </a:lnTo>
                <a:lnTo>
                  <a:pt x="1470" y="68"/>
                </a:lnTo>
                <a:lnTo>
                  <a:pt x="1446" y="56"/>
                </a:lnTo>
                <a:lnTo>
                  <a:pt x="1435" y="52"/>
                </a:lnTo>
                <a:lnTo>
                  <a:pt x="1421" y="52"/>
                </a:lnTo>
                <a:lnTo>
                  <a:pt x="1408" y="59"/>
                </a:lnTo>
                <a:lnTo>
                  <a:pt x="1399" y="67"/>
                </a:lnTo>
                <a:lnTo>
                  <a:pt x="1369" y="67"/>
                </a:lnTo>
                <a:lnTo>
                  <a:pt x="1336" y="63"/>
                </a:lnTo>
                <a:lnTo>
                  <a:pt x="1288" y="35"/>
                </a:lnTo>
                <a:lnTo>
                  <a:pt x="1275" y="35"/>
                </a:lnTo>
                <a:lnTo>
                  <a:pt x="1262" y="36"/>
                </a:lnTo>
                <a:lnTo>
                  <a:pt x="1242" y="30"/>
                </a:lnTo>
                <a:lnTo>
                  <a:pt x="1201" y="11"/>
                </a:lnTo>
                <a:lnTo>
                  <a:pt x="1182" y="7"/>
                </a:lnTo>
                <a:lnTo>
                  <a:pt x="1170" y="9"/>
                </a:lnTo>
                <a:lnTo>
                  <a:pt x="1160" y="13"/>
                </a:lnTo>
                <a:lnTo>
                  <a:pt x="1152" y="14"/>
                </a:lnTo>
                <a:lnTo>
                  <a:pt x="1147" y="8"/>
                </a:lnTo>
                <a:lnTo>
                  <a:pt x="1132" y="1"/>
                </a:lnTo>
                <a:lnTo>
                  <a:pt x="1118" y="0"/>
                </a:lnTo>
                <a:lnTo>
                  <a:pt x="1113" y="4"/>
                </a:lnTo>
                <a:lnTo>
                  <a:pt x="1109" y="45"/>
                </a:lnTo>
                <a:lnTo>
                  <a:pt x="1105" y="59"/>
                </a:lnTo>
                <a:lnTo>
                  <a:pt x="1084" y="58"/>
                </a:lnTo>
                <a:lnTo>
                  <a:pt x="1077" y="65"/>
                </a:lnTo>
                <a:lnTo>
                  <a:pt x="1061" y="85"/>
                </a:lnTo>
                <a:lnTo>
                  <a:pt x="1057" y="103"/>
                </a:lnTo>
                <a:lnTo>
                  <a:pt x="1030" y="100"/>
                </a:lnTo>
                <a:lnTo>
                  <a:pt x="1017" y="97"/>
                </a:lnTo>
                <a:lnTo>
                  <a:pt x="1004" y="99"/>
                </a:lnTo>
                <a:lnTo>
                  <a:pt x="992" y="109"/>
                </a:lnTo>
                <a:lnTo>
                  <a:pt x="955" y="108"/>
                </a:lnTo>
                <a:lnTo>
                  <a:pt x="926" y="102"/>
                </a:lnTo>
                <a:lnTo>
                  <a:pt x="914" y="80"/>
                </a:lnTo>
                <a:lnTo>
                  <a:pt x="901" y="70"/>
                </a:lnTo>
                <a:lnTo>
                  <a:pt x="884" y="62"/>
                </a:lnTo>
                <a:lnTo>
                  <a:pt x="878" y="60"/>
                </a:lnTo>
                <a:lnTo>
                  <a:pt x="876" y="65"/>
                </a:lnTo>
                <a:lnTo>
                  <a:pt x="875" y="81"/>
                </a:lnTo>
                <a:lnTo>
                  <a:pt x="875" y="97"/>
                </a:lnTo>
                <a:lnTo>
                  <a:pt x="873" y="106"/>
                </a:lnTo>
                <a:lnTo>
                  <a:pt x="861" y="118"/>
                </a:lnTo>
                <a:lnTo>
                  <a:pt x="854" y="121"/>
                </a:lnTo>
                <a:lnTo>
                  <a:pt x="851" y="123"/>
                </a:lnTo>
                <a:lnTo>
                  <a:pt x="812" y="108"/>
                </a:lnTo>
                <a:lnTo>
                  <a:pt x="809" y="110"/>
                </a:lnTo>
                <a:lnTo>
                  <a:pt x="807" y="112"/>
                </a:lnTo>
                <a:lnTo>
                  <a:pt x="796" y="157"/>
                </a:lnTo>
                <a:lnTo>
                  <a:pt x="789" y="165"/>
                </a:lnTo>
                <a:lnTo>
                  <a:pt x="779" y="173"/>
                </a:lnTo>
                <a:lnTo>
                  <a:pt x="758" y="180"/>
                </a:lnTo>
                <a:lnTo>
                  <a:pt x="742" y="183"/>
                </a:lnTo>
                <a:lnTo>
                  <a:pt x="730" y="187"/>
                </a:lnTo>
                <a:lnTo>
                  <a:pt x="693" y="206"/>
                </a:lnTo>
                <a:lnTo>
                  <a:pt x="676" y="217"/>
                </a:lnTo>
                <a:lnTo>
                  <a:pt x="664" y="230"/>
                </a:lnTo>
                <a:lnTo>
                  <a:pt x="664" y="239"/>
                </a:lnTo>
                <a:lnTo>
                  <a:pt x="684" y="262"/>
                </a:lnTo>
                <a:lnTo>
                  <a:pt x="705" y="287"/>
                </a:lnTo>
                <a:lnTo>
                  <a:pt x="705" y="307"/>
                </a:lnTo>
                <a:lnTo>
                  <a:pt x="696" y="324"/>
                </a:lnTo>
                <a:lnTo>
                  <a:pt x="694" y="330"/>
                </a:lnTo>
                <a:lnTo>
                  <a:pt x="700" y="333"/>
                </a:lnTo>
                <a:lnTo>
                  <a:pt x="712" y="333"/>
                </a:lnTo>
                <a:lnTo>
                  <a:pt x="722" y="336"/>
                </a:lnTo>
                <a:lnTo>
                  <a:pt x="726" y="347"/>
                </a:lnTo>
                <a:lnTo>
                  <a:pt x="725" y="367"/>
                </a:lnTo>
                <a:lnTo>
                  <a:pt x="722" y="385"/>
                </a:lnTo>
                <a:lnTo>
                  <a:pt x="719" y="393"/>
                </a:lnTo>
                <a:lnTo>
                  <a:pt x="708" y="393"/>
                </a:lnTo>
                <a:lnTo>
                  <a:pt x="690" y="386"/>
                </a:lnTo>
                <a:lnTo>
                  <a:pt x="677" y="376"/>
                </a:lnTo>
                <a:lnTo>
                  <a:pt x="671" y="371"/>
                </a:lnTo>
                <a:lnTo>
                  <a:pt x="671" y="364"/>
                </a:lnTo>
                <a:lnTo>
                  <a:pt x="674" y="359"/>
                </a:lnTo>
                <a:lnTo>
                  <a:pt x="669" y="351"/>
                </a:lnTo>
                <a:lnTo>
                  <a:pt x="650" y="343"/>
                </a:lnTo>
                <a:lnTo>
                  <a:pt x="632" y="347"/>
                </a:lnTo>
                <a:lnTo>
                  <a:pt x="617" y="352"/>
                </a:lnTo>
                <a:lnTo>
                  <a:pt x="609" y="352"/>
                </a:lnTo>
                <a:lnTo>
                  <a:pt x="599" y="344"/>
                </a:lnTo>
                <a:lnTo>
                  <a:pt x="585" y="339"/>
                </a:lnTo>
                <a:lnTo>
                  <a:pt x="564" y="335"/>
                </a:lnTo>
                <a:lnTo>
                  <a:pt x="553" y="331"/>
                </a:lnTo>
                <a:lnTo>
                  <a:pt x="550" y="333"/>
                </a:lnTo>
                <a:lnTo>
                  <a:pt x="552" y="349"/>
                </a:lnTo>
                <a:lnTo>
                  <a:pt x="548" y="356"/>
                </a:lnTo>
                <a:lnTo>
                  <a:pt x="452" y="366"/>
                </a:lnTo>
                <a:lnTo>
                  <a:pt x="422" y="375"/>
                </a:lnTo>
                <a:lnTo>
                  <a:pt x="400" y="386"/>
                </a:lnTo>
                <a:lnTo>
                  <a:pt x="385" y="390"/>
                </a:lnTo>
                <a:lnTo>
                  <a:pt x="381" y="397"/>
                </a:lnTo>
                <a:lnTo>
                  <a:pt x="366" y="407"/>
                </a:lnTo>
                <a:lnTo>
                  <a:pt x="348" y="410"/>
                </a:lnTo>
                <a:lnTo>
                  <a:pt x="343" y="407"/>
                </a:lnTo>
                <a:lnTo>
                  <a:pt x="332" y="411"/>
                </a:lnTo>
                <a:lnTo>
                  <a:pt x="312" y="415"/>
                </a:lnTo>
                <a:lnTo>
                  <a:pt x="300" y="414"/>
                </a:lnTo>
                <a:lnTo>
                  <a:pt x="294" y="407"/>
                </a:lnTo>
                <a:lnTo>
                  <a:pt x="283" y="395"/>
                </a:lnTo>
                <a:lnTo>
                  <a:pt x="278" y="387"/>
                </a:lnTo>
                <a:lnTo>
                  <a:pt x="278" y="382"/>
                </a:lnTo>
                <a:lnTo>
                  <a:pt x="251" y="381"/>
                </a:lnTo>
                <a:lnTo>
                  <a:pt x="234" y="375"/>
                </a:lnTo>
                <a:lnTo>
                  <a:pt x="198" y="377"/>
                </a:lnTo>
                <a:lnTo>
                  <a:pt x="189" y="374"/>
                </a:lnTo>
                <a:lnTo>
                  <a:pt x="188" y="377"/>
                </a:lnTo>
                <a:lnTo>
                  <a:pt x="181" y="409"/>
                </a:lnTo>
                <a:lnTo>
                  <a:pt x="174" y="422"/>
                </a:lnTo>
                <a:lnTo>
                  <a:pt x="163" y="435"/>
                </a:lnTo>
                <a:lnTo>
                  <a:pt x="148" y="443"/>
                </a:lnTo>
                <a:lnTo>
                  <a:pt x="135" y="444"/>
                </a:lnTo>
                <a:lnTo>
                  <a:pt x="136" y="434"/>
                </a:lnTo>
                <a:lnTo>
                  <a:pt x="140" y="423"/>
                </a:lnTo>
                <a:lnTo>
                  <a:pt x="131" y="420"/>
                </a:lnTo>
                <a:lnTo>
                  <a:pt x="118" y="418"/>
                </a:lnTo>
                <a:lnTo>
                  <a:pt x="112" y="415"/>
                </a:lnTo>
                <a:lnTo>
                  <a:pt x="114" y="406"/>
                </a:lnTo>
                <a:lnTo>
                  <a:pt x="111" y="400"/>
                </a:lnTo>
                <a:lnTo>
                  <a:pt x="106" y="394"/>
                </a:lnTo>
                <a:lnTo>
                  <a:pt x="92" y="386"/>
                </a:lnTo>
                <a:lnTo>
                  <a:pt x="66" y="374"/>
                </a:lnTo>
                <a:lnTo>
                  <a:pt x="47" y="368"/>
                </a:lnTo>
                <a:lnTo>
                  <a:pt x="40" y="374"/>
                </a:lnTo>
                <a:lnTo>
                  <a:pt x="27" y="381"/>
                </a:lnTo>
                <a:lnTo>
                  <a:pt x="5" y="379"/>
                </a:lnTo>
                <a:lnTo>
                  <a:pt x="0" y="381"/>
                </a:lnTo>
                <a:lnTo>
                  <a:pt x="6" y="384"/>
                </a:lnTo>
                <a:lnTo>
                  <a:pt x="22" y="396"/>
                </a:lnTo>
                <a:lnTo>
                  <a:pt x="18" y="415"/>
                </a:lnTo>
                <a:lnTo>
                  <a:pt x="1" y="446"/>
                </a:lnTo>
                <a:lnTo>
                  <a:pt x="2" y="451"/>
                </a:lnTo>
                <a:lnTo>
                  <a:pt x="3" y="456"/>
                </a:lnTo>
                <a:lnTo>
                  <a:pt x="5" y="462"/>
                </a:lnTo>
                <a:lnTo>
                  <a:pt x="6" y="468"/>
                </a:lnTo>
                <a:lnTo>
                  <a:pt x="10" y="475"/>
                </a:lnTo>
                <a:lnTo>
                  <a:pt x="16" y="482"/>
                </a:lnTo>
                <a:lnTo>
                  <a:pt x="18" y="489"/>
                </a:lnTo>
                <a:lnTo>
                  <a:pt x="15" y="497"/>
                </a:lnTo>
                <a:lnTo>
                  <a:pt x="12" y="502"/>
                </a:lnTo>
                <a:lnTo>
                  <a:pt x="20" y="502"/>
                </a:lnTo>
                <a:lnTo>
                  <a:pt x="45" y="507"/>
                </a:lnTo>
                <a:lnTo>
                  <a:pt x="66" y="514"/>
                </a:lnTo>
                <a:lnTo>
                  <a:pt x="70" y="522"/>
                </a:lnTo>
                <a:lnTo>
                  <a:pt x="73" y="533"/>
                </a:lnTo>
                <a:lnTo>
                  <a:pt x="98" y="546"/>
                </a:lnTo>
                <a:lnTo>
                  <a:pt x="125" y="555"/>
                </a:lnTo>
                <a:lnTo>
                  <a:pt x="134" y="552"/>
                </a:lnTo>
                <a:lnTo>
                  <a:pt x="170" y="520"/>
                </a:lnTo>
                <a:lnTo>
                  <a:pt x="184" y="525"/>
                </a:lnTo>
                <a:lnTo>
                  <a:pt x="192" y="543"/>
                </a:lnTo>
                <a:lnTo>
                  <a:pt x="192" y="551"/>
                </a:lnTo>
                <a:lnTo>
                  <a:pt x="197" y="554"/>
                </a:lnTo>
                <a:lnTo>
                  <a:pt x="217" y="554"/>
                </a:lnTo>
                <a:lnTo>
                  <a:pt x="240" y="556"/>
                </a:lnTo>
                <a:lnTo>
                  <a:pt x="254" y="569"/>
                </a:lnTo>
                <a:lnTo>
                  <a:pt x="268" y="575"/>
                </a:lnTo>
                <a:lnTo>
                  <a:pt x="289" y="576"/>
                </a:lnTo>
                <a:lnTo>
                  <a:pt x="303" y="574"/>
                </a:lnTo>
                <a:lnTo>
                  <a:pt x="309" y="568"/>
                </a:lnTo>
                <a:lnTo>
                  <a:pt x="318" y="553"/>
                </a:lnTo>
                <a:lnTo>
                  <a:pt x="332" y="533"/>
                </a:lnTo>
                <a:lnTo>
                  <a:pt x="354" y="522"/>
                </a:lnTo>
                <a:lnTo>
                  <a:pt x="393" y="520"/>
                </a:lnTo>
                <a:lnTo>
                  <a:pt x="413" y="517"/>
                </a:lnTo>
                <a:lnTo>
                  <a:pt x="433" y="517"/>
                </a:lnTo>
                <a:lnTo>
                  <a:pt x="449" y="520"/>
                </a:lnTo>
                <a:lnTo>
                  <a:pt x="464" y="520"/>
                </a:lnTo>
                <a:lnTo>
                  <a:pt x="504" y="506"/>
                </a:lnTo>
                <a:lnTo>
                  <a:pt x="546" y="496"/>
                </a:lnTo>
                <a:lnTo>
                  <a:pt x="551" y="497"/>
                </a:lnTo>
                <a:lnTo>
                  <a:pt x="552" y="501"/>
                </a:lnTo>
                <a:lnTo>
                  <a:pt x="545" y="509"/>
                </a:lnTo>
                <a:lnTo>
                  <a:pt x="538" y="520"/>
                </a:lnTo>
                <a:lnTo>
                  <a:pt x="543" y="534"/>
                </a:lnTo>
                <a:lnTo>
                  <a:pt x="566" y="559"/>
                </a:lnTo>
                <a:lnTo>
                  <a:pt x="579" y="579"/>
                </a:lnTo>
                <a:lnTo>
                  <a:pt x="591" y="593"/>
                </a:lnTo>
                <a:lnTo>
                  <a:pt x="610" y="601"/>
                </a:lnTo>
                <a:lnTo>
                  <a:pt x="635" y="605"/>
                </a:lnTo>
                <a:lnTo>
                  <a:pt x="655" y="607"/>
                </a:lnTo>
                <a:lnTo>
                  <a:pt x="678" y="612"/>
                </a:lnTo>
                <a:lnTo>
                  <a:pt x="752" y="627"/>
                </a:lnTo>
                <a:lnTo>
                  <a:pt x="790" y="631"/>
                </a:lnTo>
                <a:lnTo>
                  <a:pt x="819" y="631"/>
                </a:lnTo>
                <a:lnTo>
                  <a:pt x="863" y="640"/>
                </a:lnTo>
                <a:lnTo>
                  <a:pt x="872" y="642"/>
                </a:lnTo>
                <a:lnTo>
                  <a:pt x="890" y="642"/>
                </a:lnTo>
                <a:lnTo>
                  <a:pt x="910" y="646"/>
                </a:lnTo>
                <a:lnTo>
                  <a:pt x="930" y="650"/>
                </a:lnTo>
                <a:lnTo>
                  <a:pt x="946" y="655"/>
                </a:lnTo>
                <a:lnTo>
                  <a:pt x="981" y="661"/>
                </a:lnTo>
                <a:lnTo>
                  <a:pt x="1012" y="664"/>
                </a:lnTo>
                <a:lnTo>
                  <a:pt x="1022" y="667"/>
                </a:lnTo>
                <a:lnTo>
                  <a:pt x="1030" y="667"/>
                </a:lnTo>
                <a:lnTo>
                  <a:pt x="1039" y="671"/>
                </a:lnTo>
                <a:lnTo>
                  <a:pt x="1045" y="668"/>
                </a:lnTo>
                <a:lnTo>
                  <a:pt x="1049" y="662"/>
                </a:lnTo>
                <a:lnTo>
                  <a:pt x="1066" y="654"/>
                </a:lnTo>
                <a:lnTo>
                  <a:pt x="1082" y="645"/>
                </a:lnTo>
                <a:lnTo>
                  <a:pt x="1092" y="634"/>
                </a:lnTo>
                <a:lnTo>
                  <a:pt x="1098" y="625"/>
                </a:lnTo>
                <a:lnTo>
                  <a:pt x="1110" y="618"/>
                </a:lnTo>
                <a:lnTo>
                  <a:pt x="1121" y="617"/>
                </a:lnTo>
                <a:lnTo>
                  <a:pt x="1131" y="612"/>
                </a:lnTo>
                <a:lnTo>
                  <a:pt x="1176" y="608"/>
                </a:lnTo>
                <a:lnTo>
                  <a:pt x="1222" y="612"/>
                </a:lnTo>
                <a:lnTo>
                  <a:pt x="1244" y="605"/>
                </a:lnTo>
                <a:lnTo>
                  <a:pt x="1262" y="594"/>
                </a:lnTo>
                <a:lnTo>
                  <a:pt x="1288" y="591"/>
                </a:lnTo>
                <a:lnTo>
                  <a:pt x="1290" y="591"/>
                </a:lnTo>
                <a:lnTo>
                  <a:pt x="1329" y="599"/>
                </a:lnTo>
                <a:lnTo>
                  <a:pt x="1332" y="594"/>
                </a:lnTo>
                <a:lnTo>
                  <a:pt x="1334" y="592"/>
                </a:lnTo>
                <a:lnTo>
                  <a:pt x="1332" y="567"/>
                </a:lnTo>
                <a:lnTo>
                  <a:pt x="1344" y="556"/>
                </a:lnTo>
                <a:lnTo>
                  <a:pt x="1355" y="552"/>
                </a:lnTo>
                <a:lnTo>
                  <a:pt x="1388" y="523"/>
                </a:lnTo>
                <a:lnTo>
                  <a:pt x="1404" y="516"/>
                </a:lnTo>
                <a:lnTo>
                  <a:pt x="1423" y="517"/>
                </a:lnTo>
                <a:lnTo>
                  <a:pt x="1429" y="515"/>
                </a:lnTo>
                <a:lnTo>
                  <a:pt x="1431" y="511"/>
                </a:lnTo>
                <a:lnTo>
                  <a:pt x="1434" y="502"/>
                </a:lnTo>
                <a:lnTo>
                  <a:pt x="1435" y="493"/>
                </a:lnTo>
                <a:lnTo>
                  <a:pt x="1436" y="484"/>
                </a:lnTo>
                <a:lnTo>
                  <a:pt x="1434" y="480"/>
                </a:lnTo>
                <a:lnTo>
                  <a:pt x="1425" y="478"/>
                </a:lnTo>
                <a:lnTo>
                  <a:pt x="1420" y="459"/>
                </a:lnTo>
                <a:lnTo>
                  <a:pt x="1425" y="452"/>
                </a:lnTo>
                <a:lnTo>
                  <a:pt x="1429" y="445"/>
                </a:lnTo>
                <a:lnTo>
                  <a:pt x="1423" y="422"/>
                </a:lnTo>
                <a:lnTo>
                  <a:pt x="1424" y="413"/>
                </a:lnTo>
                <a:lnTo>
                  <a:pt x="1439" y="412"/>
                </a:lnTo>
                <a:lnTo>
                  <a:pt x="1451" y="407"/>
                </a:lnTo>
                <a:lnTo>
                  <a:pt x="1461" y="400"/>
                </a:lnTo>
                <a:lnTo>
                  <a:pt x="1464" y="393"/>
                </a:lnTo>
                <a:lnTo>
                  <a:pt x="1471" y="378"/>
                </a:lnTo>
                <a:lnTo>
                  <a:pt x="1463" y="359"/>
                </a:lnTo>
                <a:lnTo>
                  <a:pt x="1420" y="347"/>
                </a:lnTo>
                <a:lnTo>
                  <a:pt x="1418" y="342"/>
                </a:lnTo>
                <a:lnTo>
                  <a:pt x="1428" y="337"/>
                </a:lnTo>
                <a:lnTo>
                  <a:pt x="1438" y="330"/>
                </a:lnTo>
                <a:lnTo>
                  <a:pt x="1444" y="324"/>
                </a:lnTo>
                <a:lnTo>
                  <a:pt x="1452" y="323"/>
                </a:lnTo>
                <a:lnTo>
                  <a:pt x="1464" y="326"/>
                </a:lnTo>
                <a:lnTo>
                  <a:pt x="1485" y="339"/>
                </a:lnTo>
                <a:lnTo>
                  <a:pt x="1492" y="341"/>
                </a:lnTo>
                <a:lnTo>
                  <a:pt x="1501" y="337"/>
                </a:lnTo>
                <a:lnTo>
                  <a:pt x="1509" y="336"/>
                </a:lnTo>
                <a:lnTo>
                  <a:pt x="1531" y="337"/>
                </a:lnTo>
                <a:lnTo>
                  <a:pt x="1550" y="334"/>
                </a:lnTo>
                <a:lnTo>
                  <a:pt x="1546" y="319"/>
                </a:lnTo>
                <a:lnTo>
                  <a:pt x="1546" y="308"/>
                </a:lnTo>
                <a:lnTo>
                  <a:pt x="1541" y="300"/>
                </a:lnTo>
                <a:lnTo>
                  <a:pt x="1544" y="291"/>
                </a:lnTo>
                <a:lnTo>
                  <a:pt x="1551" y="284"/>
                </a:lnTo>
                <a:lnTo>
                  <a:pt x="1553" y="267"/>
                </a:lnTo>
                <a:lnTo>
                  <a:pt x="1564" y="257"/>
                </a:lnTo>
                <a:lnTo>
                  <a:pt x="1552" y="24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5" name="Freeform 51"/>
          <p:cNvSpPr>
            <a:spLocks/>
          </p:cNvSpPr>
          <p:nvPr/>
        </p:nvSpPr>
        <p:spPr bwMode="auto">
          <a:xfrm>
            <a:off x="6516687" y="2686716"/>
            <a:ext cx="10007" cy="8004"/>
          </a:xfrm>
          <a:custGeom>
            <a:avLst/>
            <a:gdLst>
              <a:gd name="T0" fmla="*/ 62 w 69"/>
              <a:gd name="T1" fmla="*/ 10 h 54"/>
              <a:gd name="T2" fmla="*/ 34 w 69"/>
              <a:gd name="T3" fmla="*/ 2 h 54"/>
              <a:gd name="T4" fmla="*/ 19 w 69"/>
              <a:gd name="T5" fmla="*/ 0 h 54"/>
              <a:gd name="T6" fmla="*/ 10 w 69"/>
              <a:gd name="T7" fmla="*/ 6 h 54"/>
              <a:gd name="T8" fmla="*/ 3 w 69"/>
              <a:gd name="T9" fmla="*/ 12 h 54"/>
              <a:gd name="T10" fmla="*/ 0 w 69"/>
              <a:gd name="T11" fmla="*/ 24 h 54"/>
              <a:gd name="T12" fmla="*/ 1 w 69"/>
              <a:gd name="T13" fmla="*/ 29 h 54"/>
              <a:gd name="T14" fmla="*/ 2 w 69"/>
              <a:gd name="T15" fmla="*/ 37 h 54"/>
              <a:gd name="T16" fmla="*/ 2 w 69"/>
              <a:gd name="T17" fmla="*/ 47 h 54"/>
              <a:gd name="T18" fmla="*/ 6 w 69"/>
              <a:gd name="T19" fmla="*/ 53 h 54"/>
              <a:gd name="T20" fmla="*/ 13 w 69"/>
              <a:gd name="T21" fmla="*/ 54 h 54"/>
              <a:gd name="T22" fmla="*/ 24 w 69"/>
              <a:gd name="T23" fmla="*/ 52 h 54"/>
              <a:gd name="T24" fmla="*/ 35 w 69"/>
              <a:gd name="T25" fmla="*/ 48 h 54"/>
              <a:gd name="T26" fmla="*/ 55 w 69"/>
              <a:gd name="T27" fmla="*/ 37 h 54"/>
              <a:gd name="T28" fmla="*/ 61 w 69"/>
              <a:gd name="T29" fmla="*/ 36 h 54"/>
              <a:gd name="T30" fmla="*/ 62 w 69"/>
              <a:gd name="T31" fmla="*/ 30 h 54"/>
              <a:gd name="T32" fmla="*/ 69 w 69"/>
              <a:gd name="T33" fmla="*/ 22 h 54"/>
              <a:gd name="T34" fmla="*/ 69 w 69"/>
              <a:gd name="T35" fmla="*/ 17 h 54"/>
              <a:gd name="T36" fmla="*/ 62 w 69"/>
              <a:gd name="T37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" h="54">
                <a:moveTo>
                  <a:pt x="62" y="10"/>
                </a:moveTo>
                <a:lnTo>
                  <a:pt x="34" y="2"/>
                </a:lnTo>
                <a:lnTo>
                  <a:pt x="19" y="0"/>
                </a:lnTo>
                <a:lnTo>
                  <a:pt x="10" y="6"/>
                </a:lnTo>
                <a:lnTo>
                  <a:pt x="3" y="12"/>
                </a:lnTo>
                <a:lnTo>
                  <a:pt x="0" y="24"/>
                </a:lnTo>
                <a:lnTo>
                  <a:pt x="1" y="29"/>
                </a:lnTo>
                <a:lnTo>
                  <a:pt x="2" y="37"/>
                </a:lnTo>
                <a:lnTo>
                  <a:pt x="2" y="47"/>
                </a:lnTo>
                <a:lnTo>
                  <a:pt x="6" y="53"/>
                </a:lnTo>
                <a:lnTo>
                  <a:pt x="13" y="54"/>
                </a:lnTo>
                <a:lnTo>
                  <a:pt x="24" y="52"/>
                </a:lnTo>
                <a:lnTo>
                  <a:pt x="35" y="48"/>
                </a:lnTo>
                <a:lnTo>
                  <a:pt x="55" y="37"/>
                </a:lnTo>
                <a:lnTo>
                  <a:pt x="61" y="36"/>
                </a:lnTo>
                <a:lnTo>
                  <a:pt x="62" y="30"/>
                </a:lnTo>
                <a:lnTo>
                  <a:pt x="69" y="22"/>
                </a:lnTo>
                <a:lnTo>
                  <a:pt x="69" y="17"/>
                </a:lnTo>
                <a:lnTo>
                  <a:pt x="62" y="1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6" name="Freeform 52"/>
          <p:cNvSpPr>
            <a:spLocks/>
          </p:cNvSpPr>
          <p:nvPr/>
        </p:nvSpPr>
        <p:spPr bwMode="auto">
          <a:xfrm>
            <a:off x="7058014" y="2686716"/>
            <a:ext cx="56033" cy="108065"/>
          </a:xfrm>
          <a:custGeom>
            <a:avLst/>
            <a:gdLst>
              <a:gd name="T0" fmla="*/ 379 w 389"/>
              <a:gd name="T1" fmla="*/ 497 h 754"/>
              <a:gd name="T2" fmla="*/ 373 w 389"/>
              <a:gd name="T3" fmla="*/ 462 h 754"/>
              <a:gd name="T4" fmla="*/ 366 w 389"/>
              <a:gd name="T5" fmla="*/ 449 h 754"/>
              <a:gd name="T6" fmla="*/ 325 w 389"/>
              <a:gd name="T7" fmla="*/ 448 h 754"/>
              <a:gd name="T8" fmla="*/ 304 w 389"/>
              <a:gd name="T9" fmla="*/ 408 h 754"/>
              <a:gd name="T10" fmla="*/ 285 w 389"/>
              <a:gd name="T11" fmla="*/ 391 h 754"/>
              <a:gd name="T12" fmla="*/ 265 w 389"/>
              <a:gd name="T13" fmla="*/ 337 h 754"/>
              <a:gd name="T14" fmla="*/ 255 w 389"/>
              <a:gd name="T15" fmla="*/ 289 h 754"/>
              <a:gd name="T16" fmla="*/ 268 w 389"/>
              <a:gd name="T17" fmla="*/ 276 h 754"/>
              <a:gd name="T18" fmla="*/ 265 w 389"/>
              <a:gd name="T19" fmla="*/ 242 h 754"/>
              <a:gd name="T20" fmla="*/ 277 w 389"/>
              <a:gd name="T21" fmla="*/ 199 h 754"/>
              <a:gd name="T22" fmla="*/ 277 w 389"/>
              <a:gd name="T23" fmla="*/ 163 h 754"/>
              <a:gd name="T24" fmla="*/ 255 w 389"/>
              <a:gd name="T25" fmla="*/ 109 h 754"/>
              <a:gd name="T26" fmla="*/ 225 w 389"/>
              <a:gd name="T27" fmla="*/ 87 h 754"/>
              <a:gd name="T28" fmla="*/ 190 w 389"/>
              <a:gd name="T29" fmla="*/ 58 h 754"/>
              <a:gd name="T30" fmla="*/ 162 w 389"/>
              <a:gd name="T31" fmla="*/ 27 h 754"/>
              <a:gd name="T32" fmla="*/ 136 w 389"/>
              <a:gd name="T33" fmla="*/ 37 h 754"/>
              <a:gd name="T34" fmla="*/ 105 w 389"/>
              <a:gd name="T35" fmla="*/ 44 h 754"/>
              <a:gd name="T36" fmla="*/ 93 w 389"/>
              <a:gd name="T37" fmla="*/ 32 h 754"/>
              <a:gd name="T38" fmla="*/ 90 w 389"/>
              <a:gd name="T39" fmla="*/ 4 h 754"/>
              <a:gd name="T40" fmla="*/ 75 w 389"/>
              <a:gd name="T41" fmla="*/ 5 h 754"/>
              <a:gd name="T42" fmla="*/ 53 w 389"/>
              <a:gd name="T43" fmla="*/ 40 h 754"/>
              <a:gd name="T44" fmla="*/ 24 w 389"/>
              <a:gd name="T45" fmla="*/ 79 h 754"/>
              <a:gd name="T46" fmla="*/ 0 w 389"/>
              <a:gd name="T47" fmla="*/ 122 h 754"/>
              <a:gd name="T48" fmla="*/ 18 w 389"/>
              <a:gd name="T49" fmla="*/ 149 h 754"/>
              <a:gd name="T50" fmla="*/ 19 w 389"/>
              <a:gd name="T51" fmla="*/ 167 h 754"/>
              <a:gd name="T52" fmla="*/ 16 w 389"/>
              <a:gd name="T53" fmla="*/ 200 h 754"/>
              <a:gd name="T54" fmla="*/ 67 w 389"/>
              <a:gd name="T55" fmla="*/ 221 h 754"/>
              <a:gd name="T56" fmla="*/ 62 w 389"/>
              <a:gd name="T57" fmla="*/ 270 h 754"/>
              <a:gd name="T58" fmla="*/ 41 w 389"/>
              <a:gd name="T59" fmla="*/ 314 h 754"/>
              <a:gd name="T60" fmla="*/ 51 w 389"/>
              <a:gd name="T61" fmla="*/ 363 h 754"/>
              <a:gd name="T62" fmla="*/ 50 w 389"/>
              <a:gd name="T63" fmla="*/ 441 h 754"/>
              <a:gd name="T64" fmla="*/ 27 w 389"/>
              <a:gd name="T65" fmla="*/ 512 h 754"/>
              <a:gd name="T66" fmla="*/ 50 w 389"/>
              <a:gd name="T67" fmla="*/ 562 h 754"/>
              <a:gd name="T68" fmla="*/ 51 w 389"/>
              <a:gd name="T69" fmla="*/ 586 h 754"/>
              <a:gd name="T70" fmla="*/ 33 w 389"/>
              <a:gd name="T71" fmla="*/ 577 h 754"/>
              <a:gd name="T72" fmla="*/ 34 w 389"/>
              <a:gd name="T73" fmla="*/ 594 h 754"/>
              <a:gd name="T74" fmla="*/ 62 w 389"/>
              <a:gd name="T75" fmla="*/ 629 h 754"/>
              <a:gd name="T76" fmla="*/ 168 w 389"/>
              <a:gd name="T77" fmla="*/ 697 h 754"/>
              <a:gd name="T78" fmla="*/ 178 w 389"/>
              <a:gd name="T79" fmla="*/ 739 h 754"/>
              <a:gd name="T80" fmla="*/ 191 w 389"/>
              <a:gd name="T81" fmla="*/ 742 h 754"/>
              <a:gd name="T82" fmla="*/ 222 w 389"/>
              <a:gd name="T83" fmla="*/ 754 h 754"/>
              <a:gd name="T84" fmla="*/ 237 w 389"/>
              <a:gd name="T85" fmla="*/ 742 h 754"/>
              <a:gd name="T86" fmla="*/ 240 w 389"/>
              <a:gd name="T87" fmla="*/ 721 h 754"/>
              <a:gd name="T88" fmla="*/ 255 w 389"/>
              <a:gd name="T89" fmla="*/ 718 h 754"/>
              <a:gd name="T90" fmla="*/ 258 w 389"/>
              <a:gd name="T91" fmla="*/ 704 h 754"/>
              <a:gd name="T92" fmla="*/ 242 w 389"/>
              <a:gd name="T93" fmla="*/ 677 h 754"/>
              <a:gd name="T94" fmla="*/ 248 w 389"/>
              <a:gd name="T95" fmla="*/ 665 h 754"/>
              <a:gd name="T96" fmla="*/ 262 w 389"/>
              <a:gd name="T97" fmla="*/ 671 h 754"/>
              <a:gd name="T98" fmla="*/ 288 w 389"/>
              <a:gd name="T99" fmla="*/ 666 h 754"/>
              <a:gd name="T100" fmla="*/ 314 w 389"/>
              <a:gd name="T101" fmla="*/ 654 h 754"/>
              <a:gd name="T102" fmla="*/ 322 w 389"/>
              <a:gd name="T103" fmla="*/ 620 h 754"/>
              <a:gd name="T104" fmla="*/ 333 w 389"/>
              <a:gd name="T105" fmla="*/ 597 h 754"/>
              <a:gd name="T106" fmla="*/ 343 w 389"/>
              <a:gd name="T107" fmla="*/ 568 h 754"/>
              <a:gd name="T108" fmla="*/ 374 w 389"/>
              <a:gd name="T109" fmla="*/ 556 h 754"/>
              <a:gd name="T110" fmla="*/ 389 w 389"/>
              <a:gd name="T111" fmla="*/ 522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754">
                <a:moveTo>
                  <a:pt x="389" y="513"/>
                </a:moveTo>
                <a:lnTo>
                  <a:pt x="379" y="497"/>
                </a:lnTo>
                <a:lnTo>
                  <a:pt x="372" y="482"/>
                </a:lnTo>
                <a:lnTo>
                  <a:pt x="373" y="462"/>
                </a:lnTo>
                <a:lnTo>
                  <a:pt x="371" y="457"/>
                </a:lnTo>
                <a:lnTo>
                  <a:pt x="366" y="449"/>
                </a:lnTo>
                <a:lnTo>
                  <a:pt x="351" y="445"/>
                </a:lnTo>
                <a:lnTo>
                  <a:pt x="325" y="448"/>
                </a:lnTo>
                <a:lnTo>
                  <a:pt x="318" y="443"/>
                </a:lnTo>
                <a:lnTo>
                  <a:pt x="304" y="408"/>
                </a:lnTo>
                <a:lnTo>
                  <a:pt x="295" y="403"/>
                </a:lnTo>
                <a:lnTo>
                  <a:pt x="285" y="391"/>
                </a:lnTo>
                <a:lnTo>
                  <a:pt x="266" y="354"/>
                </a:lnTo>
                <a:lnTo>
                  <a:pt x="265" y="337"/>
                </a:lnTo>
                <a:lnTo>
                  <a:pt x="265" y="323"/>
                </a:lnTo>
                <a:lnTo>
                  <a:pt x="255" y="289"/>
                </a:lnTo>
                <a:lnTo>
                  <a:pt x="260" y="281"/>
                </a:lnTo>
                <a:lnTo>
                  <a:pt x="268" y="276"/>
                </a:lnTo>
                <a:lnTo>
                  <a:pt x="268" y="263"/>
                </a:lnTo>
                <a:lnTo>
                  <a:pt x="265" y="242"/>
                </a:lnTo>
                <a:lnTo>
                  <a:pt x="274" y="202"/>
                </a:lnTo>
                <a:lnTo>
                  <a:pt x="277" y="199"/>
                </a:lnTo>
                <a:lnTo>
                  <a:pt x="279" y="188"/>
                </a:lnTo>
                <a:lnTo>
                  <a:pt x="277" y="163"/>
                </a:lnTo>
                <a:lnTo>
                  <a:pt x="263" y="122"/>
                </a:lnTo>
                <a:lnTo>
                  <a:pt x="255" y="109"/>
                </a:lnTo>
                <a:lnTo>
                  <a:pt x="238" y="96"/>
                </a:lnTo>
                <a:lnTo>
                  <a:pt x="225" y="87"/>
                </a:lnTo>
                <a:lnTo>
                  <a:pt x="202" y="80"/>
                </a:lnTo>
                <a:lnTo>
                  <a:pt x="190" y="58"/>
                </a:lnTo>
                <a:lnTo>
                  <a:pt x="171" y="32"/>
                </a:lnTo>
                <a:lnTo>
                  <a:pt x="162" y="27"/>
                </a:lnTo>
                <a:lnTo>
                  <a:pt x="158" y="26"/>
                </a:lnTo>
                <a:lnTo>
                  <a:pt x="136" y="37"/>
                </a:lnTo>
                <a:lnTo>
                  <a:pt x="120" y="42"/>
                </a:lnTo>
                <a:lnTo>
                  <a:pt x="105" y="44"/>
                </a:lnTo>
                <a:lnTo>
                  <a:pt x="98" y="39"/>
                </a:lnTo>
                <a:lnTo>
                  <a:pt x="93" y="32"/>
                </a:lnTo>
                <a:lnTo>
                  <a:pt x="93" y="12"/>
                </a:lnTo>
                <a:lnTo>
                  <a:pt x="90" y="4"/>
                </a:lnTo>
                <a:lnTo>
                  <a:pt x="85" y="0"/>
                </a:lnTo>
                <a:lnTo>
                  <a:pt x="75" y="5"/>
                </a:lnTo>
                <a:lnTo>
                  <a:pt x="63" y="22"/>
                </a:lnTo>
                <a:lnTo>
                  <a:pt x="53" y="40"/>
                </a:lnTo>
                <a:lnTo>
                  <a:pt x="37" y="61"/>
                </a:lnTo>
                <a:lnTo>
                  <a:pt x="24" y="79"/>
                </a:lnTo>
                <a:lnTo>
                  <a:pt x="10" y="103"/>
                </a:lnTo>
                <a:lnTo>
                  <a:pt x="0" y="122"/>
                </a:lnTo>
                <a:lnTo>
                  <a:pt x="11" y="134"/>
                </a:lnTo>
                <a:lnTo>
                  <a:pt x="18" y="149"/>
                </a:lnTo>
                <a:lnTo>
                  <a:pt x="17" y="160"/>
                </a:lnTo>
                <a:lnTo>
                  <a:pt x="19" y="167"/>
                </a:lnTo>
                <a:lnTo>
                  <a:pt x="16" y="187"/>
                </a:lnTo>
                <a:lnTo>
                  <a:pt x="16" y="200"/>
                </a:lnTo>
                <a:lnTo>
                  <a:pt x="43" y="203"/>
                </a:lnTo>
                <a:lnTo>
                  <a:pt x="67" y="221"/>
                </a:lnTo>
                <a:lnTo>
                  <a:pt x="68" y="259"/>
                </a:lnTo>
                <a:lnTo>
                  <a:pt x="62" y="270"/>
                </a:lnTo>
                <a:lnTo>
                  <a:pt x="53" y="279"/>
                </a:lnTo>
                <a:lnTo>
                  <a:pt x="41" y="314"/>
                </a:lnTo>
                <a:lnTo>
                  <a:pt x="45" y="342"/>
                </a:lnTo>
                <a:lnTo>
                  <a:pt x="51" y="363"/>
                </a:lnTo>
                <a:lnTo>
                  <a:pt x="47" y="397"/>
                </a:lnTo>
                <a:lnTo>
                  <a:pt x="50" y="441"/>
                </a:lnTo>
                <a:lnTo>
                  <a:pt x="35" y="478"/>
                </a:lnTo>
                <a:lnTo>
                  <a:pt x="27" y="512"/>
                </a:lnTo>
                <a:lnTo>
                  <a:pt x="28" y="522"/>
                </a:lnTo>
                <a:lnTo>
                  <a:pt x="50" y="562"/>
                </a:lnTo>
                <a:lnTo>
                  <a:pt x="55" y="578"/>
                </a:lnTo>
                <a:lnTo>
                  <a:pt x="51" y="586"/>
                </a:lnTo>
                <a:lnTo>
                  <a:pt x="41" y="581"/>
                </a:lnTo>
                <a:lnTo>
                  <a:pt x="33" y="577"/>
                </a:lnTo>
                <a:lnTo>
                  <a:pt x="26" y="578"/>
                </a:lnTo>
                <a:lnTo>
                  <a:pt x="34" y="594"/>
                </a:lnTo>
                <a:lnTo>
                  <a:pt x="43" y="610"/>
                </a:lnTo>
                <a:lnTo>
                  <a:pt x="62" y="629"/>
                </a:lnTo>
                <a:lnTo>
                  <a:pt x="143" y="673"/>
                </a:lnTo>
                <a:lnTo>
                  <a:pt x="168" y="697"/>
                </a:lnTo>
                <a:lnTo>
                  <a:pt x="176" y="715"/>
                </a:lnTo>
                <a:lnTo>
                  <a:pt x="178" y="739"/>
                </a:lnTo>
                <a:lnTo>
                  <a:pt x="182" y="739"/>
                </a:lnTo>
                <a:lnTo>
                  <a:pt x="191" y="742"/>
                </a:lnTo>
                <a:lnTo>
                  <a:pt x="206" y="752"/>
                </a:lnTo>
                <a:lnTo>
                  <a:pt x="222" y="754"/>
                </a:lnTo>
                <a:lnTo>
                  <a:pt x="232" y="748"/>
                </a:lnTo>
                <a:lnTo>
                  <a:pt x="237" y="742"/>
                </a:lnTo>
                <a:lnTo>
                  <a:pt x="240" y="732"/>
                </a:lnTo>
                <a:lnTo>
                  <a:pt x="240" y="721"/>
                </a:lnTo>
                <a:lnTo>
                  <a:pt x="243" y="717"/>
                </a:lnTo>
                <a:lnTo>
                  <a:pt x="255" y="718"/>
                </a:lnTo>
                <a:lnTo>
                  <a:pt x="259" y="715"/>
                </a:lnTo>
                <a:lnTo>
                  <a:pt x="258" y="704"/>
                </a:lnTo>
                <a:lnTo>
                  <a:pt x="250" y="692"/>
                </a:lnTo>
                <a:lnTo>
                  <a:pt x="242" y="677"/>
                </a:lnTo>
                <a:lnTo>
                  <a:pt x="242" y="668"/>
                </a:lnTo>
                <a:lnTo>
                  <a:pt x="248" y="665"/>
                </a:lnTo>
                <a:lnTo>
                  <a:pt x="257" y="680"/>
                </a:lnTo>
                <a:lnTo>
                  <a:pt x="262" y="671"/>
                </a:lnTo>
                <a:lnTo>
                  <a:pt x="273" y="667"/>
                </a:lnTo>
                <a:lnTo>
                  <a:pt x="288" y="666"/>
                </a:lnTo>
                <a:lnTo>
                  <a:pt x="304" y="662"/>
                </a:lnTo>
                <a:lnTo>
                  <a:pt x="314" y="654"/>
                </a:lnTo>
                <a:lnTo>
                  <a:pt x="317" y="645"/>
                </a:lnTo>
                <a:lnTo>
                  <a:pt x="322" y="620"/>
                </a:lnTo>
                <a:lnTo>
                  <a:pt x="326" y="608"/>
                </a:lnTo>
                <a:lnTo>
                  <a:pt x="333" y="597"/>
                </a:lnTo>
                <a:lnTo>
                  <a:pt x="336" y="582"/>
                </a:lnTo>
                <a:lnTo>
                  <a:pt x="343" y="568"/>
                </a:lnTo>
                <a:lnTo>
                  <a:pt x="360" y="562"/>
                </a:lnTo>
                <a:lnTo>
                  <a:pt x="374" y="556"/>
                </a:lnTo>
                <a:lnTo>
                  <a:pt x="384" y="537"/>
                </a:lnTo>
                <a:lnTo>
                  <a:pt x="389" y="522"/>
                </a:lnTo>
                <a:lnTo>
                  <a:pt x="389" y="51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7" name="Freeform 53"/>
          <p:cNvSpPr>
            <a:spLocks noEditPoints="1"/>
          </p:cNvSpPr>
          <p:nvPr/>
        </p:nvSpPr>
        <p:spPr bwMode="auto">
          <a:xfrm>
            <a:off x="7032997" y="2043330"/>
            <a:ext cx="30019" cy="14009"/>
          </a:xfrm>
          <a:custGeom>
            <a:avLst/>
            <a:gdLst>
              <a:gd name="T0" fmla="*/ 122 w 206"/>
              <a:gd name="T1" fmla="*/ 27 h 95"/>
              <a:gd name="T2" fmla="*/ 119 w 206"/>
              <a:gd name="T3" fmla="*/ 22 h 95"/>
              <a:gd name="T4" fmla="*/ 104 w 206"/>
              <a:gd name="T5" fmla="*/ 13 h 95"/>
              <a:gd name="T6" fmla="*/ 93 w 206"/>
              <a:gd name="T7" fmla="*/ 11 h 95"/>
              <a:gd name="T8" fmla="*/ 91 w 206"/>
              <a:gd name="T9" fmla="*/ 13 h 95"/>
              <a:gd name="T10" fmla="*/ 85 w 206"/>
              <a:gd name="T11" fmla="*/ 13 h 95"/>
              <a:gd name="T12" fmla="*/ 77 w 206"/>
              <a:gd name="T13" fmla="*/ 12 h 95"/>
              <a:gd name="T14" fmla="*/ 66 w 206"/>
              <a:gd name="T15" fmla="*/ 0 h 95"/>
              <a:gd name="T16" fmla="*/ 54 w 206"/>
              <a:gd name="T17" fmla="*/ 4 h 95"/>
              <a:gd name="T18" fmla="*/ 48 w 206"/>
              <a:gd name="T19" fmla="*/ 12 h 95"/>
              <a:gd name="T20" fmla="*/ 53 w 206"/>
              <a:gd name="T21" fmla="*/ 18 h 95"/>
              <a:gd name="T22" fmla="*/ 61 w 206"/>
              <a:gd name="T23" fmla="*/ 21 h 95"/>
              <a:gd name="T24" fmla="*/ 65 w 206"/>
              <a:gd name="T25" fmla="*/ 25 h 95"/>
              <a:gd name="T26" fmla="*/ 64 w 206"/>
              <a:gd name="T27" fmla="*/ 33 h 95"/>
              <a:gd name="T28" fmla="*/ 61 w 206"/>
              <a:gd name="T29" fmla="*/ 45 h 95"/>
              <a:gd name="T30" fmla="*/ 49 w 206"/>
              <a:gd name="T31" fmla="*/ 47 h 95"/>
              <a:gd name="T32" fmla="*/ 47 w 206"/>
              <a:gd name="T33" fmla="*/ 29 h 95"/>
              <a:gd name="T34" fmla="*/ 39 w 206"/>
              <a:gd name="T35" fmla="*/ 29 h 95"/>
              <a:gd name="T36" fmla="*/ 31 w 206"/>
              <a:gd name="T37" fmla="*/ 33 h 95"/>
              <a:gd name="T38" fmla="*/ 28 w 206"/>
              <a:gd name="T39" fmla="*/ 42 h 95"/>
              <a:gd name="T40" fmla="*/ 44 w 206"/>
              <a:gd name="T41" fmla="*/ 74 h 95"/>
              <a:gd name="T42" fmla="*/ 55 w 206"/>
              <a:gd name="T43" fmla="*/ 79 h 95"/>
              <a:gd name="T44" fmla="*/ 98 w 206"/>
              <a:gd name="T45" fmla="*/ 75 h 95"/>
              <a:gd name="T46" fmla="*/ 97 w 206"/>
              <a:gd name="T47" fmla="*/ 61 h 95"/>
              <a:gd name="T48" fmla="*/ 98 w 206"/>
              <a:gd name="T49" fmla="*/ 54 h 95"/>
              <a:gd name="T50" fmla="*/ 104 w 206"/>
              <a:gd name="T51" fmla="*/ 51 h 95"/>
              <a:gd name="T52" fmla="*/ 113 w 206"/>
              <a:gd name="T53" fmla="*/ 50 h 95"/>
              <a:gd name="T54" fmla="*/ 119 w 206"/>
              <a:gd name="T55" fmla="*/ 52 h 95"/>
              <a:gd name="T56" fmla="*/ 126 w 206"/>
              <a:gd name="T57" fmla="*/ 51 h 95"/>
              <a:gd name="T58" fmla="*/ 136 w 206"/>
              <a:gd name="T59" fmla="*/ 34 h 95"/>
              <a:gd name="T60" fmla="*/ 133 w 206"/>
              <a:gd name="T61" fmla="*/ 29 h 95"/>
              <a:gd name="T62" fmla="*/ 122 w 206"/>
              <a:gd name="T63" fmla="*/ 27 h 95"/>
              <a:gd name="T64" fmla="*/ 20 w 206"/>
              <a:gd name="T65" fmla="*/ 39 h 95"/>
              <a:gd name="T66" fmla="*/ 5 w 206"/>
              <a:gd name="T67" fmla="*/ 39 h 95"/>
              <a:gd name="T68" fmla="*/ 0 w 206"/>
              <a:gd name="T69" fmla="*/ 53 h 95"/>
              <a:gd name="T70" fmla="*/ 4 w 206"/>
              <a:gd name="T71" fmla="*/ 63 h 95"/>
              <a:gd name="T72" fmla="*/ 13 w 206"/>
              <a:gd name="T73" fmla="*/ 65 h 95"/>
              <a:gd name="T74" fmla="*/ 16 w 206"/>
              <a:gd name="T75" fmla="*/ 58 h 95"/>
              <a:gd name="T76" fmla="*/ 22 w 206"/>
              <a:gd name="T77" fmla="*/ 57 h 95"/>
              <a:gd name="T78" fmla="*/ 29 w 206"/>
              <a:gd name="T79" fmla="*/ 58 h 95"/>
              <a:gd name="T80" fmla="*/ 27 w 206"/>
              <a:gd name="T81" fmla="*/ 53 h 95"/>
              <a:gd name="T82" fmla="*/ 20 w 206"/>
              <a:gd name="T83" fmla="*/ 39 h 95"/>
              <a:gd name="T84" fmla="*/ 198 w 206"/>
              <a:gd name="T85" fmla="*/ 81 h 95"/>
              <a:gd name="T86" fmla="*/ 182 w 206"/>
              <a:gd name="T87" fmla="*/ 80 h 95"/>
              <a:gd name="T88" fmla="*/ 172 w 206"/>
              <a:gd name="T89" fmla="*/ 83 h 95"/>
              <a:gd name="T90" fmla="*/ 166 w 206"/>
              <a:gd name="T91" fmla="*/ 88 h 95"/>
              <a:gd name="T92" fmla="*/ 169 w 206"/>
              <a:gd name="T93" fmla="*/ 91 h 95"/>
              <a:gd name="T94" fmla="*/ 183 w 206"/>
              <a:gd name="T95" fmla="*/ 90 h 95"/>
              <a:gd name="T96" fmla="*/ 190 w 206"/>
              <a:gd name="T97" fmla="*/ 95 h 95"/>
              <a:gd name="T98" fmla="*/ 205 w 206"/>
              <a:gd name="T99" fmla="*/ 94 h 95"/>
              <a:gd name="T100" fmla="*/ 206 w 206"/>
              <a:gd name="T101" fmla="*/ 88 h 95"/>
              <a:gd name="T102" fmla="*/ 198 w 206"/>
              <a:gd name="T103" fmla="*/ 8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" h="95">
                <a:moveTo>
                  <a:pt x="122" y="27"/>
                </a:moveTo>
                <a:lnTo>
                  <a:pt x="119" y="22"/>
                </a:lnTo>
                <a:lnTo>
                  <a:pt x="104" y="13"/>
                </a:lnTo>
                <a:lnTo>
                  <a:pt x="93" y="11"/>
                </a:lnTo>
                <a:lnTo>
                  <a:pt x="91" y="13"/>
                </a:lnTo>
                <a:lnTo>
                  <a:pt x="85" y="13"/>
                </a:lnTo>
                <a:lnTo>
                  <a:pt x="77" y="12"/>
                </a:lnTo>
                <a:lnTo>
                  <a:pt x="66" y="0"/>
                </a:lnTo>
                <a:lnTo>
                  <a:pt x="54" y="4"/>
                </a:lnTo>
                <a:lnTo>
                  <a:pt x="48" y="12"/>
                </a:lnTo>
                <a:lnTo>
                  <a:pt x="53" y="18"/>
                </a:lnTo>
                <a:lnTo>
                  <a:pt x="61" y="21"/>
                </a:lnTo>
                <a:lnTo>
                  <a:pt x="65" y="25"/>
                </a:lnTo>
                <a:lnTo>
                  <a:pt x="64" y="33"/>
                </a:lnTo>
                <a:lnTo>
                  <a:pt x="61" y="45"/>
                </a:lnTo>
                <a:lnTo>
                  <a:pt x="49" y="47"/>
                </a:lnTo>
                <a:lnTo>
                  <a:pt x="47" y="29"/>
                </a:lnTo>
                <a:lnTo>
                  <a:pt x="39" y="29"/>
                </a:lnTo>
                <a:lnTo>
                  <a:pt x="31" y="33"/>
                </a:lnTo>
                <a:lnTo>
                  <a:pt x="28" y="42"/>
                </a:lnTo>
                <a:lnTo>
                  <a:pt x="44" y="74"/>
                </a:lnTo>
                <a:lnTo>
                  <a:pt x="55" y="79"/>
                </a:lnTo>
                <a:lnTo>
                  <a:pt x="98" y="75"/>
                </a:lnTo>
                <a:lnTo>
                  <a:pt x="97" y="61"/>
                </a:lnTo>
                <a:lnTo>
                  <a:pt x="98" y="54"/>
                </a:lnTo>
                <a:lnTo>
                  <a:pt x="104" y="51"/>
                </a:lnTo>
                <a:lnTo>
                  <a:pt x="113" y="50"/>
                </a:lnTo>
                <a:lnTo>
                  <a:pt x="119" y="52"/>
                </a:lnTo>
                <a:lnTo>
                  <a:pt x="126" y="51"/>
                </a:lnTo>
                <a:lnTo>
                  <a:pt x="136" y="34"/>
                </a:lnTo>
                <a:lnTo>
                  <a:pt x="133" y="29"/>
                </a:lnTo>
                <a:lnTo>
                  <a:pt x="122" y="27"/>
                </a:lnTo>
                <a:close/>
                <a:moveTo>
                  <a:pt x="20" y="39"/>
                </a:moveTo>
                <a:lnTo>
                  <a:pt x="5" y="39"/>
                </a:lnTo>
                <a:lnTo>
                  <a:pt x="0" y="53"/>
                </a:lnTo>
                <a:lnTo>
                  <a:pt x="4" y="63"/>
                </a:lnTo>
                <a:lnTo>
                  <a:pt x="13" y="65"/>
                </a:lnTo>
                <a:lnTo>
                  <a:pt x="16" y="58"/>
                </a:lnTo>
                <a:lnTo>
                  <a:pt x="22" y="57"/>
                </a:lnTo>
                <a:lnTo>
                  <a:pt x="29" y="58"/>
                </a:lnTo>
                <a:lnTo>
                  <a:pt x="27" y="53"/>
                </a:lnTo>
                <a:lnTo>
                  <a:pt x="20" y="39"/>
                </a:lnTo>
                <a:close/>
                <a:moveTo>
                  <a:pt x="198" y="81"/>
                </a:moveTo>
                <a:lnTo>
                  <a:pt x="182" y="80"/>
                </a:lnTo>
                <a:lnTo>
                  <a:pt x="172" y="83"/>
                </a:lnTo>
                <a:lnTo>
                  <a:pt x="166" y="88"/>
                </a:lnTo>
                <a:lnTo>
                  <a:pt x="169" y="91"/>
                </a:lnTo>
                <a:lnTo>
                  <a:pt x="183" y="90"/>
                </a:lnTo>
                <a:lnTo>
                  <a:pt x="190" y="95"/>
                </a:lnTo>
                <a:lnTo>
                  <a:pt x="205" y="94"/>
                </a:lnTo>
                <a:lnTo>
                  <a:pt x="206" y="88"/>
                </a:lnTo>
                <a:lnTo>
                  <a:pt x="198" y="8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8" name="Freeform 54"/>
          <p:cNvSpPr>
            <a:spLocks noEditPoints="1"/>
          </p:cNvSpPr>
          <p:nvPr/>
        </p:nvSpPr>
        <p:spPr bwMode="auto">
          <a:xfrm>
            <a:off x="7257134" y="2706729"/>
            <a:ext cx="601361" cy="234141"/>
          </a:xfrm>
          <a:custGeom>
            <a:avLst/>
            <a:gdLst>
              <a:gd name="T0" fmla="*/ 126 w 4205"/>
              <a:gd name="T1" fmla="*/ 488 h 1635"/>
              <a:gd name="T2" fmla="*/ 365 w 4205"/>
              <a:gd name="T3" fmla="*/ 323 h 1635"/>
              <a:gd name="T4" fmla="*/ 696 w 4205"/>
              <a:gd name="T5" fmla="*/ 265 h 1635"/>
              <a:gd name="T6" fmla="*/ 439 w 4205"/>
              <a:gd name="T7" fmla="*/ 27 h 1635"/>
              <a:gd name="T8" fmla="*/ 313 w 4205"/>
              <a:gd name="T9" fmla="*/ 3 h 1635"/>
              <a:gd name="T10" fmla="*/ 164 w 4205"/>
              <a:gd name="T11" fmla="*/ 37 h 1635"/>
              <a:gd name="T12" fmla="*/ 143 w 4205"/>
              <a:gd name="T13" fmla="*/ 110 h 1635"/>
              <a:gd name="T14" fmla="*/ 124 w 4205"/>
              <a:gd name="T15" fmla="*/ 244 h 1635"/>
              <a:gd name="T16" fmla="*/ 76 w 4205"/>
              <a:gd name="T17" fmla="*/ 348 h 1635"/>
              <a:gd name="T18" fmla="*/ 4184 w 4205"/>
              <a:gd name="T19" fmla="*/ 1224 h 1635"/>
              <a:gd name="T20" fmla="*/ 4138 w 4205"/>
              <a:gd name="T21" fmla="*/ 1120 h 1635"/>
              <a:gd name="T22" fmla="*/ 4082 w 4205"/>
              <a:gd name="T23" fmla="*/ 996 h 1635"/>
              <a:gd name="T24" fmla="*/ 4053 w 4205"/>
              <a:gd name="T25" fmla="*/ 902 h 1635"/>
              <a:gd name="T26" fmla="*/ 4009 w 4205"/>
              <a:gd name="T27" fmla="*/ 756 h 1635"/>
              <a:gd name="T28" fmla="*/ 3987 w 4205"/>
              <a:gd name="T29" fmla="*/ 677 h 1635"/>
              <a:gd name="T30" fmla="*/ 4127 w 4205"/>
              <a:gd name="T31" fmla="*/ 612 h 1635"/>
              <a:gd name="T32" fmla="*/ 3925 w 4205"/>
              <a:gd name="T33" fmla="*/ 536 h 1635"/>
              <a:gd name="T34" fmla="*/ 3829 w 4205"/>
              <a:gd name="T35" fmla="*/ 416 h 1635"/>
              <a:gd name="T36" fmla="*/ 3778 w 4205"/>
              <a:gd name="T37" fmla="*/ 253 h 1635"/>
              <a:gd name="T38" fmla="*/ 3715 w 4205"/>
              <a:gd name="T39" fmla="*/ 207 h 1635"/>
              <a:gd name="T40" fmla="*/ 3581 w 4205"/>
              <a:gd name="T41" fmla="*/ 134 h 1635"/>
              <a:gd name="T42" fmla="*/ 3422 w 4205"/>
              <a:gd name="T43" fmla="*/ 170 h 1635"/>
              <a:gd name="T44" fmla="*/ 3191 w 4205"/>
              <a:gd name="T45" fmla="*/ 253 h 1635"/>
              <a:gd name="T46" fmla="*/ 2704 w 4205"/>
              <a:gd name="T47" fmla="*/ 301 h 1635"/>
              <a:gd name="T48" fmla="*/ 2294 w 4205"/>
              <a:gd name="T49" fmla="*/ 213 h 1635"/>
              <a:gd name="T50" fmla="*/ 2002 w 4205"/>
              <a:gd name="T51" fmla="*/ 77 h 1635"/>
              <a:gd name="T52" fmla="*/ 1587 w 4205"/>
              <a:gd name="T53" fmla="*/ 22 h 1635"/>
              <a:gd name="T54" fmla="*/ 980 w 4205"/>
              <a:gd name="T55" fmla="*/ 230 h 1635"/>
              <a:gd name="T56" fmla="*/ 756 w 4205"/>
              <a:gd name="T57" fmla="*/ 320 h 1635"/>
              <a:gd name="T58" fmla="*/ 673 w 4205"/>
              <a:gd name="T59" fmla="*/ 410 h 1635"/>
              <a:gd name="T60" fmla="*/ 481 w 4205"/>
              <a:gd name="T61" fmla="*/ 442 h 1635"/>
              <a:gd name="T62" fmla="*/ 438 w 4205"/>
              <a:gd name="T63" fmla="*/ 456 h 1635"/>
              <a:gd name="T64" fmla="*/ 140 w 4205"/>
              <a:gd name="T65" fmla="*/ 535 h 1635"/>
              <a:gd name="T66" fmla="*/ 259 w 4205"/>
              <a:gd name="T67" fmla="*/ 635 h 1635"/>
              <a:gd name="T68" fmla="*/ 264 w 4205"/>
              <a:gd name="T69" fmla="*/ 780 h 1635"/>
              <a:gd name="T70" fmla="*/ 265 w 4205"/>
              <a:gd name="T71" fmla="*/ 875 h 1635"/>
              <a:gd name="T72" fmla="*/ 256 w 4205"/>
              <a:gd name="T73" fmla="*/ 939 h 1635"/>
              <a:gd name="T74" fmla="*/ 177 w 4205"/>
              <a:gd name="T75" fmla="*/ 884 h 1635"/>
              <a:gd name="T76" fmla="*/ 229 w 4205"/>
              <a:gd name="T77" fmla="*/ 1011 h 1635"/>
              <a:gd name="T78" fmla="*/ 375 w 4205"/>
              <a:gd name="T79" fmla="*/ 1125 h 1635"/>
              <a:gd name="T80" fmla="*/ 446 w 4205"/>
              <a:gd name="T81" fmla="*/ 1253 h 1635"/>
              <a:gd name="T82" fmla="*/ 583 w 4205"/>
              <a:gd name="T83" fmla="*/ 1312 h 1635"/>
              <a:gd name="T84" fmla="*/ 441 w 4205"/>
              <a:gd name="T85" fmla="*/ 1397 h 1635"/>
              <a:gd name="T86" fmla="*/ 624 w 4205"/>
              <a:gd name="T87" fmla="*/ 1371 h 1635"/>
              <a:gd name="T88" fmla="*/ 806 w 4205"/>
              <a:gd name="T89" fmla="*/ 1449 h 1635"/>
              <a:gd name="T90" fmla="*/ 1089 w 4205"/>
              <a:gd name="T91" fmla="*/ 1523 h 1635"/>
              <a:gd name="T92" fmla="*/ 1289 w 4205"/>
              <a:gd name="T93" fmla="*/ 1374 h 1635"/>
              <a:gd name="T94" fmla="*/ 1684 w 4205"/>
              <a:gd name="T95" fmla="*/ 1561 h 1635"/>
              <a:gd name="T96" fmla="*/ 2044 w 4205"/>
              <a:gd name="T97" fmla="*/ 1374 h 1635"/>
              <a:gd name="T98" fmla="*/ 2280 w 4205"/>
              <a:gd name="T99" fmla="*/ 1361 h 1635"/>
              <a:gd name="T100" fmla="*/ 2293 w 4205"/>
              <a:gd name="T101" fmla="*/ 1547 h 1635"/>
              <a:gd name="T102" fmla="*/ 2400 w 4205"/>
              <a:gd name="T103" fmla="*/ 1543 h 1635"/>
              <a:gd name="T104" fmla="*/ 2440 w 4205"/>
              <a:gd name="T105" fmla="*/ 1380 h 1635"/>
              <a:gd name="T106" fmla="*/ 2637 w 4205"/>
              <a:gd name="T107" fmla="*/ 1406 h 1635"/>
              <a:gd name="T108" fmla="*/ 2891 w 4205"/>
              <a:gd name="T109" fmla="*/ 1397 h 1635"/>
              <a:gd name="T110" fmla="*/ 3320 w 4205"/>
              <a:gd name="T111" fmla="*/ 1294 h 1635"/>
              <a:gd name="T112" fmla="*/ 3611 w 4205"/>
              <a:gd name="T113" fmla="*/ 1265 h 1635"/>
              <a:gd name="T114" fmla="*/ 3755 w 4205"/>
              <a:gd name="T115" fmla="*/ 1223 h 1635"/>
              <a:gd name="T116" fmla="*/ 3939 w 4205"/>
              <a:gd name="T117" fmla="*/ 1257 h 1635"/>
              <a:gd name="T118" fmla="*/ 4079 w 4205"/>
              <a:gd name="T119" fmla="*/ 1266 h 1635"/>
              <a:gd name="T120" fmla="*/ 4166 w 4205"/>
              <a:gd name="T121" fmla="*/ 1272 h 1635"/>
              <a:gd name="T122" fmla="*/ 16 w 4205"/>
              <a:gd name="T123" fmla="*/ 514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5" h="1635">
                <a:moveTo>
                  <a:pt x="140" y="383"/>
                </a:moveTo>
                <a:lnTo>
                  <a:pt x="187" y="379"/>
                </a:lnTo>
                <a:lnTo>
                  <a:pt x="232" y="378"/>
                </a:lnTo>
                <a:lnTo>
                  <a:pt x="219" y="399"/>
                </a:lnTo>
                <a:lnTo>
                  <a:pt x="162" y="425"/>
                </a:lnTo>
                <a:lnTo>
                  <a:pt x="143" y="439"/>
                </a:lnTo>
                <a:lnTo>
                  <a:pt x="123" y="459"/>
                </a:lnTo>
                <a:lnTo>
                  <a:pt x="124" y="476"/>
                </a:lnTo>
                <a:lnTo>
                  <a:pt x="126" y="488"/>
                </a:lnTo>
                <a:lnTo>
                  <a:pt x="120" y="505"/>
                </a:lnTo>
                <a:lnTo>
                  <a:pt x="116" y="521"/>
                </a:lnTo>
                <a:lnTo>
                  <a:pt x="130" y="516"/>
                </a:lnTo>
                <a:lnTo>
                  <a:pt x="142" y="509"/>
                </a:lnTo>
                <a:lnTo>
                  <a:pt x="170" y="473"/>
                </a:lnTo>
                <a:lnTo>
                  <a:pt x="230" y="412"/>
                </a:lnTo>
                <a:lnTo>
                  <a:pt x="273" y="394"/>
                </a:lnTo>
                <a:lnTo>
                  <a:pt x="332" y="362"/>
                </a:lnTo>
                <a:lnTo>
                  <a:pt x="365" y="323"/>
                </a:lnTo>
                <a:lnTo>
                  <a:pt x="378" y="288"/>
                </a:lnTo>
                <a:lnTo>
                  <a:pt x="430" y="277"/>
                </a:lnTo>
                <a:lnTo>
                  <a:pt x="469" y="284"/>
                </a:lnTo>
                <a:lnTo>
                  <a:pt x="501" y="265"/>
                </a:lnTo>
                <a:lnTo>
                  <a:pt x="519" y="260"/>
                </a:lnTo>
                <a:lnTo>
                  <a:pt x="545" y="262"/>
                </a:lnTo>
                <a:lnTo>
                  <a:pt x="651" y="288"/>
                </a:lnTo>
                <a:lnTo>
                  <a:pt x="688" y="278"/>
                </a:lnTo>
                <a:lnTo>
                  <a:pt x="696" y="265"/>
                </a:lnTo>
                <a:lnTo>
                  <a:pt x="702" y="245"/>
                </a:lnTo>
                <a:lnTo>
                  <a:pt x="705" y="222"/>
                </a:lnTo>
                <a:lnTo>
                  <a:pt x="682" y="217"/>
                </a:lnTo>
                <a:lnTo>
                  <a:pt x="548" y="161"/>
                </a:lnTo>
                <a:lnTo>
                  <a:pt x="516" y="138"/>
                </a:lnTo>
                <a:lnTo>
                  <a:pt x="480" y="93"/>
                </a:lnTo>
                <a:lnTo>
                  <a:pt x="465" y="61"/>
                </a:lnTo>
                <a:lnTo>
                  <a:pt x="468" y="32"/>
                </a:lnTo>
                <a:lnTo>
                  <a:pt x="439" y="27"/>
                </a:lnTo>
                <a:lnTo>
                  <a:pt x="429" y="28"/>
                </a:lnTo>
                <a:lnTo>
                  <a:pt x="423" y="35"/>
                </a:lnTo>
                <a:lnTo>
                  <a:pt x="409" y="34"/>
                </a:lnTo>
                <a:lnTo>
                  <a:pt x="393" y="34"/>
                </a:lnTo>
                <a:lnTo>
                  <a:pt x="377" y="41"/>
                </a:lnTo>
                <a:lnTo>
                  <a:pt x="367" y="44"/>
                </a:lnTo>
                <a:lnTo>
                  <a:pt x="354" y="38"/>
                </a:lnTo>
                <a:lnTo>
                  <a:pt x="328" y="17"/>
                </a:lnTo>
                <a:lnTo>
                  <a:pt x="313" y="3"/>
                </a:lnTo>
                <a:lnTo>
                  <a:pt x="302" y="0"/>
                </a:lnTo>
                <a:lnTo>
                  <a:pt x="292" y="4"/>
                </a:lnTo>
                <a:lnTo>
                  <a:pt x="254" y="9"/>
                </a:lnTo>
                <a:lnTo>
                  <a:pt x="245" y="16"/>
                </a:lnTo>
                <a:lnTo>
                  <a:pt x="227" y="25"/>
                </a:lnTo>
                <a:lnTo>
                  <a:pt x="210" y="29"/>
                </a:lnTo>
                <a:lnTo>
                  <a:pt x="184" y="33"/>
                </a:lnTo>
                <a:lnTo>
                  <a:pt x="171" y="33"/>
                </a:lnTo>
                <a:lnTo>
                  <a:pt x="164" y="37"/>
                </a:lnTo>
                <a:lnTo>
                  <a:pt x="158" y="50"/>
                </a:lnTo>
                <a:lnTo>
                  <a:pt x="155" y="63"/>
                </a:lnTo>
                <a:lnTo>
                  <a:pt x="151" y="68"/>
                </a:lnTo>
                <a:lnTo>
                  <a:pt x="120" y="75"/>
                </a:lnTo>
                <a:lnTo>
                  <a:pt x="113" y="82"/>
                </a:lnTo>
                <a:lnTo>
                  <a:pt x="112" y="89"/>
                </a:lnTo>
                <a:lnTo>
                  <a:pt x="113" y="96"/>
                </a:lnTo>
                <a:lnTo>
                  <a:pt x="132" y="101"/>
                </a:lnTo>
                <a:lnTo>
                  <a:pt x="143" y="110"/>
                </a:lnTo>
                <a:lnTo>
                  <a:pt x="151" y="118"/>
                </a:lnTo>
                <a:lnTo>
                  <a:pt x="163" y="125"/>
                </a:lnTo>
                <a:lnTo>
                  <a:pt x="170" y="126"/>
                </a:lnTo>
                <a:lnTo>
                  <a:pt x="178" y="149"/>
                </a:lnTo>
                <a:lnTo>
                  <a:pt x="183" y="177"/>
                </a:lnTo>
                <a:lnTo>
                  <a:pt x="179" y="189"/>
                </a:lnTo>
                <a:lnTo>
                  <a:pt x="165" y="192"/>
                </a:lnTo>
                <a:lnTo>
                  <a:pt x="123" y="219"/>
                </a:lnTo>
                <a:lnTo>
                  <a:pt x="124" y="244"/>
                </a:lnTo>
                <a:lnTo>
                  <a:pt x="125" y="256"/>
                </a:lnTo>
                <a:lnTo>
                  <a:pt x="127" y="264"/>
                </a:lnTo>
                <a:lnTo>
                  <a:pt x="132" y="271"/>
                </a:lnTo>
                <a:lnTo>
                  <a:pt x="132" y="282"/>
                </a:lnTo>
                <a:lnTo>
                  <a:pt x="128" y="293"/>
                </a:lnTo>
                <a:lnTo>
                  <a:pt x="111" y="311"/>
                </a:lnTo>
                <a:lnTo>
                  <a:pt x="98" y="326"/>
                </a:lnTo>
                <a:lnTo>
                  <a:pt x="84" y="346"/>
                </a:lnTo>
                <a:lnTo>
                  <a:pt x="76" y="348"/>
                </a:lnTo>
                <a:lnTo>
                  <a:pt x="70" y="352"/>
                </a:lnTo>
                <a:lnTo>
                  <a:pt x="77" y="363"/>
                </a:lnTo>
                <a:lnTo>
                  <a:pt x="86" y="382"/>
                </a:lnTo>
                <a:lnTo>
                  <a:pt x="112" y="380"/>
                </a:lnTo>
                <a:lnTo>
                  <a:pt x="140" y="383"/>
                </a:lnTo>
                <a:close/>
                <a:moveTo>
                  <a:pt x="4198" y="1262"/>
                </a:moveTo>
                <a:lnTo>
                  <a:pt x="4205" y="1248"/>
                </a:lnTo>
                <a:lnTo>
                  <a:pt x="4204" y="1242"/>
                </a:lnTo>
                <a:lnTo>
                  <a:pt x="4184" y="1224"/>
                </a:lnTo>
                <a:lnTo>
                  <a:pt x="4158" y="1206"/>
                </a:lnTo>
                <a:lnTo>
                  <a:pt x="4151" y="1203"/>
                </a:lnTo>
                <a:lnTo>
                  <a:pt x="4148" y="1184"/>
                </a:lnTo>
                <a:lnTo>
                  <a:pt x="4147" y="1170"/>
                </a:lnTo>
                <a:lnTo>
                  <a:pt x="4143" y="1156"/>
                </a:lnTo>
                <a:lnTo>
                  <a:pt x="4138" y="1149"/>
                </a:lnTo>
                <a:lnTo>
                  <a:pt x="4137" y="1143"/>
                </a:lnTo>
                <a:lnTo>
                  <a:pt x="4145" y="1129"/>
                </a:lnTo>
                <a:lnTo>
                  <a:pt x="4138" y="1120"/>
                </a:lnTo>
                <a:lnTo>
                  <a:pt x="4099" y="1097"/>
                </a:lnTo>
                <a:lnTo>
                  <a:pt x="4085" y="1086"/>
                </a:lnTo>
                <a:lnTo>
                  <a:pt x="4060" y="1084"/>
                </a:lnTo>
                <a:lnTo>
                  <a:pt x="4056" y="1076"/>
                </a:lnTo>
                <a:lnTo>
                  <a:pt x="4058" y="1060"/>
                </a:lnTo>
                <a:lnTo>
                  <a:pt x="4065" y="1041"/>
                </a:lnTo>
                <a:lnTo>
                  <a:pt x="4076" y="1022"/>
                </a:lnTo>
                <a:lnTo>
                  <a:pt x="4079" y="1012"/>
                </a:lnTo>
                <a:lnTo>
                  <a:pt x="4082" y="996"/>
                </a:lnTo>
                <a:lnTo>
                  <a:pt x="4082" y="983"/>
                </a:lnTo>
                <a:lnTo>
                  <a:pt x="4094" y="966"/>
                </a:lnTo>
                <a:lnTo>
                  <a:pt x="4094" y="962"/>
                </a:lnTo>
                <a:lnTo>
                  <a:pt x="4089" y="956"/>
                </a:lnTo>
                <a:lnTo>
                  <a:pt x="4077" y="953"/>
                </a:lnTo>
                <a:lnTo>
                  <a:pt x="4065" y="952"/>
                </a:lnTo>
                <a:lnTo>
                  <a:pt x="4059" y="947"/>
                </a:lnTo>
                <a:lnTo>
                  <a:pt x="4056" y="939"/>
                </a:lnTo>
                <a:lnTo>
                  <a:pt x="4053" y="902"/>
                </a:lnTo>
                <a:lnTo>
                  <a:pt x="4047" y="880"/>
                </a:lnTo>
                <a:lnTo>
                  <a:pt x="4040" y="864"/>
                </a:lnTo>
                <a:lnTo>
                  <a:pt x="4038" y="828"/>
                </a:lnTo>
                <a:lnTo>
                  <a:pt x="4029" y="820"/>
                </a:lnTo>
                <a:lnTo>
                  <a:pt x="4013" y="802"/>
                </a:lnTo>
                <a:lnTo>
                  <a:pt x="4005" y="786"/>
                </a:lnTo>
                <a:lnTo>
                  <a:pt x="4007" y="779"/>
                </a:lnTo>
                <a:lnTo>
                  <a:pt x="4009" y="769"/>
                </a:lnTo>
                <a:lnTo>
                  <a:pt x="4009" y="756"/>
                </a:lnTo>
                <a:lnTo>
                  <a:pt x="4007" y="746"/>
                </a:lnTo>
                <a:lnTo>
                  <a:pt x="3994" y="736"/>
                </a:lnTo>
                <a:lnTo>
                  <a:pt x="3984" y="726"/>
                </a:lnTo>
                <a:lnTo>
                  <a:pt x="3981" y="715"/>
                </a:lnTo>
                <a:lnTo>
                  <a:pt x="3976" y="702"/>
                </a:lnTo>
                <a:lnTo>
                  <a:pt x="3969" y="691"/>
                </a:lnTo>
                <a:lnTo>
                  <a:pt x="3966" y="684"/>
                </a:lnTo>
                <a:lnTo>
                  <a:pt x="3969" y="680"/>
                </a:lnTo>
                <a:lnTo>
                  <a:pt x="3987" y="677"/>
                </a:lnTo>
                <a:lnTo>
                  <a:pt x="4012" y="679"/>
                </a:lnTo>
                <a:lnTo>
                  <a:pt x="4033" y="679"/>
                </a:lnTo>
                <a:lnTo>
                  <a:pt x="4043" y="672"/>
                </a:lnTo>
                <a:lnTo>
                  <a:pt x="4049" y="607"/>
                </a:lnTo>
                <a:lnTo>
                  <a:pt x="4059" y="591"/>
                </a:lnTo>
                <a:lnTo>
                  <a:pt x="4074" y="581"/>
                </a:lnTo>
                <a:lnTo>
                  <a:pt x="4107" y="604"/>
                </a:lnTo>
                <a:lnTo>
                  <a:pt x="4120" y="611"/>
                </a:lnTo>
                <a:lnTo>
                  <a:pt x="4127" y="612"/>
                </a:lnTo>
                <a:lnTo>
                  <a:pt x="4119" y="603"/>
                </a:lnTo>
                <a:lnTo>
                  <a:pt x="4115" y="598"/>
                </a:lnTo>
                <a:lnTo>
                  <a:pt x="4106" y="587"/>
                </a:lnTo>
                <a:lnTo>
                  <a:pt x="4064" y="550"/>
                </a:lnTo>
                <a:lnTo>
                  <a:pt x="4025" y="521"/>
                </a:lnTo>
                <a:lnTo>
                  <a:pt x="3999" y="530"/>
                </a:lnTo>
                <a:lnTo>
                  <a:pt x="3976" y="533"/>
                </a:lnTo>
                <a:lnTo>
                  <a:pt x="3940" y="538"/>
                </a:lnTo>
                <a:lnTo>
                  <a:pt x="3925" y="536"/>
                </a:lnTo>
                <a:lnTo>
                  <a:pt x="3892" y="523"/>
                </a:lnTo>
                <a:lnTo>
                  <a:pt x="3863" y="508"/>
                </a:lnTo>
                <a:lnTo>
                  <a:pt x="3865" y="502"/>
                </a:lnTo>
                <a:lnTo>
                  <a:pt x="3870" y="498"/>
                </a:lnTo>
                <a:lnTo>
                  <a:pt x="3861" y="479"/>
                </a:lnTo>
                <a:lnTo>
                  <a:pt x="3843" y="449"/>
                </a:lnTo>
                <a:lnTo>
                  <a:pt x="3843" y="438"/>
                </a:lnTo>
                <a:lnTo>
                  <a:pt x="3835" y="425"/>
                </a:lnTo>
                <a:lnTo>
                  <a:pt x="3829" y="416"/>
                </a:lnTo>
                <a:lnTo>
                  <a:pt x="3847" y="391"/>
                </a:lnTo>
                <a:lnTo>
                  <a:pt x="3854" y="373"/>
                </a:lnTo>
                <a:lnTo>
                  <a:pt x="3853" y="353"/>
                </a:lnTo>
                <a:lnTo>
                  <a:pt x="3845" y="335"/>
                </a:lnTo>
                <a:lnTo>
                  <a:pt x="3826" y="299"/>
                </a:lnTo>
                <a:lnTo>
                  <a:pt x="3816" y="289"/>
                </a:lnTo>
                <a:lnTo>
                  <a:pt x="3799" y="279"/>
                </a:lnTo>
                <a:lnTo>
                  <a:pt x="3783" y="264"/>
                </a:lnTo>
                <a:lnTo>
                  <a:pt x="3778" y="253"/>
                </a:lnTo>
                <a:lnTo>
                  <a:pt x="3778" y="249"/>
                </a:lnTo>
                <a:lnTo>
                  <a:pt x="3775" y="241"/>
                </a:lnTo>
                <a:lnTo>
                  <a:pt x="3768" y="235"/>
                </a:lnTo>
                <a:lnTo>
                  <a:pt x="3759" y="231"/>
                </a:lnTo>
                <a:lnTo>
                  <a:pt x="3741" y="233"/>
                </a:lnTo>
                <a:lnTo>
                  <a:pt x="3725" y="229"/>
                </a:lnTo>
                <a:lnTo>
                  <a:pt x="3713" y="220"/>
                </a:lnTo>
                <a:lnTo>
                  <a:pt x="3708" y="213"/>
                </a:lnTo>
                <a:lnTo>
                  <a:pt x="3715" y="207"/>
                </a:lnTo>
                <a:lnTo>
                  <a:pt x="3709" y="202"/>
                </a:lnTo>
                <a:lnTo>
                  <a:pt x="3688" y="190"/>
                </a:lnTo>
                <a:lnTo>
                  <a:pt x="3651" y="161"/>
                </a:lnTo>
                <a:lnTo>
                  <a:pt x="3633" y="154"/>
                </a:lnTo>
                <a:lnTo>
                  <a:pt x="3623" y="136"/>
                </a:lnTo>
                <a:lnTo>
                  <a:pt x="3614" y="132"/>
                </a:lnTo>
                <a:lnTo>
                  <a:pt x="3599" y="130"/>
                </a:lnTo>
                <a:lnTo>
                  <a:pt x="3584" y="132"/>
                </a:lnTo>
                <a:lnTo>
                  <a:pt x="3581" y="134"/>
                </a:lnTo>
                <a:lnTo>
                  <a:pt x="3575" y="137"/>
                </a:lnTo>
                <a:lnTo>
                  <a:pt x="3566" y="160"/>
                </a:lnTo>
                <a:lnTo>
                  <a:pt x="3559" y="168"/>
                </a:lnTo>
                <a:lnTo>
                  <a:pt x="3537" y="164"/>
                </a:lnTo>
                <a:lnTo>
                  <a:pt x="3517" y="159"/>
                </a:lnTo>
                <a:lnTo>
                  <a:pt x="3503" y="156"/>
                </a:lnTo>
                <a:lnTo>
                  <a:pt x="3474" y="153"/>
                </a:lnTo>
                <a:lnTo>
                  <a:pt x="3441" y="153"/>
                </a:lnTo>
                <a:lnTo>
                  <a:pt x="3422" y="170"/>
                </a:lnTo>
                <a:lnTo>
                  <a:pt x="3412" y="168"/>
                </a:lnTo>
                <a:lnTo>
                  <a:pt x="3394" y="160"/>
                </a:lnTo>
                <a:lnTo>
                  <a:pt x="3367" y="152"/>
                </a:lnTo>
                <a:lnTo>
                  <a:pt x="3352" y="147"/>
                </a:lnTo>
                <a:lnTo>
                  <a:pt x="3335" y="172"/>
                </a:lnTo>
                <a:lnTo>
                  <a:pt x="3270" y="214"/>
                </a:lnTo>
                <a:lnTo>
                  <a:pt x="3245" y="226"/>
                </a:lnTo>
                <a:lnTo>
                  <a:pt x="3216" y="231"/>
                </a:lnTo>
                <a:lnTo>
                  <a:pt x="3191" y="253"/>
                </a:lnTo>
                <a:lnTo>
                  <a:pt x="3106" y="291"/>
                </a:lnTo>
                <a:lnTo>
                  <a:pt x="3077" y="296"/>
                </a:lnTo>
                <a:lnTo>
                  <a:pt x="3048" y="287"/>
                </a:lnTo>
                <a:lnTo>
                  <a:pt x="3030" y="290"/>
                </a:lnTo>
                <a:lnTo>
                  <a:pt x="3008" y="286"/>
                </a:lnTo>
                <a:lnTo>
                  <a:pt x="2922" y="254"/>
                </a:lnTo>
                <a:lnTo>
                  <a:pt x="2802" y="276"/>
                </a:lnTo>
                <a:lnTo>
                  <a:pt x="2741" y="298"/>
                </a:lnTo>
                <a:lnTo>
                  <a:pt x="2704" y="301"/>
                </a:lnTo>
                <a:lnTo>
                  <a:pt x="2601" y="280"/>
                </a:lnTo>
                <a:lnTo>
                  <a:pt x="2567" y="261"/>
                </a:lnTo>
                <a:lnTo>
                  <a:pt x="2495" y="252"/>
                </a:lnTo>
                <a:lnTo>
                  <a:pt x="2415" y="233"/>
                </a:lnTo>
                <a:lnTo>
                  <a:pt x="2397" y="210"/>
                </a:lnTo>
                <a:lnTo>
                  <a:pt x="2348" y="187"/>
                </a:lnTo>
                <a:lnTo>
                  <a:pt x="2321" y="190"/>
                </a:lnTo>
                <a:lnTo>
                  <a:pt x="2309" y="196"/>
                </a:lnTo>
                <a:lnTo>
                  <a:pt x="2294" y="213"/>
                </a:lnTo>
                <a:lnTo>
                  <a:pt x="2272" y="210"/>
                </a:lnTo>
                <a:lnTo>
                  <a:pt x="2243" y="194"/>
                </a:lnTo>
                <a:lnTo>
                  <a:pt x="2219" y="171"/>
                </a:lnTo>
                <a:lnTo>
                  <a:pt x="2185" y="105"/>
                </a:lnTo>
                <a:lnTo>
                  <a:pt x="2168" y="99"/>
                </a:lnTo>
                <a:lnTo>
                  <a:pt x="2155" y="97"/>
                </a:lnTo>
                <a:lnTo>
                  <a:pt x="2080" y="118"/>
                </a:lnTo>
                <a:lnTo>
                  <a:pt x="2023" y="93"/>
                </a:lnTo>
                <a:lnTo>
                  <a:pt x="2002" y="77"/>
                </a:lnTo>
                <a:lnTo>
                  <a:pt x="1981" y="51"/>
                </a:lnTo>
                <a:lnTo>
                  <a:pt x="1977" y="35"/>
                </a:lnTo>
                <a:lnTo>
                  <a:pt x="1982" y="26"/>
                </a:lnTo>
                <a:lnTo>
                  <a:pt x="1984" y="16"/>
                </a:lnTo>
                <a:lnTo>
                  <a:pt x="1951" y="7"/>
                </a:lnTo>
                <a:lnTo>
                  <a:pt x="1900" y="35"/>
                </a:lnTo>
                <a:lnTo>
                  <a:pt x="1782" y="33"/>
                </a:lnTo>
                <a:lnTo>
                  <a:pt x="1608" y="19"/>
                </a:lnTo>
                <a:lnTo>
                  <a:pt x="1587" y="22"/>
                </a:lnTo>
                <a:lnTo>
                  <a:pt x="1519" y="51"/>
                </a:lnTo>
                <a:lnTo>
                  <a:pt x="1435" y="74"/>
                </a:lnTo>
                <a:lnTo>
                  <a:pt x="1387" y="93"/>
                </a:lnTo>
                <a:lnTo>
                  <a:pt x="1343" y="129"/>
                </a:lnTo>
                <a:lnTo>
                  <a:pt x="1216" y="199"/>
                </a:lnTo>
                <a:lnTo>
                  <a:pt x="1195" y="241"/>
                </a:lnTo>
                <a:lnTo>
                  <a:pt x="1177" y="253"/>
                </a:lnTo>
                <a:lnTo>
                  <a:pt x="1083" y="259"/>
                </a:lnTo>
                <a:lnTo>
                  <a:pt x="980" y="230"/>
                </a:lnTo>
                <a:lnTo>
                  <a:pt x="890" y="242"/>
                </a:lnTo>
                <a:lnTo>
                  <a:pt x="761" y="222"/>
                </a:lnTo>
                <a:lnTo>
                  <a:pt x="724" y="224"/>
                </a:lnTo>
                <a:lnTo>
                  <a:pt x="714" y="235"/>
                </a:lnTo>
                <a:lnTo>
                  <a:pt x="710" y="255"/>
                </a:lnTo>
                <a:lnTo>
                  <a:pt x="707" y="279"/>
                </a:lnTo>
                <a:lnTo>
                  <a:pt x="716" y="291"/>
                </a:lnTo>
                <a:lnTo>
                  <a:pt x="723" y="297"/>
                </a:lnTo>
                <a:lnTo>
                  <a:pt x="756" y="320"/>
                </a:lnTo>
                <a:lnTo>
                  <a:pt x="780" y="331"/>
                </a:lnTo>
                <a:lnTo>
                  <a:pt x="874" y="343"/>
                </a:lnTo>
                <a:lnTo>
                  <a:pt x="884" y="343"/>
                </a:lnTo>
                <a:lnTo>
                  <a:pt x="884" y="349"/>
                </a:lnTo>
                <a:lnTo>
                  <a:pt x="812" y="356"/>
                </a:lnTo>
                <a:lnTo>
                  <a:pt x="716" y="372"/>
                </a:lnTo>
                <a:lnTo>
                  <a:pt x="696" y="377"/>
                </a:lnTo>
                <a:lnTo>
                  <a:pt x="662" y="402"/>
                </a:lnTo>
                <a:lnTo>
                  <a:pt x="673" y="410"/>
                </a:lnTo>
                <a:lnTo>
                  <a:pt x="686" y="416"/>
                </a:lnTo>
                <a:lnTo>
                  <a:pt x="703" y="419"/>
                </a:lnTo>
                <a:lnTo>
                  <a:pt x="721" y="430"/>
                </a:lnTo>
                <a:lnTo>
                  <a:pt x="711" y="439"/>
                </a:lnTo>
                <a:lnTo>
                  <a:pt x="654" y="439"/>
                </a:lnTo>
                <a:lnTo>
                  <a:pt x="631" y="443"/>
                </a:lnTo>
                <a:lnTo>
                  <a:pt x="558" y="436"/>
                </a:lnTo>
                <a:lnTo>
                  <a:pt x="488" y="444"/>
                </a:lnTo>
                <a:lnTo>
                  <a:pt x="481" y="442"/>
                </a:lnTo>
                <a:lnTo>
                  <a:pt x="487" y="428"/>
                </a:lnTo>
                <a:lnTo>
                  <a:pt x="493" y="420"/>
                </a:lnTo>
                <a:lnTo>
                  <a:pt x="491" y="414"/>
                </a:lnTo>
                <a:lnTo>
                  <a:pt x="467" y="408"/>
                </a:lnTo>
                <a:lnTo>
                  <a:pt x="444" y="409"/>
                </a:lnTo>
                <a:lnTo>
                  <a:pt x="436" y="416"/>
                </a:lnTo>
                <a:lnTo>
                  <a:pt x="464" y="441"/>
                </a:lnTo>
                <a:lnTo>
                  <a:pt x="451" y="450"/>
                </a:lnTo>
                <a:lnTo>
                  <a:pt x="438" y="456"/>
                </a:lnTo>
                <a:lnTo>
                  <a:pt x="385" y="458"/>
                </a:lnTo>
                <a:lnTo>
                  <a:pt x="353" y="443"/>
                </a:lnTo>
                <a:lnTo>
                  <a:pt x="348" y="433"/>
                </a:lnTo>
                <a:lnTo>
                  <a:pt x="341" y="422"/>
                </a:lnTo>
                <a:lnTo>
                  <a:pt x="306" y="423"/>
                </a:lnTo>
                <a:lnTo>
                  <a:pt x="283" y="438"/>
                </a:lnTo>
                <a:lnTo>
                  <a:pt x="225" y="437"/>
                </a:lnTo>
                <a:lnTo>
                  <a:pt x="172" y="490"/>
                </a:lnTo>
                <a:lnTo>
                  <a:pt x="140" y="535"/>
                </a:lnTo>
                <a:lnTo>
                  <a:pt x="113" y="522"/>
                </a:lnTo>
                <a:lnTo>
                  <a:pt x="107" y="554"/>
                </a:lnTo>
                <a:lnTo>
                  <a:pt x="113" y="610"/>
                </a:lnTo>
                <a:lnTo>
                  <a:pt x="102" y="634"/>
                </a:lnTo>
                <a:lnTo>
                  <a:pt x="101" y="646"/>
                </a:lnTo>
                <a:lnTo>
                  <a:pt x="106" y="661"/>
                </a:lnTo>
                <a:lnTo>
                  <a:pt x="158" y="655"/>
                </a:lnTo>
                <a:lnTo>
                  <a:pt x="185" y="646"/>
                </a:lnTo>
                <a:lnTo>
                  <a:pt x="259" y="635"/>
                </a:lnTo>
                <a:lnTo>
                  <a:pt x="274" y="639"/>
                </a:lnTo>
                <a:lnTo>
                  <a:pt x="277" y="647"/>
                </a:lnTo>
                <a:lnTo>
                  <a:pt x="258" y="673"/>
                </a:lnTo>
                <a:lnTo>
                  <a:pt x="237" y="694"/>
                </a:lnTo>
                <a:lnTo>
                  <a:pt x="231" y="707"/>
                </a:lnTo>
                <a:lnTo>
                  <a:pt x="240" y="715"/>
                </a:lnTo>
                <a:lnTo>
                  <a:pt x="272" y="754"/>
                </a:lnTo>
                <a:lnTo>
                  <a:pt x="272" y="769"/>
                </a:lnTo>
                <a:lnTo>
                  <a:pt x="264" y="780"/>
                </a:lnTo>
                <a:lnTo>
                  <a:pt x="266" y="795"/>
                </a:lnTo>
                <a:lnTo>
                  <a:pt x="277" y="805"/>
                </a:lnTo>
                <a:lnTo>
                  <a:pt x="290" y="802"/>
                </a:lnTo>
                <a:lnTo>
                  <a:pt x="300" y="806"/>
                </a:lnTo>
                <a:lnTo>
                  <a:pt x="310" y="814"/>
                </a:lnTo>
                <a:lnTo>
                  <a:pt x="290" y="844"/>
                </a:lnTo>
                <a:lnTo>
                  <a:pt x="264" y="854"/>
                </a:lnTo>
                <a:lnTo>
                  <a:pt x="259" y="861"/>
                </a:lnTo>
                <a:lnTo>
                  <a:pt x="265" y="875"/>
                </a:lnTo>
                <a:lnTo>
                  <a:pt x="267" y="884"/>
                </a:lnTo>
                <a:lnTo>
                  <a:pt x="277" y="902"/>
                </a:lnTo>
                <a:lnTo>
                  <a:pt x="294" y="923"/>
                </a:lnTo>
                <a:lnTo>
                  <a:pt x="308" y="931"/>
                </a:lnTo>
                <a:lnTo>
                  <a:pt x="346" y="930"/>
                </a:lnTo>
                <a:lnTo>
                  <a:pt x="337" y="940"/>
                </a:lnTo>
                <a:lnTo>
                  <a:pt x="285" y="952"/>
                </a:lnTo>
                <a:lnTo>
                  <a:pt x="265" y="947"/>
                </a:lnTo>
                <a:lnTo>
                  <a:pt x="256" y="939"/>
                </a:lnTo>
                <a:lnTo>
                  <a:pt x="250" y="942"/>
                </a:lnTo>
                <a:lnTo>
                  <a:pt x="246" y="962"/>
                </a:lnTo>
                <a:lnTo>
                  <a:pt x="238" y="957"/>
                </a:lnTo>
                <a:lnTo>
                  <a:pt x="227" y="939"/>
                </a:lnTo>
                <a:lnTo>
                  <a:pt x="229" y="921"/>
                </a:lnTo>
                <a:lnTo>
                  <a:pt x="223" y="902"/>
                </a:lnTo>
                <a:lnTo>
                  <a:pt x="206" y="883"/>
                </a:lnTo>
                <a:lnTo>
                  <a:pt x="190" y="880"/>
                </a:lnTo>
                <a:lnTo>
                  <a:pt x="177" y="884"/>
                </a:lnTo>
                <a:lnTo>
                  <a:pt x="177" y="901"/>
                </a:lnTo>
                <a:lnTo>
                  <a:pt x="191" y="933"/>
                </a:lnTo>
                <a:lnTo>
                  <a:pt x="189" y="953"/>
                </a:lnTo>
                <a:lnTo>
                  <a:pt x="174" y="953"/>
                </a:lnTo>
                <a:lnTo>
                  <a:pt x="164" y="977"/>
                </a:lnTo>
                <a:lnTo>
                  <a:pt x="173" y="986"/>
                </a:lnTo>
                <a:lnTo>
                  <a:pt x="194" y="994"/>
                </a:lnTo>
                <a:lnTo>
                  <a:pt x="216" y="1008"/>
                </a:lnTo>
                <a:lnTo>
                  <a:pt x="229" y="1011"/>
                </a:lnTo>
                <a:lnTo>
                  <a:pt x="236" y="1004"/>
                </a:lnTo>
                <a:lnTo>
                  <a:pt x="250" y="999"/>
                </a:lnTo>
                <a:lnTo>
                  <a:pt x="277" y="1014"/>
                </a:lnTo>
                <a:lnTo>
                  <a:pt x="295" y="1037"/>
                </a:lnTo>
                <a:lnTo>
                  <a:pt x="308" y="1035"/>
                </a:lnTo>
                <a:lnTo>
                  <a:pt x="356" y="1055"/>
                </a:lnTo>
                <a:lnTo>
                  <a:pt x="372" y="1057"/>
                </a:lnTo>
                <a:lnTo>
                  <a:pt x="379" y="1083"/>
                </a:lnTo>
                <a:lnTo>
                  <a:pt x="375" y="1125"/>
                </a:lnTo>
                <a:lnTo>
                  <a:pt x="344" y="1135"/>
                </a:lnTo>
                <a:lnTo>
                  <a:pt x="342" y="1143"/>
                </a:lnTo>
                <a:lnTo>
                  <a:pt x="360" y="1157"/>
                </a:lnTo>
                <a:lnTo>
                  <a:pt x="373" y="1188"/>
                </a:lnTo>
                <a:lnTo>
                  <a:pt x="379" y="1216"/>
                </a:lnTo>
                <a:lnTo>
                  <a:pt x="395" y="1226"/>
                </a:lnTo>
                <a:lnTo>
                  <a:pt x="413" y="1228"/>
                </a:lnTo>
                <a:lnTo>
                  <a:pt x="420" y="1237"/>
                </a:lnTo>
                <a:lnTo>
                  <a:pt x="446" y="1253"/>
                </a:lnTo>
                <a:lnTo>
                  <a:pt x="451" y="1276"/>
                </a:lnTo>
                <a:lnTo>
                  <a:pt x="415" y="1288"/>
                </a:lnTo>
                <a:lnTo>
                  <a:pt x="401" y="1286"/>
                </a:lnTo>
                <a:lnTo>
                  <a:pt x="390" y="1299"/>
                </a:lnTo>
                <a:lnTo>
                  <a:pt x="395" y="1327"/>
                </a:lnTo>
                <a:lnTo>
                  <a:pt x="405" y="1324"/>
                </a:lnTo>
                <a:lnTo>
                  <a:pt x="413" y="1315"/>
                </a:lnTo>
                <a:lnTo>
                  <a:pt x="483" y="1318"/>
                </a:lnTo>
                <a:lnTo>
                  <a:pt x="583" y="1312"/>
                </a:lnTo>
                <a:lnTo>
                  <a:pt x="608" y="1312"/>
                </a:lnTo>
                <a:lnTo>
                  <a:pt x="604" y="1321"/>
                </a:lnTo>
                <a:lnTo>
                  <a:pt x="574" y="1342"/>
                </a:lnTo>
                <a:lnTo>
                  <a:pt x="559" y="1365"/>
                </a:lnTo>
                <a:lnTo>
                  <a:pt x="543" y="1372"/>
                </a:lnTo>
                <a:lnTo>
                  <a:pt x="478" y="1378"/>
                </a:lnTo>
                <a:lnTo>
                  <a:pt x="461" y="1385"/>
                </a:lnTo>
                <a:lnTo>
                  <a:pt x="443" y="1388"/>
                </a:lnTo>
                <a:lnTo>
                  <a:pt x="441" y="1397"/>
                </a:lnTo>
                <a:lnTo>
                  <a:pt x="459" y="1405"/>
                </a:lnTo>
                <a:lnTo>
                  <a:pt x="485" y="1407"/>
                </a:lnTo>
                <a:lnTo>
                  <a:pt x="517" y="1391"/>
                </a:lnTo>
                <a:lnTo>
                  <a:pt x="577" y="1387"/>
                </a:lnTo>
                <a:lnTo>
                  <a:pt x="564" y="1409"/>
                </a:lnTo>
                <a:lnTo>
                  <a:pt x="565" y="1419"/>
                </a:lnTo>
                <a:lnTo>
                  <a:pt x="585" y="1416"/>
                </a:lnTo>
                <a:lnTo>
                  <a:pt x="603" y="1404"/>
                </a:lnTo>
                <a:lnTo>
                  <a:pt x="624" y="1371"/>
                </a:lnTo>
                <a:lnTo>
                  <a:pt x="664" y="1373"/>
                </a:lnTo>
                <a:lnTo>
                  <a:pt x="716" y="1400"/>
                </a:lnTo>
                <a:lnTo>
                  <a:pt x="739" y="1407"/>
                </a:lnTo>
                <a:lnTo>
                  <a:pt x="756" y="1407"/>
                </a:lnTo>
                <a:lnTo>
                  <a:pt x="772" y="1396"/>
                </a:lnTo>
                <a:lnTo>
                  <a:pt x="787" y="1402"/>
                </a:lnTo>
                <a:lnTo>
                  <a:pt x="792" y="1418"/>
                </a:lnTo>
                <a:lnTo>
                  <a:pt x="794" y="1430"/>
                </a:lnTo>
                <a:lnTo>
                  <a:pt x="806" y="1449"/>
                </a:lnTo>
                <a:lnTo>
                  <a:pt x="815" y="1482"/>
                </a:lnTo>
                <a:lnTo>
                  <a:pt x="833" y="1502"/>
                </a:lnTo>
                <a:lnTo>
                  <a:pt x="862" y="1519"/>
                </a:lnTo>
                <a:lnTo>
                  <a:pt x="937" y="1547"/>
                </a:lnTo>
                <a:lnTo>
                  <a:pt x="960" y="1544"/>
                </a:lnTo>
                <a:lnTo>
                  <a:pt x="1022" y="1522"/>
                </a:lnTo>
                <a:lnTo>
                  <a:pt x="1054" y="1507"/>
                </a:lnTo>
                <a:lnTo>
                  <a:pt x="1068" y="1512"/>
                </a:lnTo>
                <a:lnTo>
                  <a:pt x="1089" y="1523"/>
                </a:lnTo>
                <a:lnTo>
                  <a:pt x="1101" y="1517"/>
                </a:lnTo>
                <a:lnTo>
                  <a:pt x="1108" y="1506"/>
                </a:lnTo>
                <a:lnTo>
                  <a:pt x="1111" y="1468"/>
                </a:lnTo>
                <a:lnTo>
                  <a:pt x="1122" y="1447"/>
                </a:lnTo>
                <a:lnTo>
                  <a:pt x="1122" y="1375"/>
                </a:lnTo>
                <a:lnTo>
                  <a:pt x="1134" y="1356"/>
                </a:lnTo>
                <a:lnTo>
                  <a:pt x="1200" y="1361"/>
                </a:lnTo>
                <a:lnTo>
                  <a:pt x="1264" y="1369"/>
                </a:lnTo>
                <a:lnTo>
                  <a:pt x="1289" y="1374"/>
                </a:lnTo>
                <a:lnTo>
                  <a:pt x="1386" y="1424"/>
                </a:lnTo>
                <a:lnTo>
                  <a:pt x="1440" y="1445"/>
                </a:lnTo>
                <a:lnTo>
                  <a:pt x="1465" y="1468"/>
                </a:lnTo>
                <a:lnTo>
                  <a:pt x="1503" y="1517"/>
                </a:lnTo>
                <a:lnTo>
                  <a:pt x="1525" y="1540"/>
                </a:lnTo>
                <a:lnTo>
                  <a:pt x="1561" y="1562"/>
                </a:lnTo>
                <a:lnTo>
                  <a:pt x="1619" y="1580"/>
                </a:lnTo>
                <a:lnTo>
                  <a:pt x="1648" y="1563"/>
                </a:lnTo>
                <a:lnTo>
                  <a:pt x="1684" y="1561"/>
                </a:lnTo>
                <a:lnTo>
                  <a:pt x="1758" y="1548"/>
                </a:lnTo>
                <a:lnTo>
                  <a:pt x="1776" y="1551"/>
                </a:lnTo>
                <a:lnTo>
                  <a:pt x="1813" y="1541"/>
                </a:lnTo>
                <a:lnTo>
                  <a:pt x="1868" y="1510"/>
                </a:lnTo>
                <a:lnTo>
                  <a:pt x="1882" y="1498"/>
                </a:lnTo>
                <a:lnTo>
                  <a:pt x="1936" y="1427"/>
                </a:lnTo>
                <a:lnTo>
                  <a:pt x="1997" y="1378"/>
                </a:lnTo>
                <a:lnTo>
                  <a:pt x="2019" y="1370"/>
                </a:lnTo>
                <a:lnTo>
                  <a:pt x="2044" y="1374"/>
                </a:lnTo>
                <a:lnTo>
                  <a:pt x="2073" y="1394"/>
                </a:lnTo>
                <a:lnTo>
                  <a:pt x="2126" y="1419"/>
                </a:lnTo>
                <a:lnTo>
                  <a:pt x="2176" y="1434"/>
                </a:lnTo>
                <a:lnTo>
                  <a:pt x="2206" y="1428"/>
                </a:lnTo>
                <a:lnTo>
                  <a:pt x="2224" y="1414"/>
                </a:lnTo>
                <a:lnTo>
                  <a:pt x="2230" y="1394"/>
                </a:lnTo>
                <a:lnTo>
                  <a:pt x="2245" y="1384"/>
                </a:lnTo>
                <a:lnTo>
                  <a:pt x="2259" y="1380"/>
                </a:lnTo>
                <a:lnTo>
                  <a:pt x="2280" y="1361"/>
                </a:lnTo>
                <a:lnTo>
                  <a:pt x="2311" y="1344"/>
                </a:lnTo>
                <a:lnTo>
                  <a:pt x="2330" y="1360"/>
                </a:lnTo>
                <a:lnTo>
                  <a:pt x="2341" y="1372"/>
                </a:lnTo>
                <a:lnTo>
                  <a:pt x="2344" y="1389"/>
                </a:lnTo>
                <a:lnTo>
                  <a:pt x="2346" y="1412"/>
                </a:lnTo>
                <a:lnTo>
                  <a:pt x="2316" y="1448"/>
                </a:lnTo>
                <a:lnTo>
                  <a:pt x="2286" y="1480"/>
                </a:lnTo>
                <a:lnTo>
                  <a:pt x="2273" y="1506"/>
                </a:lnTo>
                <a:lnTo>
                  <a:pt x="2293" y="1547"/>
                </a:lnTo>
                <a:lnTo>
                  <a:pt x="2312" y="1590"/>
                </a:lnTo>
                <a:lnTo>
                  <a:pt x="2299" y="1611"/>
                </a:lnTo>
                <a:lnTo>
                  <a:pt x="2316" y="1613"/>
                </a:lnTo>
                <a:lnTo>
                  <a:pt x="2353" y="1635"/>
                </a:lnTo>
                <a:lnTo>
                  <a:pt x="2359" y="1634"/>
                </a:lnTo>
                <a:lnTo>
                  <a:pt x="2367" y="1606"/>
                </a:lnTo>
                <a:lnTo>
                  <a:pt x="2376" y="1596"/>
                </a:lnTo>
                <a:lnTo>
                  <a:pt x="2397" y="1588"/>
                </a:lnTo>
                <a:lnTo>
                  <a:pt x="2400" y="1543"/>
                </a:lnTo>
                <a:lnTo>
                  <a:pt x="2409" y="1535"/>
                </a:lnTo>
                <a:lnTo>
                  <a:pt x="2420" y="1529"/>
                </a:lnTo>
                <a:lnTo>
                  <a:pt x="2439" y="1529"/>
                </a:lnTo>
                <a:lnTo>
                  <a:pt x="2455" y="1526"/>
                </a:lnTo>
                <a:lnTo>
                  <a:pt x="2455" y="1518"/>
                </a:lnTo>
                <a:lnTo>
                  <a:pt x="2427" y="1466"/>
                </a:lnTo>
                <a:lnTo>
                  <a:pt x="2428" y="1453"/>
                </a:lnTo>
                <a:lnTo>
                  <a:pt x="2434" y="1400"/>
                </a:lnTo>
                <a:lnTo>
                  <a:pt x="2440" y="1380"/>
                </a:lnTo>
                <a:lnTo>
                  <a:pt x="2446" y="1374"/>
                </a:lnTo>
                <a:lnTo>
                  <a:pt x="2471" y="1376"/>
                </a:lnTo>
                <a:lnTo>
                  <a:pt x="2508" y="1385"/>
                </a:lnTo>
                <a:lnTo>
                  <a:pt x="2519" y="1400"/>
                </a:lnTo>
                <a:lnTo>
                  <a:pt x="2539" y="1414"/>
                </a:lnTo>
                <a:lnTo>
                  <a:pt x="2564" y="1413"/>
                </a:lnTo>
                <a:lnTo>
                  <a:pt x="2595" y="1416"/>
                </a:lnTo>
                <a:lnTo>
                  <a:pt x="2620" y="1416"/>
                </a:lnTo>
                <a:lnTo>
                  <a:pt x="2637" y="1406"/>
                </a:lnTo>
                <a:lnTo>
                  <a:pt x="2679" y="1389"/>
                </a:lnTo>
                <a:lnTo>
                  <a:pt x="2699" y="1383"/>
                </a:lnTo>
                <a:lnTo>
                  <a:pt x="2718" y="1376"/>
                </a:lnTo>
                <a:lnTo>
                  <a:pt x="2777" y="1347"/>
                </a:lnTo>
                <a:lnTo>
                  <a:pt x="2803" y="1349"/>
                </a:lnTo>
                <a:lnTo>
                  <a:pt x="2820" y="1352"/>
                </a:lnTo>
                <a:lnTo>
                  <a:pt x="2834" y="1357"/>
                </a:lnTo>
                <a:lnTo>
                  <a:pt x="2864" y="1377"/>
                </a:lnTo>
                <a:lnTo>
                  <a:pt x="2891" y="1397"/>
                </a:lnTo>
                <a:lnTo>
                  <a:pt x="2908" y="1402"/>
                </a:lnTo>
                <a:lnTo>
                  <a:pt x="2939" y="1402"/>
                </a:lnTo>
                <a:lnTo>
                  <a:pt x="2983" y="1406"/>
                </a:lnTo>
                <a:lnTo>
                  <a:pt x="3037" y="1405"/>
                </a:lnTo>
                <a:lnTo>
                  <a:pt x="3068" y="1400"/>
                </a:lnTo>
                <a:lnTo>
                  <a:pt x="3108" y="1390"/>
                </a:lnTo>
                <a:lnTo>
                  <a:pt x="3177" y="1367"/>
                </a:lnTo>
                <a:lnTo>
                  <a:pt x="3266" y="1317"/>
                </a:lnTo>
                <a:lnTo>
                  <a:pt x="3320" y="1294"/>
                </a:lnTo>
                <a:lnTo>
                  <a:pt x="3343" y="1291"/>
                </a:lnTo>
                <a:lnTo>
                  <a:pt x="3375" y="1291"/>
                </a:lnTo>
                <a:lnTo>
                  <a:pt x="3407" y="1297"/>
                </a:lnTo>
                <a:lnTo>
                  <a:pt x="3442" y="1302"/>
                </a:lnTo>
                <a:lnTo>
                  <a:pt x="3459" y="1301"/>
                </a:lnTo>
                <a:lnTo>
                  <a:pt x="3497" y="1296"/>
                </a:lnTo>
                <a:lnTo>
                  <a:pt x="3545" y="1287"/>
                </a:lnTo>
                <a:lnTo>
                  <a:pt x="3575" y="1278"/>
                </a:lnTo>
                <a:lnTo>
                  <a:pt x="3611" y="1265"/>
                </a:lnTo>
                <a:lnTo>
                  <a:pt x="3633" y="1243"/>
                </a:lnTo>
                <a:lnTo>
                  <a:pt x="3640" y="1240"/>
                </a:lnTo>
                <a:lnTo>
                  <a:pt x="3650" y="1245"/>
                </a:lnTo>
                <a:lnTo>
                  <a:pt x="3654" y="1246"/>
                </a:lnTo>
                <a:lnTo>
                  <a:pt x="3665" y="1258"/>
                </a:lnTo>
                <a:lnTo>
                  <a:pt x="3680" y="1291"/>
                </a:lnTo>
                <a:lnTo>
                  <a:pt x="3699" y="1286"/>
                </a:lnTo>
                <a:lnTo>
                  <a:pt x="3735" y="1253"/>
                </a:lnTo>
                <a:lnTo>
                  <a:pt x="3755" y="1223"/>
                </a:lnTo>
                <a:lnTo>
                  <a:pt x="3762" y="1220"/>
                </a:lnTo>
                <a:lnTo>
                  <a:pt x="3783" y="1230"/>
                </a:lnTo>
                <a:lnTo>
                  <a:pt x="3799" y="1232"/>
                </a:lnTo>
                <a:lnTo>
                  <a:pt x="3831" y="1221"/>
                </a:lnTo>
                <a:lnTo>
                  <a:pt x="3852" y="1227"/>
                </a:lnTo>
                <a:lnTo>
                  <a:pt x="3870" y="1235"/>
                </a:lnTo>
                <a:lnTo>
                  <a:pt x="3879" y="1235"/>
                </a:lnTo>
                <a:lnTo>
                  <a:pt x="3926" y="1254"/>
                </a:lnTo>
                <a:lnTo>
                  <a:pt x="3939" y="1257"/>
                </a:lnTo>
                <a:lnTo>
                  <a:pt x="3962" y="1259"/>
                </a:lnTo>
                <a:lnTo>
                  <a:pt x="3997" y="1260"/>
                </a:lnTo>
                <a:lnTo>
                  <a:pt x="4019" y="1248"/>
                </a:lnTo>
                <a:lnTo>
                  <a:pt x="4033" y="1235"/>
                </a:lnTo>
                <a:lnTo>
                  <a:pt x="4044" y="1236"/>
                </a:lnTo>
                <a:lnTo>
                  <a:pt x="4055" y="1238"/>
                </a:lnTo>
                <a:lnTo>
                  <a:pt x="4065" y="1244"/>
                </a:lnTo>
                <a:lnTo>
                  <a:pt x="4074" y="1253"/>
                </a:lnTo>
                <a:lnTo>
                  <a:pt x="4079" y="1266"/>
                </a:lnTo>
                <a:lnTo>
                  <a:pt x="4082" y="1306"/>
                </a:lnTo>
                <a:lnTo>
                  <a:pt x="4087" y="1317"/>
                </a:lnTo>
                <a:lnTo>
                  <a:pt x="4094" y="1324"/>
                </a:lnTo>
                <a:lnTo>
                  <a:pt x="4102" y="1327"/>
                </a:lnTo>
                <a:lnTo>
                  <a:pt x="4111" y="1317"/>
                </a:lnTo>
                <a:lnTo>
                  <a:pt x="4126" y="1304"/>
                </a:lnTo>
                <a:lnTo>
                  <a:pt x="4144" y="1291"/>
                </a:lnTo>
                <a:lnTo>
                  <a:pt x="4158" y="1277"/>
                </a:lnTo>
                <a:lnTo>
                  <a:pt x="4166" y="1272"/>
                </a:lnTo>
                <a:lnTo>
                  <a:pt x="4180" y="1273"/>
                </a:lnTo>
                <a:lnTo>
                  <a:pt x="4194" y="1275"/>
                </a:lnTo>
                <a:lnTo>
                  <a:pt x="4202" y="1281"/>
                </a:lnTo>
                <a:lnTo>
                  <a:pt x="4202" y="1278"/>
                </a:lnTo>
                <a:lnTo>
                  <a:pt x="4198" y="1262"/>
                </a:lnTo>
                <a:close/>
                <a:moveTo>
                  <a:pt x="43" y="480"/>
                </a:moveTo>
                <a:lnTo>
                  <a:pt x="14" y="491"/>
                </a:lnTo>
                <a:lnTo>
                  <a:pt x="0" y="506"/>
                </a:lnTo>
                <a:lnTo>
                  <a:pt x="16" y="514"/>
                </a:lnTo>
                <a:lnTo>
                  <a:pt x="64" y="506"/>
                </a:lnTo>
                <a:lnTo>
                  <a:pt x="65" y="495"/>
                </a:lnTo>
                <a:lnTo>
                  <a:pt x="52" y="479"/>
                </a:lnTo>
                <a:lnTo>
                  <a:pt x="43" y="4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9" name="Freeform 55"/>
          <p:cNvSpPr>
            <a:spLocks/>
          </p:cNvSpPr>
          <p:nvPr/>
        </p:nvSpPr>
        <p:spPr bwMode="auto">
          <a:xfrm>
            <a:off x="7475263" y="2946872"/>
            <a:ext cx="69042" cy="42024"/>
          </a:xfrm>
          <a:custGeom>
            <a:avLst/>
            <a:gdLst>
              <a:gd name="T0" fmla="*/ 463 w 483"/>
              <a:gd name="T1" fmla="*/ 18 h 292"/>
              <a:gd name="T2" fmla="*/ 483 w 483"/>
              <a:gd name="T3" fmla="*/ 0 h 292"/>
              <a:gd name="T4" fmla="*/ 451 w 483"/>
              <a:gd name="T5" fmla="*/ 9 h 292"/>
              <a:gd name="T6" fmla="*/ 422 w 483"/>
              <a:gd name="T7" fmla="*/ 25 h 292"/>
              <a:gd name="T8" fmla="*/ 405 w 483"/>
              <a:gd name="T9" fmla="*/ 31 h 292"/>
              <a:gd name="T10" fmla="*/ 378 w 483"/>
              <a:gd name="T11" fmla="*/ 50 h 292"/>
              <a:gd name="T12" fmla="*/ 281 w 483"/>
              <a:gd name="T13" fmla="*/ 83 h 292"/>
              <a:gd name="T14" fmla="*/ 249 w 483"/>
              <a:gd name="T15" fmla="*/ 87 h 292"/>
              <a:gd name="T16" fmla="*/ 216 w 483"/>
              <a:gd name="T17" fmla="*/ 86 h 292"/>
              <a:gd name="T18" fmla="*/ 175 w 483"/>
              <a:gd name="T19" fmla="*/ 81 h 292"/>
              <a:gd name="T20" fmla="*/ 134 w 483"/>
              <a:gd name="T21" fmla="*/ 73 h 292"/>
              <a:gd name="T22" fmla="*/ 133 w 483"/>
              <a:gd name="T23" fmla="*/ 102 h 292"/>
              <a:gd name="T24" fmla="*/ 125 w 483"/>
              <a:gd name="T25" fmla="*/ 129 h 292"/>
              <a:gd name="T26" fmla="*/ 102 w 483"/>
              <a:gd name="T27" fmla="*/ 134 h 292"/>
              <a:gd name="T28" fmla="*/ 89 w 483"/>
              <a:gd name="T29" fmla="*/ 131 h 292"/>
              <a:gd name="T30" fmla="*/ 75 w 483"/>
              <a:gd name="T31" fmla="*/ 128 h 292"/>
              <a:gd name="T32" fmla="*/ 54 w 483"/>
              <a:gd name="T33" fmla="*/ 135 h 292"/>
              <a:gd name="T34" fmla="*/ 38 w 483"/>
              <a:gd name="T35" fmla="*/ 154 h 292"/>
              <a:gd name="T36" fmla="*/ 20 w 483"/>
              <a:gd name="T37" fmla="*/ 164 h 292"/>
              <a:gd name="T38" fmla="*/ 0 w 483"/>
              <a:gd name="T39" fmla="*/ 155 h 292"/>
              <a:gd name="T40" fmla="*/ 6 w 483"/>
              <a:gd name="T41" fmla="*/ 190 h 292"/>
              <a:gd name="T42" fmla="*/ 31 w 483"/>
              <a:gd name="T43" fmla="*/ 237 h 292"/>
              <a:gd name="T44" fmla="*/ 39 w 483"/>
              <a:gd name="T45" fmla="*/ 249 h 292"/>
              <a:gd name="T46" fmla="*/ 52 w 483"/>
              <a:gd name="T47" fmla="*/ 256 h 292"/>
              <a:gd name="T48" fmla="*/ 94 w 483"/>
              <a:gd name="T49" fmla="*/ 270 h 292"/>
              <a:gd name="T50" fmla="*/ 106 w 483"/>
              <a:gd name="T51" fmla="*/ 272 h 292"/>
              <a:gd name="T52" fmla="*/ 132 w 483"/>
              <a:gd name="T53" fmla="*/ 267 h 292"/>
              <a:gd name="T54" fmla="*/ 143 w 483"/>
              <a:gd name="T55" fmla="*/ 275 h 292"/>
              <a:gd name="T56" fmla="*/ 150 w 483"/>
              <a:gd name="T57" fmla="*/ 290 h 292"/>
              <a:gd name="T58" fmla="*/ 165 w 483"/>
              <a:gd name="T59" fmla="*/ 292 h 292"/>
              <a:gd name="T60" fmla="*/ 168 w 483"/>
              <a:gd name="T61" fmla="*/ 284 h 292"/>
              <a:gd name="T62" fmla="*/ 168 w 483"/>
              <a:gd name="T63" fmla="*/ 275 h 292"/>
              <a:gd name="T64" fmla="*/ 175 w 483"/>
              <a:gd name="T65" fmla="*/ 264 h 292"/>
              <a:gd name="T66" fmla="*/ 186 w 483"/>
              <a:gd name="T67" fmla="*/ 258 h 292"/>
              <a:gd name="T68" fmla="*/ 199 w 483"/>
              <a:gd name="T69" fmla="*/ 258 h 292"/>
              <a:gd name="T70" fmla="*/ 226 w 483"/>
              <a:gd name="T71" fmla="*/ 253 h 292"/>
              <a:gd name="T72" fmla="*/ 251 w 483"/>
              <a:gd name="T73" fmla="*/ 244 h 292"/>
              <a:gd name="T74" fmla="*/ 272 w 483"/>
              <a:gd name="T75" fmla="*/ 228 h 292"/>
              <a:gd name="T76" fmla="*/ 309 w 483"/>
              <a:gd name="T77" fmla="*/ 185 h 292"/>
              <a:gd name="T78" fmla="*/ 322 w 483"/>
              <a:gd name="T79" fmla="*/ 184 h 292"/>
              <a:gd name="T80" fmla="*/ 337 w 483"/>
              <a:gd name="T81" fmla="*/ 186 h 292"/>
              <a:gd name="T82" fmla="*/ 361 w 483"/>
              <a:gd name="T83" fmla="*/ 184 h 292"/>
              <a:gd name="T84" fmla="*/ 386 w 483"/>
              <a:gd name="T85" fmla="*/ 180 h 292"/>
              <a:gd name="T86" fmla="*/ 378 w 483"/>
              <a:gd name="T87" fmla="*/ 165 h 292"/>
              <a:gd name="T88" fmla="*/ 374 w 483"/>
              <a:gd name="T89" fmla="*/ 160 h 292"/>
              <a:gd name="T90" fmla="*/ 357 w 483"/>
              <a:gd name="T91" fmla="*/ 139 h 292"/>
              <a:gd name="T92" fmla="*/ 350 w 483"/>
              <a:gd name="T93" fmla="*/ 123 h 292"/>
              <a:gd name="T94" fmla="*/ 356 w 483"/>
              <a:gd name="T95" fmla="*/ 99 h 292"/>
              <a:gd name="T96" fmla="*/ 463 w 483"/>
              <a:gd name="T97" fmla="*/ 1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3" h="292">
                <a:moveTo>
                  <a:pt x="463" y="18"/>
                </a:moveTo>
                <a:lnTo>
                  <a:pt x="483" y="0"/>
                </a:lnTo>
                <a:lnTo>
                  <a:pt x="451" y="9"/>
                </a:lnTo>
                <a:lnTo>
                  <a:pt x="422" y="25"/>
                </a:lnTo>
                <a:lnTo>
                  <a:pt x="405" y="31"/>
                </a:lnTo>
                <a:lnTo>
                  <a:pt x="378" y="50"/>
                </a:lnTo>
                <a:lnTo>
                  <a:pt x="281" y="83"/>
                </a:lnTo>
                <a:lnTo>
                  <a:pt x="249" y="87"/>
                </a:lnTo>
                <a:lnTo>
                  <a:pt x="216" y="86"/>
                </a:lnTo>
                <a:lnTo>
                  <a:pt x="175" y="81"/>
                </a:lnTo>
                <a:lnTo>
                  <a:pt x="134" y="73"/>
                </a:lnTo>
                <a:lnTo>
                  <a:pt x="133" y="102"/>
                </a:lnTo>
                <a:lnTo>
                  <a:pt x="125" y="129"/>
                </a:lnTo>
                <a:lnTo>
                  <a:pt x="102" y="134"/>
                </a:lnTo>
                <a:lnTo>
                  <a:pt x="89" y="131"/>
                </a:lnTo>
                <a:lnTo>
                  <a:pt x="75" y="128"/>
                </a:lnTo>
                <a:lnTo>
                  <a:pt x="54" y="135"/>
                </a:lnTo>
                <a:lnTo>
                  <a:pt x="38" y="154"/>
                </a:lnTo>
                <a:lnTo>
                  <a:pt x="20" y="164"/>
                </a:lnTo>
                <a:lnTo>
                  <a:pt x="0" y="155"/>
                </a:lnTo>
                <a:lnTo>
                  <a:pt x="6" y="190"/>
                </a:lnTo>
                <a:lnTo>
                  <a:pt x="31" y="237"/>
                </a:lnTo>
                <a:lnTo>
                  <a:pt x="39" y="249"/>
                </a:lnTo>
                <a:lnTo>
                  <a:pt x="52" y="256"/>
                </a:lnTo>
                <a:lnTo>
                  <a:pt x="94" y="270"/>
                </a:lnTo>
                <a:lnTo>
                  <a:pt x="106" y="272"/>
                </a:lnTo>
                <a:lnTo>
                  <a:pt x="132" y="267"/>
                </a:lnTo>
                <a:lnTo>
                  <a:pt x="143" y="275"/>
                </a:lnTo>
                <a:lnTo>
                  <a:pt x="150" y="290"/>
                </a:lnTo>
                <a:lnTo>
                  <a:pt x="165" y="292"/>
                </a:lnTo>
                <a:lnTo>
                  <a:pt x="168" y="284"/>
                </a:lnTo>
                <a:lnTo>
                  <a:pt x="168" y="275"/>
                </a:lnTo>
                <a:lnTo>
                  <a:pt x="175" y="264"/>
                </a:lnTo>
                <a:lnTo>
                  <a:pt x="186" y="258"/>
                </a:lnTo>
                <a:lnTo>
                  <a:pt x="199" y="258"/>
                </a:lnTo>
                <a:lnTo>
                  <a:pt x="226" y="253"/>
                </a:lnTo>
                <a:lnTo>
                  <a:pt x="251" y="244"/>
                </a:lnTo>
                <a:lnTo>
                  <a:pt x="272" y="228"/>
                </a:lnTo>
                <a:lnTo>
                  <a:pt x="309" y="185"/>
                </a:lnTo>
                <a:lnTo>
                  <a:pt x="322" y="184"/>
                </a:lnTo>
                <a:lnTo>
                  <a:pt x="337" y="186"/>
                </a:lnTo>
                <a:lnTo>
                  <a:pt x="361" y="184"/>
                </a:lnTo>
                <a:lnTo>
                  <a:pt x="386" y="180"/>
                </a:lnTo>
                <a:lnTo>
                  <a:pt x="378" y="165"/>
                </a:lnTo>
                <a:lnTo>
                  <a:pt x="374" y="160"/>
                </a:lnTo>
                <a:lnTo>
                  <a:pt x="357" y="139"/>
                </a:lnTo>
                <a:lnTo>
                  <a:pt x="350" y="123"/>
                </a:lnTo>
                <a:lnTo>
                  <a:pt x="356" y="99"/>
                </a:lnTo>
                <a:lnTo>
                  <a:pt x="463" y="1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0" name="Freeform 6"/>
          <p:cNvSpPr>
            <a:spLocks noEditPoints="1"/>
          </p:cNvSpPr>
          <p:nvPr/>
        </p:nvSpPr>
        <p:spPr bwMode="auto">
          <a:xfrm>
            <a:off x="9756474" y="3398193"/>
            <a:ext cx="285901" cy="552740"/>
          </a:xfrm>
          <a:custGeom>
            <a:avLst/>
            <a:gdLst>
              <a:gd name="T0" fmla="*/ 793 w 822"/>
              <a:gd name="T1" fmla="*/ 1053 h 1594"/>
              <a:gd name="T2" fmla="*/ 764 w 822"/>
              <a:gd name="T3" fmla="*/ 932 h 1594"/>
              <a:gd name="T4" fmla="*/ 672 w 822"/>
              <a:gd name="T5" fmla="*/ 795 h 1594"/>
              <a:gd name="T6" fmla="*/ 629 w 822"/>
              <a:gd name="T7" fmla="*/ 759 h 1594"/>
              <a:gd name="T8" fmla="*/ 527 w 822"/>
              <a:gd name="T9" fmla="*/ 661 h 1594"/>
              <a:gd name="T10" fmla="*/ 438 w 822"/>
              <a:gd name="T11" fmla="*/ 550 h 1594"/>
              <a:gd name="T12" fmla="*/ 389 w 822"/>
              <a:gd name="T13" fmla="*/ 438 h 1594"/>
              <a:gd name="T14" fmla="*/ 442 w 822"/>
              <a:gd name="T15" fmla="*/ 305 h 1594"/>
              <a:gd name="T16" fmla="*/ 475 w 822"/>
              <a:gd name="T17" fmla="*/ 256 h 1594"/>
              <a:gd name="T18" fmla="*/ 530 w 822"/>
              <a:gd name="T19" fmla="*/ 214 h 1594"/>
              <a:gd name="T20" fmla="*/ 507 w 822"/>
              <a:gd name="T21" fmla="*/ 184 h 1594"/>
              <a:gd name="T22" fmla="*/ 442 w 822"/>
              <a:gd name="T23" fmla="*/ 148 h 1594"/>
              <a:gd name="T24" fmla="*/ 412 w 822"/>
              <a:gd name="T25" fmla="*/ 103 h 1594"/>
              <a:gd name="T26" fmla="*/ 385 w 822"/>
              <a:gd name="T27" fmla="*/ 53 h 1594"/>
              <a:gd name="T28" fmla="*/ 332 w 822"/>
              <a:gd name="T29" fmla="*/ 42 h 1594"/>
              <a:gd name="T30" fmla="*/ 255 w 822"/>
              <a:gd name="T31" fmla="*/ 17 h 1594"/>
              <a:gd name="T32" fmla="*/ 217 w 822"/>
              <a:gd name="T33" fmla="*/ 59 h 1594"/>
              <a:gd name="T34" fmla="*/ 167 w 822"/>
              <a:gd name="T35" fmla="*/ 87 h 1594"/>
              <a:gd name="T36" fmla="*/ 104 w 822"/>
              <a:gd name="T37" fmla="*/ 63 h 1594"/>
              <a:gd name="T38" fmla="*/ 62 w 822"/>
              <a:gd name="T39" fmla="*/ 82 h 1594"/>
              <a:gd name="T40" fmla="*/ 5 w 822"/>
              <a:gd name="T41" fmla="*/ 101 h 1594"/>
              <a:gd name="T42" fmla="*/ 61 w 822"/>
              <a:gd name="T43" fmla="*/ 180 h 1594"/>
              <a:gd name="T44" fmla="*/ 90 w 822"/>
              <a:gd name="T45" fmla="*/ 186 h 1594"/>
              <a:gd name="T46" fmla="*/ 158 w 822"/>
              <a:gd name="T47" fmla="*/ 282 h 1594"/>
              <a:gd name="T48" fmla="*/ 251 w 822"/>
              <a:gd name="T49" fmla="*/ 288 h 1594"/>
              <a:gd name="T50" fmla="*/ 268 w 822"/>
              <a:gd name="T51" fmla="*/ 326 h 1594"/>
              <a:gd name="T52" fmla="*/ 289 w 822"/>
              <a:gd name="T53" fmla="*/ 372 h 1594"/>
              <a:gd name="T54" fmla="*/ 222 w 822"/>
              <a:gd name="T55" fmla="*/ 408 h 1594"/>
              <a:gd name="T56" fmla="*/ 275 w 822"/>
              <a:gd name="T57" fmla="*/ 477 h 1594"/>
              <a:gd name="T58" fmla="*/ 339 w 822"/>
              <a:gd name="T59" fmla="*/ 534 h 1594"/>
              <a:gd name="T60" fmla="*/ 403 w 822"/>
              <a:gd name="T61" fmla="*/ 606 h 1594"/>
              <a:gd name="T62" fmla="*/ 494 w 822"/>
              <a:gd name="T63" fmla="*/ 699 h 1594"/>
              <a:gd name="T64" fmla="*/ 529 w 822"/>
              <a:gd name="T65" fmla="*/ 737 h 1594"/>
              <a:gd name="T66" fmla="*/ 588 w 822"/>
              <a:gd name="T67" fmla="*/ 799 h 1594"/>
              <a:gd name="T68" fmla="*/ 618 w 822"/>
              <a:gd name="T69" fmla="*/ 868 h 1594"/>
              <a:gd name="T70" fmla="*/ 616 w 822"/>
              <a:gd name="T71" fmla="*/ 933 h 1594"/>
              <a:gd name="T72" fmla="*/ 621 w 822"/>
              <a:gd name="T73" fmla="*/ 1029 h 1594"/>
              <a:gd name="T74" fmla="*/ 642 w 822"/>
              <a:gd name="T75" fmla="*/ 1179 h 1594"/>
              <a:gd name="T76" fmla="*/ 574 w 822"/>
              <a:gd name="T77" fmla="*/ 1219 h 1594"/>
              <a:gd name="T78" fmla="*/ 527 w 822"/>
              <a:gd name="T79" fmla="*/ 1256 h 1594"/>
              <a:gd name="T80" fmla="*/ 494 w 822"/>
              <a:gd name="T81" fmla="*/ 1293 h 1594"/>
              <a:gd name="T82" fmla="*/ 505 w 822"/>
              <a:gd name="T83" fmla="*/ 1346 h 1594"/>
              <a:gd name="T84" fmla="*/ 446 w 822"/>
              <a:gd name="T85" fmla="*/ 1350 h 1594"/>
              <a:gd name="T86" fmla="*/ 404 w 822"/>
              <a:gd name="T87" fmla="*/ 1383 h 1594"/>
              <a:gd name="T88" fmla="*/ 390 w 822"/>
              <a:gd name="T89" fmla="*/ 1422 h 1594"/>
              <a:gd name="T90" fmla="*/ 416 w 822"/>
              <a:gd name="T91" fmla="*/ 1461 h 1594"/>
              <a:gd name="T92" fmla="*/ 468 w 822"/>
              <a:gd name="T93" fmla="*/ 1553 h 1594"/>
              <a:gd name="T94" fmla="*/ 557 w 822"/>
              <a:gd name="T95" fmla="*/ 1488 h 1594"/>
              <a:gd name="T96" fmla="*/ 576 w 822"/>
              <a:gd name="T97" fmla="*/ 1456 h 1594"/>
              <a:gd name="T98" fmla="*/ 562 w 822"/>
              <a:gd name="T99" fmla="*/ 1408 h 1594"/>
              <a:gd name="T100" fmla="*/ 592 w 822"/>
              <a:gd name="T101" fmla="*/ 1394 h 1594"/>
              <a:gd name="T102" fmla="*/ 632 w 822"/>
              <a:gd name="T103" fmla="*/ 1395 h 1594"/>
              <a:gd name="T104" fmla="*/ 739 w 822"/>
              <a:gd name="T105" fmla="*/ 1328 h 1594"/>
              <a:gd name="T106" fmla="*/ 805 w 822"/>
              <a:gd name="T107" fmla="*/ 1249 h 1594"/>
              <a:gd name="T108" fmla="*/ 805 w 822"/>
              <a:gd name="T109" fmla="*/ 1217 h 1594"/>
              <a:gd name="T110" fmla="*/ 518 w 822"/>
              <a:gd name="T111" fmla="*/ 244 h 1594"/>
              <a:gd name="T112" fmla="*/ 522 w 822"/>
              <a:gd name="T113" fmla="*/ 258 h 1594"/>
              <a:gd name="T114" fmla="*/ 479 w 822"/>
              <a:gd name="T115" fmla="*/ 282 h 1594"/>
              <a:gd name="T116" fmla="*/ 625 w 822"/>
              <a:gd name="T117" fmla="*/ 1398 h 1594"/>
              <a:gd name="T118" fmla="*/ 313 w 822"/>
              <a:gd name="T119" fmla="*/ 1404 h 1594"/>
              <a:gd name="T120" fmla="*/ 589 w 822"/>
              <a:gd name="T121" fmla="*/ 1580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2" h="1594">
                <a:moveTo>
                  <a:pt x="809" y="1144"/>
                </a:moveTo>
                <a:lnTo>
                  <a:pt x="815" y="1152"/>
                </a:lnTo>
                <a:lnTo>
                  <a:pt x="822" y="1160"/>
                </a:lnTo>
                <a:lnTo>
                  <a:pt x="818" y="1147"/>
                </a:lnTo>
                <a:lnTo>
                  <a:pt x="816" y="1122"/>
                </a:lnTo>
                <a:lnTo>
                  <a:pt x="810" y="1114"/>
                </a:lnTo>
                <a:lnTo>
                  <a:pt x="802" y="1093"/>
                </a:lnTo>
                <a:lnTo>
                  <a:pt x="798" y="1086"/>
                </a:lnTo>
                <a:lnTo>
                  <a:pt x="797" y="1068"/>
                </a:lnTo>
                <a:lnTo>
                  <a:pt x="793" y="1053"/>
                </a:lnTo>
                <a:lnTo>
                  <a:pt x="789" y="1025"/>
                </a:lnTo>
                <a:lnTo>
                  <a:pt x="794" y="1035"/>
                </a:lnTo>
                <a:lnTo>
                  <a:pt x="794" y="1025"/>
                </a:lnTo>
                <a:lnTo>
                  <a:pt x="787" y="1003"/>
                </a:lnTo>
                <a:lnTo>
                  <a:pt x="784" y="998"/>
                </a:lnTo>
                <a:lnTo>
                  <a:pt x="782" y="992"/>
                </a:lnTo>
                <a:lnTo>
                  <a:pt x="779" y="980"/>
                </a:lnTo>
                <a:lnTo>
                  <a:pt x="773" y="968"/>
                </a:lnTo>
                <a:lnTo>
                  <a:pt x="766" y="950"/>
                </a:lnTo>
                <a:lnTo>
                  <a:pt x="764" y="932"/>
                </a:lnTo>
                <a:lnTo>
                  <a:pt x="757" y="922"/>
                </a:lnTo>
                <a:lnTo>
                  <a:pt x="747" y="901"/>
                </a:lnTo>
                <a:lnTo>
                  <a:pt x="741" y="882"/>
                </a:lnTo>
                <a:lnTo>
                  <a:pt x="730" y="861"/>
                </a:lnTo>
                <a:lnTo>
                  <a:pt x="722" y="855"/>
                </a:lnTo>
                <a:lnTo>
                  <a:pt x="715" y="849"/>
                </a:lnTo>
                <a:lnTo>
                  <a:pt x="705" y="838"/>
                </a:lnTo>
                <a:lnTo>
                  <a:pt x="690" y="819"/>
                </a:lnTo>
                <a:lnTo>
                  <a:pt x="684" y="807"/>
                </a:lnTo>
                <a:lnTo>
                  <a:pt x="672" y="795"/>
                </a:lnTo>
                <a:lnTo>
                  <a:pt x="670" y="790"/>
                </a:lnTo>
                <a:lnTo>
                  <a:pt x="669" y="784"/>
                </a:lnTo>
                <a:lnTo>
                  <a:pt x="666" y="783"/>
                </a:lnTo>
                <a:lnTo>
                  <a:pt x="664" y="784"/>
                </a:lnTo>
                <a:lnTo>
                  <a:pt x="659" y="776"/>
                </a:lnTo>
                <a:lnTo>
                  <a:pt x="649" y="767"/>
                </a:lnTo>
                <a:lnTo>
                  <a:pt x="643" y="757"/>
                </a:lnTo>
                <a:lnTo>
                  <a:pt x="639" y="756"/>
                </a:lnTo>
                <a:lnTo>
                  <a:pt x="634" y="757"/>
                </a:lnTo>
                <a:lnTo>
                  <a:pt x="629" y="759"/>
                </a:lnTo>
                <a:lnTo>
                  <a:pt x="625" y="758"/>
                </a:lnTo>
                <a:lnTo>
                  <a:pt x="621" y="749"/>
                </a:lnTo>
                <a:lnTo>
                  <a:pt x="612" y="740"/>
                </a:lnTo>
                <a:lnTo>
                  <a:pt x="599" y="732"/>
                </a:lnTo>
                <a:lnTo>
                  <a:pt x="593" y="728"/>
                </a:lnTo>
                <a:lnTo>
                  <a:pt x="594" y="724"/>
                </a:lnTo>
                <a:lnTo>
                  <a:pt x="574" y="708"/>
                </a:lnTo>
                <a:lnTo>
                  <a:pt x="555" y="697"/>
                </a:lnTo>
                <a:lnTo>
                  <a:pt x="547" y="679"/>
                </a:lnTo>
                <a:lnTo>
                  <a:pt x="527" y="661"/>
                </a:lnTo>
                <a:lnTo>
                  <a:pt x="507" y="646"/>
                </a:lnTo>
                <a:lnTo>
                  <a:pt x="481" y="614"/>
                </a:lnTo>
                <a:lnTo>
                  <a:pt x="467" y="605"/>
                </a:lnTo>
                <a:lnTo>
                  <a:pt x="465" y="603"/>
                </a:lnTo>
                <a:lnTo>
                  <a:pt x="477" y="608"/>
                </a:lnTo>
                <a:lnTo>
                  <a:pt x="473" y="591"/>
                </a:lnTo>
                <a:lnTo>
                  <a:pt x="476" y="583"/>
                </a:lnTo>
                <a:lnTo>
                  <a:pt x="466" y="571"/>
                </a:lnTo>
                <a:lnTo>
                  <a:pt x="448" y="554"/>
                </a:lnTo>
                <a:lnTo>
                  <a:pt x="438" y="550"/>
                </a:lnTo>
                <a:lnTo>
                  <a:pt x="430" y="543"/>
                </a:lnTo>
                <a:lnTo>
                  <a:pt x="411" y="524"/>
                </a:lnTo>
                <a:lnTo>
                  <a:pt x="404" y="515"/>
                </a:lnTo>
                <a:lnTo>
                  <a:pt x="400" y="507"/>
                </a:lnTo>
                <a:lnTo>
                  <a:pt x="393" y="497"/>
                </a:lnTo>
                <a:lnTo>
                  <a:pt x="391" y="493"/>
                </a:lnTo>
                <a:lnTo>
                  <a:pt x="378" y="473"/>
                </a:lnTo>
                <a:lnTo>
                  <a:pt x="379" y="463"/>
                </a:lnTo>
                <a:lnTo>
                  <a:pt x="385" y="456"/>
                </a:lnTo>
                <a:lnTo>
                  <a:pt x="389" y="438"/>
                </a:lnTo>
                <a:lnTo>
                  <a:pt x="387" y="428"/>
                </a:lnTo>
                <a:lnTo>
                  <a:pt x="388" y="419"/>
                </a:lnTo>
                <a:lnTo>
                  <a:pt x="387" y="406"/>
                </a:lnTo>
                <a:lnTo>
                  <a:pt x="397" y="368"/>
                </a:lnTo>
                <a:lnTo>
                  <a:pt x="404" y="363"/>
                </a:lnTo>
                <a:lnTo>
                  <a:pt x="414" y="363"/>
                </a:lnTo>
                <a:lnTo>
                  <a:pt x="432" y="339"/>
                </a:lnTo>
                <a:lnTo>
                  <a:pt x="443" y="330"/>
                </a:lnTo>
                <a:lnTo>
                  <a:pt x="446" y="319"/>
                </a:lnTo>
                <a:lnTo>
                  <a:pt x="442" y="305"/>
                </a:lnTo>
                <a:lnTo>
                  <a:pt x="457" y="283"/>
                </a:lnTo>
                <a:lnTo>
                  <a:pt x="455" y="275"/>
                </a:lnTo>
                <a:lnTo>
                  <a:pt x="447" y="258"/>
                </a:lnTo>
                <a:lnTo>
                  <a:pt x="447" y="253"/>
                </a:lnTo>
                <a:lnTo>
                  <a:pt x="451" y="253"/>
                </a:lnTo>
                <a:lnTo>
                  <a:pt x="454" y="254"/>
                </a:lnTo>
                <a:lnTo>
                  <a:pt x="460" y="258"/>
                </a:lnTo>
                <a:lnTo>
                  <a:pt x="466" y="259"/>
                </a:lnTo>
                <a:lnTo>
                  <a:pt x="471" y="256"/>
                </a:lnTo>
                <a:lnTo>
                  <a:pt x="475" y="256"/>
                </a:lnTo>
                <a:lnTo>
                  <a:pt x="478" y="254"/>
                </a:lnTo>
                <a:lnTo>
                  <a:pt x="483" y="253"/>
                </a:lnTo>
                <a:lnTo>
                  <a:pt x="487" y="258"/>
                </a:lnTo>
                <a:lnTo>
                  <a:pt x="493" y="259"/>
                </a:lnTo>
                <a:lnTo>
                  <a:pt x="509" y="248"/>
                </a:lnTo>
                <a:lnTo>
                  <a:pt x="510" y="240"/>
                </a:lnTo>
                <a:lnTo>
                  <a:pt x="509" y="233"/>
                </a:lnTo>
                <a:lnTo>
                  <a:pt x="511" y="223"/>
                </a:lnTo>
                <a:lnTo>
                  <a:pt x="521" y="218"/>
                </a:lnTo>
                <a:lnTo>
                  <a:pt x="530" y="214"/>
                </a:lnTo>
                <a:lnTo>
                  <a:pt x="536" y="210"/>
                </a:lnTo>
                <a:lnTo>
                  <a:pt x="544" y="200"/>
                </a:lnTo>
                <a:lnTo>
                  <a:pt x="555" y="200"/>
                </a:lnTo>
                <a:lnTo>
                  <a:pt x="559" y="199"/>
                </a:lnTo>
                <a:lnTo>
                  <a:pt x="552" y="194"/>
                </a:lnTo>
                <a:lnTo>
                  <a:pt x="541" y="184"/>
                </a:lnTo>
                <a:lnTo>
                  <a:pt x="537" y="183"/>
                </a:lnTo>
                <a:lnTo>
                  <a:pt x="527" y="187"/>
                </a:lnTo>
                <a:lnTo>
                  <a:pt x="511" y="190"/>
                </a:lnTo>
                <a:lnTo>
                  <a:pt x="507" y="184"/>
                </a:lnTo>
                <a:lnTo>
                  <a:pt x="500" y="189"/>
                </a:lnTo>
                <a:lnTo>
                  <a:pt x="491" y="177"/>
                </a:lnTo>
                <a:lnTo>
                  <a:pt x="482" y="176"/>
                </a:lnTo>
                <a:lnTo>
                  <a:pt x="470" y="168"/>
                </a:lnTo>
                <a:lnTo>
                  <a:pt x="465" y="163"/>
                </a:lnTo>
                <a:lnTo>
                  <a:pt x="463" y="157"/>
                </a:lnTo>
                <a:lnTo>
                  <a:pt x="459" y="154"/>
                </a:lnTo>
                <a:lnTo>
                  <a:pt x="455" y="154"/>
                </a:lnTo>
                <a:lnTo>
                  <a:pt x="450" y="151"/>
                </a:lnTo>
                <a:lnTo>
                  <a:pt x="442" y="148"/>
                </a:lnTo>
                <a:lnTo>
                  <a:pt x="436" y="146"/>
                </a:lnTo>
                <a:lnTo>
                  <a:pt x="433" y="147"/>
                </a:lnTo>
                <a:lnTo>
                  <a:pt x="430" y="148"/>
                </a:lnTo>
                <a:lnTo>
                  <a:pt x="429" y="144"/>
                </a:lnTo>
                <a:lnTo>
                  <a:pt x="427" y="131"/>
                </a:lnTo>
                <a:lnTo>
                  <a:pt x="425" y="120"/>
                </a:lnTo>
                <a:lnTo>
                  <a:pt x="423" y="115"/>
                </a:lnTo>
                <a:lnTo>
                  <a:pt x="418" y="111"/>
                </a:lnTo>
                <a:lnTo>
                  <a:pt x="414" y="109"/>
                </a:lnTo>
                <a:lnTo>
                  <a:pt x="412" y="103"/>
                </a:lnTo>
                <a:lnTo>
                  <a:pt x="411" y="91"/>
                </a:lnTo>
                <a:lnTo>
                  <a:pt x="413" y="84"/>
                </a:lnTo>
                <a:lnTo>
                  <a:pt x="417" y="82"/>
                </a:lnTo>
                <a:lnTo>
                  <a:pt x="423" y="77"/>
                </a:lnTo>
                <a:lnTo>
                  <a:pt x="425" y="69"/>
                </a:lnTo>
                <a:lnTo>
                  <a:pt x="428" y="62"/>
                </a:lnTo>
                <a:lnTo>
                  <a:pt x="412" y="52"/>
                </a:lnTo>
                <a:lnTo>
                  <a:pt x="403" y="48"/>
                </a:lnTo>
                <a:lnTo>
                  <a:pt x="395" y="50"/>
                </a:lnTo>
                <a:lnTo>
                  <a:pt x="385" y="53"/>
                </a:lnTo>
                <a:lnTo>
                  <a:pt x="379" y="53"/>
                </a:lnTo>
                <a:lnTo>
                  <a:pt x="376" y="52"/>
                </a:lnTo>
                <a:lnTo>
                  <a:pt x="369" y="43"/>
                </a:lnTo>
                <a:lnTo>
                  <a:pt x="365" y="41"/>
                </a:lnTo>
                <a:lnTo>
                  <a:pt x="358" y="41"/>
                </a:lnTo>
                <a:lnTo>
                  <a:pt x="352" y="41"/>
                </a:lnTo>
                <a:lnTo>
                  <a:pt x="349" y="45"/>
                </a:lnTo>
                <a:lnTo>
                  <a:pt x="344" y="46"/>
                </a:lnTo>
                <a:lnTo>
                  <a:pt x="338" y="46"/>
                </a:lnTo>
                <a:lnTo>
                  <a:pt x="332" y="42"/>
                </a:lnTo>
                <a:lnTo>
                  <a:pt x="321" y="35"/>
                </a:lnTo>
                <a:lnTo>
                  <a:pt x="307" y="30"/>
                </a:lnTo>
                <a:lnTo>
                  <a:pt x="305" y="25"/>
                </a:lnTo>
                <a:lnTo>
                  <a:pt x="301" y="18"/>
                </a:lnTo>
                <a:lnTo>
                  <a:pt x="295" y="12"/>
                </a:lnTo>
                <a:lnTo>
                  <a:pt x="285" y="4"/>
                </a:lnTo>
                <a:lnTo>
                  <a:pt x="278" y="0"/>
                </a:lnTo>
                <a:lnTo>
                  <a:pt x="275" y="3"/>
                </a:lnTo>
                <a:lnTo>
                  <a:pt x="271" y="7"/>
                </a:lnTo>
                <a:lnTo>
                  <a:pt x="255" y="17"/>
                </a:lnTo>
                <a:lnTo>
                  <a:pt x="246" y="20"/>
                </a:lnTo>
                <a:lnTo>
                  <a:pt x="243" y="24"/>
                </a:lnTo>
                <a:lnTo>
                  <a:pt x="240" y="28"/>
                </a:lnTo>
                <a:lnTo>
                  <a:pt x="240" y="37"/>
                </a:lnTo>
                <a:lnTo>
                  <a:pt x="240" y="48"/>
                </a:lnTo>
                <a:lnTo>
                  <a:pt x="236" y="53"/>
                </a:lnTo>
                <a:lnTo>
                  <a:pt x="231" y="57"/>
                </a:lnTo>
                <a:lnTo>
                  <a:pt x="226" y="58"/>
                </a:lnTo>
                <a:lnTo>
                  <a:pt x="221" y="57"/>
                </a:lnTo>
                <a:lnTo>
                  <a:pt x="217" y="59"/>
                </a:lnTo>
                <a:lnTo>
                  <a:pt x="204" y="70"/>
                </a:lnTo>
                <a:lnTo>
                  <a:pt x="197" y="69"/>
                </a:lnTo>
                <a:lnTo>
                  <a:pt x="191" y="63"/>
                </a:lnTo>
                <a:lnTo>
                  <a:pt x="188" y="59"/>
                </a:lnTo>
                <a:lnTo>
                  <a:pt x="182" y="60"/>
                </a:lnTo>
                <a:lnTo>
                  <a:pt x="174" y="65"/>
                </a:lnTo>
                <a:lnTo>
                  <a:pt x="172" y="74"/>
                </a:lnTo>
                <a:lnTo>
                  <a:pt x="171" y="82"/>
                </a:lnTo>
                <a:lnTo>
                  <a:pt x="170" y="86"/>
                </a:lnTo>
                <a:lnTo>
                  <a:pt x="167" y="87"/>
                </a:lnTo>
                <a:lnTo>
                  <a:pt x="164" y="87"/>
                </a:lnTo>
                <a:lnTo>
                  <a:pt x="135" y="63"/>
                </a:lnTo>
                <a:lnTo>
                  <a:pt x="133" y="61"/>
                </a:lnTo>
                <a:lnTo>
                  <a:pt x="129" y="67"/>
                </a:lnTo>
                <a:lnTo>
                  <a:pt x="127" y="80"/>
                </a:lnTo>
                <a:lnTo>
                  <a:pt x="124" y="82"/>
                </a:lnTo>
                <a:lnTo>
                  <a:pt x="122" y="81"/>
                </a:lnTo>
                <a:lnTo>
                  <a:pt x="109" y="64"/>
                </a:lnTo>
                <a:lnTo>
                  <a:pt x="106" y="63"/>
                </a:lnTo>
                <a:lnTo>
                  <a:pt x="104" y="63"/>
                </a:lnTo>
                <a:lnTo>
                  <a:pt x="101" y="69"/>
                </a:lnTo>
                <a:lnTo>
                  <a:pt x="96" y="77"/>
                </a:lnTo>
                <a:lnTo>
                  <a:pt x="91" y="82"/>
                </a:lnTo>
                <a:lnTo>
                  <a:pt x="92" y="87"/>
                </a:lnTo>
                <a:lnTo>
                  <a:pt x="87" y="92"/>
                </a:lnTo>
                <a:lnTo>
                  <a:pt x="80" y="97"/>
                </a:lnTo>
                <a:lnTo>
                  <a:pt x="78" y="97"/>
                </a:lnTo>
                <a:lnTo>
                  <a:pt x="74" y="95"/>
                </a:lnTo>
                <a:lnTo>
                  <a:pt x="67" y="89"/>
                </a:lnTo>
                <a:lnTo>
                  <a:pt x="62" y="82"/>
                </a:lnTo>
                <a:lnTo>
                  <a:pt x="51" y="76"/>
                </a:lnTo>
                <a:lnTo>
                  <a:pt x="39" y="70"/>
                </a:lnTo>
                <a:lnTo>
                  <a:pt x="31" y="66"/>
                </a:lnTo>
                <a:lnTo>
                  <a:pt x="26" y="65"/>
                </a:lnTo>
                <a:lnTo>
                  <a:pt x="23" y="67"/>
                </a:lnTo>
                <a:lnTo>
                  <a:pt x="21" y="69"/>
                </a:lnTo>
                <a:lnTo>
                  <a:pt x="19" y="76"/>
                </a:lnTo>
                <a:lnTo>
                  <a:pt x="14" y="87"/>
                </a:lnTo>
                <a:lnTo>
                  <a:pt x="9" y="95"/>
                </a:lnTo>
                <a:lnTo>
                  <a:pt x="5" y="101"/>
                </a:lnTo>
                <a:lnTo>
                  <a:pt x="0" y="104"/>
                </a:lnTo>
                <a:lnTo>
                  <a:pt x="7" y="116"/>
                </a:lnTo>
                <a:lnTo>
                  <a:pt x="20" y="127"/>
                </a:lnTo>
                <a:lnTo>
                  <a:pt x="35" y="143"/>
                </a:lnTo>
                <a:lnTo>
                  <a:pt x="40" y="150"/>
                </a:lnTo>
                <a:lnTo>
                  <a:pt x="50" y="156"/>
                </a:lnTo>
                <a:lnTo>
                  <a:pt x="53" y="162"/>
                </a:lnTo>
                <a:lnTo>
                  <a:pt x="56" y="170"/>
                </a:lnTo>
                <a:lnTo>
                  <a:pt x="58" y="177"/>
                </a:lnTo>
                <a:lnTo>
                  <a:pt x="61" y="180"/>
                </a:lnTo>
                <a:lnTo>
                  <a:pt x="64" y="182"/>
                </a:lnTo>
                <a:lnTo>
                  <a:pt x="68" y="180"/>
                </a:lnTo>
                <a:lnTo>
                  <a:pt x="70" y="177"/>
                </a:lnTo>
                <a:lnTo>
                  <a:pt x="71" y="167"/>
                </a:lnTo>
                <a:lnTo>
                  <a:pt x="73" y="166"/>
                </a:lnTo>
                <a:lnTo>
                  <a:pt x="77" y="174"/>
                </a:lnTo>
                <a:lnTo>
                  <a:pt x="80" y="175"/>
                </a:lnTo>
                <a:lnTo>
                  <a:pt x="84" y="176"/>
                </a:lnTo>
                <a:lnTo>
                  <a:pt x="88" y="180"/>
                </a:lnTo>
                <a:lnTo>
                  <a:pt x="90" y="186"/>
                </a:lnTo>
                <a:lnTo>
                  <a:pt x="90" y="193"/>
                </a:lnTo>
                <a:lnTo>
                  <a:pt x="87" y="199"/>
                </a:lnTo>
                <a:lnTo>
                  <a:pt x="86" y="207"/>
                </a:lnTo>
                <a:lnTo>
                  <a:pt x="86" y="217"/>
                </a:lnTo>
                <a:lnTo>
                  <a:pt x="84" y="225"/>
                </a:lnTo>
                <a:lnTo>
                  <a:pt x="89" y="232"/>
                </a:lnTo>
                <a:lnTo>
                  <a:pt x="114" y="265"/>
                </a:lnTo>
                <a:lnTo>
                  <a:pt x="125" y="271"/>
                </a:lnTo>
                <a:lnTo>
                  <a:pt x="149" y="278"/>
                </a:lnTo>
                <a:lnTo>
                  <a:pt x="158" y="282"/>
                </a:lnTo>
                <a:lnTo>
                  <a:pt x="167" y="287"/>
                </a:lnTo>
                <a:lnTo>
                  <a:pt x="174" y="285"/>
                </a:lnTo>
                <a:lnTo>
                  <a:pt x="180" y="275"/>
                </a:lnTo>
                <a:lnTo>
                  <a:pt x="187" y="268"/>
                </a:lnTo>
                <a:lnTo>
                  <a:pt x="202" y="260"/>
                </a:lnTo>
                <a:lnTo>
                  <a:pt x="206" y="259"/>
                </a:lnTo>
                <a:lnTo>
                  <a:pt x="215" y="263"/>
                </a:lnTo>
                <a:lnTo>
                  <a:pt x="231" y="273"/>
                </a:lnTo>
                <a:lnTo>
                  <a:pt x="243" y="283"/>
                </a:lnTo>
                <a:lnTo>
                  <a:pt x="251" y="288"/>
                </a:lnTo>
                <a:lnTo>
                  <a:pt x="256" y="292"/>
                </a:lnTo>
                <a:lnTo>
                  <a:pt x="256" y="297"/>
                </a:lnTo>
                <a:lnTo>
                  <a:pt x="253" y="302"/>
                </a:lnTo>
                <a:lnTo>
                  <a:pt x="248" y="305"/>
                </a:lnTo>
                <a:lnTo>
                  <a:pt x="241" y="309"/>
                </a:lnTo>
                <a:lnTo>
                  <a:pt x="238" y="314"/>
                </a:lnTo>
                <a:lnTo>
                  <a:pt x="241" y="316"/>
                </a:lnTo>
                <a:lnTo>
                  <a:pt x="252" y="317"/>
                </a:lnTo>
                <a:lnTo>
                  <a:pt x="264" y="321"/>
                </a:lnTo>
                <a:lnTo>
                  <a:pt x="268" y="326"/>
                </a:lnTo>
                <a:lnTo>
                  <a:pt x="269" y="330"/>
                </a:lnTo>
                <a:lnTo>
                  <a:pt x="271" y="337"/>
                </a:lnTo>
                <a:lnTo>
                  <a:pt x="273" y="339"/>
                </a:lnTo>
                <a:lnTo>
                  <a:pt x="284" y="338"/>
                </a:lnTo>
                <a:lnTo>
                  <a:pt x="287" y="339"/>
                </a:lnTo>
                <a:lnTo>
                  <a:pt x="292" y="343"/>
                </a:lnTo>
                <a:lnTo>
                  <a:pt x="297" y="352"/>
                </a:lnTo>
                <a:lnTo>
                  <a:pt x="297" y="360"/>
                </a:lnTo>
                <a:lnTo>
                  <a:pt x="291" y="368"/>
                </a:lnTo>
                <a:lnTo>
                  <a:pt x="289" y="372"/>
                </a:lnTo>
                <a:lnTo>
                  <a:pt x="288" y="379"/>
                </a:lnTo>
                <a:lnTo>
                  <a:pt x="284" y="388"/>
                </a:lnTo>
                <a:lnTo>
                  <a:pt x="272" y="403"/>
                </a:lnTo>
                <a:lnTo>
                  <a:pt x="268" y="403"/>
                </a:lnTo>
                <a:lnTo>
                  <a:pt x="240" y="396"/>
                </a:lnTo>
                <a:lnTo>
                  <a:pt x="227" y="396"/>
                </a:lnTo>
                <a:lnTo>
                  <a:pt x="221" y="396"/>
                </a:lnTo>
                <a:lnTo>
                  <a:pt x="219" y="397"/>
                </a:lnTo>
                <a:lnTo>
                  <a:pt x="217" y="400"/>
                </a:lnTo>
                <a:lnTo>
                  <a:pt x="222" y="408"/>
                </a:lnTo>
                <a:lnTo>
                  <a:pt x="224" y="417"/>
                </a:lnTo>
                <a:lnTo>
                  <a:pt x="222" y="424"/>
                </a:lnTo>
                <a:lnTo>
                  <a:pt x="214" y="430"/>
                </a:lnTo>
                <a:lnTo>
                  <a:pt x="211" y="432"/>
                </a:lnTo>
                <a:lnTo>
                  <a:pt x="211" y="437"/>
                </a:lnTo>
                <a:lnTo>
                  <a:pt x="214" y="441"/>
                </a:lnTo>
                <a:lnTo>
                  <a:pt x="223" y="445"/>
                </a:lnTo>
                <a:lnTo>
                  <a:pt x="233" y="449"/>
                </a:lnTo>
                <a:lnTo>
                  <a:pt x="268" y="471"/>
                </a:lnTo>
                <a:lnTo>
                  <a:pt x="275" y="477"/>
                </a:lnTo>
                <a:lnTo>
                  <a:pt x="285" y="484"/>
                </a:lnTo>
                <a:lnTo>
                  <a:pt x="296" y="490"/>
                </a:lnTo>
                <a:lnTo>
                  <a:pt x="322" y="499"/>
                </a:lnTo>
                <a:lnTo>
                  <a:pt x="336" y="504"/>
                </a:lnTo>
                <a:lnTo>
                  <a:pt x="339" y="507"/>
                </a:lnTo>
                <a:lnTo>
                  <a:pt x="339" y="510"/>
                </a:lnTo>
                <a:lnTo>
                  <a:pt x="337" y="515"/>
                </a:lnTo>
                <a:lnTo>
                  <a:pt x="336" y="524"/>
                </a:lnTo>
                <a:lnTo>
                  <a:pt x="336" y="529"/>
                </a:lnTo>
                <a:lnTo>
                  <a:pt x="339" y="534"/>
                </a:lnTo>
                <a:lnTo>
                  <a:pt x="345" y="541"/>
                </a:lnTo>
                <a:lnTo>
                  <a:pt x="357" y="552"/>
                </a:lnTo>
                <a:lnTo>
                  <a:pt x="363" y="557"/>
                </a:lnTo>
                <a:lnTo>
                  <a:pt x="369" y="558"/>
                </a:lnTo>
                <a:lnTo>
                  <a:pt x="375" y="561"/>
                </a:lnTo>
                <a:lnTo>
                  <a:pt x="382" y="569"/>
                </a:lnTo>
                <a:lnTo>
                  <a:pt x="390" y="579"/>
                </a:lnTo>
                <a:lnTo>
                  <a:pt x="391" y="586"/>
                </a:lnTo>
                <a:lnTo>
                  <a:pt x="395" y="595"/>
                </a:lnTo>
                <a:lnTo>
                  <a:pt x="403" y="606"/>
                </a:lnTo>
                <a:lnTo>
                  <a:pt x="413" y="616"/>
                </a:lnTo>
                <a:lnTo>
                  <a:pt x="426" y="628"/>
                </a:lnTo>
                <a:lnTo>
                  <a:pt x="434" y="637"/>
                </a:lnTo>
                <a:lnTo>
                  <a:pt x="437" y="640"/>
                </a:lnTo>
                <a:lnTo>
                  <a:pt x="465" y="662"/>
                </a:lnTo>
                <a:lnTo>
                  <a:pt x="472" y="669"/>
                </a:lnTo>
                <a:lnTo>
                  <a:pt x="482" y="685"/>
                </a:lnTo>
                <a:lnTo>
                  <a:pt x="486" y="688"/>
                </a:lnTo>
                <a:lnTo>
                  <a:pt x="491" y="691"/>
                </a:lnTo>
                <a:lnTo>
                  <a:pt x="494" y="699"/>
                </a:lnTo>
                <a:lnTo>
                  <a:pt x="496" y="705"/>
                </a:lnTo>
                <a:lnTo>
                  <a:pt x="499" y="723"/>
                </a:lnTo>
                <a:lnTo>
                  <a:pt x="504" y="728"/>
                </a:lnTo>
                <a:lnTo>
                  <a:pt x="509" y="735"/>
                </a:lnTo>
                <a:lnTo>
                  <a:pt x="512" y="740"/>
                </a:lnTo>
                <a:lnTo>
                  <a:pt x="516" y="743"/>
                </a:lnTo>
                <a:lnTo>
                  <a:pt x="520" y="744"/>
                </a:lnTo>
                <a:lnTo>
                  <a:pt x="524" y="740"/>
                </a:lnTo>
                <a:lnTo>
                  <a:pt x="528" y="736"/>
                </a:lnTo>
                <a:lnTo>
                  <a:pt x="529" y="737"/>
                </a:lnTo>
                <a:lnTo>
                  <a:pt x="535" y="750"/>
                </a:lnTo>
                <a:lnTo>
                  <a:pt x="539" y="755"/>
                </a:lnTo>
                <a:lnTo>
                  <a:pt x="546" y="759"/>
                </a:lnTo>
                <a:lnTo>
                  <a:pt x="553" y="763"/>
                </a:lnTo>
                <a:lnTo>
                  <a:pt x="569" y="779"/>
                </a:lnTo>
                <a:lnTo>
                  <a:pt x="578" y="784"/>
                </a:lnTo>
                <a:lnTo>
                  <a:pt x="583" y="786"/>
                </a:lnTo>
                <a:lnTo>
                  <a:pt x="588" y="789"/>
                </a:lnTo>
                <a:lnTo>
                  <a:pt x="589" y="794"/>
                </a:lnTo>
                <a:lnTo>
                  <a:pt x="588" y="799"/>
                </a:lnTo>
                <a:lnTo>
                  <a:pt x="586" y="802"/>
                </a:lnTo>
                <a:lnTo>
                  <a:pt x="570" y="811"/>
                </a:lnTo>
                <a:lnTo>
                  <a:pt x="568" y="814"/>
                </a:lnTo>
                <a:lnTo>
                  <a:pt x="572" y="820"/>
                </a:lnTo>
                <a:lnTo>
                  <a:pt x="577" y="828"/>
                </a:lnTo>
                <a:lnTo>
                  <a:pt x="582" y="834"/>
                </a:lnTo>
                <a:lnTo>
                  <a:pt x="589" y="840"/>
                </a:lnTo>
                <a:lnTo>
                  <a:pt x="601" y="851"/>
                </a:lnTo>
                <a:lnTo>
                  <a:pt x="612" y="859"/>
                </a:lnTo>
                <a:lnTo>
                  <a:pt x="618" y="868"/>
                </a:lnTo>
                <a:lnTo>
                  <a:pt x="622" y="874"/>
                </a:lnTo>
                <a:lnTo>
                  <a:pt x="621" y="881"/>
                </a:lnTo>
                <a:lnTo>
                  <a:pt x="617" y="888"/>
                </a:lnTo>
                <a:lnTo>
                  <a:pt x="615" y="895"/>
                </a:lnTo>
                <a:lnTo>
                  <a:pt x="610" y="899"/>
                </a:lnTo>
                <a:lnTo>
                  <a:pt x="609" y="903"/>
                </a:lnTo>
                <a:lnTo>
                  <a:pt x="612" y="910"/>
                </a:lnTo>
                <a:lnTo>
                  <a:pt x="614" y="915"/>
                </a:lnTo>
                <a:lnTo>
                  <a:pt x="614" y="920"/>
                </a:lnTo>
                <a:lnTo>
                  <a:pt x="616" y="933"/>
                </a:lnTo>
                <a:lnTo>
                  <a:pt x="618" y="939"/>
                </a:lnTo>
                <a:lnTo>
                  <a:pt x="615" y="950"/>
                </a:lnTo>
                <a:lnTo>
                  <a:pt x="612" y="960"/>
                </a:lnTo>
                <a:lnTo>
                  <a:pt x="605" y="969"/>
                </a:lnTo>
                <a:lnTo>
                  <a:pt x="606" y="976"/>
                </a:lnTo>
                <a:lnTo>
                  <a:pt x="605" y="995"/>
                </a:lnTo>
                <a:lnTo>
                  <a:pt x="607" y="1001"/>
                </a:lnTo>
                <a:lnTo>
                  <a:pt x="609" y="1007"/>
                </a:lnTo>
                <a:lnTo>
                  <a:pt x="612" y="1009"/>
                </a:lnTo>
                <a:lnTo>
                  <a:pt x="621" y="1029"/>
                </a:lnTo>
                <a:lnTo>
                  <a:pt x="629" y="1046"/>
                </a:lnTo>
                <a:lnTo>
                  <a:pt x="636" y="1061"/>
                </a:lnTo>
                <a:lnTo>
                  <a:pt x="638" y="1070"/>
                </a:lnTo>
                <a:lnTo>
                  <a:pt x="635" y="1092"/>
                </a:lnTo>
                <a:lnTo>
                  <a:pt x="631" y="1114"/>
                </a:lnTo>
                <a:lnTo>
                  <a:pt x="632" y="1124"/>
                </a:lnTo>
                <a:lnTo>
                  <a:pt x="636" y="1135"/>
                </a:lnTo>
                <a:lnTo>
                  <a:pt x="640" y="1149"/>
                </a:lnTo>
                <a:lnTo>
                  <a:pt x="643" y="1166"/>
                </a:lnTo>
                <a:lnTo>
                  <a:pt x="642" y="1179"/>
                </a:lnTo>
                <a:lnTo>
                  <a:pt x="640" y="1186"/>
                </a:lnTo>
                <a:lnTo>
                  <a:pt x="635" y="1193"/>
                </a:lnTo>
                <a:lnTo>
                  <a:pt x="630" y="1197"/>
                </a:lnTo>
                <a:lnTo>
                  <a:pt x="624" y="1191"/>
                </a:lnTo>
                <a:lnTo>
                  <a:pt x="619" y="1191"/>
                </a:lnTo>
                <a:lnTo>
                  <a:pt x="613" y="1192"/>
                </a:lnTo>
                <a:lnTo>
                  <a:pt x="608" y="1195"/>
                </a:lnTo>
                <a:lnTo>
                  <a:pt x="599" y="1206"/>
                </a:lnTo>
                <a:lnTo>
                  <a:pt x="589" y="1217"/>
                </a:lnTo>
                <a:lnTo>
                  <a:pt x="574" y="1219"/>
                </a:lnTo>
                <a:lnTo>
                  <a:pt x="567" y="1227"/>
                </a:lnTo>
                <a:lnTo>
                  <a:pt x="561" y="1228"/>
                </a:lnTo>
                <a:lnTo>
                  <a:pt x="549" y="1228"/>
                </a:lnTo>
                <a:lnTo>
                  <a:pt x="541" y="1230"/>
                </a:lnTo>
                <a:lnTo>
                  <a:pt x="541" y="1234"/>
                </a:lnTo>
                <a:lnTo>
                  <a:pt x="542" y="1253"/>
                </a:lnTo>
                <a:lnTo>
                  <a:pt x="543" y="1257"/>
                </a:lnTo>
                <a:lnTo>
                  <a:pt x="542" y="1258"/>
                </a:lnTo>
                <a:lnTo>
                  <a:pt x="536" y="1260"/>
                </a:lnTo>
                <a:lnTo>
                  <a:pt x="527" y="1256"/>
                </a:lnTo>
                <a:lnTo>
                  <a:pt x="513" y="1251"/>
                </a:lnTo>
                <a:lnTo>
                  <a:pt x="504" y="1251"/>
                </a:lnTo>
                <a:lnTo>
                  <a:pt x="500" y="1260"/>
                </a:lnTo>
                <a:lnTo>
                  <a:pt x="498" y="1263"/>
                </a:lnTo>
                <a:lnTo>
                  <a:pt x="494" y="1263"/>
                </a:lnTo>
                <a:lnTo>
                  <a:pt x="491" y="1265"/>
                </a:lnTo>
                <a:lnTo>
                  <a:pt x="489" y="1268"/>
                </a:lnTo>
                <a:lnTo>
                  <a:pt x="489" y="1273"/>
                </a:lnTo>
                <a:lnTo>
                  <a:pt x="492" y="1280"/>
                </a:lnTo>
                <a:lnTo>
                  <a:pt x="494" y="1293"/>
                </a:lnTo>
                <a:lnTo>
                  <a:pt x="494" y="1301"/>
                </a:lnTo>
                <a:lnTo>
                  <a:pt x="498" y="1306"/>
                </a:lnTo>
                <a:lnTo>
                  <a:pt x="519" y="1324"/>
                </a:lnTo>
                <a:lnTo>
                  <a:pt x="525" y="1328"/>
                </a:lnTo>
                <a:lnTo>
                  <a:pt x="526" y="1331"/>
                </a:lnTo>
                <a:lnTo>
                  <a:pt x="523" y="1342"/>
                </a:lnTo>
                <a:lnTo>
                  <a:pt x="527" y="1355"/>
                </a:lnTo>
                <a:lnTo>
                  <a:pt x="521" y="1355"/>
                </a:lnTo>
                <a:lnTo>
                  <a:pt x="511" y="1349"/>
                </a:lnTo>
                <a:lnTo>
                  <a:pt x="505" y="1346"/>
                </a:lnTo>
                <a:lnTo>
                  <a:pt x="500" y="1348"/>
                </a:lnTo>
                <a:lnTo>
                  <a:pt x="498" y="1348"/>
                </a:lnTo>
                <a:lnTo>
                  <a:pt x="493" y="1340"/>
                </a:lnTo>
                <a:lnTo>
                  <a:pt x="486" y="1333"/>
                </a:lnTo>
                <a:lnTo>
                  <a:pt x="481" y="1333"/>
                </a:lnTo>
                <a:lnTo>
                  <a:pt x="470" y="1336"/>
                </a:lnTo>
                <a:lnTo>
                  <a:pt x="458" y="1338"/>
                </a:lnTo>
                <a:lnTo>
                  <a:pt x="454" y="1338"/>
                </a:lnTo>
                <a:lnTo>
                  <a:pt x="452" y="1339"/>
                </a:lnTo>
                <a:lnTo>
                  <a:pt x="446" y="1350"/>
                </a:lnTo>
                <a:lnTo>
                  <a:pt x="443" y="1348"/>
                </a:lnTo>
                <a:lnTo>
                  <a:pt x="431" y="1344"/>
                </a:lnTo>
                <a:lnTo>
                  <a:pt x="421" y="1343"/>
                </a:lnTo>
                <a:lnTo>
                  <a:pt x="419" y="1345"/>
                </a:lnTo>
                <a:lnTo>
                  <a:pt x="420" y="1354"/>
                </a:lnTo>
                <a:lnTo>
                  <a:pt x="423" y="1362"/>
                </a:lnTo>
                <a:lnTo>
                  <a:pt x="422" y="1365"/>
                </a:lnTo>
                <a:lnTo>
                  <a:pt x="417" y="1369"/>
                </a:lnTo>
                <a:lnTo>
                  <a:pt x="410" y="1377"/>
                </a:lnTo>
                <a:lnTo>
                  <a:pt x="404" y="1383"/>
                </a:lnTo>
                <a:lnTo>
                  <a:pt x="401" y="1384"/>
                </a:lnTo>
                <a:lnTo>
                  <a:pt x="389" y="1384"/>
                </a:lnTo>
                <a:lnTo>
                  <a:pt x="378" y="1385"/>
                </a:lnTo>
                <a:lnTo>
                  <a:pt x="373" y="1391"/>
                </a:lnTo>
                <a:lnTo>
                  <a:pt x="369" y="1395"/>
                </a:lnTo>
                <a:lnTo>
                  <a:pt x="365" y="1396"/>
                </a:lnTo>
                <a:lnTo>
                  <a:pt x="374" y="1404"/>
                </a:lnTo>
                <a:lnTo>
                  <a:pt x="382" y="1412"/>
                </a:lnTo>
                <a:lnTo>
                  <a:pt x="384" y="1418"/>
                </a:lnTo>
                <a:lnTo>
                  <a:pt x="390" y="1422"/>
                </a:lnTo>
                <a:lnTo>
                  <a:pt x="397" y="1419"/>
                </a:lnTo>
                <a:lnTo>
                  <a:pt x="402" y="1418"/>
                </a:lnTo>
                <a:lnTo>
                  <a:pt x="411" y="1429"/>
                </a:lnTo>
                <a:lnTo>
                  <a:pt x="419" y="1430"/>
                </a:lnTo>
                <a:lnTo>
                  <a:pt x="425" y="1434"/>
                </a:lnTo>
                <a:lnTo>
                  <a:pt x="431" y="1441"/>
                </a:lnTo>
                <a:lnTo>
                  <a:pt x="433" y="1447"/>
                </a:lnTo>
                <a:lnTo>
                  <a:pt x="433" y="1452"/>
                </a:lnTo>
                <a:lnTo>
                  <a:pt x="423" y="1455"/>
                </a:lnTo>
                <a:lnTo>
                  <a:pt x="416" y="1461"/>
                </a:lnTo>
                <a:lnTo>
                  <a:pt x="412" y="1483"/>
                </a:lnTo>
                <a:lnTo>
                  <a:pt x="412" y="1529"/>
                </a:lnTo>
                <a:lnTo>
                  <a:pt x="415" y="1570"/>
                </a:lnTo>
                <a:lnTo>
                  <a:pt x="422" y="1576"/>
                </a:lnTo>
                <a:lnTo>
                  <a:pt x="411" y="1592"/>
                </a:lnTo>
                <a:lnTo>
                  <a:pt x="423" y="1594"/>
                </a:lnTo>
                <a:lnTo>
                  <a:pt x="443" y="1589"/>
                </a:lnTo>
                <a:lnTo>
                  <a:pt x="450" y="1579"/>
                </a:lnTo>
                <a:lnTo>
                  <a:pt x="462" y="1570"/>
                </a:lnTo>
                <a:lnTo>
                  <a:pt x="468" y="1553"/>
                </a:lnTo>
                <a:lnTo>
                  <a:pt x="477" y="1539"/>
                </a:lnTo>
                <a:lnTo>
                  <a:pt x="538" y="1505"/>
                </a:lnTo>
                <a:lnTo>
                  <a:pt x="540" y="1500"/>
                </a:lnTo>
                <a:lnTo>
                  <a:pt x="541" y="1494"/>
                </a:lnTo>
                <a:lnTo>
                  <a:pt x="536" y="1484"/>
                </a:lnTo>
                <a:lnTo>
                  <a:pt x="531" y="1476"/>
                </a:lnTo>
                <a:lnTo>
                  <a:pt x="502" y="1441"/>
                </a:lnTo>
                <a:lnTo>
                  <a:pt x="511" y="1445"/>
                </a:lnTo>
                <a:lnTo>
                  <a:pt x="540" y="1476"/>
                </a:lnTo>
                <a:lnTo>
                  <a:pt x="557" y="1488"/>
                </a:lnTo>
                <a:lnTo>
                  <a:pt x="567" y="1488"/>
                </a:lnTo>
                <a:lnTo>
                  <a:pt x="573" y="1483"/>
                </a:lnTo>
                <a:lnTo>
                  <a:pt x="575" y="1479"/>
                </a:lnTo>
                <a:lnTo>
                  <a:pt x="574" y="1471"/>
                </a:lnTo>
                <a:lnTo>
                  <a:pt x="567" y="1460"/>
                </a:lnTo>
                <a:lnTo>
                  <a:pt x="534" y="1426"/>
                </a:lnTo>
                <a:lnTo>
                  <a:pt x="529" y="1416"/>
                </a:lnTo>
                <a:lnTo>
                  <a:pt x="561" y="1447"/>
                </a:lnTo>
                <a:lnTo>
                  <a:pt x="572" y="1455"/>
                </a:lnTo>
                <a:lnTo>
                  <a:pt x="576" y="1456"/>
                </a:lnTo>
                <a:lnTo>
                  <a:pt x="581" y="1452"/>
                </a:lnTo>
                <a:lnTo>
                  <a:pt x="581" y="1446"/>
                </a:lnTo>
                <a:lnTo>
                  <a:pt x="581" y="1442"/>
                </a:lnTo>
                <a:lnTo>
                  <a:pt x="586" y="1435"/>
                </a:lnTo>
                <a:lnTo>
                  <a:pt x="592" y="1429"/>
                </a:lnTo>
                <a:lnTo>
                  <a:pt x="592" y="1425"/>
                </a:lnTo>
                <a:lnTo>
                  <a:pt x="586" y="1419"/>
                </a:lnTo>
                <a:lnTo>
                  <a:pt x="574" y="1415"/>
                </a:lnTo>
                <a:lnTo>
                  <a:pt x="559" y="1408"/>
                </a:lnTo>
                <a:lnTo>
                  <a:pt x="562" y="1408"/>
                </a:lnTo>
                <a:lnTo>
                  <a:pt x="577" y="1409"/>
                </a:lnTo>
                <a:lnTo>
                  <a:pt x="588" y="1408"/>
                </a:lnTo>
                <a:lnTo>
                  <a:pt x="589" y="1404"/>
                </a:lnTo>
                <a:lnTo>
                  <a:pt x="589" y="1400"/>
                </a:lnTo>
                <a:lnTo>
                  <a:pt x="585" y="1393"/>
                </a:lnTo>
                <a:lnTo>
                  <a:pt x="581" y="1391"/>
                </a:lnTo>
                <a:lnTo>
                  <a:pt x="576" y="1391"/>
                </a:lnTo>
                <a:lnTo>
                  <a:pt x="572" y="1390"/>
                </a:lnTo>
                <a:lnTo>
                  <a:pt x="583" y="1383"/>
                </a:lnTo>
                <a:lnTo>
                  <a:pt x="592" y="1394"/>
                </a:lnTo>
                <a:lnTo>
                  <a:pt x="601" y="1399"/>
                </a:lnTo>
                <a:lnTo>
                  <a:pt x="605" y="1397"/>
                </a:lnTo>
                <a:lnTo>
                  <a:pt x="606" y="1393"/>
                </a:lnTo>
                <a:lnTo>
                  <a:pt x="607" y="1374"/>
                </a:lnTo>
                <a:lnTo>
                  <a:pt x="608" y="1370"/>
                </a:lnTo>
                <a:lnTo>
                  <a:pt x="610" y="1373"/>
                </a:lnTo>
                <a:lnTo>
                  <a:pt x="612" y="1381"/>
                </a:lnTo>
                <a:lnTo>
                  <a:pt x="617" y="1387"/>
                </a:lnTo>
                <a:lnTo>
                  <a:pt x="627" y="1390"/>
                </a:lnTo>
                <a:lnTo>
                  <a:pt x="632" y="1395"/>
                </a:lnTo>
                <a:lnTo>
                  <a:pt x="634" y="1398"/>
                </a:lnTo>
                <a:lnTo>
                  <a:pt x="645" y="1391"/>
                </a:lnTo>
                <a:lnTo>
                  <a:pt x="654" y="1388"/>
                </a:lnTo>
                <a:lnTo>
                  <a:pt x="662" y="1381"/>
                </a:lnTo>
                <a:lnTo>
                  <a:pt x="688" y="1365"/>
                </a:lnTo>
                <a:lnTo>
                  <a:pt x="702" y="1363"/>
                </a:lnTo>
                <a:lnTo>
                  <a:pt x="709" y="1344"/>
                </a:lnTo>
                <a:lnTo>
                  <a:pt x="717" y="1342"/>
                </a:lnTo>
                <a:lnTo>
                  <a:pt x="726" y="1339"/>
                </a:lnTo>
                <a:lnTo>
                  <a:pt x="739" y="1328"/>
                </a:lnTo>
                <a:lnTo>
                  <a:pt x="751" y="1316"/>
                </a:lnTo>
                <a:lnTo>
                  <a:pt x="764" y="1311"/>
                </a:lnTo>
                <a:lnTo>
                  <a:pt x="775" y="1299"/>
                </a:lnTo>
                <a:lnTo>
                  <a:pt x="790" y="1297"/>
                </a:lnTo>
                <a:lnTo>
                  <a:pt x="792" y="1282"/>
                </a:lnTo>
                <a:lnTo>
                  <a:pt x="793" y="1269"/>
                </a:lnTo>
                <a:lnTo>
                  <a:pt x="801" y="1268"/>
                </a:lnTo>
                <a:lnTo>
                  <a:pt x="805" y="1262"/>
                </a:lnTo>
                <a:lnTo>
                  <a:pt x="806" y="1254"/>
                </a:lnTo>
                <a:lnTo>
                  <a:pt x="805" y="1249"/>
                </a:lnTo>
                <a:lnTo>
                  <a:pt x="802" y="1242"/>
                </a:lnTo>
                <a:lnTo>
                  <a:pt x="802" y="1234"/>
                </a:lnTo>
                <a:lnTo>
                  <a:pt x="804" y="1228"/>
                </a:lnTo>
                <a:lnTo>
                  <a:pt x="804" y="1225"/>
                </a:lnTo>
                <a:lnTo>
                  <a:pt x="805" y="1224"/>
                </a:lnTo>
                <a:lnTo>
                  <a:pt x="806" y="1229"/>
                </a:lnTo>
                <a:lnTo>
                  <a:pt x="809" y="1235"/>
                </a:lnTo>
                <a:lnTo>
                  <a:pt x="810" y="1230"/>
                </a:lnTo>
                <a:lnTo>
                  <a:pt x="809" y="1226"/>
                </a:lnTo>
                <a:lnTo>
                  <a:pt x="805" y="1217"/>
                </a:lnTo>
                <a:lnTo>
                  <a:pt x="801" y="1181"/>
                </a:lnTo>
                <a:lnTo>
                  <a:pt x="810" y="1183"/>
                </a:lnTo>
                <a:lnTo>
                  <a:pt x="799" y="1155"/>
                </a:lnTo>
                <a:lnTo>
                  <a:pt x="804" y="1148"/>
                </a:lnTo>
                <a:lnTo>
                  <a:pt x="809" y="1144"/>
                </a:lnTo>
                <a:close/>
                <a:moveTo>
                  <a:pt x="526" y="230"/>
                </a:moveTo>
                <a:lnTo>
                  <a:pt x="517" y="225"/>
                </a:lnTo>
                <a:lnTo>
                  <a:pt x="515" y="228"/>
                </a:lnTo>
                <a:lnTo>
                  <a:pt x="513" y="243"/>
                </a:lnTo>
                <a:lnTo>
                  <a:pt x="518" y="244"/>
                </a:lnTo>
                <a:lnTo>
                  <a:pt x="530" y="230"/>
                </a:lnTo>
                <a:lnTo>
                  <a:pt x="526" y="230"/>
                </a:lnTo>
                <a:close/>
                <a:moveTo>
                  <a:pt x="522" y="258"/>
                </a:moveTo>
                <a:lnTo>
                  <a:pt x="516" y="264"/>
                </a:lnTo>
                <a:lnTo>
                  <a:pt x="522" y="264"/>
                </a:lnTo>
                <a:lnTo>
                  <a:pt x="527" y="261"/>
                </a:lnTo>
                <a:lnTo>
                  <a:pt x="528" y="255"/>
                </a:lnTo>
                <a:lnTo>
                  <a:pt x="528" y="250"/>
                </a:lnTo>
                <a:lnTo>
                  <a:pt x="525" y="252"/>
                </a:lnTo>
                <a:lnTo>
                  <a:pt x="522" y="258"/>
                </a:lnTo>
                <a:close/>
                <a:moveTo>
                  <a:pt x="458" y="261"/>
                </a:moveTo>
                <a:lnTo>
                  <a:pt x="457" y="268"/>
                </a:lnTo>
                <a:lnTo>
                  <a:pt x="460" y="271"/>
                </a:lnTo>
                <a:lnTo>
                  <a:pt x="466" y="276"/>
                </a:lnTo>
                <a:lnTo>
                  <a:pt x="467" y="274"/>
                </a:lnTo>
                <a:lnTo>
                  <a:pt x="465" y="269"/>
                </a:lnTo>
                <a:lnTo>
                  <a:pt x="458" y="261"/>
                </a:lnTo>
                <a:close/>
                <a:moveTo>
                  <a:pt x="474" y="268"/>
                </a:moveTo>
                <a:lnTo>
                  <a:pt x="471" y="273"/>
                </a:lnTo>
                <a:lnTo>
                  <a:pt x="479" y="282"/>
                </a:lnTo>
                <a:lnTo>
                  <a:pt x="483" y="281"/>
                </a:lnTo>
                <a:lnTo>
                  <a:pt x="484" y="280"/>
                </a:lnTo>
                <a:lnTo>
                  <a:pt x="485" y="276"/>
                </a:lnTo>
                <a:lnTo>
                  <a:pt x="485" y="274"/>
                </a:lnTo>
                <a:lnTo>
                  <a:pt x="483" y="272"/>
                </a:lnTo>
                <a:lnTo>
                  <a:pt x="474" y="268"/>
                </a:lnTo>
                <a:close/>
                <a:moveTo>
                  <a:pt x="624" y="1395"/>
                </a:moveTo>
                <a:lnTo>
                  <a:pt x="617" y="1399"/>
                </a:lnTo>
                <a:lnTo>
                  <a:pt x="618" y="1404"/>
                </a:lnTo>
                <a:lnTo>
                  <a:pt x="625" y="1398"/>
                </a:lnTo>
                <a:lnTo>
                  <a:pt x="628" y="1392"/>
                </a:lnTo>
                <a:lnTo>
                  <a:pt x="626" y="1392"/>
                </a:lnTo>
                <a:lnTo>
                  <a:pt x="624" y="1395"/>
                </a:lnTo>
                <a:close/>
                <a:moveTo>
                  <a:pt x="334" y="1404"/>
                </a:moveTo>
                <a:lnTo>
                  <a:pt x="332" y="1398"/>
                </a:lnTo>
                <a:lnTo>
                  <a:pt x="327" y="1394"/>
                </a:lnTo>
                <a:lnTo>
                  <a:pt x="323" y="1394"/>
                </a:lnTo>
                <a:lnTo>
                  <a:pt x="315" y="1401"/>
                </a:lnTo>
                <a:lnTo>
                  <a:pt x="311" y="1400"/>
                </a:lnTo>
                <a:lnTo>
                  <a:pt x="313" y="1404"/>
                </a:lnTo>
                <a:lnTo>
                  <a:pt x="321" y="1414"/>
                </a:lnTo>
                <a:lnTo>
                  <a:pt x="330" y="1438"/>
                </a:lnTo>
                <a:lnTo>
                  <a:pt x="333" y="1435"/>
                </a:lnTo>
                <a:lnTo>
                  <a:pt x="331" y="1429"/>
                </a:lnTo>
                <a:lnTo>
                  <a:pt x="334" y="1416"/>
                </a:lnTo>
                <a:lnTo>
                  <a:pt x="334" y="1404"/>
                </a:lnTo>
                <a:close/>
                <a:moveTo>
                  <a:pt x="581" y="1580"/>
                </a:moveTo>
                <a:lnTo>
                  <a:pt x="583" y="1583"/>
                </a:lnTo>
                <a:lnTo>
                  <a:pt x="586" y="1582"/>
                </a:lnTo>
                <a:lnTo>
                  <a:pt x="589" y="1580"/>
                </a:lnTo>
                <a:lnTo>
                  <a:pt x="589" y="1578"/>
                </a:lnTo>
                <a:lnTo>
                  <a:pt x="589" y="1573"/>
                </a:lnTo>
                <a:lnTo>
                  <a:pt x="581" y="15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1" name="Freeform 8"/>
          <p:cNvSpPr>
            <a:spLocks noEditPoints="1"/>
          </p:cNvSpPr>
          <p:nvPr/>
        </p:nvSpPr>
        <p:spPr bwMode="auto">
          <a:xfrm>
            <a:off x="8143303" y="2571681"/>
            <a:ext cx="552740" cy="308426"/>
          </a:xfrm>
          <a:custGeom>
            <a:avLst/>
            <a:gdLst>
              <a:gd name="T0" fmla="*/ 1579 w 1594"/>
              <a:gd name="T1" fmla="*/ 500 h 891"/>
              <a:gd name="T2" fmla="*/ 1508 w 1594"/>
              <a:gd name="T3" fmla="*/ 484 h 891"/>
              <a:gd name="T4" fmla="*/ 1464 w 1594"/>
              <a:gd name="T5" fmla="*/ 448 h 891"/>
              <a:gd name="T6" fmla="*/ 1445 w 1594"/>
              <a:gd name="T7" fmla="*/ 447 h 891"/>
              <a:gd name="T8" fmla="*/ 1399 w 1594"/>
              <a:gd name="T9" fmla="*/ 466 h 891"/>
              <a:gd name="T10" fmla="*/ 1317 w 1594"/>
              <a:gd name="T11" fmla="*/ 431 h 891"/>
              <a:gd name="T12" fmla="*/ 1365 w 1594"/>
              <a:gd name="T13" fmla="*/ 377 h 891"/>
              <a:gd name="T14" fmla="*/ 1348 w 1594"/>
              <a:gd name="T15" fmla="*/ 361 h 891"/>
              <a:gd name="T16" fmla="*/ 1300 w 1594"/>
              <a:gd name="T17" fmla="*/ 399 h 891"/>
              <a:gd name="T18" fmla="*/ 1224 w 1594"/>
              <a:gd name="T19" fmla="*/ 458 h 891"/>
              <a:gd name="T20" fmla="*/ 1200 w 1594"/>
              <a:gd name="T21" fmla="*/ 526 h 891"/>
              <a:gd name="T22" fmla="*/ 1143 w 1594"/>
              <a:gd name="T23" fmla="*/ 479 h 891"/>
              <a:gd name="T24" fmla="*/ 1051 w 1594"/>
              <a:gd name="T25" fmla="*/ 470 h 891"/>
              <a:gd name="T26" fmla="*/ 982 w 1594"/>
              <a:gd name="T27" fmla="*/ 381 h 891"/>
              <a:gd name="T28" fmla="*/ 923 w 1594"/>
              <a:gd name="T29" fmla="*/ 289 h 891"/>
              <a:gd name="T30" fmla="*/ 837 w 1594"/>
              <a:gd name="T31" fmla="*/ 232 h 891"/>
              <a:gd name="T32" fmla="*/ 751 w 1594"/>
              <a:gd name="T33" fmla="*/ 218 h 891"/>
              <a:gd name="T34" fmla="*/ 592 w 1594"/>
              <a:gd name="T35" fmla="*/ 220 h 891"/>
              <a:gd name="T36" fmla="*/ 464 w 1594"/>
              <a:gd name="T37" fmla="*/ 154 h 891"/>
              <a:gd name="T38" fmla="*/ 351 w 1594"/>
              <a:gd name="T39" fmla="*/ 83 h 891"/>
              <a:gd name="T40" fmla="*/ 218 w 1594"/>
              <a:gd name="T41" fmla="*/ 5 h 891"/>
              <a:gd name="T42" fmla="*/ 79 w 1594"/>
              <a:gd name="T43" fmla="*/ 36 h 891"/>
              <a:gd name="T44" fmla="*/ 21 w 1594"/>
              <a:gd name="T45" fmla="*/ 164 h 891"/>
              <a:gd name="T46" fmla="*/ 72 w 1594"/>
              <a:gd name="T47" fmla="*/ 403 h 891"/>
              <a:gd name="T48" fmla="*/ 179 w 1594"/>
              <a:gd name="T49" fmla="*/ 451 h 891"/>
              <a:gd name="T50" fmla="*/ 178 w 1594"/>
              <a:gd name="T51" fmla="*/ 368 h 891"/>
              <a:gd name="T52" fmla="*/ 247 w 1594"/>
              <a:gd name="T53" fmla="*/ 332 h 891"/>
              <a:gd name="T54" fmla="*/ 278 w 1594"/>
              <a:gd name="T55" fmla="*/ 347 h 891"/>
              <a:gd name="T56" fmla="*/ 269 w 1594"/>
              <a:gd name="T57" fmla="*/ 311 h 891"/>
              <a:gd name="T58" fmla="*/ 345 w 1594"/>
              <a:gd name="T59" fmla="*/ 343 h 891"/>
              <a:gd name="T60" fmla="*/ 413 w 1594"/>
              <a:gd name="T61" fmla="*/ 374 h 891"/>
              <a:gd name="T62" fmla="*/ 431 w 1594"/>
              <a:gd name="T63" fmla="*/ 402 h 891"/>
              <a:gd name="T64" fmla="*/ 475 w 1594"/>
              <a:gd name="T65" fmla="*/ 462 h 891"/>
              <a:gd name="T66" fmla="*/ 558 w 1594"/>
              <a:gd name="T67" fmla="*/ 458 h 891"/>
              <a:gd name="T68" fmla="*/ 653 w 1594"/>
              <a:gd name="T69" fmla="*/ 542 h 891"/>
              <a:gd name="T70" fmla="*/ 808 w 1594"/>
              <a:gd name="T71" fmla="*/ 671 h 891"/>
              <a:gd name="T72" fmla="*/ 976 w 1594"/>
              <a:gd name="T73" fmla="*/ 763 h 891"/>
              <a:gd name="T74" fmla="*/ 1065 w 1594"/>
              <a:gd name="T75" fmla="*/ 793 h 891"/>
              <a:gd name="T76" fmla="*/ 1124 w 1594"/>
              <a:gd name="T77" fmla="*/ 870 h 891"/>
              <a:gd name="T78" fmla="*/ 1212 w 1594"/>
              <a:gd name="T79" fmla="*/ 891 h 891"/>
              <a:gd name="T80" fmla="*/ 1241 w 1594"/>
              <a:gd name="T81" fmla="*/ 782 h 891"/>
              <a:gd name="T82" fmla="*/ 1201 w 1594"/>
              <a:gd name="T83" fmla="*/ 696 h 891"/>
              <a:gd name="T84" fmla="*/ 1133 w 1594"/>
              <a:gd name="T85" fmla="*/ 670 h 891"/>
              <a:gd name="T86" fmla="*/ 1199 w 1594"/>
              <a:gd name="T87" fmla="*/ 632 h 891"/>
              <a:gd name="T88" fmla="*/ 1236 w 1594"/>
              <a:gd name="T89" fmla="*/ 599 h 891"/>
              <a:gd name="T90" fmla="*/ 1234 w 1594"/>
              <a:gd name="T91" fmla="*/ 588 h 891"/>
              <a:gd name="T92" fmla="*/ 1217 w 1594"/>
              <a:gd name="T93" fmla="*/ 574 h 891"/>
              <a:gd name="T94" fmla="*/ 1261 w 1594"/>
              <a:gd name="T95" fmla="*/ 530 h 891"/>
              <a:gd name="T96" fmla="*/ 1321 w 1594"/>
              <a:gd name="T97" fmla="*/ 509 h 891"/>
              <a:gd name="T98" fmla="*/ 1376 w 1594"/>
              <a:gd name="T99" fmla="*/ 507 h 891"/>
              <a:gd name="T100" fmla="*/ 1363 w 1594"/>
              <a:gd name="T101" fmla="*/ 548 h 891"/>
              <a:gd name="T102" fmla="*/ 1422 w 1594"/>
              <a:gd name="T103" fmla="*/ 565 h 891"/>
              <a:gd name="T104" fmla="*/ 1486 w 1594"/>
              <a:gd name="T105" fmla="*/ 576 h 891"/>
              <a:gd name="T106" fmla="*/ 1526 w 1594"/>
              <a:gd name="T107" fmla="*/ 545 h 891"/>
              <a:gd name="T108" fmla="*/ 1555 w 1594"/>
              <a:gd name="T109" fmla="*/ 536 h 891"/>
              <a:gd name="T110" fmla="*/ 1426 w 1594"/>
              <a:gd name="T111" fmla="*/ 576 h 891"/>
              <a:gd name="T112" fmla="*/ 1446 w 1594"/>
              <a:gd name="T113" fmla="*/ 595 h 891"/>
              <a:gd name="T114" fmla="*/ 1494 w 1594"/>
              <a:gd name="T115" fmla="*/ 5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94" h="891">
                <a:moveTo>
                  <a:pt x="1371" y="492"/>
                </a:moveTo>
                <a:lnTo>
                  <a:pt x="1365" y="487"/>
                </a:lnTo>
                <a:lnTo>
                  <a:pt x="1362" y="484"/>
                </a:lnTo>
                <a:lnTo>
                  <a:pt x="1364" y="483"/>
                </a:lnTo>
                <a:lnTo>
                  <a:pt x="1369" y="485"/>
                </a:lnTo>
                <a:lnTo>
                  <a:pt x="1372" y="490"/>
                </a:lnTo>
                <a:lnTo>
                  <a:pt x="1373" y="492"/>
                </a:lnTo>
                <a:lnTo>
                  <a:pt x="1371" y="492"/>
                </a:lnTo>
                <a:close/>
                <a:moveTo>
                  <a:pt x="1594" y="503"/>
                </a:moveTo>
                <a:lnTo>
                  <a:pt x="1579" y="500"/>
                </a:lnTo>
                <a:lnTo>
                  <a:pt x="1574" y="502"/>
                </a:lnTo>
                <a:lnTo>
                  <a:pt x="1569" y="502"/>
                </a:lnTo>
                <a:lnTo>
                  <a:pt x="1566" y="500"/>
                </a:lnTo>
                <a:lnTo>
                  <a:pt x="1550" y="499"/>
                </a:lnTo>
                <a:lnTo>
                  <a:pt x="1547" y="498"/>
                </a:lnTo>
                <a:lnTo>
                  <a:pt x="1534" y="487"/>
                </a:lnTo>
                <a:lnTo>
                  <a:pt x="1526" y="484"/>
                </a:lnTo>
                <a:lnTo>
                  <a:pt x="1520" y="481"/>
                </a:lnTo>
                <a:lnTo>
                  <a:pt x="1514" y="481"/>
                </a:lnTo>
                <a:lnTo>
                  <a:pt x="1508" y="484"/>
                </a:lnTo>
                <a:lnTo>
                  <a:pt x="1505" y="483"/>
                </a:lnTo>
                <a:lnTo>
                  <a:pt x="1504" y="479"/>
                </a:lnTo>
                <a:lnTo>
                  <a:pt x="1502" y="473"/>
                </a:lnTo>
                <a:lnTo>
                  <a:pt x="1498" y="467"/>
                </a:lnTo>
                <a:lnTo>
                  <a:pt x="1494" y="466"/>
                </a:lnTo>
                <a:lnTo>
                  <a:pt x="1489" y="468"/>
                </a:lnTo>
                <a:lnTo>
                  <a:pt x="1480" y="466"/>
                </a:lnTo>
                <a:lnTo>
                  <a:pt x="1473" y="465"/>
                </a:lnTo>
                <a:lnTo>
                  <a:pt x="1468" y="453"/>
                </a:lnTo>
                <a:lnTo>
                  <a:pt x="1464" y="448"/>
                </a:lnTo>
                <a:lnTo>
                  <a:pt x="1459" y="442"/>
                </a:lnTo>
                <a:lnTo>
                  <a:pt x="1456" y="441"/>
                </a:lnTo>
                <a:lnTo>
                  <a:pt x="1450" y="438"/>
                </a:lnTo>
                <a:lnTo>
                  <a:pt x="1448" y="431"/>
                </a:lnTo>
                <a:lnTo>
                  <a:pt x="1447" y="429"/>
                </a:lnTo>
                <a:lnTo>
                  <a:pt x="1445" y="428"/>
                </a:lnTo>
                <a:lnTo>
                  <a:pt x="1443" y="429"/>
                </a:lnTo>
                <a:lnTo>
                  <a:pt x="1440" y="432"/>
                </a:lnTo>
                <a:lnTo>
                  <a:pt x="1444" y="440"/>
                </a:lnTo>
                <a:lnTo>
                  <a:pt x="1445" y="447"/>
                </a:lnTo>
                <a:lnTo>
                  <a:pt x="1444" y="451"/>
                </a:lnTo>
                <a:lnTo>
                  <a:pt x="1441" y="453"/>
                </a:lnTo>
                <a:lnTo>
                  <a:pt x="1437" y="453"/>
                </a:lnTo>
                <a:lnTo>
                  <a:pt x="1429" y="450"/>
                </a:lnTo>
                <a:lnTo>
                  <a:pt x="1434" y="471"/>
                </a:lnTo>
                <a:lnTo>
                  <a:pt x="1433" y="473"/>
                </a:lnTo>
                <a:lnTo>
                  <a:pt x="1424" y="470"/>
                </a:lnTo>
                <a:lnTo>
                  <a:pt x="1417" y="471"/>
                </a:lnTo>
                <a:lnTo>
                  <a:pt x="1407" y="470"/>
                </a:lnTo>
                <a:lnTo>
                  <a:pt x="1399" y="466"/>
                </a:lnTo>
                <a:lnTo>
                  <a:pt x="1393" y="465"/>
                </a:lnTo>
                <a:lnTo>
                  <a:pt x="1383" y="462"/>
                </a:lnTo>
                <a:lnTo>
                  <a:pt x="1376" y="458"/>
                </a:lnTo>
                <a:lnTo>
                  <a:pt x="1368" y="444"/>
                </a:lnTo>
                <a:lnTo>
                  <a:pt x="1362" y="439"/>
                </a:lnTo>
                <a:lnTo>
                  <a:pt x="1358" y="438"/>
                </a:lnTo>
                <a:lnTo>
                  <a:pt x="1345" y="443"/>
                </a:lnTo>
                <a:lnTo>
                  <a:pt x="1337" y="439"/>
                </a:lnTo>
                <a:lnTo>
                  <a:pt x="1326" y="434"/>
                </a:lnTo>
                <a:lnTo>
                  <a:pt x="1317" y="431"/>
                </a:lnTo>
                <a:lnTo>
                  <a:pt x="1315" y="428"/>
                </a:lnTo>
                <a:lnTo>
                  <a:pt x="1314" y="425"/>
                </a:lnTo>
                <a:lnTo>
                  <a:pt x="1333" y="409"/>
                </a:lnTo>
                <a:lnTo>
                  <a:pt x="1341" y="398"/>
                </a:lnTo>
                <a:lnTo>
                  <a:pt x="1345" y="393"/>
                </a:lnTo>
                <a:lnTo>
                  <a:pt x="1353" y="390"/>
                </a:lnTo>
                <a:lnTo>
                  <a:pt x="1359" y="389"/>
                </a:lnTo>
                <a:lnTo>
                  <a:pt x="1359" y="379"/>
                </a:lnTo>
                <a:lnTo>
                  <a:pt x="1360" y="377"/>
                </a:lnTo>
                <a:lnTo>
                  <a:pt x="1365" y="377"/>
                </a:lnTo>
                <a:lnTo>
                  <a:pt x="1374" y="373"/>
                </a:lnTo>
                <a:lnTo>
                  <a:pt x="1388" y="364"/>
                </a:lnTo>
                <a:lnTo>
                  <a:pt x="1388" y="361"/>
                </a:lnTo>
                <a:lnTo>
                  <a:pt x="1386" y="359"/>
                </a:lnTo>
                <a:lnTo>
                  <a:pt x="1378" y="355"/>
                </a:lnTo>
                <a:lnTo>
                  <a:pt x="1368" y="351"/>
                </a:lnTo>
                <a:lnTo>
                  <a:pt x="1364" y="353"/>
                </a:lnTo>
                <a:lnTo>
                  <a:pt x="1362" y="355"/>
                </a:lnTo>
                <a:lnTo>
                  <a:pt x="1356" y="359"/>
                </a:lnTo>
                <a:lnTo>
                  <a:pt x="1348" y="361"/>
                </a:lnTo>
                <a:lnTo>
                  <a:pt x="1344" y="363"/>
                </a:lnTo>
                <a:lnTo>
                  <a:pt x="1341" y="369"/>
                </a:lnTo>
                <a:lnTo>
                  <a:pt x="1338" y="375"/>
                </a:lnTo>
                <a:lnTo>
                  <a:pt x="1336" y="377"/>
                </a:lnTo>
                <a:lnTo>
                  <a:pt x="1332" y="377"/>
                </a:lnTo>
                <a:lnTo>
                  <a:pt x="1326" y="372"/>
                </a:lnTo>
                <a:lnTo>
                  <a:pt x="1320" y="372"/>
                </a:lnTo>
                <a:lnTo>
                  <a:pt x="1314" y="378"/>
                </a:lnTo>
                <a:lnTo>
                  <a:pt x="1308" y="386"/>
                </a:lnTo>
                <a:lnTo>
                  <a:pt x="1300" y="399"/>
                </a:lnTo>
                <a:lnTo>
                  <a:pt x="1290" y="406"/>
                </a:lnTo>
                <a:lnTo>
                  <a:pt x="1277" y="412"/>
                </a:lnTo>
                <a:lnTo>
                  <a:pt x="1267" y="415"/>
                </a:lnTo>
                <a:lnTo>
                  <a:pt x="1260" y="419"/>
                </a:lnTo>
                <a:lnTo>
                  <a:pt x="1247" y="428"/>
                </a:lnTo>
                <a:lnTo>
                  <a:pt x="1245" y="434"/>
                </a:lnTo>
                <a:lnTo>
                  <a:pt x="1236" y="438"/>
                </a:lnTo>
                <a:lnTo>
                  <a:pt x="1229" y="441"/>
                </a:lnTo>
                <a:lnTo>
                  <a:pt x="1223" y="447"/>
                </a:lnTo>
                <a:lnTo>
                  <a:pt x="1224" y="458"/>
                </a:lnTo>
                <a:lnTo>
                  <a:pt x="1220" y="464"/>
                </a:lnTo>
                <a:lnTo>
                  <a:pt x="1211" y="473"/>
                </a:lnTo>
                <a:lnTo>
                  <a:pt x="1203" y="481"/>
                </a:lnTo>
                <a:lnTo>
                  <a:pt x="1199" y="490"/>
                </a:lnTo>
                <a:lnTo>
                  <a:pt x="1194" y="498"/>
                </a:lnTo>
                <a:lnTo>
                  <a:pt x="1193" y="503"/>
                </a:lnTo>
                <a:lnTo>
                  <a:pt x="1195" y="510"/>
                </a:lnTo>
                <a:lnTo>
                  <a:pt x="1199" y="517"/>
                </a:lnTo>
                <a:lnTo>
                  <a:pt x="1201" y="522"/>
                </a:lnTo>
                <a:lnTo>
                  <a:pt x="1200" y="526"/>
                </a:lnTo>
                <a:lnTo>
                  <a:pt x="1194" y="528"/>
                </a:lnTo>
                <a:lnTo>
                  <a:pt x="1186" y="526"/>
                </a:lnTo>
                <a:lnTo>
                  <a:pt x="1174" y="523"/>
                </a:lnTo>
                <a:lnTo>
                  <a:pt x="1161" y="516"/>
                </a:lnTo>
                <a:lnTo>
                  <a:pt x="1156" y="511"/>
                </a:lnTo>
                <a:lnTo>
                  <a:pt x="1149" y="505"/>
                </a:lnTo>
                <a:lnTo>
                  <a:pt x="1148" y="500"/>
                </a:lnTo>
                <a:lnTo>
                  <a:pt x="1148" y="490"/>
                </a:lnTo>
                <a:lnTo>
                  <a:pt x="1148" y="483"/>
                </a:lnTo>
                <a:lnTo>
                  <a:pt x="1143" y="479"/>
                </a:lnTo>
                <a:lnTo>
                  <a:pt x="1139" y="475"/>
                </a:lnTo>
                <a:lnTo>
                  <a:pt x="1135" y="472"/>
                </a:lnTo>
                <a:lnTo>
                  <a:pt x="1129" y="465"/>
                </a:lnTo>
                <a:lnTo>
                  <a:pt x="1123" y="467"/>
                </a:lnTo>
                <a:lnTo>
                  <a:pt x="1118" y="468"/>
                </a:lnTo>
                <a:lnTo>
                  <a:pt x="1112" y="466"/>
                </a:lnTo>
                <a:lnTo>
                  <a:pt x="1093" y="467"/>
                </a:lnTo>
                <a:lnTo>
                  <a:pt x="1080" y="468"/>
                </a:lnTo>
                <a:lnTo>
                  <a:pt x="1067" y="469"/>
                </a:lnTo>
                <a:lnTo>
                  <a:pt x="1051" y="470"/>
                </a:lnTo>
                <a:lnTo>
                  <a:pt x="1032" y="471"/>
                </a:lnTo>
                <a:lnTo>
                  <a:pt x="1026" y="469"/>
                </a:lnTo>
                <a:lnTo>
                  <a:pt x="1022" y="467"/>
                </a:lnTo>
                <a:lnTo>
                  <a:pt x="1017" y="457"/>
                </a:lnTo>
                <a:lnTo>
                  <a:pt x="1012" y="449"/>
                </a:lnTo>
                <a:lnTo>
                  <a:pt x="1004" y="434"/>
                </a:lnTo>
                <a:lnTo>
                  <a:pt x="999" y="421"/>
                </a:lnTo>
                <a:lnTo>
                  <a:pt x="992" y="407"/>
                </a:lnTo>
                <a:lnTo>
                  <a:pt x="986" y="392"/>
                </a:lnTo>
                <a:lnTo>
                  <a:pt x="982" y="381"/>
                </a:lnTo>
                <a:lnTo>
                  <a:pt x="967" y="381"/>
                </a:lnTo>
                <a:lnTo>
                  <a:pt x="956" y="380"/>
                </a:lnTo>
                <a:lnTo>
                  <a:pt x="940" y="380"/>
                </a:lnTo>
                <a:lnTo>
                  <a:pt x="938" y="371"/>
                </a:lnTo>
                <a:lnTo>
                  <a:pt x="935" y="360"/>
                </a:lnTo>
                <a:lnTo>
                  <a:pt x="931" y="347"/>
                </a:lnTo>
                <a:lnTo>
                  <a:pt x="930" y="331"/>
                </a:lnTo>
                <a:lnTo>
                  <a:pt x="928" y="317"/>
                </a:lnTo>
                <a:lnTo>
                  <a:pt x="925" y="300"/>
                </a:lnTo>
                <a:lnTo>
                  <a:pt x="923" y="289"/>
                </a:lnTo>
                <a:lnTo>
                  <a:pt x="920" y="277"/>
                </a:lnTo>
                <a:lnTo>
                  <a:pt x="913" y="281"/>
                </a:lnTo>
                <a:lnTo>
                  <a:pt x="905" y="285"/>
                </a:lnTo>
                <a:lnTo>
                  <a:pt x="898" y="289"/>
                </a:lnTo>
                <a:lnTo>
                  <a:pt x="890" y="279"/>
                </a:lnTo>
                <a:lnTo>
                  <a:pt x="882" y="270"/>
                </a:lnTo>
                <a:lnTo>
                  <a:pt x="869" y="254"/>
                </a:lnTo>
                <a:lnTo>
                  <a:pt x="860" y="243"/>
                </a:lnTo>
                <a:lnTo>
                  <a:pt x="847" y="237"/>
                </a:lnTo>
                <a:lnTo>
                  <a:pt x="837" y="232"/>
                </a:lnTo>
                <a:lnTo>
                  <a:pt x="827" y="224"/>
                </a:lnTo>
                <a:lnTo>
                  <a:pt x="817" y="216"/>
                </a:lnTo>
                <a:lnTo>
                  <a:pt x="808" y="209"/>
                </a:lnTo>
                <a:lnTo>
                  <a:pt x="798" y="202"/>
                </a:lnTo>
                <a:lnTo>
                  <a:pt x="791" y="204"/>
                </a:lnTo>
                <a:lnTo>
                  <a:pt x="783" y="208"/>
                </a:lnTo>
                <a:lnTo>
                  <a:pt x="775" y="212"/>
                </a:lnTo>
                <a:lnTo>
                  <a:pt x="766" y="217"/>
                </a:lnTo>
                <a:lnTo>
                  <a:pt x="762" y="219"/>
                </a:lnTo>
                <a:lnTo>
                  <a:pt x="751" y="218"/>
                </a:lnTo>
                <a:lnTo>
                  <a:pt x="742" y="217"/>
                </a:lnTo>
                <a:lnTo>
                  <a:pt x="725" y="216"/>
                </a:lnTo>
                <a:lnTo>
                  <a:pt x="711" y="215"/>
                </a:lnTo>
                <a:lnTo>
                  <a:pt x="696" y="214"/>
                </a:lnTo>
                <a:lnTo>
                  <a:pt x="675" y="212"/>
                </a:lnTo>
                <a:lnTo>
                  <a:pt x="654" y="211"/>
                </a:lnTo>
                <a:lnTo>
                  <a:pt x="641" y="213"/>
                </a:lnTo>
                <a:lnTo>
                  <a:pt x="624" y="215"/>
                </a:lnTo>
                <a:lnTo>
                  <a:pt x="606" y="218"/>
                </a:lnTo>
                <a:lnTo>
                  <a:pt x="592" y="220"/>
                </a:lnTo>
                <a:lnTo>
                  <a:pt x="573" y="223"/>
                </a:lnTo>
                <a:lnTo>
                  <a:pt x="560" y="225"/>
                </a:lnTo>
                <a:lnTo>
                  <a:pt x="553" y="225"/>
                </a:lnTo>
                <a:lnTo>
                  <a:pt x="542" y="216"/>
                </a:lnTo>
                <a:lnTo>
                  <a:pt x="524" y="202"/>
                </a:lnTo>
                <a:lnTo>
                  <a:pt x="513" y="193"/>
                </a:lnTo>
                <a:lnTo>
                  <a:pt x="503" y="184"/>
                </a:lnTo>
                <a:lnTo>
                  <a:pt x="488" y="172"/>
                </a:lnTo>
                <a:lnTo>
                  <a:pt x="476" y="163"/>
                </a:lnTo>
                <a:lnTo>
                  <a:pt x="464" y="154"/>
                </a:lnTo>
                <a:lnTo>
                  <a:pt x="457" y="146"/>
                </a:lnTo>
                <a:lnTo>
                  <a:pt x="452" y="136"/>
                </a:lnTo>
                <a:lnTo>
                  <a:pt x="445" y="131"/>
                </a:lnTo>
                <a:lnTo>
                  <a:pt x="432" y="125"/>
                </a:lnTo>
                <a:lnTo>
                  <a:pt x="419" y="118"/>
                </a:lnTo>
                <a:lnTo>
                  <a:pt x="406" y="111"/>
                </a:lnTo>
                <a:lnTo>
                  <a:pt x="392" y="104"/>
                </a:lnTo>
                <a:lnTo>
                  <a:pt x="379" y="96"/>
                </a:lnTo>
                <a:lnTo>
                  <a:pt x="365" y="90"/>
                </a:lnTo>
                <a:lnTo>
                  <a:pt x="351" y="83"/>
                </a:lnTo>
                <a:lnTo>
                  <a:pt x="338" y="76"/>
                </a:lnTo>
                <a:lnTo>
                  <a:pt x="325" y="69"/>
                </a:lnTo>
                <a:lnTo>
                  <a:pt x="312" y="54"/>
                </a:lnTo>
                <a:lnTo>
                  <a:pt x="298" y="47"/>
                </a:lnTo>
                <a:lnTo>
                  <a:pt x="284" y="40"/>
                </a:lnTo>
                <a:lnTo>
                  <a:pt x="271" y="33"/>
                </a:lnTo>
                <a:lnTo>
                  <a:pt x="258" y="27"/>
                </a:lnTo>
                <a:lnTo>
                  <a:pt x="244" y="19"/>
                </a:lnTo>
                <a:lnTo>
                  <a:pt x="231" y="12"/>
                </a:lnTo>
                <a:lnTo>
                  <a:pt x="218" y="5"/>
                </a:lnTo>
                <a:lnTo>
                  <a:pt x="207" y="0"/>
                </a:lnTo>
                <a:lnTo>
                  <a:pt x="198" y="1"/>
                </a:lnTo>
                <a:lnTo>
                  <a:pt x="185" y="5"/>
                </a:lnTo>
                <a:lnTo>
                  <a:pt x="172" y="9"/>
                </a:lnTo>
                <a:lnTo>
                  <a:pt x="159" y="12"/>
                </a:lnTo>
                <a:lnTo>
                  <a:pt x="136" y="19"/>
                </a:lnTo>
                <a:lnTo>
                  <a:pt x="120" y="24"/>
                </a:lnTo>
                <a:lnTo>
                  <a:pt x="108" y="27"/>
                </a:lnTo>
                <a:lnTo>
                  <a:pt x="95" y="31"/>
                </a:lnTo>
                <a:lnTo>
                  <a:pt x="79" y="36"/>
                </a:lnTo>
                <a:lnTo>
                  <a:pt x="65" y="40"/>
                </a:lnTo>
                <a:lnTo>
                  <a:pt x="49" y="45"/>
                </a:lnTo>
                <a:lnTo>
                  <a:pt x="34" y="49"/>
                </a:lnTo>
                <a:lnTo>
                  <a:pt x="22" y="53"/>
                </a:lnTo>
                <a:lnTo>
                  <a:pt x="10" y="56"/>
                </a:lnTo>
                <a:lnTo>
                  <a:pt x="0" y="68"/>
                </a:lnTo>
                <a:lnTo>
                  <a:pt x="5" y="92"/>
                </a:lnTo>
                <a:lnTo>
                  <a:pt x="10" y="116"/>
                </a:lnTo>
                <a:lnTo>
                  <a:pt x="15" y="140"/>
                </a:lnTo>
                <a:lnTo>
                  <a:pt x="21" y="164"/>
                </a:lnTo>
                <a:lnTo>
                  <a:pt x="26" y="188"/>
                </a:lnTo>
                <a:lnTo>
                  <a:pt x="31" y="212"/>
                </a:lnTo>
                <a:lnTo>
                  <a:pt x="36" y="235"/>
                </a:lnTo>
                <a:lnTo>
                  <a:pt x="41" y="259"/>
                </a:lnTo>
                <a:lnTo>
                  <a:pt x="47" y="284"/>
                </a:lnTo>
                <a:lnTo>
                  <a:pt x="52" y="307"/>
                </a:lnTo>
                <a:lnTo>
                  <a:pt x="57" y="331"/>
                </a:lnTo>
                <a:lnTo>
                  <a:pt x="62" y="356"/>
                </a:lnTo>
                <a:lnTo>
                  <a:pt x="67" y="379"/>
                </a:lnTo>
                <a:lnTo>
                  <a:pt x="72" y="403"/>
                </a:lnTo>
                <a:lnTo>
                  <a:pt x="77" y="427"/>
                </a:lnTo>
                <a:lnTo>
                  <a:pt x="82" y="452"/>
                </a:lnTo>
                <a:lnTo>
                  <a:pt x="105" y="453"/>
                </a:lnTo>
                <a:lnTo>
                  <a:pt x="126" y="454"/>
                </a:lnTo>
                <a:lnTo>
                  <a:pt x="152" y="456"/>
                </a:lnTo>
                <a:lnTo>
                  <a:pt x="160" y="457"/>
                </a:lnTo>
                <a:lnTo>
                  <a:pt x="169" y="458"/>
                </a:lnTo>
                <a:lnTo>
                  <a:pt x="173" y="458"/>
                </a:lnTo>
                <a:lnTo>
                  <a:pt x="177" y="453"/>
                </a:lnTo>
                <a:lnTo>
                  <a:pt x="179" y="451"/>
                </a:lnTo>
                <a:lnTo>
                  <a:pt x="180" y="449"/>
                </a:lnTo>
                <a:lnTo>
                  <a:pt x="179" y="447"/>
                </a:lnTo>
                <a:lnTo>
                  <a:pt x="176" y="445"/>
                </a:lnTo>
                <a:lnTo>
                  <a:pt x="170" y="439"/>
                </a:lnTo>
                <a:lnTo>
                  <a:pt x="162" y="415"/>
                </a:lnTo>
                <a:lnTo>
                  <a:pt x="156" y="395"/>
                </a:lnTo>
                <a:lnTo>
                  <a:pt x="161" y="389"/>
                </a:lnTo>
                <a:lnTo>
                  <a:pt x="167" y="385"/>
                </a:lnTo>
                <a:lnTo>
                  <a:pt x="174" y="372"/>
                </a:lnTo>
                <a:lnTo>
                  <a:pt x="178" y="368"/>
                </a:lnTo>
                <a:lnTo>
                  <a:pt x="185" y="364"/>
                </a:lnTo>
                <a:lnTo>
                  <a:pt x="212" y="364"/>
                </a:lnTo>
                <a:lnTo>
                  <a:pt x="223" y="361"/>
                </a:lnTo>
                <a:lnTo>
                  <a:pt x="225" y="357"/>
                </a:lnTo>
                <a:lnTo>
                  <a:pt x="229" y="345"/>
                </a:lnTo>
                <a:lnTo>
                  <a:pt x="229" y="336"/>
                </a:lnTo>
                <a:lnTo>
                  <a:pt x="231" y="332"/>
                </a:lnTo>
                <a:lnTo>
                  <a:pt x="234" y="329"/>
                </a:lnTo>
                <a:lnTo>
                  <a:pt x="238" y="329"/>
                </a:lnTo>
                <a:lnTo>
                  <a:pt x="247" y="332"/>
                </a:lnTo>
                <a:lnTo>
                  <a:pt x="253" y="333"/>
                </a:lnTo>
                <a:lnTo>
                  <a:pt x="258" y="335"/>
                </a:lnTo>
                <a:lnTo>
                  <a:pt x="262" y="338"/>
                </a:lnTo>
                <a:lnTo>
                  <a:pt x="267" y="344"/>
                </a:lnTo>
                <a:lnTo>
                  <a:pt x="268" y="347"/>
                </a:lnTo>
                <a:lnTo>
                  <a:pt x="270" y="349"/>
                </a:lnTo>
                <a:lnTo>
                  <a:pt x="273" y="349"/>
                </a:lnTo>
                <a:lnTo>
                  <a:pt x="276" y="349"/>
                </a:lnTo>
                <a:lnTo>
                  <a:pt x="277" y="349"/>
                </a:lnTo>
                <a:lnTo>
                  <a:pt x="278" y="347"/>
                </a:lnTo>
                <a:lnTo>
                  <a:pt x="276" y="344"/>
                </a:lnTo>
                <a:lnTo>
                  <a:pt x="270" y="338"/>
                </a:lnTo>
                <a:lnTo>
                  <a:pt x="256" y="325"/>
                </a:lnTo>
                <a:lnTo>
                  <a:pt x="247" y="320"/>
                </a:lnTo>
                <a:lnTo>
                  <a:pt x="243" y="317"/>
                </a:lnTo>
                <a:lnTo>
                  <a:pt x="242" y="315"/>
                </a:lnTo>
                <a:lnTo>
                  <a:pt x="246" y="311"/>
                </a:lnTo>
                <a:lnTo>
                  <a:pt x="250" y="309"/>
                </a:lnTo>
                <a:lnTo>
                  <a:pt x="258" y="310"/>
                </a:lnTo>
                <a:lnTo>
                  <a:pt x="269" y="311"/>
                </a:lnTo>
                <a:lnTo>
                  <a:pt x="273" y="309"/>
                </a:lnTo>
                <a:lnTo>
                  <a:pt x="276" y="299"/>
                </a:lnTo>
                <a:lnTo>
                  <a:pt x="291" y="310"/>
                </a:lnTo>
                <a:lnTo>
                  <a:pt x="306" y="322"/>
                </a:lnTo>
                <a:lnTo>
                  <a:pt x="312" y="324"/>
                </a:lnTo>
                <a:lnTo>
                  <a:pt x="321" y="325"/>
                </a:lnTo>
                <a:lnTo>
                  <a:pt x="328" y="325"/>
                </a:lnTo>
                <a:lnTo>
                  <a:pt x="332" y="327"/>
                </a:lnTo>
                <a:lnTo>
                  <a:pt x="336" y="330"/>
                </a:lnTo>
                <a:lnTo>
                  <a:pt x="345" y="343"/>
                </a:lnTo>
                <a:lnTo>
                  <a:pt x="353" y="346"/>
                </a:lnTo>
                <a:lnTo>
                  <a:pt x="362" y="349"/>
                </a:lnTo>
                <a:lnTo>
                  <a:pt x="389" y="348"/>
                </a:lnTo>
                <a:lnTo>
                  <a:pt x="398" y="349"/>
                </a:lnTo>
                <a:lnTo>
                  <a:pt x="406" y="356"/>
                </a:lnTo>
                <a:lnTo>
                  <a:pt x="411" y="359"/>
                </a:lnTo>
                <a:lnTo>
                  <a:pt x="413" y="361"/>
                </a:lnTo>
                <a:lnTo>
                  <a:pt x="413" y="364"/>
                </a:lnTo>
                <a:lnTo>
                  <a:pt x="412" y="367"/>
                </a:lnTo>
                <a:lnTo>
                  <a:pt x="413" y="374"/>
                </a:lnTo>
                <a:lnTo>
                  <a:pt x="414" y="379"/>
                </a:lnTo>
                <a:lnTo>
                  <a:pt x="413" y="381"/>
                </a:lnTo>
                <a:lnTo>
                  <a:pt x="412" y="383"/>
                </a:lnTo>
                <a:lnTo>
                  <a:pt x="415" y="385"/>
                </a:lnTo>
                <a:lnTo>
                  <a:pt x="428" y="390"/>
                </a:lnTo>
                <a:lnTo>
                  <a:pt x="433" y="395"/>
                </a:lnTo>
                <a:lnTo>
                  <a:pt x="437" y="398"/>
                </a:lnTo>
                <a:lnTo>
                  <a:pt x="439" y="401"/>
                </a:lnTo>
                <a:lnTo>
                  <a:pt x="437" y="403"/>
                </a:lnTo>
                <a:lnTo>
                  <a:pt x="431" y="402"/>
                </a:lnTo>
                <a:lnTo>
                  <a:pt x="429" y="406"/>
                </a:lnTo>
                <a:lnTo>
                  <a:pt x="430" y="412"/>
                </a:lnTo>
                <a:lnTo>
                  <a:pt x="436" y="417"/>
                </a:lnTo>
                <a:lnTo>
                  <a:pt x="438" y="423"/>
                </a:lnTo>
                <a:lnTo>
                  <a:pt x="436" y="428"/>
                </a:lnTo>
                <a:lnTo>
                  <a:pt x="435" y="436"/>
                </a:lnTo>
                <a:lnTo>
                  <a:pt x="436" y="441"/>
                </a:lnTo>
                <a:lnTo>
                  <a:pt x="438" y="444"/>
                </a:lnTo>
                <a:lnTo>
                  <a:pt x="450" y="449"/>
                </a:lnTo>
                <a:lnTo>
                  <a:pt x="475" y="462"/>
                </a:lnTo>
                <a:lnTo>
                  <a:pt x="480" y="463"/>
                </a:lnTo>
                <a:lnTo>
                  <a:pt x="500" y="460"/>
                </a:lnTo>
                <a:lnTo>
                  <a:pt x="510" y="460"/>
                </a:lnTo>
                <a:lnTo>
                  <a:pt x="516" y="462"/>
                </a:lnTo>
                <a:lnTo>
                  <a:pt x="533" y="464"/>
                </a:lnTo>
                <a:lnTo>
                  <a:pt x="539" y="466"/>
                </a:lnTo>
                <a:lnTo>
                  <a:pt x="545" y="466"/>
                </a:lnTo>
                <a:lnTo>
                  <a:pt x="552" y="465"/>
                </a:lnTo>
                <a:lnTo>
                  <a:pt x="556" y="459"/>
                </a:lnTo>
                <a:lnTo>
                  <a:pt x="558" y="458"/>
                </a:lnTo>
                <a:lnTo>
                  <a:pt x="560" y="457"/>
                </a:lnTo>
                <a:lnTo>
                  <a:pt x="564" y="457"/>
                </a:lnTo>
                <a:lnTo>
                  <a:pt x="578" y="461"/>
                </a:lnTo>
                <a:lnTo>
                  <a:pt x="593" y="468"/>
                </a:lnTo>
                <a:lnTo>
                  <a:pt x="604" y="476"/>
                </a:lnTo>
                <a:lnTo>
                  <a:pt x="611" y="482"/>
                </a:lnTo>
                <a:lnTo>
                  <a:pt x="619" y="497"/>
                </a:lnTo>
                <a:lnTo>
                  <a:pt x="631" y="520"/>
                </a:lnTo>
                <a:lnTo>
                  <a:pt x="642" y="535"/>
                </a:lnTo>
                <a:lnTo>
                  <a:pt x="653" y="542"/>
                </a:lnTo>
                <a:lnTo>
                  <a:pt x="663" y="557"/>
                </a:lnTo>
                <a:lnTo>
                  <a:pt x="676" y="588"/>
                </a:lnTo>
                <a:lnTo>
                  <a:pt x="681" y="586"/>
                </a:lnTo>
                <a:lnTo>
                  <a:pt x="685" y="589"/>
                </a:lnTo>
                <a:lnTo>
                  <a:pt x="699" y="599"/>
                </a:lnTo>
                <a:lnTo>
                  <a:pt x="724" y="614"/>
                </a:lnTo>
                <a:lnTo>
                  <a:pt x="739" y="623"/>
                </a:lnTo>
                <a:lnTo>
                  <a:pt x="763" y="637"/>
                </a:lnTo>
                <a:lnTo>
                  <a:pt x="785" y="650"/>
                </a:lnTo>
                <a:lnTo>
                  <a:pt x="808" y="671"/>
                </a:lnTo>
                <a:lnTo>
                  <a:pt x="813" y="674"/>
                </a:lnTo>
                <a:lnTo>
                  <a:pt x="831" y="686"/>
                </a:lnTo>
                <a:lnTo>
                  <a:pt x="852" y="697"/>
                </a:lnTo>
                <a:lnTo>
                  <a:pt x="865" y="694"/>
                </a:lnTo>
                <a:lnTo>
                  <a:pt x="888" y="711"/>
                </a:lnTo>
                <a:lnTo>
                  <a:pt x="897" y="718"/>
                </a:lnTo>
                <a:lnTo>
                  <a:pt x="901" y="720"/>
                </a:lnTo>
                <a:lnTo>
                  <a:pt x="917" y="727"/>
                </a:lnTo>
                <a:lnTo>
                  <a:pt x="943" y="741"/>
                </a:lnTo>
                <a:lnTo>
                  <a:pt x="976" y="763"/>
                </a:lnTo>
                <a:lnTo>
                  <a:pt x="997" y="775"/>
                </a:lnTo>
                <a:lnTo>
                  <a:pt x="1002" y="776"/>
                </a:lnTo>
                <a:lnTo>
                  <a:pt x="1007" y="776"/>
                </a:lnTo>
                <a:lnTo>
                  <a:pt x="1012" y="774"/>
                </a:lnTo>
                <a:lnTo>
                  <a:pt x="1018" y="772"/>
                </a:lnTo>
                <a:lnTo>
                  <a:pt x="1029" y="774"/>
                </a:lnTo>
                <a:lnTo>
                  <a:pt x="1041" y="779"/>
                </a:lnTo>
                <a:lnTo>
                  <a:pt x="1048" y="783"/>
                </a:lnTo>
                <a:lnTo>
                  <a:pt x="1057" y="788"/>
                </a:lnTo>
                <a:lnTo>
                  <a:pt x="1065" y="793"/>
                </a:lnTo>
                <a:lnTo>
                  <a:pt x="1070" y="795"/>
                </a:lnTo>
                <a:lnTo>
                  <a:pt x="1087" y="799"/>
                </a:lnTo>
                <a:lnTo>
                  <a:pt x="1090" y="802"/>
                </a:lnTo>
                <a:lnTo>
                  <a:pt x="1093" y="805"/>
                </a:lnTo>
                <a:lnTo>
                  <a:pt x="1094" y="808"/>
                </a:lnTo>
                <a:lnTo>
                  <a:pt x="1088" y="824"/>
                </a:lnTo>
                <a:lnTo>
                  <a:pt x="1091" y="844"/>
                </a:lnTo>
                <a:lnTo>
                  <a:pt x="1094" y="860"/>
                </a:lnTo>
                <a:lnTo>
                  <a:pt x="1098" y="872"/>
                </a:lnTo>
                <a:lnTo>
                  <a:pt x="1124" y="870"/>
                </a:lnTo>
                <a:lnTo>
                  <a:pt x="1146" y="874"/>
                </a:lnTo>
                <a:lnTo>
                  <a:pt x="1160" y="885"/>
                </a:lnTo>
                <a:lnTo>
                  <a:pt x="1171" y="887"/>
                </a:lnTo>
                <a:lnTo>
                  <a:pt x="1182" y="882"/>
                </a:lnTo>
                <a:lnTo>
                  <a:pt x="1188" y="881"/>
                </a:lnTo>
                <a:lnTo>
                  <a:pt x="1192" y="884"/>
                </a:lnTo>
                <a:lnTo>
                  <a:pt x="1197" y="886"/>
                </a:lnTo>
                <a:lnTo>
                  <a:pt x="1205" y="885"/>
                </a:lnTo>
                <a:lnTo>
                  <a:pt x="1211" y="888"/>
                </a:lnTo>
                <a:lnTo>
                  <a:pt x="1212" y="891"/>
                </a:lnTo>
                <a:lnTo>
                  <a:pt x="1214" y="883"/>
                </a:lnTo>
                <a:lnTo>
                  <a:pt x="1210" y="857"/>
                </a:lnTo>
                <a:lnTo>
                  <a:pt x="1212" y="848"/>
                </a:lnTo>
                <a:lnTo>
                  <a:pt x="1222" y="831"/>
                </a:lnTo>
                <a:lnTo>
                  <a:pt x="1226" y="818"/>
                </a:lnTo>
                <a:lnTo>
                  <a:pt x="1231" y="808"/>
                </a:lnTo>
                <a:lnTo>
                  <a:pt x="1236" y="805"/>
                </a:lnTo>
                <a:lnTo>
                  <a:pt x="1239" y="797"/>
                </a:lnTo>
                <a:lnTo>
                  <a:pt x="1241" y="788"/>
                </a:lnTo>
                <a:lnTo>
                  <a:pt x="1241" y="782"/>
                </a:lnTo>
                <a:lnTo>
                  <a:pt x="1240" y="778"/>
                </a:lnTo>
                <a:lnTo>
                  <a:pt x="1238" y="775"/>
                </a:lnTo>
                <a:lnTo>
                  <a:pt x="1229" y="769"/>
                </a:lnTo>
                <a:lnTo>
                  <a:pt x="1218" y="758"/>
                </a:lnTo>
                <a:lnTo>
                  <a:pt x="1211" y="748"/>
                </a:lnTo>
                <a:lnTo>
                  <a:pt x="1205" y="736"/>
                </a:lnTo>
                <a:lnTo>
                  <a:pt x="1203" y="727"/>
                </a:lnTo>
                <a:lnTo>
                  <a:pt x="1206" y="703"/>
                </a:lnTo>
                <a:lnTo>
                  <a:pt x="1204" y="700"/>
                </a:lnTo>
                <a:lnTo>
                  <a:pt x="1201" y="696"/>
                </a:lnTo>
                <a:lnTo>
                  <a:pt x="1195" y="694"/>
                </a:lnTo>
                <a:lnTo>
                  <a:pt x="1187" y="693"/>
                </a:lnTo>
                <a:lnTo>
                  <a:pt x="1180" y="694"/>
                </a:lnTo>
                <a:lnTo>
                  <a:pt x="1170" y="694"/>
                </a:lnTo>
                <a:lnTo>
                  <a:pt x="1163" y="692"/>
                </a:lnTo>
                <a:lnTo>
                  <a:pt x="1161" y="691"/>
                </a:lnTo>
                <a:lnTo>
                  <a:pt x="1158" y="679"/>
                </a:lnTo>
                <a:lnTo>
                  <a:pt x="1156" y="677"/>
                </a:lnTo>
                <a:lnTo>
                  <a:pt x="1153" y="675"/>
                </a:lnTo>
                <a:lnTo>
                  <a:pt x="1133" y="670"/>
                </a:lnTo>
                <a:lnTo>
                  <a:pt x="1128" y="667"/>
                </a:lnTo>
                <a:lnTo>
                  <a:pt x="1127" y="665"/>
                </a:lnTo>
                <a:lnTo>
                  <a:pt x="1128" y="641"/>
                </a:lnTo>
                <a:lnTo>
                  <a:pt x="1131" y="639"/>
                </a:lnTo>
                <a:lnTo>
                  <a:pt x="1133" y="635"/>
                </a:lnTo>
                <a:lnTo>
                  <a:pt x="1136" y="631"/>
                </a:lnTo>
                <a:lnTo>
                  <a:pt x="1150" y="624"/>
                </a:lnTo>
                <a:lnTo>
                  <a:pt x="1167" y="627"/>
                </a:lnTo>
                <a:lnTo>
                  <a:pt x="1184" y="630"/>
                </a:lnTo>
                <a:lnTo>
                  <a:pt x="1199" y="632"/>
                </a:lnTo>
                <a:lnTo>
                  <a:pt x="1204" y="633"/>
                </a:lnTo>
                <a:lnTo>
                  <a:pt x="1213" y="634"/>
                </a:lnTo>
                <a:lnTo>
                  <a:pt x="1218" y="633"/>
                </a:lnTo>
                <a:lnTo>
                  <a:pt x="1221" y="631"/>
                </a:lnTo>
                <a:lnTo>
                  <a:pt x="1226" y="623"/>
                </a:lnTo>
                <a:lnTo>
                  <a:pt x="1226" y="611"/>
                </a:lnTo>
                <a:lnTo>
                  <a:pt x="1226" y="601"/>
                </a:lnTo>
                <a:lnTo>
                  <a:pt x="1230" y="600"/>
                </a:lnTo>
                <a:lnTo>
                  <a:pt x="1234" y="601"/>
                </a:lnTo>
                <a:lnTo>
                  <a:pt x="1236" y="599"/>
                </a:lnTo>
                <a:lnTo>
                  <a:pt x="1236" y="596"/>
                </a:lnTo>
                <a:lnTo>
                  <a:pt x="1236" y="593"/>
                </a:lnTo>
                <a:lnTo>
                  <a:pt x="1238" y="593"/>
                </a:lnTo>
                <a:lnTo>
                  <a:pt x="1241" y="595"/>
                </a:lnTo>
                <a:lnTo>
                  <a:pt x="1243" y="595"/>
                </a:lnTo>
                <a:lnTo>
                  <a:pt x="1244" y="593"/>
                </a:lnTo>
                <a:lnTo>
                  <a:pt x="1243" y="591"/>
                </a:lnTo>
                <a:lnTo>
                  <a:pt x="1239" y="587"/>
                </a:lnTo>
                <a:lnTo>
                  <a:pt x="1234" y="590"/>
                </a:lnTo>
                <a:lnTo>
                  <a:pt x="1234" y="588"/>
                </a:lnTo>
                <a:lnTo>
                  <a:pt x="1235" y="586"/>
                </a:lnTo>
                <a:lnTo>
                  <a:pt x="1243" y="584"/>
                </a:lnTo>
                <a:lnTo>
                  <a:pt x="1247" y="584"/>
                </a:lnTo>
                <a:lnTo>
                  <a:pt x="1248" y="582"/>
                </a:lnTo>
                <a:lnTo>
                  <a:pt x="1247" y="579"/>
                </a:lnTo>
                <a:lnTo>
                  <a:pt x="1243" y="577"/>
                </a:lnTo>
                <a:lnTo>
                  <a:pt x="1231" y="578"/>
                </a:lnTo>
                <a:lnTo>
                  <a:pt x="1218" y="578"/>
                </a:lnTo>
                <a:lnTo>
                  <a:pt x="1216" y="576"/>
                </a:lnTo>
                <a:lnTo>
                  <a:pt x="1217" y="574"/>
                </a:lnTo>
                <a:lnTo>
                  <a:pt x="1218" y="572"/>
                </a:lnTo>
                <a:lnTo>
                  <a:pt x="1243" y="568"/>
                </a:lnTo>
                <a:lnTo>
                  <a:pt x="1257" y="570"/>
                </a:lnTo>
                <a:lnTo>
                  <a:pt x="1269" y="572"/>
                </a:lnTo>
                <a:lnTo>
                  <a:pt x="1273" y="571"/>
                </a:lnTo>
                <a:lnTo>
                  <a:pt x="1266" y="561"/>
                </a:lnTo>
                <a:lnTo>
                  <a:pt x="1272" y="560"/>
                </a:lnTo>
                <a:lnTo>
                  <a:pt x="1272" y="557"/>
                </a:lnTo>
                <a:lnTo>
                  <a:pt x="1256" y="532"/>
                </a:lnTo>
                <a:lnTo>
                  <a:pt x="1261" y="530"/>
                </a:lnTo>
                <a:lnTo>
                  <a:pt x="1265" y="525"/>
                </a:lnTo>
                <a:lnTo>
                  <a:pt x="1262" y="514"/>
                </a:lnTo>
                <a:lnTo>
                  <a:pt x="1265" y="510"/>
                </a:lnTo>
                <a:lnTo>
                  <a:pt x="1269" y="507"/>
                </a:lnTo>
                <a:lnTo>
                  <a:pt x="1277" y="510"/>
                </a:lnTo>
                <a:lnTo>
                  <a:pt x="1291" y="520"/>
                </a:lnTo>
                <a:lnTo>
                  <a:pt x="1295" y="522"/>
                </a:lnTo>
                <a:lnTo>
                  <a:pt x="1299" y="522"/>
                </a:lnTo>
                <a:lnTo>
                  <a:pt x="1303" y="520"/>
                </a:lnTo>
                <a:lnTo>
                  <a:pt x="1321" y="509"/>
                </a:lnTo>
                <a:lnTo>
                  <a:pt x="1331" y="504"/>
                </a:lnTo>
                <a:lnTo>
                  <a:pt x="1343" y="497"/>
                </a:lnTo>
                <a:lnTo>
                  <a:pt x="1345" y="494"/>
                </a:lnTo>
                <a:lnTo>
                  <a:pt x="1347" y="483"/>
                </a:lnTo>
                <a:lnTo>
                  <a:pt x="1349" y="482"/>
                </a:lnTo>
                <a:lnTo>
                  <a:pt x="1353" y="483"/>
                </a:lnTo>
                <a:lnTo>
                  <a:pt x="1368" y="495"/>
                </a:lnTo>
                <a:lnTo>
                  <a:pt x="1376" y="502"/>
                </a:lnTo>
                <a:lnTo>
                  <a:pt x="1377" y="505"/>
                </a:lnTo>
                <a:lnTo>
                  <a:pt x="1376" y="507"/>
                </a:lnTo>
                <a:lnTo>
                  <a:pt x="1376" y="509"/>
                </a:lnTo>
                <a:lnTo>
                  <a:pt x="1387" y="513"/>
                </a:lnTo>
                <a:lnTo>
                  <a:pt x="1388" y="516"/>
                </a:lnTo>
                <a:lnTo>
                  <a:pt x="1386" y="519"/>
                </a:lnTo>
                <a:lnTo>
                  <a:pt x="1386" y="521"/>
                </a:lnTo>
                <a:lnTo>
                  <a:pt x="1385" y="522"/>
                </a:lnTo>
                <a:lnTo>
                  <a:pt x="1374" y="532"/>
                </a:lnTo>
                <a:lnTo>
                  <a:pt x="1363" y="544"/>
                </a:lnTo>
                <a:lnTo>
                  <a:pt x="1363" y="545"/>
                </a:lnTo>
                <a:lnTo>
                  <a:pt x="1363" y="548"/>
                </a:lnTo>
                <a:lnTo>
                  <a:pt x="1364" y="551"/>
                </a:lnTo>
                <a:lnTo>
                  <a:pt x="1367" y="554"/>
                </a:lnTo>
                <a:lnTo>
                  <a:pt x="1373" y="555"/>
                </a:lnTo>
                <a:lnTo>
                  <a:pt x="1379" y="557"/>
                </a:lnTo>
                <a:lnTo>
                  <a:pt x="1384" y="563"/>
                </a:lnTo>
                <a:lnTo>
                  <a:pt x="1388" y="569"/>
                </a:lnTo>
                <a:lnTo>
                  <a:pt x="1393" y="570"/>
                </a:lnTo>
                <a:lnTo>
                  <a:pt x="1414" y="567"/>
                </a:lnTo>
                <a:lnTo>
                  <a:pt x="1419" y="566"/>
                </a:lnTo>
                <a:lnTo>
                  <a:pt x="1422" y="565"/>
                </a:lnTo>
                <a:lnTo>
                  <a:pt x="1431" y="563"/>
                </a:lnTo>
                <a:lnTo>
                  <a:pt x="1448" y="561"/>
                </a:lnTo>
                <a:lnTo>
                  <a:pt x="1455" y="563"/>
                </a:lnTo>
                <a:lnTo>
                  <a:pt x="1463" y="566"/>
                </a:lnTo>
                <a:lnTo>
                  <a:pt x="1469" y="570"/>
                </a:lnTo>
                <a:lnTo>
                  <a:pt x="1474" y="569"/>
                </a:lnTo>
                <a:lnTo>
                  <a:pt x="1478" y="569"/>
                </a:lnTo>
                <a:lnTo>
                  <a:pt x="1480" y="570"/>
                </a:lnTo>
                <a:lnTo>
                  <a:pt x="1483" y="573"/>
                </a:lnTo>
                <a:lnTo>
                  <a:pt x="1486" y="576"/>
                </a:lnTo>
                <a:lnTo>
                  <a:pt x="1492" y="572"/>
                </a:lnTo>
                <a:lnTo>
                  <a:pt x="1497" y="567"/>
                </a:lnTo>
                <a:lnTo>
                  <a:pt x="1502" y="566"/>
                </a:lnTo>
                <a:lnTo>
                  <a:pt x="1507" y="564"/>
                </a:lnTo>
                <a:lnTo>
                  <a:pt x="1507" y="561"/>
                </a:lnTo>
                <a:lnTo>
                  <a:pt x="1509" y="556"/>
                </a:lnTo>
                <a:lnTo>
                  <a:pt x="1517" y="545"/>
                </a:lnTo>
                <a:lnTo>
                  <a:pt x="1522" y="544"/>
                </a:lnTo>
                <a:lnTo>
                  <a:pt x="1525" y="544"/>
                </a:lnTo>
                <a:lnTo>
                  <a:pt x="1526" y="545"/>
                </a:lnTo>
                <a:lnTo>
                  <a:pt x="1528" y="547"/>
                </a:lnTo>
                <a:lnTo>
                  <a:pt x="1537" y="549"/>
                </a:lnTo>
                <a:lnTo>
                  <a:pt x="1539" y="547"/>
                </a:lnTo>
                <a:lnTo>
                  <a:pt x="1540" y="543"/>
                </a:lnTo>
                <a:lnTo>
                  <a:pt x="1535" y="537"/>
                </a:lnTo>
                <a:lnTo>
                  <a:pt x="1534" y="534"/>
                </a:lnTo>
                <a:lnTo>
                  <a:pt x="1535" y="532"/>
                </a:lnTo>
                <a:lnTo>
                  <a:pt x="1536" y="531"/>
                </a:lnTo>
                <a:lnTo>
                  <a:pt x="1552" y="536"/>
                </a:lnTo>
                <a:lnTo>
                  <a:pt x="1555" y="536"/>
                </a:lnTo>
                <a:lnTo>
                  <a:pt x="1561" y="533"/>
                </a:lnTo>
                <a:lnTo>
                  <a:pt x="1566" y="528"/>
                </a:lnTo>
                <a:lnTo>
                  <a:pt x="1567" y="523"/>
                </a:lnTo>
                <a:lnTo>
                  <a:pt x="1593" y="508"/>
                </a:lnTo>
                <a:lnTo>
                  <a:pt x="1594" y="505"/>
                </a:lnTo>
                <a:lnTo>
                  <a:pt x="1594" y="503"/>
                </a:lnTo>
                <a:close/>
                <a:moveTo>
                  <a:pt x="1439" y="585"/>
                </a:moveTo>
                <a:lnTo>
                  <a:pt x="1434" y="583"/>
                </a:lnTo>
                <a:lnTo>
                  <a:pt x="1428" y="576"/>
                </a:lnTo>
                <a:lnTo>
                  <a:pt x="1426" y="576"/>
                </a:lnTo>
                <a:lnTo>
                  <a:pt x="1424" y="578"/>
                </a:lnTo>
                <a:lnTo>
                  <a:pt x="1424" y="582"/>
                </a:lnTo>
                <a:lnTo>
                  <a:pt x="1426" y="588"/>
                </a:lnTo>
                <a:lnTo>
                  <a:pt x="1431" y="591"/>
                </a:lnTo>
                <a:lnTo>
                  <a:pt x="1433" y="584"/>
                </a:lnTo>
                <a:lnTo>
                  <a:pt x="1434" y="584"/>
                </a:lnTo>
                <a:lnTo>
                  <a:pt x="1434" y="586"/>
                </a:lnTo>
                <a:lnTo>
                  <a:pt x="1433" y="594"/>
                </a:lnTo>
                <a:lnTo>
                  <a:pt x="1438" y="595"/>
                </a:lnTo>
                <a:lnTo>
                  <a:pt x="1446" y="595"/>
                </a:lnTo>
                <a:lnTo>
                  <a:pt x="1450" y="594"/>
                </a:lnTo>
                <a:lnTo>
                  <a:pt x="1451" y="593"/>
                </a:lnTo>
                <a:lnTo>
                  <a:pt x="1446" y="586"/>
                </a:lnTo>
                <a:lnTo>
                  <a:pt x="1439" y="585"/>
                </a:lnTo>
                <a:close/>
                <a:moveTo>
                  <a:pt x="1446" y="585"/>
                </a:moveTo>
                <a:lnTo>
                  <a:pt x="1446" y="586"/>
                </a:lnTo>
                <a:lnTo>
                  <a:pt x="1448" y="587"/>
                </a:lnTo>
                <a:lnTo>
                  <a:pt x="1446" y="585"/>
                </a:lnTo>
                <a:close/>
                <a:moveTo>
                  <a:pt x="1496" y="584"/>
                </a:moveTo>
                <a:lnTo>
                  <a:pt x="1494" y="585"/>
                </a:lnTo>
                <a:lnTo>
                  <a:pt x="1490" y="586"/>
                </a:lnTo>
                <a:lnTo>
                  <a:pt x="1489" y="589"/>
                </a:lnTo>
                <a:lnTo>
                  <a:pt x="1493" y="592"/>
                </a:lnTo>
                <a:lnTo>
                  <a:pt x="1497" y="593"/>
                </a:lnTo>
                <a:lnTo>
                  <a:pt x="1499" y="588"/>
                </a:lnTo>
                <a:lnTo>
                  <a:pt x="1498" y="584"/>
                </a:lnTo>
                <a:lnTo>
                  <a:pt x="1496" y="58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2" name="Freeform 9"/>
          <p:cNvSpPr>
            <a:spLocks noEditPoints="1"/>
          </p:cNvSpPr>
          <p:nvPr/>
        </p:nvSpPr>
        <p:spPr bwMode="auto">
          <a:xfrm>
            <a:off x="8063598" y="2673913"/>
            <a:ext cx="460905" cy="282436"/>
          </a:xfrm>
          <a:custGeom>
            <a:avLst/>
            <a:gdLst>
              <a:gd name="T0" fmla="*/ 1319 w 1330"/>
              <a:gd name="T1" fmla="*/ 500 h 813"/>
              <a:gd name="T2" fmla="*/ 1250 w 1330"/>
              <a:gd name="T3" fmla="*/ 473 h 813"/>
              <a:gd name="T4" fmla="*/ 1149 w 1330"/>
              <a:gd name="T5" fmla="*/ 428 h 813"/>
              <a:gd name="T6" fmla="*/ 1045 w 1330"/>
              <a:gd name="T7" fmla="*/ 375 h 813"/>
              <a:gd name="T8" fmla="*/ 917 w 1330"/>
              <a:gd name="T9" fmla="*/ 290 h 813"/>
              <a:gd name="T10" fmla="*/ 851 w 1330"/>
              <a:gd name="T11" fmla="*/ 198 h 813"/>
              <a:gd name="T12" fmla="*/ 790 w 1330"/>
              <a:gd name="T13" fmla="*/ 159 h 813"/>
              <a:gd name="T14" fmla="*/ 742 w 1330"/>
              <a:gd name="T15" fmla="*/ 161 h 813"/>
              <a:gd name="T16" fmla="*/ 667 w 1330"/>
              <a:gd name="T17" fmla="*/ 137 h 813"/>
              <a:gd name="T18" fmla="*/ 669 w 1330"/>
              <a:gd name="T19" fmla="*/ 104 h 813"/>
              <a:gd name="T20" fmla="*/ 645 w 1330"/>
              <a:gd name="T21" fmla="*/ 82 h 813"/>
              <a:gd name="T22" fmla="*/ 638 w 1330"/>
              <a:gd name="T23" fmla="*/ 57 h 813"/>
              <a:gd name="T24" fmla="*/ 564 w 1330"/>
              <a:gd name="T25" fmla="*/ 28 h 813"/>
              <a:gd name="T26" fmla="*/ 505 w 1330"/>
              <a:gd name="T27" fmla="*/ 10 h 813"/>
              <a:gd name="T28" fmla="*/ 479 w 1330"/>
              <a:gd name="T29" fmla="*/ 21 h 813"/>
              <a:gd name="T30" fmla="*/ 505 w 1330"/>
              <a:gd name="T31" fmla="*/ 50 h 813"/>
              <a:gd name="T32" fmla="*/ 479 w 1330"/>
              <a:gd name="T33" fmla="*/ 33 h 813"/>
              <a:gd name="T34" fmla="*/ 455 w 1330"/>
              <a:gd name="T35" fmla="*/ 62 h 813"/>
              <a:gd name="T36" fmla="*/ 388 w 1330"/>
              <a:gd name="T37" fmla="*/ 96 h 813"/>
              <a:gd name="T38" fmla="*/ 409 w 1330"/>
              <a:gd name="T39" fmla="*/ 154 h 813"/>
              <a:gd name="T40" fmla="*/ 314 w 1330"/>
              <a:gd name="T41" fmla="*/ 153 h 813"/>
              <a:gd name="T42" fmla="*/ 261 w 1330"/>
              <a:gd name="T43" fmla="*/ 150 h 813"/>
              <a:gd name="T44" fmla="*/ 208 w 1330"/>
              <a:gd name="T45" fmla="*/ 90 h 813"/>
              <a:gd name="T46" fmla="*/ 121 w 1330"/>
              <a:gd name="T47" fmla="*/ 46 h 813"/>
              <a:gd name="T48" fmla="*/ 27 w 1330"/>
              <a:gd name="T49" fmla="*/ 75 h 813"/>
              <a:gd name="T50" fmla="*/ 44 w 1330"/>
              <a:gd name="T51" fmla="*/ 165 h 813"/>
              <a:gd name="T52" fmla="*/ 48 w 1330"/>
              <a:gd name="T53" fmla="*/ 74 h 813"/>
              <a:gd name="T54" fmla="*/ 111 w 1330"/>
              <a:gd name="T55" fmla="*/ 72 h 813"/>
              <a:gd name="T56" fmla="*/ 196 w 1330"/>
              <a:gd name="T57" fmla="*/ 166 h 813"/>
              <a:gd name="T58" fmla="*/ 208 w 1330"/>
              <a:gd name="T59" fmla="*/ 201 h 813"/>
              <a:gd name="T60" fmla="*/ 178 w 1330"/>
              <a:gd name="T61" fmla="*/ 220 h 813"/>
              <a:gd name="T62" fmla="*/ 108 w 1330"/>
              <a:gd name="T63" fmla="*/ 204 h 813"/>
              <a:gd name="T64" fmla="*/ 55 w 1330"/>
              <a:gd name="T65" fmla="*/ 183 h 813"/>
              <a:gd name="T66" fmla="*/ 72 w 1330"/>
              <a:gd name="T67" fmla="*/ 293 h 813"/>
              <a:gd name="T68" fmla="*/ 116 w 1330"/>
              <a:gd name="T69" fmla="*/ 288 h 813"/>
              <a:gd name="T70" fmla="*/ 138 w 1330"/>
              <a:gd name="T71" fmla="*/ 327 h 813"/>
              <a:gd name="T72" fmla="*/ 102 w 1330"/>
              <a:gd name="T73" fmla="*/ 355 h 813"/>
              <a:gd name="T74" fmla="*/ 148 w 1330"/>
              <a:gd name="T75" fmla="*/ 369 h 813"/>
              <a:gd name="T76" fmla="*/ 179 w 1330"/>
              <a:gd name="T77" fmla="*/ 421 h 813"/>
              <a:gd name="T78" fmla="*/ 196 w 1330"/>
              <a:gd name="T79" fmla="*/ 537 h 813"/>
              <a:gd name="T80" fmla="*/ 270 w 1330"/>
              <a:gd name="T81" fmla="*/ 563 h 813"/>
              <a:gd name="T82" fmla="*/ 325 w 1330"/>
              <a:gd name="T83" fmla="*/ 496 h 813"/>
              <a:gd name="T84" fmla="*/ 406 w 1330"/>
              <a:gd name="T85" fmla="*/ 491 h 813"/>
              <a:gd name="T86" fmla="*/ 458 w 1330"/>
              <a:gd name="T87" fmla="*/ 479 h 813"/>
              <a:gd name="T88" fmla="*/ 500 w 1330"/>
              <a:gd name="T89" fmla="*/ 503 h 813"/>
              <a:gd name="T90" fmla="*/ 572 w 1330"/>
              <a:gd name="T91" fmla="*/ 525 h 813"/>
              <a:gd name="T92" fmla="*/ 628 w 1330"/>
              <a:gd name="T93" fmla="*/ 539 h 813"/>
              <a:gd name="T94" fmla="*/ 689 w 1330"/>
              <a:gd name="T95" fmla="*/ 563 h 813"/>
              <a:gd name="T96" fmla="*/ 775 w 1330"/>
              <a:gd name="T97" fmla="*/ 631 h 813"/>
              <a:gd name="T98" fmla="*/ 875 w 1330"/>
              <a:gd name="T99" fmla="*/ 689 h 813"/>
              <a:gd name="T100" fmla="*/ 889 w 1330"/>
              <a:gd name="T101" fmla="*/ 736 h 813"/>
              <a:gd name="T102" fmla="*/ 910 w 1330"/>
              <a:gd name="T103" fmla="*/ 771 h 813"/>
              <a:gd name="T104" fmla="*/ 974 w 1330"/>
              <a:gd name="T105" fmla="*/ 789 h 813"/>
              <a:gd name="T106" fmla="*/ 1016 w 1330"/>
              <a:gd name="T107" fmla="*/ 805 h 813"/>
              <a:gd name="T108" fmla="*/ 1059 w 1330"/>
              <a:gd name="T109" fmla="*/ 769 h 813"/>
              <a:gd name="T110" fmla="*/ 1062 w 1330"/>
              <a:gd name="T111" fmla="*/ 737 h 813"/>
              <a:gd name="T112" fmla="*/ 1136 w 1330"/>
              <a:gd name="T113" fmla="*/ 719 h 813"/>
              <a:gd name="T114" fmla="*/ 1176 w 1330"/>
              <a:gd name="T115" fmla="*/ 660 h 813"/>
              <a:gd name="T116" fmla="*/ 1223 w 1330"/>
              <a:gd name="T117" fmla="*/ 584 h 813"/>
              <a:gd name="T118" fmla="*/ 1271 w 1330"/>
              <a:gd name="T119" fmla="*/ 556 h 813"/>
              <a:gd name="T120" fmla="*/ 103 w 1330"/>
              <a:gd name="T121" fmla="*/ 38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0" h="813">
                <a:moveTo>
                  <a:pt x="1326" y="561"/>
                </a:moveTo>
                <a:lnTo>
                  <a:pt x="1323" y="545"/>
                </a:lnTo>
                <a:lnTo>
                  <a:pt x="1320" y="525"/>
                </a:lnTo>
                <a:lnTo>
                  <a:pt x="1326" y="509"/>
                </a:lnTo>
                <a:lnTo>
                  <a:pt x="1325" y="506"/>
                </a:lnTo>
                <a:lnTo>
                  <a:pt x="1322" y="503"/>
                </a:lnTo>
                <a:lnTo>
                  <a:pt x="1319" y="500"/>
                </a:lnTo>
                <a:lnTo>
                  <a:pt x="1302" y="496"/>
                </a:lnTo>
                <a:lnTo>
                  <a:pt x="1297" y="494"/>
                </a:lnTo>
                <a:lnTo>
                  <a:pt x="1289" y="489"/>
                </a:lnTo>
                <a:lnTo>
                  <a:pt x="1280" y="484"/>
                </a:lnTo>
                <a:lnTo>
                  <a:pt x="1273" y="480"/>
                </a:lnTo>
                <a:lnTo>
                  <a:pt x="1261" y="475"/>
                </a:lnTo>
                <a:lnTo>
                  <a:pt x="1250" y="473"/>
                </a:lnTo>
                <a:lnTo>
                  <a:pt x="1244" y="475"/>
                </a:lnTo>
                <a:lnTo>
                  <a:pt x="1239" y="477"/>
                </a:lnTo>
                <a:lnTo>
                  <a:pt x="1234" y="477"/>
                </a:lnTo>
                <a:lnTo>
                  <a:pt x="1229" y="476"/>
                </a:lnTo>
                <a:lnTo>
                  <a:pt x="1208" y="464"/>
                </a:lnTo>
                <a:lnTo>
                  <a:pt x="1175" y="442"/>
                </a:lnTo>
                <a:lnTo>
                  <a:pt x="1149" y="428"/>
                </a:lnTo>
                <a:lnTo>
                  <a:pt x="1133" y="421"/>
                </a:lnTo>
                <a:lnTo>
                  <a:pt x="1129" y="419"/>
                </a:lnTo>
                <a:lnTo>
                  <a:pt x="1120" y="412"/>
                </a:lnTo>
                <a:lnTo>
                  <a:pt x="1097" y="395"/>
                </a:lnTo>
                <a:lnTo>
                  <a:pt x="1084" y="398"/>
                </a:lnTo>
                <a:lnTo>
                  <a:pt x="1063" y="387"/>
                </a:lnTo>
                <a:lnTo>
                  <a:pt x="1045" y="375"/>
                </a:lnTo>
                <a:lnTo>
                  <a:pt x="1040" y="372"/>
                </a:lnTo>
                <a:lnTo>
                  <a:pt x="1017" y="351"/>
                </a:lnTo>
                <a:lnTo>
                  <a:pt x="995" y="338"/>
                </a:lnTo>
                <a:lnTo>
                  <a:pt x="971" y="324"/>
                </a:lnTo>
                <a:lnTo>
                  <a:pt x="956" y="315"/>
                </a:lnTo>
                <a:lnTo>
                  <a:pt x="931" y="300"/>
                </a:lnTo>
                <a:lnTo>
                  <a:pt x="917" y="290"/>
                </a:lnTo>
                <a:lnTo>
                  <a:pt x="913" y="287"/>
                </a:lnTo>
                <a:lnTo>
                  <a:pt x="908" y="289"/>
                </a:lnTo>
                <a:lnTo>
                  <a:pt x="895" y="258"/>
                </a:lnTo>
                <a:lnTo>
                  <a:pt x="885" y="243"/>
                </a:lnTo>
                <a:lnTo>
                  <a:pt x="874" y="236"/>
                </a:lnTo>
                <a:lnTo>
                  <a:pt x="863" y="221"/>
                </a:lnTo>
                <a:lnTo>
                  <a:pt x="851" y="198"/>
                </a:lnTo>
                <a:lnTo>
                  <a:pt x="843" y="183"/>
                </a:lnTo>
                <a:lnTo>
                  <a:pt x="836" y="177"/>
                </a:lnTo>
                <a:lnTo>
                  <a:pt x="825" y="169"/>
                </a:lnTo>
                <a:lnTo>
                  <a:pt x="810" y="162"/>
                </a:lnTo>
                <a:lnTo>
                  <a:pt x="796" y="158"/>
                </a:lnTo>
                <a:lnTo>
                  <a:pt x="792" y="158"/>
                </a:lnTo>
                <a:lnTo>
                  <a:pt x="790" y="159"/>
                </a:lnTo>
                <a:lnTo>
                  <a:pt x="788" y="160"/>
                </a:lnTo>
                <a:lnTo>
                  <a:pt x="784" y="166"/>
                </a:lnTo>
                <a:lnTo>
                  <a:pt x="777" y="167"/>
                </a:lnTo>
                <a:lnTo>
                  <a:pt x="771" y="167"/>
                </a:lnTo>
                <a:lnTo>
                  <a:pt x="765" y="165"/>
                </a:lnTo>
                <a:lnTo>
                  <a:pt x="748" y="163"/>
                </a:lnTo>
                <a:lnTo>
                  <a:pt x="742" y="161"/>
                </a:lnTo>
                <a:lnTo>
                  <a:pt x="732" y="161"/>
                </a:lnTo>
                <a:lnTo>
                  <a:pt x="712" y="164"/>
                </a:lnTo>
                <a:lnTo>
                  <a:pt x="707" y="163"/>
                </a:lnTo>
                <a:lnTo>
                  <a:pt x="682" y="150"/>
                </a:lnTo>
                <a:lnTo>
                  <a:pt x="670" y="145"/>
                </a:lnTo>
                <a:lnTo>
                  <a:pt x="668" y="142"/>
                </a:lnTo>
                <a:lnTo>
                  <a:pt x="667" y="137"/>
                </a:lnTo>
                <a:lnTo>
                  <a:pt x="668" y="129"/>
                </a:lnTo>
                <a:lnTo>
                  <a:pt x="670" y="124"/>
                </a:lnTo>
                <a:lnTo>
                  <a:pt x="668" y="118"/>
                </a:lnTo>
                <a:lnTo>
                  <a:pt x="662" y="113"/>
                </a:lnTo>
                <a:lnTo>
                  <a:pt x="661" y="107"/>
                </a:lnTo>
                <a:lnTo>
                  <a:pt x="663" y="103"/>
                </a:lnTo>
                <a:lnTo>
                  <a:pt x="669" y="104"/>
                </a:lnTo>
                <a:lnTo>
                  <a:pt x="671" y="102"/>
                </a:lnTo>
                <a:lnTo>
                  <a:pt x="669" y="99"/>
                </a:lnTo>
                <a:lnTo>
                  <a:pt x="665" y="96"/>
                </a:lnTo>
                <a:lnTo>
                  <a:pt x="660" y="91"/>
                </a:lnTo>
                <a:lnTo>
                  <a:pt x="647" y="86"/>
                </a:lnTo>
                <a:lnTo>
                  <a:pt x="644" y="84"/>
                </a:lnTo>
                <a:lnTo>
                  <a:pt x="645" y="82"/>
                </a:lnTo>
                <a:lnTo>
                  <a:pt x="646" y="80"/>
                </a:lnTo>
                <a:lnTo>
                  <a:pt x="645" y="75"/>
                </a:lnTo>
                <a:lnTo>
                  <a:pt x="644" y="68"/>
                </a:lnTo>
                <a:lnTo>
                  <a:pt x="645" y="65"/>
                </a:lnTo>
                <a:lnTo>
                  <a:pt x="645" y="62"/>
                </a:lnTo>
                <a:lnTo>
                  <a:pt x="643" y="60"/>
                </a:lnTo>
                <a:lnTo>
                  <a:pt x="638" y="57"/>
                </a:lnTo>
                <a:lnTo>
                  <a:pt x="630" y="50"/>
                </a:lnTo>
                <a:lnTo>
                  <a:pt x="621" y="49"/>
                </a:lnTo>
                <a:lnTo>
                  <a:pt x="594" y="50"/>
                </a:lnTo>
                <a:lnTo>
                  <a:pt x="585" y="47"/>
                </a:lnTo>
                <a:lnTo>
                  <a:pt x="577" y="44"/>
                </a:lnTo>
                <a:lnTo>
                  <a:pt x="568" y="31"/>
                </a:lnTo>
                <a:lnTo>
                  <a:pt x="564" y="28"/>
                </a:lnTo>
                <a:lnTo>
                  <a:pt x="560" y="26"/>
                </a:lnTo>
                <a:lnTo>
                  <a:pt x="553" y="26"/>
                </a:lnTo>
                <a:lnTo>
                  <a:pt x="544" y="25"/>
                </a:lnTo>
                <a:lnTo>
                  <a:pt x="538" y="23"/>
                </a:lnTo>
                <a:lnTo>
                  <a:pt x="523" y="11"/>
                </a:lnTo>
                <a:lnTo>
                  <a:pt x="508" y="0"/>
                </a:lnTo>
                <a:lnTo>
                  <a:pt x="505" y="10"/>
                </a:lnTo>
                <a:lnTo>
                  <a:pt x="501" y="12"/>
                </a:lnTo>
                <a:lnTo>
                  <a:pt x="490" y="11"/>
                </a:lnTo>
                <a:lnTo>
                  <a:pt x="482" y="10"/>
                </a:lnTo>
                <a:lnTo>
                  <a:pt x="478" y="12"/>
                </a:lnTo>
                <a:lnTo>
                  <a:pt x="474" y="16"/>
                </a:lnTo>
                <a:lnTo>
                  <a:pt x="475" y="18"/>
                </a:lnTo>
                <a:lnTo>
                  <a:pt x="479" y="21"/>
                </a:lnTo>
                <a:lnTo>
                  <a:pt x="488" y="26"/>
                </a:lnTo>
                <a:lnTo>
                  <a:pt x="502" y="39"/>
                </a:lnTo>
                <a:lnTo>
                  <a:pt x="508" y="45"/>
                </a:lnTo>
                <a:lnTo>
                  <a:pt x="510" y="48"/>
                </a:lnTo>
                <a:lnTo>
                  <a:pt x="509" y="50"/>
                </a:lnTo>
                <a:lnTo>
                  <a:pt x="508" y="50"/>
                </a:lnTo>
                <a:lnTo>
                  <a:pt x="505" y="50"/>
                </a:lnTo>
                <a:lnTo>
                  <a:pt x="502" y="50"/>
                </a:lnTo>
                <a:lnTo>
                  <a:pt x="500" y="48"/>
                </a:lnTo>
                <a:lnTo>
                  <a:pt x="499" y="45"/>
                </a:lnTo>
                <a:lnTo>
                  <a:pt x="494" y="39"/>
                </a:lnTo>
                <a:lnTo>
                  <a:pt x="490" y="36"/>
                </a:lnTo>
                <a:lnTo>
                  <a:pt x="485" y="34"/>
                </a:lnTo>
                <a:lnTo>
                  <a:pt x="479" y="33"/>
                </a:lnTo>
                <a:lnTo>
                  <a:pt x="470" y="30"/>
                </a:lnTo>
                <a:lnTo>
                  <a:pt x="466" y="30"/>
                </a:lnTo>
                <a:lnTo>
                  <a:pt x="463" y="33"/>
                </a:lnTo>
                <a:lnTo>
                  <a:pt x="461" y="37"/>
                </a:lnTo>
                <a:lnTo>
                  <a:pt x="461" y="46"/>
                </a:lnTo>
                <a:lnTo>
                  <a:pt x="457" y="58"/>
                </a:lnTo>
                <a:lnTo>
                  <a:pt x="455" y="62"/>
                </a:lnTo>
                <a:lnTo>
                  <a:pt x="444" y="65"/>
                </a:lnTo>
                <a:lnTo>
                  <a:pt x="417" y="65"/>
                </a:lnTo>
                <a:lnTo>
                  <a:pt x="410" y="69"/>
                </a:lnTo>
                <a:lnTo>
                  <a:pt x="406" y="73"/>
                </a:lnTo>
                <a:lnTo>
                  <a:pt x="399" y="86"/>
                </a:lnTo>
                <a:lnTo>
                  <a:pt x="393" y="90"/>
                </a:lnTo>
                <a:lnTo>
                  <a:pt x="388" y="96"/>
                </a:lnTo>
                <a:lnTo>
                  <a:pt x="394" y="116"/>
                </a:lnTo>
                <a:lnTo>
                  <a:pt x="402" y="140"/>
                </a:lnTo>
                <a:lnTo>
                  <a:pt x="408" y="146"/>
                </a:lnTo>
                <a:lnTo>
                  <a:pt x="411" y="148"/>
                </a:lnTo>
                <a:lnTo>
                  <a:pt x="412" y="150"/>
                </a:lnTo>
                <a:lnTo>
                  <a:pt x="411" y="152"/>
                </a:lnTo>
                <a:lnTo>
                  <a:pt x="409" y="154"/>
                </a:lnTo>
                <a:lnTo>
                  <a:pt x="405" y="159"/>
                </a:lnTo>
                <a:lnTo>
                  <a:pt x="401" y="159"/>
                </a:lnTo>
                <a:lnTo>
                  <a:pt x="392" y="158"/>
                </a:lnTo>
                <a:lnTo>
                  <a:pt x="384" y="157"/>
                </a:lnTo>
                <a:lnTo>
                  <a:pt x="358" y="155"/>
                </a:lnTo>
                <a:lnTo>
                  <a:pt x="337" y="154"/>
                </a:lnTo>
                <a:lnTo>
                  <a:pt x="314" y="153"/>
                </a:lnTo>
                <a:lnTo>
                  <a:pt x="310" y="153"/>
                </a:lnTo>
                <a:lnTo>
                  <a:pt x="302" y="154"/>
                </a:lnTo>
                <a:lnTo>
                  <a:pt x="289" y="157"/>
                </a:lnTo>
                <a:lnTo>
                  <a:pt x="278" y="159"/>
                </a:lnTo>
                <a:lnTo>
                  <a:pt x="271" y="158"/>
                </a:lnTo>
                <a:lnTo>
                  <a:pt x="266" y="156"/>
                </a:lnTo>
                <a:lnTo>
                  <a:pt x="261" y="150"/>
                </a:lnTo>
                <a:lnTo>
                  <a:pt x="254" y="144"/>
                </a:lnTo>
                <a:lnTo>
                  <a:pt x="247" y="139"/>
                </a:lnTo>
                <a:lnTo>
                  <a:pt x="237" y="127"/>
                </a:lnTo>
                <a:lnTo>
                  <a:pt x="231" y="119"/>
                </a:lnTo>
                <a:lnTo>
                  <a:pt x="214" y="101"/>
                </a:lnTo>
                <a:lnTo>
                  <a:pt x="211" y="96"/>
                </a:lnTo>
                <a:lnTo>
                  <a:pt x="208" y="90"/>
                </a:lnTo>
                <a:lnTo>
                  <a:pt x="202" y="85"/>
                </a:lnTo>
                <a:lnTo>
                  <a:pt x="184" y="74"/>
                </a:lnTo>
                <a:lnTo>
                  <a:pt x="164" y="63"/>
                </a:lnTo>
                <a:lnTo>
                  <a:pt x="145" y="53"/>
                </a:lnTo>
                <a:lnTo>
                  <a:pt x="140" y="49"/>
                </a:lnTo>
                <a:lnTo>
                  <a:pt x="131" y="46"/>
                </a:lnTo>
                <a:lnTo>
                  <a:pt x="121" y="46"/>
                </a:lnTo>
                <a:lnTo>
                  <a:pt x="114" y="47"/>
                </a:lnTo>
                <a:lnTo>
                  <a:pt x="93" y="50"/>
                </a:lnTo>
                <a:lnTo>
                  <a:pt x="78" y="55"/>
                </a:lnTo>
                <a:lnTo>
                  <a:pt x="58" y="60"/>
                </a:lnTo>
                <a:lnTo>
                  <a:pt x="42" y="66"/>
                </a:lnTo>
                <a:lnTo>
                  <a:pt x="39" y="68"/>
                </a:lnTo>
                <a:lnTo>
                  <a:pt x="27" y="75"/>
                </a:lnTo>
                <a:lnTo>
                  <a:pt x="15" y="87"/>
                </a:lnTo>
                <a:lnTo>
                  <a:pt x="0" y="104"/>
                </a:lnTo>
                <a:lnTo>
                  <a:pt x="15" y="130"/>
                </a:lnTo>
                <a:lnTo>
                  <a:pt x="30" y="148"/>
                </a:lnTo>
                <a:lnTo>
                  <a:pt x="41" y="162"/>
                </a:lnTo>
                <a:lnTo>
                  <a:pt x="43" y="166"/>
                </a:lnTo>
                <a:lnTo>
                  <a:pt x="44" y="165"/>
                </a:lnTo>
                <a:lnTo>
                  <a:pt x="39" y="151"/>
                </a:lnTo>
                <a:lnTo>
                  <a:pt x="38" y="122"/>
                </a:lnTo>
                <a:lnTo>
                  <a:pt x="37" y="118"/>
                </a:lnTo>
                <a:lnTo>
                  <a:pt x="29" y="111"/>
                </a:lnTo>
                <a:lnTo>
                  <a:pt x="34" y="92"/>
                </a:lnTo>
                <a:lnTo>
                  <a:pt x="38" y="84"/>
                </a:lnTo>
                <a:lnTo>
                  <a:pt x="48" y="74"/>
                </a:lnTo>
                <a:lnTo>
                  <a:pt x="53" y="72"/>
                </a:lnTo>
                <a:lnTo>
                  <a:pt x="63" y="73"/>
                </a:lnTo>
                <a:lnTo>
                  <a:pt x="81" y="69"/>
                </a:lnTo>
                <a:lnTo>
                  <a:pt x="91" y="67"/>
                </a:lnTo>
                <a:lnTo>
                  <a:pt x="103" y="68"/>
                </a:lnTo>
                <a:lnTo>
                  <a:pt x="107" y="69"/>
                </a:lnTo>
                <a:lnTo>
                  <a:pt x="111" y="72"/>
                </a:lnTo>
                <a:lnTo>
                  <a:pt x="126" y="95"/>
                </a:lnTo>
                <a:lnTo>
                  <a:pt x="132" y="105"/>
                </a:lnTo>
                <a:lnTo>
                  <a:pt x="138" y="119"/>
                </a:lnTo>
                <a:lnTo>
                  <a:pt x="145" y="131"/>
                </a:lnTo>
                <a:lnTo>
                  <a:pt x="154" y="142"/>
                </a:lnTo>
                <a:lnTo>
                  <a:pt x="165" y="149"/>
                </a:lnTo>
                <a:lnTo>
                  <a:pt x="196" y="166"/>
                </a:lnTo>
                <a:lnTo>
                  <a:pt x="204" y="174"/>
                </a:lnTo>
                <a:lnTo>
                  <a:pt x="208" y="179"/>
                </a:lnTo>
                <a:lnTo>
                  <a:pt x="210" y="185"/>
                </a:lnTo>
                <a:lnTo>
                  <a:pt x="212" y="192"/>
                </a:lnTo>
                <a:lnTo>
                  <a:pt x="212" y="198"/>
                </a:lnTo>
                <a:lnTo>
                  <a:pt x="210" y="200"/>
                </a:lnTo>
                <a:lnTo>
                  <a:pt x="208" y="201"/>
                </a:lnTo>
                <a:lnTo>
                  <a:pt x="199" y="204"/>
                </a:lnTo>
                <a:lnTo>
                  <a:pt x="182" y="200"/>
                </a:lnTo>
                <a:lnTo>
                  <a:pt x="178" y="204"/>
                </a:lnTo>
                <a:lnTo>
                  <a:pt x="181" y="211"/>
                </a:lnTo>
                <a:lnTo>
                  <a:pt x="186" y="220"/>
                </a:lnTo>
                <a:lnTo>
                  <a:pt x="182" y="220"/>
                </a:lnTo>
                <a:lnTo>
                  <a:pt x="178" y="220"/>
                </a:lnTo>
                <a:lnTo>
                  <a:pt x="170" y="217"/>
                </a:lnTo>
                <a:lnTo>
                  <a:pt x="161" y="218"/>
                </a:lnTo>
                <a:lnTo>
                  <a:pt x="143" y="224"/>
                </a:lnTo>
                <a:lnTo>
                  <a:pt x="134" y="223"/>
                </a:lnTo>
                <a:lnTo>
                  <a:pt x="126" y="213"/>
                </a:lnTo>
                <a:lnTo>
                  <a:pt x="118" y="205"/>
                </a:lnTo>
                <a:lnTo>
                  <a:pt x="108" y="204"/>
                </a:lnTo>
                <a:lnTo>
                  <a:pt x="101" y="208"/>
                </a:lnTo>
                <a:lnTo>
                  <a:pt x="93" y="209"/>
                </a:lnTo>
                <a:lnTo>
                  <a:pt x="80" y="206"/>
                </a:lnTo>
                <a:lnTo>
                  <a:pt x="76" y="205"/>
                </a:lnTo>
                <a:lnTo>
                  <a:pt x="67" y="198"/>
                </a:lnTo>
                <a:lnTo>
                  <a:pt x="61" y="191"/>
                </a:lnTo>
                <a:lnTo>
                  <a:pt x="55" y="183"/>
                </a:lnTo>
                <a:lnTo>
                  <a:pt x="53" y="201"/>
                </a:lnTo>
                <a:lnTo>
                  <a:pt x="53" y="220"/>
                </a:lnTo>
                <a:lnTo>
                  <a:pt x="50" y="235"/>
                </a:lnTo>
                <a:lnTo>
                  <a:pt x="49" y="251"/>
                </a:lnTo>
                <a:lnTo>
                  <a:pt x="53" y="269"/>
                </a:lnTo>
                <a:lnTo>
                  <a:pt x="61" y="287"/>
                </a:lnTo>
                <a:lnTo>
                  <a:pt x="72" y="293"/>
                </a:lnTo>
                <a:lnTo>
                  <a:pt x="79" y="303"/>
                </a:lnTo>
                <a:lnTo>
                  <a:pt x="86" y="309"/>
                </a:lnTo>
                <a:lnTo>
                  <a:pt x="77" y="295"/>
                </a:lnTo>
                <a:lnTo>
                  <a:pt x="78" y="285"/>
                </a:lnTo>
                <a:lnTo>
                  <a:pt x="91" y="286"/>
                </a:lnTo>
                <a:lnTo>
                  <a:pt x="105" y="289"/>
                </a:lnTo>
                <a:lnTo>
                  <a:pt x="116" y="288"/>
                </a:lnTo>
                <a:lnTo>
                  <a:pt x="121" y="290"/>
                </a:lnTo>
                <a:lnTo>
                  <a:pt x="124" y="294"/>
                </a:lnTo>
                <a:lnTo>
                  <a:pt x="123" y="303"/>
                </a:lnTo>
                <a:lnTo>
                  <a:pt x="124" y="312"/>
                </a:lnTo>
                <a:lnTo>
                  <a:pt x="127" y="320"/>
                </a:lnTo>
                <a:lnTo>
                  <a:pt x="133" y="323"/>
                </a:lnTo>
                <a:lnTo>
                  <a:pt x="138" y="327"/>
                </a:lnTo>
                <a:lnTo>
                  <a:pt x="141" y="333"/>
                </a:lnTo>
                <a:lnTo>
                  <a:pt x="132" y="335"/>
                </a:lnTo>
                <a:lnTo>
                  <a:pt x="122" y="334"/>
                </a:lnTo>
                <a:lnTo>
                  <a:pt x="115" y="332"/>
                </a:lnTo>
                <a:lnTo>
                  <a:pt x="107" y="327"/>
                </a:lnTo>
                <a:lnTo>
                  <a:pt x="100" y="345"/>
                </a:lnTo>
                <a:lnTo>
                  <a:pt x="102" y="355"/>
                </a:lnTo>
                <a:lnTo>
                  <a:pt x="106" y="363"/>
                </a:lnTo>
                <a:lnTo>
                  <a:pt x="109" y="358"/>
                </a:lnTo>
                <a:lnTo>
                  <a:pt x="115" y="355"/>
                </a:lnTo>
                <a:lnTo>
                  <a:pt x="121" y="355"/>
                </a:lnTo>
                <a:lnTo>
                  <a:pt x="134" y="359"/>
                </a:lnTo>
                <a:lnTo>
                  <a:pt x="140" y="362"/>
                </a:lnTo>
                <a:lnTo>
                  <a:pt x="148" y="369"/>
                </a:lnTo>
                <a:lnTo>
                  <a:pt x="156" y="369"/>
                </a:lnTo>
                <a:lnTo>
                  <a:pt x="157" y="375"/>
                </a:lnTo>
                <a:lnTo>
                  <a:pt x="159" y="382"/>
                </a:lnTo>
                <a:lnTo>
                  <a:pt x="169" y="391"/>
                </a:lnTo>
                <a:lnTo>
                  <a:pt x="175" y="398"/>
                </a:lnTo>
                <a:lnTo>
                  <a:pt x="178" y="407"/>
                </a:lnTo>
                <a:lnTo>
                  <a:pt x="179" y="421"/>
                </a:lnTo>
                <a:lnTo>
                  <a:pt x="179" y="433"/>
                </a:lnTo>
                <a:lnTo>
                  <a:pt x="180" y="445"/>
                </a:lnTo>
                <a:lnTo>
                  <a:pt x="183" y="457"/>
                </a:lnTo>
                <a:lnTo>
                  <a:pt x="185" y="471"/>
                </a:lnTo>
                <a:lnTo>
                  <a:pt x="187" y="497"/>
                </a:lnTo>
                <a:lnTo>
                  <a:pt x="189" y="509"/>
                </a:lnTo>
                <a:lnTo>
                  <a:pt x="196" y="537"/>
                </a:lnTo>
                <a:lnTo>
                  <a:pt x="205" y="566"/>
                </a:lnTo>
                <a:lnTo>
                  <a:pt x="208" y="574"/>
                </a:lnTo>
                <a:lnTo>
                  <a:pt x="232" y="575"/>
                </a:lnTo>
                <a:lnTo>
                  <a:pt x="242" y="573"/>
                </a:lnTo>
                <a:lnTo>
                  <a:pt x="255" y="567"/>
                </a:lnTo>
                <a:lnTo>
                  <a:pt x="265" y="563"/>
                </a:lnTo>
                <a:lnTo>
                  <a:pt x="270" y="563"/>
                </a:lnTo>
                <a:lnTo>
                  <a:pt x="276" y="560"/>
                </a:lnTo>
                <a:lnTo>
                  <a:pt x="279" y="557"/>
                </a:lnTo>
                <a:lnTo>
                  <a:pt x="284" y="532"/>
                </a:lnTo>
                <a:lnTo>
                  <a:pt x="288" y="526"/>
                </a:lnTo>
                <a:lnTo>
                  <a:pt x="301" y="512"/>
                </a:lnTo>
                <a:lnTo>
                  <a:pt x="313" y="504"/>
                </a:lnTo>
                <a:lnTo>
                  <a:pt x="325" y="496"/>
                </a:lnTo>
                <a:lnTo>
                  <a:pt x="342" y="491"/>
                </a:lnTo>
                <a:lnTo>
                  <a:pt x="366" y="491"/>
                </a:lnTo>
                <a:lnTo>
                  <a:pt x="384" y="493"/>
                </a:lnTo>
                <a:lnTo>
                  <a:pt x="395" y="493"/>
                </a:lnTo>
                <a:lnTo>
                  <a:pt x="400" y="494"/>
                </a:lnTo>
                <a:lnTo>
                  <a:pt x="404" y="493"/>
                </a:lnTo>
                <a:lnTo>
                  <a:pt x="406" y="491"/>
                </a:lnTo>
                <a:lnTo>
                  <a:pt x="406" y="481"/>
                </a:lnTo>
                <a:lnTo>
                  <a:pt x="409" y="478"/>
                </a:lnTo>
                <a:lnTo>
                  <a:pt x="415" y="475"/>
                </a:lnTo>
                <a:lnTo>
                  <a:pt x="425" y="475"/>
                </a:lnTo>
                <a:lnTo>
                  <a:pt x="435" y="474"/>
                </a:lnTo>
                <a:lnTo>
                  <a:pt x="446" y="475"/>
                </a:lnTo>
                <a:lnTo>
                  <a:pt x="458" y="479"/>
                </a:lnTo>
                <a:lnTo>
                  <a:pt x="473" y="479"/>
                </a:lnTo>
                <a:lnTo>
                  <a:pt x="483" y="478"/>
                </a:lnTo>
                <a:lnTo>
                  <a:pt x="490" y="482"/>
                </a:lnTo>
                <a:lnTo>
                  <a:pt x="495" y="488"/>
                </a:lnTo>
                <a:lnTo>
                  <a:pt x="497" y="492"/>
                </a:lnTo>
                <a:lnTo>
                  <a:pt x="499" y="498"/>
                </a:lnTo>
                <a:lnTo>
                  <a:pt x="500" y="503"/>
                </a:lnTo>
                <a:lnTo>
                  <a:pt x="502" y="504"/>
                </a:lnTo>
                <a:lnTo>
                  <a:pt x="508" y="507"/>
                </a:lnTo>
                <a:lnTo>
                  <a:pt x="517" y="509"/>
                </a:lnTo>
                <a:lnTo>
                  <a:pt x="535" y="512"/>
                </a:lnTo>
                <a:lnTo>
                  <a:pt x="552" y="517"/>
                </a:lnTo>
                <a:lnTo>
                  <a:pt x="560" y="520"/>
                </a:lnTo>
                <a:lnTo>
                  <a:pt x="572" y="525"/>
                </a:lnTo>
                <a:lnTo>
                  <a:pt x="588" y="538"/>
                </a:lnTo>
                <a:lnTo>
                  <a:pt x="593" y="540"/>
                </a:lnTo>
                <a:lnTo>
                  <a:pt x="601" y="541"/>
                </a:lnTo>
                <a:lnTo>
                  <a:pt x="605" y="541"/>
                </a:lnTo>
                <a:lnTo>
                  <a:pt x="614" y="535"/>
                </a:lnTo>
                <a:lnTo>
                  <a:pt x="623" y="539"/>
                </a:lnTo>
                <a:lnTo>
                  <a:pt x="628" y="539"/>
                </a:lnTo>
                <a:lnTo>
                  <a:pt x="637" y="536"/>
                </a:lnTo>
                <a:lnTo>
                  <a:pt x="649" y="540"/>
                </a:lnTo>
                <a:lnTo>
                  <a:pt x="678" y="555"/>
                </a:lnTo>
                <a:lnTo>
                  <a:pt x="682" y="554"/>
                </a:lnTo>
                <a:lnTo>
                  <a:pt x="684" y="556"/>
                </a:lnTo>
                <a:lnTo>
                  <a:pt x="687" y="559"/>
                </a:lnTo>
                <a:lnTo>
                  <a:pt x="689" y="563"/>
                </a:lnTo>
                <a:lnTo>
                  <a:pt x="693" y="575"/>
                </a:lnTo>
                <a:lnTo>
                  <a:pt x="703" y="584"/>
                </a:lnTo>
                <a:lnTo>
                  <a:pt x="713" y="592"/>
                </a:lnTo>
                <a:lnTo>
                  <a:pt x="725" y="596"/>
                </a:lnTo>
                <a:lnTo>
                  <a:pt x="750" y="607"/>
                </a:lnTo>
                <a:lnTo>
                  <a:pt x="763" y="615"/>
                </a:lnTo>
                <a:lnTo>
                  <a:pt x="775" y="631"/>
                </a:lnTo>
                <a:lnTo>
                  <a:pt x="791" y="650"/>
                </a:lnTo>
                <a:lnTo>
                  <a:pt x="793" y="651"/>
                </a:lnTo>
                <a:lnTo>
                  <a:pt x="826" y="651"/>
                </a:lnTo>
                <a:lnTo>
                  <a:pt x="863" y="651"/>
                </a:lnTo>
                <a:lnTo>
                  <a:pt x="869" y="659"/>
                </a:lnTo>
                <a:lnTo>
                  <a:pt x="870" y="674"/>
                </a:lnTo>
                <a:lnTo>
                  <a:pt x="875" y="689"/>
                </a:lnTo>
                <a:lnTo>
                  <a:pt x="880" y="700"/>
                </a:lnTo>
                <a:lnTo>
                  <a:pt x="881" y="710"/>
                </a:lnTo>
                <a:lnTo>
                  <a:pt x="880" y="716"/>
                </a:lnTo>
                <a:lnTo>
                  <a:pt x="879" y="722"/>
                </a:lnTo>
                <a:lnTo>
                  <a:pt x="878" y="724"/>
                </a:lnTo>
                <a:lnTo>
                  <a:pt x="884" y="728"/>
                </a:lnTo>
                <a:lnTo>
                  <a:pt x="889" y="736"/>
                </a:lnTo>
                <a:lnTo>
                  <a:pt x="892" y="748"/>
                </a:lnTo>
                <a:lnTo>
                  <a:pt x="891" y="754"/>
                </a:lnTo>
                <a:lnTo>
                  <a:pt x="892" y="759"/>
                </a:lnTo>
                <a:lnTo>
                  <a:pt x="895" y="763"/>
                </a:lnTo>
                <a:lnTo>
                  <a:pt x="902" y="762"/>
                </a:lnTo>
                <a:lnTo>
                  <a:pt x="906" y="766"/>
                </a:lnTo>
                <a:lnTo>
                  <a:pt x="910" y="771"/>
                </a:lnTo>
                <a:lnTo>
                  <a:pt x="924" y="780"/>
                </a:lnTo>
                <a:lnTo>
                  <a:pt x="931" y="783"/>
                </a:lnTo>
                <a:lnTo>
                  <a:pt x="940" y="785"/>
                </a:lnTo>
                <a:lnTo>
                  <a:pt x="951" y="783"/>
                </a:lnTo>
                <a:lnTo>
                  <a:pt x="959" y="782"/>
                </a:lnTo>
                <a:lnTo>
                  <a:pt x="963" y="782"/>
                </a:lnTo>
                <a:lnTo>
                  <a:pt x="974" y="789"/>
                </a:lnTo>
                <a:lnTo>
                  <a:pt x="986" y="800"/>
                </a:lnTo>
                <a:lnTo>
                  <a:pt x="990" y="804"/>
                </a:lnTo>
                <a:lnTo>
                  <a:pt x="993" y="811"/>
                </a:lnTo>
                <a:lnTo>
                  <a:pt x="997" y="813"/>
                </a:lnTo>
                <a:lnTo>
                  <a:pt x="1003" y="806"/>
                </a:lnTo>
                <a:lnTo>
                  <a:pt x="1010" y="804"/>
                </a:lnTo>
                <a:lnTo>
                  <a:pt x="1016" y="805"/>
                </a:lnTo>
                <a:lnTo>
                  <a:pt x="1024" y="806"/>
                </a:lnTo>
                <a:lnTo>
                  <a:pt x="1030" y="803"/>
                </a:lnTo>
                <a:lnTo>
                  <a:pt x="1033" y="802"/>
                </a:lnTo>
                <a:lnTo>
                  <a:pt x="1043" y="792"/>
                </a:lnTo>
                <a:lnTo>
                  <a:pt x="1053" y="786"/>
                </a:lnTo>
                <a:lnTo>
                  <a:pt x="1059" y="782"/>
                </a:lnTo>
                <a:lnTo>
                  <a:pt x="1059" y="769"/>
                </a:lnTo>
                <a:lnTo>
                  <a:pt x="1061" y="761"/>
                </a:lnTo>
                <a:lnTo>
                  <a:pt x="1065" y="757"/>
                </a:lnTo>
                <a:lnTo>
                  <a:pt x="1062" y="751"/>
                </a:lnTo>
                <a:lnTo>
                  <a:pt x="1059" y="747"/>
                </a:lnTo>
                <a:lnTo>
                  <a:pt x="1056" y="741"/>
                </a:lnTo>
                <a:lnTo>
                  <a:pt x="1058" y="738"/>
                </a:lnTo>
                <a:lnTo>
                  <a:pt x="1062" y="737"/>
                </a:lnTo>
                <a:lnTo>
                  <a:pt x="1073" y="737"/>
                </a:lnTo>
                <a:lnTo>
                  <a:pt x="1092" y="731"/>
                </a:lnTo>
                <a:lnTo>
                  <a:pt x="1107" y="725"/>
                </a:lnTo>
                <a:lnTo>
                  <a:pt x="1120" y="720"/>
                </a:lnTo>
                <a:lnTo>
                  <a:pt x="1127" y="720"/>
                </a:lnTo>
                <a:lnTo>
                  <a:pt x="1133" y="720"/>
                </a:lnTo>
                <a:lnTo>
                  <a:pt x="1136" y="719"/>
                </a:lnTo>
                <a:lnTo>
                  <a:pt x="1136" y="714"/>
                </a:lnTo>
                <a:lnTo>
                  <a:pt x="1139" y="708"/>
                </a:lnTo>
                <a:lnTo>
                  <a:pt x="1146" y="705"/>
                </a:lnTo>
                <a:lnTo>
                  <a:pt x="1160" y="696"/>
                </a:lnTo>
                <a:lnTo>
                  <a:pt x="1172" y="684"/>
                </a:lnTo>
                <a:lnTo>
                  <a:pt x="1175" y="674"/>
                </a:lnTo>
                <a:lnTo>
                  <a:pt x="1176" y="660"/>
                </a:lnTo>
                <a:lnTo>
                  <a:pt x="1178" y="639"/>
                </a:lnTo>
                <a:lnTo>
                  <a:pt x="1181" y="615"/>
                </a:lnTo>
                <a:lnTo>
                  <a:pt x="1181" y="605"/>
                </a:lnTo>
                <a:lnTo>
                  <a:pt x="1183" y="597"/>
                </a:lnTo>
                <a:lnTo>
                  <a:pt x="1193" y="590"/>
                </a:lnTo>
                <a:lnTo>
                  <a:pt x="1204" y="585"/>
                </a:lnTo>
                <a:lnTo>
                  <a:pt x="1223" y="584"/>
                </a:lnTo>
                <a:lnTo>
                  <a:pt x="1245" y="584"/>
                </a:lnTo>
                <a:lnTo>
                  <a:pt x="1248" y="571"/>
                </a:lnTo>
                <a:lnTo>
                  <a:pt x="1249" y="560"/>
                </a:lnTo>
                <a:lnTo>
                  <a:pt x="1252" y="555"/>
                </a:lnTo>
                <a:lnTo>
                  <a:pt x="1256" y="550"/>
                </a:lnTo>
                <a:lnTo>
                  <a:pt x="1258" y="549"/>
                </a:lnTo>
                <a:lnTo>
                  <a:pt x="1271" y="556"/>
                </a:lnTo>
                <a:lnTo>
                  <a:pt x="1291" y="566"/>
                </a:lnTo>
                <a:lnTo>
                  <a:pt x="1314" y="571"/>
                </a:lnTo>
                <a:lnTo>
                  <a:pt x="1325" y="574"/>
                </a:lnTo>
                <a:lnTo>
                  <a:pt x="1330" y="573"/>
                </a:lnTo>
                <a:lnTo>
                  <a:pt x="1326" y="561"/>
                </a:lnTo>
                <a:close/>
                <a:moveTo>
                  <a:pt x="101" y="389"/>
                </a:moveTo>
                <a:lnTo>
                  <a:pt x="103" y="383"/>
                </a:lnTo>
                <a:lnTo>
                  <a:pt x="100" y="382"/>
                </a:lnTo>
                <a:lnTo>
                  <a:pt x="98" y="387"/>
                </a:lnTo>
                <a:lnTo>
                  <a:pt x="103" y="404"/>
                </a:lnTo>
                <a:lnTo>
                  <a:pt x="110" y="419"/>
                </a:lnTo>
                <a:lnTo>
                  <a:pt x="110" y="414"/>
                </a:lnTo>
                <a:lnTo>
                  <a:pt x="101" y="3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3" name="Freeform 11"/>
          <p:cNvSpPr>
            <a:spLocks noEditPoints="1"/>
          </p:cNvSpPr>
          <p:nvPr/>
        </p:nvSpPr>
        <p:spPr bwMode="auto">
          <a:xfrm>
            <a:off x="9623054" y="3507354"/>
            <a:ext cx="282436" cy="552740"/>
          </a:xfrm>
          <a:custGeom>
            <a:avLst/>
            <a:gdLst>
              <a:gd name="T0" fmla="*/ 814 w 817"/>
              <a:gd name="T1" fmla="*/ 509 h 1595"/>
              <a:gd name="T2" fmla="*/ 750 w 817"/>
              <a:gd name="T3" fmla="*/ 452 h 1595"/>
              <a:gd name="T4" fmla="*/ 674 w 817"/>
              <a:gd name="T5" fmla="*/ 294 h 1595"/>
              <a:gd name="T6" fmla="*/ 557 w 817"/>
              <a:gd name="T7" fmla="*/ 218 h 1595"/>
              <a:gd name="T8" fmla="*/ 526 w 817"/>
              <a:gd name="T9" fmla="*/ 264 h 1595"/>
              <a:gd name="T10" fmla="*/ 485 w 817"/>
              <a:gd name="T11" fmla="*/ 263 h 1595"/>
              <a:gd name="T12" fmla="*/ 418 w 817"/>
              <a:gd name="T13" fmla="*/ 266 h 1595"/>
              <a:gd name="T14" fmla="*/ 344 w 817"/>
              <a:gd name="T15" fmla="*/ 307 h 1595"/>
              <a:gd name="T16" fmla="*/ 350 w 817"/>
              <a:gd name="T17" fmla="*/ 204 h 1595"/>
              <a:gd name="T18" fmla="*/ 322 w 817"/>
              <a:gd name="T19" fmla="*/ 87 h 1595"/>
              <a:gd name="T20" fmla="*/ 274 w 817"/>
              <a:gd name="T21" fmla="*/ 46 h 1595"/>
              <a:gd name="T22" fmla="*/ 238 w 817"/>
              <a:gd name="T23" fmla="*/ 16 h 1595"/>
              <a:gd name="T24" fmla="*/ 187 w 817"/>
              <a:gd name="T25" fmla="*/ 11 h 1595"/>
              <a:gd name="T26" fmla="*/ 157 w 817"/>
              <a:gd name="T27" fmla="*/ 36 h 1595"/>
              <a:gd name="T28" fmla="*/ 118 w 817"/>
              <a:gd name="T29" fmla="*/ 70 h 1595"/>
              <a:gd name="T30" fmla="*/ 42 w 817"/>
              <a:gd name="T31" fmla="*/ 83 h 1595"/>
              <a:gd name="T32" fmla="*/ 27 w 817"/>
              <a:gd name="T33" fmla="*/ 200 h 1595"/>
              <a:gd name="T34" fmla="*/ 27 w 817"/>
              <a:gd name="T35" fmla="*/ 230 h 1595"/>
              <a:gd name="T36" fmla="*/ 80 w 817"/>
              <a:gd name="T37" fmla="*/ 329 h 1595"/>
              <a:gd name="T38" fmla="*/ 153 w 817"/>
              <a:gd name="T39" fmla="*/ 444 h 1595"/>
              <a:gd name="T40" fmla="*/ 148 w 817"/>
              <a:gd name="T41" fmla="*/ 524 h 1595"/>
              <a:gd name="T42" fmla="*/ 122 w 817"/>
              <a:gd name="T43" fmla="*/ 588 h 1595"/>
              <a:gd name="T44" fmla="*/ 223 w 817"/>
              <a:gd name="T45" fmla="*/ 724 h 1595"/>
              <a:gd name="T46" fmla="*/ 250 w 817"/>
              <a:gd name="T47" fmla="*/ 838 h 1595"/>
              <a:gd name="T48" fmla="*/ 284 w 817"/>
              <a:gd name="T49" fmla="*/ 942 h 1595"/>
              <a:gd name="T50" fmla="*/ 215 w 817"/>
              <a:gd name="T51" fmla="*/ 1058 h 1595"/>
              <a:gd name="T52" fmla="*/ 185 w 817"/>
              <a:gd name="T53" fmla="*/ 1236 h 1595"/>
              <a:gd name="T54" fmla="*/ 218 w 817"/>
              <a:gd name="T55" fmla="*/ 1308 h 1595"/>
              <a:gd name="T56" fmla="*/ 286 w 817"/>
              <a:gd name="T57" fmla="*/ 1388 h 1595"/>
              <a:gd name="T58" fmla="*/ 344 w 817"/>
              <a:gd name="T59" fmla="*/ 1475 h 1595"/>
              <a:gd name="T60" fmla="*/ 426 w 817"/>
              <a:gd name="T61" fmla="*/ 1504 h 1595"/>
              <a:gd name="T62" fmla="*/ 462 w 817"/>
              <a:gd name="T63" fmla="*/ 1561 h 1595"/>
              <a:gd name="T64" fmla="*/ 495 w 817"/>
              <a:gd name="T65" fmla="*/ 1572 h 1595"/>
              <a:gd name="T66" fmla="*/ 544 w 817"/>
              <a:gd name="T67" fmla="*/ 1559 h 1595"/>
              <a:gd name="T68" fmla="*/ 453 w 817"/>
              <a:gd name="T69" fmla="*/ 1464 h 1595"/>
              <a:gd name="T70" fmla="*/ 375 w 817"/>
              <a:gd name="T71" fmla="*/ 1365 h 1595"/>
              <a:gd name="T72" fmla="*/ 402 w 817"/>
              <a:gd name="T73" fmla="*/ 1412 h 1595"/>
              <a:gd name="T74" fmla="*/ 342 w 817"/>
              <a:gd name="T75" fmla="*/ 1268 h 1595"/>
              <a:gd name="T76" fmla="*/ 263 w 817"/>
              <a:gd name="T77" fmla="*/ 1165 h 1595"/>
              <a:gd name="T78" fmla="*/ 286 w 817"/>
              <a:gd name="T79" fmla="*/ 993 h 1595"/>
              <a:gd name="T80" fmla="*/ 321 w 817"/>
              <a:gd name="T81" fmla="*/ 796 h 1595"/>
              <a:gd name="T82" fmla="*/ 400 w 817"/>
              <a:gd name="T83" fmla="*/ 754 h 1595"/>
              <a:gd name="T84" fmla="*/ 453 w 817"/>
              <a:gd name="T85" fmla="*/ 842 h 1595"/>
              <a:gd name="T86" fmla="*/ 541 w 817"/>
              <a:gd name="T87" fmla="*/ 882 h 1595"/>
              <a:gd name="T88" fmla="*/ 602 w 817"/>
              <a:gd name="T89" fmla="*/ 940 h 1595"/>
              <a:gd name="T90" fmla="*/ 545 w 817"/>
              <a:gd name="T91" fmla="*/ 800 h 1595"/>
              <a:gd name="T92" fmla="*/ 553 w 817"/>
              <a:gd name="T93" fmla="*/ 724 h 1595"/>
              <a:gd name="T94" fmla="*/ 639 w 817"/>
              <a:gd name="T95" fmla="*/ 648 h 1595"/>
              <a:gd name="T96" fmla="*/ 759 w 817"/>
              <a:gd name="T97" fmla="*/ 650 h 1595"/>
              <a:gd name="T98" fmla="*/ 803 w 817"/>
              <a:gd name="T99" fmla="*/ 648 h 1595"/>
              <a:gd name="T100" fmla="*/ 536 w 817"/>
              <a:gd name="T101" fmla="*/ 893 h 1595"/>
              <a:gd name="T102" fmla="*/ 565 w 817"/>
              <a:gd name="T103" fmla="*/ 951 h 1595"/>
              <a:gd name="T104" fmla="*/ 339 w 817"/>
              <a:gd name="T105" fmla="*/ 1152 h 1595"/>
              <a:gd name="T106" fmla="*/ 336 w 817"/>
              <a:gd name="T107" fmla="*/ 1170 h 1595"/>
              <a:gd name="T108" fmla="*/ 190 w 817"/>
              <a:gd name="T109" fmla="*/ 1322 h 1595"/>
              <a:gd name="T110" fmla="*/ 193 w 817"/>
              <a:gd name="T111" fmla="*/ 1328 h 1595"/>
              <a:gd name="T112" fmla="*/ 268 w 817"/>
              <a:gd name="T113" fmla="*/ 1398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7" h="1595">
                <a:moveTo>
                  <a:pt x="814" y="581"/>
                </a:moveTo>
                <a:lnTo>
                  <a:pt x="809" y="571"/>
                </a:lnTo>
                <a:lnTo>
                  <a:pt x="807" y="558"/>
                </a:lnTo>
                <a:lnTo>
                  <a:pt x="808" y="551"/>
                </a:lnTo>
                <a:lnTo>
                  <a:pt x="808" y="547"/>
                </a:lnTo>
                <a:lnTo>
                  <a:pt x="813" y="541"/>
                </a:lnTo>
                <a:lnTo>
                  <a:pt x="816" y="533"/>
                </a:lnTo>
                <a:lnTo>
                  <a:pt x="817" y="522"/>
                </a:lnTo>
                <a:lnTo>
                  <a:pt x="816" y="514"/>
                </a:lnTo>
                <a:lnTo>
                  <a:pt x="814" y="509"/>
                </a:lnTo>
                <a:lnTo>
                  <a:pt x="808" y="505"/>
                </a:lnTo>
                <a:lnTo>
                  <a:pt x="797" y="501"/>
                </a:lnTo>
                <a:lnTo>
                  <a:pt x="790" y="496"/>
                </a:lnTo>
                <a:lnTo>
                  <a:pt x="787" y="489"/>
                </a:lnTo>
                <a:lnTo>
                  <a:pt x="787" y="484"/>
                </a:lnTo>
                <a:lnTo>
                  <a:pt x="789" y="479"/>
                </a:lnTo>
                <a:lnTo>
                  <a:pt x="781" y="473"/>
                </a:lnTo>
                <a:lnTo>
                  <a:pt x="764" y="467"/>
                </a:lnTo>
                <a:lnTo>
                  <a:pt x="753" y="460"/>
                </a:lnTo>
                <a:lnTo>
                  <a:pt x="750" y="452"/>
                </a:lnTo>
                <a:lnTo>
                  <a:pt x="742" y="440"/>
                </a:lnTo>
                <a:lnTo>
                  <a:pt x="728" y="427"/>
                </a:lnTo>
                <a:lnTo>
                  <a:pt x="719" y="407"/>
                </a:lnTo>
                <a:lnTo>
                  <a:pt x="714" y="382"/>
                </a:lnTo>
                <a:lnTo>
                  <a:pt x="713" y="361"/>
                </a:lnTo>
                <a:lnTo>
                  <a:pt x="715" y="337"/>
                </a:lnTo>
                <a:lnTo>
                  <a:pt x="706" y="320"/>
                </a:lnTo>
                <a:lnTo>
                  <a:pt x="697" y="311"/>
                </a:lnTo>
                <a:lnTo>
                  <a:pt x="685" y="304"/>
                </a:lnTo>
                <a:lnTo>
                  <a:pt x="674" y="294"/>
                </a:lnTo>
                <a:lnTo>
                  <a:pt x="662" y="281"/>
                </a:lnTo>
                <a:lnTo>
                  <a:pt x="648" y="262"/>
                </a:lnTo>
                <a:lnTo>
                  <a:pt x="630" y="238"/>
                </a:lnTo>
                <a:lnTo>
                  <a:pt x="620" y="227"/>
                </a:lnTo>
                <a:lnTo>
                  <a:pt x="615" y="230"/>
                </a:lnTo>
                <a:lnTo>
                  <a:pt x="605" y="227"/>
                </a:lnTo>
                <a:lnTo>
                  <a:pt x="589" y="220"/>
                </a:lnTo>
                <a:lnTo>
                  <a:pt x="575" y="217"/>
                </a:lnTo>
                <a:lnTo>
                  <a:pt x="564" y="216"/>
                </a:lnTo>
                <a:lnTo>
                  <a:pt x="557" y="218"/>
                </a:lnTo>
                <a:lnTo>
                  <a:pt x="553" y="221"/>
                </a:lnTo>
                <a:lnTo>
                  <a:pt x="553" y="225"/>
                </a:lnTo>
                <a:lnTo>
                  <a:pt x="558" y="229"/>
                </a:lnTo>
                <a:lnTo>
                  <a:pt x="557" y="231"/>
                </a:lnTo>
                <a:lnTo>
                  <a:pt x="550" y="234"/>
                </a:lnTo>
                <a:lnTo>
                  <a:pt x="546" y="238"/>
                </a:lnTo>
                <a:lnTo>
                  <a:pt x="542" y="246"/>
                </a:lnTo>
                <a:lnTo>
                  <a:pt x="539" y="258"/>
                </a:lnTo>
                <a:lnTo>
                  <a:pt x="534" y="263"/>
                </a:lnTo>
                <a:lnTo>
                  <a:pt x="526" y="264"/>
                </a:lnTo>
                <a:lnTo>
                  <a:pt x="518" y="267"/>
                </a:lnTo>
                <a:lnTo>
                  <a:pt x="510" y="273"/>
                </a:lnTo>
                <a:lnTo>
                  <a:pt x="507" y="277"/>
                </a:lnTo>
                <a:lnTo>
                  <a:pt x="508" y="280"/>
                </a:lnTo>
                <a:lnTo>
                  <a:pt x="506" y="281"/>
                </a:lnTo>
                <a:lnTo>
                  <a:pt x="502" y="279"/>
                </a:lnTo>
                <a:lnTo>
                  <a:pt x="499" y="275"/>
                </a:lnTo>
                <a:lnTo>
                  <a:pt x="499" y="269"/>
                </a:lnTo>
                <a:lnTo>
                  <a:pt x="494" y="265"/>
                </a:lnTo>
                <a:lnTo>
                  <a:pt x="485" y="263"/>
                </a:lnTo>
                <a:lnTo>
                  <a:pt x="473" y="256"/>
                </a:lnTo>
                <a:lnTo>
                  <a:pt x="461" y="245"/>
                </a:lnTo>
                <a:lnTo>
                  <a:pt x="452" y="239"/>
                </a:lnTo>
                <a:lnTo>
                  <a:pt x="448" y="239"/>
                </a:lnTo>
                <a:lnTo>
                  <a:pt x="442" y="243"/>
                </a:lnTo>
                <a:lnTo>
                  <a:pt x="435" y="252"/>
                </a:lnTo>
                <a:lnTo>
                  <a:pt x="429" y="256"/>
                </a:lnTo>
                <a:lnTo>
                  <a:pt x="423" y="254"/>
                </a:lnTo>
                <a:lnTo>
                  <a:pt x="420" y="258"/>
                </a:lnTo>
                <a:lnTo>
                  <a:pt x="418" y="266"/>
                </a:lnTo>
                <a:lnTo>
                  <a:pt x="414" y="273"/>
                </a:lnTo>
                <a:lnTo>
                  <a:pt x="403" y="280"/>
                </a:lnTo>
                <a:lnTo>
                  <a:pt x="402" y="281"/>
                </a:lnTo>
                <a:lnTo>
                  <a:pt x="390" y="292"/>
                </a:lnTo>
                <a:lnTo>
                  <a:pt x="380" y="302"/>
                </a:lnTo>
                <a:lnTo>
                  <a:pt x="370" y="316"/>
                </a:lnTo>
                <a:lnTo>
                  <a:pt x="364" y="318"/>
                </a:lnTo>
                <a:lnTo>
                  <a:pt x="358" y="314"/>
                </a:lnTo>
                <a:lnTo>
                  <a:pt x="350" y="311"/>
                </a:lnTo>
                <a:lnTo>
                  <a:pt x="344" y="307"/>
                </a:lnTo>
                <a:lnTo>
                  <a:pt x="350" y="283"/>
                </a:lnTo>
                <a:lnTo>
                  <a:pt x="357" y="258"/>
                </a:lnTo>
                <a:lnTo>
                  <a:pt x="359" y="246"/>
                </a:lnTo>
                <a:lnTo>
                  <a:pt x="358" y="237"/>
                </a:lnTo>
                <a:lnTo>
                  <a:pt x="356" y="231"/>
                </a:lnTo>
                <a:lnTo>
                  <a:pt x="351" y="223"/>
                </a:lnTo>
                <a:lnTo>
                  <a:pt x="346" y="218"/>
                </a:lnTo>
                <a:lnTo>
                  <a:pt x="346" y="214"/>
                </a:lnTo>
                <a:lnTo>
                  <a:pt x="346" y="210"/>
                </a:lnTo>
                <a:lnTo>
                  <a:pt x="350" y="204"/>
                </a:lnTo>
                <a:lnTo>
                  <a:pt x="354" y="194"/>
                </a:lnTo>
                <a:lnTo>
                  <a:pt x="357" y="176"/>
                </a:lnTo>
                <a:lnTo>
                  <a:pt x="360" y="156"/>
                </a:lnTo>
                <a:lnTo>
                  <a:pt x="358" y="144"/>
                </a:lnTo>
                <a:lnTo>
                  <a:pt x="352" y="131"/>
                </a:lnTo>
                <a:lnTo>
                  <a:pt x="347" y="118"/>
                </a:lnTo>
                <a:lnTo>
                  <a:pt x="347" y="101"/>
                </a:lnTo>
                <a:lnTo>
                  <a:pt x="345" y="94"/>
                </a:lnTo>
                <a:lnTo>
                  <a:pt x="340" y="91"/>
                </a:lnTo>
                <a:lnTo>
                  <a:pt x="322" y="87"/>
                </a:lnTo>
                <a:lnTo>
                  <a:pt x="316" y="88"/>
                </a:lnTo>
                <a:lnTo>
                  <a:pt x="311" y="90"/>
                </a:lnTo>
                <a:lnTo>
                  <a:pt x="307" y="95"/>
                </a:lnTo>
                <a:lnTo>
                  <a:pt x="302" y="98"/>
                </a:lnTo>
                <a:lnTo>
                  <a:pt x="291" y="99"/>
                </a:lnTo>
                <a:lnTo>
                  <a:pt x="280" y="94"/>
                </a:lnTo>
                <a:lnTo>
                  <a:pt x="270" y="84"/>
                </a:lnTo>
                <a:lnTo>
                  <a:pt x="266" y="72"/>
                </a:lnTo>
                <a:lnTo>
                  <a:pt x="271" y="58"/>
                </a:lnTo>
                <a:lnTo>
                  <a:pt x="274" y="46"/>
                </a:lnTo>
                <a:lnTo>
                  <a:pt x="275" y="36"/>
                </a:lnTo>
                <a:lnTo>
                  <a:pt x="274" y="31"/>
                </a:lnTo>
                <a:lnTo>
                  <a:pt x="271" y="26"/>
                </a:lnTo>
                <a:lnTo>
                  <a:pt x="269" y="25"/>
                </a:lnTo>
                <a:lnTo>
                  <a:pt x="262" y="19"/>
                </a:lnTo>
                <a:lnTo>
                  <a:pt x="256" y="9"/>
                </a:lnTo>
                <a:lnTo>
                  <a:pt x="250" y="4"/>
                </a:lnTo>
                <a:lnTo>
                  <a:pt x="245" y="5"/>
                </a:lnTo>
                <a:lnTo>
                  <a:pt x="241" y="9"/>
                </a:lnTo>
                <a:lnTo>
                  <a:pt x="238" y="16"/>
                </a:lnTo>
                <a:lnTo>
                  <a:pt x="235" y="19"/>
                </a:lnTo>
                <a:lnTo>
                  <a:pt x="233" y="18"/>
                </a:lnTo>
                <a:lnTo>
                  <a:pt x="233" y="11"/>
                </a:lnTo>
                <a:lnTo>
                  <a:pt x="220" y="5"/>
                </a:lnTo>
                <a:lnTo>
                  <a:pt x="215" y="1"/>
                </a:lnTo>
                <a:lnTo>
                  <a:pt x="209" y="0"/>
                </a:lnTo>
                <a:lnTo>
                  <a:pt x="203" y="4"/>
                </a:lnTo>
                <a:lnTo>
                  <a:pt x="199" y="9"/>
                </a:lnTo>
                <a:lnTo>
                  <a:pt x="194" y="10"/>
                </a:lnTo>
                <a:lnTo>
                  <a:pt x="187" y="11"/>
                </a:lnTo>
                <a:lnTo>
                  <a:pt x="177" y="8"/>
                </a:lnTo>
                <a:lnTo>
                  <a:pt x="170" y="6"/>
                </a:lnTo>
                <a:lnTo>
                  <a:pt x="169" y="7"/>
                </a:lnTo>
                <a:lnTo>
                  <a:pt x="174" y="17"/>
                </a:lnTo>
                <a:lnTo>
                  <a:pt x="176" y="25"/>
                </a:lnTo>
                <a:lnTo>
                  <a:pt x="175" y="29"/>
                </a:lnTo>
                <a:lnTo>
                  <a:pt x="172" y="32"/>
                </a:lnTo>
                <a:lnTo>
                  <a:pt x="168" y="35"/>
                </a:lnTo>
                <a:lnTo>
                  <a:pt x="163" y="38"/>
                </a:lnTo>
                <a:lnTo>
                  <a:pt x="157" y="36"/>
                </a:lnTo>
                <a:lnTo>
                  <a:pt x="148" y="33"/>
                </a:lnTo>
                <a:lnTo>
                  <a:pt x="142" y="33"/>
                </a:lnTo>
                <a:lnTo>
                  <a:pt x="137" y="34"/>
                </a:lnTo>
                <a:lnTo>
                  <a:pt x="134" y="38"/>
                </a:lnTo>
                <a:lnTo>
                  <a:pt x="133" y="42"/>
                </a:lnTo>
                <a:lnTo>
                  <a:pt x="132" y="61"/>
                </a:lnTo>
                <a:lnTo>
                  <a:pt x="130" y="67"/>
                </a:lnTo>
                <a:lnTo>
                  <a:pt x="127" y="70"/>
                </a:lnTo>
                <a:lnTo>
                  <a:pt x="123" y="71"/>
                </a:lnTo>
                <a:lnTo>
                  <a:pt x="118" y="70"/>
                </a:lnTo>
                <a:lnTo>
                  <a:pt x="112" y="70"/>
                </a:lnTo>
                <a:lnTo>
                  <a:pt x="89" y="78"/>
                </a:lnTo>
                <a:lnTo>
                  <a:pt x="85" y="79"/>
                </a:lnTo>
                <a:lnTo>
                  <a:pt x="77" y="79"/>
                </a:lnTo>
                <a:lnTo>
                  <a:pt x="70" y="79"/>
                </a:lnTo>
                <a:lnTo>
                  <a:pt x="64" y="79"/>
                </a:lnTo>
                <a:lnTo>
                  <a:pt x="51" y="71"/>
                </a:lnTo>
                <a:lnTo>
                  <a:pt x="46" y="71"/>
                </a:lnTo>
                <a:lnTo>
                  <a:pt x="43" y="73"/>
                </a:lnTo>
                <a:lnTo>
                  <a:pt x="42" y="83"/>
                </a:lnTo>
                <a:lnTo>
                  <a:pt x="36" y="89"/>
                </a:lnTo>
                <a:lnTo>
                  <a:pt x="28" y="104"/>
                </a:lnTo>
                <a:lnTo>
                  <a:pt x="29" y="125"/>
                </a:lnTo>
                <a:lnTo>
                  <a:pt x="32" y="140"/>
                </a:lnTo>
                <a:lnTo>
                  <a:pt x="25" y="154"/>
                </a:lnTo>
                <a:lnTo>
                  <a:pt x="25" y="161"/>
                </a:lnTo>
                <a:lnTo>
                  <a:pt x="34" y="194"/>
                </a:lnTo>
                <a:lnTo>
                  <a:pt x="33" y="197"/>
                </a:lnTo>
                <a:lnTo>
                  <a:pt x="32" y="199"/>
                </a:lnTo>
                <a:lnTo>
                  <a:pt x="27" y="200"/>
                </a:lnTo>
                <a:lnTo>
                  <a:pt x="19" y="205"/>
                </a:lnTo>
                <a:lnTo>
                  <a:pt x="13" y="208"/>
                </a:lnTo>
                <a:lnTo>
                  <a:pt x="11" y="208"/>
                </a:lnTo>
                <a:lnTo>
                  <a:pt x="2" y="206"/>
                </a:lnTo>
                <a:lnTo>
                  <a:pt x="0" y="206"/>
                </a:lnTo>
                <a:lnTo>
                  <a:pt x="1" y="208"/>
                </a:lnTo>
                <a:lnTo>
                  <a:pt x="9" y="223"/>
                </a:lnTo>
                <a:lnTo>
                  <a:pt x="17" y="230"/>
                </a:lnTo>
                <a:lnTo>
                  <a:pt x="24" y="229"/>
                </a:lnTo>
                <a:lnTo>
                  <a:pt x="27" y="230"/>
                </a:lnTo>
                <a:lnTo>
                  <a:pt x="26" y="234"/>
                </a:lnTo>
                <a:lnTo>
                  <a:pt x="30" y="243"/>
                </a:lnTo>
                <a:lnTo>
                  <a:pt x="38" y="257"/>
                </a:lnTo>
                <a:lnTo>
                  <a:pt x="42" y="268"/>
                </a:lnTo>
                <a:lnTo>
                  <a:pt x="39" y="279"/>
                </a:lnTo>
                <a:lnTo>
                  <a:pt x="40" y="283"/>
                </a:lnTo>
                <a:lnTo>
                  <a:pt x="43" y="286"/>
                </a:lnTo>
                <a:lnTo>
                  <a:pt x="50" y="296"/>
                </a:lnTo>
                <a:lnTo>
                  <a:pt x="64" y="312"/>
                </a:lnTo>
                <a:lnTo>
                  <a:pt x="80" y="329"/>
                </a:lnTo>
                <a:lnTo>
                  <a:pt x="92" y="343"/>
                </a:lnTo>
                <a:lnTo>
                  <a:pt x="101" y="353"/>
                </a:lnTo>
                <a:lnTo>
                  <a:pt x="120" y="372"/>
                </a:lnTo>
                <a:lnTo>
                  <a:pt x="124" y="381"/>
                </a:lnTo>
                <a:lnTo>
                  <a:pt x="127" y="398"/>
                </a:lnTo>
                <a:lnTo>
                  <a:pt x="132" y="408"/>
                </a:lnTo>
                <a:lnTo>
                  <a:pt x="137" y="416"/>
                </a:lnTo>
                <a:lnTo>
                  <a:pt x="140" y="421"/>
                </a:lnTo>
                <a:lnTo>
                  <a:pt x="149" y="441"/>
                </a:lnTo>
                <a:lnTo>
                  <a:pt x="153" y="444"/>
                </a:lnTo>
                <a:lnTo>
                  <a:pt x="165" y="432"/>
                </a:lnTo>
                <a:lnTo>
                  <a:pt x="168" y="434"/>
                </a:lnTo>
                <a:lnTo>
                  <a:pt x="171" y="439"/>
                </a:lnTo>
                <a:lnTo>
                  <a:pt x="171" y="445"/>
                </a:lnTo>
                <a:lnTo>
                  <a:pt x="170" y="452"/>
                </a:lnTo>
                <a:lnTo>
                  <a:pt x="166" y="458"/>
                </a:lnTo>
                <a:lnTo>
                  <a:pt x="146" y="472"/>
                </a:lnTo>
                <a:lnTo>
                  <a:pt x="145" y="484"/>
                </a:lnTo>
                <a:lnTo>
                  <a:pt x="146" y="502"/>
                </a:lnTo>
                <a:lnTo>
                  <a:pt x="148" y="524"/>
                </a:lnTo>
                <a:lnTo>
                  <a:pt x="152" y="542"/>
                </a:lnTo>
                <a:lnTo>
                  <a:pt x="152" y="546"/>
                </a:lnTo>
                <a:lnTo>
                  <a:pt x="149" y="548"/>
                </a:lnTo>
                <a:lnTo>
                  <a:pt x="141" y="547"/>
                </a:lnTo>
                <a:lnTo>
                  <a:pt x="130" y="555"/>
                </a:lnTo>
                <a:lnTo>
                  <a:pt x="126" y="556"/>
                </a:lnTo>
                <a:lnTo>
                  <a:pt x="122" y="559"/>
                </a:lnTo>
                <a:lnTo>
                  <a:pt x="118" y="563"/>
                </a:lnTo>
                <a:lnTo>
                  <a:pt x="118" y="569"/>
                </a:lnTo>
                <a:lnTo>
                  <a:pt x="122" y="588"/>
                </a:lnTo>
                <a:lnTo>
                  <a:pt x="128" y="605"/>
                </a:lnTo>
                <a:lnTo>
                  <a:pt x="137" y="618"/>
                </a:lnTo>
                <a:lnTo>
                  <a:pt x="144" y="628"/>
                </a:lnTo>
                <a:lnTo>
                  <a:pt x="156" y="642"/>
                </a:lnTo>
                <a:lnTo>
                  <a:pt x="164" y="654"/>
                </a:lnTo>
                <a:lnTo>
                  <a:pt x="179" y="667"/>
                </a:lnTo>
                <a:lnTo>
                  <a:pt x="201" y="687"/>
                </a:lnTo>
                <a:lnTo>
                  <a:pt x="210" y="699"/>
                </a:lnTo>
                <a:lnTo>
                  <a:pt x="218" y="712"/>
                </a:lnTo>
                <a:lnTo>
                  <a:pt x="223" y="724"/>
                </a:lnTo>
                <a:lnTo>
                  <a:pt x="227" y="739"/>
                </a:lnTo>
                <a:lnTo>
                  <a:pt x="229" y="747"/>
                </a:lnTo>
                <a:lnTo>
                  <a:pt x="233" y="775"/>
                </a:lnTo>
                <a:lnTo>
                  <a:pt x="229" y="783"/>
                </a:lnTo>
                <a:lnTo>
                  <a:pt x="227" y="790"/>
                </a:lnTo>
                <a:lnTo>
                  <a:pt x="229" y="798"/>
                </a:lnTo>
                <a:lnTo>
                  <a:pt x="235" y="805"/>
                </a:lnTo>
                <a:lnTo>
                  <a:pt x="236" y="814"/>
                </a:lnTo>
                <a:lnTo>
                  <a:pt x="241" y="829"/>
                </a:lnTo>
                <a:lnTo>
                  <a:pt x="250" y="838"/>
                </a:lnTo>
                <a:lnTo>
                  <a:pt x="257" y="844"/>
                </a:lnTo>
                <a:lnTo>
                  <a:pt x="261" y="849"/>
                </a:lnTo>
                <a:lnTo>
                  <a:pt x="260" y="857"/>
                </a:lnTo>
                <a:lnTo>
                  <a:pt x="263" y="867"/>
                </a:lnTo>
                <a:lnTo>
                  <a:pt x="265" y="876"/>
                </a:lnTo>
                <a:lnTo>
                  <a:pt x="269" y="889"/>
                </a:lnTo>
                <a:lnTo>
                  <a:pt x="276" y="899"/>
                </a:lnTo>
                <a:lnTo>
                  <a:pt x="287" y="932"/>
                </a:lnTo>
                <a:lnTo>
                  <a:pt x="287" y="936"/>
                </a:lnTo>
                <a:lnTo>
                  <a:pt x="284" y="942"/>
                </a:lnTo>
                <a:lnTo>
                  <a:pt x="279" y="949"/>
                </a:lnTo>
                <a:lnTo>
                  <a:pt x="275" y="951"/>
                </a:lnTo>
                <a:lnTo>
                  <a:pt x="273" y="957"/>
                </a:lnTo>
                <a:lnTo>
                  <a:pt x="266" y="975"/>
                </a:lnTo>
                <a:lnTo>
                  <a:pt x="253" y="1005"/>
                </a:lnTo>
                <a:lnTo>
                  <a:pt x="238" y="1026"/>
                </a:lnTo>
                <a:lnTo>
                  <a:pt x="226" y="1040"/>
                </a:lnTo>
                <a:lnTo>
                  <a:pt x="217" y="1048"/>
                </a:lnTo>
                <a:lnTo>
                  <a:pt x="214" y="1054"/>
                </a:lnTo>
                <a:lnTo>
                  <a:pt x="215" y="1058"/>
                </a:lnTo>
                <a:lnTo>
                  <a:pt x="217" y="1065"/>
                </a:lnTo>
                <a:lnTo>
                  <a:pt x="217" y="1078"/>
                </a:lnTo>
                <a:lnTo>
                  <a:pt x="216" y="1087"/>
                </a:lnTo>
                <a:lnTo>
                  <a:pt x="213" y="1096"/>
                </a:lnTo>
                <a:lnTo>
                  <a:pt x="213" y="1104"/>
                </a:lnTo>
                <a:lnTo>
                  <a:pt x="202" y="1142"/>
                </a:lnTo>
                <a:lnTo>
                  <a:pt x="197" y="1172"/>
                </a:lnTo>
                <a:lnTo>
                  <a:pt x="193" y="1179"/>
                </a:lnTo>
                <a:lnTo>
                  <a:pt x="188" y="1202"/>
                </a:lnTo>
                <a:lnTo>
                  <a:pt x="185" y="1236"/>
                </a:lnTo>
                <a:lnTo>
                  <a:pt x="179" y="1257"/>
                </a:lnTo>
                <a:lnTo>
                  <a:pt x="178" y="1282"/>
                </a:lnTo>
                <a:lnTo>
                  <a:pt x="180" y="1295"/>
                </a:lnTo>
                <a:lnTo>
                  <a:pt x="188" y="1316"/>
                </a:lnTo>
                <a:lnTo>
                  <a:pt x="193" y="1320"/>
                </a:lnTo>
                <a:lnTo>
                  <a:pt x="199" y="1321"/>
                </a:lnTo>
                <a:lnTo>
                  <a:pt x="203" y="1314"/>
                </a:lnTo>
                <a:lnTo>
                  <a:pt x="205" y="1306"/>
                </a:lnTo>
                <a:lnTo>
                  <a:pt x="213" y="1304"/>
                </a:lnTo>
                <a:lnTo>
                  <a:pt x="218" y="1308"/>
                </a:lnTo>
                <a:lnTo>
                  <a:pt x="225" y="1313"/>
                </a:lnTo>
                <a:lnTo>
                  <a:pt x="235" y="1334"/>
                </a:lnTo>
                <a:lnTo>
                  <a:pt x="243" y="1338"/>
                </a:lnTo>
                <a:lnTo>
                  <a:pt x="253" y="1344"/>
                </a:lnTo>
                <a:lnTo>
                  <a:pt x="261" y="1352"/>
                </a:lnTo>
                <a:lnTo>
                  <a:pt x="260" y="1366"/>
                </a:lnTo>
                <a:lnTo>
                  <a:pt x="264" y="1371"/>
                </a:lnTo>
                <a:lnTo>
                  <a:pt x="274" y="1371"/>
                </a:lnTo>
                <a:lnTo>
                  <a:pt x="282" y="1382"/>
                </a:lnTo>
                <a:lnTo>
                  <a:pt x="286" y="1388"/>
                </a:lnTo>
                <a:lnTo>
                  <a:pt x="292" y="1408"/>
                </a:lnTo>
                <a:lnTo>
                  <a:pt x="300" y="1412"/>
                </a:lnTo>
                <a:lnTo>
                  <a:pt x="308" y="1413"/>
                </a:lnTo>
                <a:lnTo>
                  <a:pt x="316" y="1410"/>
                </a:lnTo>
                <a:lnTo>
                  <a:pt x="311" y="1424"/>
                </a:lnTo>
                <a:lnTo>
                  <a:pt x="317" y="1431"/>
                </a:lnTo>
                <a:lnTo>
                  <a:pt x="323" y="1432"/>
                </a:lnTo>
                <a:lnTo>
                  <a:pt x="329" y="1436"/>
                </a:lnTo>
                <a:lnTo>
                  <a:pt x="327" y="1462"/>
                </a:lnTo>
                <a:lnTo>
                  <a:pt x="344" y="1475"/>
                </a:lnTo>
                <a:lnTo>
                  <a:pt x="369" y="1508"/>
                </a:lnTo>
                <a:lnTo>
                  <a:pt x="371" y="1503"/>
                </a:lnTo>
                <a:lnTo>
                  <a:pt x="372" y="1487"/>
                </a:lnTo>
                <a:lnTo>
                  <a:pt x="374" y="1484"/>
                </a:lnTo>
                <a:lnTo>
                  <a:pt x="377" y="1482"/>
                </a:lnTo>
                <a:lnTo>
                  <a:pt x="381" y="1483"/>
                </a:lnTo>
                <a:lnTo>
                  <a:pt x="390" y="1497"/>
                </a:lnTo>
                <a:lnTo>
                  <a:pt x="412" y="1506"/>
                </a:lnTo>
                <a:lnTo>
                  <a:pt x="418" y="1508"/>
                </a:lnTo>
                <a:lnTo>
                  <a:pt x="426" y="1504"/>
                </a:lnTo>
                <a:lnTo>
                  <a:pt x="430" y="1506"/>
                </a:lnTo>
                <a:lnTo>
                  <a:pt x="434" y="1510"/>
                </a:lnTo>
                <a:lnTo>
                  <a:pt x="436" y="1521"/>
                </a:lnTo>
                <a:lnTo>
                  <a:pt x="442" y="1530"/>
                </a:lnTo>
                <a:lnTo>
                  <a:pt x="453" y="1529"/>
                </a:lnTo>
                <a:lnTo>
                  <a:pt x="457" y="1530"/>
                </a:lnTo>
                <a:lnTo>
                  <a:pt x="459" y="1531"/>
                </a:lnTo>
                <a:lnTo>
                  <a:pt x="461" y="1539"/>
                </a:lnTo>
                <a:lnTo>
                  <a:pt x="463" y="1553"/>
                </a:lnTo>
                <a:lnTo>
                  <a:pt x="462" y="1561"/>
                </a:lnTo>
                <a:lnTo>
                  <a:pt x="455" y="1573"/>
                </a:lnTo>
                <a:lnTo>
                  <a:pt x="454" y="1581"/>
                </a:lnTo>
                <a:lnTo>
                  <a:pt x="459" y="1586"/>
                </a:lnTo>
                <a:lnTo>
                  <a:pt x="464" y="1591"/>
                </a:lnTo>
                <a:lnTo>
                  <a:pt x="467" y="1595"/>
                </a:lnTo>
                <a:lnTo>
                  <a:pt x="471" y="1594"/>
                </a:lnTo>
                <a:lnTo>
                  <a:pt x="475" y="1592"/>
                </a:lnTo>
                <a:lnTo>
                  <a:pt x="479" y="1585"/>
                </a:lnTo>
                <a:lnTo>
                  <a:pt x="481" y="1579"/>
                </a:lnTo>
                <a:lnTo>
                  <a:pt x="495" y="1572"/>
                </a:lnTo>
                <a:lnTo>
                  <a:pt x="509" y="1566"/>
                </a:lnTo>
                <a:lnTo>
                  <a:pt x="511" y="1567"/>
                </a:lnTo>
                <a:lnTo>
                  <a:pt x="513" y="1569"/>
                </a:lnTo>
                <a:lnTo>
                  <a:pt x="518" y="1578"/>
                </a:lnTo>
                <a:lnTo>
                  <a:pt x="521" y="1580"/>
                </a:lnTo>
                <a:lnTo>
                  <a:pt x="525" y="1581"/>
                </a:lnTo>
                <a:lnTo>
                  <a:pt x="531" y="1580"/>
                </a:lnTo>
                <a:lnTo>
                  <a:pt x="539" y="1575"/>
                </a:lnTo>
                <a:lnTo>
                  <a:pt x="543" y="1566"/>
                </a:lnTo>
                <a:lnTo>
                  <a:pt x="544" y="1559"/>
                </a:lnTo>
                <a:lnTo>
                  <a:pt x="556" y="1546"/>
                </a:lnTo>
                <a:lnTo>
                  <a:pt x="557" y="1537"/>
                </a:lnTo>
                <a:lnTo>
                  <a:pt x="559" y="1531"/>
                </a:lnTo>
                <a:lnTo>
                  <a:pt x="529" y="1505"/>
                </a:lnTo>
                <a:lnTo>
                  <a:pt x="510" y="1475"/>
                </a:lnTo>
                <a:lnTo>
                  <a:pt x="499" y="1463"/>
                </a:lnTo>
                <a:lnTo>
                  <a:pt x="489" y="1459"/>
                </a:lnTo>
                <a:lnTo>
                  <a:pt x="480" y="1459"/>
                </a:lnTo>
                <a:lnTo>
                  <a:pt x="465" y="1462"/>
                </a:lnTo>
                <a:lnTo>
                  <a:pt x="453" y="1464"/>
                </a:lnTo>
                <a:lnTo>
                  <a:pt x="431" y="1449"/>
                </a:lnTo>
                <a:lnTo>
                  <a:pt x="422" y="1440"/>
                </a:lnTo>
                <a:lnTo>
                  <a:pt x="411" y="1429"/>
                </a:lnTo>
                <a:lnTo>
                  <a:pt x="402" y="1431"/>
                </a:lnTo>
                <a:lnTo>
                  <a:pt x="395" y="1428"/>
                </a:lnTo>
                <a:lnTo>
                  <a:pt x="389" y="1418"/>
                </a:lnTo>
                <a:lnTo>
                  <a:pt x="372" y="1394"/>
                </a:lnTo>
                <a:lnTo>
                  <a:pt x="367" y="1384"/>
                </a:lnTo>
                <a:lnTo>
                  <a:pt x="366" y="1370"/>
                </a:lnTo>
                <a:lnTo>
                  <a:pt x="375" y="1365"/>
                </a:lnTo>
                <a:lnTo>
                  <a:pt x="381" y="1371"/>
                </a:lnTo>
                <a:lnTo>
                  <a:pt x="382" y="1379"/>
                </a:lnTo>
                <a:lnTo>
                  <a:pt x="379" y="1386"/>
                </a:lnTo>
                <a:lnTo>
                  <a:pt x="379" y="1389"/>
                </a:lnTo>
                <a:lnTo>
                  <a:pt x="385" y="1389"/>
                </a:lnTo>
                <a:lnTo>
                  <a:pt x="388" y="1390"/>
                </a:lnTo>
                <a:lnTo>
                  <a:pt x="392" y="1398"/>
                </a:lnTo>
                <a:lnTo>
                  <a:pt x="396" y="1418"/>
                </a:lnTo>
                <a:lnTo>
                  <a:pt x="406" y="1424"/>
                </a:lnTo>
                <a:lnTo>
                  <a:pt x="402" y="1412"/>
                </a:lnTo>
                <a:lnTo>
                  <a:pt x="397" y="1401"/>
                </a:lnTo>
                <a:lnTo>
                  <a:pt x="375" y="1312"/>
                </a:lnTo>
                <a:lnTo>
                  <a:pt x="369" y="1295"/>
                </a:lnTo>
                <a:lnTo>
                  <a:pt x="362" y="1286"/>
                </a:lnTo>
                <a:lnTo>
                  <a:pt x="362" y="1290"/>
                </a:lnTo>
                <a:lnTo>
                  <a:pt x="362" y="1293"/>
                </a:lnTo>
                <a:lnTo>
                  <a:pt x="360" y="1295"/>
                </a:lnTo>
                <a:lnTo>
                  <a:pt x="352" y="1286"/>
                </a:lnTo>
                <a:lnTo>
                  <a:pt x="346" y="1277"/>
                </a:lnTo>
                <a:lnTo>
                  <a:pt x="342" y="1268"/>
                </a:lnTo>
                <a:lnTo>
                  <a:pt x="334" y="1221"/>
                </a:lnTo>
                <a:lnTo>
                  <a:pt x="331" y="1212"/>
                </a:lnTo>
                <a:lnTo>
                  <a:pt x="327" y="1202"/>
                </a:lnTo>
                <a:lnTo>
                  <a:pt x="316" y="1199"/>
                </a:lnTo>
                <a:lnTo>
                  <a:pt x="285" y="1210"/>
                </a:lnTo>
                <a:lnTo>
                  <a:pt x="279" y="1209"/>
                </a:lnTo>
                <a:lnTo>
                  <a:pt x="271" y="1204"/>
                </a:lnTo>
                <a:lnTo>
                  <a:pt x="272" y="1195"/>
                </a:lnTo>
                <a:lnTo>
                  <a:pt x="274" y="1187"/>
                </a:lnTo>
                <a:lnTo>
                  <a:pt x="263" y="1165"/>
                </a:lnTo>
                <a:lnTo>
                  <a:pt x="260" y="1153"/>
                </a:lnTo>
                <a:lnTo>
                  <a:pt x="259" y="1132"/>
                </a:lnTo>
                <a:lnTo>
                  <a:pt x="260" y="1105"/>
                </a:lnTo>
                <a:lnTo>
                  <a:pt x="259" y="1096"/>
                </a:lnTo>
                <a:lnTo>
                  <a:pt x="256" y="1090"/>
                </a:lnTo>
                <a:lnTo>
                  <a:pt x="262" y="1083"/>
                </a:lnTo>
                <a:lnTo>
                  <a:pt x="265" y="1063"/>
                </a:lnTo>
                <a:lnTo>
                  <a:pt x="282" y="1029"/>
                </a:lnTo>
                <a:lnTo>
                  <a:pt x="283" y="1006"/>
                </a:lnTo>
                <a:lnTo>
                  <a:pt x="286" y="993"/>
                </a:lnTo>
                <a:lnTo>
                  <a:pt x="291" y="967"/>
                </a:lnTo>
                <a:lnTo>
                  <a:pt x="298" y="946"/>
                </a:lnTo>
                <a:lnTo>
                  <a:pt x="304" y="936"/>
                </a:lnTo>
                <a:lnTo>
                  <a:pt x="306" y="916"/>
                </a:lnTo>
                <a:lnTo>
                  <a:pt x="315" y="904"/>
                </a:lnTo>
                <a:lnTo>
                  <a:pt x="320" y="891"/>
                </a:lnTo>
                <a:lnTo>
                  <a:pt x="319" y="871"/>
                </a:lnTo>
                <a:lnTo>
                  <a:pt x="313" y="834"/>
                </a:lnTo>
                <a:lnTo>
                  <a:pt x="313" y="826"/>
                </a:lnTo>
                <a:lnTo>
                  <a:pt x="321" y="796"/>
                </a:lnTo>
                <a:lnTo>
                  <a:pt x="316" y="783"/>
                </a:lnTo>
                <a:lnTo>
                  <a:pt x="309" y="774"/>
                </a:lnTo>
                <a:lnTo>
                  <a:pt x="310" y="763"/>
                </a:lnTo>
                <a:lnTo>
                  <a:pt x="320" y="753"/>
                </a:lnTo>
                <a:lnTo>
                  <a:pt x="330" y="749"/>
                </a:lnTo>
                <a:lnTo>
                  <a:pt x="358" y="745"/>
                </a:lnTo>
                <a:lnTo>
                  <a:pt x="364" y="740"/>
                </a:lnTo>
                <a:lnTo>
                  <a:pt x="369" y="745"/>
                </a:lnTo>
                <a:lnTo>
                  <a:pt x="394" y="751"/>
                </a:lnTo>
                <a:lnTo>
                  <a:pt x="400" y="754"/>
                </a:lnTo>
                <a:lnTo>
                  <a:pt x="399" y="762"/>
                </a:lnTo>
                <a:lnTo>
                  <a:pt x="398" y="768"/>
                </a:lnTo>
                <a:lnTo>
                  <a:pt x="401" y="781"/>
                </a:lnTo>
                <a:lnTo>
                  <a:pt x="398" y="797"/>
                </a:lnTo>
                <a:lnTo>
                  <a:pt x="400" y="821"/>
                </a:lnTo>
                <a:lnTo>
                  <a:pt x="397" y="832"/>
                </a:lnTo>
                <a:lnTo>
                  <a:pt x="401" y="838"/>
                </a:lnTo>
                <a:lnTo>
                  <a:pt x="407" y="842"/>
                </a:lnTo>
                <a:lnTo>
                  <a:pt x="419" y="836"/>
                </a:lnTo>
                <a:lnTo>
                  <a:pt x="453" y="842"/>
                </a:lnTo>
                <a:lnTo>
                  <a:pt x="479" y="834"/>
                </a:lnTo>
                <a:lnTo>
                  <a:pt x="490" y="840"/>
                </a:lnTo>
                <a:lnTo>
                  <a:pt x="495" y="845"/>
                </a:lnTo>
                <a:lnTo>
                  <a:pt x="501" y="848"/>
                </a:lnTo>
                <a:lnTo>
                  <a:pt x="510" y="851"/>
                </a:lnTo>
                <a:lnTo>
                  <a:pt x="520" y="862"/>
                </a:lnTo>
                <a:lnTo>
                  <a:pt x="530" y="873"/>
                </a:lnTo>
                <a:lnTo>
                  <a:pt x="531" y="870"/>
                </a:lnTo>
                <a:lnTo>
                  <a:pt x="532" y="867"/>
                </a:lnTo>
                <a:lnTo>
                  <a:pt x="541" y="882"/>
                </a:lnTo>
                <a:lnTo>
                  <a:pt x="550" y="890"/>
                </a:lnTo>
                <a:lnTo>
                  <a:pt x="562" y="897"/>
                </a:lnTo>
                <a:lnTo>
                  <a:pt x="565" y="892"/>
                </a:lnTo>
                <a:lnTo>
                  <a:pt x="566" y="887"/>
                </a:lnTo>
                <a:lnTo>
                  <a:pt x="572" y="893"/>
                </a:lnTo>
                <a:lnTo>
                  <a:pt x="583" y="907"/>
                </a:lnTo>
                <a:lnTo>
                  <a:pt x="587" y="921"/>
                </a:lnTo>
                <a:lnTo>
                  <a:pt x="597" y="933"/>
                </a:lnTo>
                <a:lnTo>
                  <a:pt x="600" y="940"/>
                </a:lnTo>
                <a:lnTo>
                  <a:pt x="602" y="940"/>
                </a:lnTo>
                <a:lnTo>
                  <a:pt x="600" y="937"/>
                </a:lnTo>
                <a:lnTo>
                  <a:pt x="580" y="899"/>
                </a:lnTo>
                <a:lnTo>
                  <a:pt x="576" y="882"/>
                </a:lnTo>
                <a:lnTo>
                  <a:pt x="578" y="868"/>
                </a:lnTo>
                <a:lnTo>
                  <a:pt x="579" y="863"/>
                </a:lnTo>
                <a:lnTo>
                  <a:pt x="574" y="855"/>
                </a:lnTo>
                <a:lnTo>
                  <a:pt x="566" y="847"/>
                </a:lnTo>
                <a:lnTo>
                  <a:pt x="552" y="836"/>
                </a:lnTo>
                <a:lnTo>
                  <a:pt x="550" y="819"/>
                </a:lnTo>
                <a:lnTo>
                  <a:pt x="545" y="800"/>
                </a:lnTo>
                <a:lnTo>
                  <a:pt x="541" y="793"/>
                </a:lnTo>
                <a:lnTo>
                  <a:pt x="534" y="781"/>
                </a:lnTo>
                <a:lnTo>
                  <a:pt x="530" y="769"/>
                </a:lnTo>
                <a:lnTo>
                  <a:pt x="526" y="743"/>
                </a:lnTo>
                <a:lnTo>
                  <a:pt x="528" y="740"/>
                </a:lnTo>
                <a:lnTo>
                  <a:pt x="536" y="740"/>
                </a:lnTo>
                <a:lnTo>
                  <a:pt x="547" y="738"/>
                </a:lnTo>
                <a:lnTo>
                  <a:pt x="549" y="733"/>
                </a:lnTo>
                <a:lnTo>
                  <a:pt x="546" y="730"/>
                </a:lnTo>
                <a:lnTo>
                  <a:pt x="553" y="724"/>
                </a:lnTo>
                <a:lnTo>
                  <a:pt x="563" y="710"/>
                </a:lnTo>
                <a:lnTo>
                  <a:pt x="569" y="697"/>
                </a:lnTo>
                <a:lnTo>
                  <a:pt x="574" y="687"/>
                </a:lnTo>
                <a:lnTo>
                  <a:pt x="576" y="678"/>
                </a:lnTo>
                <a:lnTo>
                  <a:pt x="586" y="666"/>
                </a:lnTo>
                <a:lnTo>
                  <a:pt x="601" y="657"/>
                </a:lnTo>
                <a:lnTo>
                  <a:pt x="612" y="655"/>
                </a:lnTo>
                <a:lnTo>
                  <a:pt x="622" y="652"/>
                </a:lnTo>
                <a:lnTo>
                  <a:pt x="633" y="648"/>
                </a:lnTo>
                <a:lnTo>
                  <a:pt x="639" y="648"/>
                </a:lnTo>
                <a:lnTo>
                  <a:pt x="652" y="653"/>
                </a:lnTo>
                <a:lnTo>
                  <a:pt x="660" y="654"/>
                </a:lnTo>
                <a:lnTo>
                  <a:pt x="667" y="654"/>
                </a:lnTo>
                <a:lnTo>
                  <a:pt x="675" y="654"/>
                </a:lnTo>
                <a:lnTo>
                  <a:pt x="682" y="654"/>
                </a:lnTo>
                <a:lnTo>
                  <a:pt x="697" y="650"/>
                </a:lnTo>
                <a:lnTo>
                  <a:pt x="715" y="653"/>
                </a:lnTo>
                <a:lnTo>
                  <a:pt x="731" y="651"/>
                </a:lnTo>
                <a:lnTo>
                  <a:pt x="750" y="647"/>
                </a:lnTo>
                <a:lnTo>
                  <a:pt x="759" y="650"/>
                </a:lnTo>
                <a:lnTo>
                  <a:pt x="768" y="654"/>
                </a:lnTo>
                <a:lnTo>
                  <a:pt x="770" y="662"/>
                </a:lnTo>
                <a:lnTo>
                  <a:pt x="772" y="665"/>
                </a:lnTo>
                <a:lnTo>
                  <a:pt x="776" y="668"/>
                </a:lnTo>
                <a:lnTo>
                  <a:pt x="779" y="668"/>
                </a:lnTo>
                <a:lnTo>
                  <a:pt x="784" y="663"/>
                </a:lnTo>
                <a:lnTo>
                  <a:pt x="787" y="657"/>
                </a:lnTo>
                <a:lnTo>
                  <a:pt x="788" y="656"/>
                </a:lnTo>
                <a:lnTo>
                  <a:pt x="794" y="653"/>
                </a:lnTo>
                <a:lnTo>
                  <a:pt x="803" y="648"/>
                </a:lnTo>
                <a:lnTo>
                  <a:pt x="810" y="642"/>
                </a:lnTo>
                <a:lnTo>
                  <a:pt x="814" y="636"/>
                </a:lnTo>
                <a:lnTo>
                  <a:pt x="816" y="630"/>
                </a:lnTo>
                <a:lnTo>
                  <a:pt x="815" y="622"/>
                </a:lnTo>
                <a:lnTo>
                  <a:pt x="815" y="602"/>
                </a:lnTo>
                <a:lnTo>
                  <a:pt x="816" y="592"/>
                </a:lnTo>
                <a:lnTo>
                  <a:pt x="814" y="581"/>
                </a:lnTo>
                <a:close/>
                <a:moveTo>
                  <a:pt x="546" y="901"/>
                </a:moveTo>
                <a:lnTo>
                  <a:pt x="540" y="894"/>
                </a:lnTo>
                <a:lnTo>
                  <a:pt x="536" y="893"/>
                </a:lnTo>
                <a:lnTo>
                  <a:pt x="536" y="896"/>
                </a:lnTo>
                <a:lnTo>
                  <a:pt x="540" y="911"/>
                </a:lnTo>
                <a:lnTo>
                  <a:pt x="545" y="912"/>
                </a:lnTo>
                <a:lnTo>
                  <a:pt x="547" y="911"/>
                </a:lnTo>
                <a:lnTo>
                  <a:pt x="552" y="913"/>
                </a:lnTo>
                <a:lnTo>
                  <a:pt x="551" y="910"/>
                </a:lnTo>
                <a:lnTo>
                  <a:pt x="549" y="906"/>
                </a:lnTo>
                <a:lnTo>
                  <a:pt x="546" y="901"/>
                </a:lnTo>
                <a:close/>
                <a:moveTo>
                  <a:pt x="566" y="945"/>
                </a:moveTo>
                <a:lnTo>
                  <a:pt x="565" y="951"/>
                </a:lnTo>
                <a:lnTo>
                  <a:pt x="571" y="955"/>
                </a:lnTo>
                <a:lnTo>
                  <a:pt x="572" y="944"/>
                </a:lnTo>
                <a:lnTo>
                  <a:pt x="568" y="942"/>
                </a:lnTo>
                <a:lnTo>
                  <a:pt x="566" y="945"/>
                </a:lnTo>
                <a:close/>
                <a:moveTo>
                  <a:pt x="346" y="1159"/>
                </a:moveTo>
                <a:lnTo>
                  <a:pt x="347" y="1157"/>
                </a:lnTo>
                <a:lnTo>
                  <a:pt x="346" y="1152"/>
                </a:lnTo>
                <a:lnTo>
                  <a:pt x="343" y="1147"/>
                </a:lnTo>
                <a:lnTo>
                  <a:pt x="337" y="1147"/>
                </a:lnTo>
                <a:lnTo>
                  <a:pt x="339" y="1152"/>
                </a:lnTo>
                <a:lnTo>
                  <a:pt x="342" y="1156"/>
                </a:lnTo>
                <a:lnTo>
                  <a:pt x="346" y="1159"/>
                </a:lnTo>
                <a:close/>
                <a:moveTo>
                  <a:pt x="335" y="1172"/>
                </a:moveTo>
                <a:lnTo>
                  <a:pt x="335" y="1181"/>
                </a:lnTo>
                <a:lnTo>
                  <a:pt x="338" y="1187"/>
                </a:lnTo>
                <a:lnTo>
                  <a:pt x="346" y="1182"/>
                </a:lnTo>
                <a:lnTo>
                  <a:pt x="348" y="1175"/>
                </a:lnTo>
                <a:lnTo>
                  <a:pt x="347" y="1169"/>
                </a:lnTo>
                <a:lnTo>
                  <a:pt x="344" y="1170"/>
                </a:lnTo>
                <a:lnTo>
                  <a:pt x="336" y="1170"/>
                </a:lnTo>
                <a:lnTo>
                  <a:pt x="335" y="1172"/>
                </a:lnTo>
                <a:close/>
                <a:moveTo>
                  <a:pt x="183" y="1224"/>
                </a:moveTo>
                <a:lnTo>
                  <a:pt x="182" y="1218"/>
                </a:lnTo>
                <a:lnTo>
                  <a:pt x="179" y="1219"/>
                </a:lnTo>
                <a:lnTo>
                  <a:pt x="178" y="1222"/>
                </a:lnTo>
                <a:lnTo>
                  <a:pt x="178" y="1228"/>
                </a:lnTo>
                <a:lnTo>
                  <a:pt x="183" y="1227"/>
                </a:lnTo>
                <a:lnTo>
                  <a:pt x="183" y="1224"/>
                </a:lnTo>
                <a:close/>
                <a:moveTo>
                  <a:pt x="193" y="1328"/>
                </a:moveTo>
                <a:lnTo>
                  <a:pt x="190" y="1322"/>
                </a:lnTo>
                <a:lnTo>
                  <a:pt x="188" y="1326"/>
                </a:lnTo>
                <a:lnTo>
                  <a:pt x="185" y="1348"/>
                </a:lnTo>
                <a:lnTo>
                  <a:pt x="189" y="1365"/>
                </a:lnTo>
                <a:lnTo>
                  <a:pt x="191" y="1364"/>
                </a:lnTo>
                <a:lnTo>
                  <a:pt x="195" y="1359"/>
                </a:lnTo>
                <a:lnTo>
                  <a:pt x="199" y="1359"/>
                </a:lnTo>
                <a:lnTo>
                  <a:pt x="199" y="1351"/>
                </a:lnTo>
                <a:lnTo>
                  <a:pt x="198" y="1344"/>
                </a:lnTo>
                <a:lnTo>
                  <a:pt x="201" y="1331"/>
                </a:lnTo>
                <a:lnTo>
                  <a:pt x="193" y="1328"/>
                </a:lnTo>
                <a:close/>
                <a:moveTo>
                  <a:pt x="215" y="1349"/>
                </a:moveTo>
                <a:lnTo>
                  <a:pt x="216" y="1347"/>
                </a:lnTo>
                <a:lnTo>
                  <a:pt x="217" y="1334"/>
                </a:lnTo>
                <a:lnTo>
                  <a:pt x="209" y="1329"/>
                </a:lnTo>
                <a:lnTo>
                  <a:pt x="215" y="1349"/>
                </a:lnTo>
                <a:close/>
                <a:moveTo>
                  <a:pt x="261" y="1380"/>
                </a:moveTo>
                <a:lnTo>
                  <a:pt x="261" y="1381"/>
                </a:lnTo>
                <a:lnTo>
                  <a:pt x="261" y="1389"/>
                </a:lnTo>
                <a:lnTo>
                  <a:pt x="264" y="1395"/>
                </a:lnTo>
                <a:lnTo>
                  <a:pt x="268" y="1398"/>
                </a:lnTo>
                <a:lnTo>
                  <a:pt x="265" y="1385"/>
                </a:lnTo>
                <a:lnTo>
                  <a:pt x="261" y="1380"/>
                </a:lnTo>
                <a:close/>
                <a:moveTo>
                  <a:pt x="320" y="1492"/>
                </a:moveTo>
                <a:lnTo>
                  <a:pt x="324" y="1500"/>
                </a:lnTo>
                <a:lnTo>
                  <a:pt x="326" y="1500"/>
                </a:lnTo>
                <a:lnTo>
                  <a:pt x="329" y="1495"/>
                </a:lnTo>
                <a:lnTo>
                  <a:pt x="324" y="1479"/>
                </a:lnTo>
                <a:lnTo>
                  <a:pt x="320" y="149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" name="Freeform 12"/>
          <p:cNvSpPr>
            <a:spLocks noEditPoints="1"/>
          </p:cNvSpPr>
          <p:nvPr/>
        </p:nvSpPr>
        <p:spPr bwMode="auto">
          <a:xfrm>
            <a:off x="8534900" y="2738024"/>
            <a:ext cx="254712" cy="161145"/>
          </a:xfrm>
          <a:custGeom>
            <a:avLst/>
            <a:gdLst>
              <a:gd name="T0" fmla="*/ 709 w 735"/>
              <a:gd name="T1" fmla="*/ 343 h 463"/>
              <a:gd name="T2" fmla="*/ 683 w 735"/>
              <a:gd name="T3" fmla="*/ 298 h 463"/>
              <a:gd name="T4" fmla="*/ 627 w 735"/>
              <a:gd name="T5" fmla="*/ 246 h 463"/>
              <a:gd name="T6" fmla="*/ 593 w 735"/>
              <a:gd name="T7" fmla="*/ 257 h 463"/>
              <a:gd name="T8" fmla="*/ 572 w 735"/>
              <a:gd name="T9" fmla="*/ 219 h 463"/>
              <a:gd name="T10" fmla="*/ 553 w 735"/>
              <a:gd name="T11" fmla="*/ 184 h 463"/>
              <a:gd name="T12" fmla="*/ 527 w 735"/>
              <a:gd name="T13" fmla="*/ 161 h 463"/>
              <a:gd name="T14" fmla="*/ 463 w 735"/>
              <a:gd name="T15" fmla="*/ 167 h 463"/>
              <a:gd name="T16" fmla="*/ 431 w 735"/>
              <a:gd name="T17" fmla="*/ 186 h 463"/>
              <a:gd name="T18" fmla="*/ 390 w 735"/>
              <a:gd name="T19" fmla="*/ 179 h 463"/>
              <a:gd name="T20" fmla="*/ 360 w 735"/>
              <a:gd name="T21" fmla="*/ 158 h 463"/>
              <a:gd name="T22" fmla="*/ 342 w 735"/>
              <a:gd name="T23" fmla="*/ 148 h 463"/>
              <a:gd name="T24" fmla="*/ 301 w 735"/>
              <a:gd name="T25" fmla="*/ 166 h 463"/>
              <a:gd name="T26" fmla="*/ 260 w 735"/>
              <a:gd name="T27" fmla="*/ 147 h 463"/>
              <a:gd name="T28" fmla="*/ 222 w 735"/>
              <a:gd name="T29" fmla="*/ 150 h 463"/>
              <a:gd name="T30" fmla="*/ 165 w 735"/>
              <a:gd name="T31" fmla="*/ 153 h 463"/>
              <a:gd name="T32" fmla="*/ 160 w 735"/>
              <a:gd name="T33" fmla="*/ 107 h 463"/>
              <a:gd name="T34" fmla="*/ 167 w 735"/>
              <a:gd name="T35" fmla="*/ 107 h 463"/>
              <a:gd name="T36" fmla="*/ 216 w 735"/>
              <a:gd name="T37" fmla="*/ 91 h 463"/>
              <a:gd name="T38" fmla="*/ 267 w 735"/>
              <a:gd name="T39" fmla="*/ 104 h 463"/>
              <a:gd name="T40" fmla="*/ 292 w 735"/>
              <a:gd name="T41" fmla="*/ 84 h 463"/>
              <a:gd name="T42" fmla="*/ 246 w 735"/>
              <a:gd name="T43" fmla="*/ 73 h 463"/>
              <a:gd name="T44" fmla="*/ 247 w 735"/>
              <a:gd name="T45" fmla="*/ 50 h 463"/>
              <a:gd name="T46" fmla="*/ 249 w 735"/>
              <a:gd name="T47" fmla="*/ 27 h 463"/>
              <a:gd name="T48" fmla="*/ 222 w 735"/>
              <a:gd name="T49" fmla="*/ 0 h 463"/>
              <a:gd name="T50" fmla="*/ 176 w 735"/>
              <a:gd name="T51" fmla="*/ 38 h 463"/>
              <a:gd name="T52" fmla="*/ 138 w 735"/>
              <a:gd name="T53" fmla="*/ 28 h 463"/>
              <a:gd name="T54" fmla="*/ 145 w 735"/>
              <a:gd name="T55" fmla="*/ 78 h 463"/>
              <a:gd name="T56" fmla="*/ 91 w 735"/>
              <a:gd name="T57" fmla="*/ 90 h 463"/>
              <a:gd name="T58" fmla="*/ 120 w 735"/>
              <a:gd name="T59" fmla="*/ 97 h 463"/>
              <a:gd name="T60" fmla="*/ 107 w 735"/>
              <a:gd name="T61" fmla="*/ 108 h 463"/>
              <a:gd name="T62" fmla="*/ 111 w 735"/>
              <a:gd name="T63" fmla="*/ 111 h 463"/>
              <a:gd name="T64" fmla="*/ 99 w 735"/>
              <a:gd name="T65" fmla="*/ 119 h 463"/>
              <a:gd name="T66" fmla="*/ 77 w 735"/>
              <a:gd name="T67" fmla="*/ 151 h 463"/>
              <a:gd name="T68" fmla="*/ 6 w 735"/>
              <a:gd name="T69" fmla="*/ 153 h 463"/>
              <a:gd name="T70" fmla="*/ 26 w 735"/>
              <a:gd name="T71" fmla="*/ 193 h 463"/>
              <a:gd name="T72" fmla="*/ 53 w 735"/>
              <a:gd name="T73" fmla="*/ 212 h 463"/>
              <a:gd name="T74" fmla="*/ 76 w 735"/>
              <a:gd name="T75" fmla="*/ 245 h 463"/>
              <a:gd name="T76" fmla="*/ 113 w 735"/>
              <a:gd name="T77" fmla="*/ 296 h 463"/>
              <a:gd name="T78" fmla="*/ 99 w 735"/>
              <a:gd name="T79" fmla="*/ 336 h 463"/>
              <a:gd name="T80" fmla="*/ 86 w 735"/>
              <a:gd name="T81" fmla="*/ 413 h 463"/>
              <a:gd name="T82" fmla="*/ 135 w 735"/>
              <a:gd name="T83" fmla="*/ 424 h 463"/>
              <a:gd name="T84" fmla="*/ 168 w 735"/>
              <a:gd name="T85" fmla="*/ 399 h 463"/>
              <a:gd name="T86" fmla="*/ 184 w 735"/>
              <a:gd name="T87" fmla="*/ 392 h 463"/>
              <a:gd name="T88" fmla="*/ 228 w 735"/>
              <a:gd name="T89" fmla="*/ 412 h 463"/>
              <a:gd name="T90" fmla="*/ 241 w 735"/>
              <a:gd name="T91" fmla="*/ 364 h 463"/>
              <a:gd name="T92" fmla="*/ 291 w 735"/>
              <a:gd name="T93" fmla="*/ 365 h 463"/>
              <a:gd name="T94" fmla="*/ 292 w 735"/>
              <a:gd name="T95" fmla="*/ 320 h 463"/>
              <a:gd name="T96" fmla="*/ 348 w 735"/>
              <a:gd name="T97" fmla="*/ 272 h 463"/>
              <a:gd name="T98" fmla="*/ 391 w 735"/>
              <a:gd name="T99" fmla="*/ 329 h 463"/>
              <a:gd name="T100" fmla="*/ 408 w 735"/>
              <a:gd name="T101" fmla="*/ 362 h 463"/>
              <a:gd name="T102" fmla="*/ 437 w 735"/>
              <a:gd name="T103" fmla="*/ 458 h 463"/>
              <a:gd name="T104" fmla="*/ 499 w 735"/>
              <a:gd name="T105" fmla="*/ 430 h 463"/>
              <a:gd name="T106" fmla="*/ 587 w 735"/>
              <a:gd name="T107" fmla="*/ 377 h 463"/>
              <a:gd name="T108" fmla="*/ 611 w 735"/>
              <a:gd name="T109" fmla="*/ 392 h 463"/>
              <a:gd name="T110" fmla="*/ 644 w 735"/>
              <a:gd name="T111" fmla="*/ 394 h 463"/>
              <a:gd name="T112" fmla="*/ 682 w 735"/>
              <a:gd name="T113" fmla="*/ 387 h 463"/>
              <a:gd name="T114" fmla="*/ 721 w 735"/>
              <a:gd name="T115" fmla="*/ 401 h 463"/>
              <a:gd name="T116" fmla="*/ 246 w 735"/>
              <a:gd name="T117" fmla="*/ 10 h 463"/>
              <a:gd name="T118" fmla="*/ 244 w 735"/>
              <a:gd name="T119" fmla="*/ 10 h 463"/>
              <a:gd name="T120" fmla="*/ 269 w 735"/>
              <a:gd name="T121" fmla="*/ 12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5" h="463">
                <a:moveTo>
                  <a:pt x="731" y="379"/>
                </a:moveTo>
                <a:lnTo>
                  <a:pt x="720" y="371"/>
                </a:lnTo>
                <a:lnTo>
                  <a:pt x="712" y="366"/>
                </a:lnTo>
                <a:lnTo>
                  <a:pt x="710" y="362"/>
                </a:lnTo>
                <a:lnTo>
                  <a:pt x="709" y="352"/>
                </a:lnTo>
                <a:lnTo>
                  <a:pt x="709" y="343"/>
                </a:lnTo>
                <a:lnTo>
                  <a:pt x="707" y="340"/>
                </a:lnTo>
                <a:lnTo>
                  <a:pt x="704" y="337"/>
                </a:lnTo>
                <a:lnTo>
                  <a:pt x="701" y="327"/>
                </a:lnTo>
                <a:lnTo>
                  <a:pt x="693" y="314"/>
                </a:lnTo>
                <a:lnTo>
                  <a:pt x="687" y="307"/>
                </a:lnTo>
                <a:lnTo>
                  <a:pt x="683" y="298"/>
                </a:lnTo>
                <a:lnTo>
                  <a:pt x="681" y="289"/>
                </a:lnTo>
                <a:lnTo>
                  <a:pt x="683" y="274"/>
                </a:lnTo>
                <a:lnTo>
                  <a:pt x="679" y="268"/>
                </a:lnTo>
                <a:lnTo>
                  <a:pt x="672" y="262"/>
                </a:lnTo>
                <a:lnTo>
                  <a:pt x="650" y="253"/>
                </a:lnTo>
                <a:lnTo>
                  <a:pt x="627" y="246"/>
                </a:lnTo>
                <a:lnTo>
                  <a:pt x="619" y="247"/>
                </a:lnTo>
                <a:lnTo>
                  <a:pt x="614" y="246"/>
                </a:lnTo>
                <a:lnTo>
                  <a:pt x="609" y="252"/>
                </a:lnTo>
                <a:lnTo>
                  <a:pt x="607" y="259"/>
                </a:lnTo>
                <a:lnTo>
                  <a:pt x="603" y="260"/>
                </a:lnTo>
                <a:lnTo>
                  <a:pt x="593" y="257"/>
                </a:lnTo>
                <a:lnTo>
                  <a:pt x="586" y="252"/>
                </a:lnTo>
                <a:lnTo>
                  <a:pt x="580" y="242"/>
                </a:lnTo>
                <a:lnTo>
                  <a:pt x="573" y="229"/>
                </a:lnTo>
                <a:lnTo>
                  <a:pt x="570" y="225"/>
                </a:lnTo>
                <a:lnTo>
                  <a:pt x="571" y="222"/>
                </a:lnTo>
                <a:lnTo>
                  <a:pt x="572" y="219"/>
                </a:lnTo>
                <a:lnTo>
                  <a:pt x="577" y="216"/>
                </a:lnTo>
                <a:lnTo>
                  <a:pt x="577" y="213"/>
                </a:lnTo>
                <a:lnTo>
                  <a:pt x="575" y="210"/>
                </a:lnTo>
                <a:lnTo>
                  <a:pt x="570" y="205"/>
                </a:lnTo>
                <a:lnTo>
                  <a:pt x="563" y="199"/>
                </a:lnTo>
                <a:lnTo>
                  <a:pt x="553" y="184"/>
                </a:lnTo>
                <a:lnTo>
                  <a:pt x="552" y="177"/>
                </a:lnTo>
                <a:lnTo>
                  <a:pt x="551" y="166"/>
                </a:lnTo>
                <a:lnTo>
                  <a:pt x="549" y="161"/>
                </a:lnTo>
                <a:lnTo>
                  <a:pt x="544" y="160"/>
                </a:lnTo>
                <a:lnTo>
                  <a:pt x="534" y="159"/>
                </a:lnTo>
                <a:lnTo>
                  <a:pt x="527" y="161"/>
                </a:lnTo>
                <a:lnTo>
                  <a:pt x="523" y="165"/>
                </a:lnTo>
                <a:lnTo>
                  <a:pt x="515" y="169"/>
                </a:lnTo>
                <a:lnTo>
                  <a:pt x="505" y="170"/>
                </a:lnTo>
                <a:lnTo>
                  <a:pt x="491" y="171"/>
                </a:lnTo>
                <a:lnTo>
                  <a:pt x="484" y="170"/>
                </a:lnTo>
                <a:lnTo>
                  <a:pt x="463" y="167"/>
                </a:lnTo>
                <a:lnTo>
                  <a:pt x="457" y="168"/>
                </a:lnTo>
                <a:lnTo>
                  <a:pt x="450" y="170"/>
                </a:lnTo>
                <a:lnTo>
                  <a:pt x="439" y="173"/>
                </a:lnTo>
                <a:lnTo>
                  <a:pt x="435" y="179"/>
                </a:lnTo>
                <a:lnTo>
                  <a:pt x="433" y="186"/>
                </a:lnTo>
                <a:lnTo>
                  <a:pt x="431" y="186"/>
                </a:lnTo>
                <a:lnTo>
                  <a:pt x="423" y="181"/>
                </a:lnTo>
                <a:lnTo>
                  <a:pt x="416" y="175"/>
                </a:lnTo>
                <a:lnTo>
                  <a:pt x="411" y="171"/>
                </a:lnTo>
                <a:lnTo>
                  <a:pt x="407" y="171"/>
                </a:lnTo>
                <a:lnTo>
                  <a:pt x="393" y="179"/>
                </a:lnTo>
                <a:lnTo>
                  <a:pt x="390" y="179"/>
                </a:lnTo>
                <a:lnTo>
                  <a:pt x="385" y="176"/>
                </a:lnTo>
                <a:lnTo>
                  <a:pt x="384" y="168"/>
                </a:lnTo>
                <a:lnTo>
                  <a:pt x="382" y="163"/>
                </a:lnTo>
                <a:lnTo>
                  <a:pt x="376" y="161"/>
                </a:lnTo>
                <a:lnTo>
                  <a:pt x="364" y="160"/>
                </a:lnTo>
                <a:lnTo>
                  <a:pt x="360" y="158"/>
                </a:lnTo>
                <a:lnTo>
                  <a:pt x="359" y="153"/>
                </a:lnTo>
                <a:lnTo>
                  <a:pt x="359" y="149"/>
                </a:lnTo>
                <a:lnTo>
                  <a:pt x="357" y="146"/>
                </a:lnTo>
                <a:lnTo>
                  <a:pt x="354" y="144"/>
                </a:lnTo>
                <a:lnTo>
                  <a:pt x="348" y="145"/>
                </a:lnTo>
                <a:lnTo>
                  <a:pt x="342" y="148"/>
                </a:lnTo>
                <a:lnTo>
                  <a:pt x="338" y="152"/>
                </a:lnTo>
                <a:lnTo>
                  <a:pt x="333" y="153"/>
                </a:lnTo>
                <a:lnTo>
                  <a:pt x="325" y="154"/>
                </a:lnTo>
                <a:lnTo>
                  <a:pt x="321" y="156"/>
                </a:lnTo>
                <a:lnTo>
                  <a:pt x="318" y="165"/>
                </a:lnTo>
                <a:lnTo>
                  <a:pt x="301" y="166"/>
                </a:lnTo>
                <a:lnTo>
                  <a:pt x="295" y="164"/>
                </a:lnTo>
                <a:lnTo>
                  <a:pt x="287" y="158"/>
                </a:lnTo>
                <a:lnTo>
                  <a:pt x="279" y="148"/>
                </a:lnTo>
                <a:lnTo>
                  <a:pt x="275" y="147"/>
                </a:lnTo>
                <a:lnTo>
                  <a:pt x="269" y="146"/>
                </a:lnTo>
                <a:lnTo>
                  <a:pt x="260" y="147"/>
                </a:lnTo>
                <a:lnTo>
                  <a:pt x="248" y="151"/>
                </a:lnTo>
                <a:lnTo>
                  <a:pt x="244" y="147"/>
                </a:lnTo>
                <a:lnTo>
                  <a:pt x="240" y="146"/>
                </a:lnTo>
                <a:lnTo>
                  <a:pt x="238" y="149"/>
                </a:lnTo>
                <a:lnTo>
                  <a:pt x="235" y="149"/>
                </a:lnTo>
                <a:lnTo>
                  <a:pt x="222" y="150"/>
                </a:lnTo>
                <a:lnTo>
                  <a:pt x="205" y="149"/>
                </a:lnTo>
                <a:lnTo>
                  <a:pt x="196" y="147"/>
                </a:lnTo>
                <a:lnTo>
                  <a:pt x="190" y="147"/>
                </a:lnTo>
                <a:lnTo>
                  <a:pt x="179" y="152"/>
                </a:lnTo>
                <a:lnTo>
                  <a:pt x="173" y="152"/>
                </a:lnTo>
                <a:lnTo>
                  <a:pt x="165" y="153"/>
                </a:lnTo>
                <a:lnTo>
                  <a:pt x="160" y="138"/>
                </a:lnTo>
                <a:lnTo>
                  <a:pt x="153" y="127"/>
                </a:lnTo>
                <a:lnTo>
                  <a:pt x="153" y="120"/>
                </a:lnTo>
                <a:lnTo>
                  <a:pt x="153" y="110"/>
                </a:lnTo>
                <a:lnTo>
                  <a:pt x="154" y="104"/>
                </a:lnTo>
                <a:lnTo>
                  <a:pt x="160" y="107"/>
                </a:lnTo>
                <a:lnTo>
                  <a:pt x="167" y="111"/>
                </a:lnTo>
                <a:lnTo>
                  <a:pt x="170" y="110"/>
                </a:lnTo>
                <a:lnTo>
                  <a:pt x="171" y="106"/>
                </a:lnTo>
                <a:lnTo>
                  <a:pt x="168" y="103"/>
                </a:lnTo>
                <a:lnTo>
                  <a:pt x="168" y="103"/>
                </a:lnTo>
                <a:lnTo>
                  <a:pt x="167" y="107"/>
                </a:lnTo>
                <a:lnTo>
                  <a:pt x="168" y="102"/>
                </a:lnTo>
                <a:lnTo>
                  <a:pt x="168" y="103"/>
                </a:lnTo>
                <a:lnTo>
                  <a:pt x="170" y="99"/>
                </a:lnTo>
                <a:lnTo>
                  <a:pt x="189" y="93"/>
                </a:lnTo>
                <a:lnTo>
                  <a:pt x="206" y="88"/>
                </a:lnTo>
                <a:lnTo>
                  <a:pt x="216" y="91"/>
                </a:lnTo>
                <a:lnTo>
                  <a:pt x="236" y="99"/>
                </a:lnTo>
                <a:lnTo>
                  <a:pt x="246" y="102"/>
                </a:lnTo>
                <a:lnTo>
                  <a:pt x="253" y="104"/>
                </a:lnTo>
                <a:lnTo>
                  <a:pt x="261" y="106"/>
                </a:lnTo>
                <a:lnTo>
                  <a:pt x="264" y="106"/>
                </a:lnTo>
                <a:lnTo>
                  <a:pt x="267" y="104"/>
                </a:lnTo>
                <a:lnTo>
                  <a:pt x="269" y="101"/>
                </a:lnTo>
                <a:lnTo>
                  <a:pt x="268" y="101"/>
                </a:lnTo>
                <a:lnTo>
                  <a:pt x="275" y="96"/>
                </a:lnTo>
                <a:lnTo>
                  <a:pt x="292" y="90"/>
                </a:lnTo>
                <a:lnTo>
                  <a:pt x="292" y="86"/>
                </a:lnTo>
                <a:lnTo>
                  <a:pt x="292" y="84"/>
                </a:lnTo>
                <a:lnTo>
                  <a:pt x="287" y="85"/>
                </a:lnTo>
                <a:lnTo>
                  <a:pt x="266" y="88"/>
                </a:lnTo>
                <a:lnTo>
                  <a:pt x="261" y="87"/>
                </a:lnTo>
                <a:lnTo>
                  <a:pt x="257" y="81"/>
                </a:lnTo>
                <a:lnTo>
                  <a:pt x="252" y="75"/>
                </a:lnTo>
                <a:lnTo>
                  <a:pt x="246" y="73"/>
                </a:lnTo>
                <a:lnTo>
                  <a:pt x="240" y="72"/>
                </a:lnTo>
                <a:lnTo>
                  <a:pt x="237" y="69"/>
                </a:lnTo>
                <a:lnTo>
                  <a:pt x="236" y="66"/>
                </a:lnTo>
                <a:lnTo>
                  <a:pt x="236" y="63"/>
                </a:lnTo>
                <a:lnTo>
                  <a:pt x="236" y="62"/>
                </a:lnTo>
                <a:lnTo>
                  <a:pt x="247" y="50"/>
                </a:lnTo>
                <a:lnTo>
                  <a:pt x="258" y="40"/>
                </a:lnTo>
                <a:lnTo>
                  <a:pt x="259" y="39"/>
                </a:lnTo>
                <a:lnTo>
                  <a:pt x="259" y="37"/>
                </a:lnTo>
                <a:lnTo>
                  <a:pt x="261" y="34"/>
                </a:lnTo>
                <a:lnTo>
                  <a:pt x="260" y="31"/>
                </a:lnTo>
                <a:lnTo>
                  <a:pt x="249" y="27"/>
                </a:lnTo>
                <a:lnTo>
                  <a:pt x="249" y="25"/>
                </a:lnTo>
                <a:lnTo>
                  <a:pt x="250" y="23"/>
                </a:lnTo>
                <a:lnTo>
                  <a:pt x="249" y="20"/>
                </a:lnTo>
                <a:lnTo>
                  <a:pt x="241" y="13"/>
                </a:lnTo>
                <a:lnTo>
                  <a:pt x="226" y="1"/>
                </a:lnTo>
                <a:lnTo>
                  <a:pt x="222" y="0"/>
                </a:lnTo>
                <a:lnTo>
                  <a:pt x="220" y="1"/>
                </a:lnTo>
                <a:lnTo>
                  <a:pt x="218" y="12"/>
                </a:lnTo>
                <a:lnTo>
                  <a:pt x="216" y="15"/>
                </a:lnTo>
                <a:lnTo>
                  <a:pt x="204" y="22"/>
                </a:lnTo>
                <a:lnTo>
                  <a:pt x="194" y="27"/>
                </a:lnTo>
                <a:lnTo>
                  <a:pt x="176" y="38"/>
                </a:lnTo>
                <a:lnTo>
                  <a:pt x="172" y="40"/>
                </a:lnTo>
                <a:lnTo>
                  <a:pt x="168" y="40"/>
                </a:lnTo>
                <a:lnTo>
                  <a:pt x="164" y="38"/>
                </a:lnTo>
                <a:lnTo>
                  <a:pt x="150" y="28"/>
                </a:lnTo>
                <a:lnTo>
                  <a:pt x="142" y="25"/>
                </a:lnTo>
                <a:lnTo>
                  <a:pt x="138" y="28"/>
                </a:lnTo>
                <a:lnTo>
                  <a:pt x="135" y="32"/>
                </a:lnTo>
                <a:lnTo>
                  <a:pt x="138" y="43"/>
                </a:lnTo>
                <a:lnTo>
                  <a:pt x="134" y="48"/>
                </a:lnTo>
                <a:lnTo>
                  <a:pt x="129" y="50"/>
                </a:lnTo>
                <a:lnTo>
                  <a:pt x="145" y="75"/>
                </a:lnTo>
                <a:lnTo>
                  <a:pt x="145" y="78"/>
                </a:lnTo>
                <a:lnTo>
                  <a:pt x="139" y="79"/>
                </a:lnTo>
                <a:lnTo>
                  <a:pt x="146" y="89"/>
                </a:lnTo>
                <a:lnTo>
                  <a:pt x="142" y="90"/>
                </a:lnTo>
                <a:lnTo>
                  <a:pt x="130" y="88"/>
                </a:lnTo>
                <a:lnTo>
                  <a:pt x="116" y="86"/>
                </a:lnTo>
                <a:lnTo>
                  <a:pt x="91" y="90"/>
                </a:lnTo>
                <a:lnTo>
                  <a:pt x="90" y="92"/>
                </a:lnTo>
                <a:lnTo>
                  <a:pt x="89" y="94"/>
                </a:lnTo>
                <a:lnTo>
                  <a:pt x="91" y="96"/>
                </a:lnTo>
                <a:lnTo>
                  <a:pt x="104" y="96"/>
                </a:lnTo>
                <a:lnTo>
                  <a:pt x="116" y="95"/>
                </a:lnTo>
                <a:lnTo>
                  <a:pt x="120" y="97"/>
                </a:lnTo>
                <a:lnTo>
                  <a:pt x="121" y="100"/>
                </a:lnTo>
                <a:lnTo>
                  <a:pt x="120" y="102"/>
                </a:lnTo>
                <a:lnTo>
                  <a:pt x="116" y="102"/>
                </a:lnTo>
                <a:lnTo>
                  <a:pt x="108" y="104"/>
                </a:lnTo>
                <a:lnTo>
                  <a:pt x="107" y="106"/>
                </a:lnTo>
                <a:lnTo>
                  <a:pt x="107" y="108"/>
                </a:lnTo>
                <a:lnTo>
                  <a:pt x="112" y="105"/>
                </a:lnTo>
                <a:lnTo>
                  <a:pt x="116" y="109"/>
                </a:lnTo>
                <a:lnTo>
                  <a:pt x="117" y="111"/>
                </a:lnTo>
                <a:lnTo>
                  <a:pt x="116" y="113"/>
                </a:lnTo>
                <a:lnTo>
                  <a:pt x="114" y="113"/>
                </a:lnTo>
                <a:lnTo>
                  <a:pt x="111" y="111"/>
                </a:lnTo>
                <a:lnTo>
                  <a:pt x="109" y="111"/>
                </a:lnTo>
                <a:lnTo>
                  <a:pt x="109" y="114"/>
                </a:lnTo>
                <a:lnTo>
                  <a:pt x="109" y="117"/>
                </a:lnTo>
                <a:lnTo>
                  <a:pt x="107" y="119"/>
                </a:lnTo>
                <a:lnTo>
                  <a:pt x="103" y="118"/>
                </a:lnTo>
                <a:lnTo>
                  <a:pt x="99" y="119"/>
                </a:lnTo>
                <a:lnTo>
                  <a:pt x="99" y="129"/>
                </a:lnTo>
                <a:lnTo>
                  <a:pt x="99" y="141"/>
                </a:lnTo>
                <a:lnTo>
                  <a:pt x="94" y="149"/>
                </a:lnTo>
                <a:lnTo>
                  <a:pt x="91" y="151"/>
                </a:lnTo>
                <a:lnTo>
                  <a:pt x="86" y="152"/>
                </a:lnTo>
                <a:lnTo>
                  <a:pt x="77" y="151"/>
                </a:lnTo>
                <a:lnTo>
                  <a:pt x="72" y="150"/>
                </a:lnTo>
                <a:lnTo>
                  <a:pt x="57" y="148"/>
                </a:lnTo>
                <a:lnTo>
                  <a:pt x="40" y="145"/>
                </a:lnTo>
                <a:lnTo>
                  <a:pt x="23" y="142"/>
                </a:lnTo>
                <a:lnTo>
                  <a:pt x="9" y="149"/>
                </a:lnTo>
                <a:lnTo>
                  <a:pt x="6" y="153"/>
                </a:lnTo>
                <a:lnTo>
                  <a:pt x="4" y="157"/>
                </a:lnTo>
                <a:lnTo>
                  <a:pt x="1" y="159"/>
                </a:lnTo>
                <a:lnTo>
                  <a:pt x="0" y="183"/>
                </a:lnTo>
                <a:lnTo>
                  <a:pt x="1" y="185"/>
                </a:lnTo>
                <a:lnTo>
                  <a:pt x="6" y="188"/>
                </a:lnTo>
                <a:lnTo>
                  <a:pt x="26" y="193"/>
                </a:lnTo>
                <a:lnTo>
                  <a:pt x="29" y="195"/>
                </a:lnTo>
                <a:lnTo>
                  <a:pt x="31" y="197"/>
                </a:lnTo>
                <a:lnTo>
                  <a:pt x="34" y="209"/>
                </a:lnTo>
                <a:lnTo>
                  <a:pt x="36" y="210"/>
                </a:lnTo>
                <a:lnTo>
                  <a:pt x="43" y="212"/>
                </a:lnTo>
                <a:lnTo>
                  <a:pt x="53" y="212"/>
                </a:lnTo>
                <a:lnTo>
                  <a:pt x="60" y="211"/>
                </a:lnTo>
                <a:lnTo>
                  <a:pt x="68" y="212"/>
                </a:lnTo>
                <a:lnTo>
                  <a:pt x="74" y="214"/>
                </a:lnTo>
                <a:lnTo>
                  <a:pt x="77" y="218"/>
                </a:lnTo>
                <a:lnTo>
                  <a:pt x="79" y="221"/>
                </a:lnTo>
                <a:lnTo>
                  <a:pt x="76" y="245"/>
                </a:lnTo>
                <a:lnTo>
                  <a:pt x="78" y="254"/>
                </a:lnTo>
                <a:lnTo>
                  <a:pt x="84" y="266"/>
                </a:lnTo>
                <a:lnTo>
                  <a:pt x="91" y="276"/>
                </a:lnTo>
                <a:lnTo>
                  <a:pt x="102" y="287"/>
                </a:lnTo>
                <a:lnTo>
                  <a:pt x="111" y="293"/>
                </a:lnTo>
                <a:lnTo>
                  <a:pt x="113" y="296"/>
                </a:lnTo>
                <a:lnTo>
                  <a:pt x="114" y="300"/>
                </a:lnTo>
                <a:lnTo>
                  <a:pt x="114" y="306"/>
                </a:lnTo>
                <a:lnTo>
                  <a:pt x="112" y="315"/>
                </a:lnTo>
                <a:lnTo>
                  <a:pt x="109" y="323"/>
                </a:lnTo>
                <a:lnTo>
                  <a:pt x="104" y="326"/>
                </a:lnTo>
                <a:lnTo>
                  <a:pt x="99" y="336"/>
                </a:lnTo>
                <a:lnTo>
                  <a:pt x="95" y="349"/>
                </a:lnTo>
                <a:lnTo>
                  <a:pt x="85" y="366"/>
                </a:lnTo>
                <a:lnTo>
                  <a:pt x="83" y="375"/>
                </a:lnTo>
                <a:lnTo>
                  <a:pt x="87" y="401"/>
                </a:lnTo>
                <a:lnTo>
                  <a:pt x="85" y="409"/>
                </a:lnTo>
                <a:lnTo>
                  <a:pt x="86" y="413"/>
                </a:lnTo>
                <a:lnTo>
                  <a:pt x="94" y="421"/>
                </a:lnTo>
                <a:lnTo>
                  <a:pt x="107" y="431"/>
                </a:lnTo>
                <a:lnTo>
                  <a:pt x="117" y="434"/>
                </a:lnTo>
                <a:lnTo>
                  <a:pt x="128" y="426"/>
                </a:lnTo>
                <a:lnTo>
                  <a:pt x="133" y="427"/>
                </a:lnTo>
                <a:lnTo>
                  <a:pt x="135" y="424"/>
                </a:lnTo>
                <a:lnTo>
                  <a:pt x="135" y="418"/>
                </a:lnTo>
                <a:lnTo>
                  <a:pt x="142" y="413"/>
                </a:lnTo>
                <a:lnTo>
                  <a:pt x="155" y="408"/>
                </a:lnTo>
                <a:lnTo>
                  <a:pt x="162" y="404"/>
                </a:lnTo>
                <a:lnTo>
                  <a:pt x="164" y="400"/>
                </a:lnTo>
                <a:lnTo>
                  <a:pt x="168" y="399"/>
                </a:lnTo>
                <a:lnTo>
                  <a:pt x="174" y="400"/>
                </a:lnTo>
                <a:lnTo>
                  <a:pt x="177" y="399"/>
                </a:lnTo>
                <a:lnTo>
                  <a:pt x="178" y="395"/>
                </a:lnTo>
                <a:lnTo>
                  <a:pt x="179" y="394"/>
                </a:lnTo>
                <a:lnTo>
                  <a:pt x="181" y="392"/>
                </a:lnTo>
                <a:lnTo>
                  <a:pt x="184" y="392"/>
                </a:lnTo>
                <a:lnTo>
                  <a:pt x="188" y="393"/>
                </a:lnTo>
                <a:lnTo>
                  <a:pt x="197" y="399"/>
                </a:lnTo>
                <a:lnTo>
                  <a:pt x="211" y="411"/>
                </a:lnTo>
                <a:lnTo>
                  <a:pt x="221" y="416"/>
                </a:lnTo>
                <a:lnTo>
                  <a:pt x="224" y="415"/>
                </a:lnTo>
                <a:lnTo>
                  <a:pt x="228" y="412"/>
                </a:lnTo>
                <a:lnTo>
                  <a:pt x="232" y="406"/>
                </a:lnTo>
                <a:lnTo>
                  <a:pt x="231" y="396"/>
                </a:lnTo>
                <a:lnTo>
                  <a:pt x="226" y="385"/>
                </a:lnTo>
                <a:lnTo>
                  <a:pt x="226" y="375"/>
                </a:lnTo>
                <a:lnTo>
                  <a:pt x="230" y="368"/>
                </a:lnTo>
                <a:lnTo>
                  <a:pt x="241" y="364"/>
                </a:lnTo>
                <a:lnTo>
                  <a:pt x="258" y="361"/>
                </a:lnTo>
                <a:lnTo>
                  <a:pt x="269" y="362"/>
                </a:lnTo>
                <a:lnTo>
                  <a:pt x="273" y="367"/>
                </a:lnTo>
                <a:lnTo>
                  <a:pt x="279" y="369"/>
                </a:lnTo>
                <a:lnTo>
                  <a:pt x="286" y="369"/>
                </a:lnTo>
                <a:lnTo>
                  <a:pt x="291" y="365"/>
                </a:lnTo>
                <a:lnTo>
                  <a:pt x="295" y="355"/>
                </a:lnTo>
                <a:lnTo>
                  <a:pt x="292" y="344"/>
                </a:lnTo>
                <a:lnTo>
                  <a:pt x="285" y="331"/>
                </a:lnTo>
                <a:lnTo>
                  <a:pt x="285" y="327"/>
                </a:lnTo>
                <a:lnTo>
                  <a:pt x="287" y="325"/>
                </a:lnTo>
                <a:lnTo>
                  <a:pt x="292" y="320"/>
                </a:lnTo>
                <a:lnTo>
                  <a:pt x="300" y="310"/>
                </a:lnTo>
                <a:lnTo>
                  <a:pt x="306" y="298"/>
                </a:lnTo>
                <a:lnTo>
                  <a:pt x="311" y="282"/>
                </a:lnTo>
                <a:lnTo>
                  <a:pt x="320" y="272"/>
                </a:lnTo>
                <a:lnTo>
                  <a:pt x="331" y="268"/>
                </a:lnTo>
                <a:lnTo>
                  <a:pt x="348" y="272"/>
                </a:lnTo>
                <a:lnTo>
                  <a:pt x="368" y="285"/>
                </a:lnTo>
                <a:lnTo>
                  <a:pt x="379" y="300"/>
                </a:lnTo>
                <a:lnTo>
                  <a:pt x="379" y="318"/>
                </a:lnTo>
                <a:lnTo>
                  <a:pt x="381" y="327"/>
                </a:lnTo>
                <a:lnTo>
                  <a:pt x="385" y="329"/>
                </a:lnTo>
                <a:lnTo>
                  <a:pt x="391" y="329"/>
                </a:lnTo>
                <a:lnTo>
                  <a:pt x="399" y="326"/>
                </a:lnTo>
                <a:lnTo>
                  <a:pt x="404" y="326"/>
                </a:lnTo>
                <a:lnTo>
                  <a:pt x="407" y="328"/>
                </a:lnTo>
                <a:lnTo>
                  <a:pt x="408" y="333"/>
                </a:lnTo>
                <a:lnTo>
                  <a:pt x="407" y="341"/>
                </a:lnTo>
                <a:lnTo>
                  <a:pt x="408" y="362"/>
                </a:lnTo>
                <a:lnTo>
                  <a:pt x="410" y="381"/>
                </a:lnTo>
                <a:lnTo>
                  <a:pt x="412" y="399"/>
                </a:lnTo>
                <a:lnTo>
                  <a:pt x="413" y="414"/>
                </a:lnTo>
                <a:lnTo>
                  <a:pt x="419" y="426"/>
                </a:lnTo>
                <a:lnTo>
                  <a:pt x="428" y="446"/>
                </a:lnTo>
                <a:lnTo>
                  <a:pt x="437" y="458"/>
                </a:lnTo>
                <a:lnTo>
                  <a:pt x="444" y="462"/>
                </a:lnTo>
                <a:lnTo>
                  <a:pt x="450" y="463"/>
                </a:lnTo>
                <a:lnTo>
                  <a:pt x="457" y="462"/>
                </a:lnTo>
                <a:lnTo>
                  <a:pt x="467" y="454"/>
                </a:lnTo>
                <a:lnTo>
                  <a:pt x="483" y="439"/>
                </a:lnTo>
                <a:lnTo>
                  <a:pt x="499" y="430"/>
                </a:lnTo>
                <a:lnTo>
                  <a:pt x="524" y="425"/>
                </a:lnTo>
                <a:lnTo>
                  <a:pt x="529" y="409"/>
                </a:lnTo>
                <a:lnTo>
                  <a:pt x="540" y="399"/>
                </a:lnTo>
                <a:lnTo>
                  <a:pt x="565" y="384"/>
                </a:lnTo>
                <a:lnTo>
                  <a:pt x="578" y="378"/>
                </a:lnTo>
                <a:lnTo>
                  <a:pt x="587" y="377"/>
                </a:lnTo>
                <a:lnTo>
                  <a:pt x="598" y="380"/>
                </a:lnTo>
                <a:lnTo>
                  <a:pt x="601" y="381"/>
                </a:lnTo>
                <a:lnTo>
                  <a:pt x="603" y="381"/>
                </a:lnTo>
                <a:lnTo>
                  <a:pt x="609" y="383"/>
                </a:lnTo>
                <a:lnTo>
                  <a:pt x="611" y="387"/>
                </a:lnTo>
                <a:lnTo>
                  <a:pt x="611" y="392"/>
                </a:lnTo>
                <a:lnTo>
                  <a:pt x="606" y="396"/>
                </a:lnTo>
                <a:lnTo>
                  <a:pt x="605" y="400"/>
                </a:lnTo>
                <a:lnTo>
                  <a:pt x="608" y="402"/>
                </a:lnTo>
                <a:lnTo>
                  <a:pt x="616" y="403"/>
                </a:lnTo>
                <a:lnTo>
                  <a:pt x="634" y="397"/>
                </a:lnTo>
                <a:lnTo>
                  <a:pt x="644" y="394"/>
                </a:lnTo>
                <a:lnTo>
                  <a:pt x="652" y="392"/>
                </a:lnTo>
                <a:lnTo>
                  <a:pt x="654" y="388"/>
                </a:lnTo>
                <a:lnTo>
                  <a:pt x="658" y="383"/>
                </a:lnTo>
                <a:lnTo>
                  <a:pt x="665" y="383"/>
                </a:lnTo>
                <a:lnTo>
                  <a:pt x="674" y="385"/>
                </a:lnTo>
                <a:lnTo>
                  <a:pt x="682" y="387"/>
                </a:lnTo>
                <a:lnTo>
                  <a:pt x="693" y="385"/>
                </a:lnTo>
                <a:lnTo>
                  <a:pt x="701" y="389"/>
                </a:lnTo>
                <a:lnTo>
                  <a:pt x="712" y="397"/>
                </a:lnTo>
                <a:lnTo>
                  <a:pt x="717" y="402"/>
                </a:lnTo>
                <a:lnTo>
                  <a:pt x="719" y="403"/>
                </a:lnTo>
                <a:lnTo>
                  <a:pt x="721" y="401"/>
                </a:lnTo>
                <a:lnTo>
                  <a:pt x="728" y="396"/>
                </a:lnTo>
                <a:lnTo>
                  <a:pt x="732" y="391"/>
                </a:lnTo>
                <a:lnTo>
                  <a:pt x="735" y="386"/>
                </a:lnTo>
                <a:lnTo>
                  <a:pt x="731" y="379"/>
                </a:lnTo>
                <a:close/>
                <a:moveTo>
                  <a:pt x="244" y="10"/>
                </a:moveTo>
                <a:lnTo>
                  <a:pt x="246" y="10"/>
                </a:lnTo>
                <a:lnTo>
                  <a:pt x="245" y="8"/>
                </a:lnTo>
                <a:lnTo>
                  <a:pt x="242" y="3"/>
                </a:lnTo>
                <a:lnTo>
                  <a:pt x="237" y="1"/>
                </a:lnTo>
                <a:lnTo>
                  <a:pt x="235" y="2"/>
                </a:lnTo>
                <a:lnTo>
                  <a:pt x="238" y="5"/>
                </a:lnTo>
                <a:lnTo>
                  <a:pt x="244" y="10"/>
                </a:lnTo>
                <a:close/>
                <a:moveTo>
                  <a:pt x="267" y="115"/>
                </a:moveTo>
                <a:lnTo>
                  <a:pt x="261" y="114"/>
                </a:lnTo>
                <a:lnTo>
                  <a:pt x="260" y="114"/>
                </a:lnTo>
                <a:lnTo>
                  <a:pt x="261" y="117"/>
                </a:lnTo>
                <a:lnTo>
                  <a:pt x="264" y="120"/>
                </a:lnTo>
                <a:lnTo>
                  <a:pt x="269" y="124"/>
                </a:lnTo>
                <a:lnTo>
                  <a:pt x="273" y="125"/>
                </a:lnTo>
                <a:lnTo>
                  <a:pt x="280" y="121"/>
                </a:lnTo>
                <a:lnTo>
                  <a:pt x="279" y="118"/>
                </a:lnTo>
                <a:lnTo>
                  <a:pt x="276" y="117"/>
                </a:lnTo>
                <a:lnTo>
                  <a:pt x="267" y="11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5" name="Freeform 13"/>
          <p:cNvSpPr>
            <a:spLocks noEditPoints="1"/>
          </p:cNvSpPr>
          <p:nvPr/>
        </p:nvSpPr>
        <p:spPr bwMode="auto">
          <a:xfrm>
            <a:off x="10265894" y="3325420"/>
            <a:ext cx="112627" cy="126490"/>
          </a:xfrm>
          <a:custGeom>
            <a:avLst/>
            <a:gdLst>
              <a:gd name="T0" fmla="*/ 327 w 327"/>
              <a:gd name="T1" fmla="*/ 81 h 362"/>
              <a:gd name="T2" fmla="*/ 322 w 327"/>
              <a:gd name="T3" fmla="*/ 57 h 362"/>
              <a:gd name="T4" fmla="*/ 322 w 327"/>
              <a:gd name="T5" fmla="*/ 41 h 362"/>
              <a:gd name="T6" fmla="*/ 323 w 327"/>
              <a:gd name="T7" fmla="*/ 24 h 362"/>
              <a:gd name="T8" fmla="*/ 304 w 327"/>
              <a:gd name="T9" fmla="*/ 14 h 362"/>
              <a:gd name="T10" fmla="*/ 294 w 327"/>
              <a:gd name="T11" fmla="*/ 5 h 362"/>
              <a:gd name="T12" fmla="*/ 281 w 327"/>
              <a:gd name="T13" fmla="*/ 0 h 362"/>
              <a:gd name="T14" fmla="*/ 270 w 327"/>
              <a:gd name="T15" fmla="*/ 13 h 362"/>
              <a:gd name="T16" fmla="*/ 243 w 327"/>
              <a:gd name="T17" fmla="*/ 26 h 362"/>
              <a:gd name="T18" fmla="*/ 234 w 327"/>
              <a:gd name="T19" fmla="*/ 50 h 362"/>
              <a:gd name="T20" fmla="*/ 225 w 327"/>
              <a:gd name="T21" fmla="*/ 69 h 362"/>
              <a:gd name="T22" fmla="*/ 189 w 327"/>
              <a:gd name="T23" fmla="*/ 170 h 362"/>
              <a:gd name="T24" fmla="*/ 190 w 327"/>
              <a:gd name="T25" fmla="*/ 189 h 362"/>
              <a:gd name="T26" fmla="*/ 194 w 327"/>
              <a:gd name="T27" fmla="*/ 213 h 362"/>
              <a:gd name="T28" fmla="*/ 192 w 327"/>
              <a:gd name="T29" fmla="*/ 229 h 362"/>
              <a:gd name="T30" fmla="*/ 199 w 327"/>
              <a:gd name="T31" fmla="*/ 242 h 362"/>
              <a:gd name="T32" fmla="*/ 215 w 327"/>
              <a:gd name="T33" fmla="*/ 276 h 362"/>
              <a:gd name="T34" fmla="*/ 227 w 327"/>
              <a:gd name="T35" fmla="*/ 295 h 362"/>
              <a:gd name="T36" fmla="*/ 234 w 327"/>
              <a:gd name="T37" fmla="*/ 301 h 362"/>
              <a:gd name="T38" fmla="*/ 255 w 327"/>
              <a:gd name="T39" fmla="*/ 316 h 362"/>
              <a:gd name="T40" fmla="*/ 268 w 327"/>
              <a:gd name="T41" fmla="*/ 337 h 362"/>
              <a:gd name="T42" fmla="*/ 277 w 327"/>
              <a:gd name="T43" fmla="*/ 359 h 362"/>
              <a:gd name="T44" fmla="*/ 287 w 327"/>
              <a:gd name="T45" fmla="*/ 350 h 362"/>
              <a:gd name="T46" fmla="*/ 284 w 327"/>
              <a:gd name="T47" fmla="*/ 326 h 362"/>
              <a:gd name="T48" fmla="*/ 286 w 327"/>
              <a:gd name="T49" fmla="*/ 299 h 362"/>
              <a:gd name="T50" fmla="*/ 301 w 327"/>
              <a:gd name="T51" fmla="*/ 270 h 362"/>
              <a:gd name="T52" fmla="*/ 313 w 327"/>
              <a:gd name="T53" fmla="*/ 239 h 362"/>
              <a:gd name="T54" fmla="*/ 317 w 327"/>
              <a:gd name="T55" fmla="*/ 200 h 362"/>
              <a:gd name="T56" fmla="*/ 318 w 327"/>
              <a:gd name="T57" fmla="*/ 153 h 362"/>
              <a:gd name="T58" fmla="*/ 318 w 327"/>
              <a:gd name="T59" fmla="*/ 124 h 362"/>
              <a:gd name="T60" fmla="*/ 5 w 327"/>
              <a:gd name="T61" fmla="*/ 88 h 362"/>
              <a:gd name="T62" fmla="*/ 1 w 327"/>
              <a:gd name="T63" fmla="*/ 91 h 362"/>
              <a:gd name="T64" fmla="*/ 15 w 327"/>
              <a:gd name="T65" fmla="*/ 89 h 362"/>
              <a:gd name="T66" fmla="*/ 5 w 327"/>
              <a:gd name="T67" fmla="*/ 8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" h="362">
                <a:moveTo>
                  <a:pt x="324" y="107"/>
                </a:moveTo>
                <a:lnTo>
                  <a:pt x="327" y="81"/>
                </a:lnTo>
                <a:lnTo>
                  <a:pt x="325" y="69"/>
                </a:lnTo>
                <a:lnTo>
                  <a:pt x="322" y="57"/>
                </a:lnTo>
                <a:lnTo>
                  <a:pt x="320" y="49"/>
                </a:lnTo>
                <a:lnTo>
                  <a:pt x="322" y="41"/>
                </a:lnTo>
                <a:lnTo>
                  <a:pt x="327" y="33"/>
                </a:lnTo>
                <a:lnTo>
                  <a:pt x="323" y="24"/>
                </a:lnTo>
                <a:lnTo>
                  <a:pt x="316" y="19"/>
                </a:lnTo>
                <a:lnTo>
                  <a:pt x="304" y="14"/>
                </a:lnTo>
                <a:lnTo>
                  <a:pt x="299" y="11"/>
                </a:lnTo>
                <a:lnTo>
                  <a:pt x="294" y="5"/>
                </a:lnTo>
                <a:lnTo>
                  <a:pt x="289" y="1"/>
                </a:lnTo>
                <a:lnTo>
                  <a:pt x="281" y="0"/>
                </a:lnTo>
                <a:lnTo>
                  <a:pt x="276" y="3"/>
                </a:lnTo>
                <a:lnTo>
                  <a:pt x="270" y="13"/>
                </a:lnTo>
                <a:lnTo>
                  <a:pt x="248" y="23"/>
                </a:lnTo>
                <a:lnTo>
                  <a:pt x="243" y="26"/>
                </a:lnTo>
                <a:lnTo>
                  <a:pt x="239" y="38"/>
                </a:lnTo>
                <a:lnTo>
                  <a:pt x="234" y="50"/>
                </a:lnTo>
                <a:lnTo>
                  <a:pt x="230" y="60"/>
                </a:lnTo>
                <a:lnTo>
                  <a:pt x="225" y="69"/>
                </a:lnTo>
                <a:lnTo>
                  <a:pt x="217" y="87"/>
                </a:lnTo>
                <a:lnTo>
                  <a:pt x="189" y="170"/>
                </a:lnTo>
                <a:lnTo>
                  <a:pt x="188" y="176"/>
                </a:lnTo>
                <a:lnTo>
                  <a:pt x="190" y="189"/>
                </a:lnTo>
                <a:lnTo>
                  <a:pt x="194" y="203"/>
                </a:lnTo>
                <a:lnTo>
                  <a:pt x="194" y="213"/>
                </a:lnTo>
                <a:lnTo>
                  <a:pt x="192" y="223"/>
                </a:lnTo>
                <a:lnTo>
                  <a:pt x="192" y="229"/>
                </a:lnTo>
                <a:lnTo>
                  <a:pt x="194" y="236"/>
                </a:lnTo>
                <a:lnTo>
                  <a:pt x="199" y="242"/>
                </a:lnTo>
                <a:lnTo>
                  <a:pt x="203" y="249"/>
                </a:lnTo>
                <a:lnTo>
                  <a:pt x="215" y="276"/>
                </a:lnTo>
                <a:lnTo>
                  <a:pt x="221" y="286"/>
                </a:lnTo>
                <a:lnTo>
                  <a:pt x="227" y="295"/>
                </a:lnTo>
                <a:lnTo>
                  <a:pt x="226" y="294"/>
                </a:lnTo>
                <a:lnTo>
                  <a:pt x="234" y="301"/>
                </a:lnTo>
                <a:lnTo>
                  <a:pt x="244" y="306"/>
                </a:lnTo>
                <a:lnTo>
                  <a:pt x="255" y="316"/>
                </a:lnTo>
                <a:lnTo>
                  <a:pt x="258" y="321"/>
                </a:lnTo>
                <a:lnTo>
                  <a:pt x="268" y="337"/>
                </a:lnTo>
                <a:lnTo>
                  <a:pt x="271" y="350"/>
                </a:lnTo>
                <a:lnTo>
                  <a:pt x="277" y="359"/>
                </a:lnTo>
                <a:lnTo>
                  <a:pt x="287" y="362"/>
                </a:lnTo>
                <a:lnTo>
                  <a:pt x="287" y="350"/>
                </a:lnTo>
                <a:lnTo>
                  <a:pt x="287" y="339"/>
                </a:lnTo>
                <a:lnTo>
                  <a:pt x="284" y="326"/>
                </a:lnTo>
                <a:lnTo>
                  <a:pt x="284" y="312"/>
                </a:lnTo>
                <a:lnTo>
                  <a:pt x="286" y="299"/>
                </a:lnTo>
                <a:lnTo>
                  <a:pt x="290" y="287"/>
                </a:lnTo>
                <a:lnTo>
                  <a:pt x="301" y="270"/>
                </a:lnTo>
                <a:lnTo>
                  <a:pt x="309" y="250"/>
                </a:lnTo>
                <a:lnTo>
                  <a:pt x="313" y="239"/>
                </a:lnTo>
                <a:lnTo>
                  <a:pt x="315" y="227"/>
                </a:lnTo>
                <a:lnTo>
                  <a:pt x="317" y="200"/>
                </a:lnTo>
                <a:lnTo>
                  <a:pt x="317" y="174"/>
                </a:lnTo>
                <a:lnTo>
                  <a:pt x="318" y="153"/>
                </a:lnTo>
                <a:lnTo>
                  <a:pt x="317" y="132"/>
                </a:lnTo>
                <a:lnTo>
                  <a:pt x="318" y="124"/>
                </a:lnTo>
                <a:lnTo>
                  <a:pt x="324" y="107"/>
                </a:lnTo>
                <a:close/>
                <a:moveTo>
                  <a:pt x="5" y="88"/>
                </a:moveTo>
                <a:lnTo>
                  <a:pt x="0" y="87"/>
                </a:lnTo>
                <a:lnTo>
                  <a:pt x="1" y="91"/>
                </a:lnTo>
                <a:lnTo>
                  <a:pt x="14" y="93"/>
                </a:lnTo>
                <a:lnTo>
                  <a:pt x="15" y="89"/>
                </a:lnTo>
                <a:lnTo>
                  <a:pt x="10" y="82"/>
                </a:lnTo>
                <a:lnTo>
                  <a:pt x="5" y="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6" name="Freeform 14"/>
          <p:cNvSpPr>
            <a:spLocks noEditPoints="1"/>
          </p:cNvSpPr>
          <p:nvPr/>
        </p:nvSpPr>
        <p:spPr bwMode="auto">
          <a:xfrm>
            <a:off x="9073778" y="3904150"/>
            <a:ext cx="74507" cy="145550"/>
          </a:xfrm>
          <a:custGeom>
            <a:avLst/>
            <a:gdLst>
              <a:gd name="T0" fmla="*/ 207 w 212"/>
              <a:gd name="T1" fmla="*/ 257 h 417"/>
              <a:gd name="T2" fmla="*/ 196 w 212"/>
              <a:gd name="T3" fmla="*/ 236 h 417"/>
              <a:gd name="T4" fmla="*/ 190 w 212"/>
              <a:gd name="T5" fmla="*/ 227 h 417"/>
              <a:gd name="T6" fmla="*/ 188 w 212"/>
              <a:gd name="T7" fmla="*/ 219 h 417"/>
              <a:gd name="T8" fmla="*/ 164 w 212"/>
              <a:gd name="T9" fmla="*/ 179 h 417"/>
              <a:gd name="T10" fmla="*/ 158 w 212"/>
              <a:gd name="T11" fmla="*/ 149 h 417"/>
              <a:gd name="T12" fmla="*/ 149 w 212"/>
              <a:gd name="T13" fmla="*/ 144 h 417"/>
              <a:gd name="T14" fmla="*/ 143 w 212"/>
              <a:gd name="T15" fmla="*/ 137 h 417"/>
              <a:gd name="T16" fmla="*/ 141 w 212"/>
              <a:gd name="T17" fmla="*/ 124 h 417"/>
              <a:gd name="T18" fmla="*/ 119 w 212"/>
              <a:gd name="T19" fmla="*/ 92 h 417"/>
              <a:gd name="T20" fmla="*/ 112 w 212"/>
              <a:gd name="T21" fmla="*/ 85 h 417"/>
              <a:gd name="T22" fmla="*/ 90 w 212"/>
              <a:gd name="T23" fmla="*/ 49 h 417"/>
              <a:gd name="T24" fmla="*/ 45 w 212"/>
              <a:gd name="T25" fmla="*/ 2 h 417"/>
              <a:gd name="T26" fmla="*/ 28 w 212"/>
              <a:gd name="T27" fmla="*/ 1 h 417"/>
              <a:gd name="T28" fmla="*/ 17 w 212"/>
              <a:gd name="T29" fmla="*/ 2 h 417"/>
              <a:gd name="T30" fmla="*/ 19 w 212"/>
              <a:gd name="T31" fmla="*/ 12 h 417"/>
              <a:gd name="T32" fmla="*/ 47 w 212"/>
              <a:gd name="T33" fmla="*/ 21 h 417"/>
              <a:gd name="T34" fmla="*/ 63 w 212"/>
              <a:gd name="T35" fmla="*/ 35 h 417"/>
              <a:gd name="T36" fmla="*/ 53 w 212"/>
              <a:gd name="T37" fmla="*/ 37 h 417"/>
              <a:gd name="T38" fmla="*/ 41 w 212"/>
              <a:gd name="T39" fmla="*/ 29 h 417"/>
              <a:gd name="T40" fmla="*/ 34 w 212"/>
              <a:gd name="T41" fmla="*/ 38 h 417"/>
              <a:gd name="T42" fmla="*/ 34 w 212"/>
              <a:gd name="T43" fmla="*/ 65 h 417"/>
              <a:gd name="T44" fmla="*/ 18 w 212"/>
              <a:gd name="T45" fmla="*/ 98 h 417"/>
              <a:gd name="T46" fmla="*/ 20 w 212"/>
              <a:gd name="T47" fmla="*/ 115 h 417"/>
              <a:gd name="T48" fmla="*/ 13 w 212"/>
              <a:gd name="T49" fmla="*/ 151 h 417"/>
              <a:gd name="T50" fmla="*/ 11 w 212"/>
              <a:gd name="T51" fmla="*/ 190 h 417"/>
              <a:gd name="T52" fmla="*/ 5 w 212"/>
              <a:gd name="T53" fmla="*/ 190 h 417"/>
              <a:gd name="T54" fmla="*/ 1 w 212"/>
              <a:gd name="T55" fmla="*/ 176 h 417"/>
              <a:gd name="T56" fmla="*/ 7 w 212"/>
              <a:gd name="T57" fmla="*/ 218 h 417"/>
              <a:gd name="T58" fmla="*/ 21 w 212"/>
              <a:gd name="T59" fmla="*/ 322 h 417"/>
              <a:gd name="T60" fmla="*/ 37 w 212"/>
              <a:gd name="T61" fmla="*/ 372 h 417"/>
              <a:gd name="T62" fmla="*/ 63 w 212"/>
              <a:gd name="T63" fmla="*/ 410 h 417"/>
              <a:gd name="T64" fmla="*/ 106 w 212"/>
              <a:gd name="T65" fmla="*/ 414 h 417"/>
              <a:gd name="T66" fmla="*/ 161 w 212"/>
              <a:gd name="T67" fmla="*/ 390 h 417"/>
              <a:gd name="T68" fmla="*/ 191 w 212"/>
              <a:gd name="T69" fmla="*/ 365 h 417"/>
              <a:gd name="T70" fmla="*/ 204 w 212"/>
              <a:gd name="T71" fmla="*/ 345 h 417"/>
              <a:gd name="T72" fmla="*/ 211 w 212"/>
              <a:gd name="T73" fmla="*/ 314 h 417"/>
              <a:gd name="T74" fmla="*/ 211 w 212"/>
              <a:gd name="T75" fmla="*/ 272 h 417"/>
              <a:gd name="T76" fmla="*/ 19 w 212"/>
              <a:gd name="T77" fmla="*/ 19 h 417"/>
              <a:gd name="T78" fmla="*/ 10 w 212"/>
              <a:gd name="T79" fmla="*/ 8 h 417"/>
              <a:gd name="T80" fmla="*/ 8 w 212"/>
              <a:gd name="T81" fmla="*/ 8 h 417"/>
              <a:gd name="T82" fmla="*/ 8 w 212"/>
              <a:gd name="T83" fmla="*/ 13 h 417"/>
              <a:gd name="T84" fmla="*/ 8 w 212"/>
              <a:gd name="T85" fmla="*/ 85 h 417"/>
              <a:gd name="T86" fmla="*/ 13 w 212"/>
              <a:gd name="T87" fmla="*/ 82 h 417"/>
              <a:gd name="T88" fmla="*/ 0 w 212"/>
              <a:gd name="T89" fmla="*/ 76 h 417"/>
              <a:gd name="T90" fmla="*/ 8 w 212"/>
              <a:gd name="T91" fmla="*/ 85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417">
                <a:moveTo>
                  <a:pt x="211" y="272"/>
                </a:moveTo>
                <a:lnTo>
                  <a:pt x="207" y="257"/>
                </a:lnTo>
                <a:lnTo>
                  <a:pt x="203" y="253"/>
                </a:lnTo>
                <a:lnTo>
                  <a:pt x="196" y="236"/>
                </a:lnTo>
                <a:lnTo>
                  <a:pt x="191" y="230"/>
                </a:lnTo>
                <a:lnTo>
                  <a:pt x="190" y="227"/>
                </a:lnTo>
                <a:lnTo>
                  <a:pt x="190" y="224"/>
                </a:lnTo>
                <a:lnTo>
                  <a:pt x="188" y="219"/>
                </a:lnTo>
                <a:lnTo>
                  <a:pt x="165" y="182"/>
                </a:lnTo>
                <a:lnTo>
                  <a:pt x="164" y="179"/>
                </a:lnTo>
                <a:lnTo>
                  <a:pt x="164" y="172"/>
                </a:lnTo>
                <a:lnTo>
                  <a:pt x="158" y="149"/>
                </a:lnTo>
                <a:lnTo>
                  <a:pt x="154" y="145"/>
                </a:lnTo>
                <a:lnTo>
                  <a:pt x="149" y="144"/>
                </a:lnTo>
                <a:lnTo>
                  <a:pt x="144" y="141"/>
                </a:lnTo>
                <a:lnTo>
                  <a:pt x="143" y="137"/>
                </a:lnTo>
                <a:lnTo>
                  <a:pt x="143" y="130"/>
                </a:lnTo>
                <a:lnTo>
                  <a:pt x="141" y="124"/>
                </a:lnTo>
                <a:lnTo>
                  <a:pt x="122" y="95"/>
                </a:lnTo>
                <a:lnTo>
                  <a:pt x="119" y="92"/>
                </a:lnTo>
                <a:lnTo>
                  <a:pt x="114" y="91"/>
                </a:lnTo>
                <a:lnTo>
                  <a:pt x="112" y="85"/>
                </a:lnTo>
                <a:lnTo>
                  <a:pt x="109" y="78"/>
                </a:lnTo>
                <a:lnTo>
                  <a:pt x="90" y="49"/>
                </a:lnTo>
                <a:lnTo>
                  <a:pt x="58" y="18"/>
                </a:lnTo>
                <a:lnTo>
                  <a:pt x="45" y="2"/>
                </a:lnTo>
                <a:lnTo>
                  <a:pt x="38" y="0"/>
                </a:lnTo>
                <a:lnTo>
                  <a:pt x="28" y="1"/>
                </a:lnTo>
                <a:lnTo>
                  <a:pt x="19" y="0"/>
                </a:lnTo>
                <a:lnTo>
                  <a:pt x="17" y="2"/>
                </a:lnTo>
                <a:lnTo>
                  <a:pt x="16" y="7"/>
                </a:lnTo>
                <a:lnTo>
                  <a:pt x="19" y="12"/>
                </a:lnTo>
                <a:lnTo>
                  <a:pt x="26" y="17"/>
                </a:lnTo>
                <a:lnTo>
                  <a:pt x="47" y="21"/>
                </a:lnTo>
                <a:lnTo>
                  <a:pt x="59" y="28"/>
                </a:lnTo>
                <a:lnTo>
                  <a:pt x="63" y="35"/>
                </a:lnTo>
                <a:lnTo>
                  <a:pt x="58" y="35"/>
                </a:lnTo>
                <a:lnTo>
                  <a:pt x="53" y="37"/>
                </a:lnTo>
                <a:lnTo>
                  <a:pt x="47" y="34"/>
                </a:lnTo>
                <a:lnTo>
                  <a:pt x="41" y="29"/>
                </a:lnTo>
                <a:lnTo>
                  <a:pt x="31" y="25"/>
                </a:lnTo>
                <a:lnTo>
                  <a:pt x="34" y="38"/>
                </a:lnTo>
                <a:lnTo>
                  <a:pt x="35" y="53"/>
                </a:lnTo>
                <a:lnTo>
                  <a:pt x="34" y="65"/>
                </a:lnTo>
                <a:lnTo>
                  <a:pt x="31" y="77"/>
                </a:lnTo>
                <a:lnTo>
                  <a:pt x="18" y="98"/>
                </a:lnTo>
                <a:lnTo>
                  <a:pt x="19" y="104"/>
                </a:lnTo>
                <a:lnTo>
                  <a:pt x="20" y="115"/>
                </a:lnTo>
                <a:lnTo>
                  <a:pt x="21" y="120"/>
                </a:lnTo>
                <a:lnTo>
                  <a:pt x="13" y="151"/>
                </a:lnTo>
                <a:lnTo>
                  <a:pt x="12" y="163"/>
                </a:lnTo>
                <a:lnTo>
                  <a:pt x="11" y="190"/>
                </a:lnTo>
                <a:lnTo>
                  <a:pt x="9" y="193"/>
                </a:lnTo>
                <a:lnTo>
                  <a:pt x="5" y="190"/>
                </a:lnTo>
                <a:lnTo>
                  <a:pt x="4" y="164"/>
                </a:lnTo>
                <a:lnTo>
                  <a:pt x="1" y="176"/>
                </a:lnTo>
                <a:lnTo>
                  <a:pt x="1" y="188"/>
                </a:lnTo>
                <a:lnTo>
                  <a:pt x="7" y="218"/>
                </a:lnTo>
                <a:lnTo>
                  <a:pt x="11" y="240"/>
                </a:lnTo>
                <a:lnTo>
                  <a:pt x="21" y="322"/>
                </a:lnTo>
                <a:lnTo>
                  <a:pt x="31" y="348"/>
                </a:lnTo>
                <a:lnTo>
                  <a:pt x="37" y="372"/>
                </a:lnTo>
                <a:lnTo>
                  <a:pt x="46" y="395"/>
                </a:lnTo>
                <a:lnTo>
                  <a:pt x="63" y="410"/>
                </a:lnTo>
                <a:lnTo>
                  <a:pt x="85" y="417"/>
                </a:lnTo>
                <a:lnTo>
                  <a:pt x="106" y="414"/>
                </a:lnTo>
                <a:lnTo>
                  <a:pt x="130" y="402"/>
                </a:lnTo>
                <a:lnTo>
                  <a:pt x="161" y="390"/>
                </a:lnTo>
                <a:lnTo>
                  <a:pt x="168" y="386"/>
                </a:lnTo>
                <a:lnTo>
                  <a:pt x="191" y="365"/>
                </a:lnTo>
                <a:lnTo>
                  <a:pt x="199" y="356"/>
                </a:lnTo>
                <a:lnTo>
                  <a:pt x="204" y="345"/>
                </a:lnTo>
                <a:lnTo>
                  <a:pt x="208" y="330"/>
                </a:lnTo>
                <a:lnTo>
                  <a:pt x="211" y="314"/>
                </a:lnTo>
                <a:lnTo>
                  <a:pt x="212" y="302"/>
                </a:lnTo>
                <a:lnTo>
                  <a:pt x="211" y="272"/>
                </a:lnTo>
                <a:close/>
                <a:moveTo>
                  <a:pt x="13" y="21"/>
                </a:moveTo>
                <a:lnTo>
                  <a:pt x="19" y="19"/>
                </a:lnTo>
                <a:lnTo>
                  <a:pt x="13" y="14"/>
                </a:lnTo>
                <a:lnTo>
                  <a:pt x="10" y="8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8" y="13"/>
                </a:lnTo>
                <a:lnTo>
                  <a:pt x="13" y="21"/>
                </a:lnTo>
                <a:close/>
                <a:moveTo>
                  <a:pt x="8" y="85"/>
                </a:moveTo>
                <a:lnTo>
                  <a:pt x="16" y="90"/>
                </a:lnTo>
                <a:lnTo>
                  <a:pt x="13" y="82"/>
                </a:lnTo>
                <a:lnTo>
                  <a:pt x="11" y="81"/>
                </a:lnTo>
                <a:lnTo>
                  <a:pt x="0" y="76"/>
                </a:lnTo>
                <a:lnTo>
                  <a:pt x="2" y="80"/>
                </a:lnTo>
                <a:lnTo>
                  <a:pt x="8" y="8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7" name="Freeform 15"/>
          <p:cNvSpPr>
            <a:spLocks noEditPoints="1"/>
          </p:cNvSpPr>
          <p:nvPr/>
        </p:nvSpPr>
        <p:spPr bwMode="auto">
          <a:xfrm>
            <a:off x="10362928" y="2824659"/>
            <a:ext cx="145550" cy="206196"/>
          </a:xfrm>
          <a:custGeom>
            <a:avLst/>
            <a:gdLst>
              <a:gd name="T0" fmla="*/ 352 w 418"/>
              <a:gd name="T1" fmla="*/ 287 h 593"/>
              <a:gd name="T2" fmla="*/ 336 w 418"/>
              <a:gd name="T3" fmla="*/ 246 h 593"/>
              <a:gd name="T4" fmla="*/ 305 w 418"/>
              <a:gd name="T5" fmla="*/ 172 h 593"/>
              <a:gd name="T6" fmla="*/ 137 w 418"/>
              <a:gd name="T7" fmla="*/ 0 h 593"/>
              <a:gd name="T8" fmla="*/ 128 w 418"/>
              <a:gd name="T9" fmla="*/ 33 h 593"/>
              <a:gd name="T10" fmla="*/ 81 w 418"/>
              <a:gd name="T11" fmla="*/ 35 h 593"/>
              <a:gd name="T12" fmla="*/ 34 w 418"/>
              <a:gd name="T13" fmla="*/ 43 h 593"/>
              <a:gd name="T14" fmla="*/ 23 w 418"/>
              <a:gd name="T15" fmla="*/ 87 h 593"/>
              <a:gd name="T16" fmla="*/ 19 w 418"/>
              <a:gd name="T17" fmla="*/ 99 h 593"/>
              <a:gd name="T18" fmla="*/ 46 w 418"/>
              <a:gd name="T19" fmla="*/ 133 h 593"/>
              <a:gd name="T20" fmla="*/ 81 w 418"/>
              <a:gd name="T21" fmla="*/ 181 h 593"/>
              <a:gd name="T22" fmla="*/ 88 w 418"/>
              <a:gd name="T23" fmla="*/ 198 h 593"/>
              <a:gd name="T24" fmla="*/ 46 w 418"/>
              <a:gd name="T25" fmla="*/ 177 h 593"/>
              <a:gd name="T26" fmla="*/ 32 w 418"/>
              <a:gd name="T27" fmla="*/ 213 h 593"/>
              <a:gd name="T28" fmla="*/ 66 w 418"/>
              <a:gd name="T29" fmla="*/ 224 h 593"/>
              <a:gd name="T30" fmla="*/ 88 w 418"/>
              <a:gd name="T31" fmla="*/ 270 h 593"/>
              <a:gd name="T32" fmla="*/ 108 w 418"/>
              <a:gd name="T33" fmla="*/ 297 h 593"/>
              <a:gd name="T34" fmla="*/ 109 w 418"/>
              <a:gd name="T35" fmla="*/ 325 h 593"/>
              <a:gd name="T36" fmla="*/ 120 w 418"/>
              <a:gd name="T37" fmla="*/ 339 h 593"/>
              <a:gd name="T38" fmla="*/ 109 w 418"/>
              <a:gd name="T39" fmla="*/ 381 h 593"/>
              <a:gd name="T40" fmla="*/ 146 w 418"/>
              <a:gd name="T41" fmla="*/ 416 h 593"/>
              <a:gd name="T42" fmla="*/ 149 w 418"/>
              <a:gd name="T43" fmla="*/ 430 h 593"/>
              <a:gd name="T44" fmla="*/ 154 w 418"/>
              <a:gd name="T45" fmla="*/ 453 h 593"/>
              <a:gd name="T46" fmla="*/ 169 w 418"/>
              <a:gd name="T47" fmla="*/ 463 h 593"/>
              <a:gd name="T48" fmla="*/ 198 w 418"/>
              <a:gd name="T49" fmla="*/ 440 h 593"/>
              <a:gd name="T50" fmla="*/ 214 w 418"/>
              <a:gd name="T51" fmla="*/ 448 h 593"/>
              <a:gd name="T52" fmla="*/ 231 w 418"/>
              <a:gd name="T53" fmla="*/ 432 h 593"/>
              <a:gd name="T54" fmla="*/ 240 w 418"/>
              <a:gd name="T55" fmla="*/ 423 h 593"/>
              <a:gd name="T56" fmla="*/ 242 w 418"/>
              <a:gd name="T57" fmla="*/ 410 h 593"/>
              <a:gd name="T58" fmla="*/ 271 w 418"/>
              <a:gd name="T59" fmla="*/ 396 h 593"/>
              <a:gd name="T60" fmla="*/ 315 w 418"/>
              <a:gd name="T61" fmla="*/ 412 h 593"/>
              <a:gd name="T62" fmla="*/ 322 w 418"/>
              <a:gd name="T63" fmla="*/ 385 h 593"/>
              <a:gd name="T64" fmla="*/ 375 w 418"/>
              <a:gd name="T65" fmla="*/ 362 h 593"/>
              <a:gd name="T66" fmla="*/ 1 w 418"/>
              <a:gd name="T67" fmla="*/ 88 h 593"/>
              <a:gd name="T68" fmla="*/ 20 w 418"/>
              <a:gd name="T69" fmla="*/ 111 h 593"/>
              <a:gd name="T70" fmla="*/ 408 w 418"/>
              <a:gd name="T71" fmla="*/ 120 h 593"/>
              <a:gd name="T72" fmla="*/ 417 w 418"/>
              <a:gd name="T73" fmla="*/ 121 h 593"/>
              <a:gd name="T74" fmla="*/ 63 w 418"/>
              <a:gd name="T75" fmla="*/ 234 h 593"/>
              <a:gd name="T76" fmla="*/ 324 w 418"/>
              <a:gd name="T77" fmla="*/ 417 h 593"/>
              <a:gd name="T78" fmla="*/ 277 w 418"/>
              <a:gd name="T79" fmla="*/ 411 h 593"/>
              <a:gd name="T80" fmla="*/ 269 w 418"/>
              <a:gd name="T81" fmla="*/ 427 h 593"/>
              <a:gd name="T82" fmla="*/ 284 w 418"/>
              <a:gd name="T83" fmla="*/ 419 h 593"/>
              <a:gd name="T84" fmla="*/ 105 w 418"/>
              <a:gd name="T85" fmla="*/ 421 h 593"/>
              <a:gd name="T86" fmla="*/ 100 w 418"/>
              <a:gd name="T87" fmla="*/ 407 h 593"/>
              <a:gd name="T88" fmla="*/ 263 w 418"/>
              <a:gd name="T89" fmla="*/ 432 h 593"/>
              <a:gd name="T90" fmla="*/ 127 w 418"/>
              <a:gd name="T91" fmla="*/ 465 h 593"/>
              <a:gd name="T92" fmla="*/ 140 w 418"/>
              <a:gd name="T93" fmla="*/ 448 h 593"/>
              <a:gd name="T94" fmla="*/ 177 w 418"/>
              <a:gd name="T95" fmla="*/ 464 h 593"/>
              <a:gd name="T96" fmla="*/ 218 w 418"/>
              <a:gd name="T97" fmla="*/ 555 h 593"/>
              <a:gd name="T98" fmla="*/ 175 w 418"/>
              <a:gd name="T99" fmla="*/ 584 h 593"/>
              <a:gd name="T100" fmla="*/ 214 w 418"/>
              <a:gd name="T101" fmla="*/ 589 h 593"/>
              <a:gd name="T102" fmla="*/ 232 w 418"/>
              <a:gd name="T103" fmla="*/ 559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8" h="593">
                <a:moveTo>
                  <a:pt x="368" y="294"/>
                </a:moveTo>
                <a:lnTo>
                  <a:pt x="365" y="283"/>
                </a:lnTo>
                <a:lnTo>
                  <a:pt x="359" y="285"/>
                </a:lnTo>
                <a:lnTo>
                  <a:pt x="356" y="288"/>
                </a:lnTo>
                <a:lnTo>
                  <a:pt x="352" y="287"/>
                </a:lnTo>
                <a:lnTo>
                  <a:pt x="349" y="283"/>
                </a:lnTo>
                <a:lnTo>
                  <a:pt x="345" y="273"/>
                </a:lnTo>
                <a:lnTo>
                  <a:pt x="341" y="266"/>
                </a:lnTo>
                <a:lnTo>
                  <a:pt x="336" y="253"/>
                </a:lnTo>
                <a:lnTo>
                  <a:pt x="336" y="246"/>
                </a:lnTo>
                <a:lnTo>
                  <a:pt x="334" y="237"/>
                </a:lnTo>
                <a:lnTo>
                  <a:pt x="325" y="219"/>
                </a:lnTo>
                <a:lnTo>
                  <a:pt x="324" y="207"/>
                </a:lnTo>
                <a:lnTo>
                  <a:pt x="311" y="186"/>
                </a:lnTo>
                <a:lnTo>
                  <a:pt x="305" y="172"/>
                </a:lnTo>
                <a:lnTo>
                  <a:pt x="287" y="148"/>
                </a:lnTo>
                <a:lnTo>
                  <a:pt x="243" y="103"/>
                </a:lnTo>
                <a:lnTo>
                  <a:pt x="215" y="81"/>
                </a:lnTo>
                <a:lnTo>
                  <a:pt x="180" y="50"/>
                </a:lnTo>
                <a:lnTo>
                  <a:pt x="137" y="0"/>
                </a:lnTo>
                <a:lnTo>
                  <a:pt x="135" y="2"/>
                </a:lnTo>
                <a:lnTo>
                  <a:pt x="133" y="11"/>
                </a:lnTo>
                <a:lnTo>
                  <a:pt x="134" y="23"/>
                </a:lnTo>
                <a:lnTo>
                  <a:pt x="132" y="29"/>
                </a:lnTo>
                <a:lnTo>
                  <a:pt x="128" y="33"/>
                </a:lnTo>
                <a:lnTo>
                  <a:pt x="123" y="35"/>
                </a:lnTo>
                <a:lnTo>
                  <a:pt x="111" y="36"/>
                </a:lnTo>
                <a:lnTo>
                  <a:pt x="100" y="35"/>
                </a:lnTo>
                <a:lnTo>
                  <a:pt x="96" y="34"/>
                </a:lnTo>
                <a:lnTo>
                  <a:pt x="81" y="35"/>
                </a:lnTo>
                <a:lnTo>
                  <a:pt x="78" y="36"/>
                </a:lnTo>
                <a:lnTo>
                  <a:pt x="56" y="35"/>
                </a:lnTo>
                <a:lnTo>
                  <a:pt x="46" y="36"/>
                </a:lnTo>
                <a:lnTo>
                  <a:pt x="40" y="38"/>
                </a:lnTo>
                <a:lnTo>
                  <a:pt x="34" y="43"/>
                </a:lnTo>
                <a:lnTo>
                  <a:pt x="31" y="50"/>
                </a:lnTo>
                <a:lnTo>
                  <a:pt x="29" y="57"/>
                </a:lnTo>
                <a:lnTo>
                  <a:pt x="24" y="71"/>
                </a:lnTo>
                <a:lnTo>
                  <a:pt x="19" y="78"/>
                </a:lnTo>
                <a:lnTo>
                  <a:pt x="23" y="87"/>
                </a:lnTo>
                <a:lnTo>
                  <a:pt x="24" y="90"/>
                </a:lnTo>
                <a:lnTo>
                  <a:pt x="23" y="92"/>
                </a:lnTo>
                <a:lnTo>
                  <a:pt x="23" y="95"/>
                </a:lnTo>
                <a:lnTo>
                  <a:pt x="19" y="96"/>
                </a:lnTo>
                <a:lnTo>
                  <a:pt x="19" y="99"/>
                </a:lnTo>
                <a:lnTo>
                  <a:pt x="24" y="106"/>
                </a:lnTo>
                <a:lnTo>
                  <a:pt x="28" y="110"/>
                </a:lnTo>
                <a:lnTo>
                  <a:pt x="35" y="118"/>
                </a:lnTo>
                <a:lnTo>
                  <a:pt x="40" y="130"/>
                </a:lnTo>
                <a:lnTo>
                  <a:pt x="46" y="133"/>
                </a:lnTo>
                <a:lnTo>
                  <a:pt x="60" y="146"/>
                </a:lnTo>
                <a:lnTo>
                  <a:pt x="60" y="157"/>
                </a:lnTo>
                <a:lnTo>
                  <a:pt x="65" y="161"/>
                </a:lnTo>
                <a:lnTo>
                  <a:pt x="68" y="167"/>
                </a:lnTo>
                <a:lnTo>
                  <a:pt x="81" y="181"/>
                </a:lnTo>
                <a:lnTo>
                  <a:pt x="90" y="183"/>
                </a:lnTo>
                <a:lnTo>
                  <a:pt x="92" y="185"/>
                </a:lnTo>
                <a:lnTo>
                  <a:pt x="92" y="188"/>
                </a:lnTo>
                <a:lnTo>
                  <a:pt x="87" y="193"/>
                </a:lnTo>
                <a:lnTo>
                  <a:pt x="88" y="198"/>
                </a:lnTo>
                <a:lnTo>
                  <a:pt x="84" y="196"/>
                </a:lnTo>
                <a:lnTo>
                  <a:pt x="75" y="184"/>
                </a:lnTo>
                <a:lnTo>
                  <a:pt x="66" y="182"/>
                </a:lnTo>
                <a:lnTo>
                  <a:pt x="53" y="176"/>
                </a:lnTo>
                <a:lnTo>
                  <a:pt x="46" y="177"/>
                </a:lnTo>
                <a:lnTo>
                  <a:pt x="43" y="181"/>
                </a:lnTo>
                <a:lnTo>
                  <a:pt x="35" y="183"/>
                </a:lnTo>
                <a:lnTo>
                  <a:pt x="27" y="192"/>
                </a:lnTo>
                <a:lnTo>
                  <a:pt x="27" y="204"/>
                </a:lnTo>
                <a:lnTo>
                  <a:pt x="32" y="213"/>
                </a:lnTo>
                <a:lnTo>
                  <a:pt x="36" y="213"/>
                </a:lnTo>
                <a:lnTo>
                  <a:pt x="53" y="217"/>
                </a:lnTo>
                <a:lnTo>
                  <a:pt x="56" y="214"/>
                </a:lnTo>
                <a:lnTo>
                  <a:pt x="60" y="212"/>
                </a:lnTo>
                <a:lnTo>
                  <a:pt x="66" y="224"/>
                </a:lnTo>
                <a:lnTo>
                  <a:pt x="75" y="236"/>
                </a:lnTo>
                <a:lnTo>
                  <a:pt x="77" y="241"/>
                </a:lnTo>
                <a:lnTo>
                  <a:pt x="80" y="251"/>
                </a:lnTo>
                <a:lnTo>
                  <a:pt x="86" y="262"/>
                </a:lnTo>
                <a:lnTo>
                  <a:pt x="88" y="270"/>
                </a:lnTo>
                <a:lnTo>
                  <a:pt x="95" y="276"/>
                </a:lnTo>
                <a:lnTo>
                  <a:pt x="106" y="285"/>
                </a:lnTo>
                <a:lnTo>
                  <a:pt x="108" y="287"/>
                </a:lnTo>
                <a:lnTo>
                  <a:pt x="107" y="291"/>
                </a:lnTo>
                <a:lnTo>
                  <a:pt x="108" y="297"/>
                </a:lnTo>
                <a:lnTo>
                  <a:pt x="115" y="300"/>
                </a:lnTo>
                <a:lnTo>
                  <a:pt x="120" y="303"/>
                </a:lnTo>
                <a:lnTo>
                  <a:pt x="122" y="314"/>
                </a:lnTo>
                <a:lnTo>
                  <a:pt x="113" y="320"/>
                </a:lnTo>
                <a:lnTo>
                  <a:pt x="109" y="325"/>
                </a:lnTo>
                <a:lnTo>
                  <a:pt x="105" y="327"/>
                </a:lnTo>
                <a:lnTo>
                  <a:pt x="107" y="331"/>
                </a:lnTo>
                <a:lnTo>
                  <a:pt x="115" y="333"/>
                </a:lnTo>
                <a:lnTo>
                  <a:pt x="121" y="335"/>
                </a:lnTo>
                <a:lnTo>
                  <a:pt x="120" y="339"/>
                </a:lnTo>
                <a:lnTo>
                  <a:pt x="112" y="343"/>
                </a:lnTo>
                <a:lnTo>
                  <a:pt x="111" y="348"/>
                </a:lnTo>
                <a:lnTo>
                  <a:pt x="111" y="364"/>
                </a:lnTo>
                <a:lnTo>
                  <a:pt x="112" y="375"/>
                </a:lnTo>
                <a:lnTo>
                  <a:pt x="109" y="381"/>
                </a:lnTo>
                <a:lnTo>
                  <a:pt x="117" y="393"/>
                </a:lnTo>
                <a:lnTo>
                  <a:pt x="128" y="405"/>
                </a:lnTo>
                <a:lnTo>
                  <a:pt x="135" y="417"/>
                </a:lnTo>
                <a:lnTo>
                  <a:pt x="141" y="418"/>
                </a:lnTo>
                <a:lnTo>
                  <a:pt x="146" y="416"/>
                </a:lnTo>
                <a:lnTo>
                  <a:pt x="150" y="417"/>
                </a:lnTo>
                <a:lnTo>
                  <a:pt x="147" y="422"/>
                </a:lnTo>
                <a:lnTo>
                  <a:pt x="142" y="424"/>
                </a:lnTo>
                <a:lnTo>
                  <a:pt x="146" y="426"/>
                </a:lnTo>
                <a:lnTo>
                  <a:pt x="149" y="430"/>
                </a:lnTo>
                <a:lnTo>
                  <a:pt x="141" y="431"/>
                </a:lnTo>
                <a:lnTo>
                  <a:pt x="129" y="428"/>
                </a:lnTo>
                <a:lnTo>
                  <a:pt x="127" y="433"/>
                </a:lnTo>
                <a:lnTo>
                  <a:pt x="137" y="443"/>
                </a:lnTo>
                <a:lnTo>
                  <a:pt x="154" y="453"/>
                </a:lnTo>
                <a:lnTo>
                  <a:pt x="159" y="460"/>
                </a:lnTo>
                <a:lnTo>
                  <a:pt x="162" y="469"/>
                </a:lnTo>
                <a:lnTo>
                  <a:pt x="166" y="473"/>
                </a:lnTo>
                <a:lnTo>
                  <a:pt x="170" y="472"/>
                </a:lnTo>
                <a:lnTo>
                  <a:pt x="169" y="463"/>
                </a:lnTo>
                <a:lnTo>
                  <a:pt x="178" y="452"/>
                </a:lnTo>
                <a:lnTo>
                  <a:pt x="182" y="453"/>
                </a:lnTo>
                <a:lnTo>
                  <a:pt x="186" y="458"/>
                </a:lnTo>
                <a:lnTo>
                  <a:pt x="193" y="459"/>
                </a:lnTo>
                <a:lnTo>
                  <a:pt x="198" y="440"/>
                </a:lnTo>
                <a:lnTo>
                  <a:pt x="212" y="424"/>
                </a:lnTo>
                <a:lnTo>
                  <a:pt x="216" y="428"/>
                </a:lnTo>
                <a:lnTo>
                  <a:pt x="217" y="434"/>
                </a:lnTo>
                <a:lnTo>
                  <a:pt x="214" y="441"/>
                </a:lnTo>
                <a:lnTo>
                  <a:pt x="214" y="448"/>
                </a:lnTo>
                <a:lnTo>
                  <a:pt x="231" y="457"/>
                </a:lnTo>
                <a:lnTo>
                  <a:pt x="235" y="453"/>
                </a:lnTo>
                <a:lnTo>
                  <a:pt x="234" y="447"/>
                </a:lnTo>
                <a:lnTo>
                  <a:pt x="238" y="438"/>
                </a:lnTo>
                <a:lnTo>
                  <a:pt x="231" y="432"/>
                </a:lnTo>
                <a:lnTo>
                  <a:pt x="225" y="426"/>
                </a:lnTo>
                <a:lnTo>
                  <a:pt x="223" y="417"/>
                </a:lnTo>
                <a:lnTo>
                  <a:pt x="229" y="415"/>
                </a:lnTo>
                <a:lnTo>
                  <a:pt x="233" y="415"/>
                </a:lnTo>
                <a:lnTo>
                  <a:pt x="240" y="423"/>
                </a:lnTo>
                <a:lnTo>
                  <a:pt x="249" y="431"/>
                </a:lnTo>
                <a:lnTo>
                  <a:pt x="255" y="428"/>
                </a:lnTo>
                <a:lnTo>
                  <a:pt x="255" y="421"/>
                </a:lnTo>
                <a:lnTo>
                  <a:pt x="246" y="415"/>
                </a:lnTo>
                <a:lnTo>
                  <a:pt x="242" y="410"/>
                </a:lnTo>
                <a:lnTo>
                  <a:pt x="242" y="406"/>
                </a:lnTo>
                <a:lnTo>
                  <a:pt x="246" y="403"/>
                </a:lnTo>
                <a:lnTo>
                  <a:pt x="259" y="402"/>
                </a:lnTo>
                <a:lnTo>
                  <a:pt x="266" y="396"/>
                </a:lnTo>
                <a:lnTo>
                  <a:pt x="271" y="396"/>
                </a:lnTo>
                <a:lnTo>
                  <a:pt x="281" y="405"/>
                </a:lnTo>
                <a:lnTo>
                  <a:pt x="287" y="407"/>
                </a:lnTo>
                <a:lnTo>
                  <a:pt x="298" y="408"/>
                </a:lnTo>
                <a:lnTo>
                  <a:pt x="310" y="411"/>
                </a:lnTo>
                <a:lnTo>
                  <a:pt x="315" y="412"/>
                </a:lnTo>
                <a:lnTo>
                  <a:pt x="313" y="405"/>
                </a:lnTo>
                <a:lnTo>
                  <a:pt x="306" y="396"/>
                </a:lnTo>
                <a:lnTo>
                  <a:pt x="308" y="390"/>
                </a:lnTo>
                <a:lnTo>
                  <a:pt x="311" y="387"/>
                </a:lnTo>
                <a:lnTo>
                  <a:pt x="322" y="385"/>
                </a:lnTo>
                <a:lnTo>
                  <a:pt x="337" y="388"/>
                </a:lnTo>
                <a:lnTo>
                  <a:pt x="353" y="387"/>
                </a:lnTo>
                <a:lnTo>
                  <a:pt x="360" y="385"/>
                </a:lnTo>
                <a:lnTo>
                  <a:pt x="371" y="378"/>
                </a:lnTo>
                <a:lnTo>
                  <a:pt x="375" y="362"/>
                </a:lnTo>
                <a:lnTo>
                  <a:pt x="376" y="343"/>
                </a:lnTo>
                <a:lnTo>
                  <a:pt x="373" y="323"/>
                </a:lnTo>
                <a:lnTo>
                  <a:pt x="368" y="294"/>
                </a:lnTo>
                <a:close/>
                <a:moveTo>
                  <a:pt x="10" y="92"/>
                </a:moveTo>
                <a:lnTo>
                  <a:pt x="1" y="88"/>
                </a:lnTo>
                <a:lnTo>
                  <a:pt x="0" y="93"/>
                </a:lnTo>
                <a:lnTo>
                  <a:pt x="9" y="107"/>
                </a:lnTo>
                <a:lnTo>
                  <a:pt x="11" y="109"/>
                </a:lnTo>
                <a:lnTo>
                  <a:pt x="15" y="111"/>
                </a:lnTo>
                <a:lnTo>
                  <a:pt x="20" y="111"/>
                </a:lnTo>
                <a:lnTo>
                  <a:pt x="15" y="97"/>
                </a:lnTo>
                <a:lnTo>
                  <a:pt x="10" y="92"/>
                </a:lnTo>
                <a:close/>
                <a:moveTo>
                  <a:pt x="417" y="121"/>
                </a:moveTo>
                <a:lnTo>
                  <a:pt x="413" y="118"/>
                </a:lnTo>
                <a:lnTo>
                  <a:pt x="408" y="120"/>
                </a:lnTo>
                <a:lnTo>
                  <a:pt x="407" y="123"/>
                </a:lnTo>
                <a:lnTo>
                  <a:pt x="409" y="126"/>
                </a:lnTo>
                <a:lnTo>
                  <a:pt x="415" y="129"/>
                </a:lnTo>
                <a:lnTo>
                  <a:pt x="418" y="126"/>
                </a:lnTo>
                <a:lnTo>
                  <a:pt x="417" y="121"/>
                </a:lnTo>
                <a:close/>
                <a:moveTo>
                  <a:pt x="56" y="226"/>
                </a:moveTo>
                <a:lnTo>
                  <a:pt x="49" y="221"/>
                </a:lnTo>
                <a:lnTo>
                  <a:pt x="57" y="237"/>
                </a:lnTo>
                <a:lnTo>
                  <a:pt x="64" y="241"/>
                </a:lnTo>
                <a:lnTo>
                  <a:pt x="63" y="234"/>
                </a:lnTo>
                <a:lnTo>
                  <a:pt x="56" y="226"/>
                </a:lnTo>
                <a:close/>
                <a:moveTo>
                  <a:pt x="329" y="397"/>
                </a:moveTo>
                <a:lnTo>
                  <a:pt x="325" y="405"/>
                </a:lnTo>
                <a:lnTo>
                  <a:pt x="319" y="412"/>
                </a:lnTo>
                <a:lnTo>
                  <a:pt x="324" y="417"/>
                </a:lnTo>
                <a:lnTo>
                  <a:pt x="338" y="426"/>
                </a:lnTo>
                <a:lnTo>
                  <a:pt x="344" y="420"/>
                </a:lnTo>
                <a:lnTo>
                  <a:pt x="333" y="396"/>
                </a:lnTo>
                <a:lnTo>
                  <a:pt x="329" y="397"/>
                </a:lnTo>
                <a:close/>
                <a:moveTo>
                  <a:pt x="277" y="411"/>
                </a:moveTo>
                <a:lnTo>
                  <a:pt x="270" y="409"/>
                </a:lnTo>
                <a:lnTo>
                  <a:pt x="265" y="406"/>
                </a:lnTo>
                <a:lnTo>
                  <a:pt x="259" y="411"/>
                </a:lnTo>
                <a:lnTo>
                  <a:pt x="262" y="418"/>
                </a:lnTo>
                <a:lnTo>
                  <a:pt x="269" y="427"/>
                </a:lnTo>
                <a:lnTo>
                  <a:pt x="271" y="426"/>
                </a:lnTo>
                <a:lnTo>
                  <a:pt x="274" y="423"/>
                </a:lnTo>
                <a:lnTo>
                  <a:pt x="281" y="430"/>
                </a:lnTo>
                <a:lnTo>
                  <a:pt x="287" y="429"/>
                </a:lnTo>
                <a:lnTo>
                  <a:pt x="284" y="419"/>
                </a:lnTo>
                <a:lnTo>
                  <a:pt x="277" y="411"/>
                </a:lnTo>
                <a:close/>
                <a:moveTo>
                  <a:pt x="100" y="407"/>
                </a:moveTo>
                <a:lnTo>
                  <a:pt x="95" y="412"/>
                </a:lnTo>
                <a:lnTo>
                  <a:pt x="101" y="415"/>
                </a:lnTo>
                <a:lnTo>
                  <a:pt x="105" y="421"/>
                </a:lnTo>
                <a:lnTo>
                  <a:pt x="111" y="429"/>
                </a:lnTo>
                <a:lnTo>
                  <a:pt x="116" y="430"/>
                </a:lnTo>
                <a:lnTo>
                  <a:pt x="116" y="427"/>
                </a:lnTo>
                <a:lnTo>
                  <a:pt x="111" y="416"/>
                </a:lnTo>
                <a:lnTo>
                  <a:pt x="100" y="407"/>
                </a:lnTo>
                <a:close/>
                <a:moveTo>
                  <a:pt x="263" y="432"/>
                </a:moveTo>
                <a:lnTo>
                  <a:pt x="261" y="438"/>
                </a:lnTo>
                <a:lnTo>
                  <a:pt x="268" y="444"/>
                </a:lnTo>
                <a:lnTo>
                  <a:pt x="267" y="439"/>
                </a:lnTo>
                <a:lnTo>
                  <a:pt x="263" y="432"/>
                </a:lnTo>
                <a:close/>
                <a:moveTo>
                  <a:pt x="130" y="446"/>
                </a:moveTo>
                <a:lnTo>
                  <a:pt x="130" y="449"/>
                </a:lnTo>
                <a:lnTo>
                  <a:pt x="124" y="459"/>
                </a:lnTo>
                <a:lnTo>
                  <a:pt x="125" y="464"/>
                </a:lnTo>
                <a:lnTo>
                  <a:pt x="127" y="465"/>
                </a:lnTo>
                <a:lnTo>
                  <a:pt x="132" y="468"/>
                </a:lnTo>
                <a:lnTo>
                  <a:pt x="137" y="467"/>
                </a:lnTo>
                <a:lnTo>
                  <a:pt x="144" y="461"/>
                </a:lnTo>
                <a:lnTo>
                  <a:pt x="145" y="453"/>
                </a:lnTo>
                <a:lnTo>
                  <a:pt x="140" y="448"/>
                </a:lnTo>
                <a:lnTo>
                  <a:pt x="130" y="446"/>
                </a:lnTo>
                <a:close/>
                <a:moveTo>
                  <a:pt x="180" y="474"/>
                </a:moveTo>
                <a:lnTo>
                  <a:pt x="188" y="475"/>
                </a:lnTo>
                <a:lnTo>
                  <a:pt x="184" y="470"/>
                </a:lnTo>
                <a:lnTo>
                  <a:pt x="177" y="464"/>
                </a:lnTo>
                <a:lnTo>
                  <a:pt x="173" y="465"/>
                </a:lnTo>
                <a:lnTo>
                  <a:pt x="174" y="469"/>
                </a:lnTo>
                <a:lnTo>
                  <a:pt x="180" y="474"/>
                </a:lnTo>
                <a:close/>
                <a:moveTo>
                  <a:pt x="232" y="559"/>
                </a:moveTo>
                <a:lnTo>
                  <a:pt x="218" y="555"/>
                </a:lnTo>
                <a:lnTo>
                  <a:pt x="212" y="556"/>
                </a:lnTo>
                <a:lnTo>
                  <a:pt x="183" y="565"/>
                </a:lnTo>
                <a:lnTo>
                  <a:pt x="174" y="575"/>
                </a:lnTo>
                <a:lnTo>
                  <a:pt x="173" y="581"/>
                </a:lnTo>
                <a:lnTo>
                  <a:pt x="175" y="584"/>
                </a:lnTo>
                <a:lnTo>
                  <a:pt x="182" y="590"/>
                </a:lnTo>
                <a:lnTo>
                  <a:pt x="183" y="591"/>
                </a:lnTo>
                <a:lnTo>
                  <a:pt x="188" y="593"/>
                </a:lnTo>
                <a:lnTo>
                  <a:pt x="191" y="590"/>
                </a:lnTo>
                <a:lnTo>
                  <a:pt x="214" y="589"/>
                </a:lnTo>
                <a:lnTo>
                  <a:pt x="224" y="585"/>
                </a:lnTo>
                <a:lnTo>
                  <a:pt x="236" y="578"/>
                </a:lnTo>
                <a:lnTo>
                  <a:pt x="237" y="573"/>
                </a:lnTo>
                <a:lnTo>
                  <a:pt x="237" y="567"/>
                </a:lnTo>
                <a:lnTo>
                  <a:pt x="232" y="55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8" name="Freeform 16"/>
          <p:cNvSpPr>
            <a:spLocks noEditPoints="1"/>
          </p:cNvSpPr>
          <p:nvPr/>
        </p:nvSpPr>
        <p:spPr bwMode="auto">
          <a:xfrm>
            <a:off x="11581036" y="4519268"/>
            <a:ext cx="351743" cy="194067"/>
          </a:xfrm>
          <a:custGeom>
            <a:avLst/>
            <a:gdLst>
              <a:gd name="T0" fmla="*/ 154 w 1017"/>
              <a:gd name="T1" fmla="*/ 80 h 563"/>
              <a:gd name="T2" fmla="*/ 163 w 1017"/>
              <a:gd name="T3" fmla="*/ 75 h 563"/>
              <a:gd name="T4" fmla="*/ 107 w 1017"/>
              <a:gd name="T5" fmla="*/ 17 h 563"/>
              <a:gd name="T6" fmla="*/ 99 w 1017"/>
              <a:gd name="T7" fmla="*/ 33 h 563"/>
              <a:gd name="T8" fmla="*/ 8 w 1017"/>
              <a:gd name="T9" fmla="*/ 39 h 563"/>
              <a:gd name="T10" fmla="*/ 380 w 1017"/>
              <a:gd name="T11" fmla="*/ 194 h 563"/>
              <a:gd name="T12" fmla="*/ 319 w 1017"/>
              <a:gd name="T13" fmla="*/ 140 h 563"/>
              <a:gd name="T14" fmla="*/ 263 w 1017"/>
              <a:gd name="T15" fmla="*/ 105 h 563"/>
              <a:gd name="T16" fmla="*/ 295 w 1017"/>
              <a:gd name="T17" fmla="*/ 146 h 563"/>
              <a:gd name="T18" fmla="*/ 366 w 1017"/>
              <a:gd name="T19" fmla="*/ 190 h 563"/>
              <a:gd name="T20" fmla="*/ 82 w 1017"/>
              <a:gd name="T21" fmla="*/ 129 h 563"/>
              <a:gd name="T22" fmla="*/ 100 w 1017"/>
              <a:gd name="T23" fmla="*/ 126 h 563"/>
              <a:gd name="T24" fmla="*/ 136 w 1017"/>
              <a:gd name="T25" fmla="*/ 144 h 563"/>
              <a:gd name="T26" fmla="*/ 121 w 1017"/>
              <a:gd name="T27" fmla="*/ 162 h 563"/>
              <a:gd name="T28" fmla="*/ 73 w 1017"/>
              <a:gd name="T29" fmla="*/ 158 h 563"/>
              <a:gd name="T30" fmla="*/ 199 w 1017"/>
              <a:gd name="T31" fmla="*/ 205 h 563"/>
              <a:gd name="T32" fmla="*/ 165 w 1017"/>
              <a:gd name="T33" fmla="*/ 146 h 563"/>
              <a:gd name="T34" fmla="*/ 137 w 1017"/>
              <a:gd name="T35" fmla="*/ 184 h 563"/>
              <a:gd name="T36" fmla="*/ 170 w 1017"/>
              <a:gd name="T37" fmla="*/ 198 h 563"/>
              <a:gd name="T38" fmla="*/ 199 w 1017"/>
              <a:gd name="T39" fmla="*/ 205 h 563"/>
              <a:gd name="T40" fmla="*/ 511 w 1017"/>
              <a:gd name="T41" fmla="*/ 279 h 563"/>
              <a:gd name="T42" fmla="*/ 485 w 1017"/>
              <a:gd name="T43" fmla="*/ 236 h 563"/>
              <a:gd name="T44" fmla="*/ 465 w 1017"/>
              <a:gd name="T45" fmla="*/ 187 h 563"/>
              <a:gd name="T46" fmla="*/ 467 w 1017"/>
              <a:gd name="T47" fmla="*/ 255 h 563"/>
              <a:gd name="T48" fmla="*/ 365 w 1017"/>
              <a:gd name="T49" fmla="*/ 195 h 563"/>
              <a:gd name="T50" fmla="*/ 369 w 1017"/>
              <a:gd name="T51" fmla="*/ 205 h 563"/>
              <a:gd name="T52" fmla="*/ 143 w 1017"/>
              <a:gd name="T53" fmla="*/ 225 h 563"/>
              <a:gd name="T54" fmla="*/ 152 w 1017"/>
              <a:gd name="T55" fmla="*/ 201 h 563"/>
              <a:gd name="T56" fmla="*/ 218 w 1017"/>
              <a:gd name="T57" fmla="*/ 208 h 563"/>
              <a:gd name="T58" fmla="*/ 195 w 1017"/>
              <a:gd name="T59" fmla="*/ 222 h 563"/>
              <a:gd name="T60" fmla="*/ 226 w 1017"/>
              <a:gd name="T61" fmla="*/ 223 h 563"/>
              <a:gd name="T62" fmla="*/ 226 w 1017"/>
              <a:gd name="T63" fmla="*/ 223 h 563"/>
              <a:gd name="T64" fmla="*/ 172 w 1017"/>
              <a:gd name="T65" fmla="*/ 235 h 563"/>
              <a:gd name="T66" fmla="*/ 305 w 1017"/>
              <a:gd name="T67" fmla="*/ 261 h 563"/>
              <a:gd name="T68" fmla="*/ 319 w 1017"/>
              <a:gd name="T69" fmla="*/ 268 h 563"/>
              <a:gd name="T70" fmla="*/ 417 w 1017"/>
              <a:gd name="T71" fmla="*/ 276 h 563"/>
              <a:gd name="T72" fmla="*/ 418 w 1017"/>
              <a:gd name="T73" fmla="*/ 259 h 563"/>
              <a:gd name="T74" fmla="*/ 457 w 1017"/>
              <a:gd name="T75" fmla="*/ 336 h 563"/>
              <a:gd name="T76" fmla="*/ 386 w 1017"/>
              <a:gd name="T77" fmla="*/ 305 h 563"/>
              <a:gd name="T78" fmla="*/ 352 w 1017"/>
              <a:gd name="T79" fmla="*/ 315 h 563"/>
              <a:gd name="T80" fmla="*/ 415 w 1017"/>
              <a:gd name="T81" fmla="*/ 347 h 563"/>
              <a:gd name="T82" fmla="*/ 460 w 1017"/>
              <a:gd name="T83" fmla="*/ 341 h 563"/>
              <a:gd name="T84" fmla="*/ 526 w 1017"/>
              <a:gd name="T85" fmla="*/ 332 h 563"/>
              <a:gd name="T86" fmla="*/ 522 w 1017"/>
              <a:gd name="T87" fmla="*/ 306 h 563"/>
              <a:gd name="T88" fmla="*/ 558 w 1017"/>
              <a:gd name="T89" fmla="*/ 413 h 563"/>
              <a:gd name="T90" fmla="*/ 511 w 1017"/>
              <a:gd name="T91" fmla="*/ 388 h 563"/>
              <a:gd name="T92" fmla="*/ 519 w 1017"/>
              <a:gd name="T93" fmla="*/ 414 h 563"/>
              <a:gd name="T94" fmla="*/ 573 w 1017"/>
              <a:gd name="T95" fmla="*/ 455 h 563"/>
              <a:gd name="T96" fmla="*/ 955 w 1017"/>
              <a:gd name="T97" fmla="*/ 439 h 563"/>
              <a:gd name="T98" fmla="*/ 922 w 1017"/>
              <a:gd name="T99" fmla="*/ 451 h 563"/>
              <a:gd name="T100" fmla="*/ 947 w 1017"/>
              <a:gd name="T101" fmla="*/ 450 h 563"/>
              <a:gd name="T102" fmla="*/ 370 w 1017"/>
              <a:gd name="T103" fmla="*/ 527 h 563"/>
              <a:gd name="T104" fmla="*/ 371 w 1017"/>
              <a:gd name="T105" fmla="*/ 540 h 563"/>
              <a:gd name="T106" fmla="*/ 406 w 1017"/>
              <a:gd name="T107" fmla="*/ 563 h 563"/>
              <a:gd name="T108" fmla="*/ 1006 w 1017"/>
              <a:gd name="T109" fmla="*/ 536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7" h="563">
                <a:moveTo>
                  <a:pt x="99" y="33"/>
                </a:moveTo>
                <a:lnTo>
                  <a:pt x="116" y="61"/>
                </a:lnTo>
                <a:lnTo>
                  <a:pt x="134" y="77"/>
                </a:lnTo>
                <a:lnTo>
                  <a:pt x="147" y="80"/>
                </a:lnTo>
                <a:lnTo>
                  <a:pt x="154" y="79"/>
                </a:lnTo>
                <a:lnTo>
                  <a:pt x="154" y="80"/>
                </a:lnTo>
                <a:lnTo>
                  <a:pt x="155" y="84"/>
                </a:lnTo>
                <a:lnTo>
                  <a:pt x="165" y="89"/>
                </a:lnTo>
                <a:lnTo>
                  <a:pt x="173" y="81"/>
                </a:lnTo>
                <a:lnTo>
                  <a:pt x="171" y="77"/>
                </a:lnTo>
                <a:lnTo>
                  <a:pt x="167" y="76"/>
                </a:lnTo>
                <a:lnTo>
                  <a:pt x="163" y="75"/>
                </a:lnTo>
                <a:lnTo>
                  <a:pt x="156" y="72"/>
                </a:lnTo>
                <a:lnTo>
                  <a:pt x="144" y="59"/>
                </a:lnTo>
                <a:lnTo>
                  <a:pt x="140" y="54"/>
                </a:lnTo>
                <a:lnTo>
                  <a:pt x="137" y="38"/>
                </a:lnTo>
                <a:lnTo>
                  <a:pt x="131" y="31"/>
                </a:lnTo>
                <a:lnTo>
                  <a:pt x="107" y="17"/>
                </a:lnTo>
                <a:lnTo>
                  <a:pt x="93" y="4"/>
                </a:lnTo>
                <a:lnTo>
                  <a:pt x="80" y="0"/>
                </a:lnTo>
                <a:lnTo>
                  <a:pt x="77" y="4"/>
                </a:lnTo>
                <a:lnTo>
                  <a:pt x="77" y="12"/>
                </a:lnTo>
                <a:lnTo>
                  <a:pt x="80" y="17"/>
                </a:lnTo>
                <a:lnTo>
                  <a:pt x="99" y="33"/>
                </a:lnTo>
                <a:close/>
                <a:moveTo>
                  <a:pt x="3" y="44"/>
                </a:moveTo>
                <a:lnTo>
                  <a:pt x="0" y="52"/>
                </a:lnTo>
                <a:lnTo>
                  <a:pt x="5" y="55"/>
                </a:lnTo>
                <a:lnTo>
                  <a:pt x="16" y="53"/>
                </a:lnTo>
                <a:lnTo>
                  <a:pt x="19" y="47"/>
                </a:lnTo>
                <a:lnTo>
                  <a:pt x="8" y="39"/>
                </a:lnTo>
                <a:lnTo>
                  <a:pt x="3" y="44"/>
                </a:lnTo>
                <a:close/>
                <a:moveTo>
                  <a:pt x="374" y="201"/>
                </a:moveTo>
                <a:lnTo>
                  <a:pt x="386" y="210"/>
                </a:lnTo>
                <a:lnTo>
                  <a:pt x="386" y="208"/>
                </a:lnTo>
                <a:lnTo>
                  <a:pt x="384" y="200"/>
                </a:lnTo>
                <a:lnTo>
                  <a:pt x="380" y="194"/>
                </a:lnTo>
                <a:lnTo>
                  <a:pt x="385" y="186"/>
                </a:lnTo>
                <a:lnTo>
                  <a:pt x="349" y="153"/>
                </a:lnTo>
                <a:lnTo>
                  <a:pt x="344" y="149"/>
                </a:lnTo>
                <a:lnTo>
                  <a:pt x="336" y="147"/>
                </a:lnTo>
                <a:lnTo>
                  <a:pt x="327" y="140"/>
                </a:lnTo>
                <a:lnTo>
                  <a:pt x="319" y="140"/>
                </a:lnTo>
                <a:lnTo>
                  <a:pt x="310" y="132"/>
                </a:lnTo>
                <a:lnTo>
                  <a:pt x="307" y="127"/>
                </a:lnTo>
                <a:lnTo>
                  <a:pt x="298" y="120"/>
                </a:lnTo>
                <a:lnTo>
                  <a:pt x="287" y="108"/>
                </a:lnTo>
                <a:lnTo>
                  <a:pt x="261" y="101"/>
                </a:lnTo>
                <a:lnTo>
                  <a:pt x="263" y="105"/>
                </a:lnTo>
                <a:lnTo>
                  <a:pt x="270" y="113"/>
                </a:lnTo>
                <a:lnTo>
                  <a:pt x="272" y="124"/>
                </a:lnTo>
                <a:lnTo>
                  <a:pt x="280" y="130"/>
                </a:lnTo>
                <a:lnTo>
                  <a:pt x="288" y="140"/>
                </a:lnTo>
                <a:lnTo>
                  <a:pt x="293" y="142"/>
                </a:lnTo>
                <a:lnTo>
                  <a:pt x="295" y="146"/>
                </a:lnTo>
                <a:lnTo>
                  <a:pt x="302" y="154"/>
                </a:lnTo>
                <a:lnTo>
                  <a:pt x="315" y="161"/>
                </a:lnTo>
                <a:lnTo>
                  <a:pt x="329" y="172"/>
                </a:lnTo>
                <a:lnTo>
                  <a:pt x="334" y="172"/>
                </a:lnTo>
                <a:lnTo>
                  <a:pt x="340" y="179"/>
                </a:lnTo>
                <a:lnTo>
                  <a:pt x="366" y="190"/>
                </a:lnTo>
                <a:lnTo>
                  <a:pt x="374" y="201"/>
                </a:lnTo>
                <a:close/>
                <a:moveTo>
                  <a:pt x="87" y="109"/>
                </a:moveTo>
                <a:lnTo>
                  <a:pt x="80" y="104"/>
                </a:lnTo>
                <a:lnTo>
                  <a:pt x="74" y="111"/>
                </a:lnTo>
                <a:lnTo>
                  <a:pt x="74" y="119"/>
                </a:lnTo>
                <a:lnTo>
                  <a:pt x="82" y="129"/>
                </a:lnTo>
                <a:lnTo>
                  <a:pt x="82" y="136"/>
                </a:lnTo>
                <a:lnTo>
                  <a:pt x="84" y="137"/>
                </a:lnTo>
                <a:lnTo>
                  <a:pt x="87" y="143"/>
                </a:lnTo>
                <a:lnTo>
                  <a:pt x="90" y="142"/>
                </a:lnTo>
                <a:lnTo>
                  <a:pt x="92" y="137"/>
                </a:lnTo>
                <a:lnTo>
                  <a:pt x="100" y="126"/>
                </a:lnTo>
                <a:lnTo>
                  <a:pt x="103" y="120"/>
                </a:lnTo>
                <a:lnTo>
                  <a:pt x="94" y="117"/>
                </a:lnTo>
                <a:lnTo>
                  <a:pt x="87" y="109"/>
                </a:lnTo>
                <a:close/>
                <a:moveTo>
                  <a:pt x="135" y="159"/>
                </a:moveTo>
                <a:lnTo>
                  <a:pt x="137" y="152"/>
                </a:lnTo>
                <a:lnTo>
                  <a:pt x="136" y="144"/>
                </a:lnTo>
                <a:lnTo>
                  <a:pt x="133" y="137"/>
                </a:lnTo>
                <a:lnTo>
                  <a:pt x="129" y="134"/>
                </a:lnTo>
                <a:lnTo>
                  <a:pt x="122" y="136"/>
                </a:lnTo>
                <a:lnTo>
                  <a:pt x="115" y="143"/>
                </a:lnTo>
                <a:lnTo>
                  <a:pt x="114" y="151"/>
                </a:lnTo>
                <a:lnTo>
                  <a:pt x="121" y="162"/>
                </a:lnTo>
                <a:lnTo>
                  <a:pt x="131" y="163"/>
                </a:lnTo>
                <a:lnTo>
                  <a:pt x="133" y="161"/>
                </a:lnTo>
                <a:lnTo>
                  <a:pt x="135" y="159"/>
                </a:lnTo>
                <a:close/>
                <a:moveTo>
                  <a:pt x="75" y="147"/>
                </a:moveTo>
                <a:lnTo>
                  <a:pt x="74" y="151"/>
                </a:lnTo>
                <a:lnTo>
                  <a:pt x="73" y="158"/>
                </a:lnTo>
                <a:lnTo>
                  <a:pt x="77" y="172"/>
                </a:lnTo>
                <a:lnTo>
                  <a:pt x="78" y="169"/>
                </a:lnTo>
                <a:lnTo>
                  <a:pt x="80" y="160"/>
                </a:lnTo>
                <a:lnTo>
                  <a:pt x="77" y="145"/>
                </a:lnTo>
                <a:lnTo>
                  <a:pt x="75" y="147"/>
                </a:lnTo>
                <a:close/>
                <a:moveTo>
                  <a:pt x="199" y="205"/>
                </a:moveTo>
                <a:lnTo>
                  <a:pt x="194" y="185"/>
                </a:lnTo>
                <a:lnTo>
                  <a:pt x="189" y="177"/>
                </a:lnTo>
                <a:lnTo>
                  <a:pt x="178" y="174"/>
                </a:lnTo>
                <a:lnTo>
                  <a:pt x="175" y="167"/>
                </a:lnTo>
                <a:lnTo>
                  <a:pt x="175" y="150"/>
                </a:lnTo>
                <a:lnTo>
                  <a:pt x="165" y="146"/>
                </a:lnTo>
                <a:lnTo>
                  <a:pt x="159" y="148"/>
                </a:lnTo>
                <a:lnTo>
                  <a:pt x="149" y="160"/>
                </a:lnTo>
                <a:lnTo>
                  <a:pt x="147" y="167"/>
                </a:lnTo>
                <a:lnTo>
                  <a:pt x="138" y="173"/>
                </a:lnTo>
                <a:lnTo>
                  <a:pt x="136" y="179"/>
                </a:lnTo>
                <a:lnTo>
                  <a:pt x="137" y="184"/>
                </a:lnTo>
                <a:lnTo>
                  <a:pt x="143" y="186"/>
                </a:lnTo>
                <a:lnTo>
                  <a:pt x="149" y="180"/>
                </a:lnTo>
                <a:lnTo>
                  <a:pt x="163" y="178"/>
                </a:lnTo>
                <a:lnTo>
                  <a:pt x="168" y="180"/>
                </a:lnTo>
                <a:lnTo>
                  <a:pt x="168" y="187"/>
                </a:lnTo>
                <a:lnTo>
                  <a:pt x="170" y="198"/>
                </a:lnTo>
                <a:lnTo>
                  <a:pt x="176" y="204"/>
                </a:lnTo>
                <a:lnTo>
                  <a:pt x="185" y="207"/>
                </a:lnTo>
                <a:lnTo>
                  <a:pt x="190" y="216"/>
                </a:lnTo>
                <a:lnTo>
                  <a:pt x="192" y="212"/>
                </a:lnTo>
                <a:lnTo>
                  <a:pt x="197" y="211"/>
                </a:lnTo>
                <a:lnTo>
                  <a:pt x="199" y="205"/>
                </a:lnTo>
                <a:close/>
                <a:moveTo>
                  <a:pt x="513" y="321"/>
                </a:moveTo>
                <a:lnTo>
                  <a:pt x="517" y="324"/>
                </a:lnTo>
                <a:lnTo>
                  <a:pt x="518" y="320"/>
                </a:lnTo>
                <a:lnTo>
                  <a:pt x="518" y="311"/>
                </a:lnTo>
                <a:lnTo>
                  <a:pt x="510" y="292"/>
                </a:lnTo>
                <a:lnTo>
                  <a:pt x="511" y="279"/>
                </a:lnTo>
                <a:lnTo>
                  <a:pt x="507" y="273"/>
                </a:lnTo>
                <a:lnTo>
                  <a:pt x="507" y="268"/>
                </a:lnTo>
                <a:lnTo>
                  <a:pt x="504" y="254"/>
                </a:lnTo>
                <a:lnTo>
                  <a:pt x="494" y="242"/>
                </a:lnTo>
                <a:lnTo>
                  <a:pt x="487" y="240"/>
                </a:lnTo>
                <a:lnTo>
                  <a:pt x="485" y="236"/>
                </a:lnTo>
                <a:lnTo>
                  <a:pt x="487" y="225"/>
                </a:lnTo>
                <a:lnTo>
                  <a:pt x="490" y="222"/>
                </a:lnTo>
                <a:lnTo>
                  <a:pt x="492" y="216"/>
                </a:lnTo>
                <a:lnTo>
                  <a:pt x="471" y="184"/>
                </a:lnTo>
                <a:lnTo>
                  <a:pt x="467" y="185"/>
                </a:lnTo>
                <a:lnTo>
                  <a:pt x="465" y="187"/>
                </a:lnTo>
                <a:lnTo>
                  <a:pt x="462" y="187"/>
                </a:lnTo>
                <a:lnTo>
                  <a:pt x="457" y="186"/>
                </a:lnTo>
                <a:lnTo>
                  <a:pt x="456" y="191"/>
                </a:lnTo>
                <a:lnTo>
                  <a:pt x="466" y="208"/>
                </a:lnTo>
                <a:lnTo>
                  <a:pt x="460" y="217"/>
                </a:lnTo>
                <a:lnTo>
                  <a:pt x="467" y="255"/>
                </a:lnTo>
                <a:lnTo>
                  <a:pt x="474" y="275"/>
                </a:lnTo>
                <a:lnTo>
                  <a:pt x="487" y="287"/>
                </a:lnTo>
                <a:lnTo>
                  <a:pt x="488" y="291"/>
                </a:lnTo>
                <a:lnTo>
                  <a:pt x="502" y="300"/>
                </a:lnTo>
                <a:lnTo>
                  <a:pt x="513" y="321"/>
                </a:lnTo>
                <a:close/>
                <a:moveTo>
                  <a:pt x="365" y="195"/>
                </a:moveTo>
                <a:lnTo>
                  <a:pt x="361" y="191"/>
                </a:lnTo>
                <a:lnTo>
                  <a:pt x="357" y="193"/>
                </a:lnTo>
                <a:lnTo>
                  <a:pt x="355" y="199"/>
                </a:lnTo>
                <a:lnTo>
                  <a:pt x="358" y="202"/>
                </a:lnTo>
                <a:lnTo>
                  <a:pt x="364" y="206"/>
                </a:lnTo>
                <a:lnTo>
                  <a:pt x="369" y="205"/>
                </a:lnTo>
                <a:lnTo>
                  <a:pt x="365" y="199"/>
                </a:lnTo>
                <a:lnTo>
                  <a:pt x="365" y="195"/>
                </a:lnTo>
                <a:close/>
                <a:moveTo>
                  <a:pt x="147" y="197"/>
                </a:moveTo>
                <a:lnTo>
                  <a:pt x="135" y="206"/>
                </a:lnTo>
                <a:lnTo>
                  <a:pt x="133" y="211"/>
                </a:lnTo>
                <a:lnTo>
                  <a:pt x="143" y="225"/>
                </a:lnTo>
                <a:lnTo>
                  <a:pt x="148" y="228"/>
                </a:lnTo>
                <a:lnTo>
                  <a:pt x="148" y="227"/>
                </a:lnTo>
                <a:lnTo>
                  <a:pt x="143" y="220"/>
                </a:lnTo>
                <a:lnTo>
                  <a:pt x="145" y="212"/>
                </a:lnTo>
                <a:lnTo>
                  <a:pt x="149" y="210"/>
                </a:lnTo>
                <a:lnTo>
                  <a:pt x="152" y="201"/>
                </a:lnTo>
                <a:lnTo>
                  <a:pt x="150" y="196"/>
                </a:lnTo>
                <a:lnTo>
                  <a:pt x="147" y="197"/>
                </a:lnTo>
                <a:close/>
                <a:moveTo>
                  <a:pt x="215" y="217"/>
                </a:moveTo>
                <a:lnTo>
                  <a:pt x="214" y="215"/>
                </a:lnTo>
                <a:lnTo>
                  <a:pt x="220" y="210"/>
                </a:lnTo>
                <a:lnTo>
                  <a:pt x="218" y="208"/>
                </a:lnTo>
                <a:lnTo>
                  <a:pt x="208" y="205"/>
                </a:lnTo>
                <a:lnTo>
                  <a:pt x="205" y="209"/>
                </a:lnTo>
                <a:lnTo>
                  <a:pt x="202" y="211"/>
                </a:lnTo>
                <a:lnTo>
                  <a:pt x="199" y="211"/>
                </a:lnTo>
                <a:lnTo>
                  <a:pt x="198" y="213"/>
                </a:lnTo>
                <a:lnTo>
                  <a:pt x="195" y="222"/>
                </a:lnTo>
                <a:lnTo>
                  <a:pt x="200" y="229"/>
                </a:lnTo>
                <a:lnTo>
                  <a:pt x="207" y="232"/>
                </a:lnTo>
                <a:lnTo>
                  <a:pt x="217" y="224"/>
                </a:lnTo>
                <a:lnTo>
                  <a:pt x="217" y="220"/>
                </a:lnTo>
                <a:lnTo>
                  <a:pt x="215" y="217"/>
                </a:lnTo>
                <a:close/>
                <a:moveTo>
                  <a:pt x="226" y="223"/>
                </a:moveTo>
                <a:lnTo>
                  <a:pt x="220" y="235"/>
                </a:lnTo>
                <a:lnTo>
                  <a:pt x="222" y="239"/>
                </a:lnTo>
                <a:lnTo>
                  <a:pt x="224" y="238"/>
                </a:lnTo>
                <a:lnTo>
                  <a:pt x="229" y="236"/>
                </a:lnTo>
                <a:lnTo>
                  <a:pt x="228" y="232"/>
                </a:lnTo>
                <a:lnTo>
                  <a:pt x="226" y="223"/>
                </a:lnTo>
                <a:close/>
                <a:moveTo>
                  <a:pt x="166" y="226"/>
                </a:moveTo>
                <a:lnTo>
                  <a:pt x="161" y="225"/>
                </a:lnTo>
                <a:lnTo>
                  <a:pt x="154" y="226"/>
                </a:lnTo>
                <a:lnTo>
                  <a:pt x="154" y="229"/>
                </a:lnTo>
                <a:lnTo>
                  <a:pt x="166" y="234"/>
                </a:lnTo>
                <a:lnTo>
                  <a:pt x="172" y="235"/>
                </a:lnTo>
                <a:lnTo>
                  <a:pt x="172" y="232"/>
                </a:lnTo>
                <a:lnTo>
                  <a:pt x="171" y="229"/>
                </a:lnTo>
                <a:lnTo>
                  <a:pt x="166" y="226"/>
                </a:lnTo>
                <a:close/>
                <a:moveTo>
                  <a:pt x="313" y="259"/>
                </a:moveTo>
                <a:lnTo>
                  <a:pt x="310" y="258"/>
                </a:lnTo>
                <a:lnTo>
                  <a:pt x="305" y="261"/>
                </a:lnTo>
                <a:lnTo>
                  <a:pt x="301" y="266"/>
                </a:lnTo>
                <a:lnTo>
                  <a:pt x="304" y="270"/>
                </a:lnTo>
                <a:lnTo>
                  <a:pt x="309" y="271"/>
                </a:lnTo>
                <a:lnTo>
                  <a:pt x="313" y="272"/>
                </a:lnTo>
                <a:lnTo>
                  <a:pt x="314" y="272"/>
                </a:lnTo>
                <a:lnTo>
                  <a:pt x="319" y="268"/>
                </a:lnTo>
                <a:lnTo>
                  <a:pt x="319" y="262"/>
                </a:lnTo>
                <a:lnTo>
                  <a:pt x="314" y="261"/>
                </a:lnTo>
                <a:lnTo>
                  <a:pt x="313" y="259"/>
                </a:lnTo>
                <a:close/>
                <a:moveTo>
                  <a:pt x="409" y="267"/>
                </a:moveTo>
                <a:lnTo>
                  <a:pt x="416" y="272"/>
                </a:lnTo>
                <a:lnTo>
                  <a:pt x="417" y="276"/>
                </a:lnTo>
                <a:lnTo>
                  <a:pt x="418" y="276"/>
                </a:lnTo>
                <a:lnTo>
                  <a:pt x="420" y="275"/>
                </a:lnTo>
                <a:lnTo>
                  <a:pt x="427" y="278"/>
                </a:lnTo>
                <a:lnTo>
                  <a:pt x="431" y="273"/>
                </a:lnTo>
                <a:lnTo>
                  <a:pt x="423" y="265"/>
                </a:lnTo>
                <a:lnTo>
                  <a:pt x="418" y="259"/>
                </a:lnTo>
                <a:lnTo>
                  <a:pt x="415" y="259"/>
                </a:lnTo>
                <a:lnTo>
                  <a:pt x="409" y="258"/>
                </a:lnTo>
                <a:lnTo>
                  <a:pt x="402" y="262"/>
                </a:lnTo>
                <a:lnTo>
                  <a:pt x="402" y="267"/>
                </a:lnTo>
                <a:lnTo>
                  <a:pt x="409" y="267"/>
                </a:lnTo>
                <a:close/>
                <a:moveTo>
                  <a:pt x="457" y="336"/>
                </a:moveTo>
                <a:lnTo>
                  <a:pt x="450" y="332"/>
                </a:lnTo>
                <a:lnTo>
                  <a:pt x="446" y="321"/>
                </a:lnTo>
                <a:lnTo>
                  <a:pt x="437" y="316"/>
                </a:lnTo>
                <a:lnTo>
                  <a:pt x="423" y="303"/>
                </a:lnTo>
                <a:lnTo>
                  <a:pt x="395" y="303"/>
                </a:lnTo>
                <a:lnTo>
                  <a:pt x="386" y="305"/>
                </a:lnTo>
                <a:lnTo>
                  <a:pt x="367" y="287"/>
                </a:lnTo>
                <a:lnTo>
                  <a:pt x="361" y="287"/>
                </a:lnTo>
                <a:lnTo>
                  <a:pt x="355" y="292"/>
                </a:lnTo>
                <a:lnTo>
                  <a:pt x="352" y="296"/>
                </a:lnTo>
                <a:lnTo>
                  <a:pt x="352" y="309"/>
                </a:lnTo>
                <a:lnTo>
                  <a:pt x="352" y="315"/>
                </a:lnTo>
                <a:lnTo>
                  <a:pt x="356" y="326"/>
                </a:lnTo>
                <a:lnTo>
                  <a:pt x="362" y="337"/>
                </a:lnTo>
                <a:lnTo>
                  <a:pt x="366" y="341"/>
                </a:lnTo>
                <a:lnTo>
                  <a:pt x="371" y="344"/>
                </a:lnTo>
                <a:lnTo>
                  <a:pt x="384" y="346"/>
                </a:lnTo>
                <a:lnTo>
                  <a:pt x="415" y="347"/>
                </a:lnTo>
                <a:lnTo>
                  <a:pt x="429" y="355"/>
                </a:lnTo>
                <a:lnTo>
                  <a:pt x="445" y="358"/>
                </a:lnTo>
                <a:lnTo>
                  <a:pt x="451" y="357"/>
                </a:lnTo>
                <a:lnTo>
                  <a:pt x="460" y="353"/>
                </a:lnTo>
                <a:lnTo>
                  <a:pt x="461" y="351"/>
                </a:lnTo>
                <a:lnTo>
                  <a:pt x="460" y="341"/>
                </a:lnTo>
                <a:lnTo>
                  <a:pt x="457" y="336"/>
                </a:lnTo>
                <a:close/>
                <a:moveTo>
                  <a:pt x="522" y="313"/>
                </a:moveTo>
                <a:lnTo>
                  <a:pt x="521" y="322"/>
                </a:lnTo>
                <a:lnTo>
                  <a:pt x="520" y="331"/>
                </a:lnTo>
                <a:lnTo>
                  <a:pt x="522" y="336"/>
                </a:lnTo>
                <a:lnTo>
                  <a:pt x="526" y="332"/>
                </a:lnTo>
                <a:lnTo>
                  <a:pt x="532" y="341"/>
                </a:lnTo>
                <a:lnTo>
                  <a:pt x="533" y="338"/>
                </a:lnTo>
                <a:lnTo>
                  <a:pt x="533" y="325"/>
                </a:lnTo>
                <a:lnTo>
                  <a:pt x="523" y="298"/>
                </a:lnTo>
                <a:lnTo>
                  <a:pt x="519" y="296"/>
                </a:lnTo>
                <a:lnTo>
                  <a:pt x="522" y="306"/>
                </a:lnTo>
                <a:lnTo>
                  <a:pt x="522" y="313"/>
                </a:lnTo>
                <a:close/>
                <a:moveTo>
                  <a:pt x="591" y="443"/>
                </a:moveTo>
                <a:lnTo>
                  <a:pt x="581" y="421"/>
                </a:lnTo>
                <a:lnTo>
                  <a:pt x="577" y="414"/>
                </a:lnTo>
                <a:lnTo>
                  <a:pt x="568" y="418"/>
                </a:lnTo>
                <a:lnTo>
                  <a:pt x="558" y="413"/>
                </a:lnTo>
                <a:lnTo>
                  <a:pt x="551" y="414"/>
                </a:lnTo>
                <a:lnTo>
                  <a:pt x="540" y="407"/>
                </a:lnTo>
                <a:lnTo>
                  <a:pt x="539" y="406"/>
                </a:lnTo>
                <a:lnTo>
                  <a:pt x="535" y="404"/>
                </a:lnTo>
                <a:lnTo>
                  <a:pt x="519" y="391"/>
                </a:lnTo>
                <a:lnTo>
                  <a:pt x="511" y="388"/>
                </a:lnTo>
                <a:lnTo>
                  <a:pt x="504" y="388"/>
                </a:lnTo>
                <a:lnTo>
                  <a:pt x="501" y="396"/>
                </a:lnTo>
                <a:lnTo>
                  <a:pt x="501" y="401"/>
                </a:lnTo>
                <a:lnTo>
                  <a:pt x="511" y="401"/>
                </a:lnTo>
                <a:lnTo>
                  <a:pt x="519" y="405"/>
                </a:lnTo>
                <a:lnTo>
                  <a:pt x="519" y="414"/>
                </a:lnTo>
                <a:lnTo>
                  <a:pt x="522" y="419"/>
                </a:lnTo>
                <a:lnTo>
                  <a:pt x="521" y="427"/>
                </a:lnTo>
                <a:lnTo>
                  <a:pt x="543" y="443"/>
                </a:lnTo>
                <a:lnTo>
                  <a:pt x="553" y="448"/>
                </a:lnTo>
                <a:lnTo>
                  <a:pt x="566" y="451"/>
                </a:lnTo>
                <a:lnTo>
                  <a:pt x="573" y="455"/>
                </a:lnTo>
                <a:lnTo>
                  <a:pt x="581" y="453"/>
                </a:lnTo>
                <a:lnTo>
                  <a:pt x="590" y="456"/>
                </a:lnTo>
                <a:lnTo>
                  <a:pt x="597" y="455"/>
                </a:lnTo>
                <a:lnTo>
                  <a:pt x="590" y="450"/>
                </a:lnTo>
                <a:lnTo>
                  <a:pt x="591" y="443"/>
                </a:lnTo>
                <a:close/>
                <a:moveTo>
                  <a:pt x="955" y="439"/>
                </a:moveTo>
                <a:lnTo>
                  <a:pt x="945" y="437"/>
                </a:lnTo>
                <a:lnTo>
                  <a:pt x="934" y="439"/>
                </a:lnTo>
                <a:lnTo>
                  <a:pt x="929" y="442"/>
                </a:lnTo>
                <a:lnTo>
                  <a:pt x="926" y="448"/>
                </a:lnTo>
                <a:lnTo>
                  <a:pt x="922" y="448"/>
                </a:lnTo>
                <a:lnTo>
                  <a:pt x="922" y="451"/>
                </a:lnTo>
                <a:lnTo>
                  <a:pt x="924" y="457"/>
                </a:lnTo>
                <a:lnTo>
                  <a:pt x="927" y="457"/>
                </a:lnTo>
                <a:lnTo>
                  <a:pt x="932" y="458"/>
                </a:lnTo>
                <a:lnTo>
                  <a:pt x="939" y="450"/>
                </a:lnTo>
                <a:lnTo>
                  <a:pt x="944" y="449"/>
                </a:lnTo>
                <a:lnTo>
                  <a:pt x="947" y="450"/>
                </a:lnTo>
                <a:lnTo>
                  <a:pt x="954" y="448"/>
                </a:lnTo>
                <a:lnTo>
                  <a:pt x="954" y="446"/>
                </a:lnTo>
                <a:lnTo>
                  <a:pt x="958" y="441"/>
                </a:lnTo>
                <a:lnTo>
                  <a:pt x="955" y="439"/>
                </a:lnTo>
                <a:close/>
                <a:moveTo>
                  <a:pt x="402" y="549"/>
                </a:moveTo>
                <a:lnTo>
                  <a:pt x="370" y="527"/>
                </a:lnTo>
                <a:lnTo>
                  <a:pt x="363" y="525"/>
                </a:lnTo>
                <a:lnTo>
                  <a:pt x="362" y="527"/>
                </a:lnTo>
                <a:lnTo>
                  <a:pt x="360" y="532"/>
                </a:lnTo>
                <a:lnTo>
                  <a:pt x="362" y="536"/>
                </a:lnTo>
                <a:lnTo>
                  <a:pt x="370" y="538"/>
                </a:lnTo>
                <a:lnTo>
                  <a:pt x="371" y="540"/>
                </a:lnTo>
                <a:lnTo>
                  <a:pt x="375" y="543"/>
                </a:lnTo>
                <a:lnTo>
                  <a:pt x="386" y="545"/>
                </a:lnTo>
                <a:lnTo>
                  <a:pt x="393" y="551"/>
                </a:lnTo>
                <a:lnTo>
                  <a:pt x="396" y="559"/>
                </a:lnTo>
                <a:lnTo>
                  <a:pt x="400" y="561"/>
                </a:lnTo>
                <a:lnTo>
                  <a:pt x="406" y="563"/>
                </a:lnTo>
                <a:lnTo>
                  <a:pt x="414" y="560"/>
                </a:lnTo>
                <a:lnTo>
                  <a:pt x="410" y="555"/>
                </a:lnTo>
                <a:lnTo>
                  <a:pt x="402" y="549"/>
                </a:lnTo>
                <a:close/>
                <a:moveTo>
                  <a:pt x="1013" y="542"/>
                </a:moveTo>
                <a:lnTo>
                  <a:pt x="1012" y="536"/>
                </a:lnTo>
                <a:lnTo>
                  <a:pt x="1006" y="536"/>
                </a:lnTo>
                <a:lnTo>
                  <a:pt x="1001" y="538"/>
                </a:lnTo>
                <a:lnTo>
                  <a:pt x="1006" y="547"/>
                </a:lnTo>
                <a:lnTo>
                  <a:pt x="1009" y="547"/>
                </a:lnTo>
                <a:lnTo>
                  <a:pt x="1017" y="546"/>
                </a:lnTo>
                <a:lnTo>
                  <a:pt x="1013" y="5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9" name="Freeform 17"/>
          <p:cNvSpPr>
            <a:spLocks/>
          </p:cNvSpPr>
          <p:nvPr/>
        </p:nvSpPr>
        <p:spPr bwMode="auto">
          <a:xfrm>
            <a:off x="9872565" y="4217774"/>
            <a:ext cx="12129" cy="6930"/>
          </a:xfrm>
          <a:custGeom>
            <a:avLst/>
            <a:gdLst>
              <a:gd name="T0" fmla="*/ 29 w 32"/>
              <a:gd name="T1" fmla="*/ 6 h 19"/>
              <a:gd name="T2" fmla="*/ 24 w 32"/>
              <a:gd name="T3" fmla="*/ 3 h 19"/>
              <a:gd name="T4" fmla="*/ 15 w 32"/>
              <a:gd name="T5" fmla="*/ 0 h 19"/>
              <a:gd name="T6" fmla="*/ 5 w 32"/>
              <a:gd name="T7" fmla="*/ 2 h 19"/>
              <a:gd name="T8" fmla="*/ 0 w 32"/>
              <a:gd name="T9" fmla="*/ 13 h 19"/>
              <a:gd name="T10" fmla="*/ 16 w 32"/>
              <a:gd name="T11" fmla="*/ 19 h 19"/>
              <a:gd name="T12" fmla="*/ 30 w 32"/>
              <a:gd name="T13" fmla="*/ 12 h 19"/>
              <a:gd name="T14" fmla="*/ 32 w 32"/>
              <a:gd name="T15" fmla="*/ 8 h 19"/>
              <a:gd name="T16" fmla="*/ 29 w 32"/>
              <a:gd name="T17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19">
                <a:moveTo>
                  <a:pt x="29" y="6"/>
                </a:moveTo>
                <a:lnTo>
                  <a:pt x="24" y="3"/>
                </a:lnTo>
                <a:lnTo>
                  <a:pt x="15" y="0"/>
                </a:lnTo>
                <a:lnTo>
                  <a:pt x="5" y="2"/>
                </a:lnTo>
                <a:lnTo>
                  <a:pt x="0" y="13"/>
                </a:lnTo>
                <a:lnTo>
                  <a:pt x="16" y="19"/>
                </a:lnTo>
                <a:lnTo>
                  <a:pt x="30" y="12"/>
                </a:lnTo>
                <a:lnTo>
                  <a:pt x="32" y="8"/>
                </a:lnTo>
                <a:lnTo>
                  <a:pt x="29" y="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0" name="Freeform 19"/>
          <p:cNvSpPr>
            <a:spLocks noEditPoints="1"/>
          </p:cNvSpPr>
          <p:nvPr/>
        </p:nvSpPr>
        <p:spPr bwMode="auto">
          <a:xfrm>
            <a:off x="7049951" y="1393428"/>
            <a:ext cx="4222658" cy="1339399"/>
          </a:xfrm>
          <a:custGeom>
            <a:avLst/>
            <a:gdLst>
              <a:gd name="T0" fmla="*/ 37 w 12184"/>
              <a:gd name="T1" fmla="*/ 2418 h 3863"/>
              <a:gd name="T2" fmla="*/ 10372 w 12184"/>
              <a:gd name="T3" fmla="*/ 3006 h 3863"/>
              <a:gd name="T4" fmla="*/ 10347 w 12184"/>
              <a:gd name="T5" fmla="*/ 3210 h 3863"/>
              <a:gd name="T6" fmla="*/ 2008 w 12184"/>
              <a:gd name="T7" fmla="*/ 19 h 3863"/>
              <a:gd name="T8" fmla="*/ 1891 w 12184"/>
              <a:gd name="T9" fmla="*/ 1031 h 3863"/>
              <a:gd name="T10" fmla="*/ 12116 w 12184"/>
              <a:gd name="T11" fmla="*/ 1459 h 3863"/>
              <a:gd name="T12" fmla="*/ 11725 w 12184"/>
              <a:gd name="T13" fmla="*/ 1226 h 3863"/>
              <a:gd name="T14" fmla="*/ 10520 w 12184"/>
              <a:gd name="T15" fmla="*/ 975 h 3863"/>
              <a:gd name="T16" fmla="*/ 8645 w 12184"/>
              <a:gd name="T17" fmla="*/ 822 h 3863"/>
              <a:gd name="T18" fmla="*/ 7865 w 12184"/>
              <a:gd name="T19" fmla="*/ 841 h 3863"/>
              <a:gd name="T20" fmla="*/ 6905 w 12184"/>
              <a:gd name="T21" fmla="*/ 670 h 3863"/>
              <a:gd name="T22" fmla="*/ 5833 w 12184"/>
              <a:gd name="T23" fmla="*/ 619 h 3863"/>
              <a:gd name="T24" fmla="*/ 5379 w 12184"/>
              <a:gd name="T25" fmla="*/ 386 h 3863"/>
              <a:gd name="T26" fmla="*/ 4503 w 12184"/>
              <a:gd name="T27" fmla="*/ 442 h 3863"/>
              <a:gd name="T28" fmla="*/ 3949 w 12184"/>
              <a:gd name="T29" fmla="*/ 741 h 3863"/>
              <a:gd name="T30" fmla="*/ 3888 w 12184"/>
              <a:gd name="T31" fmla="*/ 876 h 3863"/>
              <a:gd name="T32" fmla="*/ 3730 w 12184"/>
              <a:gd name="T33" fmla="*/ 1086 h 3863"/>
              <a:gd name="T34" fmla="*/ 3160 w 12184"/>
              <a:gd name="T35" fmla="*/ 752 h 3863"/>
              <a:gd name="T36" fmla="*/ 2425 w 12184"/>
              <a:gd name="T37" fmla="*/ 1093 h 3863"/>
              <a:gd name="T38" fmla="*/ 1640 w 12184"/>
              <a:gd name="T39" fmla="*/ 1140 h 3863"/>
              <a:gd name="T40" fmla="*/ 1019 w 12184"/>
              <a:gd name="T41" fmla="*/ 1360 h 3863"/>
              <a:gd name="T42" fmla="*/ 782 w 12184"/>
              <a:gd name="T43" fmla="*/ 1004 h 3863"/>
              <a:gd name="T44" fmla="*/ 700 w 12184"/>
              <a:gd name="T45" fmla="*/ 1480 h 3863"/>
              <a:gd name="T46" fmla="*/ 594 w 12184"/>
              <a:gd name="T47" fmla="*/ 2139 h 3863"/>
              <a:gd name="T48" fmla="*/ 1054 w 12184"/>
              <a:gd name="T49" fmla="*/ 2586 h 3863"/>
              <a:gd name="T50" fmla="*/ 1478 w 12184"/>
              <a:gd name="T51" fmla="*/ 2889 h 3863"/>
              <a:gd name="T52" fmla="*/ 1636 w 12184"/>
              <a:gd name="T53" fmla="*/ 3275 h 3863"/>
              <a:gd name="T54" fmla="*/ 2324 w 12184"/>
              <a:gd name="T55" fmla="*/ 3729 h 3863"/>
              <a:gd name="T56" fmla="*/ 2516 w 12184"/>
              <a:gd name="T57" fmla="*/ 3341 h 3863"/>
              <a:gd name="T58" fmla="*/ 2649 w 12184"/>
              <a:gd name="T59" fmla="*/ 2769 h 3863"/>
              <a:gd name="T60" fmla="*/ 3327 w 12184"/>
              <a:gd name="T61" fmla="*/ 2719 h 3863"/>
              <a:gd name="T62" fmla="*/ 3990 w 12184"/>
              <a:gd name="T63" fmla="*/ 2389 h 3863"/>
              <a:gd name="T64" fmla="*/ 4972 w 12184"/>
              <a:gd name="T65" fmla="*/ 2830 h 3863"/>
              <a:gd name="T66" fmla="*/ 5722 w 12184"/>
              <a:gd name="T67" fmla="*/ 3012 h 3863"/>
              <a:gd name="T68" fmla="*/ 6348 w 12184"/>
              <a:gd name="T69" fmla="*/ 2931 h 3863"/>
              <a:gd name="T70" fmla="*/ 6951 w 12184"/>
              <a:gd name="T71" fmla="*/ 2910 h 3863"/>
              <a:gd name="T72" fmla="*/ 8215 w 12184"/>
              <a:gd name="T73" fmla="*/ 2947 h 3863"/>
              <a:gd name="T74" fmla="*/ 8819 w 12184"/>
              <a:gd name="T75" fmla="*/ 2802 h 3863"/>
              <a:gd name="T76" fmla="*/ 9705 w 12184"/>
              <a:gd name="T77" fmla="*/ 3248 h 3863"/>
              <a:gd name="T78" fmla="*/ 9759 w 12184"/>
              <a:gd name="T79" fmla="*/ 3645 h 3863"/>
              <a:gd name="T80" fmla="*/ 9537 w 12184"/>
              <a:gd name="T81" fmla="*/ 2486 h 3863"/>
              <a:gd name="T82" fmla="*/ 9856 w 12184"/>
              <a:gd name="T83" fmla="*/ 1985 h 3863"/>
              <a:gd name="T84" fmla="*/ 10520 w 12184"/>
              <a:gd name="T85" fmla="*/ 1791 h 3863"/>
              <a:gd name="T86" fmla="*/ 10699 w 12184"/>
              <a:gd name="T87" fmla="*/ 2182 h 3863"/>
              <a:gd name="T88" fmla="*/ 11161 w 12184"/>
              <a:gd name="T89" fmla="*/ 2182 h 3863"/>
              <a:gd name="T90" fmla="*/ 11480 w 12184"/>
              <a:gd name="T91" fmla="*/ 1783 h 3863"/>
              <a:gd name="T92" fmla="*/ 11229 w 12184"/>
              <a:gd name="T93" fmla="*/ 1449 h 3863"/>
              <a:gd name="T94" fmla="*/ 12100 w 12184"/>
              <a:gd name="T95" fmla="*/ 1471 h 3863"/>
              <a:gd name="T96" fmla="*/ 9340 w 12184"/>
              <a:gd name="T97" fmla="*/ 2418 h 3863"/>
              <a:gd name="T98" fmla="*/ 10985 w 12184"/>
              <a:gd name="T99" fmla="*/ 3591 h 3863"/>
              <a:gd name="T100" fmla="*/ 8256 w 12184"/>
              <a:gd name="T101" fmla="*/ 429 h 3863"/>
              <a:gd name="T102" fmla="*/ 4758 w 12184"/>
              <a:gd name="T103" fmla="*/ 285 h 3863"/>
              <a:gd name="T104" fmla="*/ 5205 w 12184"/>
              <a:gd name="T105" fmla="*/ 267 h 3863"/>
              <a:gd name="T106" fmla="*/ 10074 w 12184"/>
              <a:gd name="T107" fmla="*/ 976 h 3863"/>
              <a:gd name="T108" fmla="*/ 7556 w 12184"/>
              <a:gd name="T109" fmla="*/ 554 h 3863"/>
              <a:gd name="T110" fmla="*/ 7855 w 12184"/>
              <a:gd name="T111" fmla="*/ 830 h 3863"/>
              <a:gd name="T112" fmla="*/ 2681 w 12184"/>
              <a:gd name="T113" fmla="*/ 963 h 3863"/>
              <a:gd name="T114" fmla="*/ 2083 w 12184"/>
              <a:gd name="T115" fmla="*/ 761 h 3863"/>
              <a:gd name="T116" fmla="*/ 3193 w 12184"/>
              <a:gd name="T117" fmla="*/ 661 h 3863"/>
              <a:gd name="T118" fmla="*/ 2423 w 12184"/>
              <a:gd name="T119" fmla="*/ 555 h 3863"/>
              <a:gd name="T120" fmla="*/ 4619 w 12184"/>
              <a:gd name="T121" fmla="*/ 360 h 3863"/>
              <a:gd name="T122" fmla="*/ 4615 w 12184"/>
              <a:gd name="T123" fmla="*/ 159 h 3863"/>
              <a:gd name="T124" fmla="*/ 4083 w 12184"/>
              <a:gd name="T125" fmla="*/ 67 h 3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84" h="3863">
                <a:moveTo>
                  <a:pt x="1633" y="116"/>
                </a:moveTo>
                <a:lnTo>
                  <a:pt x="1629" y="113"/>
                </a:lnTo>
                <a:lnTo>
                  <a:pt x="1607" y="113"/>
                </a:lnTo>
                <a:lnTo>
                  <a:pt x="1591" y="118"/>
                </a:lnTo>
                <a:lnTo>
                  <a:pt x="1593" y="119"/>
                </a:lnTo>
                <a:lnTo>
                  <a:pt x="1618" y="126"/>
                </a:lnTo>
                <a:lnTo>
                  <a:pt x="1623" y="125"/>
                </a:lnTo>
                <a:lnTo>
                  <a:pt x="1623" y="121"/>
                </a:lnTo>
                <a:lnTo>
                  <a:pt x="1635" y="117"/>
                </a:lnTo>
                <a:lnTo>
                  <a:pt x="1633" y="116"/>
                </a:lnTo>
                <a:close/>
                <a:moveTo>
                  <a:pt x="1695" y="127"/>
                </a:moveTo>
                <a:lnTo>
                  <a:pt x="1675" y="122"/>
                </a:lnTo>
                <a:lnTo>
                  <a:pt x="1661" y="127"/>
                </a:lnTo>
                <a:lnTo>
                  <a:pt x="1649" y="128"/>
                </a:lnTo>
                <a:lnTo>
                  <a:pt x="1629" y="132"/>
                </a:lnTo>
                <a:lnTo>
                  <a:pt x="1652" y="136"/>
                </a:lnTo>
                <a:lnTo>
                  <a:pt x="1689" y="135"/>
                </a:lnTo>
                <a:lnTo>
                  <a:pt x="1710" y="136"/>
                </a:lnTo>
                <a:lnTo>
                  <a:pt x="1710" y="135"/>
                </a:lnTo>
                <a:lnTo>
                  <a:pt x="1708" y="134"/>
                </a:lnTo>
                <a:lnTo>
                  <a:pt x="1702" y="132"/>
                </a:lnTo>
                <a:lnTo>
                  <a:pt x="1697" y="131"/>
                </a:lnTo>
                <a:lnTo>
                  <a:pt x="1696" y="129"/>
                </a:lnTo>
                <a:lnTo>
                  <a:pt x="1695" y="127"/>
                </a:lnTo>
                <a:close/>
                <a:moveTo>
                  <a:pt x="10030" y="2007"/>
                </a:moveTo>
                <a:lnTo>
                  <a:pt x="10036" y="2010"/>
                </a:lnTo>
                <a:lnTo>
                  <a:pt x="10041" y="2009"/>
                </a:lnTo>
                <a:lnTo>
                  <a:pt x="10044" y="2001"/>
                </a:lnTo>
                <a:lnTo>
                  <a:pt x="10040" y="1999"/>
                </a:lnTo>
                <a:lnTo>
                  <a:pt x="10033" y="1995"/>
                </a:lnTo>
                <a:lnTo>
                  <a:pt x="10033" y="2001"/>
                </a:lnTo>
                <a:lnTo>
                  <a:pt x="10028" y="2005"/>
                </a:lnTo>
                <a:lnTo>
                  <a:pt x="10030" y="2007"/>
                </a:lnTo>
                <a:close/>
                <a:moveTo>
                  <a:pt x="1605" y="53"/>
                </a:moveTo>
                <a:lnTo>
                  <a:pt x="1613" y="55"/>
                </a:lnTo>
                <a:lnTo>
                  <a:pt x="1618" y="56"/>
                </a:lnTo>
                <a:lnTo>
                  <a:pt x="1626" y="55"/>
                </a:lnTo>
                <a:lnTo>
                  <a:pt x="1627" y="54"/>
                </a:lnTo>
                <a:lnTo>
                  <a:pt x="1635" y="51"/>
                </a:lnTo>
                <a:lnTo>
                  <a:pt x="1629" y="48"/>
                </a:lnTo>
                <a:lnTo>
                  <a:pt x="1619" y="47"/>
                </a:lnTo>
                <a:lnTo>
                  <a:pt x="1612" y="47"/>
                </a:lnTo>
                <a:lnTo>
                  <a:pt x="1609" y="48"/>
                </a:lnTo>
                <a:lnTo>
                  <a:pt x="1608" y="49"/>
                </a:lnTo>
                <a:lnTo>
                  <a:pt x="1607" y="50"/>
                </a:lnTo>
                <a:lnTo>
                  <a:pt x="1601" y="50"/>
                </a:lnTo>
                <a:lnTo>
                  <a:pt x="1602" y="51"/>
                </a:lnTo>
                <a:lnTo>
                  <a:pt x="1605" y="53"/>
                </a:lnTo>
                <a:close/>
                <a:moveTo>
                  <a:pt x="1848" y="73"/>
                </a:moveTo>
                <a:lnTo>
                  <a:pt x="1858" y="74"/>
                </a:lnTo>
                <a:lnTo>
                  <a:pt x="1864" y="75"/>
                </a:lnTo>
                <a:lnTo>
                  <a:pt x="1867" y="77"/>
                </a:lnTo>
                <a:lnTo>
                  <a:pt x="1893" y="76"/>
                </a:lnTo>
                <a:lnTo>
                  <a:pt x="1920" y="79"/>
                </a:lnTo>
                <a:lnTo>
                  <a:pt x="1933" y="84"/>
                </a:lnTo>
                <a:lnTo>
                  <a:pt x="1943" y="84"/>
                </a:lnTo>
                <a:lnTo>
                  <a:pt x="1968" y="84"/>
                </a:lnTo>
                <a:lnTo>
                  <a:pt x="1997" y="82"/>
                </a:lnTo>
                <a:lnTo>
                  <a:pt x="2037" y="75"/>
                </a:lnTo>
                <a:lnTo>
                  <a:pt x="2042" y="73"/>
                </a:lnTo>
                <a:lnTo>
                  <a:pt x="2033" y="71"/>
                </a:lnTo>
                <a:lnTo>
                  <a:pt x="1991" y="65"/>
                </a:lnTo>
                <a:lnTo>
                  <a:pt x="1961" y="59"/>
                </a:lnTo>
                <a:lnTo>
                  <a:pt x="1942" y="57"/>
                </a:lnTo>
                <a:lnTo>
                  <a:pt x="1902" y="57"/>
                </a:lnTo>
                <a:lnTo>
                  <a:pt x="1854" y="51"/>
                </a:lnTo>
                <a:lnTo>
                  <a:pt x="1849" y="51"/>
                </a:lnTo>
                <a:lnTo>
                  <a:pt x="1842" y="59"/>
                </a:lnTo>
                <a:lnTo>
                  <a:pt x="1843" y="65"/>
                </a:lnTo>
                <a:lnTo>
                  <a:pt x="1836" y="65"/>
                </a:lnTo>
                <a:lnTo>
                  <a:pt x="1826" y="67"/>
                </a:lnTo>
                <a:lnTo>
                  <a:pt x="1829" y="71"/>
                </a:lnTo>
                <a:lnTo>
                  <a:pt x="1848" y="73"/>
                </a:lnTo>
                <a:close/>
                <a:moveTo>
                  <a:pt x="1829" y="95"/>
                </a:moveTo>
                <a:lnTo>
                  <a:pt x="1858" y="99"/>
                </a:lnTo>
                <a:lnTo>
                  <a:pt x="1864" y="95"/>
                </a:lnTo>
                <a:lnTo>
                  <a:pt x="1864" y="93"/>
                </a:lnTo>
                <a:lnTo>
                  <a:pt x="1861" y="91"/>
                </a:lnTo>
                <a:lnTo>
                  <a:pt x="1848" y="89"/>
                </a:lnTo>
                <a:lnTo>
                  <a:pt x="1846" y="88"/>
                </a:lnTo>
                <a:lnTo>
                  <a:pt x="1827" y="86"/>
                </a:lnTo>
                <a:lnTo>
                  <a:pt x="1828" y="89"/>
                </a:lnTo>
                <a:lnTo>
                  <a:pt x="1831" y="90"/>
                </a:lnTo>
                <a:lnTo>
                  <a:pt x="1832" y="92"/>
                </a:lnTo>
                <a:lnTo>
                  <a:pt x="1830" y="93"/>
                </a:lnTo>
                <a:lnTo>
                  <a:pt x="1829" y="95"/>
                </a:lnTo>
                <a:close/>
                <a:moveTo>
                  <a:pt x="255" y="2431"/>
                </a:moveTo>
                <a:lnTo>
                  <a:pt x="254" y="2427"/>
                </a:lnTo>
                <a:lnTo>
                  <a:pt x="247" y="2421"/>
                </a:lnTo>
                <a:lnTo>
                  <a:pt x="238" y="2417"/>
                </a:lnTo>
                <a:lnTo>
                  <a:pt x="233" y="2408"/>
                </a:lnTo>
                <a:lnTo>
                  <a:pt x="215" y="2407"/>
                </a:lnTo>
                <a:lnTo>
                  <a:pt x="198" y="2408"/>
                </a:lnTo>
                <a:lnTo>
                  <a:pt x="193" y="2407"/>
                </a:lnTo>
                <a:lnTo>
                  <a:pt x="177" y="2404"/>
                </a:lnTo>
                <a:lnTo>
                  <a:pt x="161" y="2398"/>
                </a:lnTo>
                <a:lnTo>
                  <a:pt x="151" y="2394"/>
                </a:lnTo>
                <a:lnTo>
                  <a:pt x="142" y="2390"/>
                </a:lnTo>
                <a:lnTo>
                  <a:pt x="137" y="2386"/>
                </a:lnTo>
                <a:lnTo>
                  <a:pt x="130" y="2387"/>
                </a:lnTo>
                <a:lnTo>
                  <a:pt x="125" y="2387"/>
                </a:lnTo>
                <a:lnTo>
                  <a:pt x="126" y="2403"/>
                </a:lnTo>
                <a:lnTo>
                  <a:pt x="124" y="2420"/>
                </a:lnTo>
                <a:lnTo>
                  <a:pt x="108" y="2424"/>
                </a:lnTo>
                <a:lnTo>
                  <a:pt x="99" y="2423"/>
                </a:lnTo>
                <a:lnTo>
                  <a:pt x="90" y="2419"/>
                </a:lnTo>
                <a:lnTo>
                  <a:pt x="83" y="2418"/>
                </a:lnTo>
                <a:lnTo>
                  <a:pt x="76" y="2416"/>
                </a:lnTo>
                <a:lnTo>
                  <a:pt x="95" y="2395"/>
                </a:lnTo>
                <a:lnTo>
                  <a:pt x="103" y="2386"/>
                </a:lnTo>
                <a:lnTo>
                  <a:pt x="98" y="2385"/>
                </a:lnTo>
                <a:lnTo>
                  <a:pt x="94" y="2390"/>
                </a:lnTo>
                <a:lnTo>
                  <a:pt x="82" y="2403"/>
                </a:lnTo>
                <a:lnTo>
                  <a:pt x="70" y="2414"/>
                </a:lnTo>
                <a:lnTo>
                  <a:pt x="61" y="2419"/>
                </a:lnTo>
                <a:lnTo>
                  <a:pt x="37" y="2418"/>
                </a:lnTo>
                <a:lnTo>
                  <a:pt x="27" y="2422"/>
                </a:lnTo>
                <a:lnTo>
                  <a:pt x="25" y="2432"/>
                </a:lnTo>
                <a:lnTo>
                  <a:pt x="25" y="2440"/>
                </a:lnTo>
                <a:lnTo>
                  <a:pt x="19" y="2452"/>
                </a:lnTo>
                <a:lnTo>
                  <a:pt x="12" y="2461"/>
                </a:lnTo>
                <a:lnTo>
                  <a:pt x="0" y="2469"/>
                </a:lnTo>
                <a:lnTo>
                  <a:pt x="3" y="2470"/>
                </a:lnTo>
                <a:lnTo>
                  <a:pt x="25" y="2472"/>
                </a:lnTo>
                <a:lnTo>
                  <a:pt x="49" y="2473"/>
                </a:lnTo>
                <a:lnTo>
                  <a:pt x="85" y="2475"/>
                </a:lnTo>
                <a:lnTo>
                  <a:pt x="124" y="2476"/>
                </a:lnTo>
                <a:lnTo>
                  <a:pt x="163" y="2478"/>
                </a:lnTo>
                <a:lnTo>
                  <a:pt x="206" y="2479"/>
                </a:lnTo>
                <a:lnTo>
                  <a:pt x="251" y="2480"/>
                </a:lnTo>
                <a:lnTo>
                  <a:pt x="254" y="2480"/>
                </a:lnTo>
                <a:lnTo>
                  <a:pt x="250" y="2475"/>
                </a:lnTo>
                <a:lnTo>
                  <a:pt x="246" y="2466"/>
                </a:lnTo>
                <a:lnTo>
                  <a:pt x="246" y="2459"/>
                </a:lnTo>
                <a:lnTo>
                  <a:pt x="247" y="2452"/>
                </a:lnTo>
                <a:lnTo>
                  <a:pt x="255" y="2431"/>
                </a:lnTo>
                <a:close/>
                <a:moveTo>
                  <a:pt x="1522" y="93"/>
                </a:moveTo>
                <a:lnTo>
                  <a:pt x="1511" y="89"/>
                </a:lnTo>
                <a:lnTo>
                  <a:pt x="1507" y="89"/>
                </a:lnTo>
                <a:lnTo>
                  <a:pt x="1502" y="89"/>
                </a:lnTo>
                <a:lnTo>
                  <a:pt x="1496" y="90"/>
                </a:lnTo>
                <a:lnTo>
                  <a:pt x="1478" y="91"/>
                </a:lnTo>
                <a:lnTo>
                  <a:pt x="1465" y="93"/>
                </a:lnTo>
                <a:lnTo>
                  <a:pt x="1453" y="97"/>
                </a:lnTo>
                <a:lnTo>
                  <a:pt x="1413" y="108"/>
                </a:lnTo>
                <a:lnTo>
                  <a:pt x="1421" y="111"/>
                </a:lnTo>
                <a:lnTo>
                  <a:pt x="1428" y="112"/>
                </a:lnTo>
                <a:lnTo>
                  <a:pt x="1438" y="116"/>
                </a:lnTo>
                <a:lnTo>
                  <a:pt x="1453" y="116"/>
                </a:lnTo>
                <a:lnTo>
                  <a:pt x="1458" y="116"/>
                </a:lnTo>
                <a:lnTo>
                  <a:pt x="1463" y="113"/>
                </a:lnTo>
                <a:lnTo>
                  <a:pt x="1474" y="111"/>
                </a:lnTo>
                <a:lnTo>
                  <a:pt x="1489" y="112"/>
                </a:lnTo>
                <a:lnTo>
                  <a:pt x="1494" y="114"/>
                </a:lnTo>
                <a:lnTo>
                  <a:pt x="1482" y="118"/>
                </a:lnTo>
                <a:lnTo>
                  <a:pt x="1478" y="121"/>
                </a:lnTo>
                <a:lnTo>
                  <a:pt x="1485" y="123"/>
                </a:lnTo>
                <a:lnTo>
                  <a:pt x="1497" y="123"/>
                </a:lnTo>
                <a:lnTo>
                  <a:pt x="1502" y="122"/>
                </a:lnTo>
                <a:lnTo>
                  <a:pt x="1506" y="120"/>
                </a:lnTo>
                <a:lnTo>
                  <a:pt x="1509" y="120"/>
                </a:lnTo>
                <a:lnTo>
                  <a:pt x="1524" y="122"/>
                </a:lnTo>
                <a:lnTo>
                  <a:pt x="1528" y="121"/>
                </a:lnTo>
                <a:lnTo>
                  <a:pt x="1530" y="118"/>
                </a:lnTo>
                <a:lnTo>
                  <a:pt x="1530" y="116"/>
                </a:lnTo>
                <a:lnTo>
                  <a:pt x="1531" y="115"/>
                </a:lnTo>
                <a:lnTo>
                  <a:pt x="1545" y="118"/>
                </a:lnTo>
                <a:lnTo>
                  <a:pt x="1551" y="118"/>
                </a:lnTo>
                <a:lnTo>
                  <a:pt x="1556" y="117"/>
                </a:lnTo>
                <a:lnTo>
                  <a:pt x="1556" y="114"/>
                </a:lnTo>
                <a:lnTo>
                  <a:pt x="1553" y="112"/>
                </a:lnTo>
                <a:lnTo>
                  <a:pt x="1551" y="110"/>
                </a:lnTo>
                <a:lnTo>
                  <a:pt x="1548" y="109"/>
                </a:lnTo>
                <a:lnTo>
                  <a:pt x="1534" y="108"/>
                </a:lnTo>
                <a:lnTo>
                  <a:pt x="1533" y="108"/>
                </a:lnTo>
                <a:lnTo>
                  <a:pt x="1539" y="104"/>
                </a:lnTo>
                <a:lnTo>
                  <a:pt x="1543" y="103"/>
                </a:lnTo>
                <a:lnTo>
                  <a:pt x="1584" y="102"/>
                </a:lnTo>
                <a:lnTo>
                  <a:pt x="1594" y="99"/>
                </a:lnTo>
                <a:lnTo>
                  <a:pt x="1590" y="95"/>
                </a:lnTo>
                <a:lnTo>
                  <a:pt x="1595" y="94"/>
                </a:lnTo>
                <a:lnTo>
                  <a:pt x="1619" y="91"/>
                </a:lnTo>
                <a:lnTo>
                  <a:pt x="1658" y="91"/>
                </a:lnTo>
                <a:lnTo>
                  <a:pt x="1667" y="86"/>
                </a:lnTo>
                <a:lnTo>
                  <a:pt x="1696" y="80"/>
                </a:lnTo>
                <a:lnTo>
                  <a:pt x="1687" y="77"/>
                </a:lnTo>
                <a:lnTo>
                  <a:pt x="1679" y="76"/>
                </a:lnTo>
                <a:lnTo>
                  <a:pt x="1642" y="66"/>
                </a:lnTo>
                <a:lnTo>
                  <a:pt x="1634" y="64"/>
                </a:lnTo>
                <a:lnTo>
                  <a:pt x="1613" y="65"/>
                </a:lnTo>
                <a:lnTo>
                  <a:pt x="1603" y="64"/>
                </a:lnTo>
                <a:lnTo>
                  <a:pt x="1595" y="64"/>
                </a:lnTo>
                <a:lnTo>
                  <a:pt x="1560" y="68"/>
                </a:lnTo>
                <a:lnTo>
                  <a:pt x="1547" y="71"/>
                </a:lnTo>
                <a:lnTo>
                  <a:pt x="1545" y="79"/>
                </a:lnTo>
                <a:lnTo>
                  <a:pt x="1550" y="82"/>
                </a:lnTo>
                <a:lnTo>
                  <a:pt x="1553" y="89"/>
                </a:lnTo>
                <a:lnTo>
                  <a:pt x="1549" y="92"/>
                </a:lnTo>
                <a:lnTo>
                  <a:pt x="1522" y="93"/>
                </a:lnTo>
                <a:close/>
                <a:moveTo>
                  <a:pt x="10558" y="3340"/>
                </a:moveTo>
                <a:lnTo>
                  <a:pt x="10555" y="3333"/>
                </a:lnTo>
                <a:lnTo>
                  <a:pt x="10553" y="3327"/>
                </a:lnTo>
                <a:lnTo>
                  <a:pt x="10550" y="3313"/>
                </a:lnTo>
                <a:lnTo>
                  <a:pt x="10546" y="3309"/>
                </a:lnTo>
                <a:lnTo>
                  <a:pt x="10532" y="3291"/>
                </a:lnTo>
                <a:lnTo>
                  <a:pt x="10515" y="3273"/>
                </a:lnTo>
                <a:lnTo>
                  <a:pt x="10509" y="3269"/>
                </a:lnTo>
                <a:lnTo>
                  <a:pt x="10503" y="3267"/>
                </a:lnTo>
                <a:lnTo>
                  <a:pt x="10497" y="3267"/>
                </a:lnTo>
                <a:lnTo>
                  <a:pt x="10488" y="3268"/>
                </a:lnTo>
                <a:lnTo>
                  <a:pt x="10482" y="3263"/>
                </a:lnTo>
                <a:lnTo>
                  <a:pt x="10464" y="3246"/>
                </a:lnTo>
                <a:lnTo>
                  <a:pt x="10441" y="3223"/>
                </a:lnTo>
                <a:lnTo>
                  <a:pt x="10429" y="3212"/>
                </a:lnTo>
                <a:lnTo>
                  <a:pt x="10423" y="3208"/>
                </a:lnTo>
                <a:lnTo>
                  <a:pt x="10418" y="3205"/>
                </a:lnTo>
                <a:lnTo>
                  <a:pt x="10411" y="3202"/>
                </a:lnTo>
                <a:lnTo>
                  <a:pt x="10403" y="3199"/>
                </a:lnTo>
                <a:lnTo>
                  <a:pt x="10390" y="3190"/>
                </a:lnTo>
                <a:lnTo>
                  <a:pt x="10373" y="3174"/>
                </a:lnTo>
                <a:lnTo>
                  <a:pt x="10367" y="3168"/>
                </a:lnTo>
                <a:lnTo>
                  <a:pt x="10356" y="3153"/>
                </a:lnTo>
                <a:lnTo>
                  <a:pt x="10345" y="3133"/>
                </a:lnTo>
                <a:lnTo>
                  <a:pt x="10339" y="3115"/>
                </a:lnTo>
                <a:lnTo>
                  <a:pt x="10316" y="3044"/>
                </a:lnTo>
                <a:lnTo>
                  <a:pt x="10307" y="3024"/>
                </a:lnTo>
                <a:lnTo>
                  <a:pt x="10306" y="3015"/>
                </a:lnTo>
                <a:lnTo>
                  <a:pt x="10312" y="3008"/>
                </a:lnTo>
                <a:lnTo>
                  <a:pt x="10322" y="3004"/>
                </a:lnTo>
                <a:lnTo>
                  <a:pt x="10350" y="3002"/>
                </a:lnTo>
                <a:lnTo>
                  <a:pt x="10358" y="3002"/>
                </a:lnTo>
                <a:lnTo>
                  <a:pt x="10372" y="3006"/>
                </a:lnTo>
                <a:lnTo>
                  <a:pt x="10381" y="3009"/>
                </a:lnTo>
                <a:lnTo>
                  <a:pt x="10390" y="3014"/>
                </a:lnTo>
                <a:lnTo>
                  <a:pt x="10415" y="3028"/>
                </a:lnTo>
                <a:lnTo>
                  <a:pt x="10431" y="3037"/>
                </a:lnTo>
                <a:lnTo>
                  <a:pt x="10449" y="3046"/>
                </a:lnTo>
                <a:lnTo>
                  <a:pt x="10461" y="3055"/>
                </a:lnTo>
                <a:lnTo>
                  <a:pt x="10476" y="3069"/>
                </a:lnTo>
                <a:lnTo>
                  <a:pt x="10482" y="3073"/>
                </a:lnTo>
                <a:lnTo>
                  <a:pt x="10468" y="3054"/>
                </a:lnTo>
                <a:lnTo>
                  <a:pt x="10463" y="3049"/>
                </a:lnTo>
                <a:lnTo>
                  <a:pt x="10451" y="3042"/>
                </a:lnTo>
                <a:lnTo>
                  <a:pt x="10428" y="3030"/>
                </a:lnTo>
                <a:lnTo>
                  <a:pt x="10411" y="3017"/>
                </a:lnTo>
                <a:lnTo>
                  <a:pt x="10395" y="3002"/>
                </a:lnTo>
                <a:lnTo>
                  <a:pt x="10383" y="2989"/>
                </a:lnTo>
                <a:lnTo>
                  <a:pt x="10371" y="2977"/>
                </a:lnTo>
                <a:lnTo>
                  <a:pt x="10358" y="2966"/>
                </a:lnTo>
                <a:lnTo>
                  <a:pt x="10332" y="2941"/>
                </a:lnTo>
                <a:lnTo>
                  <a:pt x="10283" y="2900"/>
                </a:lnTo>
                <a:lnTo>
                  <a:pt x="10259" y="2877"/>
                </a:lnTo>
                <a:lnTo>
                  <a:pt x="10184" y="2800"/>
                </a:lnTo>
                <a:lnTo>
                  <a:pt x="10177" y="2797"/>
                </a:lnTo>
                <a:lnTo>
                  <a:pt x="10174" y="2795"/>
                </a:lnTo>
                <a:lnTo>
                  <a:pt x="10166" y="2784"/>
                </a:lnTo>
                <a:lnTo>
                  <a:pt x="10158" y="2777"/>
                </a:lnTo>
                <a:lnTo>
                  <a:pt x="10151" y="2772"/>
                </a:lnTo>
                <a:lnTo>
                  <a:pt x="10138" y="2766"/>
                </a:lnTo>
                <a:lnTo>
                  <a:pt x="10133" y="2761"/>
                </a:lnTo>
                <a:lnTo>
                  <a:pt x="10123" y="2748"/>
                </a:lnTo>
                <a:lnTo>
                  <a:pt x="10111" y="2737"/>
                </a:lnTo>
                <a:lnTo>
                  <a:pt x="10099" y="2728"/>
                </a:lnTo>
                <a:lnTo>
                  <a:pt x="10085" y="2713"/>
                </a:lnTo>
                <a:lnTo>
                  <a:pt x="10063" y="2686"/>
                </a:lnTo>
                <a:lnTo>
                  <a:pt x="10058" y="2676"/>
                </a:lnTo>
                <a:lnTo>
                  <a:pt x="10060" y="2672"/>
                </a:lnTo>
                <a:lnTo>
                  <a:pt x="10058" y="2667"/>
                </a:lnTo>
                <a:lnTo>
                  <a:pt x="10054" y="2658"/>
                </a:lnTo>
                <a:lnTo>
                  <a:pt x="10047" y="2650"/>
                </a:lnTo>
                <a:lnTo>
                  <a:pt x="10025" y="2623"/>
                </a:lnTo>
                <a:lnTo>
                  <a:pt x="10008" y="2605"/>
                </a:lnTo>
                <a:lnTo>
                  <a:pt x="9998" y="2597"/>
                </a:lnTo>
                <a:lnTo>
                  <a:pt x="9988" y="2588"/>
                </a:lnTo>
                <a:lnTo>
                  <a:pt x="9962" y="2568"/>
                </a:lnTo>
                <a:lnTo>
                  <a:pt x="9921" y="2537"/>
                </a:lnTo>
                <a:lnTo>
                  <a:pt x="9921" y="2536"/>
                </a:lnTo>
                <a:lnTo>
                  <a:pt x="9913" y="2529"/>
                </a:lnTo>
                <a:lnTo>
                  <a:pt x="9908" y="2521"/>
                </a:lnTo>
                <a:lnTo>
                  <a:pt x="9905" y="2514"/>
                </a:lnTo>
                <a:lnTo>
                  <a:pt x="9901" y="2507"/>
                </a:lnTo>
                <a:lnTo>
                  <a:pt x="9896" y="2501"/>
                </a:lnTo>
                <a:lnTo>
                  <a:pt x="9857" y="2476"/>
                </a:lnTo>
                <a:lnTo>
                  <a:pt x="9850" y="2474"/>
                </a:lnTo>
                <a:lnTo>
                  <a:pt x="9853" y="2479"/>
                </a:lnTo>
                <a:lnTo>
                  <a:pt x="9853" y="2485"/>
                </a:lnTo>
                <a:lnTo>
                  <a:pt x="9850" y="2487"/>
                </a:lnTo>
                <a:lnTo>
                  <a:pt x="9832" y="2487"/>
                </a:lnTo>
                <a:lnTo>
                  <a:pt x="9855" y="2501"/>
                </a:lnTo>
                <a:lnTo>
                  <a:pt x="9886" y="2520"/>
                </a:lnTo>
                <a:lnTo>
                  <a:pt x="9895" y="2527"/>
                </a:lnTo>
                <a:lnTo>
                  <a:pt x="9900" y="2535"/>
                </a:lnTo>
                <a:lnTo>
                  <a:pt x="9904" y="2543"/>
                </a:lnTo>
                <a:lnTo>
                  <a:pt x="9908" y="2544"/>
                </a:lnTo>
                <a:lnTo>
                  <a:pt x="9912" y="2550"/>
                </a:lnTo>
                <a:lnTo>
                  <a:pt x="9904" y="2552"/>
                </a:lnTo>
                <a:lnTo>
                  <a:pt x="9906" y="2558"/>
                </a:lnTo>
                <a:lnTo>
                  <a:pt x="9916" y="2564"/>
                </a:lnTo>
                <a:lnTo>
                  <a:pt x="9919" y="2573"/>
                </a:lnTo>
                <a:lnTo>
                  <a:pt x="9914" y="2576"/>
                </a:lnTo>
                <a:lnTo>
                  <a:pt x="9910" y="2577"/>
                </a:lnTo>
                <a:lnTo>
                  <a:pt x="9906" y="2577"/>
                </a:lnTo>
                <a:lnTo>
                  <a:pt x="9888" y="2569"/>
                </a:lnTo>
                <a:lnTo>
                  <a:pt x="9884" y="2568"/>
                </a:lnTo>
                <a:lnTo>
                  <a:pt x="9873" y="2572"/>
                </a:lnTo>
                <a:lnTo>
                  <a:pt x="9870" y="2578"/>
                </a:lnTo>
                <a:lnTo>
                  <a:pt x="9872" y="2583"/>
                </a:lnTo>
                <a:lnTo>
                  <a:pt x="9890" y="2605"/>
                </a:lnTo>
                <a:lnTo>
                  <a:pt x="9901" y="2615"/>
                </a:lnTo>
                <a:lnTo>
                  <a:pt x="9919" y="2640"/>
                </a:lnTo>
                <a:lnTo>
                  <a:pt x="9936" y="2664"/>
                </a:lnTo>
                <a:lnTo>
                  <a:pt x="9939" y="2674"/>
                </a:lnTo>
                <a:lnTo>
                  <a:pt x="9942" y="2685"/>
                </a:lnTo>
                <a:lnTo>
                  <a:pt x="9947" y="2694"/>
                </a:lnTo>
                <a:lnTo>
                  <a:pt x="9975" y="2729"/>
                </a:lnTo>
                <a:lnTo>
                  <a:pt x="9986" y="2738"/>
                </a:lnTo>
                <a:lnTo>
                  <a:pt x="9998" y="2743"/>
                </a:lnTo>
                <a:lnTo>
                  <a:pt x="9998" y="2747"/>
                </a:lnTo>
                <a:lnTo>
                  <a:pt x="9995" y="2749"/>
                </a:lnTo>
                <a:lnTo>
                  <a:pt x="10004" y="2754"/>
                </a:lnTo>
                <a:lnTo>
                  <a:pt x="10017" y="2761"/>
                </a:lnTo>
                <a:lnTo>
                  <a:pt x="10036" y="2772"/>
                </a:lnTo>
                <a:lnTo>
                  <a:pt x="10050" y="2781"/>
                </a:lnTo>
                <a:lnTo>
                  <a:pt x="10076" y="2803"/>
                </a:lnTo>
                <a:lnTo>
                  <a:pt x="10095" y="2826"/>
                </a:lnTo>
                <a:lnTo>
                  <a:pt x="10098" y="2837"/>
                </a:lnTo>
                <a:lnTo>
                  <a:pt x="10103" y="2849"/>
                </a:lnTo>
                <a:lnTo>
                  <a:pt x="10111" y="2864"/>
                </a:lnTo>
                <a:lnTo>
                  <a:pt x="10121" y="2876"/>
                </a:lnTo>
                <a:lnTo>
                  <a:pt x="10142" y="2897"/>
                </a:lnTo>
                <a:lnTo>
                  <a:pt x="10150" y="2907"/>
                </a:lnTo>
                <a:lnTo>
                  <a:pt x="10199" y="2975"/>
                </a:lnTo>
                <a:lnTo>
                  <a:pt x="10206" y="2989"/>
                </a:lnTo>
                <a:lnTo>
                  <a:pt x="10212" y="3002"/>
                </a:lnTo>
                <a:lnTo>
                  <a:pt x="10225" y="3027"/>
                </a:lnTo>
                <a:lnTo>
                  <a:pt x="10229" y="3038"/>
                </a:lnTo>
                <a:lnTo>
                  <a:pt x="10236" y="3061"/>
                </a:lnTo>
                <a:lnTo>
                  <a:pt x="10240" y="3066"/>
                </a:lnTo>
                <a:lnTo>
                  <a:pt x="10245" y="3071"/>
                </a:lnTo>
                <a:lnTo>
                  <a:pt x="10270" y="3091"/>
                </a:lnTo>
                <a:lnTo>
                  <a:pt x="10292" y="3110"/>
                </a:lnTo>
                <a:lnTo>
                  <a:pt x="10316" y="3139"/>
                </a:lnTo>
                <a:lnTo>
                  <a:pt x="10321" y="3151"/>
                </a:lnTo>
                <a:lnTo>
                  <a:pt x="10321" y="3161"/>
                </a:lnTo>
                <a:lnTo>
                  <a:pt x="10324" y="3173"/>
                </a:lnTo>
                <a:lnTo>
                  <a:pt x="10328" y="3185"/>
                </a:lnTo>
                <a:lnTo>
                  <a:pt x="10331" y="3189"/>
                </a:lnTo>
                <a:lnTo>
                  <a:pt x="10347" y="3210"/>
                </a:lnTo>
                <a:lnTo>
                  <a:pt x="10356" y="3220"/>
                </a:lnTo>
                <a:lnTo>
                  <a:pt x="10365" y="3231"/>
                </a:lnTo>
                <a:lnTo>
                  <a:pt x="10371" y="3243"/>
                </a:lnTo>
                <a:lnTo>
                  <a:pt x="10382" y="3279"/>
                </a:lnTo>
                <a:lnTo>
                  <a:pt x="10395" y="3304"/>
                </a:lnTo>
                <a:lnTo>
                  <a:pt x="10422" y="3333"/>
                </a:lnTo>
                <a:lnTo>
                  <a:pt x="10429" y="3343"/>
                </a:lnTo>
                <a:lnTo>
                  <a:pt x="10437" y="3351"/>
                </a:lnTo>
                <a:lnTo>
                  <a:pt x="10445" y="3356"/>
                </a:lnTo>
                <a:lnTo>
                  <a:pt x="10453" y="3361"/>
                </a:lnTo>
                <a:lnTo>
                  <a:pt x="10453" y="3352"/>
                </a:lnTo>
                <a:lnTo>
                  <a:pt x="10452" y="3343"/>
                </a:lnTo>
                <a:lnTo>
                  <a:pt x="10442" y="3314"/>
                </a:lnTo>
                <a:lnTo>
                  <a:pt x="10439" y="3303"/>
                </a:lnTo>
                <a:lnTo>
                  <a:pt x="10437" y="3293"/>
                </a:lnTo>
                <a:lnTo>
                  <a:pt x="10437" y="3284"/>
                </a:lnTo>
                <a:lnTo>
                  <a:pt x="10442" y="3278"/>
                </a:lnTo>
                <a:lnTo>
                  <a:pt x="10445" y="3276"/>
                </a:lnTo>
                <a:lnTo>
                  <a:pt x="10450" y="3277"/>
                </a:lnTo>
                <a:lnTo>
                  <a:pt x="10458" y="3281"/>
                </a:lnTo>
                <a:lnTo>
                  <a:pt x="10465" y="3286"/>
                </a:lnTo>
                <a:lnTo>
                  <a:pt x="10469" y="3288"/>
                </a:lnTo>
                <a:lnTo>
                  <a:pt x="10488" y="3289"/>
                </a:lnTo>
                <a:lnTo>
                  <a:pt x="10511" y="3293"/>
                </a:lnTo>
                <a:lnTo>
                  <a:pt x="10523" y="3301"/>
                </a:lnTo>
                <a:lnTo>
                  <a:pt x="10532" y="3314"/>
                </a:lnTo>
                <a:lnTo>
                  <a:pt x="10546" y="3328"/>
                </a:lnTo>
                <a:lnTo>
                  <a:pt x="10560" y="3349"/>
                </a:lnTo>
                <a:lnTo>
                  <a:pt x="10560" y="3345"/>
                </a:lnTo>
                <a:lnTo>
                  <a:pt x="10558" y="3340"/>
                </a:lnTo>
                <a:close/>
                <a:moveTo>
                  <a:pt x="1548" y="1259"/>
                </a:moveTo>
                <a:lnTo>
                  <a:pt x="1548" y="1260"/>
                </a:lnTo>
                <a:lnTo>
                  <a:pt x="1550" y="1264"/>
                </a:lnTo>
                <a:lnTo>
                  <a:pt x="1565" y="1268"/>
                </a:lnTo>
                <a:lnTo>
                  <a:pt x="1568" y="1267"/>
                </a:lnTo>
                <a:lnTo>
                  <a:pt x="1565" y="1263"/>
                </a:lnTo>
                <a:lnTo>
                  <a:pt x="1560" y="1259"/>
                </a:lnTo>
                <a:lnTo>
                  <a:pt x="1554" y="1258"/>
                </a:lnTo>
                <a:lnTo>
                  <a:pt x="1548" y="1259"/>
                </a:lnTo>
                <a:close/>
                <a:moveTo>
                  <a:pt x="1330" y="89"/>
                </a:moveTo>
                <a:lnTo>
                  <a:pt x="1346" y="91"/>
                </a:lnTo>
                <a:lnTo>
                  <a:pt x="1364" y="89"/>
                </a:lnTo>
                <a:lnTo>
                  <a:pt x="1368" y="91"/>
                </a:lnTo>
                <a:lnTo>
                  <a:pt x="1372" y="95"/>
                </a:lnTo>
                <a:lnTo>
                  <a:pt x="1378" y="97"/>
                </a:lnTo>
                <a:lnTo>
                  <a:pt x="1392" y="96"/>
                </a:lnTo>
                <a:lnTo>
                  <a:pt x="1399" y="95"/>
                </a:lnTo>
                <a:lnTo>
                  <a:pt x="1403" y="91"/>
                </a:lnTo>
                <a:lnTo>
                  <a:pt x="1406" y="89"/>
                </a:lnTo>
                <a:lnTo>
                  <a:pt x="1426" y="89"/>
                </a:lnTo>
                <a:lnTo>
                  <a:pt x="1432" y="86"/>
                </a:lnTo>
                <a:lnTo>
                  <a:pt x="1435" y="85"/>
                </a:lnTo>
                <a:lnTo>
                  <a:pt x="1441" y="86"/>
                </a:lnTo>
                <a:lnTo>
                  <a:pt x="1445" y="81"/>
                </a:lnTo>
                <a:lnTo>
                  <a:pt x="1450" y="80"/>
                </a:lnTo>
                <a:lnTo>
                  <a:pt x="1454" y="76"/>
                </a:lnTo>
                <a:lnTo>
                  <a:pt x="1459" y="75"/>
                </a:lnTo>
                <a:lnTo>
                  <a:pt x="1463" y="75"/>
                </a:lnTo>
                <a:lnTo>
                  <a:pt x="1482" y="82"/>
                </a:lnTo>
                <a:lnTo>
                  <a:pt x="1518" y="84"/>
                </a:lnTo>
                <a:lnTo>
                  <a:pt x="1521" y="84"/>
                </a:lnTo>
                <a:lnTo>
                  <a:pt x="1518" y="78"/>
                </a:lnTo>
                <a:lnTo>
                  <a:pt x="1508" y="74"/>
                </a:lnTo>
                <a:lnTo>
                  <a:pt x="1501" y="72"/>
                </a:lnTo>
                <a:lnTo>
                  <a:pt x="1494" y="71"/>
                </a:lnTo>
                <a:lnTo>
                  <a:pt x="1488" y="71"/>
                </a:lnTo>
                <a:lnTo>
                  <a:pt x="1468" y="71"/>
                </a:lnTo>
                <a:lnTo>
                  <a:pt x="1441" y="69"/>
                </a:lnTo>
                <a:lnTo>
                  <a:pt x="1435" y="69"/>
                </a:lnTo>
                <a:lnTo>
                  <a:pt x="1418" y="71"/>
                </a:lnTo>
                <a:lnTo>
                  <a:pt x="1406" y="76"/>
                </a:lnTo>
                <a:lnTo>
                  <a:pt x="1379" y="77"/>
                </a:lnTo>
                <a:lnTo>
                  <a:pt x="1311" y="83"/>
                </a:lnTo>
                <a:lnTo>
                  <a:pt x="1300" y="86"/>
                </a:lnTo>
                <a:lnTo>
                  <a:pt x="1315" y="86"/>
                </a:lnTo>
                <a:lnTo>
                  <a:pt x="1330" y="89"/>
                </a:lnTo>
                <a:close/>
                <a:moveTo>
                  <a:pt x="1766" y="115"/>
                </a:moveTo>
                <a:lnTo>
                  <a:pt x="1769" y="115"/>
                </a:lnTo>
                <a:lnTo>
                  <a:pt x="1771" y="116"/>
                </a:lnTo>
                <a:lnTo>
                  <a:pt x="1785" y="117"/>
                </a:lnTo>
                <a:lnTo>
                  <a:pt x="1824" y="116"/>
                </a:lnTo>
                <a:lnTo>
                  <a:pt x="1830" y="113"/>
                </a:lnTo>
                <a:lnTo>
                  <a:pt x="1837" y="113"/>
                </a:lnTo>
                <a:lnTo>
                  <a:pt x="1840" y="110"/>
                </a:lnTo>
                <a:lnTo>
                  <a:pt x="1815" y="106"/>
                </a:lnTo>
                <a:lnTo>
                  <a:pt x="1805" y="103"/>
                </a:lnTo>
                <a:lnTo>
                  <a:pt x="1803" y="100"/>
                </a:lnTo>
                <a:lnTo>
                  <a:pt x="1794" y="100"/>
                </a:lnTo>
                <a:lnTo>
                  <a:pt x="1775" y="100"/>
                </a:lnTo>
                <a:lnTo>
                  <a:pt x="1769" y="104"/>
                </a:lnTo>
                <a:lnTo>
                  <a:pt x="1768" y="106"/>
                </a:lnTo>
                <a:lnTo>
                  <a:pt x="1763" y="108"/>
                </a:lnTo>
                <a:lnTo>
                  <a:pt x="1746" y="109"/>
                </a:lnTo>
                <a:lnTo>
                  <a:pt x="1743" y="110"/>
                </a:lnTo>
                <a:lnTo>
                  <a:pt x="1753" y="114"/>
                </a:lnTo>
                <a:lnTo>
                  <a:pt x="1766" y="115"/>
                </a:lnTo>
                <a:close/>
                <a:moveTo>
                  <a:pt x="1909" y="46"/>
                </a:moveTo>
                <a:lnTo>
                  <a:pt x="1935" y="43"/>
                </a:lnTo>
                <a:lnTo>
                  <a:pt x="1947" y="46"/>
                </a:lnTo>
                <a:lnTo>
                  <a:pt x="1956" y="47"/>
                </a:lnTo>
                <a:lnTo>
                  <a:pt x="1964" y="45"/>
                </a:lnTo>
                <a:lnTo>
                  <a:pt x="1971" y="42"/>
                </a:lnTo>
                <a:lnTo>
                  <a:pt x="1994" y="46"/>
                </a:lnTo>
                <a:lnTo>
                  <a:pt x="2012" y="49"/>
                </a:lnTo>
                <a:lnTo>
                  <a:pt x="2029" y="47"/>
                </a:lnTo>
                <a:lnTo>
                  <a:pt x="2036" y="45"/>
                </a:lnTo>
                <a:lnTo>
                  <a:pt x="2039" y="40"/>
                </a:lnTo>
                <a:lnTo>
                  <a:pt x="2031" y="37"/>
                </a:lnTo>
                <a:lnTo>
                  <a:pt x="2025" y="32"/>
                </a:lnTo>
                <a:lnTo>
                  <a:pt x="2054" y="31"/>
                </a:lnTo>
                <a:lnTo>
                  <a:pt x="2063" y="29"/>
                </a:lnTo>
                <a:lnTo>
                  <a:pt x="2054" y="26"/>
                </a:lnTo>
                <a:lnTo>
                  <a:pt x="2029" y="25"/>
                </a:lnTo>
                <a:lnTo>
                  <a:pt x="2019" y="23"/>
                </a:lnTo>
                <a:lnTo>
                  <a:pt x="2015" y="20"/>
                </a:lnTo>
                <a:lnTo>
                  <a:pt x="2008" y="19"/>
                </a:lnTo>
                <a:lnTo>
                  <a:pt x="1995" y="21"/>
                </a:lnTo>
                <a:lnTo>
                  <a:pt x="1990" y="21"/>
                </a:lnTo>
                <a:lnTo>
                  <a:pt x="1973" y="21"/>
                </a:lnTo>
                <a:lnTo>
                  <a:pt x="1967" y="23"/>
                </a:lnTo>
                <a:lnTo>
                  <a:pt x="1957" y="29"/>
                </a:lnTo>
                <a:lnTo>
                  <a:pt x="1940" y="31"/>
                </a:lnTo>
                <a:lnTo>
                  <a:pt x="1930" y="37"/>
                </a:lnTo>
                <a:lnTo>
                  <a:pt x="1907" y="35"/>
                </a:lnTo>
                <a:lnTo>
                  <a:pt x="1889" y="36"/>
                </a:lnTo>
                <a:lnTo>
                  <a:pt x="1899" y="43"/>
                </a:lnTo>
                <a:lnTo>
                  <a:pt x="1909" y="46"/>
                </a:lnTo>
                <a:close/>
                <a:moveTo>
                  <a:pt x="2337" y="66"/>
                </a:moveTo>
                <a:lnTo>
                  <a:pt x="2326" y="69"/>
                </a:lnTo>
                <a:lnTo>
                  <a:pt x="2323" y="71"/>
                </a:lnTo>
                <a:lnTo>
                  <a:pt x="2340" y="75"/>
                </a:lnTo>
                <a:lnTo>
                  <a:pt x="2356" y="78"/>
                </a:lnTo>
                <a:lnTo>
                  <a:pt x="2368" y="80"/>
                </a:lnTo>
                <a:lnTo>
                  <a:pt x="2378" y="79"/>
                </a:lnTo>
                <a:lnTo>
                  <a:pt x="2444" y="75"/>
                </a:lnTo>
                <a:lnTo>
                  <a:pt x="2467" y="71"/>
                </a:lnTo>
                <a:lnTo>
                  <a:pt x="2488" y="63"/>
                </a:lnTo>
                <a:lnTo>
                  <a:pt x="2482" y="61"/>
                </a:lnTo>
                <a:lnTo>
                  <a:pt x="2479" y="58"/>
                </a:lnTo>
                <a:lnTo>
                  <a:pt x="2478" y="55"/>
                </a:lnTo>
                <a:lnTo>
                  <a:pt x="2472" y="52"/>
                </a:lnTo>
                <a:lnTo>
                  <a:pt x="2460" y="49"/>
                </a:lnTo>
                <a:lnTo>
                  <a:pt x="2451" y="47"/>
                </a:lnTo>
                <a:lnTo>
                  <a:pt x="2436" y="45"/>
                </a:lnTo>
                <a:lnTo>
                  <a:pt x="2423" y="45"/>
                </a:lnTo>
                <a:lnTo>
                  <a:pt x="2409" y="47"/>
                </a:lnTo>
                <a:lnTo>
                  <a:pt x="2408" y="49"/>
                </a:lnTo>
                <a:lnTo>
                  <a:pt x="2407" y="51"/>
                </a:lnTo>
                <a:lnTo>
                  <a:pt x="2408" y="56"/>
                </a:lnTo>
                <a:lnTo>
                  <a:pt x="2406" y="59"/>
                </a:lnTo>
                <a:lnTo>
                  <a:pt x="2393" y="60"/>
                </a:lnTo>
                <a:lnTo>
                  <a:pt x="2378" y="60"/>
                </a:lnTo>
                <a:lnTo>
                  <a:pt x="2350" y="61"/>
                </a:lnTo>
                <a:lnTo>
                  <a:pt x="2337" y="66"/>
                </a:lnTo>
                <a:close/>
                <a:moveTo>
                  <a:pt x="1957" y="122"/>
                </a:moveTo>
                <a:lnTo>
                  <a:pt x="1963" y="123"/>
                </a:lnTo>
                <a:lnTo>
                  <a:pt x="1987" y="125"/>
                </a:lnTo>
                <a:lnTo>
                  <a:pt x="2033" y="125"/>
                </a:lnTo>
                <a:lnTo>
                  <a:pt x="2038" y="122"/>
                </a:lnTo>
                <a:lnTo>
                  <a:pt x="2035" y="119"/>
                </a:lnTo>
                <a:lnTo>
                  <a:pt x="2035" y="115"/>
                </a:lnTo>
                <a:lnTo>
                  <a:pt x="2030" y="106"/>
                </a:lnTo>
                <a:lnTo>
                  <a:pt x="2026" y="104"/>
                </a:lnTo>
                <a:lnTo>
                  <a:pt x="2017" y="103"/>
                </a:lnTo>
                <a:lnTo>
                  <a:pt x="2004" y="103"/>
                </a:lnTo>
                <a:lnTo>
                  <a:pt x="2002" y="105"/>
                </a:lnTo>
                <a:lnTo>
                  <a:pt x="1964" y="105"/>
                </a:lnTo>
                <a:lnTo>
                  <a:pt x="1963" y="106"/>
                </a:lnTo>
                <a:lnTo>
                  <a:pt x="1969" y="114"/>
                </a:lnTo>
                <a:lnTo>
                  <a:pt x="1967" y="117"/>
                </a:lnTo>
                <a:lnTo>
                  <a:pt x="1957" y="122"/>
                </a:lnTo>
                <a:close/>
                <a:moveTo>
                  <a:pt x="2282" y="14"/>
                </a:moveTo>
                <a:lnTo>
                  <a:pt x="2285" y="15"/>
                </a:lnTo>
                <a:lnTo>
                  <a:pt x="2304" y="16"/>
                </a:lnTo>
                <a:lnTo>
                  <a:pt x="2342" y="17"/>
                </a:lnTo>
                <a:lnTo>
                  <a:pt x="2349" y="16"/>
                </a:lnTo>
                <a:lnTo>
                  <a:pt x="2354" y="14"/>
                </a:lnTo>
                <a:lnTo>
                  <a:pt x="2352" y="13"/>
                </a:lnTo>
                <a:lnTo>
                  <a:pt x="2348" y="11"/>
                </a:lnTo>
                <a:lnTo>
                  <a:pt x="2293" y="9"/>
                </a:lnTo>
                <a:lnTo>
                  <a:pt x="2265" y="10"/>
                </a:lnTo>
                <a:lnTo>
                  <a:pt x="2256" y="12"/>
                </a:lnTo>
                <a:lnTo>
                  <a:pt x="2280" y="13"/>
                </a:lnTo>
                <a:lnTo>
                  <a:pt x="2282" y="14"/>
                </a:lnTo>
                <a:close/>
                <a:moveTo>
                  <a:pt x="1921" y="113"/>
                </a:moveTo>
                <a:lnTo>
                  <a:pt x="1935" y="109"/>
                </a:lnTo>
                <a:lnTo>
                  <a:pt x="1931" y="107"/>
                </a:lnTo>
                <a:lnTo>
                  <a:pt x="1926" y="106"/>
                </a:lnTo>
                <a:lnTo>
                  <a:pt x="1919" y="106"/>
                </a:lnTo>
                <a:lnTo>
                  <a:pt x="1912" y="108"/>
                </a:lnTo>
                <a:lnTo>
                  <a:pt x="1907" y="111"/>
                </a:lnTo>
                <a:lnTo>
                  <a:pt x="1912" y="113"/>
                </a:lnTo>
                <a:lnTo>
                  <a:pt x="1921" y="113"/>
                </a:lnTo>
                <a:close/>
                <a:moveTo>
                  <a:pt x="2169" y="134"/>
                </a:moveTo>
                <a:lnTo>
                  <a:pt x="2171" y="135"/>
                </a:lnTo>
                <a:lnTo>
                  <a:pt x="2179" y="136"/>
                </a:lnTo>
                <a:lnTo>
                  <a:pt x="2199" y="133"/>
                </a:lnTo>
                <a:lnTo>
                  <a:pt x="2210" y="131"/>
                </a:lnTo>
                <a:lnTo>
                  <a:pt x="2199" y="123"/>
                </a:lnTo>
                <a:lnTo>
                  <a:pt x="2182" y="121"/>
                </a:lnTo>
                <a:lnTo>
                  <a:pt x="2154" y="126"/>
                </a:lnTo>
                <a:lnTo>
                  <a:pt x="2151" y="127"/>
                </a:lnTo>
                <a:lnTo>
                  <a:pt x="2152" y="131"/>
                </a:lnTo>
                <a:lnTo>
                  <a:pt x="2164" y="133"/>
                </a:lnTo>
                <a:lnTo>
                  <a:pt x="2169" y="134"/>
                </a:lnTo>
                <a:close/>
                <a:moveTo>
                  <a:pt x="1891" y="1031"/>
                </a:moveTo>
                <a:lnTo>
                  <a:pt x="1892" y="1038"/>
                </a:lnTo>
                <a:lnTo>
                  <a:pt x="1893" y="1046"/>
                </a:lnTo>
                <a:lnTo>
                  <a:pt x="1895" y="1051"/>
                </a:lnTo>
                <a:lnTo>
                  <a:pt x="1898" y="1056"/>
                </a:lnTo>
                <a:lnTo>
                  <a:pt x="1900" y="1060"/>
                </a:lnTo>
                <a:lnTo>
                  <a:pt x="1914" y="1073"/>
                </a:lnTo>
                <a:lnTo>
                  <a:pt x="1932" y="1079"/>
                </a:lnTo>
                <a:lnTo>
                  <a:pt x="1948" y="1078"/>
                </a:lnTo>
                <a:lnTo>
                  <a:pt x="1965" y="1075"/>
                </a:lnTo>
                <a:lnTo>
                  <a:pt x="1995" y="1068"/>
                </a:lnTo>
                <a:lnTo>
                  <a:pt x="2006" y="1057"/>
                </a:lnTo>
                <a:lnTo>
                  <a:pt x="2009" y="1050"/>
                </a:lnTo>
                <a:lnTo>
                  <a:pt x="2018" y="1044"/>
                </a:lnTo>
                <a:lnTo>
                  <a:pt x="2023" y="1046"/>
                </a:lnTo>
                <a:lnTo>
                  <a:pt x="2026" y="1052"/>
                </a:lnTo>
                <a:lnTo>
                  <a:pt x="2030" y="1051"/>
                </a:lnTo>
                <a:lnTo>
                  <a:pt x="2033" y="1047"/>
                </a:lnTo>
                <a:lnTo>
                  <a:pt x="2028" y="1038"/>
                </a:lnTo>
                <a:lnTo>
                  <a:pt x="2019" y="1032"/>
                </a:lnTo>
                <a:lnTo>
                  <a:pt x="2006" y="1026"/>
                </a:lnTo>
                <a:lnTo>
                  <a:pt x="1946" y="1008"/>
                </a:lnTo>
                <a:lnTo>
                  <a:pt x="1928" y="1008"/>
                </a:lnTo>
                <a:lnTo>
                  <a:pt x="1921" y="1010"/>
                </a:lnTo>
                <a:lnTo>
                  <a:pt x="1908" y="1015"/>
                </a:lnTo>
                <a:lnTo>
                  <a:pt x="1895" y="1023"/>
                </a:lnTo>
                <a:lnTo>
                  <a:pt x="1891" y="1031"/>
                </a:lnTo>
                <a:close/>
                <a:moveTo>
                  <a:pt x="2218" y="63"/>
                </a:moveTo>
                <a:lnTo>
                  <a:pt x="2236" y="62"/>
                </a:lnTo>
                <a:lnTo>
                  <a:pt x="2252" y="58"/>
                </a:lnTo>
                <a:lnTo>
                  <a:pt x="2256" y="55"/>
                </a:lnTo>
                <a:lnTo>
                  <a:pt x="2247" y="51"/>
                </a:lnTo>
                <a:lnTo>
                  <a:pt x="2197" y="52"/>
                </a:lnTo>
                <a:lnTo>
                  <a:pt x="2175" y="57"/>
                </a:lnTo>
                <a:lnTo>
                  <a:pt x="2172" y="59"/>
                </a:lnTo>
                <a:lnTo>
                  <a:pt x="2171" y="60"/>
                </a:lnTo>
                <a:lnTo>
                  <a:pt x="2188" y="62"/>
                </a:lnTo>
                <a:lnTo>
                  <a:pt x="2218" y="63"/>
                </a:lnTo>
                <a:close/>
                <a:moveTo>
                  <a:pt x="2071" y="33"/>
                </a:moveTo>
                <a:lnTo>
                  <a:pt x="2071" y="34"/>
                </a:lnTo>
                <a:lnTo>
                  <a:pt x="2078" y="36"/>
                </a:lnTo>
                <a:lnTo>
                  <a:pt x="2101" y="38"/>
                </a:lnTo>
                <a:lnTo>
                  <a:pt x="2112" y="37"/>
                </a:lnTo>
                <a:lnTo>
                  <a:pt x="2115" y="35"/>
                </a:lnTo>
                <a:lnTo>
                  <a:pt x="2108" y="33"/>
                </a:lnTo>
                <a:lnTo>
                  <a:pt x="2094" y="30"/>
                </a:lnTo>
                <a:lnTo>
                  <a:pt x="2084" y="31"/>
                </a:lnTo>
                <a:lnTo>
                  <a:pt x="2071" y="33"/>
                </a:lnTo>
                <a:close/>
                <a:moveTo>
                  <a:pt x="2149" y="92"/>
                </a:moveTo>
                <a:lnTo>
                  <a:pt x="2153" y="93"/>
                </a:lnTo>
                <a:lnTo>
                  <a:pt x="2174" y="98"/>
                </a:lnTo>
                <a:lnTo>
                  <a:pt x="2188" y="97"/>
                </a:lnTo>
                <a:lnTo>
                  <a:pt x="2207" y="94"/>
                </a:lnTo>
                <a:lnTo>
                  <a:pt x="2237" y="98"/>
                </a:lnTo>
                <a:lnTo>
                  <a:pt x="2257" y="99"/>
                </a:lnTo>
                <a:lnTo>
                  <a:pt x="2266" y="93"/>
                </a:lnTo>
                <a:lnTo>
                  <a:pt x="2283" y="91"/>
                </a:lnTo>
                <a:lnTo>
                  <a:pt x="2285" y="87"/>
                </a:lnTo>
                <a:lnTo>
                  <a:pt x="2289" y="86"/>
                </a:lnTo>
                <a:lnTo>
                  <a:pt x="2306" y="85"/>
                </a:lnTo>
                <a:lnTo>
                  <a:pt x="2305" y="80"/>
                </a:lnTo>
                <a:lnTo>
                  <a:pt x="2309" y="77"/>
                </a:lnTo>
                <a:lnTo>
                  <a:pt x="2306" y="73"/>
                </a:lnTo>
                <a:lnTo>
                  <a:pt x="2301" y="70"/>
                </a:lnTo>
                <a:lnTo>
                  <a:pt x="2296" y="68"/>
                </a:lnTo>
                <a:lnTo>
                  <a:pt x="2280" y="66"/>
                </a:lnTo>
                <a:lnTo>
                  <a:pt x="2265" y="66"/>
                </a:lnTo>
                <a:lnTo>
                  <a:pt x="2250" y="68"/>
                </a:lnTo>
                <a:lnTo>
                  <a:pt x="2223" y="70"/>
                </a:lnTo>
                <a:lnTo>
                  <a:pt x="2204" y="72"/>
                </a:lnTo>
                <a:lnTo>
                  <a:pt x="2192" y="72"/>
                </a:lnTo>
                <a:lnTo>
                  <a:pt x="2188" y="70"/>
                </a:lnTo>
                <a:lnTo>
                  <a:pt x="2180" y="69"/>
                </a:lnTo>
                <a:lnTo>
                  <a:pt x="2158" y="70"/>
                </a:lnTo>
                <a:lnTo>
                  <a:pt x="2152" y="71"/>
                </a:lnTo>
                <a:lnTo>
                  <a:pt x="2151" y="73"/>
                </a:lnTo>
                <a:lnTo>
                  <a:pt x="2149" y="75"/>
                </a:lnTo>
                <a:lnTo>
                  <a:pt x="2144" y="78"/>
                </a:lnTo>
                <a:lnTo>
                  <a:pt x="2144" y="85"/>
                </a:lnTo>
                <a:lnTo>
                  <a:pt x="2145" y="88"/>
                </a:lnTo>
                <a:lnTo>
                  <a:pt x="2149" y="92"/>
                </a:lnTo>
                <a:close/>
                <a:moveTo>
                  <a:pt x="2046" y="95"/>
                </a:moveTo>
                <a:lnTo>
                  <a:pt x="2019" y="94"/>
                </a:lnTo>
                <a:lnTo>
                  <a:pt x="2017" y="96"/>
                </a:lnTo>
                <a:lnTo>
                  <a:pt x="2022" y="97"/>
                </a:lnTo>
                <a:lnTo>
                  <a:pt x="2030" y="101"/>
                </a:lnTo>
                <a:lnTo>
                  <a:pt x="2033" y="103"/>
                </a:lnTo>
                <a:lnTo>
                  <a:pt x="2035" y="106"/>
                </a:lnTo>
                <a:lnTo>
                  <a:pt x="2045" y="115"/>
                </a:lnTo>
                <a:lnTo>
                  <a:pt x="2049" y="118"/>
                </a:lnTo>
                <a:lnTo>
                  <a:pt x="2054" y="119"/>
                </a:lnTo>
                <a:lnTo>
                  <a:pt x="2080" y="122"/>
                </a:lnTo>
                <a:lnTo>
                  <a:pt x="2088" y="120"/>
                </a:lnTo>
                <a:lnTo>
                  <a:pt x="2097" y="115"/>
                </a:lnTo>
                <a:lnTo>
                  <a:pt x="2102" y="115"/>
                </a:lnTo>
                <a:lnTo>
                  <a:pt x="2102" y="111"/>
                </a:lnTo>
                <a:lnTo>
                  <a:pt x="2099" y="108"/>
                </a:lnTo>
                <a:lnTo>
                  <a:pt x="2105" y="106"/>
                </a:lnTo>
                <a:lnTo>
                  <a:pt x="2155" y="104"/>
                </a:lnTo>
                <a:lnTo>
                  <a:pt x="2144" y="101"/>
                </a:lnTo>
                <a:lnTo>
                  <a:pt x="2134" y="99"/>
                </a:lnTo>
                <a:lnTo>
                  <a:pt x="2103" y="96"/>
                </a:lnTo>
                <a:lnTo>
                  <a:pt x="2046" y="95"/>
                </a:lnTo>
                <a:close/>
                <a:moveTo>
                  <a:pt x="2099" y="75"/>
                </a:moveTo>
                <a:lnTo>
                  <a:pt x="2111" y="74"/>
                </a:lnTo>
                <a:lnTo>
                  <a:pt x="2112" y="70"/>
                </a:lnTo>
                <a:lnTo>
                  <a:pt x="2108" y="66"/>
                </a:lnTo>
                <a:lnTo>
                  <a:pt x="2101" y="63"/>
                </a:lnTo>
                <a:lnTo>
                  <a:pt x="2095" y="59"/>
                </a:lnTo>
                <a:lnTo>
                  <a:pt x="2085" y="56"/>
                </a:lnTo>
                <a:lnTo>
                  <a:pt x="2077" y="54"/>
                </a:lnTo>
                <a:lnTo>
                  <a:pt x="2057" y="52"/>
                </a:lnTo>
                <a:lnTo>
                  <a:pt x="2051" y="51"/>
                </a:lnTo>
                <a:lnTo>
                  <a:pt x="2047" y="50"/>
                </a:lnTo>
                <a:lnTo>
                  <a:pt x="2029" y="56"/>
                </a:lnTo>
                <a:lnTo>
                  <a:pt x="2014" y="55"/>
                </a:lnTo>
                <a:lnTo>
                  <a:pt x="2004" y="57"/>
                </a:lnTo>
                <a:lnTo>
                  <a:pt x="2020" y="64"/>
                </a:lnTo>
                <a:lnTo>
                  <a:pt x="2041" y="66"/>
                </a:lnTo>
                <a:lnTo>
                  <a:pt x="2056" y="73"/>
                </a:lnTo>
                <a:lnTo>
                  <a:pt x="2078" y="75"/>
                </a:lnTo>
                <a:lnTo>
                  <a:pt x="2099" y="75"/>
                </a:lnTo>
                <a:close/>
                <a:moveTo>
                  <a:pt x="2017" y="10"/>
                </a:moveTo>
                <a:lnTo>
                  <a:pt x="2035" y="9"/>
                </a:lnTo>
                <a:lnTo>
                  <a:pt x="2094" y="6"/>
                </a:lnTo>
                <a:lnTo>
                  <a:pt x="2093" y="5"/>
                </a:lnTo>
                <a:lnTo>
                  <a:pt x="2094" y="2"/>
                </a:lnTo>
                <a:lnTo>
                  <a:pt x="2084" y="0"/>
                </a:lnTo>
                <a:lnTo>
                  <a:pt x="2020" y="2"/>
                </a:lnTo>
                <a:lnTo>
                  <a:pt x="2013" y="4"/>
                </a:lnTo>
                <a:lnTo>
                  <a:pt x="2013" y="7"/>
                </a:lnTo>
                <a:lnTo>
                  <a:pt x="2012" y="9"/>
                </a:lnTo>
                <a:lnTo>
                  <a:pt x="2014" y="10"/>
                </a:lnTo>
                <a:lnTo>
                  <a:pt x="2017" y="10"/>
                </a:lnTo>
                <a:close/>
                <a:moveTo>
                  <a:pt x="12184" y="1481"/>
                </a:moveTo>
                <a:lnTo>
                  <a:pt x="12177" y="1477"/>
                </a:lnTo>
                <a:lnTo>
                  <a:pt x="12169" y="1473"/>
                </a:lnTo>
                <a:lnTo>
                  <a:pt x="12161" y="1471"/>
                </a:lnTo>
                <a:lnTo>
                  <a:pt x="12147" y="1468"/>
                </a:lnTo>
                <a:lnTo>
                  <a:pt x="12135" y="1465"/>
                </a:lnTo>
                <a:lnTo>
                  <a:pt x="12126" y="1465"/>
                </a:lnTo>
                <a:lnTo>
                  <a:pt x="12120" y="1463"/>
                </a:lnTo>
                <a:lnTo>
                  <a:pt x="12116" y="1459"/>
                </a:lnTo>
                <a:lnTo>
                  <a:pt x="12107" y="1456"/>
                </a:lnTo>
                <a:lnTo>
                  <a:pt x="12106" y="1453"/>
                </a:lnTo>
                <a:lnTo>
                  <a:pt x="12108" y="1450"/>
                </a:lnTo>
                <a:lnTo>
                  <a:pt x="12105" y="1448"/>
                </a:lnTo>
                <a:lnTo>
                  <a:pt x="12093" y="1444"/>
                </a:lnTo>
                <a:lnTo>
                  <a:pt x="12085" y="1443"/>
                </a:lnTo>
                <a:lnTo>
                  <a:pt x="12081" y="1445"/>
                </a:lnTo>
                <a:lnTo>
                  <a:pt x="12079" y="1441"/>
                </a:lnTo>
                <a:lnTo>
                  <a:pt x="12079" y="1438"/>
                </a:lnTo>
                <a:lnTo>
                  <a:pt x="12085" y="1437"/>
                </a:lnTo>
                <a:lnTo>
                  <a:pt x="12093" y="1438"/>
                </a:lnTo>
                <a:lnTo>
                  <a:pt x="12104" y="1436"/>
                </a:lnTo>
                <a:lnTo>
                  <a:pt x="12112" y="1430"/>
                </a:lnTo>
                <a:lnTo>
                  <a:pt x="12114" y="1427"/>
                </a:lnTo>
                <a:lnTo>
                  <a:pt x="12114" y="1422"/>
                </a:lnTo>
                <a:lnTo>
                  <a:pt x="12101" y="1415"/>
                </a:lnTo>
                <a:lnTo>
                  <a:pt x="12087" y="1408"/>
                </a:lnTo>
                <a:lnTo>
                  <a:pt x="12077" y="1406"/>
                </a:lnTo>
                <a:lnTo>
                  <a:pt x="12071" y="1406"/>
                </a:lnTo>
                <a:lnTo>
                  <a:pt x="12063" y="1406"/>
                </a:lnTo>
                <a:lnTo>
                  <a:pt x="12054" y="1404"/>
                </a:lnTo>
                <a:lnTo>
                  <a:pt x="12076" y="1401"/>
                </a:lnTo>
                <a:lnTo>
                  <a:pt x="12075" y="1399"/>
                </a:lnTo>
                <a:lnTo>
                  <a:pt x="12063" y="1387"/>
                </a:lnTo>
                <a:lnTo>
                  <a:pt x="12057" y="1384"/>
                </a:lnTo>
                <a:lnTo>
                  <a:pt x="12053" y="1385"/>
                </a:lnTo>
                <a:lnTo>
                  <a:pt x="12045" y="1385"/>
                </a:lnTo>
                <a:lnTo>
                  <a:pt x="12043" y="1383"/>
                </a:lnTo>
                <a:lnTo>
                  <a:pt x="12043" y="1381"/>
                </a:lnTo>
                <a:lnTo>
                  <a:pt x="12012" y="1370"/>
                </a:lnTo>
                <a:lnTo>
                  <a:pt x="11987" y="1363"/>
                </a:lnTo>
                <a:lnTo>
                  <a:pt x="11990" y="1362"/>
                </a:lnTo>
                <a:lnTo>
                  <a:pt x="11998" y="1362"/>
                </a:lnTo>
                <a:lnTo>
                  <a:pt x="12013" y="1364"/>
                </a:lnTo>
                <a:lnTo>
                  <a:pt x="12029" y="1369"/>
                </a:lnTo>
                <a:lnTo>
                  <a:pt x="12037" y="1372"/>
                </a:lnTo>
                <a:lnTo>
                  <a:pt x="12042" y="1374"/>
                </a:lnTo>
                <a:lnTo>
                  <a:pt x="12050" y="1374"/>
                </a:lnTo>
                <a:lnTo>
                  <a:pt x="12065" y="1376"/>
                </a:lnTo>
                <a:lnTo>
                  <a:pt x="12071" y="1379"/>
                </a:lnTo>
                <a:lnTo>
                  <a:pt x="12075" y="1381"/>
                </a:lnTo>
                <a:lnTo>
                  <a:pt x="12081" y="1379"/>
                </a:lnTo>
                <a:lnTo>
                  <a:pt x="12101" y="1377"/>
                </a:lnTo>
                <a:lnTo>
                  <a:pt x="12111" y="1378"/>
                </a:lnTo>
                <a:lnTo>
                  <a:pt x="12124" y="1380"/>
                </a:lnTo>
                <a:lnTo>
                  <a:pt x="12128" y="1380"/>
                </a:lnTo>
                <a:lnTo>
                  <a:pt x="12131" y="1379"/>
                </a:lnTo>
                <a:lnTo>
                  <a:pt x="12129" y="1375"/>
                </a:lnTo>
                <a:lnTo>
                  <a:pt x="12113" y="1368"/>
                </a:lnTo>
                <a:lnTo>
                  <a:pt x="12091" y="1362"/>
                </a:lnTo>
                <a:lnTo>
                  <a:pt x="12077" y="1356"/>
                </a:lnTo>
                <a:lnTo>
                  <a:pt x="12067" y="1352"/>
                </a:lnTo>
                <a:lnTo>
                  <a:pt x="12067" y="1350"/>
                </a:lnTo>
                <a:lnTo>
                  <a:pt x="12071" y="1351"/>
                </a:lnTo>
                <a:lnTo>
                  <a:pt x="12091" y="1357"/>
                </a:lnTo>
                <a:lnTo>
                  <a:pt x="12104" y="1362"/>
                </a:lnTo>
                <a:lnTo>
                  <a:pt x="12118" y="1365"/>
                </a:lnTo>
                <a:lnTo>
                  <a:pt x="12128" y="1367"/>
                </a:lnTo>
                <a:lnTo>
                  <a:pt x="12147" y="1369"/>
                </a:lnTo>
                <a:lnTo>
                  <a:pt x="12150" y="1366"/>
                </a:lnTo>
                <a:lnTo>
                  <a:pt x="12144" y="1360"/>
                </a:lnTo>
                <a:lnTo>
                  <a:pt x="12127" y="1349"/>
                </a:lnTo>
                <a:lnTo>
                  <a:pt x="12123" y="1345"/>
                </a:lnTo>
                <a:lnTo>
                  <a:pt x="12125" y="1339"/>
                </a:lnTo>
                <a:lnTo>
                  <a:pt x="12131" y="1332"/>
                </a:lnTo>
                <a:lnTo>
                  <a:pt x="12139" y="1329"/>
                </a:lnTo>
                <a:lnTo>
                  <a:pt x="12143" y="1330"/>
                </a:lnTo>
                <a:lnTo>
                  <a:pt x="12150" y="1332"/>
                </a:lnTo>
                <a:lnTo>
                  <a:pt x="12156" y="1333"/>
                </a:lnTo>
                <a:lnTo>
                  <a:pt x="12155" y="1327"/>
                </a:lnTo>
                <a:lnTo>
                  <a:pt x="12140" y="1319"/>
                </a:lnTo>
                <a:lnTo>
                  <a:pt x="12129" y="1317"/>
                </a:lnTo>
                <a:lnTo>
                  <a:pt x="12102" y="1317"/>
                </a:lnTo>
                <a:lnTo>
                  <a:pt x="12101" y="1314"/>
                </a:lnTo>
                <a:lnTo>
                  <a:pt x="12095" y="1311"/>
                </a:lnTo>
                <a:lnTo>
                  <a:pt x="12088" y="1307"/>
                </a:lnTo>
                <a:lnTo>
                  <a:pt x="12081" y="1305"/>
                </a:lnTo>
                <a:lnTo>
                  <a:pt x="12076" y="1305"/>
                </a:lnTo>
                <a:lnTo>
                  <a:pt x="12071" y="1307"/>
                </a:lnTo>
                <a:lnTo>
                  <a:pt x="12066" y="1309"/>
                </a:lnTo>
                <a:lnTo>
                  <a:pt x="12065" y="1306"/>
                </a:lnTo>
                <a:lnTo>
                  <a:pt x="12065" y="1303"/>
                </a:lnTo>
                <a:lnTo>
                  <a:pt x="12060" y="1301"/>
                </a:lnTo>
                <a:lnTo>
                  <a:pt x="12055" y="1299"/>
                </a:lnTo>
                <a:lnTo>
                  <a:pt x="12004" y="1283"/>
                </a:lnTo>
                <a:lnTo>
                  <a:pt x="11980" y="1278"/>
                </a:lnTo>
                <a:lnTo>
                  <a:pt x="11953" y="1269"/>
                </a:lnTo>
                <a:lnTo>
                  <a:pt x="11919" y="1256"/>
                </a:lnTo>
                <a:lnTo>
                  <a:pt x="11887" y="1245"/>
                </a:lnTo>
                <a:lnTo>
                  <a:pt x="11864" y="1242"/>
                </a:lnTo>
                <a:lnTo>
                  <a:pt x="11848" y="1242"/>
                </a:lnTo>
                <a:lnTo>
                  <a:pt x="11832" y="1240"/>
                </a:lnTo>
                <a:lnTo>
                  <a:pt x="11816" y="1237"/>
                </a:lnTo>
                <a:lnTo>
                  <a:pt x="11782" y="1233"/>
                </a:lnTo>
                <a:lnTo>
                  <a:pt x="11788" y="1236"/>
                </a:lnTo>
                <a:lnTo>
                  <a:pt x="11825" y="1241"/>
                </a:lnTo>
                <a:lnTo>
                  <a:pt x="11833" y="1243"/>
                </a:lnTo>
                <a:lnTo>
                  <a:pt x="11834" y="1245"/>
                </a:lnTo>
                <a:lnTo>
                  <a:pt x="11828" y="1246"/>
                </a:lnTo>
                <a:lnTo>
                  <a:pt x="11803" y="1244"/>
                </a:lnTo>
                <a:lnTo>
                  <a:pt x="11795" y="1243"/>
                </a:lnTo>
                <a:lnTo>
                  <a:pt x="11782" y="1239"/>
                </a:lnTo>
                <a:lnTo>
                  <a:pt x="11779" y="1240"/>
                </a:lnTo>
                <a:lnTo>
                  <a:pt x="11780" y="1242"/>
                </a:lnTo>
                <a:lnTo>
                  <a:pt x="11789" y="1247"/>
                </a:lnTo>
                <a:lnTo>
                  <a:pt x="11799" y="1252"/>
                </a:lnTo>
                <a:lnTo>
                  <a:pt x="11796" y="1254"/>
                </a:lnTo>
                <a:lnTo>
                  <a:pt x="11788" y="1253"/>
                </a:lnTo>
                <a:lnTo>
                  <a:pt x="11780" y="1247"/>
                </a:lnTo>
                <a:lnTo>
                  <a:pt x="11775" y="1243"/>
                </a:lnTo>
                <a:lnTo>
                  <a:pt x="11771" y="1236"/>
                </a:lnTo>
                <a:lnTo>
                  <a:pt x="11773" y="1234"/>
                </a:lnTo>
                <a:lnTo>
                  <a:pt x="11771" y="1233"/>
                </a:lnTo>
                <a:lnTo>
                  <a:pt x="11743" y="1229"/>
                </a:lnTo>
                <a:lnTo>
                  <a:pt x="11733" y="1227"/>
                </a:lnTo>
                <a:lnTo>
                  <a:pt x="11725" y="1226"/>
                </a:lnTo>
                <a:lnTo>
                  <a:pt x="11715" y="1229"/>
                </a:lnTo>
                <a:lnTo>
                  <a:pt x="11675" y="1230"/>
                </a:lnTo>
                <a:lnTo>
                  <a:pt x="11670" y="1231"/>
                </a:lnTo>
                <a:lnTo>
                  <a:pt x="11673" y="1233"/>
                </a:lnTo>
                <a:lnTo>
                  <a:pt x="11678" y="1235"/>
                </a:lnTo>
                <a:lnTo>
                  <a:pt x="11685" y="1236"/>
                </a:lnTo>
                <a:lnTo>
                  <a:pt x="11691" y="1235"/>
                </a:lnTo>
                <a:lnTo>
                  <a:pt x="11701" y="1239"/>
                </a:lnTo>
                <a:lnTo>
                  <a:pt x="11713" y="1241"/>
                </a:lnTo>
                <a:lnTo>
                  <a:pt x="11723" y="1244"/>
                </a:lnTo>
                <a:lnTo>
                  <a:pt x="11735" y="1251"/>
                </a:lnTo>
                <a:lnTo>
                  <a:pt x="11743" y="1255"/>
                </a:lnTo>
                <a:lnTo>
                  <a:pt x="11751" y="1259"/>
                </a:lnTo>
                <a:lnTo>
                  <a:pt x="11759" y="1268"/>
                </a:lnTo>
                <a:lnTo>
                  <a:pt x="11758" y="1271"/>
                </a:lnTo>
                <a:lnTo>
                  <a:pt x="11755" y="1273"/>
                </a:lnTo>
                <a:lnTo>
                  <a:pt x="11764" y="1279"/>
                </a:lnTo>
                <a:lnTo>
                  <a:pt x="11776" y="1282"/>
                </a:lnTo>
                <a:lnTo>
                  <a:pt x="11792" y="1284"/>
                </a:lnTo>
                <a:lnTo>
                  <a:pt x="11802" y="1287"/>
                </a:lnTo>
                <a:lnTo>
                  <a:pt x="11814" y="1292"/>
                </a:lnTo>
                <a:lnTo>
                  <a:pt x="11819" y="1299"/>
                </a:lnTo>
                <a:lnTo>
                  <a:pt x="11822" y="1304"/>
                </a:lnTo>
                <a:lnTo>
                  <a:pt x="11821" y="1306"/>
                </a:lnTo>
                <a:lnTo>
                  <a:pt x="11824" y="1310"/>
                </a:lnTo>
                <a:lnTo>
                  <a:pt x="11824" y="1311"/>
                </a:lnTo>
                <a:lnTo>
                  <a:pt x="11821" y="1311"/>
                </a:lnTo>
                <a:lnTo>
                  <a:pt x="11804" y="1297"/>
                </a:lnTo>
                <a:lnTo>
                  <a:pt x="11787" y="1289"/>
                </a:lnTo>
                <a:lnTo>
                  <a:pt x="11780" y="1291"/>
                </a:lnTo>
                <a:lnTo>
                  <a:pt x="11780" y="1293"/>
                </a:lnTo>
                <a:lnTo>
                  <a:pt x="11783" y="1300"/>
                </a:lnTo>
                <a:lnTo>
                  <a:pt x="11782" y="1301"/>
                </a:lnTo>
                <a:lnTo>
                  <a:pt x="11776" y="1298"/>
                </a:lnTo>
                <a:lnTo>
                  <a:pt x="11766" y="1293"/>
                </a:lnTo>
                <a:lnTo>
                  <a:pt x="11756" y="1287"/>
                </a:lnTo>
                <a:lnTo>
                  <a:pt x="11748" y="1283"/>
                </a:lnTo>
                <a:lnTo>
                  <a:pt x="11734" y="1278"/>
                </a:lnTo>
                <a:lnTo>
                  <a:pt x="11727" y="1276"/>
                </a:lnTo>
                <a:lnTo>
                  <a:pt x="11713" y="1275"/>
                </a:lnTo>
                <a:lnTo>
                  <a:pt x="11707" y="1274"/>
                </a:lnTo>
                <a:lnTo>
                  <a:pt x="11696" y="1264"/>
                </a:lnTo>
                <a:lnTo>
                  <a:pt x="11695" y="1259"/>
                </a:lnTo>
                <a:lnTo>
                  <a:pt x="11677" y="1247"/>
                </a:lnTo>
                <a:lnTo>
                  <a:pt x="11668" y="1243"/>
                </a:lnTo>
                <a:lnTo>
                  <a:pt x="11659" y="1239"/>
                </a:lnTo>
                <a:lnTo>
                  <a:pt x="11643" y="1231"/>
                </a:lnTo>
                <a:lnTo>
                  <a:pt x="11628" y="1220"/>
                </a:lnTo>
                <a:lnTo>
                  <a:pt x="11624" y="1214"/>
                </a:lnTo>
                <a:lnTo>
                  <a:pt x="11613" y="1207"/>
                </a:lnTo>
                <a:lnTo>
                  <a:pt x="11601" y="1202"/>
                </a:lnTo>
                <a:lnTo>
                  <a:pt x="11591" y="1199"/>
                </a:lnTo>
                <a:lnTo>
                  <a:pt x="11590" y="1201"/>
                </a:lnTo>
                <a:lnTo>
                  <a:pt x="11591" y="1204"/>
                </a:lnTo>
                <a:lnTo>
                  <a:pt x="11590" y="1206"/>
                </a:lnTo>
                <a:lnTo>
                  <a:pt x="11576" y="1206"/>
                </a:lnTo>
                <a:lnTo>
                  <a:pt x="11574" y="1198"/>
                </a:lnTo>
                <a:lnTo>
                  <a:pt x="11563" y="1190"/>
                </a:lnTo>
                <a:lnTo>
                  <a:pt x="11555" y="1186"/>
                </a:lnTo>
                <a:lnTo>
                  <a:pt x="11547" y="1183"/>
                </a:lnTo>
                <a:lnTo>
                  <a:pt x="11534" y="1176"/>
                </a:lnTo>
                <a:lnTo>
                  <a:pt x="11364" y="1136"/>
                </a:lnTo>
                <a:lnTo>
                  <a:pt x="11338" y="1131"/>
                </a:lnTo>
                <a:lnTo>
                  <a:pt x="11323" y="1126"/>
                </a:lnTo>
                <a:lnTo>
                  <a:pt x="11313" y="1124"/>
                </a:lnTo>
                <a:lnTo>
                  <a:pt x="11306" y="1125"/>
                </a:lnTo>
                <a:lnTo>
                  <a:pt x="11303" y="1126"/>
                </a:lnTo>
                <a:lnTo>
                  <a:pt x="11296" y="1125"/>
                </a:lnTo>
                <a:lnTo>
                  <a:pt x="11294" y="1121"/>
                </a:lnTo>
                <a:lnTo>
                  <a:pt x="11297" y="1120"/>
                </a:lnTo>
                <a:lnTo>
                  <a:pt x="11277" y="1114"/>
                </a:lnTo>
                <a:lnTo>
                  <a:pt x="11213" y="1096"/>
                </a:lnTo>
                <a:lnTo>
                  <a:pt x="11201" y="1094"/>
                </a:lnTo>
                <a:lnTo>
                  <a:pt x="11213" y="1098"/>
                </a:lnTo>
                <a:lnTo>
                  <a:pt x="11262" y="1111"/>
                </a:lnTo>
                <a:lnTo>
                  <a:pt x="11272" y="1116"/>
                </a:lnTo>
                <a:lnTo>
                  <a:pt x="11271" y="1121"/>
                </a:lnTo>
                <a:lnTo>
                  <a:pt x="11264" y="1122"/>
                </a:lnTo>
                <a:lnTo>
                  <a:pt x="11259" y="1117"/>
                </a:lnTo>
                <a:lnTo>
                  <a:pt x="11248" y="1110"/>
                </a:lnTo>
                <a:lnTo>
                  <a:pt x="11240" y="1107"/>
                </a:lnTo>
                <a:lnTo>
                  <a:pt x="11224" y="1103"/>
                </a:lnTo>
                <a:lnTo>
                  <a:pt x="11203" y="1100"/>
                </a:lnTo>
                <a:lnTo>
                  <a:pt x="11182" y="1096"/>
                </a:lnTo>
                <a:lnTo>
                  <a:pt x="11172" y="1092"/>
                </a:lnTo>
                <a:lnTo>
                  <a:pt x="11162" y="1086"/>
                </a:lnTo>
                <a:lnTo>
                  <a:pt x="11180" y="1091"/>
                </a:lnTo>
                <a:lnTo>
                  <a:pt x="11187" y="1092"/>
                </a:lnTo>
                <a:lnTo>
                  <a:pt x="11165" y="1084"/>
                </a:lnTo>
                <a:lnTo>
                  <a:pt x="11141" y="1077"/>
                </a:lnTo>
                <a:lnTo>
                  <a:pt x="11103" y="1071"/>
                </a:lnTo>
                <a:lnTo>
                  <a:pt x="11094" y="1068"/>
                </a:lnTo>
                <a:lnTo>
                  <a:pt x="11078" y="1063"/>
                </a:lnTo>
                <a:lnTo>
                  <a:pt x="11075" y="1062"/>
                </a:lnTo>
                <a:lnTo>
                  <a:pt x="11071" y="1063"/>
                </a:lnTo>
                <a:lnTo>
                  <a:pt x="11051" y="1060"/>
                </a:lnTo>
                <a:lnTo>
                  <a:pt x="11048" y="1060"/>
                </a:lnTo>
                <a:lnTo>
                  <a:pt x="11045" y="1057"/>
                </a:lnTo>
                <a:lnTo>
                  <a:pt x="11019" y="1054"/>
                </a:lnTo>
                <a:lnTo>
                  <a:pt x="11008" y="1051"/>
                </a:lnTo>
                <a:lnTo>
                  <a:pt x="10944" y="1032"/>
                </a:lnTo>
                <a:lnTo>
                  <a:pt x="10917" y="1027"/>
                </a:lnTo>
                <a:lnTo>
                  <a:pt x="10911" y="1025"/>
                </a:lnTo>
                <a:lnTo>
                  <a:pt x="10905" y="1022"/>
                </a:lnTo>
                <a:lnTo>
                  <a:pt x="10898" y="1019"/>
                </a:lnTo>
                <a:lnTo>
                  <a:pt x="10861" y="1013"/>
                </a:lnTo>
                <a:lnTo>
                  <a:pt x="10820" y="1010"/>
                </a:lnTo>
                <a:lnTo>
                  <a:pt x="10767" y="999"/>
                </a:lnTo>
                <a:lnTo>
                  <a:pt x="10730" y="996"/>
                </a:lnTo>
                <a:lnTo>
                  <a:pt x="10679" y="985"/>
                </a:lnTo>
                <a:lnTo>
                  <a:pt x="10645" y="977"/>
                </a:lnTo>
                <a:lnTo>
                  <a:pt x="10628" y="974"/>
                </a:lnTo>
                <a:lnTo>
                  <a:pt x="10615" y="973"/>
                </a:lnTo>
                <a:lnTo>
                  <a:pt x="10590" y="977"/>
                </a:lnTo>
                <a:lnTo>
                  <a:pt x="10555" y="977"/>
                </a:lnTo>
                <a:lnTo>
                  <a:pt x="10520" y="975"/>
                </a:lnTo>
                <a:lnTo>
                  <a:pt x="10496" y="976"/>
                </a:lnTo>
                <a:lnTo>
                  <a:pt x="10478" y="974"/>
                </a:lnTo>
                <a:lnTo>
                  <a:pt x="10451" y="969"/>
                </a:lnTo>
                <a:lnTo>
                  <a:pt x="10448" y="971"/>
                </a:lnTo>
                <a:lnTo>
                  <a:pt x="10456" y="980"/>
                </a:lnTo>
                <a:lnTo>
                  <a:pt x="10435" y="977"/>
                </a:lnTo>
                <a:lnTo>
                  <a:pt x="10416" y="972"/>
                </a:lnTo>
                <a:lnTo>
                  <a:pt x="10387" y="967"/>
                </a:lnTo>
                <a:lnTo>
                  <a:pt x="10343" y="965"/>
                </a:lnTo>
                <a:lnTo>
                  <a:pt x="10284" y="958"/>
                </a:lnTo>
                <a:lnTo>
                  <a:pt x="10255" y="956"/>
                </a:lnTo>
                <a:lnTo>
                  <a:pt x="10227" y="955"/>
                </a:lnTo>
                <a:lnTo>
                  <a:pt x="10253" y="970"/>
                </a:lnTo>
                <a:lnTo>
                  <a:pt x="10261" y="977"/>
                </a:lnTo>
                <a:lnTo>
                  <a:pt x="10265" y="987"/>
                </a:lnTo>
                <a:lnTo>
                  <a:pt x="10263" y="993"/>
                </a:lnTo>
                <a:lnTo>
                  <a:pt x="10267" y="998"/>
                </a:lnTo>
                <a:lnTo>
                  <a:pt x="10302" y="1002"/>
                </a:lnTo>
                <a:lnTo>
                  <a:pt x="10336" y="1019"/>
                </a:lnTo>
                <a:lnTo>
                  <a:pt x="10364" y="1031"/>
                </a:lnTo>
                <a:lnTo>
                  <a:pt x="10388" y="1043"/>
                </a:lnTo>
                <a:lnTo>
                  <a:pt x="10399" y="1051"/>
                </a:lnTo>
                <a:lnTo>
                  <a:pt x="10395" y="1071"/>
                </a:lnTo>
                <a:lnTo>
                  <a:pt x="10366" y="1073"/>
                </a:lnTo>
                <a:lnTo>
                  <a:pt x="10337" y="1074"/>
                </a:lnTo>
                <a:lnTo>
                  <a:pt x="10306" y="1062"/>
                </a:lnTo>
                <a:lnTo>
                  <a:pt x="10278" y="1048"/>
                </a:lnTo>
                <a:lnTo>
                  <a:pt x="10242" y="1040"/>
                </a:lnTo>
                <a:lnTo>
                  <a:pt x="10209" y="1035"/>
                </a:lnTo>
                <a:lnTo>
                  <a:pt x="10197" y="1034"/>
                </a:lnTo>
                <a:lnTo>
                  <a:pt x="10185" y="1031"/>
                </a:lnTo>
                <a:lnTo>
                  <a:pt x="10157" y="1014"/>
                </a:lnTo>
                <a:lnTo>
                  <a:pt x="10135" y="1002"/>
                </a:lnTo>
                <a:lnTo>
                  <a:pt x="10122" y="998"/>
                </a:lnTo>
                <a:lnTo>
                  <a:pt x="10106" y="991"/>
                </a:lnTo>
                <a:lnTo>
                  <a:pt x="10096" y="989"/>
                </a:lnTo>
                <a:lnTo>
                  <a:pt x="10078" y="988"/>
                </a:lnTo>
                <a:lnTo>
                  <a:pt x="10064" y="1004"/>
                </a:lnTo>
                <a:lnTo>
                  <a:pt x="10057" y="1009"/>
                </a:lnTo>
                <a:lnTo>
                  <a:pt x="10053" y="1009"/>
                </a:lnTo>
                <a:lnTo>
                  <a:pt x="9989" y="1005"/>
                </a:lnTo>
                <a:lnTo>
                  <a:pt x="9970" y="1002"/>
                </a:lnTo>
                <a:lnTo>
                  <a:pt x="9881" y="999"/>
                </a:lnTo>
                <a:lnTo>
                  <a:pt x="9843" y="990"/>
                </a:lnTo>
                <a:lnTo>
                  <a:pt x="9826" y="988"/>
                </a:lnTo>
                <a:lnTo>
                  <a:pt x="9813" y="991"/>
                </a:lnTo>
                <a:lnTo>
                  <a:pt x="9800" y="992"/>
                </a:lnTo>
                <a:lnTo>
                  <a:pt x="9778" y="990"/>
                </a:lnTo>
                <a:lnTo>
                  <a:pt x="9764" y="993"/>
                </a:lnTo>
                <a:lnTo>
                  <a:pt x="9728" y="996"/>
                </a:lnTo>
                <a:lnTo>
                  <a:pt x="9719" y="999"/>
                </a:lnTo>
                <a:lnTo>
                  <a:pt x="9712" y="1005"/>
                </a:lnTo>
                <a:lnTo>
                  <a:pt x="9704" y="1020"/>
                </a:lnTo>
                <a:lnTo>
                  <a:pt x="9709" y="1027"/>
                </a:lnTo>
                <a:lnTo>
                  <a:pt x="9721" y="1037"/>
                </a:lnTo>
                <a:lnTo>
                  <a:pt x="9743" y="1049"/>
                </a:lnTo>
                <a:lnTo>
                  <a:pt x="9763" y="1064"/>
                </a:lnTo>
                <a:lnTo>
                  <a:pt x="9765" y="1069"/>
                </a:lnTo>
                <a:lnTo>
                  <a:pt x="9758" y="1071"/>
                </a:lnTo>
                <a:lnTo>
                  <a:pt x="9770" y="1086"/>
                </a:lnTo>
                <a:lnTo>
                  <a:pt x="9772" y="1094"/>
                </a:lnTo>
                <a:lnTo>
                  <a:pt x="9757" y="1097"/>
                </a:lnTo>
                <a:lnTo>
                  <a:pt x="9758" y="1090"/>
                </a:lnTo>
                <a:lnTo>
                  <a:pt x="9763" y="1086"/>
                </a:lnTo>
                <a:lnTo>
                  <a:pt x="9747" y="1064"/>
                </a:lnTo>
                <a:lnTo>
                  <a:pt x="9736" y="1057"/>
                </a:lnTo>
                <a:lnTo>
                  <a:pt x="9717" y="1052"/>
                </a:lnTo>
                <a:lnTo>
                  <a:pt x="9703" y="1046"/>
                </a:lnTo>
                <a:lnTo>
                  <a:pt x="9670" y="1024"/>
                </a:lnTo>
                <a:lnTo>
                  <a:pt x="9652" y="1013"/>
                </a:lnTo>
                <a:lnTo>
                  <a:pt x="9633" y="1000"/>
                </a:lnTo>
                <a:lnTo>
                  <a:pt x="9616" y="995"/>
                </a:lnTo>
                <a:lnTo>
                  <a:pt x="9563" y="989"/>
                </a:lnTo>
                <a:lnTo>
                  <a:pt x="9538" y="984"/>
                </a:lnTo>
                <a:lnTo>
                  <a:pt x="9520" y="976"/>
                </a:lnTo>
                <a:lnTo>
                  <a:pt x="9513" y="965"/>
                </a:lnTo>
                <a:lnTo>
                  <a:pt x="9501" y="957"/>
                </a:lnTo>
                <a:lnTo>
                  <a:pt x="9496" y="950"/>
                </a:lnTo>
                <a:lnTo>
                  <a:pt x="9495" y="944"/>
                </a:lnTo>
                <a:lnTo>
                  <a:pt x="9486" y="936"/>
                </a:lnTo>
                <a:lnTo>
                  <a:pt x="9469" y="926"/>
                </a:lnTo>
                <a:lnTo>
                  <a:pt x="9456" y="919"/>
                </a:lnTo>
                <a:lnTo>
                  <a:pt x="9435" y="910"/>
                </a:lnTo>
                <a:lnTo>
                  <a:pt x="9425" y="906"/>
                </a:lnTo>
                <a:lnTo>
                  <a:pt x="9383" y="894"/>
                </a:lnTo>
                <a:lnTo>
                  <a:pt x="9321" y="881"/>
                </a:lnTo>
                <a:lnTo>
                  <a:pt x="9263" y="872"/>
                </a:lnTo>
                <a:lnTo>
                  <a:pt x="9219" y="869"/>
                </a:lnTo>
                <a:lnTo>
                  <a:pt x="9165" y="867"/>
                </a:lnTo>
                <a:lnTo>
                  <a:pt x="9111" y="867"/>
                </a:lnTo>
                <a:lnTo>
                  <a:pt x="9098" y="872"/>
                </a:lnTo>
                <a:lnTo>
                  <a:pt x="9060" y="872"/>
                </a:lnTo>
                <a:lnTo>
                  <a:pt x="9025" y="877"/>
                </a:lnTo>
                <a:lnTo>
                  <a:pt x="8995" y="886"/>
                </a:lnTo>
                <a:lnTo>
                  <a:pt x="8972" y="886"/>
                </a:lnTo>
                <a:lnTo>
                  <a:pt x="8932" y="890"/>
                </a:lnTo>
                <a:lnTo>
                  <a:pt x="8913" y="890"/>
                </a:lnTo>
                <a:lnTo>
                  <a:pt x="8845" y="877"/>
                </a:lnTo>
                <a:lnTo>
                  <a:pt x="8858" y="875"/>
                </a:lnTo>
                <a:lnTo>
                  <a:pt x="8862" y="873"/>
                </a:lnTo>
                <a:lnTo>
                  <a:pt x="8817" y="855"/>
                </a:lnTo>
                <a:lnTo>
                  <a:pt x="8798" y="849"/>
                </a:lnTo>
                <a:lnTo>
                  <a:pt x="8757" y="841"/>
                </a:lnTo>
                <a:lnTo>
                  <a:pt x="8745" y="841"/>
                </a:lnTo>
                <a:lnTo>
                  <a:pt x="8737" y="842"/>
                </a:lnTo>
                <a:lnTo>
                  <a:pt x="8710" y="851"/>
                </a:lnTo>
                <a:lnTo>
                  <a:pt x="8704" y="854"/>
                </a:lnTo>
                <a:lnTo>
                  <a:pt x="8711" y="844"/>
                </a:lnTo>
                <a:lnTo>
                  <a:pt x="8715" y="840"/>
                </a:lnTo>
                <a:lnTo>
                  <a:pt x="8716" y="834"/>
                </a:lnTo>
                <a:lnTo>
                  <a:pt x="8709" y="831"/>
                </a:lnTo>
                <a:lnTo>
                  <a:pt x="8703" y="829"/>
                </a:lnTo>
                <a:lnTo>
                  <a:pt x="8669" y="829"/>
                </a:lnTo>
                <a:lnTo>
                  <a:pt x="8665" y="829"/>
                </a:lnTo>
                <a:lnTo>
                  <a:pt x="8651" y="823"/>
                </a:lnTo>
                <a:lnTo>
                  <a:pt x="8645" y="822"/>
                </a:lnTo>
                <a:lnTo>
                  <a:pt x="8613" y="816"/>
                </a:lnTo>
                <a:lnTo>
                  <a:pt x="8593" y="814"/>
                </a:lnTo>
                <a:lnTo>
                  <a:pt x="8574" y="814"/>
                </a:lnTo>
                <a:lnTo>
                  <a:pt x="8569" y="812"/>
                </a:lnTo>
                <a:lnTo>
                  <a:pt x="8567" y="809"/>
                </a:lnTo>
                <a:lnTo>
                  <a:pt x="8566" y="808"/>
                </a:lnTo>
                <a:lnTo>
                  <a:pt x="8568" y="805"/>
                </a:lnTo>
                <a:lnTo>
                  <a:pt x="8579" y="802"/>
                </a:lnTo>
                <a:lnTo>
                  <a:pt x="8617" y="801"/>
                </a:lnTo>
                <a:lnTo>
                  <a:pt x="8620" y="796"/>
                </a:lnTo>
                <a:lnTo>
                  <a:pt x="8612" y="791"/>
                </a:lnTo>
                <a:lnTo>
                  <a:pt x="8605" y="788"/>
                </a:lnTo>
                <a:lnTo>
                  <a:pt x="8581" y="778"/>
                </a:lnTo>
                <a:lnTo>
                  <a:pt x="8555" y="772"/>
                </a:lnTo>
                <a:lnTo>
                  <a:pt x="8508" y="764"/>
                </a:lnTo>
                <a:lnTo>
                  <a:pt x="8463" y="759"/>
                </a:lnTo>
                <a:lnTo>
                  <a:pt x="8396" y="756"/>
                </a:lnTo>
                <a:lnTo>
                  <a:pt x="8386" y="758"/>
                </a:lnTo>
                <a:lnTo>
                  <a:pt x="8381" y="761"/>
                </a:lnTo>
                <a:lnTo>
                  <a:pt x="8376" y="769"/>
                </a:lnTo>
                <a:lnTo>
                  <a:pt x="8373" y="794"/>
                </a:lnTo>
                <a:lnTo>
                  <a:pt x="8366" y="804"/>
                </a:lnTo>
                <a:lnTo>
                  <a:pt x="8355" y="809"/>
                </a:lnTo>
                <a:lnTo>
                  <a:pt x="8320" y="813"/>
                </a:lnTo>
                <a:lnTo>
                  <a:pt x="8311" y="812"/>
                </a:lnTo>
                <a:lnTo>
                  <a:pt x="8300" y="808"/>
                </a:lnTo>
                <a:lnTo>
                  <a:pt x="8297" y="805"/>
                </a:lnTo>
                <a:lnTo>
                  <a:pt x="8296" y="802"/>
                </a:lnTo>
                <a:lnTo>
                  <a:pt x="8294" y="800"/>
                </a:lnTo>
                <a:lnTo>
                  <a:pt x="8287" y="796"/>
                </a:lnTo>
                <a:lnTo>
                  <a:pt x="8285" y="793"/>
                </a:lnTo>
                <a:lnTo>
                  <a:pt x="8289" y="793"/>
                </a:lnTo>
                <a:lnTo>
                  <a:pt x="8303" y="796"/>
                </a:lnTo>
                <a:lnTo>
                  <a:pt x="8313" y="796"/>
                </a:lnTo>
                <a:lnTo>
                  <a:pt x="8330" y="792"/>
                </a:lnTo>
                <a:lnTo>
                  <a:pt x="8321" y="785"/>
                </a:lnTo>
                <a:lnTo>
                  <a:pt x="8310" y="780"/>
                </a:lnTo>
                <a:lnTo>
                  <a:pt x="8299" y="771"/>
                </a:lnTo>
                <a:lnTo>
                  <a:pt x="8296" y="768"/>
                </a:lnTo>
                <a:lnTo>
                  <a:pt x="8297" y="766"/>
                </a:lnTo>
                <a:lnTo>
                  <a:pt x="8300" y="767"/>
                </a:lnTo>
                <a:lnTo>
                  <a:pt x="8327" y="774"/>
                </a:lnTo>
                <a:lnTo>
                  <a:pt x="8332" y="773"/>
                </a:lnTo>
                <a:lnTo>
                  <a:pt x="8339" y="774"/>
                </a:lnTo>
                <a:lnTo>
                  <a:pt x="8346" y="792"/>
                </a:lnTo>
                <a:lnTo>
                  <a:pt x="8353" y="792"/>
                </a:lnTo>
                <a:lnTo>
                  <a:pt x="8362" y="784"/>
                </a:lnTo>
                <a:lnTo>
                  <a:pt x="8365" y="775"/>
                </a:lnTo>
                <a:lnTo>
                  <a:pt x="8366" y="765"/>
                </a:lnTo>
                <a:lnTo>
                  <a:pt x="8361" y="760"/>
                </a:lnTo>
                <a:lnTo>
                  <a:pt x="8344" y="760"/>
                </a:lnTo>
                <a:lnTo>
                  <a:pt x="8246" y="763"/>
                </a:lnTo>
                <a:lnTo>
                  <a:pt x="8217" y="771"/>
                </a:lnTo>
                <a:lnTo>
                  <a:pt x="8204" y="769"/>
                </a:lnTo>
                <a:lnTo>
                  <a:pt x="8188" y="764"/>
                </a:lnTo>
                <a:lnTo>
                  <a:pt x="8200" y="763"/>
                </a:lnTo>
                <a:lnTo>
                  <a:pt x="8210" y="760"/>
                </a:lnTo>
                <a:lnTo>
                  <a:pt x="8214" y="753"/>
                </a:lnTo>
                <a:lnTo>
                  <a:pt x="8220" y="752"/>
                </a:lnTo>
                <a:lnTo>
                  <a:pt x="8242" y="752"/>
                </a:lnTo>
                <a:lnTo>
                  <a:pt x="8262" y="755"/>
                </a:lnTo>
                <a:lnTo>
                  <a:pt x="8315" y="756"/>
                </a:lnTo>
                <a:lnTo>
                  <a:pt x="8306" y="748"/>
                </a:lnTo>
                <a:lnTo>
                  <a:pt x="8290" y="745"/>
                </a:lnTo>
                <a:lnTo>
                  <a:pt x="8263" y="743"/>
                </a:lnTo>
                <a:lnTo>
                  <a:pt x="8243" y="739"/>
                </a:lnTo>
                <a:lnTo>
                  <a:pt x="8220" y="737"/>
                </a:lnTo>
                <a:lnTo>
                  <a:pt x="8174" y="733"/>
                </a:lnTo>
                <a:lnTo>
                  <a:pt x="8153" y="730"/>
                </a:lnTo>
                <a:lnTo>
                  <a:pt x="8108" y="728"/>
                </a:lnTo>
                <a:lnTo>
                  <a:pt x="8094" y="726"/>
                </a:lnTo>
                <a:lnTo>
                  <a:pt x="7996" y="724"/>
                </a:lnTo>
                <a:lnTo>
                  <a:pt x="7951" y="718"/>
                </a:lnTo>
                <a:lnTo>
                  <a:pt x="7930" y="712"/>
                </a:lnTo>
                <a:lnTo>
                  <a:pt x="7893" y="709"/>
                </a:lnTo>
                <a:lnTo>
                  <a:pt x="7886" y="709"/>
                </a:lnTo>
                <a:lnTo>
                  <a:pt x="7886" y="711"/>
                </a:lnTo>
                <a:lnTo>
                  <a:pt x="7888" y="713"/>
                </a:lnTo>
                <a:lnTo>
                  <a:pt x="7924" y="724"/>
                </a:lnTo>
                <a:lnTo>
                  <a:pt x="7934" y="732"/>
                </a:lnTo>
                <a:lnTo>
                  <a:pt x="7945" y="735"/>
                </a:lnTo>
                <a:lnTo>
                  <a:pt x="7928" y="741"/>
                </a:lnTo>
                <a:lnTo>
                  <a:pt x="7914" y="743"/>
                </a:lnTo>
                <a:lnTo>
                  <a:pt x="7857" y="743"/>
                </a:lnTo>
                <a:lnTo>
                  <a:pt x="7852" y="746"/>
                </a:lnTo>
                <a:lnTo>
                  <a:pt x="7845" y="757"/>
                </a:lnTo>
                <a:lnTo>
                  <a:pt x="7852" y="763"/>
                </a:lnTo>
                <a:lnTo>
                  <a:pt x="7865" y="772"/>
                </a:lnTo>
                <a:lnTo>
                  <a:pt x="7882" y="772"/>
                </a:lnTo>
                <a:lnTo>
                  <a:pt x="7882" y="768"/>
                </a:lnTo>
                <a:lnTo>
                  <a:pt x="7888" y="766"/>
                </a:lnTo>
                <a:lnTo>
                  <a:pt x="7925" y="768"/>
                </a:lnTo>
                <a:lnTo>
                  <a:pt x="7930" y="769"/>
                </a:lnTo>
                <a:lnTo>
                  <a:pt x="7922" y="772"/>
                </a:lnTo>
                <a:lnTo>
                  <a:pt x="7912" y="773"/>
                </a:lnTo>
                <a:lnTo>
                  <a:pt x="7915" y="787"/>
                </a:lnTo>
                <a:lnTo>
                  <a:pt x="7901" y="791"/>
                </a:lnTo>
                <a:lnTo>
                  <a:pt x="7917" y="793"/>
                </a:lnTo>
                <a:lnTo>
                  <a:pt x="7933" y="797"/>
                </a:lnTo>
                <a:lnTo>
                  <a:pt x="7950" y="813"/>
                </a:lnTo>
                <a:lnTo>
                  <a:pt x="7983" y="825"/>
                </a:lnTo>
                <a:lnTo>
                  <a:pt x="7993" y="831"/>
                </a:lnTo>
                <a:lnTo>
                  <a:pt x="7969" y="831"/>
                </a:lnTo>
                <a:lnTo>
                  <a:pt x="7953" y="835"/>
                </a:lnTo>
                <a:lnTo>
                  <a:pt x="7945" y="835"/>
                </a:lnTo>
                <a:lnTo>
                  <a:pt x="7920" y="826"/>
                </a:lnTo>
                <a:lnTo>
                  <a:pt x="7896" y="819"/>
                </a:lnTo>
                <a:lnTo>
                  <a:pt x="7888" y="819"/>
                </a:lnTo>
                <a:lnTo>
                  <a:pt x="7886" y="825"/>
                </a:lnTo>
                <a:lnTo>
                  <a:pt x="7868" y="821"/>
                </a:lnTo>
                <a:lnTo>
                  <a:pt x="7864" y="822"/>
                </a:lnTo>
                <a:lnTo>
                  <a:pt x="7859" y="825"/>
                </a:lnTo>
                <a:lnTo>
                  <a:pt x="7859" y="828"/>
                </a:lnTo>
                <a:lnTo>
                  <a:pt x="7862" y="834"/>
                </a:lnTo>
                <a:lnTo>
                  <a:pt x="7861" y="837"/>
                </a:lnTo>
                <a:lnTo>
                  <a:pt x="7865" y="841"/>
                </a:lnTo>
                <a:lnTo>
                  <a:pt x="7874" y="842"/>
                </a:lnTo>
                <a:lnTo>
                  <a:pt x="7879" y="843"/>
                </a:lnTo>
                <a:lnTo>
                  <a:pt x="7898" y="846"/>
                </a:lnTo>
                <a:lnTo>
                  <a:pt x="7884" y="847"/>
                </a:lnTo>
                <a:lnTo>
                  <a:pt x="7883" y="849"/>
                </a:lnTo>
                <a:lnTo>
                  <a:pt x="7884" y="851"/>
                </a:lnTo>
                <a:lnTo>
                  <a:pt x="7876" y="854"/>
                </a:lnTo>
                <a:lnTo>
                  <a:pt x="7884" y="857"/>
                </a:lnTo>
                <a:lnTo>
                  <a:pt x="7891" y="859"/>
                </a:lnTo>
                <a:lnTo>
                  <a:pt x="7895" y="862"/>
                </a:lnTo>
                <a:lnTo>
                  <a:pt x="7892" y="862"/>
                </a:lnTo>
                <a:lnTo>
                  <a:pt x="7880" y="860"/>
                </a:lnTo>
                <a:lnTo>
                  <a:pt x="7865" y="856"/>
                </a:lnTo>
                <a:lnTo>
                  <a:pt x="7840" y="848"/>
                </a:lnTo>
                <a:lnTo>
                  <a:pt x="7827" y="843"/>
                </a:lnTo>
                <a:lnTo>
                  <a:pt x="7807" y="838"/>
                </a:lnTo>
                <a:lnTo>
                  <a:pt x="7744" y="824"/>
                </a:lnTo>
                <a:lnTo>
                  <a:pt x="7717" y="820"/>
                </a:lnTo>
                <a:lnTo>
                  <a:pt x="7702" y="819"/>
                </a:lnTo>
                <a:lnTo>
                  <a:pt x="7683" y="821"/>
                </a:lnTo>
                <a:lnTo>
                  <a:pt x="7676" y="827"/>
                </a:lnTo>
                <a:lnTo>
                  <a:pt x="7657" y="829"/>
                </a:lnTo>
                <a:lnTo>
                  <a:pt x="7647" y="834"/>
                </a:lnTo>
                <a:lnTo>
                  <a:pt x="7648" y="840"/>
                </a:lnTo>
                <a:lnTo>
                  <a:pt x="7608" y="841"/>
                </a:lnTo>
                <a:lnTo>
                  <a:pt x="7575" y="836"/>
                </a:lnTo>
                <a:lnTo>
                  <a:pt x="7551" y="831"/>
                </a:lnTo>
                <a:lnTo>
                  <a:pt x="7520" y="821"/>
                </a:lnTo>
                <a:lnTo>
                  <a:pt x="7484" y="808"/>
                </a:lnTo>
                <a:lnTo>
                  <a:pt x="7481" y="807"/>
                </a:lnTo>
                <a:lnTo>
                  <a:pt x="7475" y="804"/>
                </a:lnTo>
                <a:lnTo>
                  <a:pt x="7464" y="798"/>
                </a:lnTo>
                <a:lnTo>
                  <a:pt x="7455" y="793"/>
                </a:lnTo>
                <a:lnTo>
                  <a:pt x="7452" y="796"/>
                </a:lnTo>
                <a:lnTo>
                  <a:pt x="7453" y="811"/>
                </a:lnTo>
                <a:lnTo>
                  <a:pt x="7455" y="818"/>
                </a:lnTo>
                <a:lnTo>
                  <a:pt x="7463" y="832"/>
                </a:lnTo>
                <a:lnTo>
                  <a:pt x="7470" y="844"/>
                </a:lnTo>
                <a:lnTo>
                  <a:pt x="7474" y="848"/>
                </a:lnTo>
                <a:lnTo>
                  <a:pt x="7482" y="853"/>
                </a:lnTo>
                <a:lnTo>
                  <a:pt x="7478" y="856"/>
                </a:lnTo>
                <a:lnTo>
                  <a:pt x="7479" y="866"/>
                </a:lnTo>
                <a:lnTo>
                  <a:pt x="7485" y="884"/>
                </a:lnTo>
                <a:lnTo>
                  <a:pt x="7483" y="890"/>
                </a:lnTo>
                <a:lnTo>
                  <a:pt x="7478" y="896"/>
                </a:lnTo>
                <a:lnTo>
                  <a:pt x="7473" y="898"/>
                </a:lnTo>
                <a:lnTo>
                  <a:pt x="7464" y="898"/>
                </a:lnTo>
                <a:lnTo>
                  <a:pt x="7450" y="892"/>
                </a:lnTo>
                <a:lnTo>
                  <a:pt x="7432" y="881"/>
                </a:lnTo>
                <a:lnTo>
                  <a:pt x="7425" y="878"/>
                </a:lnTo>
                <a:lnTo>
                  <a:pt x="7426" y="885"/>
                </a:lnTo>
                <a:lnTo>
                  <a:pt x="7417" y="885"/>
                </a:lnTo>
                <a:lnTo>
                  <a:pt x="7393" y="880"/>
                </a:lnTo>
                <a:lnTo>
                  <a:pt x="7365" y="869"/>
                </a:lnTo>
                <a:lnTo>
                  <a:pt x="7342" y="864"/>
                </a:lnTo>
                <a:lnTo>
                  <a:pt x="7288" y="839"/>
                </a:lnTo>
                <a:lnTo>
                  <a:pt x="7267" y="830"/>
                </a:lnTo>
                <a:lnTo>
                  <a:pt x="7253" y="822"/>
                </a:lnTo>
                <a:lnTo>
                  <a:pt x="7237" y="822"/>
                </a:lnTo>
                <a:lnTo>
                  <a:pt x="7226" y="816"/>
                </a:lnTo>
                <a:lnTo>
                  <a:pt x="7228" y="812"/>
                </a:lnTo>
                <a:lnTo>
                  <a:pt x="7244" y="809"/>
                </a:lnTo>
                <a:lnTo>
                  <a:pt x="7260" y="810"/>
                </a:lnTo>
                <a:lnTo>
                  <a:pt x="7237" y="800"/>
                </a:lnTo>
                <a:lnTo>
                  <a:pt x="7225" y="794"/>
                </a:lnTo>
                <a:lnTo>
                  <a:pt x="7216" y="791"/>
                </a:lnTo>
                <a:lnTo>
                  <a:pt x="7225" y="798"/>
                </a:lnTo>
                <a:lnTo>
                  <a:pt x="7228" y="802"/>
                </a:lnTo>
                <a:lnTo>
                  <a:pt x="7227" y="806"/>
                </a:lnTo>
                <a:lnTo>
                  <a:pt x="7221" y="808"/>
                </a:lnTo>
                <a:lnTo>
                  <a:pt x="7151" y="778"/>
                </a:lnTo>
                <a:lnTo>
                  <a:pt x="7113" y="764"/>
                </a:lnTo>
                <a:lnTo>
                  <a:pt x="7095" y="759"/>
                </a:lnTo>
                <a:lnTo>
                  <a:pt x="7076" y="750"/>
                </a:lnTo>
                <a:lnTo>
                  <a:pt x="7079" y="748"/>
                </a:lnTo>
                <a:lnTo>
                  <a:pt x="7118" y="759"/>
                </a:lnTo>
                <a:lnTo>
                  <a:pt x="7143" y="765"/>
                </a:lnTo>
                <a:lnTo>
                  <a:pt x="7191" y="779"/>
                </a:lnTo>
                <a:lnTo>
                  <a:pt x="7212" y="778"/>
                </a:lnTo>
                <a:lnTo>
                  <a:pt x="7213" y="772"/>
                </a:lnTo>
                <a:lnTo>
                  <a:pt x="7199" y="759"/>
                </a:lnTo>
                <a:lnTo>
                  <a:pt x="7178" y="748"/>
                </a:lnTo>
                <a:lnTo>
                  <a:pt x="7161" y="744"/>
                </a:lnTo>
                <a:lnTo>
                  <a:pt x="7123" y="743"/>
                </a:lnTo>
                <a:lnTo>
                  <a:pt x="7110" y="740"/>
                </a:lnTo>
                <a:lnTo>
                  <a:pt x="7115" y="739"/>
                </a:lnTo>
                <a:lnTo>
                  <a:pt x="7123" y="738"/>
                </a:lnTo>
                <a:lnTo>
                  <a:pt x="7131" y="735"/>
                </a:lnTo>
                <a:lnTo>
                  <a:pt x="7142" y="728"/>
                </a:lnTo>
                <a:lnTo>
                  <a:pt x="7148" y="725"/>
                </a:lnTo>
                <a:lnTo>
                  <a:pt x="7139" y="719"/>
                </a:lnTo>
                <a:lnTo>
                  <a:pt x="7116" y="711"/>
                </a:lnTo>
                <a:lnTo>
                  <a:pt x="7092" y="710"/>
                </a:lnTo>
                <a:lnTo>
                  <a:pt x="7085" y="709"/>
                </a:lnTo>
                <a:lnTo>
                  <a:pt x="7090" y="705"/>
                </a:lnTo>
                <a:lnTo>
                  <a:pt x="7095" y="702"/>
                </a:lnTo>
                <a:lnTo>
                  <a:pt x="7100" y="695"/>
                </a:lnTo>
                <a:lnTo>
                  <a:pt x="7097" y="689"/>
                </a:lnTo>
                <a:lnTo>
                  <a:pt x="7094" y="690"/>
                </a:lnTo>
                <a:lnTo>
                  <a:pt x="7084" y="689"/>
                </a:lnTo>
                <a:lnTo>
                  <a:pt x="7078" y="687"/>
                </a:lnTo>
                <a:lnTo>
                  <a:pt x="7074" y="683"/>
                </a:lnTo>
                <a:lnTo>
                  <a:pt x="7059" y="679"/>
                </a:lnTo>
                <a:lnTo>
                  <a:pt x="7047" y="676"/>
                </a:lnTo>
                <a:lnTo>
                  <a:pt x="7025" y="676"/>
                </a:lnTo>
                <a:lnTo>
                  <a:pt x="7022" y="673"/>
                </a:lnTo>
                <a:lnTo>
                  <a:pt x="7020" y="671"/>
                </a:lnTo>
                <a:lnTo>
                  <a:pt x="7009" y="669"/>
                </a:lnTo>
                <a:lnTo>
                  <a:pt x="6996" y="665"/>
                </a:lnTo>
                <a:lnTo>
                  <a:pt x="6991" y="662"/>
                </a:lnTo>
                <a:lnTo>
                  <a:pt x="6986" y="661"/>
                </a:lnTo>
                <a:lnTo>
                  <a:pt x="6968" y="658"/>
                </a:lnTo>
                <a:lnTo>
                  <a:pt x="6915" y="652"/>
                </a:lnTo>
                <a:lnTo>
                  <a:pt x="6912" y="654"/>
                </a:lnTo>
                <a:lnTo>
                  <a:pt x="6914" y="662"/>
                </a:lnTo>
                <a:lnTo>
                  <a:pt x="6905" y="670"/>
                </a:lnTo>
                <a:lnTo>
                  <a:pt x="6886" y="666"/>
                </a:lnTo>
                <a:lnTo>
                  <a:pt x="6882" y="665"/>
                </a:lnTo>
                <a:lnTo>
                  <a:pt x="6878" y="663"/>
                </a:lnTo>
                <a:lnTo>
                  <a:pt x="6877" y="659"/>
                </a:lnTo>
                <a:lnTo>
                  <a:pt x="6875" y="656"/>
                </a:lnTo>
                <a:lnTo>
                  <a:pt x="6868" y="653"/>
                </a:lnTo>
                <a:lnTo>
                  <a:pt x="6864" y="652"/>
                </a:lnTo>
                <a:lnTo>
                  <a:pt x="6858" y="655"/>
                </a:lnTo>
                <a:lnTo>
                  <a:pt x="6846" y="656"/>
                </a:lnTo>
                <a:lnTo>
                  <a:pt x="6842" y="659"/>
                </a:lnTo>
                <a:lnTo>
                  <a:pt x="6831" y="661"/>
                </a:lnTo>
                <a:lnTo>
                  <a:pt x="6825" y="654"/>
                </a:lnTo>
                <a:lnTo>
                  <a:pt x="6752" y="638"/>
                </a:lnTo>
                <a:lnTo>
                  <a:pt x="6731" y="635"/>
                </a:lnTo>
                <a:lnTo>
                  <a:pt x="6721" y="635"/>
                </a:lnTo>
                <a:lnTo>
                  <a:pt x="6701" y="638"/>
                </a:lnTo>
                <a:lnTo>
                  <a:pt x="6698" y="640"/>
                </a:lnTo>
                <a:lnTo>
                  <a:pt x="6696" y="645"/>
                </a:lnTo>
                <a:lnTo>
                  <a:pt x="6671" y="642"/>
                </a:lnTo>
                <a:lnTo>
                  <a:pt x="6669" y="645"/>
                </a:lnTo>
                <a:lnTo>
                  <a:pt x="6672" y="653"/>
                </a:lnTo>
                <a:lnTo>
                  <a:pt x="6684" y="662"/>
                </a:lnTo>
                <a:lnTo>
                  <a:pt x="6689" y="664"/>
                </a:lnTo>
                <a:lnTo>
                  <a:pt x="6696" y="669"/>
                </a:lnTo>
                <a:lnTo>
                  <a:pt x="6712" y="676"/>
                </a:lnTo>
                <a:lnTo>
                  <a:pt x="6727" y="682"/>
                </a:lnTo>
                <a:lnTo>
                  <a:pt x="6725" y="684"/>
                </a:lnTo>
                <a:lnTo>
                  <a:pt x="6722" y="684"/>
                </a:lnTo>
                <a:lnTo>
                  <a:pt x="6721" y="686"/>
                </a:lnTo>
                <a:lnTo>
                  <a:pt x="6723" y="691"/>
                </a:lnTo>
                <a:lnTo>
                  <a:pt x="6725" y="699"/>
                </a:lnTo>
                <a:lnTo>
                  <a:pt x="6720" y="704"/>
                </a:lnTo>
                <a:lnTo>
                  <a:pt x="6709" y="703"/>
                </a:lnTo>
                <a:lnTo>
                  <a:pt x="6677" y="696"/>
                </a:lnTo>
                <a:lnTo>
                  <a:pt x="6672" y="697"/>
                </a:lnTo>
                <a:lnTo>
                  <a:pt x="6675" y="702"/>
                </a:lnTo>
                <a:lnTo>
                  <a:pt x="6694" y="706"/>
                </a:lnTo>
                <a:lnTo>
                  <a:pt x="6698" y="708"/>
                </a:lnTo>
                <a:lnTo>
                  <a:pt x="6696" y="709"/>
                </a:lnTo>
                <a:lnTo>
                  <a:pt x="6687" y="710"/>
                </a:lnTo>
                <a:lnTo>
                  <a:pt x="6668" y="710"/>
                </a:lnTo>
                <a:lnTo>
                  <a:pt x="6651" y="709"/>
                </a:lnTo>
                <a:lnTo>
                  <a:pt x="6635" y="703"/>
                </a:lnTo>
                <a:lnTo>
                  <a:pt x="6626" y="702"/>
                </a:lnTo>
                <a:lnTo>
                  <a:pt x="6599" y="702"/>
                </a:lnTo>
                <a:lnTo>
                  <a:pt x="6579" y="705"/>
                </a:lnTo>
                <a:lnTo>
                  <a:pt x="6549" y="701"/>
                </a:lnTo>
                <a:lnTo>
                  <a:pt x="6504" y="702"/>
                </a:lnTo>
                <a:lnTo>
                  <a:pt x="6492" y="702"/>
                </a:lnTo>
                <a:lnTo>
                  <a:pt x="6463" y="693"/>
                </a:lnTo>
                <a:lnTo>
                  <a:pt x="6427" y="689"/>
                </a:lnTo>
                <a:lnTo>
                  <a:pt x="6380" y="678"/>
                </a:lnTo>
                <a:lnTo>
                  <a:pt x="6366" y="667"/>
                </a:lnTo>
                <a:lnTo>
                  <a:pt x="6362" y="659"/>
                </a:lnTo>
                <a:lnTo>
                  <a:pt x="6381" y="659"/>
                </a:lnTo>
                <a:lnTo>
                  <a:pt x="6391" y="658"/>
                </a:lnTo>
                <a:lnTo>
                  <a:pt x="6386" y="655"/>
                </a:lnTo>
                <a:lnTo>
                  <a:pt x="6382" y="653"/>
                </a:lnTo>
                <a:lnTo>
                  <a:pt x="6348" y="649"/>
                </a:lnTo>
                <a:lnTo>
                  <a:pt x="6273" y="648"/>
                </a:lnTo>
                <a:lnTo>
                  <a:pt x="6213" y="641"/>
                </a:lnTo>
                <a:lnTo>
                  <a:pt x="6135" y="639"/>
                </a:lnTo>
                <a:lnTo>
                  <a:pt x="6109" y="647"/>
                </a:lnTo>
                <a:lnTo>
                  <a:pt x="6062" y="649"/>
                </a:lnTo>
                <a:lnTo>
                  <a:pt x="6053" y="653"/>
                </a:lnTo>
                <a:lnTo>
                  <a:pt x="6033" y="656"/>
                </a:lnTo>
                <a:lnTo>
                  <a:pt x="6042" y="662"/>
                </a:lnTo>
                <a:lnTo>
                  <a:pt x="6058" y="666"/>
                </a:lnTo>
                <a:lnTo>
                  <a:pt x="6064" y="667"/>
                </a:lnTo>
                <a:lnTo>
                  <a:pt x="6072" y="669"/>
                </a:lnTo>
                <a:lnTo>
                  <a:pt x="6070" y="671"/>
                </a:lnTo>
                <a:lnTo>
                  <a:pt x="6067" y="672"/>
                </a:lnTo>
                <a:lnTo>
                  <a:pt x="6063" y="675"/>
                </a:lnTo>
                <a:lnTo>
                  <a:pt x="6061" y="679"/>
                </a:lnTo>
                <a:lnTo>
                  <a:pt x="6071" y="687"/>
                </a:lnTo>
                <a:lnTo>
                  <a:pt x="6076" y="694"/>
                </a:lnTo>
                <a:lnTo>
                  <a:pt x="6079" y="706"/>
                </a:lnTo>
                <a:lnTo>
                  <a:pt x="6076" y="710"/>
                </a:lnTo>
                <a:lnTo>
                  <a:pt x="6077" y="716"/>
                </a:lnTo>
                <a:lnTo>
                  <a:pt x="6088" y="722"/>
                </a:lnTo>
                <a:lnTo>
                  <a:pt x="6096" y="725"/>
                </a:lnTo>
                <a:lnTo>
                  <a:pt x="6116" y="727"/>
                </a:lnTo>
                <a:lnTo>
                  <a:pt x="6123" y="729"/>
                </a:lnTo>
                <a:lnTo>
                  <a:pt x="6122" y="731"/>
                </a:lnTo>
                <a:lnTo>
                  <a:pt x="6096" y="729"/>
                </a:lnTo>
                <a:lnTo>
                  <a:pt x="6081" y="723"/>
                </a:lnTo>
                <a:lnTo>
                  <a:pt x="6076" y="720"/>
                </a:lnTo>
                <a:lnTo>
                  <a:pt x="6069" y="714"/>
                </a:lnTo>
                <a:lnTo>
                  <a:pt x="6071" y="709"/>
                </a:lnTo>
                <a:lnTo>
                  <a:pt x="6075" y="705"/>
                </a:lnTo>
                <a:lnTo>
                  <a:pt x="6072" y="695"/>
                </a:lnTo>
                <a:lnTo>
                  <a:pt x="6064" y="686"/>
                </a:lnTo>
                <a:lnTo>
                  <a:pt x="6047" y="669"/>
                </a:lnTo>
                <a:lnTo>
                  <a:pt x="6028" y="665"/>
                </a:lnTo>
                <a:lnTo>
                  <a:pt x="6014" y="660"/>
                </a:lnTo>
                <a:lnTo>
                  <a:pt x="6016" y="649"/>
                </a:lnTo>
                <a:lnTo>
                  <a:pt x="6014" y="644"/>
                </a:lnTo>
                <a:lnTo>
                  <a:pt x="6002" y="639"/>
                </a:lnTo>
                <a:lnTo>
                  <a:pt x="5981" y="628"/>
                </a:lnTo>
                <a:lnTo>
                  <a:pt x="5965" y="621"/>
                </a:lnTo>
                <a:lnTo>
                  <a:pt x="5956" y="617"/>
                </a:lnTo>
                <a:lnTo>
                  <a:pt x="5947" y="616"/>
                </a:lnTo>
                <a:lnTo>
                  <a:pt x="5966" y="628"/>
                </a:lnTo>
                <a:lnTo>
                  <a:pt x="5966" y="633"/>
                </a:lnTo>
                <a:lnTo>
                  <a:pt x="5965" y="635"/>
                </a:lnTo>
                <a:lnTo>
                  <a:pt x="5941" y="638"/>
                </a:lnTo>
                <a:lnTo>
                  <a:pt x="5925" y="638"/>
                </a:lnTo>
                <a:lnTo>
                  <a:pt x="5900" y="635"/>
                </a:lnTo>
                <a:lnTo>
                  <a:pt x="5865" y="628"/>
                </a:lnTo>
                <a:lnTo>
                  <a:pt x="5854" y="624"/>
                </a:lnTo>
                <a:lnTo>
                  <a:pt x="5842" y="615"/>
                </a:lnTo>
                <a:lnTo>
                  <a:pt x="5853" y="612"/>
                </a:lnTo>
                <a:lnTo>
                  <a:pt x="5857" y="610"/>
                </a:lnTo>
                <a:lnTo>
                  <a:pt x="5842" y="609"/>
                </a:lnTo>
                <a:lnTo>
                  <a:pt x="5828" y="608"/>
                </a:lnTo>
                <a:lnTo>
                  <a:pt x="5833" y="619"/>
                </a:lnTo>
                <a:lnTo>
                  <a:pt x="5824" y="617"/>
                </a:lnTo>
                <a:lnTo>
                  <a:pt x="5774" y="611"/>
                </a:lnTo>
                <a:lnTo>
                  <a:pt x="5765" y="613"/>
                </a:lnTo>
                <a:lnTo>
                  <a:pt x="5757" y="620"/>
                </a:lnTo>
                <a:lnTo>
                  <a:pt x="5755" y="624"/>
                </a:lnTo>
                <a:lnTo>
                  <a:pt x="5755" y="631"/>
                </a:lnTo>
                <a:lnTo>
                  <a:pt x="5762" y="635"/>
                </a:lnTo>
                <a:lnTo>
                  <a:pt x="5767" y="637"/>
                </a:lnTo>
                <a:lnTo>
                  <a:pt x="5790" y="638"/>
                </a:lnTo>
                <a:lnTo>
                  <a:pt x="5809" y="637"/>
                </a:lnTo>
                <a:lnTo>
                  <a:pt x="5826" y="632"/>
                </a:lnTo>
                <a:lnTo>
                  <a:pt x="5833" y="634"/>
                </a:lnTo>
                <a:lnTo>
                  <a:pt x="5840" y="637"/>
                </a:lnTo>
                <a:lnTo>
                  <a:pt x="5837" y="640"/>
                </a:lnTo>
                <a:lnTo>
                  <a:pt x="5820" y="645"/>
                </a:lnTo>
                <a:lnTo>
                  <a:pt x="5797" y="658"/>
                </a:lnTo>
                <a:lnTo>
                  <a:pt x="5783" y="660"/>
                </a:lnTo>
                <a:lnTo>
                  <a:pt x="5760" y="657"/>
                </a:lnTo>
                <a:lnTo>
                  <a:pt x="5757" y="665"/>
                </a:lnTo>
                <a:lnTo>
                  <a:pt x="5754" y="666"/>
                </a:lnTo>
                <a:lnTo>
                  <a:pt x="5726" y="672"/>
                </a:lnTo>
                <a:lnTo>
                  <a:pt x="5712" y="672"/>
                </a:lnTo>
                <a:lnTo>
                  <a:pt x="5712" y="676"/>
                </a:lnTo>
                <a:lnTo>
                  <a:pt x="5702" y="677"/>
                </a:lnTo>
                <a:lnTo>
                  <a:pt x="5695" y="679"/>
                </a:lnTo>
                <a:lnTo>
                  <a:pt x="5684" y="684"/>
                </a:lnTo>
                <a:lnTo>
                  <a:pt x="5660" y="685"/>
                </a:lnTo>
                <a:lnTo>
                  <a:pt x="5641" y="684"/>
                </a:lnTo>
                <a:lnTo>
                  <a:pt x="5603" y="687"/>
                </a:lnTo>
                <a:lnTo>
                  <a:pt x="5595" y="690"/>
                </a:lnTo>
                <a:lnTo>
                  <a:pt x="5592" y="694"/>
                </a:lnTo>
                <a:lnTo>
                  <a:pt x="5593" y="699"/>
                </a:lnTo>
                <a:lnTo>
                  <a:pt x="5591" y="704"/>
                </a:lnTo>
                <a:lnTo>
                  <a:pt x="5577" y="714"/>
                </a:lnTo>
                <a:lnTo>
                  <a:pt x="5561" y="718"/>
                </a:lnTo>
                <a:lnTo>
                  <a:pt x="5544" y="719"/>
                </a:lnTo>
                <a:lnTo>
                  <a:pt x="5556" y="713"/>
                </a:lnTo>
                <a:lnTo>
                  <a:pt x="5565" y="703"/>
                </a:lnTo>
                <a:lnTo>
                  <a:pt x="5570" y="673"/>
                </a:lnTo>
                <a:lnTo>
                  <a:pt x="5600" y="671"/>
                </a:lnTo>
                <a:lnTo>
                  <a:pt x="5603" y="667"/>
                </a:lnTo>
                <a:lnTo>
                  <a:pt x="5610" y="649"/>
                </a:lnTo>
                <a:lnTo>
                  <a:pt x="5614" y="646"/>
                </a:lnTo>
                <a:lnTo>
                  <a:pt x="5646" y="646"/>
                </a:lnTo>
                <a:lnTo>
                  <a:pt x="5668" y="640"/>
                </a:lnTo>
                <a:lnTo>
                  <a:pt x="5696" y="610"/>
                </a:lnTo>
                <a:lnTo>
                  <a:pt x="5720" y="605"/>
                </a:lnTo>
                <a:lnTo>
                  <a:pt x="5732" y="598"/>
                </a:lnTo>
                <a:lnTo>
                  <a:pt x="5732" y="595"/>
                </a:lnTo>
                <a:lnTo>
                  <a:pt x="5730" y="591"/>
                </a:lnTo>
                <a:lnTo>
                  <a:pt x="5724" y="588"/>
                </a:lnTo>
                <a:lnTo>
                  <a:pt x="5720" y="586"/>
                </a:lnTo>
                <a:lnTo>
                  <a:pt x="5740" y="581"/>
                </a:lnTo>
                <a:lnTo>
                  <a:pt x="5741" y="574"/>
                </a:lnTo>
                <a:lnTo>
                  <a:pt x="5767" y="567"/>
                </a:lnTo>
                <a:lnTo>
                  <a:pt x="5783" y="557"/>
                </a:lnTo>
                <a:lnTo>
                  <a:pt x="5812" y="551"/>
                </a:lnTo>
                <a:lnTo>
                  <a:pt x="5822" y="541"/>
                </a:lnTo>
                <a:lnTo>
                  <a:pt x="5854" y="527"/>
                </a:lnTo>
                <a:lnTo>
                  <a:pt x="5871" y="504"/>
                </a:lnTo>
                <a:lnTo>
                  <a:pt x="5863" y="490"/>
                </a:lnTo>
                <a:lnTo>
                  <a:pt x="5847" y="486"/>
                </a:lnTo>
                <a:lnTo>
                  <a:pt x="5831" y="483"/>
                </a:lnTo>
                <a:lnTo>
                  <a:pt x="5817" y="477"/>
                </a:lnTo>
                <a:lnTo>
                  <a:pt x="5811" y="476"/>
                </a:lnTo>
                <a:lnTo>
                  <a:pt x="5802" y="480"/>
                </a:lnTo>
                <a:lnTo>
                  <a:pt x="5771" y="467"/>
                </a:lnTo>
                <a:lnTo>
                  <a:pt x="5745" y="459"/>
                </a:lnTo>
                <a:lnTo>
                  <a:pt x="5744" y="458"/>
                </a:lnTo>
                <a:lnTo>
                  <a:pt x="5746" y="457"/>
                </a:lnTo>
                <a:lnTo>
                  <a:pt x="5755" y="459"/>
                </a:lnTo>
                <a:lnTo>
                  <a:pt x="5801" y="470"/>
                </a:lnTo>
                <a:lnTo>
                  <a:pt x="5819" y="472"/>
                </a:lnTo>
                <a:lnTo>
                  <a:pt x="5826" y="473"/>
                </a:lnTo>
                <a:lnTo>
                  <a:pt x="5833" y="476"/>
                </a:lnTo>
                <a:lnTo>
                  <a:pt x="5836" y="481"/>
                </a:lnTo>
                <a:lnTo>
                  <a:pt x="5841" y="481"/>
                </a:lnTo>
                <a:lnTo>
                  <a:pt x="5842" y="479"/>
                </a:lnTo>
                <a:lnTo>
                  <a:pt x="5839" y="469"/>
                </a:lnTo>
                <a:lnTo>
                  <a:pt x="5832" y="457"/>
                </a:lnTo>
                <a:lnTo>
                  <a:pt x="5825" y="451"/>
                </a:lnTo>
                <a:lnTo>
                  <a:pt x="5809" y="454"/>
                </a:lnTo>
                <a:lnTo>
                  <a:pt x="5778" y="435"/>
                </a:lnTo>
                <a:lnTo>
                  <a:pt x="5768" y="429"/>
                </a:lnTo>
                <a:lnTo>
                  <a:pt x="5755" y="424"/>
                </a:lnTo>
                <a:lnTo>
                  <a:pt x="5742" y="423"/>
                </a:lnTo>
                <a:lnTo>
                  <a:pt x="5738" y="425"/>
                </a:lnTo>
                <a:lnTo>
                  <a:pt x="5745" y="427"/>
                </a:lnTo>
                <a:lnTo>
                  <a:pt x="5755" y="430"/>
                </a:lnTo>
                <a:lnTo>
                  <a:pt x="5755" y="433"/>
                </a:lnTo>
                <a:lnTo>
                  <a:pt x="5754" y="435"/>
                </a:lnTo>
                <a:lnTo>
                  <a:pt x="5745" y="439"/>
                </a:lnTo>
                <a:lnTo>
                  <a:pt x="5736" y="440"/>
                </a:lnTo>
                <a:lnTo>
                  <a:pt x="5737" y="438"/>
                </a:lnTo>
                <a:lnTo>
                  <a:pt x="5737" y="433"/>
                </a:lnTo>
                <a:lnTo>
                  <a:pt x="5728" y="429"/>
                </a:lnTo>
                <a:lnTo>
                  <a:pt x="5721" y="426"/>
                </a:lnTo>
                <a:lnTo>
                  <a:pt x="5700" y="413"/>
                </a:lnTo>
                <a:lnTo>
                  <a:pt x="5685" y="411"/>
                </a:lnTo>
                <a:lnTo>
                  <a:pt x="5675" y="409"/>
                </a:lnTo>
                <a:lnTo>
                  <a:pt x="5666" y="409"/>
                </a:lnTo>
                <a:lnTo>
                  <a:pt x="5658" y="413"/>
                </a:lnTo>
                <a:lnTo>
                  <a:pt x="5659" y="410"/>
                </a:lnTo>
                <a:lnTo>
                  <a:pt x="5658" y="405"/>
                </a:lnTo>
                <a:lnTo>
                  <a:pt x="5641" y="399"/>
                </a:lnTo>
                <a:lnTo>
                  <a:pt x="5626" y="395"/>
                </a:lnTo>
                <a:lnTo>
                  <a:pt x="5612" y="393"/>
                </a:lnTo>
                <a:lnTo>
                  <a:pt x="5593" y="388"/>
                </a:lnTo>
                <a:lnTo>
                  <a:pt x="5572" y="385"/>
                </a:lnTo>
                <a:lnTo>
                  <a:pt x="5528" y="382"/>
                </a:lnTo>
                <a:lnTo>
                  <a:pt x="5502" y="386"/>
                </a:lnTo>
                <a:lnTo>
                  <a:pt x="5460" y="383"/>
                </a:lnTo>
                <a:lnTo>
                  <a:pt x="5418" y="385"/>
                </a:lnTo>
                <a:lnTo>
                  <a:pt x="5400" y="386"/>
                </a:lnTo>
                <a:lnTo>
                  <a:pt x="5388" y="384"/>
                </a:lnTo>
                <a:lnTo>
                  <a:pt x="5379" y="386"/>
                </a:lnTo>
                <a:lnTo>
                  <a:pt x="5380" y="390"/>
                </a:lnTo>
                <a:lnTo>
                  <a:pt x="5387" y="398"/>
                </a:lnTo>
                <a:lnTo>
                  <a:pt x="5379" y="401"/>
                </a:lnTo>
                <a:lnTo>
                  <a:pt x="5374" y="402"/>
                </a:lnTo>
                <a:lnTo>
                  <a:pt x="5344" y="401"/>
                </a:lnTo>
                <a:lnTo>
                  <a:pt x="5327" y="405"/>
                </a:lnTo>
                <a:lnTo>
                  <a:pt x="5315" y="402"/>
                </a:lnTo>
                <a:lnTo>
                  <a:pt x="5298" y="402"/>
                </a:lnTo>
                <a:lnTo>
                  <a:pt x="5289" y="396"/>
                </a:lnTo>
                <a:lnTo>
                  <a:pt x="5299" y="396"/>
                </a:lnTo>
                <a:lnTo>
                  <a:pt x="5307" y="397"/>
                </a:lnTo>
                <a:lnTo>
                  <a:pt x="5311" y="385"/>
                </a:lnTo>
                <a:lnTo>
                  <a:pt x="5318" y="377"/>
                </a:lnTo>
                <a:lnTo>
                  <a:pt x="5323" y="368"/>
                </a:lnTo>
                <a:lnTo>
                  <a:pt x="5307" y="363"/>
                </a:lnTo>
                <a:lnTo>
                  <a:pt x="5281" y="359"/>
                </a:lnTo>
                <a:lnTo>
                  <a:pt x="5272" y="359"/>
                </a:lnTo>
                <a:lnTo>
                  <a:pt x="5269" y="361"/>
                </a:lnTo>
                <a:lnTo>
                  <a:pt x="5243" y="358"/>
                </a:lnTo>
                <a:lnTo>
                  <a:pt x="5231" y="358"/>
                </a:lnTo>
                <a:lnTo>
                  <a:pt x="5215" y="362"/>
                </a:lnTo>
                <a:lnTo>
                  <a:pt x="5208" y="362"/>
                </a:lnTo>
                <a:lnTo>
                  <a:pt x="5195" y="354"/>
                </a:lnTo>
                <a:lnTo>
                  <a:pt x="5175" y="355"/>
                </a:lnTo>
                <a:lnTo>
                  <a:pt x="5105" y="354"/>
                </a:lnTo>
                <a:lnTo>
                  <a:pt x="5109" y="351"/>
                </a:lnTo>
                <a:lnTo>
                  <a:pt x="5142" y="348"/>
                </a:lnTo>
                <a:lnTo>
                  <a:pt x="5166" y="343"/>
                </a:lnTo>
                <a:lnTo>
                  <a:pt x="5177" y="334"/>
                </a:lnTo>
                <a:lnTo>
                  <a:pt x="5193" y="331"/>
                </a:lnTo>
                <a:lnTo>
                  <a:pt x="5183" y="326"/>
                </a:lnTo>
                <a:lnTo>
                  <a:pt x="5174" y="323"/>
                </a:lnTo>
                <a:lnTo>
                  <a:pt x="5159" y="320"/>
                </a:lnTo>
                <a:lnTo>
                  <a:pt x="5131" y="318"/>
                </a:lnTo>
                <a:lnTo>
                  <a:pt x="5106" y="315"/>
                </a:lnTo>
                <a:lnTo>
                  <a:pt x="5091" y="310"/>
                </a:lnTo>
                <a:lnTo>
                  <a:pt x="5045" y="304"/>
                </a:lnTo>
                <a:lnTo>
                  <a:pt x="5035" y="304"/>
                </a:lnTo>
                <a:lnTo>
                  <a:pt x="5016" y="312"/>
                </a:lnTo>
                <a:lnTo>
                  <a:pt x="5001" y="311"/>
                </a:lnTo>
                <a:lnTo>
                  <a:pt x="4990" y="312"/>
                </a:lnTo>
                <a:lnTo>
                  <a:pt x="4968" y="321"/>
                </a:lnTo>
                <a:lnTo>
                  <a:pt x="4930" y="346"/>
                </a:lnTo>
                <a:lnTo>
                  <a:pt x="4924" y="354"/>
                </a:lnTo>
                <a:lnTo>
                  <a:pt x="4924" y="360"/>
                </a:lnTo>
                <a:lnTo>
                  <a:pt x="4916" y="363"/>
                </a:lnTo>
                <a:lnTo>
                  <a:pt x="4918" y="370"/>
                </a:lnTo>
                <a:lnTo>
                  <a:pt x="4926" y="377"/>
                </a:lnTo>
                <a:lnTo>
                  <a:pt x="4935" y="381"/>
                </a:lnTo>
                <a:lnTo>
                  <a:pt x="4948" y="387"/>
                </a:lnTo>
                <a:lnTo>
                  <a:pt x="4950" y="394"/>
                </a:lnTo>
                <a:lnTo>
                  <a:pt x="4950" y="399"/>
                </a:lnTo>
                <a:lnTo>
                  <a:pt x="4957" y="401"/>
                </a:lnTo>
                <a:lnTo>
                  <a:pt x="4969" y="400"/>
                </a:lnTo>
                <a:lnTo>
                  <a:pt x="5004" y="405"/>
                </a:lnTo>
                <a:lnTo>
                  <a:pt x="5003" y="408"/>
                </a:lnTo>
                <a:lnTo>
                  <a:pt x="4980" y="405"/>
                </a:lnTo>
                <a:lnTo>
                  <a:pt x="4965" y="405"/>
                </a:lnTo>
                <a:lnTo>
                  <a:pt x="4947" y="401"/>
                </a:lnTo>
                <a:lnTo>
                  <a:pt x="4919" y="405"/>
                </a:lnTo>
                <a:lnTo>
                  <a:pt x="4893" y="404"/>
                </a:lnTo>
                <a:lnTo>
                  <a:pt x="4873" y="406"/>
                </a:lnTo>
                <a:lnTo>
                  <a:pt x="4825" y="403"/>
                </a:lnTo>
                <a:lnTo>
                  <a:pt x="4824" y="405"/>
                </a:lnTo>
                <a:lnTo>
                  <a:pt x="4838" y="409"/>
                </a:lnTo>
                <a:lnTo>
                  <a:pt x="4850" y="413"/>
                </a:lnTo>
                <a:lnTo>
                  <a:pt x="4882" y="422"/>
                </a:lnTo>
                <a:lnTo>
                  <a:pt x="4895" y="424"/>
                </a:lnTo>
                <a:lnTo>
                  <a:pt x="4918" y="433"/>
                </a:lnTo>
                <a:lnTo>
                  <a:pt x="4937" y="450"/>
                </a:lnTo>
                <a:lnTo>
                  <a:pt x="4934" y="455"/>
                </a:lnTo>
                <a:lnTo>
                  <a:pt x="4932" y="461"/>
                </a:lnTo>
                <a:lnTo>
                  <a:pt x="4929" y="462"/>
                </a:lnTo>
                <a:lnTo>
                  <a:pt x="4922" y="461"/>
                </a:lnTo>
                <a:lnTo>
                  <a:pt x="4928" y="457"/>
                </a:lnTo>
                <a:lnTo>
                  <a:pt x="4925" y="448"/>
                </a:lnTo>
                <a:lnTo>
                  <a:pt x="4924" y="442"/>
                </a:lnTo>
                <a:lnTo>
                  <a:pt x="4913" y="438"/>
                </a:lnTo>
                <a:lnTo>
                  <a:pt x="4909" y="437"/>
                </a:lnTo>
                <a:lnTo>
                  <a:pt x="4904" y="435"/>
                </a:lnTo>
                <a:lnTo>
                  <a:pt x="4874" y="430"/>
                </a:lnTo>
                <a:lnTo>
                  <a:pt x="4858" y="427"/>
                </a:lnTo>
                <a:lnTo>
                  <a:pt x="4844" y="426"/>
                </a:lnTo>
                <a:lnTo>
                  <a:pt x="4835" y="424"/>
                </a:lnTo>
                <a:lnTo>
                  <a:pt x="4821" y="429"/>
                </a:lnTo>
                <a:lnTo>
                  <a:pt x="4812" y="430"/>
                </a:lnTo>
                <a:lnTo>
                  <a:pt x="4803" y="433"/>
                </a:lnTo>
                <a:lnTo>
                  <a:pt x="4801" y="437"/>
                </a:lnTo>
                <a:lnTo>
                  <a:pt x="4786" y="438"/>
                </a:lnTo>
                <a:lnTo>
                  <a:pt x="4788" y="442"/>
                </a:lnTo>
                <a:lnTo>
                  <a:pt x="4784" y="446"/>
                </a:lnTo>
                <a:lnTo>
                  <a:pt x="4770" y="441"/>
                </a:lnTo>
                <a:lnTo>
                  <a:pt x="4762" y="443"/>
                </a:lnTo>
                <a:lnTo>
                  <a:pt x="4749" y="450"/>
                </a:lnTo>
                <a:lnTo>
                  <a:pt x="4728" y="454"/>
                </a:lnTo>
                <a:lnTo>
                  <a:pt x="4728" y="451"/>
                </a:lnTo>
                <a:lnTo>
                  <a:pt x="4726" y="445"/>
                </a:lnTo>
                <a:lnTo>
                  <a:pt x="4719" y="444"/>
                </a:lnTo>
                <a:lnTo>
                  <a:pt x="4689" y="450"/>
                </a:lnTo>
                <a:lnTo>
                  <a:pt x="4682" y="456"/>
                </a:lnTo>
                <a:lnTo>
                  <a:pt x="4675" y="454"/>
                </a:lnTo>
                <a:lnTo>
                  <a:pt x="4686" y="443"/>
                </a:lnTo>
                <a:lnTo>
                  <a:pt x="4686" y="437"/>
                </a:lnTo>
                <a:lnTo>
                  <a:pt x="4673" y="435"/>
                </a:lnTo>
                <a:lnTo>
                  <a:pt x="4649" y="433"/>
                </a:lnTo>
                <a:lnTo>
                  <a:pt x="4635" y="433"/>
                </a:lnTo>
                <a:lnTo>
                  <a:pt x="4617" y="435"/>
                </a:lnTo>
                <a:lnTo>
                  <a:pt x="4585" y="432"/>
                </a:lnTo>
                <a:lnTo>
                  <a:pt x="4585" y="435"/>
                </a:lnTo>
                <a:lnTo>
                  <a:pt x="4578" y="436"/>
                </a:lnTo>
                <a:lnTo>
                  <a:pt x="4557" y="434"/>
                </a:lnTo>
                <a:lnTo>
                  <a:pt x="4543" y="436"/>
                </a:lnTo>
                <a:lnTo>
                  <a:pt x="4534" y="440"/>
                </a:lnTo>
                <a:lnTo>
                  <a:pt x="4513" y="436"/>
                </a:lnTo>
                <a:lnTo>
                  <a:pt x="4507" y="436"/>
                </a:lnTo>
                <a:lnTo>
                  <a:pt x="4503" y="442"/>
                </a:lnTo>
                <a:lnTo>
                  <a:pt x="4489" y="438"/>
                </a:lnTo>
                <a:lnTo>
                  <a:pt x="4490" y="446"/>
                </a:lnTo>
                <a:lnTo>
                  <a:pt x="4498" y="451"/>
                </a:lnTo>
                <a:lnTo>
                  <a:pt x="4505" y="452"/>
                </a:lnTo>
                <a:lnTo>
                  <a:pt x="4509" y="451"/>
                </a:lnTo>
                <a:lnTo>
                  <a:pt x="4510" y="449"/>
                </a:lnTo>
                <a:lnTo>
                  <a:pt x="4513" y="447"/>
                </a:lnTo>
                <a:lnTo>
                  <a:pt x="4531" y="452"/>
                </a:lnTo>
                <a:lnTo>
                  <a:pt x="4533" y="450"/>
                </a:lnTo>
                <a:lnTo>
                  <a:pt x="4537" y="448"/>
                </a:lnTo>
                <a:lnTo>
                  <a:pt x="4547" y="451"/>
                </a:lnTo>
                <a:lnTo>
                  <a:pt x="4574" y="447"/>
                </a:lnTo>
                <a:lnTo>
                  <a:pt x="4572" y="451"/>
                </a:lnTo>
                <a:lnTo>
                  <a:pt x="4544" y="457"/>
                </a:lnTo>
                <a:lnTo>
                  <a:pt x="4490" y="463"/>
                </a:lnTo>
                <a:lnTo>
                  <a:pt x="4480" y="466"/>
                </a:lnTo>
                <a:lnTo>
                  <a:pt x="4446" y="468"/>
                </a:lnTo>
                <a:lnTo>
                  <a:pt x="4429" y="474"/>
                </a:lnTo>
                <a:lnTo>
                  <a:pt x="4398" y="474"/>
                </a:lnTo>
                <a:lnTo>
                  <a:pt x="4351" y="479"/>
                </a:lnTo>
                <a:lnTo>
                  <a:pt x="4323" y="490"/>
                </a:lnTo>
                <a:lnTo>
                  <a:pt x="4304" y="489"/>
                </a:lnTo>
                <a:lnTo>
                  <a:pt x="4275" y="497"/>
                </a:lnTo>
                <a:lnTo>
                  <a:pt x="4267" y="504"/>
                </a:lnTo>
                <a:lnTo>
                  <a:pt x="4225" y="517"/>
                </a:lnTo>
                <a:lnTo>
                  <a:pt x="4188" y="512"/>
                </a:lnTo>
                <a:lnTo>
                  <a:pt x="4180" y="514"/>
                </a:lnTo>
                <a:lnTo>
                  <a:pt x="4178" y="518"/>
                </a:lnTo>
                <a:lnTo>
                  <a:pt x="4183" y="522"/>
                </a:lnTo>
                <a:lnTo>
                  <a:pt x="4195" y="522"/>
                </a:lnTo>
                <a:lnTo>
                  <a:pt x="4206" y="523"/>
                </a:lnTo>
                <a:lnTo>
                  <a:pt x="4220" y="527"/>
                </a:lnTo>
                <a:lnTo>
                  <a:pt x="4222" y="533"/>
                </a:lnTo>
                <a:lnTo>
                  <a:pt x="4209" y="547"/>
                </a:lnTo>
                <a:lnTo>
                  <a:pt x="4202" y="552"/>
                </a:lnTo>
                <a:lnTo>
                  <a:pt x="4191" y="555"/>
                </a:lnTo>
                <a:lnTo>
                  <a:pt x="4152" y="544"/>
                </a:lnTo>
                <a:lnTo>
                  <a:pt x="4151" y="549"/>
                </a:lnTo>
                <a:lnTo>
                  <a:pt x="4149" y="552"/>
                </a:lnTo>
                <a:lnTo>
                  <a:pt x="4137" y="551"/>
                </a:lnTo>
                <a:lnTo>
                  <a:pt x="4138" y="559"/>
                </a:lnTo>
                <a:lnTo>
                  <a:pt x="4160" y="560"/>
                </a:lnTo>
                <a:lnTo>
                  <a:pt x="4184" y="563"/>
                </a:lnTo>
                <a:lnTo>
                  <a:pt x="4205" y="569"/>
                </a:lnTo>
                <a:lnTo>
                  <a:pt x="4223" y="575"/>
                </a:lnTo>
                <a:lnTo>
                  <a:pt x="4240" y="579"/>
                </a:lnTo>
                <a:lnTo>
                  <a:pt x="4250" y="582"/>
                </a:lnTo>
                <a:lnTo>
                  <a:pt x="4232" y="585"/>
                </a:lnTo>
                <a:lnTo>
                  <a:pt x="4211" y="578"/>
                </a:lnTo>
                <a:lnTo>
                  <a:pt x="4201" y="575"/>
                </a:lnTo>
                <a:lnTo>
                  <a:pt x="4191" y="575"/>
                </a:lnTo>
                <a:lnTo>
                  <a:pt x="4179" y="577"/>
                </a:lnTo>
                <a:lnTo>
                  <a:pt x="4175" y="586"/>
                </a:lnTo>
                <a:lnTo>
                  <a:pt x="4189" y="589"/>
                </a:lnTo>
                <a:lnTo>
                  <a:pt x="4216" y="592"/>
                </a:lnTo>
                <a:lnTo>
                  <a:pt x="4228" y="596"/>
                </a:lnTo>
                <a:lnTo>
                  <a:pt x="4283" y="624"/>
                </a:lnTo>
                <a:lnTo>
                  <a:pt x="4294" y="627"/>
                </a:lnTo>
                <a:lnTo>
                  <a:pt x="4305" y="628"/>
                </a:lnTo>
                <a:lnTo>
                  <a:pt x="4311" y="630"/>
                </a:lnTo>
                <a:lnTo>
                  <a:pt x="4302" y="634"/>
                </a:lnTo>
                <a:lnTo>
                  <a:pt x="4300" y="639"/>
                </a:lnTo>
                <a:lnTo>
                  <a:pt x="4295" y="646"/>
                </a:lnTo>
                <a:lnTo>
                  <a:pt x="4249" y="650"/>
                </a:lnTo>
                <a:lnTo>
                  <a:pt x="4237" y="653"/>
                </a:lnTo>
                <a:lnTo>
                  <a:pt x="4234" y="655"/>
                </a:lnTo>
                <a:lnTo>
                  <a:pt x="4230" y="657"/>
                </a:lnTo>
                <a:lnTo>
                  <a:pt x="4228" y="660"/>
                </a:lnTo>
                <a:lnTo>
                  <a:pt x="4231" y="666"/>
                </a:lnTo>
                <a:lnTo>
                  <a:pt x="4238" y="669"/>
                </a:lnTo>
                <a:lnTo>
                  <a:pt x="4250" y="673"/>
                </a:lnTo>
                <a:lnTo>
                  <a:pt x="4301" y="688"/>
                </a:lnTo>
                <a:lnTo>
                  <a:pt x="4300" y="690"/>
                </a:lnTo>
                <a:lnTo>
                  <a:pt x="4287" y="687"/>
                </a:lnTo>
                <a:lnTo>
                  <a:pt x="4270" y="682"/>
                </a:lnTo>
                <a:lnTo>
                  <a:pt x="4251" y="676"/>
                </a:lnTo>
                <a:lnTo>
                  <a:pt x="4229" y="671"/>
                </a:lnTo>
                <a:lnTo>
                  <a:pt x="4225" y="667"/>
                </a:lnTo>
                <a:lnTo>
                  <a:pt x="4220" y="661"/>
                </a:lnTo>
                <a:lnTo>
                  <a:pt x="4219" y="660"/>
                </a:lnTo>
                <a:lnTo>
                  <a:pt x="4219" y="657"/>
                </a:lnTo>
                <a:lnTo>
                  <a:pt x="4230" y="649"/>
                </a:lnTo>
                <a:lnTo>
                  <a:pt x="4245" y="646"/>
                </a:lnTo>
                <a:lnTo>
                  <a:pt x="4261" y="638"/>
                </a:lnTo>
                <a:lnTo>
                  <a:pt x="4275" y="629"/>
                </a:lnTo>
                <a:lnTo>
                  <a:pt x="4268" y="626"/>
                </a:lnTo>
                <a:lnTo>
                  <a:pt x="4262" y="623"/>
                </a:lnTo>
                <a:lnTo>
                  <a:pt x="4241" y="623"/>
                </a:lnTo>
                <a:lnTo>
                  <a:pt x="4204" y="626"/>
                </a:lnTo>
                <a:lnTo>
                  <a:pt x="4183" y="629"/>
                </a:lnTo>
                <a:lnTo>
                  <a:pt x="4178" y="636"/>
                </a:lnTo>
                <a:lnTo>
                  <a:pt x="4162" y="637"/>
                </a:lnTo>
                <a:lnTo>
                  <a:pt x="4154" y="638"/>
                </a:lnTo>
                <a:lnTo>
                  <a:pt x="4130" y="634"/>
                </a:lnTo>
                <a:lnTo>
                  <a:pt x="4112" y="637"/>
                </a:lnTo>
                <a:lnTo>
                  <a:pt x="4064" y="640"/>
                </a:lnTo>
                <a:lnTo>
                  <a:pt x="4058" y="642"/>
                </a:lnTo>
                <a:lnTo>
                  <a:pt x="3946" y="643"/>
                </a:lnTo>
                <a:lnTo>
                  <a:pt x="3923" y="644"/>
                </a:lnTo>
                <a:lnTo>
                  <a:pt x="3870" y="650"/>
                </a:lnTo>
                <a:lnTo>
                  <a:pt x="3872" y="655"/>
                </a:lnTo>
                <a:lnTo>
                  <a:pt x="3877" y="658"/>
                </a:lnTo>
                <a:lnTo>
                  <a:pt x="3872" y="663"/>
                </a:lnTo>
                <a:lnTo>
                  <a:pt x="3871" y="668"/>
                </a:lnTo>
                <a:lnTo>
                  <a:pt x="3877" y="674"/>
                </a:lnTo>
                <a:lnTo>
                  <a:pt x="3881" y="679"/>
                </a:lnTo>
                <a:lnTo>
                  <a:pt x="3887" y="686"/>
                </a:lnTo>
                <a:lnTo>
                  <a:pt x="3895" y="691"/>
                </a:lnTo>
                <a:lnTo>
                  <a:pt x="3906" y="695"/>
                </a:lnTo>
                <a:lnTo>
                  <a:pt x="3915" y="697"/>
                </a:lnTo>
                <a:lnTo>
                  <a:pt x="3925" y="704"/>
                </a:lnTo>
                <a:lnTo>
                  <a:pt x="3926" y="712"/>
                </a:lnTo>
                <a:lnTo>
                  <a:pt x="3925" y="720"/>
                </a:lnTo>
                <a:lnTo>
                  <a:pt x="3927" y="724"/>
                </a:lnTo>
                <a:lnTo>
                  <a:pt x="3936" y="730"/>
                </a:lnTo>
                <a:lnTo>
                  <a:pt x="3949" y="741"/>
                </a:lnTo>
                <a:lnTo>
                  <a:pt x="3952" y="744"/>
                </a:lnTo>
                <a:lnTo>
                  <a:pt x="3976" y="752"/>
                </a:lnTo>
                <a:lnTo>
                  <a:pt x="3990" y="755"/>
                </a:lnTo>
                <a:lnTo>
                  <a:pt x="4011" y="756"/>
                </a:lnTo>
                <a:lnTo>
                  <a:pt x="4026" y="758"/>
                </a:lnTo>
                <a:lnTo>
                  <a:pt x="4050" y="763"/>
                </a:lnTo>
                <a:lnTo>
                  <a:pt x="4058" y="765"/>
                </a:lnTo>
                <a:lnTo>
                  <a:pt x="4061" y="768"/>
                </a:lnTo>
                <a:lnTo>
                  <a:pt x="4072" y="777"/>
                </a:lnTo>
                <a:lnTo>
                  <a:pt x="4076" y="780"/>
                </a:lnTo>
                <a:lnTo>
                  <a:pt x="4108" y="793"/>
                </a:lnTo>
                <a:lnTo>
                  <a:pt x="4116" y="795"/>
                </a:lnTo>
                <a:lnTo>
                  <a:pt x="4147" y="798"/>
                </a:lnTo>
                <a:lnTo>
                  <a:pt x="4160" y="802"/>
                </a:lnTo>
                <a:lnTo>
                  <a:pt x="4182" y="814"/>
                </a:lnTo>
                <a:lnTo>
                  <a:pt x="4185" y="817"/>
                </a:lnTo>
                <a:lnTo>
                  <a:pt x="4190" y="822"/>
                </a:lnTo>
                <a:lnTo>
                  <a:pt x="4192" y="827"/>
                </a:lnTo>
                <a:lnTo>
                  <a:pt x="4192" y="829"/>
                </a:lnTo>
                <a:lnTo>
                  <a:pt x="4190" y="833"/>
                </a:lnTo>
                <a:lnTo>
                  <a:pt x="4189" y="850"/>
                </a:lnTo>
                <a:lnTo>
                  <a:pt x="4191" y="866"/>
                </a:lnTo>
                <a:lnTo>
                  <a:pt x="4210" y="876"/>
                </a:lnTo>
                <a:lnTo>
                  <a:pt x="4240" y="896"/>
                </a:lnTo>
                <a:lnTo>
                  <a:pt x="4250" y="904"/>
                </a:lnTo>
                <a:lnTo>
                  <a:pt x="4264" y="915"/>
                </a:lnTo>
                <a:lnTo>
                  <a:pt x="4267" y="922"/>
                </a:lnTo>
                <a:lnTo>
                  <a:pt x="4267" y="926"/>
                </a:lnTo>
                <a:lnTo>
                  <a:pt x="4260" y="933"/>
                </a:lnTo>
                <a:lnTo>
                  <a:pt x="4247" y="935"/>
                </a:lnTo>
                <a:lnTo>
                  <a:pt x="4234" y="939"/>
                </a:lnTo>
                <a:lnTo>
                  <a:pt x="4239" y="944"/>
                </a:lnTo>
                <a:lnTo>
                  <a:pt x="4245" y="951"/>
                </a:lnTo>
                <a:lnTo>
                  <a:pt x="4247" y="955"/>
                </a:lnTo>
                <a:lnTo>
                  <a:pt x="4246" y="956"/>
                </a:lnTo>
                <a:lnTo>
                  <a:pt x="4238" y="957"/>
                </a:lnTo>
                <a:lnTo>
                  <a:pt x="4230" y="955"/>
                </a:lnTo>
                <a:lnTo>
                  <a:pt x="4221" y="951"/>
                </a:lnTo>
                <a:lnTo>
                  <a:pt x="4211" y="944"/>
                </a:lnTo>
                <a:lnTo>
                  <a:pt x="4212" y="938"/>
                </a:lnTo>
                <a:lnTo>
                  <a:pt x="4217" y="927"/>
                </a:lnTo>
                <a:lnTo>
                  <a:pt x="4214" y="912"/>
                </a:lnTo>
                <a:lnTo>
                  <a:pt x="4209" y="902"/>
                </a:lnTo>
                <a:lnTo>
                  <a:pt x="4202" y="891"/>
                </a:lnTo>
                <a:lnTo>
                  <a:pt x="4194" y="884"/>
                </a:lnTo>
                <a:lnTo>
                  <a:pt x="4181" y="879"/>
                </a:lnTo>
                <a:lnTo>
                  <a:pt x="4173" y="880"/>
                </a:lnTo>
                <a:lnTo>
                  <a:pt x="4165" y="885"/>
                </a:lnTo>
                <a:lnTo>
                  <a:pt x="4168" y="902"/>
                </a:lnTo>
                <a:lnTo>
                  <a:pt x="4163" y="915"/>
                </a:lnTo>
                <a:lnTo>
                  <a:pt x="4165" y="921"/>
                </a:lnTo>
                <a:lnTo>
                  <a:pt x="4168" y="925"/>
                </a:lnTo>
                <a:lnTo>
                  <a:pt x="4169" y="928"/>
                </a:lnTo>
                <a:lnTo>
                  <a:pt x="4160" y="918"/>
                </a:lnTo>
                <a:lnTo>
                  <a:pt x="4154" y="911"/>
                </a:lnTo>
                <a:lnTo>
                  <a:pt x="4155" y="901"/>
                </a:lnTo>
                <a:lnTo>
                  <a:pt x="4153" y="892"/>
                </a:lnTo>
                <a:lnTo>
                  <a:pt x="4147" y="886"/>
                </a:lnTo>
                <a:lnTo>
                  <a:pt x="4136" y="875"/>
                </a:lnTo>
                <a:lnTo>
                  <a:pt x="4133" y="870"/>
                </a:lnTo>
                <a:lnTo>
                  <a:pt x="4132" y="867"/>
                </a:lnTo>
                <a:lnTo>
                  <a:pt x="4126" y="851"/>
                </a:lnTo>
                <a:lnTo>
                  <a:pt x="4135" y="849"/>
                </a:lnTo>
                <a:lnTo>
                  <a:pt x="4156" y="837"/>
                </a:lnTo>
                <a:lnTo>
                  <a:pt x="4158" y="835"/>
                </a:lnTo>
                <a:lnTo>
                  <a:pt x="4160" y="825"/>
                </a:lnTo>
                <a:lnTo>
                  <a:pt x="4162" y="822"/>
                </a:lnTo>
                <a:lnTo>
                  <a:pt x="4162" y="816"/>
                </a:lnTo>
                <a:lnTo>
                  <a:pt x="4151" y="811"/>
                </a:lnTo>
                <a:lnTo>
                  <a:pt x="4141" y="809"/>
                </a:lnTo>
                <a:lnTo>
                  <a:pt x="4125" y="807"/>
                </a:lnTo>
                <a:lnTo>
                  <a:pt x="4111" y="808"/>
                </a:lnTo>
                <a:lnTo>
                  <a:pt x="4082" y="812"/>
                </a:lnTo>
                <a:lnTo>
                  <a:pt x="4054" y="812"/>
                </a:lnTo>
                <a:lnTo>
                  <a:pt x="4042" y="809"/>
                </a:lnTo>
                <a:lnTo>
                  <a:pt x="3985" y="790"/>
                </a:lnTo>
                <a:lnTo>
                  <a:pt x="3977" y="781"/>
                </a:lnTo>
                <a:lnTo>
                  <a:pt x="3972" y="778"/>
                </a:lnTo>
                <a:lnTo>
                  <a:pt x="3967" y="777"/>
                </a:lnTo>
                <a:lnTo>
                  <a:pt x="3949" y="773"/>
                </a:lnTo>
                <a:lnTo>
                  <a:pt x="3910" y="767"/>
                </a:lnTo>
                <a:lnTo>
                  <a:pt x="3865" y="753"/>
                </a:lnTo>
                <a:lnTo>
                  <a:pt x="3802" y="752"/>
                </a:lnTo>
                <a:lnTo>
                  <a:pt x="3786" y="753"/>
                </a:lnTo>
                <a:lnTo>
                  <a:pt x="3772" y="758"/>
                </a:lnTo>
                <a:lnTo>
                  <a:pt x="3761" y="766"/>
                </a:lnTo>
                <a:lnTo>
                  <a:pt x="3755" y="768"/>
                </a:lnTo>
                <a:lnTo>
                  <a:pt x="3746" y="769"/>
                </a:lnTo>
                <a:lnTo>
                  <a:pt x="3746" y="772"/>
                </a:lnTo>
                <a:lnTo>
                  <a:pt x="3746" y="777"/>
                </a:lnTo>
                <a:lnTo>
                  <a:pt x="3754" y="780"/>
                </a:lnTo>
                <a:lnTo>
                  <a:pt x="3772" y="776"/>
                </a:lnTo>
                <a:lnTo>
                  <a:pt x="3788" y="778"/>
                </a:lnTo>
                <a:lnTo>
                  <a:pt x="3799" y="782"/>
                </a:lnTo>
                <a:lnTo>
                  <a:pt x="3810" y="791"/>
                </a:lnTo>
                <a:lnTo>
                  <a:pt x="3810" y="795"/>
                </a:lnTo>
                <a:lnTo>
                  <a:pt x="3787" y="801"/>
                </a:lnTo>
                <a:lnTo>
                  <a:pt x="3772" y="801"/>
                </a:lnTo>
                <a:lnTo>
                  <a:pt x="3729" y="787"/>
                </a:lnTo>
                <a:lnTo>
                  <a:pt x="3715" y="784"/>
                </a:lnTo>
                <a:lnTo>
                  <a:pt x="3687" y="786"/>
                </a:lnTo>
                <a:lnTo>
                  <a:pt x="3671" y="793"/>
                </a:lnTo>
                <a:lnTo>
                  <a:pt x="3665" y="795"/>
                </a:lnTo>
                <a:lnTo>
                  <a:pt x="3674" y="802"/>
                </a:lnTo>
                <a:lnTo>
                  <a:pt x="3691" y="814"/>
                </a:lnTo>
                <a:lnTo>
                  <a:pt x="3702" y="822"/>
                </a:lnTo>
                <a:lnTo>
                  <a:pt x="3712" y="826"/>
                </a:lnTo>
                <a:lnTo>
                  <a:pt x="3747" y="835"/>
                </a:lnTo>
                <a:lnTo>
                  <a:pt x="3765" y="838"/>
                </a:lnTo>
                <a:lnTo>
                  <a:pt x="3796" y="847"/>
                </a:lnTo>
                <a:lnTo>
                  <a:pt x="3812" y="848"/>
                </a:lnTo>
                <a:lnTo>
                  <a:pt x="3824" y="846"/>
                </a:lnTo>
                <a:lnTo>
                  <a:pt x="3848" y="851"/>
                </a:lnTo>
                <a:lnTo>
                  <a:pt x="3870" y="868"/>
                </a:lnTo>
                <a:lnTo>
                  <a:pt x="3880" y="873"/>
                </a:lnTo>
                <a:lnTo>
                  <a:pt x="3888" y="876"/>
                </a:lnTo>
                <a:lnTo>
                  <a:pt x="3899" y="877"/>
                </a:lnTo>
                <a:lnTo>
                  <a:pt x="3904" y="878"/>
                </a:lnTo>
                <a:lnTo>
                  <a:pt x="3908" y="875"/>
                </a:lnTo>
                <a:lnTo>
                  <a:pt x="3921" y="875"/>
                </a:lnTo>
                <a:lnTo>
                  <a:pt x="3920" y="880"/>
                </a:lnTo>
                <a:lnTo>
                  <a:pt x="3916" y="881"/>
                </a:lnTo>
                <a:lnTo>
                  <a:pt x="3889" y="883"/>
                </a:lnTo>
                <a:lnTo>
                  <a:pt x="3874" y="881"/>
                </a:lnTo>
                <a:lnTo>
                  <a:pt x="3854" y="876"/>
                </a:lnTo>
                <a:lnTo>
                  <a:pt x="3811" y="859"/>
                </a:lnTo>
                <a:lnTo>
                  <a:pt x="3771" y="858"/>
                </a:lnTo>
                <a:lnTo>
                  <a:pt x="3769" y="863"/>
                </a:lnTo>
                <a:lnTo>
                  <a:pt x="3752" y="856"/>
                </a:lnTo>
                <a:lnTo>
                  <a:pt x="3709" y="855"/>
                </a:lnTo>
                <a:lnTo>
                  <a:pt x="3680" y="851"/>
                </a:lnTo>
                <a:lnTo>
                  <a:pt x="3649" y="844"/>
                </a:lnTo>
                <a:lnTo>
                  <a:pt x="3645" y="841"/>
                </a:lnTo>
                <a:lnTo>
                  <a:pt x="3641" y="837"/>
                </a:lnTo>
                <a:lnTo>
                  <a:pt x="3647" y="831"/>
                </a:lnTo>
                <a:lnTo>
                  <a:pt x="3648" y="827"/>
                </a:lnTo>
                <a:lnTo>
                  <a:pt x="3644" y="817"/>
                </a:lnTo>
                <a:lnTo>
                  <a:pt x="3619" y="803"/>
                </a:lnTo>
                <a:lnTo>
                  <a:pt x="3613" y="791"/>
                </a:lnTo>
                <a:lnTo>
                  <a:pt x="3619" y="788"/>
                </a:lnTo>
                <a:lnTo>
                  <a:pt x="3619" y="771"/>
                </a:lnTo>
                <a:lnTo>
                  <a:pt x="3622" y="766"/>
                </a:lnTo>
                <a:lnTo>
                  <a:pt x="3624" y="764"/>
                </a:lnTo>
                <a:lnTo>
                  <a:pt x="3625" y="760"/>
                </a:lnTo>
                <a:lnTo>
                  <a:pt x="3619" y="756"/>
                </a:lnTo>
                <a:lnTo>
                  <a:pt x="3614" y="753"/>
                </a:lnTo>
                <a:lnTo>
                  <a:pt x="3606" y="746"/>
                </a:lnTo>
                <a:lnTo>
                  <a:pt x="3603" y="742"/>
                </a:lnTo>
                <a:lnTo>
                  <a:pt x="3599" y="736"/>
                </a:lnTo>
                <a:lnTo>
                  <a:pt x="3585" y="727"/>
                </a:lnTo>
                <a:lnTo>
                  <a:pt x="3572" y="717"/>
                </a:lnTo>
                <a:lnTo>
                  <a:pt x="3555" y="712"/>
                </a:lnTo>
                <a:lnTo>
                  <a:pt x="3541" y="712"/>
                </a:lnTo>
                <a:lnTo>
                  <a:pt x="3537" y="714"/>
                </a:lnTo>
                <a:lnTo>
                  <a:pt x="3533" y="716"/>
                </a:lnTo>
                <a:lnTo>
                  <a:pt x="3546" y="725"/>
                </a:lnTo>
                <a:lnTo>
                  <a:pt x="3558" y="732"/>
                </a:lnTo>
                <a:lnTo>
                  <a:pt x="3566" y="739"/>
                </a:lnTo>
                <a:lnTo>
                  <a:pt x="3575" y="750"/>
                </a:lnTo>
                <a:lnTo>
                  <a:pt x="3583" y="763"/>
                </a:lnTo>
                <a:lnTo>
                  <a:pt x="3584" y="769"/>
                </a:lnTo>
                <a:lnTo>
                  <a:pt x="3583" y="773"/>
                </a:lnTo>
                <a:lnTo>
                  <a:pt x="3574" y="779"/>
                </a:lnTo>
                <a:lnTo>
                  <a:pt x="3558" y="787"/>
                </a:lnTo>
                <a:lnTo>
                  <a:pt x="3548" y="791"/>
                </a:lnTo>
                <a:lnTo>
                  <a:pt x="3526" y="794"/>
                </a:lnTo>
                <a:lnTo>
                  <a:pt x="3511" y="800"/>
                </a:lnTo>
                <a:lnTo>
                  <a:pt x="3493" y="835"/>
                </a:lnTo>
                <a:lnTo>
                  <a:pt x="3500" y="840"/>
                </a:lnTo>
                <a:lnTo>
                  <a:pt x="3518" y="846"/>
                </a:lnTo>
                <a:lnTo>
                  <a:pt x="3531" y="851"/>
                </a:lnTo>
                <a:lnTo>
                  <a:pt x="3538" y="855"/>
                </a:lnTo>
                <a:lnTo>
                  <a:pt x="3556" y="869"/>
                </a:lnTo>
                <a:lnTo>
                  <a:pt x="3617" y="906"/>
                </a:lnTo>
                <a:lnTo>
                  <a:pt x="3623" y="912"/>
                </a:lnTo>
                <a:lnTo>
                  <a:pt x="3621" y="924"/>
                </a:lnTo>
                <a:lnTo>
                  <a:pt x="3611" y="939"/>
                </a:lnTo>
                <a:lnTo>
                  <a:pt x="3609" y="949"/>
                </a:lnTo>
                <a:lnTo>
                  <a:pt x="3611" y="982"/>
                </a:lnTo>
                <a:lnTo>
                  <a:pt x="3614" y="991"/>
                </a:lnTo>
                <a:lnTo>
                  <a:pt x="3626" y="999"/>
                </a:lnTo>
                <a:lnTo>
                  <a:pt x="3643" y="1009"/>
                </a:lnTo>
                <a:lnTo>
                  <a:pt x="3651" y="1017"/>
                </a:lnTo>
                <a:lnTo>
                  <a:pt x="3654" y="1037"/>
                </a:lnTo>
                <a:lnTo>
                  <a:pt x="3661" y="1042"/>
                </a:lnTo>
                <a:lnTo>
                  <a:pt x="3672" y="1045"/>
                </a:lnTo>
                <a:lnTo>
                  <a:pt x="3698" y="1042"/>
                </a:lnTo>
                <a:lnTo>
                  <a:pt x="3732" y="1047"/>
                </a:lnTo>
                <a:lnTo>
                  <a:pt x="3747" y="1045"/>
                </a:lnTo>
                <a:lnTo>
                  <a:pt x="3767" y="1034"/>
                </a:lnTo>
                <a:lnTo>
                  <a:pt x="3776" y="1032"/>
                </a:lnTo>
                <a:lnTo>
                  <a:pt x="3806" y="1034"/>
                </a:lnTo>
                <a:lnTo>
                  <a:pt x="3858" y="1044"/>
                </a:lnTo>
                <a:lnTo>
                  <a:pt x="3913" y="1059"/>
                </a:lnTo>
                <a:lnTo>
                  <a:pt x="3925" y="1064"/>
                </a:lnTo>
                <a:lnTo>
                  <a:pt x="3939" y="1064"/>
                </a:lnTo>
                <a:lnTo>
                  <a:pt x="3962" y="1088"/>
                </a:lnTo>
                <a:lnTo>
                  <a:pt x="3978" y="1102"/>
                </a:lnTo>
                <a:lnTo>
                  <a:pt x="3987" y="1111"/>
                </a:lnTo>
                <a:lnTo>
                  <a:pt x="3996" y="1123"/>
                </a:lnTo>
                <a:lnTo>
                  <a:pt x="3989" y="1125"/>
                </a:lnTo>
                <a:lnTo>
                  <a:pt x="3981" y="1126"/>
                </a:lnTo>
                <a:lnTo>
                  <a:pt x="3977" y="1129"/>
                </a:lnTo>
                <a:lnTo>
                  <a:pt x="3977" y="1146"/>
                </a:lnTo>
                <a:lnTo>
                  <a:pt x="3981" y="1155"/>
                </a:lnTo>
                <a:lnTo>
                  <a:pt x="3994" y="1169"/>
                </a:lnTo>
                <a:lnTo>
                  <a:pt x="4039" y="1176"/>
                </a:lnTo>
                <a:lnTo>
                  <a:pt x="4069" y="1179"/>
                </a:lnTo>
                <a:lnTo>
                  <a:pt x="4088" y="1180"/>
                </a:lnTo>
                <a:lnTo>
                  <a:pt x="4094" y="1182"/>
                </a:lnTo>
                <a:lnTo>
                  <a:pt x="4097" y="1184"/>
                </a:lnTo>
                <a:lnTo>
                  <a:pt x="4074" y="1185"/>
                </a:lnTo>
                <a:lnTo>
                  <a:pt x="4033" y="1187"/>
                </a:lnTo>
                <a:lnTo>
                  <a:pt x="4017" y="1186"/>
                </a:lnTo>
                <a:lnTo>
                  <a:pt x="4010" y="1184"/>
                </a:lnTo>
                <a:lnTo>
                  <a:pt x="3999" y="1179"/>
                </a:lnTo>
                <a:lnTo>
                  <a:pt x="3984" y="1174"/>
                </a:lnTo>
                <a:lnTo>
                  <a:pt x="3977" y="1171"/>
                </a:lnTo>
                <a:lnTo>
                  <a:pt x="3964" y="1167"/>
                </a:lnTo>
                <a:lnTo>
                  <a:pt x="3961" y="1152"/>
                </a:lnTo>
                <a:lnTo>
                  <a:pt x="3942" y="1118"/>
                </a:lnTo>
                <a:lnTo>
                  <a:pt x="3933" y="1103"/>
                </a:lnTo>
                <a:lnTo>
                  <a:pt x="3917" y="1091"/>
                </a:lnTo>
                <a:lnTo>
                  <a:pt x="3881" y="1075"/>
                </a:lnTo>
                <a:lnTo>
                  <a:pt x="3866" y="1064"/>
                </a:lnTo>
                <a:lnTo>
                  <a:pt x="3852" y="1057"/>
                </a:lnTo>
                <a:lnTo>
                  <a:pt x="3840" y="1056"/>
                </a:lnTo>
                <a:lnTo>
                  <a:pt x="3827" y="1057"/>
                </a:lnTo>
                <a:lnTo>
                  <a:pt x="3795" y="1064"/>
                </a:lnTo>
                <a:lnTo>
                  <a:pt x="3764" y="1067"/>
                </a:lnTo>
                <a:lnTo>
                  <a:pt x="3733" y="1077"/>
                </a:lnTo>
                <a:lnTo>
                  <a:pt x="3730" y="1086"/>
                </a:lnTo>
                <a:lnTo>
                  <a:pt x="3736" y="1107"/>
                </a:lnTo>
                <a:lnTo>
                  <a:pt x="3750" y="1119"/>
                </a:lnTo>
                <a:lnTo>
                  <a:pt x="3763" y="1127"/>
                </a:lnTo>
                <a:lnTo>
                  <a:pt x="3779" y="1140"/>
                </a:lnTo>
                <a:lnTo>
                  <a:pt x="3785" y="1148"/>
                </a:lnTo>
                <a:lnTo>
                  <a:pt x="3790" y="1156"/>
                </a:lnTo>
                <a:lnTo>
                  <a:pt x="3796" y="1168"/>
                </a:lnTo>
                <a:lnTo>
                  <a:pt x="3793" y="1174"/>
                </a:lnTo>
                <a:lnTo>
                  <a:pt x="3764" y="1201"/>
                </a:lnTo>
                <a:lnTo>
                  <a:pt x="3762" y="1209"/>
                </a:lnTo>
                <a:lnTo>
                  <a:pt x="3767" y="1231"/>
                </a:lnTo>
                <a:lnTo>
                  <a:pt x="3764" y="1239"/>
                </a:lnTo>
                <a:lnTo>
                  <a:pt x="3751" y="1252"/>
                </a:lnTo>
                <a:lnTo>
                  <a:pt x="3742" y="1257"/>
                </a:lnTo>
                <a:lnTo>
                  <a:pt x="3688" y="1281"/>
                </a:lnTo>
                <a:lnTo>
                  <a:pt x="3689" y="1286"/>
                </a:lnTo>
                <a:lnTo>
                  <a:pt x="3692" y="1302"/>
                </a:lnTo>
                <a:lnTo>
                  <a:pt x="3677" y="1309"/>
                </a:lnTo>
                <a:lnTo>
                  <a:pt x="3667" y="1310"/>
                </a:lnTo>
                <a:lnTo>
                  <a:pt x="3638" y="1302"/>
                </a:lnTo>
                <a:lnTo>
                  <a:pt x="3622" y="1299"/>
                </a:lnTo>
                <a:lnTo>
                  <a:pt x="3607" y="1299"/>
                </a:lnTo>
                <a:lnTo>
                  <a:pt x="3550" y="1301"/>
                </a:lnTo>
                <a:lnTo>
                  <a:pt x="3521" y="1295"/>
                </a:lnTo>
                <a:lnTo>
                  <a:pt x="3498" y="1288"/>
                </a:lnTo>
                <a:lnTo>
                  <a:pt x="3476" y="1285"/>
                </a:lnTo>
                <a:lnTo>
                  <a:pt x="3458" y="1279"/>
                </a:lnTo>
                <a:lnTo>
                  <a:pt x="3451" y="1272"/>
                </a:lnTo>
                <a:lnTo>
                  <a:pt x="3444" y="1265"/>
                </a:lnTo>
                <a:lnTo>
                  <a:pt x="3438" y="1261"/>
                </a:lnTo>
                <a:lnTo>
                  <a:pt x="3435" y="1259"/>
                </a:lnTo>
                <a:lnTo>
                  <a:pt x="3438" y="1256"/>
                </a:lnTo>
                <a:lnTo>
                  <a:pt x="3448" y="1255"/>
                </a:lnTo>
                <a:lnTo>
                  <a:pt x="3486" y="1256"/>
                </a:lnTo>
                <a:lnTo>
                  <a:pt x="3494" y="1253"/>
                </a:lnTo>
                <a:lnTo>
                  <a:pt x="3499" y="1255"/>
                </a:lnTo>
                <a:lnTo>
                  <a:pt x="3513" y="1262"/>
                </a:lnTo>
                <a:lnTo>
                  <a:pt x="3530" y="1268"/>
                </a:lnTo>
                <a:lnTo>
                  <a:pt x="3541" y="1267"/>
                </a:lnTo>
                <a:lnTo>
                  <a:pt x="3548" y="1262"/>
                </a:lnTo>
                <a:lnTo>
                  <a:pt x="3552" y="1262"/>
                </a:lnTo>
                <a:lnTo>
                  <a:pt x="3556" y="1263"/>
                </a:lnTo>
                <a:lnTo>
                  <a:pt x="3550" y="1267"/>
                </a:lnTo>
                <a:lnTo>
                  <a:pt x="3542" y="1270"/>
                </a:lnTo>
                <a:lnTo>
                  <a:pt x="3541" y="1272"/>
                </a:lnTo>
                <a:lnTo>
                  <a:pt x="3541" y="1276"/>
                </a:lnTo>
                <a:lnTo>
                  <a:pt x="3556" y="1282"/>
                </a:lnTo>
                <a:lnTo>
                  <a:pt x="3569" y="1284"/>
                </a:lnTo>
                <a:lnTo>
                  <a:pt x="3583" y="1282"/>
                </a:lnTo>
                <a:lnTo>
                  <a:pt x="3589" y="1276"/>
                </a:lnTo>
                <a:lnTo>
                  <a:pt x="3606" y="1268"/>
                </a:lnTo>
                <a:lnTo>
                  <a:pt x="3620" y="1268"/>
                </a:lnTo>
                <a:lnTo>
                  <a:pt x="3617" y="1261"/>
                </a:lnTo>
                <a:lnTo>
                  <a:pt x="3603" y="1250"/>
                </a:lnTo>
                <a:lnTo>
                  <a:pt x="3594" y="1243"/>
                </a:lnTo>
                <a:lnTo>
                  <a:pt x="3617" y="1245"/>
                </a:lnTo>
                <a:lnTo>
                  <a:pt x="3626" y="1238"/>
                </a:lnTo>
                <a:lnTo>
                  <a:pt x="3651" y="1184"/>
                </a:lnTo>
                <a:lnTo>
                  <a:pt x="3671" y="1174"/>
                </a:lnTo>
                <a:lnTo>
                  <a:pt x="3675" y="1168"/>
                </a:lnTo>
                <a:lnTo>
                  <a:pt x="3677" y="1159"/>
                </a:lnTo>
                <a:lnTo>
                  <a:pt x="3673" y="1149"/>
                </a:lnTo>
                <a:lnTo>
                  <a:pt x="3664" y="1138"/>
                </a:lnTo>
                <a:lnTo>
                  <a:pt x="3660" y="1130"/>
                </a:lnTo>
                <a:lnTo>
                  <a:pt x="3664" y="1120"/>
                </a:lnTo>
                <a:lnTo>
                  <a:pt x="3671" y="1106"/>
                </a:lnTo>
                <a:lnTo>
                  <a:pt x="3677" y="1102"/>
                </a:lnTo>
                <a:lnTo>
                  <a:pt x="3673" y="1097"/>
                </a:lnTo>
                <a:lnTo>
                  <a:pt x="3669" y="1093"/>
                </a:lnTo>
                <a:lnTo>
                  <a:pt x="3638" y="1081"/>
                </a:lnTo>
                <a:lnTo>
                  <a:pt x="3607" y="1072"/>
                </a:lnTo>
                <a:lnTo>
                  <a:pt x="3594" y="1066"/>
                </a:lnTo>
                <a:lnTo>
                  <a:pt x="3583" y="1058"/>
                </a:lnTo>
                <a:lnTo>
                  <a:pt x="3574" y="1048"/>
                </a:lnTo>
                <a:lnTo>
                  <a:pt x="3570" y="1041"/>
                </a:lnTo>
                <a:lnTo>
                  <a:pt x="3561" y="1020"/>
                </a:lnTo>
                <a:lnTo>
                  <a:pt x="3560" y="1011"/>
                </a:lnTo>
                <a:lnTo>
                  <a:pt x="3544" y="983"/>
                </a:lnTo>
                <a:lnTo>
                  <a:pt x="3519" y="949"/>
                </a:lnTo>
                <a:lnTo>
                  <a:pt x="3510" y="939"/>
                </a:lnTo>
                <a:lnTo>
                  <a:pt x="3513" y="933"/>
                </a:lnTo>
                <a:lnTo>
                  <a:pt x="3516" y="928"/>
                </a:lnTo>
                <a:lnTo>
                  <a:pt x="3517" y="923"/>
                </a:lnTo>
                <a:lnTo>
                  <a:pt x="3500" y="891"/>
                </a:lnTo>
                <a:lnTo>
                  <a:pt x="3492" y="878"/>
                </a:lnTo>
                <a:lnTo>
                  <a:pt x="3474" y="861"/>
                </a:lnTo>
                <a:lnTo>
                  <a:pt x="3432" y="847"/>
                </a:lnTo>
                <a:lnTo>
                  <a:pt x="3410" y="834"/>
                </a:lnTo>
                <a:lnTo>
                  <a:pt x="3408" y="829"/>
                </a:lnTo>
                <a:lnTo>
                  <a:pt x="3408" y="826"/>
                </a:lnTo>
                <a:lnTo>
                  <a:pt x="3420" y="821"/>
                </a:lnTo>
                <a:lnTo>
                  <a:pt x="3425" y="813"/>
                </a:lnTo>
                <a:lnTo>
                  <a:pt x="3425" y="802"/>
                </a:lnTo>
                <a:lnTo>
                  <a:pt x="3428" y="786"/>
                </a:lnTo>
                <a:lnTo>
                  <a:pt x="3428" y="779"/>
                </a:lnTo>
                <a:lnTo>
                  <a:pt x="3423" y="756"/>
                </a:lnTo>
                <a:lnTo>
                  <a:pt x="3418" y="744"/>
                </a:lnTo>
                <a:lnTo>
                  <a:pt x="3409" y="726"/>
                </a:lnTo>
                <a:lnTo>
                  <a:pt x="3394" y="722"/>
                </a:lnTo>
                <a:lnTo>
                  <a:pt x="3379" y="718"/>
                </a:lnTo>
                <a:lnTo>
                  <a:pt x="3354" y="714"/>
                </a:lnTo>
                <a:lnTo>
                  <a:pt x="3343" y="715"/>
                </a:lnTo>
                <a:lnTo>
                  <a:pt x="3318" y="708"/>
                </a:lnTo>
                <a:lnTo>
                  <a:pt x="3310" y="707"/>
                </a:lnTo>
                <a:lnTo>
                  <a:pt x="3255" y="709"/>
                </a:lnTo>
                <a:lnTo>
                  <a:pt x="3223" y="708"/>
                </a:lnTo>
                <a:lnTo>
                  <a:pt x="3206" y="710"/>
                </a:lnTo>
                <a:lnTo>
                  <a:pt x="3195" y="710"/>
                </a:lnTo>
                <a:lnTo>
                  <a:pt x="3188" y="709"/>
                </a:lnTo>
                <a:lnTo>
                  <a:pt x="3187" y="706"/>
                </a:lnTo>
                <a:lnTo>
                  <a:pt x="3189" y="704"/>
                </a:lnTo>
                <a:lnTo>
                  <a:pt x="3187" y="702"/>
                </a:lnTo>
                <a:lnTo>
                  <a:pt x="3182" y="701"/>
                </a:lnTo>
                <a:lnTo>
                  <a:pt x="3168" y="704"/>
                </a:lnTo>
                <a:lnTo>
                  <a:pt x="3160" y="728"/>
                </a:lnTo>
                <a:lnTo>
                  <a:pt x="3160" y="752"/>
                </a:lnTo>
                <a:lnTo>
                  <a:pt x="3163" y="786"/>
                </a:lnTo>
                <a:lnTo>
                  <a:pt x="3162" y="800"/>
                </a:lnTo>
                <a:lnTo>
                  <a:pt x="3157" y="814"/>
                </a:lnTo>
                <a:lnTo>
                  <a:pt x="3143" y="826"/>
                </a:lnTo>
                <a:lnTo>
                  <a:pt x="3121" y="838"/>
                </a:lnTo>
                <a:lnTo>
                  <a:pt x="3106" y="844"/>
                </a:lnTo>
                <a:lnTo>
                  <a:pt x="3085" y="849"/>
                </a:lnTo>
                <a:lnTo>
                  <a:pt x="3081" y="862"/>
                </a:lnTo>
                <a:lnTo>
                  <a:pt x="3075" y="868"/>
                </a:lnTo>
                <a:lnTo>
                  <a:pt x="3081" y="872"/>
                </a:lnTo>
                <a:lnTo>
                  <a:pt x="3090" y="870"/>
                </a:lnTo>
                <a:lnTo>
                  <a:pt x="3089" y="878"/>
                </a:lnTo>
                <a:lnTo>
                  <a:pt x="3085" y="884"/>
                </a:lnTo>
                <a:lnTo>
                  <a:pt x="3088" y="887"/>
                </a:lnTo>
                <a:lnTo>
                  <a:pt x="3092" y="891"/>
                </a:lnTo>
                <a:lnTo>
                  <a:pt x="3101" y="893"/>
                </a:lnTo>
                <a:lnTo>
                  <a:pt x="3121" y="889"/>
                </a:lnTo>
                <a:lnTo>
                  <a:pt x="3128" y="893"/>
                </a:lnTo>
                <a:lnTo>
                  <a:pt x="3135" y="898"/>
                </a:lnTo>
                <a:lnTo>
                  <a:pt x="3144" y="919"/>
                </a:lnTo>
                <a:lnTo>
                  <a:pt x="3147" y="937"/>
                </a:lnTo>
                <a:lnTo>
                  <a:pt x="3150" y="944"/>
                </a:lnTo>
                <a:lnTo>
                  <a:pt x="3155" y="949"/>
                </a:lnTo>
                <a:lnTo>
                  <a:pt x="3161" y="955"/>
                </a:lnTo>
                <a:lnTo>
                  <a:pt x="3158" y="962"/>
                </a:lnTo>
                <a:lnTo>
                  <a:pt x="3154" y="964"/>
                </a:lnTo>
                <a:lnTo>
                  <a:pt x="3144" y="963"/>
                </a:lnTo>
                <a:lnTo>
                  <a:pt x="3145" y="979"/>
                </a:lnTo>
                <a:lnTo>
                  <a:pt x="3148" y="988"/>
                </a:lnTo>
                <a:lnTo>
                  <a:pt x="3152" y="995"/>
                </a:lnTo>
                <a:lnTo>
                  <a:pt x="3156" y="999"/>
                </a:lnTo>
                <a:lnTo>
                  <a:pt x="3162" y="1004"/>
                </a:lnTo>
                <a:lnTo>
                  <a:pt x="3163" y="1001"/>
                </a:lnTo>
                <a:lnTo>
                  <a:pt x="3163" y="995"/>
                </a:lnTo>
                <a:lnTo>
                  <a:pt x="3168" y="992"/>
                </a:lnTo>
                <a:lnTo>
                  <a:pt x="3212" y="1002"/>
                </a:lnTo>
                <a:lnTo>
                  <a:pt x="3224" y="1006"/>
                </a:lnTo>
                <a:lnTo>
                  <a:pt x="3242" y="1011"/>
                </a:lnTo>
                <a:lnTo>
                  <a:pt x="3250" y="1016"/>
                </a:lnTo>
                <a:lnTo>
                  <a:pt x="3261" y="1034"/>
                </a:lnTo>
                <a:lnTo>
                  <a:pt x="3286" y="1049"/>
                </a:lnTo>
                <a:lnTo>
                  <a:pt x="3303" y="1058"/>
                </a:lnTo>
                <a:lnTo>
                  <a:pt x="3313" y="1062"/>
                </a:lnTo>
                <a:lnTo>
                  <a:pt x="3321" y="1062"/>
                </a:lnTo>
                <a:lnTo>
                  <a:pt x="3330" y="1059"/>
                </a:lnTo>
                <a:lnTo>
                  <a:pt x="3345" y="1059"/>
                </a:lnTo>
                <a:lnTo>
                  <a:pt x="3343" y="1071"/>
                </a:lnTo>
                <a:lnTo>
                  <a:pt x="3341" y="1094"/>
                </a:lnTo>
                <a:lnTo>
                  <a:pt x="3329" y="1115"/>
                </a:lnTo>
                <a:lnTo>
                  <a:pt x="3321" y="1118"/>
                </a:lnTo>
                <a:lnTo>
                  <a:pt x="3302" y="1109"/>
                </a:lnTo>
                <a:lnTo>
                  <a:pt x="3267" y="1099"/>
                </a:lnTo>
                <a:lnTo>
                  <a:pt x="3258" y="1093"/>
                </a:lnTo>
                <a:lnTo>
                  <a:pt x="3216" y="1077"/>
                </a:lnTo>
                <a:lnTo>
                  <a:pt x="3201" y="1066"/>
                </a:lnTo>
                <a:lnTo>
                  <a:pt x="3182" y="1065"/>
                </a:lnTo>
                <a:lnTo>
                  <a:pt x="3156" y="1060"/>
                </a:lnTo>
                <a:lnTo>
                  <a:pt x="3152" y="1058"/>
                </a:lnTo>
                <a:lnTo>
                  <a:pt x="3130" y="1052"/>
                </a:lnTo>
                <a:lnTo>
                  <a:pt x="3108" y="1048"/>
                </a:lnTo>
                <a:lnTo>
                  <a:pt x="3101" y="1043"/>
                </a:lnTo>
                <a:lnTo>
                  <a:pt x="3085" y="1039"/>
                </a:lnTo>
                <a:lnTo>
                  <a:pt x="3070" y="1037"/>
                </a:lnTo>
                <a:lnTo>
                  <a:pt x="3047" y="1031"/>
                </a:lnTo>
                <a:lnTo>
                  <a:pt x="3038" y="1033"/>
                </a:lnTo>
                <a:lnTo>
                  <a:pt x="3036" y="1025"/>
                </a:lnTo>
                <a:lnTo>
                  <a:pt x="3009" y="1015"/>
                </a:lnTo>
                <a:lnTo>
                  <a:pt x="2977" y="1006"/>
                </a:lnTo>
                <a:lnTo>
                  <a:pt x="2914" y="993"/>
                </a:lnTo>
                <a:lnTo>
                  <a:pt x="2860" y="987"/>
                </a:lnTo>
                <a:lnTo>
                  <a:pt x="2801" y="986"/>
                </a:lnTo>
                <a:lnTo>
                  <a:pt x="2746" y="978"/>
                </a:lnTo>
                <a:lnTo>
                  <a:pt x="2738" y="978"/>
                </a:lnTo>
                <a:lnTo>
                  <a:pt x="2733" y="981"/>
                </a:lnTo>
                <a:lnTo>
                  <a:pt x="2721" y="992"/>
                </a:lnTo>
                <a:lnTo>
                  <a:pt x="2702" y="996"/>
                </a:lnTo>
                <a:lnTo>
                  <a:pt x="2697" y="1001"/>
                </a:lnTo>
                <a:lnTo>
                  <a:pt x="2715" y="1013"/>
                </a:lnTo>
                <a:lnTo>
                  <a:pt x="2751" y="1045"/>
                </a:lnTo>
                <a:lnTo>
                  <a:pt x="2763" y="1042"/>
                </a:lnTo>
                <a:lnTo>
                  <a:pt x="2774" y="1056"/>
                </a:lnTo>
                <a:lnTo>
                  <a:pt x="2770" y="1064"/>
                </a:lnTo>
                <a:lnTo>
                  <a:pt x="2762" y="1074"/>
                </a:lnTo>
                <a:lnTo>
                  <a:pt x="2754" y="1079"/>
                </a:lnTo>
                <a:lnTo>
                  <a:pt x="2732" y="1082"/>
                </a:lnTo>
                <a:lnTo>
                  <a:pt x="2714" y="1082"/>
                </a:lnTo>
                <a:lnTo>
                  <a:pt x="2716" y="1091"/>
                </a:lnTo>
                <a:lnTo>
                  <a:pt x="2725" y="1099"/>
                </a:lnTo>
                <a:lnTo>
                  <a:pt x="2725" y="1103"/>
                </a:lnTo>
                <a:lnTo>
                  <a:pt x="2725" y="1107"/>
                </a:lnTo>
                <a:lnTo>
                  <a:pt x="2723" y="1110"/>
                </a:lnTo>
                <a:lnTo>
                  <a:pt x="2722" y="1111"/>
                </a:lnTo>
                <a:lnTo>
                  <a:pt x="2716" y="1115"/>
                </a:lnTo>
                <a:lnTo>
                  <a:pt x="2706" y="1115"/>
                </a:lnTo>
                <a:lnTo>
                  <a:pt x="2684" y="1109"/>
                </a:lnTo>
                <a:lnTo>
                  <a:pt x="2668" y="1105"/>
                </a:lnTo>
                <a:lnTo>
                  <a:pt x="2662" y="1090"/>
                </a:lnTo>
                <a:lnTo>
                  <a:pt x="2667" y="1083"/>
                </a:lnTo>
                <a:lnTo>
                  <a:pt x="2672" y="1081"/>
                </a:lnTo>
                <a:lnTo>
                  <a:pt x="2676" y="1079"/>
                </a:lnTo>
                <a:lnTo>
                  <a:pt x="2661" y="1069"/>
                </a:lnTo>
                <a:lnTo>
                  <a:pt x="2652" y="1064"/>
                </a:lnTo>
                <a:lnTo>
                  <a:pt x="2645" y="1057"/>
                </a:lnTo>
                <a:lnTo>
                  <a:pt x="2644" y="1054"/>
                </a:lnTo>
                <a:lnTo>
                  <a:pt x="2635" y="1055"/>
                </a:lnTo>
                <a:lnTo>
                  <a:pt x="2598" y="1063"/>
                </a:lnTo>
                <a:lnTo>
                  <a:pt x="2593" y="1070"/>
                </a:lnTo>
                <a:lnTo>
                  <a:pt x="2587" y="1065"/>
                </a:lnTo>
                <a:lnTo>
                  <a:pt x="2545" y="1087"/>
                </a:lnTo>
                <a:lnTo>
                  <a:pt x="2526" y="1095"/>
                </a:lnTo>
                <a:lnTo>
                  <a:pt x="2511" y="1094"/>
                </a:lnTo>
                <a:lnTo>
                  <a:pt x="2489" y="1089"/>
                </a:lnTo>
                <a:lnTo>
                  <a:pt x="2464" y="1089"/>
                </a:lnTo>
                <a:lnTo>
                  <a:pt x="2447" y="1087"/>
                </a:lnTo>
                <a:lnTo>
                  <a:pt x="2440" y="1088"/>
                </a:lnTo>
                <a:lnTo>
                  <a:pt x="2425" y="1093"/>
                </a:lnTo>
                <a:lnTo>
                  <a:pt x="2407" y="1094"/>
                </a:lnTo>
                <a:lnTo>
                  <a:pt x="2392" y="1102"/>
                </a:lnTo>
                <a:lnTo>
                  <a:pt x="2379" y="1113"/>
                </a:lnTo>
                <a:lnTo>
                  <a:pt x="2380" y="1128"/>
                </a:lnTo>
                <a:lnTo>
                  <a:pt x="2371" y="1130"/>
                </a:lnTo>
                <a:lnTo>
                  <a:pt x="2357" y="1122"/>
                </a:lnTo>
                <a:lnTo>
                  <a:pt x="2351" y="1120"/>
                </a:lnTo>
                <a:lnTo>
                  <a:pt x="2346" y="1122"/>
                </a:lnTo>
                <a:lnTo>
                  <a:pt x="2335" y="1122"/>
                </a:lnTo>
                <a:lnTo>
                  <a:pt x="2326" y="1123"/>
                </a:lnTo>
                <a:lnTo>
                  <a:pt x="2318" y="1126"/>
                </a:lnTo>
                <a:lnTo>
                  <a:pt x="2314" y="1126"/>
                </a:lnTo>
                <a:lnTo>
                  <a:pt x="2284" y="1123"/>
                </a:lnTo>
                <a:lnTo>
                  <a:pt x="2277" y="1123"/>
                </a:lnTo>
                <a:lnTo>
                  <a:pt x="2267" y="1122"/>
                </a:lnTo>
                <a:lnTo>
                  <a:pt x="2267" y="1118"/>
                </a:lnTo>
                <a:lnTo>
                  <a:pt x="2270" y="1115"/>
                </a:lnTo>
                <a:lnTo>
                  <a:pt x="2284" y="1113"/>
                </a:lnTo>
                <a:lnTo>
                  <a:pt x="2292" y="1109"/>
                </a:lnTo>
                <a:lnTo>
                  <a:pt x="2302" y="1111"/>
                </a:lnTo>
                <a:lnTo>
                  <a:pt x="2307" y="1106"/>
                </a:lnTo>
                <a:lnTo>
                  <a:pt x="2303" y="1097"/>
                </a:lnTo>
                <a:lnTo>
                  <a:pt x="2289" y="1088"/>
                </a:lnTo>
                <a:lnTo>
                  <a:pt x="2291" y="1081"/>
                </a:lnTo>
                <a:lnTo>
                  <a:pt x="2292" y="1073"/>
                </a:lnTo>
                <a:lnTo>
                  <a:pt x="2294" y="1072"/>
                </a:lnTo>
                <a:lnTo>
                  <a:pt x="2296" y="1069"/>
                </a:lnTo>
                <a:lnTo>
                  <a:pt x="2292" y="1067"/>
                </a:lnTo>
                <a:lnTo>
                  <a:pt x="2283" y="1065"/>
                </a:lnTo>
                <a:lnTo>
                  <a:pt x="2282" y="1063"/>
                </a:lnTo>
                <a:lnTo>
                  <a:pt x="2287" y="1062"/>
                </a:lnTo>
                <a:lnTo>
                  <a:pt x="2321" y="1058"/>
                </a:lnTo>
                <a:lnTo>
                  <a:pt x="2328" y="1056"/>
                </a:lnTo>
                <a:lnTo>
                  <a:pt x="2305" y="1055"/>
                </a:lnTo>
                <a:lnTo>
                  <a:pt x="2279" y="1055"/>
                </a:lnTo>
                <a:lnTo>
                  <a:pt x="2256" y="1063"/>
                </a:lnTo>
                <a:lnTo>
                  <a:pt x="2211" y="1079"/>
                </a:lnTo>
                <a:lnTo>
                  <a:pt x="2191" y="1090"/>
                </a:lnTo>
                <a:lnTo>
                  <a:pt x="2197" y="1090"/>
                </a:lnTo>
                <a:lnTo>
                  <a:pt x="2206" y="1092"/>
                </a:lnTo>
                <a:lnTo>
                  <a:pt x="2215" y="1100"/>
                </a:lnTo>
                <a:lnTo>
                  <a:pt x="2221" y="1102"/>
                </a:lnTo>
                <a:lnTo>
                  <a:pt x="2220" y="1107"/>
                </a:lnTo>
                <a:lnTo>
                  <a:pt x="2208" y="1111"/>
                </a:lnTo>
                <a:lnTo>
                  <a:pt x="2203" y="1115"/>
                </a:lnTo>
                <a:lnTo>
                  <a:pt x="2198" y="1116"/>
                </a:lnTo>
                <a:lnTo>
                  <a:pt x="2194" y="1115"/>
                </a:lnTo>
                <a:lnTo>
                  <a:pt x="2188" y="1113"/>
                </a:lnTo>
                <a:lnTo>
                  <a:pt x="2189" y="1108"/>
                </a:lnTo>
                <a:lnTo>
                  <a:pt x="2192" y="1104"/>
                </a:lnTo>
                <a:lnTo>
                  <a:pt x="2179" y="1097"/>
                </a:lnTo>
                <a:lnTo>
                  <a:pt x="2174" y="1096"/>
                </a:lnTo>
                <a:lnTo>
                  <a:pt x="2169" y="1097"/>
                </a:lnTo>
                <a:lnTo>
                  <a:pt x="2144" y="1102"/>
                </a:lnTo>
                <a:lnTo>
                  <a:pt x="2127" y="1109"/>
                </a:lnTo>
                <a:lnTo>
                  <a:pt x="2111" y="1114"/>
                </a:lnTo>
                <a:lnTo>
                  <a:pt x="2095" y="1115"/>
                </a:lnTo>
                <a:lnTo>
                  <a:pt x="2086" y="1118"/>
                </a:lnTo>
                <a:lnTo>
                  <a:pt x="2069" y="1127"/>
                </a:lnTo>
                <a:lnTo>
                  <a:pt x="2057" y="1131"/>
                </a:lnTo>
                <a:lnTo>
                  <a:pt x="2040" y="1141"/>
                </a:lnTo>
                <a:lnTo>
                  <a:pt x="1992" y="1158"/>
                </a:lnTo>
                <a:lnTo>
                  <a:pt x="1977" y="1160"/>
                </a:lnTo>
                <a:lnTo>
                  <a:pt x="1969" y="1158"/>
                </a:lnTo>
                <a:lnTo>
                  <a:pt x="1962" y="1156"/>
                </a:lnTo>
                <a:lnTo>
                  <a:pt x="1959" y="1158"/>
                </a:lnTo>
                <a:lnTo>
                  <a:pt x="1965" y="1162"/>
                </a:lnTo>
                <a:lnTo>
                  <a:pt x="1976" y="1171"/>
                </a:lnTo>
                <a:lnTo>
                  <a:pt x="1974" y="1176"/>
                </a:lnTo>
                <a:lnTo>
                  <a:pt x="1961" y="1174"/>
                </a:lnTo>
                <a:lnTo>
                  <a:pt x="1936" y="1178"/>
                </a:lnTo>
                <a:lnTo>
                  <a:pt x="1910" y="1184"/>
                </a:lnTo>
                <a:lnTo>
                  <a:pt x="1913" y="1191"/>
                </a:lnTo>
                <a:lnTo>
                  <a:pt x="1916" y="1197"/>
                </a:lnTo>
                <a:lnTo>
                  <a:pt x="1914" y="1206"/>
                </a:lnTo>
                <a:lnTo>
                  <a:pt x="1912" y="1214"/>
                </a:lnTo>
                <a:lnTo>
                  <a:pt x="1914" y="1235"/>
                </a:lnTo>
                <a:lnTo>
                  <a:pt x="1912" y="1241"/>
                </a:lnTo>
                <a:lnTo>
                  <a:pt x="1901" y="1246"/>
                </a:lnTo>
                <a:lnTo>
                  <a:pt x="1848" y="1255"/>
                </a:lnTo>
                <a:lnTo>
                  <a:pt x="1838" y="1256"/>
                </a:lnTo>
                <a:lnTo>
                  <a:pt x="1834" y="1257"/>
                </a:lnTo>
                <a:lnTo>
                  <a:pt x="1831" y="1256"/>
                </a:lnTo>
                <a:lnTo>
                  <a:pt x="1819" y="1254"/>
                </a:lnTo>
                <a:lnTo>
                  <a:pt x="1804" y="1253"/>
                </a:lnTo>
                <a:lnTo>
                  <a:pt x="1796" y="1253"/>
                </a:lnTo>
                <a:lnTo>
                  <a:pt x="1788" y="1249"/>
                </a:lnTo>
                <a:lnTo>
                  <a:pt x="1776" y="1240"/>
                </a:lnTo>
                <a:lnTo>
                  <a:pt x="1758" y="1222"/>
                </a:lnTo>
                <a:lnTo>
                  <a:pt x="1725" y="1213"/>
                </a:lnTo>
                <a:lnTo>
                  <a:pt x="1709" y="1207"/>
                </a:lnTo>
                <a:lnTo>
                  <a:pt x="1705" y="1201"/>
                </a:lnTo>
                <a:lnTo>
                  <a:pt x="1706" y="1194"/>
                </a:lnTo>
                <a:lnTo>
                  <a:pt x="1730" y="1175"/>
                </a:lnTo>
                <a:lnTo>
                  <a:pt x="1739" y="1169"/>
                </a:lnTo>
                <a:lnTo>
                  <a:pt x="1783" y="1163"/>
                </a:lnTo>
                <a:lnTo>
                  <a:pt x="1801" y="1163"/>
                </a:lnTo>
                <a:lnTo>
                  <a:pt x="1818" y="1160"/>
                </a:lnTo>
                <a:lnTo>
                  <a:pt x="1815" y="1149"/>
                </a:lnTo>
                <a:lnTo>
                  <a:pt x="1793" y="1136"/>
                </a:lnTo>
                <a:lnTo>
                  <a:pt x="1769" y="1120"/>
                </a:lnTo>
                <a:lnTo>
                  <a:pt x="1746" y="1102"/>
                </a:lnTo>
                <a:lnTo>
                  <a:pt x="1717" y="1096"/>
                </a:lnTo>
                <a:lnTo>
                  <a:pt x="1686" y="1093"/>
                </a:lnTo>
                <a:lnTo>
                  <a:pt x="1624" y="1096"/>
                </a:lnTo>
                <a:lnTo>
                  <a:pt x="1615" y="1096"/>
                </a:lnTo>
                <a:lnTo>
                  <a:pt x="1571" y="1084"/>
                </a:lnTo>
                <a:lnTo>
                  <a:pt x="1567" y="1084"/>
                </a:lnTo>
                <a:lnTo>
                  <a:pt x="1562" y="1084"/>
                </a:lnTo>
                <a:lnTo>
                  <a:pt x="1564" y="1088"/>
                </a:lnTo>
                <a:lnTo>
                  <a:pt x="1568" y="1090"/>
                </a:lnTo>
                <a:lnTo>
                  <a:pt x="1629" y="1117"/>
                </a:lnTo>
                <a:lnTo>
                  <a:pt x="1634" y="1123"/>
                </a:lnTo>
                <a:lnTo>
                  <a:pt x="1638" y="1133"/>
                </a:lnTo>
                <a:lnTo>
                  <a:pt x="1638" y="1136"/>
                </a:lnTo>
                <a:lnTo>
                  <a:pt x="1640" y="1140"/>
                </a:lnTo>
                <a:lnTo>
                  <a:pt x="1642" y="1147"/>
                </a:lnTo>
                <a:lnTo>
                  <a:pt x="1637" y="1177"/>
                </a:lnTo>
                <a:lnTo>
                  <a:pt x="1630" y="1199"/>
                </a:lnTo>
                <a:lnTo>
                  <a:pt x="1629" y="1209"/>
                </a:lnTo>
                <a:lnTo>
                  <a:pt x="1630" y="1216"/>
                </a:lnTo>
                <a:lnTo>
                  <a:pt x="1637" y="1222"/>
                </a:lnTo>
                <a:lnTo>
                  <a:pt x="1652" y="1224"/>
                </a:lnTo>
                <a:lnTo>
                  <a:pt x="1670" y="1230"/>
                </a:lnTo>
                <a:lnTo>
                  <a:pt x="1681" y="1239"/>
                </a:lnTo>
                <a:lnTo>
                  <a:pt x="1684" y="1245"/>
                </a:lnTo>
                <a:lnTo>
                  <a:pt x="1688" y="1258"/>
                </a:lnTo>
                <a:lnTo>
                  <a:pt x="1695" y="1269"/>
                </a:lnTo>
                <a:lnTo>
                  <a:pt x="1688" y="1288"/>
                </a:lnTo>
                <a:lnTo>
                  <a:pt x="1683" y="1295"/>
                </a:lnTo>
                <a:lnTo>
                  <a:pt x="1679" y="1311"/>
                </a:lnTo>
                <a:lnTo>
                  <a:pt x="1685" y="1322"/>
                </a:lnTo>
                <a:lnTo>
                  <a:pt x="1685" y="1327"/>
                </a:lnTo>
                <a:lnTo>
                  <a:pt x="1685" y="1332"/>
                </a:lnTo>
                <a:lnTo>
                  <a:pt x="1678" y="1328"/>
                </a:lnTo>
                <a:lnTo>
                  <a:pt x="1671" y="1323"/>
                </a:lnTo>
                <a:lnTo>
                  <a:pt x="1663" y="1319"/>
                </a:lnTo>
                <a:lnTo>
                  <a:pt x="1654" y="1318"/>
                </a:lnTo>
                <a:lnTo>
                  <a:pt x="1646" y="1319"/>
                </a:lnTo>
                <a:lnTo>
                  <a:pt x="1641" y="1321"/>
                </a:lnTo>
                <a:lnTo>
                  <a:pt x="1641" y="1316"/>
                </a:lnTo>
                <a:lnTo>
                  <a:pt x="1646" y="1309"/>
                </a:lnTo>
                <a:lnTo>
                  <a:pt x="1641" y="1306"/>
                </a:lnTo>
                <a:lnTo>
                  <a:pt x="1637" y="1303"/>
                </a:lnTo>
                <a:lnTo>
                  <a:pt x="1612" y="1294"/>
                </a:lnTo>
                <a:lnTo>
                  <a:pt x="1596" y="1293"/>
                </a:lnTo>
                <a:lnTo>
                  <a:pt x="1582" y="1294"/>
                </a:lnTo>
                <a:lnTo>
                  <a:pt x="1566" y="1293"/>
                </a:lnTo>
                <a:lnTo>
                  <a:pt x="1554" y="1288"/>
                </a:lnTo>
                <a:lnTo>
                  <a:pt x="1544" y="1285"/>
                </a:lnTo>
                <a:lnTo>
                  <a:pt x="1537" y="1284"/>
                </a:lnTo>
                <a:lnTo>
                  <a:pt x="1529" y="1289"/>
                </a:lnTo>
                <a:lnTo>
                  <a:pt x="1512" y="1308"/>
                </a:lnTo>
                <a:lnTo>
                  <a:pt x="1493" y="1321"/>
                </a:lnTo>
                <a:lnTo>
                  <a:pt x="1467" y="1331"/>
                </a:lnTo>
                <a:lnTo>
                  <a:pt x="1447" y="1334"/>
                </a:lnTo>
                <a:lnTo>
                  <a:pt x="1441" y="1336"/>
                </a:lnTo>
                <a:lnTo>
                  <a:pt x="1431" y="1347"/>
                </a:lnTo>
                <a:lnTo>
                  <a:pt x="1420" y="1356"/>
                </a:lnTo>
                <a:lnTo>
                  <a:pt x="1386" y="1371"/>
                </a:lnTo>
                <a:lnTo>
                  <a:pt x="1385" y="1377"/>
                </a:lnTo>
                <a:lnTo>
                  <a:pt x="1385" y="1385"/>
                </a:lnTo>
                <a:lnTo>
                  <a:pt x="1390" y="1394"/>
                </a:lnTo>
                <a:lnTo>
                  <a:pt x="1399" y="1403"/>
                </a:lnTo>
                <a:lnTo>
                  <a:pt x="1422" y="1421"/>
                </a:lnTo>
                <a:lnTo>
                  <a:pt x="1433" y="1427"/>
                </a:lnTo>
                <a:lnTo>
                  <a:pt x="1443" y="1437"/>
                </a:lnTo>
                <a:lnTo>
                  <a:pt x="1450" y="1449"/>
                </a:lnTo>
                <a:lnTo>
                  <a:pt x="1448" y="1451"/>
                </a:lnTo>
                <a:lnTo>
                  <a:pt x="1433" y="1448"/>
                </a:lnTo>
                <a:lnTo>
                  <a:pt x="1422" y="1449"/>
                </a:lnTo>
                <a:lnTo>
                  <a:pt x="1408" y="1457"/>
                </a:lnTo>
                <a:lnTo>
                  <a:pt x="1408" y="1460"/>
                </a:lnTo>
                <a:lnTo>
                  <a:pt x="1404" y="1468"/>
                </a:lnTo>
                <a:lnTo>
                  <a:pt x="1391" y="1468"/>
                </a:lnTo>
                <a:lnTo>
                  <a:pt x="1351" y="1455"/>
                </a:lnTo>
                <a:lnTo>
                  <a:pt x="1317" y="1448"/>
                </a:lnTo>
                <a:lnTo>
                  <a:pt x="1311" y="1448"/>
                </a:lnTo>
                <a:lnTo>
                  <a:pt x="1303" y="1444"/>
                </a:lnTo>
                <a:lnTo>
                  <a:pt x="1301" y="1440"/>
                </a:lnTo>
                <a:lnTo>
                  <a:pt x="1288" y="1441"/>
                </a:lnTo>
                <a:lnTo>
                  <a:pt x="1279" y="1441"/>
                </a:lnTo>
                <a:lnTo>
                  <a:pt x="1271" y="1438"/>
                </a:lnTo>
                <a:lnTo>
                  <a:pt x="1231" y="1417"/>
                </a:lnTo>
                <a:lnTo>
                  <a:pt x="1202" y="1409"/>
                </a:lnTo>
                <a:lnTo>
                  <a:pt x="1195" y="1409"/>
                </a:lnTo>
                <a:lnTo>
                  <a:pt x="1184" y="1411"/>
                </a:lnTo>
                <a:lnTo>
                  <a:pt x="1181" y="1428"/>
                </a:lnTo>
                <a:lnTo>
                  <a:pt x="1171" y="1433"/>
                </a:lnTo>
                <a:lnTo>
                  <a:pt x="1163" y="1433"/>
                </a:lnTo>
                <a:lnTo>
                  <a:pt x="1164" y="1441"/>
                </a:lnTo>
                <a:lnTo>
                  <a:pt x="1169" y="1448"/>
                </a:lnTo>
                <a:lnTo>
                  <a:pt x="1173" y="1451"/>
                </a:lnTo>
                <a:lnTo>
                  <a:pt x="1185" y="1457"/>
                </a:lnTo>
                <a:lnTo>
                  <a:pt x="1209" y="1476"/>
                </a:lnTo>
                <a:lnTo>
                  <a:pt x="1220" y="1484"/>
                </a:lnTo>
                <a:lnTo>
                  <a:pt x="1229" y="1486"/>
                </a:lnTo>
                <a:lnTo>
                  <a:pt x="1239" y="1487"/>
                </a:lnTo>
                <a:lnTo>
                  <a:pt x="1262" y="1485"/>
                </a:lnTo>
                <a:lnTo>
                  <a:pt x="1270" y="1488"/>
                </a:lnTo>
                <a:lnTo>
                  <a:pt x="1279" y="1492"/>
                </a:lnTo>
                <a:lnTo>
                  <a:pt x="1283" y="1503"/>
                </a:lnTo>
                <a:lnTo>
                  <a:pt x="1291" y="1514"/>
                </a:lnTo>
                <a:lnTo>
                  <a:pt x="1293" y="1520"/>
                </a:lnTo>
                <a:lnTo>
                  <a:pt x="1287" y="1528"/>
                </a:lnTo>
                <a:lnTo>
                  <a:pt x="1264" y="1533"/>
                </a:lnTo>
                <a:lnTo>
                  <a:pt x="1251" y="1541"/>
                </a:lnTo>
                <a:lnTo>
                  <a:pt x="1246" y="1540"/>
                </a:lnTo>
                <a:lnTo>
                  <a:pt x="1215" y="1532"/>
                </a:lnTo>
                <a:lnTo>
                  <a:pt x="1195" y="1528"/>
                </a:lnTo>
                <a:lnTo>
                  <a:pt x="1168" y="1522"/>
                </a:lnTo>
                <a:lnTo>
                  <a:pt x="1163" y="1519"/>
                </a:lnTo>
                <a:lnTo>
                  <a:pt x="1149" y="1504"/>
                </a:lnTo>
                <a:lnTo>
                  <a:pt x="1121" y="1490"/>
                </a:lnTo>
                <a:lnTo>
                  <a:pt x="1109" y="1486"/>
                </a:lnTo>
                <a:lnTo>
                  <a:pt x="1094" y="1489"/>
                </a:lnTo>
                <a:lnTo>
                  <a:pt x="1082" y="1488"/>
                </a:lnTo>
                <a:lnTo>
                  <a:pt x="1063" y="1481"/>
                </a:lnTo>
                <a:lnTo>
                  <a:pt x="1049" y="1469"/>
                </a:lnTo>
                <a:lnTo>
                  <a:pt x="1046" y="1455"/>
                </a:lnTo>
                <a:lnTo>
                  <a:pt x="1048" y="1452"/>
                </a:lnTo>
                <a:lnTo>
                  <a:pt x="1052" y="1451"/>
                </a:lnTo>
                <a:lnTo>
                  <a:pt x="1042" y="1447"/>
                </a:lnTo>
                <a:lnTo>
                  <a:pt x="1040" y="1435"/>
                </a:lnTo>
                <a:lnTo>
                  <a:pt x="1037" y="1428"/>
                </a:lnTo>
                <a:lnTo>
                  <a:pt x="1024" y="1411"/>
                </a:lnTo>
                <a:lnTo>
                  <a:pt x="1011" y="1401"/>
                </a:lnTo>
                <a:lnTo>
                  <a:pt x="1000" y="1390"/>
                </a:lnTo>
                <a:lnTo>
                  <a:pt x="1009" y="1384"/>
                </a:lnTo>
                <a:lnTo>
                  <a:pt x="1014" y="1379"/>
                </a:lnTo>
                <a:lnTo>
                  <a:pt x="1018" y="1365"/>
                </a:lnTo>
                <a:lnTo>
                  <a:pt x="1019" y="1360"/>
                </a:lnTo>
                <a:lnTo>
                  <a:pt x="1021" y="1354"/>
                </a:lnTo>
                <a:lnTo>
                  <a:pt x="1021" y="1350"/>
                </a:lnTo>
                <a:lnTo>
                  <a:pt x="1020" y="1345"/>
                </a:lnTo>
                <a:lnTo>
                  <a:pt x="1010" y="1337"/>
                </a:lnTo>
                <a:lnTo>
                  <a:pt x="987" y="1321"/>
                </a:lnTo>
                <a:lnTo>
                  <a:pt x="965" y="1312"/>
                </a:lnTo>
                <a:lnTo>
                  <a:pt x="923" y="1303"/>
                </a:lnTo>
                <a:lnTo>
                  <a:pt x="913" y="1303"/>
                </a:lnTo>
                <a:lnTo>
                  <a:pt x="909" y="1302"/>
                </a:lnTo>
                <a:lnTo>
                  <a:pt x="917" y="1300"/>
                </a:lnTo>
                <a:lnTo>
                  <a:pt x="924" y="1297"/>
                </a:lnTo>
                <a:lnTo>
                  <a:pt x="928" y="1291"/>
                </a:lnTo>
                <a:lnTo>
                  <a:pt x="917" y="1289"/>
                </a:lnTo>
                <a:lnTo>
                  <a:pt x="909" y="1288"/>
                </a:lnTo>
                <a:lnTo>
                  <a:pt x="895" y="1283"/>
                </a:lnTo>
                <a:lnTo>
                  <a:pt x="892" y="1279"/>
                </a:lnTo>
                <a:lnTo>
                  <a:pt x="895" y="1276"/>
                </a:lnTo>
                <a:lnTo>
                  <a:pt x="890" y="1269"/>
                </a:lnTo>
                <a:lnTo>
                  <a:pt x="872" y="1266"/>
                </a:lnTo>
                <a:lnTo>
                  <a:pt x="867" y="1265"/>
                </a:lnTo>
                <a:lnTo>
                  <a:pt x="866" y="1262"/>
                </a:lnTo>
                <a:lnTo>
                  <a:pt x="853" y="1255"/>
                </a:lnTo>
                <a:lnTo>
                  <a:pt x="835" y="1247"/>
                </a:lnTo>
                <a:lnTo>
                  <a:pt x="836" y="1239"/>
                </a:lnTo>
                <a:lnTo>
                  <a:pt x="824" y="1233"/>
                </a:lnTo>
                <a:lnTo>
                  <a:pt x="813" y="1229"/>
                </a:lnTo>
                <a:lnTo>
                  <a:pt x="798" y="1227"/>
                </a:lnTo>
                <a:lnTo>
                  <a:pt x="791" y="1224"/>
                </a:lnTo>
                <a:lnTo>
                  <a:pt x="826" y="1225"/>
                </a:lnTo>
                <a:lnTo>
                  <a:pt x="866" y="1231"/>
                </a:lnTo>
                <a:lnTo>
                  <a:pt x="863" y="1233"/>
                </a:lnTo>
                <a:lnTo>
                  <a:pt x="861" y="1237"/>
                </a:lnTo>
                <a:lnTo>
                  <a:pt x="874" y="1247"/>
                </a:lnTo>
                <a:lnTo>
                  <a:pt x="885" y="1253"/>
                </a:lnTo>
                <a:lnTo>
                  <a:pt x="910" y="1261"/>
                </a:lnTo>
                <a:lnTo>
                  <a:pt x="913" y="1261"/>
                </a:lnTo>
                <a:lnTo>
                  <a:pt x="917" y="1259"/>
                </a:lnTo>
                <a:lnTo>
                  <a:pt x="930" y="1262"/>
                </a:lnTo>
                <a:lnTo>
                  <a:pt x="941" y="1266"/>
                </a:lnTo>
                <a:lnTo>
                  <a:pt x="959" y="1266"/>
                </a:lnTo>
                <a:lnTo>
                  <a:pt x="981" y="1271"/>
                </a:lnTo>
                <a:lnTo>
                  <a:pt x="980" y="1273"/>
                </a:lnTo>
                <a:lnTo>
                  <a:pt x="978" y="1275"/>
                </a:lnTo>
                <a:lnTo>
                  <a:pt x="985" y="1282"/>
                </a:lnTo>
                <a:lnTo>
                  <a:pt x="994" y="1281"/>
                </a:lnTo>
                <a:lnTo>
                  <a:pt x="1008" y="1275"/>
                </a:lnTo>
                <a:lnTo>
                  <a:pt x="1050" y="1293"/>
                </a:lnTo>
                <a:lnTo>
                  <a:pt x="1061" y="1296"/>
                </a:lnTo>
                <a:lnTo>
                  <a:pt x="1125" y="1304"/>
                </a:lnTo>
                <a:lnTo>
                  <a:pt x="1153" y="1305"/>
                </a:lnTo>
                <a:lnTo>
                  <a:pt x="1168" y="1307"/>
                </a:lnTo>
                <a:lnTo>
                  <a:pt x="1192" y="1312"/>
                </a:lnTo>
                <a:lnTo>
                  <a:pt x="1218" y="1321"/>
                </a:lnTo>
                <a:lnTo>
                  <a:pt x="1238" y="1324"/>
                </a:lnTo>
                <a:lnTo>
                  <a:pt x="1275" y="1327"/>
                </a:lnTo>
                <a:lnTo>
                  <a:pt x="1293" y="1326"/>
                </a:lnTo>
                <a:lnTo>
                  <a:pt x="1337" y="1320"/>
                </a:lnTo>
                <a:lnTo>
                  <a:pt x="1391" y="1305"/>
                </a:lnTo>
                <a:lnTo>
                  <a:pt x="1418" y="1291"/>
                </a:lnTo>
                <a:lnTo>
                  <a:pt x="1457" y="1255"/>
                </a:lnTo>
                <a:lnTo>
                  <a:pt x="1461" y="1247"/>
                </a:lnTo>
                <a:lnTo>
                  <a:pt x="1461" y="1228"/>
                </a:lnTo>
                <a:lnTo>
                  <a:pt x="1460" y="1220"/>
                </a:lnTo>
                <a:lnTo>
                  <a:pt x="1453" y="1219"/>
                </a:lnTo>
                <a:lnTo>
                  <a:pt x="1443" y="1215"/>
                </a:lnTo>
                <a:lnTo>
                  <a:pt x="1440" y="1204"/>
                </a:lnTo>
                <a:lnTo>
                  <a:pt x="1433" y="1198"/>
                </a:lnTo>
                <a:lnTo>
                  <a:pt x="1421" y="1173"/>
                </a:lnTo>
                <a:lnTo>
                  <a:pt x="1405" y="1170"/>
                </a:lnTo>
                <a:lnTo>
                  <a:pt x="1397" y="1167"/>
                </a:lnTo>
                <a:lnTo>
                  <a:pt x="1387" y="1166"/>
                </a:lnTo>
                <a:lnTo>
                  <a:pt x="1376" y="1162"/>
                </a:lnTo>
                <a:lnTo>
                  <a:pt x="1362" y="1152"/>
                </a:lnTo>
                <a:lnTo>
                  <a:pt x="1348" y="1145"/>
                </a:lnTo>
                <a:lnTo>
                  <a:pt x="1335" y="1136"/>
                </a:lnTo>
                <a:lnTo>
                  <a:pt x="1328" y="1133"/>
                </a:lnTo>
                <a:lnTo>
                  <a:pt x="1324" y="1132"/>
                </a:lnTo>
                <a:lnTo>
                  <a:pt x="1328" y="1136"/>
                </a:lnTo>
                <a:lnTo>
                  <a:pt x="1331" y="1141"/>
                </a:lnTo>
                <a:lnTo>
                  <a:pt x="1313" y="1140"/>
                </a:lnTo>
                <a:lnTo>
                  <a:pt x="1257" y="1117"/>
                </a:lnTo>
                <a:lnTo>
                  <a:pt x="1247" y="1115"/>
                </a:lnTo>
                <a:lnTo>
                  <a:pt x="1244" y="1117"/>
                </a:lnTo>
                <a:lnTo>
                  <a:pt x="1228" y="1114"/>
                </a:lnTo>
                <a:lnTo>
                  <a:pt x="1221" y="1108"/>
                </a:lnTo>
                <a:lnTo>
                  <a:pt x="1171" y="1083"/>
                </a:lnTo>
                <a:lnTo>
                  <a:pt x="1088" y="1055"/>
                </a:lnTo>
                <a:lnTo>
                  <a:pt x="1032" y="1038"/>
                </a:lnTo>
                <a:lnTo>
                  <a:pt x="990" y="1029"/>
                </a:lnTo>
                <a:lnTo>
                  <a:pt x="987" y="1031"/>
                </a:lnTo>
                <a:lnTo>
                  <a:pt x="983" y="1034"/>
                </a:lnTo>
                <a:lnTo>
                  <a:pt x="972" y="1035"/>
                </a:lnTo>
                <a:lnTo>
                  <a:pt x="962" y="1035"/>
                </a:lnTo>
                <a:lnTo>
                  <a:pt x="925" y="1027"/>
                </a:lnTo>
                <a:lnTo>
                  <a:pt x="916" y="1026"/>
                </a:lnTo>
                <a:lnTo>
                  <a:pt x="879" y="1026"/>
                </a:lnTo>
                <a:lnTo>
                  <a:pt x="876" y="1028"/>
                </a:lnTo>
                <a:lnTo>
                  <a:pt x="865" y="1043"/>
                </a:lnTo>
                <a:lnTo>
                  <a:pt x="859" y="1046"/>
                </a:lnTo>
                <a:lnTo>
                  <a:pt x="845" y="1049"/>
                </a:lnTo>
                <a:lnTo>
                  <a:pt x="848" y="1045"/>
                </a:lnTo>
                <a:lnTo>
                  <a:pt x="858" y="1041"/>
                </a:lnTo>
                <a:lnTo>
                  <a:pt x="861" y="1031"/>
                </a:lnTo>
                <a:lnTo>
                  <a:pt x="861" y="1026"/>
                </a:lnTo>
                <a:lnTo>
                  <a:pt x="863" y="1020"/>
                </a:lnTo>
                <a:lnTo>
                  <a:pt x="861" y="1016"/>
                </a:lnTo>
                <a:lnTo>
                  <a:pt x="856" y="1014"/>
                </a:lnTo>
                <a:lnTo>
                  <a:pt x="847" y="1016"/>
                </a:lnTo>
                <a:lnTo>
                  <a:pt x="829" y="1021"/>
                </a:lnTo>
                <a:lnTo>
                  <a:pt x="826" y="1020"/>
                </a:lnTo>
                <a:lnTo>
                  <a:pt x="830" y="1014"/>
                </a:lnTo>
                <a:lnTo>
                  <a:pt x="829" y="1012"/>
                </a:lnTo>
                <a:lnTo>
                  <a:pt x="821" y="1013"/>
                </a:lnTo>
                <a:lnTo>
                  <a:pt x="804" y="1010"/>
                </a:lnTo>
                <a:lnTo>
                  <a:pt x="786" y="1011"/>
                </a:lnTo>
                <a:lnTo>
                  <a:pt x="782" y="1004"/>
                </a:lnTo>
                <a:lnTo>
                  <a:pt x="768" y="1001"/>
                </a:lnTo>
                <a:lnTo>
                  <a:pt x="763" y="997"/>
                </a:lnTo>
                <a:lnTo>
                  <a:pt x="768" y="994"/>
                </a:lnTo>
                <a:lnTo>
                  <a:pt x="810" y="1000"/>
                </a:lnTo>
                <a:lnTo>
                  <a:pt x="820" y="1000"/>
                </a:lnTo>
                <a:lnTo>
                  <a:pt x="826" y="998"/>
                </a:lnTo>
                <a:lnTo>
                  <a:pt x="826" y="994"/>
                </a:lnTo>
                <a:lnTo>
                  <a:pt x="825" y="989"/>
                </a:lnTo>
                <a:lnTo>
                  <a:pt x="820" y="987"/>
                </a:lnTo>
                <a:lnTo>
                  <a:pt x="793" y="982"/>
                </a:lnTo>
                <a:lnTo>
                  <a:pt x="780" y="976"/>
                </a:lnTo>
                <a:lnTo>
                  <a:pt x="750" y="969"/>
                </a:lnTo>
                <a:lnTo>
                  <a:pt x="750" y="972"/>
                </a:lnTo>
                <a:lnTo>
                  <a:pt x="755" y="979"/>
                </a:lnTo>
                <a:lnTo>
                  <a:pt x="754" y="982"/>
                </a:lnTo>
                <a:lnTo>
                  <a:pt x="745" y="979"/>
                </a:lnTo>
                <a:lnTo>
                  <a:pt x="739" y="981"/>
                </a:lnTo>
                <a:lnTo>
                  <a:pt x="733" y="989"/>
                </a:lnTo>
                <a:lnTo>
                  <a:pt x="725" y="992"/>
                </a:lnTo>
                <a:lnTo>
                  <a:pt x="719" y="992"/>
                </a:lnTo>
                <a:lnTo>
                  <a:pt x="690" y="985"/>
                </a:lnTo>
                <a:lnTo>
                  <a:pt x="677" y="984"/>
                </a:lnTo>
                <a:lnTo>
                  <a:pt x="682" y="996"/>
                </a:lnTo>
                <a:lnTo>
                  <a:pt x="683" y="1000"/>
                </a:lnTo>
                <a:lnTo>
                  <a:pt x="682" y="1004"/>
                </a:lnTo>
                <a:lnTo>
                  <a:pt x="680" y="1006"/>
                </a:lnTo>
                <a:lnTo>
                  <a:pt x="675" y="1007"/>
                </a:lnTo>
                <a:lnTo>
                  <a:pt x="663" y="1006"/>
                </a:lnTo>
                <a:lnTo>
                  <a:pt x="646" y="1002"/>
                </a:lnTo>
                <a:lnTo>
                  <a:pt x="635" y="997"/>
                </a:lnTo>
                <a:lnTo>
                  <a:pt x="632" y="997"/>
                </a:lnTo>
                <a:lnTo>
                  <a:pt x="631" y="998"/>
                </a:lnTo>
                <a:lnTo>
                  <a:pt x="634" y="1002"/>
                </a:lnTo>
                <a:lnTo>
                  <a:pt x="634" y="1005"/>
                </a:lnTo>
                <a:lnTo>
                  <a:pt x="633" y="1009"/>
                </a:lnTo>
                <a:lnTo>
                  <a:pt x="631" y="1012"/>
                </a:lnTo>
                <a:lnTo>
                  <a:pt x="629" y="1015"/>
                </a:lnTo>
                <a:lnTo>
                  <a:pt x="623" y="1019"/>
                </a:lnTo>
                <a:lnTo>
                  <a:pt x="613" y="1022"/>
                </a:lnTo>
                <a:lnTo>
                  <a:pt x="582" y="1027"/>
                </a:lnTo>
                <a:lnTo>
                  <a:pt x="580" y="1031"/>
                </a:lnTo>
                <a:lnTo>
                  <a:pt x="573" y="1046"/>
                </a:lnTo>
                <a:lnTo>
                  <a:pt x="571" y="1049"/>
                </a:lnTo>
                <a:lnTo>
                  <a:pt x="567" y="1051"/>
                </a:lnTo>
                <a:lnTo>
                  <a:pt x="557" y="1053"/>
                </a:lnTo>
                <a:lnTo>
                  <a:pt x="553" y="1054"/>
                </a:lnTo>
                <a:lnTo>
                  <a:pt x="539" y="1059"/>
                </a:lnTo>
                <a:lnTo>
                  <a:pt x="531" y="1061"/>
                </a:lnTo>
                <a:lnTo>
                  <a:pt x="520" y="1064"/>
                </a:lnTo>
                <a:lnTo>
                  <a:pt x="523" y="1067"/>
                </a:lnTo>
                <a:lnTo>
                  <a:pt x="542" y="1067"/>
                </a:lnTo>
                <a:lnTo>
                  <a:pt x="544" y="1068"/>
                </a:lnTo>
                <a:lnTo>
                  <a:pt x="547" y="1069"/>
                </a:lnTo>
                <a:lnTo>
                  <a:pt x="547" y="1072"/>
                </a:lnTo>
                <a:lnTo>
                  <a:pt x="546" y="1076"/>
                </a:lnTo>
                <a:lnTo>
                  <a:pt x="531" y="1097"/>
                </a:lnTo>
                <a:lnTo>
                  <a:pt x="531" y="1101"/>
                </a:lnTo>
                <a:lnTo>
                  <a:pt x="539" y="1115"/>
                </a:lnTo>
                <a:lnTo>
                  <a:pt x="550" y="1129"/>
                </a:lnTo>
                <a:lnTo>
                  <a:pt x="577" y="1136"/>
                </a:lnTo>
                <a:lnTo>
                  <a:pt x="597" y="1141"/>
                </a:lnTo>
                <a:lnTo>
                  <a:pt x="612" y="1153"/>
                </a:lnTo>
                <a:lnTo>
                  <a:pt x="635" y="1169"/>
                </a:lnTo>
                <a:lnTo>
                  <a:pt x="647" y="1175"/>
                </a:lnTo>
                <a:lnTo>
                  <a:pt x="648" y="1177"/>
                </a:lnTo>
                <a:lnTo>
                  <a:pt x="647" y="1188"/>
                </a:lnTo>
                <a:lnTo>
                  <a:pt x="635" y="1200"/>
                </a:lnTo>
                <a:lnTo>
                  <a:pt x="624" y="1209"/>
                </a:lnTo>
                <a:lnTo>
                  <a:pt x="613" y="1221"/>
                </a:lnTo>
                <a:lnTo>
                  <a:pt x="604" y="1230"/>
                </a:lnTo>
                <a:lnTo>
                  <a:pt x="594" y="1242"/>
                </a:lnTo>
                <a:lnTo>
                  <a:pt x="594" y="1245"/>
                </a:lnTo>
                <a:lnTo>
                  <a:pt x="594" y="1249"/>
                </a:lnTo>
                <a:lnTo>
                  <a:pt x="596" y="1253"/>
                </a:lnTo>
                <a:lnTo>
                  <a:pt x="614" y="1267"/>
                </a:lnTo>
                <a:lnTo>
                  <a:pt x="620" y="1274"/>
                </a:lnTo>
                <a:lnTo>
                  <a:pt x="628" y="1283"/>
                </a:lnTo>
                <a:lnTo>
                  <a:pt x="635" y="1292"/>
                </a:lnTo>
                <a:lnTo>
                  <a:pt x="639" y="1299"/>
                </a:lnTo>
                <a:lnTo>
                  <a:pt x="646" y="1307"/>
                </a:lnTo>
                <a:lnTo>
                  <a:pt x="650" y="1311"/>
                </a:lnTo>
                <a:lnTo>
                  <a:pt x="657" y="1316"/>
                </a:lnTo>
                <a:lnTo>
                  <a:pt x="665" y="1324"/>
                </a:lnTo>
                <a:lnTo>
                  <a:pt x="669" y="1330"/>
                </a:lnTo>
                <a:lnTo>
                  <a:pt x="683" y="1352"/>
                </a:lnTo>
                <a:lnTo>
                  <a:pt x="685" y="1358"/>
                </a:lnTo>
                <a:lnTo>
                  <a:pt x="685" y="1363"/>
                </a:lnTo>
                <a:lnTo>
                  <a:pt x="680" y="1364"/>
                </a:lnTo>
                <a:lnTo>
                  <a:pt x="670" y="1365"/>
                </a:lnTo>
                <a:lnTo>
                  <a:pt x="659" y="1368"/>
                </a:lnTo>
                <a:lnTo>
                  <a:pt x="659" y="1369"/>
                </a:lnTo>
                <a:lnTo>
                  <a:pt x="667" y="1374"/>
                </a:lnTo>
                <a:lnTo>
                  <a:pt x="662" y="1383"/>
                </a:lnTo>
                <a:lnTo>
                  <a:pt x="663" y="1395"/>
                </a:lnTo>
                <a:lnTo>
                  <a:pt x="657" y="1402"/>
                </a:lnTo>
                <a:lnTo>
                  <a:pt x="656" y="1404"/>
                </a:lnTo>
                <a:lnTo>
                  <a:pt x="657" y="1405"/>
                </a:lnTo>
                <a:lnTo>
                  <a:pt x="658" y="1406"/>
                </a:lnTo>
                <a:lnTo>
                  <a:pt x="671" y="1408"/>
                </a:lnTo>
                <a:lnTo>
                  <a:pt x="673" y="1410"/>
                </a:lnTo>
                <a:lnTo>
                  <a:pt x="673" y="1413"/>
                </a:lnTo>
                <a:lnTo>
                  <a:pt x="673" y="1417"/>
                </a:lnTo>
                <a:lnTo>
                  <a:pt x="667" y="1419"/>
                </a:lnTo>
                <a:lnTo>
                  <a:pt x="660" y="1423"/>
                </a:lnTo>
                <a:lnTo>
                  <a:pt x="659" y="1427"/>
                </a:lnTo>
                <a:lnTo>
                  <a:pt x="660" y="1430"/>
                </a:lnTo>
                <a:lnTo>
                  <a:pt x="663" y="1435"/>
                </a:lnTo>
                <a:lnTo>
                  <a:pt x="669" y="1441"/>
                </a:lnTo>
                <a:lnTo>
                  <a:pt x="675" y="1446"/>
                </a:lnTo>
                <a:lnTo>
                  <a:pt x="697" y="1450"/>
                </a:lnTo>
                <a:lnTo>
                  <a:pt x="701" y="1453"/>
                </a:lnTo>
                <a:lnTo>
                  <a:pt x="702" y="1457"/>
                </a:lnTo>
                <a:lnTo>
                  <a:pt x="702" y="1461"/>
                </a:lnTo>
                <a:lnTo>
                  <a:pt x="694" y="1469"/>
                </a:lnTo>
                <a:lnTo>
                  <a:pt x="695" y="1473"/>
                </a:lnTo>
                <a:lnTo>
                  <a:pt x="700" y="1480"/>
                </a:lnTo>
                <a:lnTo>
                  <a:pt x="706" y="1488"/>
                </a:lnTo>
                <a:lnTo>
                  <a:pt x="727" y="1495"/>
                </a:lnTo>
                <a:lnTo>
                  <a:pt x="735" y="1500"/>
                </a:lnTo>
                <a:lnTo>
                  <a:pt x="737" y="1503"/>
                </a:lnTo>
                <a:lnTo>
                  <a:pt x="739" y="1509"/>
                </a:lnTo>
                <a:lnTo>
                  <a:pt x="740" y="1515"/>
                </a:lnTo>
                <a:lnTo>
                  <a:pt x="739" y="1520"/>
                </a:lnTo>
                <a:lnTo>
                  <a:pt x="734" y="1528"/>
                </a:lnTo>
                <a:lnTo>
                  <a:pt x="721" y="1542"/>
                </a:lnTo>
                <a:lnTo>
                  <a:pt x="707" y="1547"/>
                </a:lnTo>
                <a:lnTo>
                  <a:pt x="706" y="1548"/>
                </a:lnTo>
                <a:lnTo>
                  <a:pt x="711" y="1553"/>
                </a:lnTo>
                <a:lnTo>
                  <a:pt x="740" y="1570"/>
                </a:lnTo>
                <a:lnTo>
                  <a:pt x="759" y="1578"/>
                </a:lnTo>
                <a:lnTo>
                  <a:pt x="785" y="1589"/>
                </a:lnTo>
                <a:lnTo>
                  <a:pt x="801" y="1598"/>
                </a:lnTo>
                <a:lnTo>
                  <a:pt x="807" y="1605"/>
                </a:lnTo>
                <a:lnTo>
                  <a:pt x="815" y="1613"/>
                </a:lnTo>
                <a:lnTo>
                  <a:pt x="823" y="1618"/>
                </a:lnTo>
                <a:lnTo>
                  <a:pt x="829" y="1623"/>
                </a:lnTo>
                <a:lnTo>
                  <a:pt x="832" y="1627"/>
                </a:lnTo>
                <a:lnTo>
                  <a:pt x="832" y="1630"/>
                </a:lnTo>
                <a:lnTo>
                  <a:pt x="826" y="1640"/>
                </a:lnTo>
                <a:lnTo>
                  <a:pt x="824" y="1649"/>
                </a:lnTo>
                <a:lnTo>
                  <a:pt x="818" y="1660"/>
                </a:lnTo>
                <a:lnTo>
                  <a:pt x="812" y="1669"/>
                </a:lnTo>
                <a:lnTo>
                  <a:pt x="796" y="1684"/>
                </a:lnTo>
                <a:lnTo>
                  <a:pt x="772" y="1704"/>
                </a:lnTo>
                <a:lnTo>
                  <a:pt x="765" y="1709"/>
                </a:lnTo>
                <a:lnTo>
                  <a:pt x="754" y="1719"/>
                </a:lnTo>
                <a:lnTo>
                  <a:pt x="735" y="1739"/>
                </a:lnTo>
                <a:lnTo>
                  <a:pt x="730" y="1744"/>
                </a:lnTo>
                <a:lnTo>
                  <a:pt x="714" y="1760"/>
                </a:lnTo>
                <a:lnTo>
                  <a:pt x="707" y="1765"/>
                </a:lnTo>
                <a:lnTo>
                  <a:pt x="701" y="1769"/>
                </a:lnTo>
                <a:lnTo>
                  <a:pt x="684" y="1786"/>
                </a:lnTo>
                <a:lnTo>
                  <a:pt x="667" y="1797"/>
                </a:lnTo>
                <a:lnTo>
                  <a:pt x="649" y="1808"/>
                </a:lnTo>
                <a:lnTo>
                  <a:pt x="644" y="1813"/>
                </a:lnTo>
                <a:lnTo>
                  <a:pt x="638" y="1817"/>
                </a:lnTo>
                <a:lnTo>
                  <a:pt x="630" y="1821"/>
                </a:lnTo>
                <a:lnTo>
                  <a:pt x="626" y="1823"/>
                </a:lnTo>
                <a:lnTo>
                  <a:pt x="609" y="1838"/>
                </a:lnTo>
                <a:lnTo>
                  <a:pt x="584" y="1860"/>
                </a:lnTo>
                <a:lnTo>
                  <a:pt x="613" y="1856"/>
                </a:lnTo>
                <a:lnTo>
                  <a:pt x="637" y="1845"/>
                </a:lnTo>
                <a:lnTo>
                  <a:pt x="642" y="1847"/>
                </a:lnTo>
                <a:lnTo>
                  <a:pt x="648" y="1851"/>
                </a:lnTo>
                <a:lnTo>
                  <a:pt x="648" y="1859"/>
                </a:lnTo>
                <a:lnTo>
                  <a:pt x="648" y="1864"/>
                </a:lnTo>
                <a:lnTo>
                  <a:pt x="637" y="1859"/>
                </a:lnTo>
                <a:lnTo>
                  <a:pt x="640" y="1865"/>
                </a:lnTo>
                <a:lnTo>
                  <a:pt x="651" y="1875"/>
                </a:lnTo>
                <a:lnTo>
                  <a:pt x="664" y="1879"/>
                </a:lnTo>
                <a:lnTo>
                  <a:pt x="685" y="1893"/>
                </a:lnTo>
                <a:lnTo>
                  <a:pt x="709" y="1895"/>
                </a:lnTo>
                <a:lnTo>
                  <a:pt x="723" y="1892"/>
                </a:lnTo>
                <a:lnTo>
                  <a:pt x="735" y="1893"/>
                </a:lnTo>
                <a:lnTo>
                  <a:pt x="747" y="1900"/>
                </a:lnTo>
                <a:lnTo>
                  <a:pt x="756" y="1909"/>
                </a:lnTo>
                <a:lnTo>
                  <a:pt x="763" y="1912"/>
                </a:lnTo>
                <a:lnTo>
                  <a:pt x="773" y="1916"/>
                </a:lnTo>
                <a:lnTo>
                  <a:pt x="772" y="1921"/>
                </a:lnTo>
                <a:lnTo>
                  <a:pt x="770" y="1924"/>
                </a:lnTo>
                <a:lnTo>
                  <a:pt x="734" y="1916"/>
                </a:lnTo>
                <a:lnTo>
                  <a:pt x="694" y="1912"/>
                </a:lnTo>
                <a:lnTo>
                  <a:pt x="690" y="1916"/>
                </a:lnTo>
                <a:lnTo>
                  <a:pt x="684" y="1921"/>
                </a:lnTo>
                <a:lnTo>
                  <a:pt x="683" y="1926"/>
                </a:lnTo>
                <a:lnTo>
                  <a:pt x="680" y="1928"/>
                </a:lnTo>
                <a:lnTo>
                  <a:pt x="675" y="1930"/>
                </a:lnTo>
                <a:lnTo>
                  <a:pt x="666" y="1931"/>
                </a:lnTo>
                <a:lnTo>
                  <a:pt x="655" y="1930"/>
                </a:lnTo>
                <a:lnTo>
                  <a:pt x="648" y="1926"/>
                </a:lnTo>
                <a:lnTo>
                  <a:pt x="643" y="1930"/>
                </a:lnTo>
                <a:lnTo>
                  <a:pt x="642" y="1939"/>
                </a:lnTo>
                <a:lnTo>
                  <a:pt x="636" y="1943"/>
                </a:lnTo>
                <a:lnTo>
                  <a:pt x="626" y="1940"/>
                </a:lnTo>
                <a:lnTo>
                  <a:pt x="619" y="1933"/>
                </a:lnTo>
                <a:lnTo>
                  <a:pt x="614" y="1933"/>
                </a:lnTo>
                <a:lnTo>
                  <a:pt x="611" y="1940"/>
                </a:lnTo>
                <a:lnTo>
                  <a:pt x="615" y="1947"/>
                </a:lnTo>
                <a:lnTo>
                  <a:pt x="617" y="1956"/>
                </a:lnTo>
                <a:lnTo>
                  <a:pt x="614" y="1963"/>
                </a:lnTo>
                <a:lnTo>
                  <a:pt x="619" y="1966"/>
                </a:lnTo>
                <a:lnTo>
                  <a:pt x="624" y="1971"/>
                </a:lnTo>
                <a:lnTo>
                  <a:pt x="626" y="1974"/>
                </a:lnTo>
                <a:lnTo>
                  <a:pt x="624" y="1976"/>
                </a:lnTo>
                <a:lnTo>
                  <a:pt x="619" y="1977"/>
                </a:lnTo>
                <a:lnTo>
                  <a:pt x="619" y="1979"/>
                </a:lnTo>
                <a:lnTo>
                  <a:pt x="617" y="1981"/>
                </a:lnTo>
                <a:lnTo>
                  <a:pt x="611" y="1982"/>
                </a:lnTo>
                <a:lnTo>
                  <a:pt x="608" y="1983"/>
                </a:lnTo>
                <a:lnTo>
                  <a:pt x="604" y="1992"/>
                </a:lnTo>
                <a:lnTo>
                  <a:pt x="599" y="2006"/>
                </a:lnTo>
                <a:lnTo>
                  <a:pt x="590" y="2016"/>
                </a:lnTo>
                <a:lnTo>
                  <a:pt x="582" y="2023"/>
                </a:lnTo>
                <a:lnTo>
                  <a:pt x="579" y="2027"/>
                </a:lnTo>
                <a:lnTo>
                  <a:pt x="577" y="2033"/>
                </a:lnTo>
                <a:lnTo>
                  <a:pt x="578" y="2038"/>
                </a:lnTo>
                <a:lnTo>
                  <a:pt x="589" y="2067"/>
                </a:lnTo>
                <a:lnTo>
                  <a:pt x="589" y="2073"/>
                </a:lnTo>
                <a:lnTo>
                  <a:pt x="588" y="2078"/>
                </a:lnTo>
                <a:lnTo>
                  <a:pt x="587" y="2084"/>
                </a:lnTo>
                <a:lnTo>
                  <a:pt x="589" y="2089"/>
                </a:lnTo>
                <a:lnTo>
                  <a:pt x="595" y="2097"/>
                </a:lnTo>
                <a:lnTo>
                  <a:pt x="602" y="2110"/>
                </a:lnTo>
                <a:lnTo>
                  <a:pt x="606" y="2118"/>
                </a:lnTo>
                <a:lnTo>
                  <a:pt x="611" y="2121"/>
                </a:lnTo>
                <a:lnTo>
                  <a:pt x="614" y="2123"/>
                </a:lnTo>
                <a:lnTo>
                  <a:pt x="615" y="2124"/>
                </a:lnTo>
                <a:lnTo>
                  <a:pt x="615" y="2126"/>
                </a:lnTo>
                <a:lnTo>
                  <a:pt x="614" y="2127"/>
                </a:lnTo>
                <a:lnTo>
                  <a:pt x="597" y="2131"/>
                </a:lnTo>
                <a:lnTo>
                  <a:pt x="595" y="2135"/>
                </a:lnTo>
                <a:lnTo>
                  <a:pt x="594" y="2139"/>
                </a:lnTo>
                <a:lnTo>
                  <a:pt x="588" y="2144"/>
                </a:lnTo>
                <a:lnTo>
                  <a:pt x="586" y="2150"/>
                </a:lnTo>
                <a:lnTo>
                  <a:pt x="585" y="2156"/>
                </a:lnTo>
                <a:lnTo>
                  <a:pt x="585" y="2158"/>
                </a:lnTo>
                <a:lnTo>
                  <a:pt x="595" y="2159"/>
                </a:lnTo>
                <a:lnTo>
                  <a:pt x="598" y="2160"/>
                </a:lnTo>
                <a:lnTo>
                  <a:pt x="601" y="2168"/>
                </a:lnTo>
                <a:lnTo>
                  <a:pt x="613" y="2174"/>
                </a:lnTo>
                <a:lnTo>
                  <a:pt x="623" y="2179"/>
                </a:lnTo>
                <a:lnTo>
                  <a:pt x="626" y="2181"/>
                </a:lnTo>
                <a:lnTo>
                  <a:pt x="627" y="2187"/>
                </a:lnTo>
                <a:lnTo>
                  <a:pt x="627" y="2192"/>
                </a:lnTo>
                <a:lnTo>
                  <a:pt x="626" y="2195"/>
                </a:lnTo>
                <a:lnTo>
                  <a:pt x="623" y="2198"/>
                </a:lnTo>
                <a:lnTo>
                  <a:pt x="620" y="2206"/>
                </a:lnTo>
                <a:lnTo>
                  <a:pt x="620" y="2214"/>
                </a:lnTo>
                <a:lnTo>
                  <a:pt x="616" y="2227"/>
                </a:lnTo>
                <a:lnTo>
                  <a:pt x="618" y="2227"/>
                </a:lnTo>
                <a:lnTo>
                  <a:pt x="629" y="2225"/>
                </a:lnTo>
                <a:lnTo>
                  <a:pt x="632" y="2226"/>
                </a:lnTo>
                <a:lnTo>
                  <a:pt x="635" y="2229"/>
                </a:lnTo>
                <a:lnTo>
                  <a:pt x="637" y="2237"/>
                </a:lnTo>
                <a:lnTo>
                  <a:pt x="641" y="2241"/>
                </a:lnTo>
                <a:lnTo>
                  <a:pt x="646" y="2247"/>
                </a:lnTo>
                <a:lnTo>
                  <a:pt x="648" y="2251"/>
                </a:lnTo>
                <a:lnTo>
                  <a:pt x="656" y="2257"/>
                </a:lnTo>
                <a:lnTo>
                  <a:pt x="657" y="2260"/>
                </a:lnTo>
                <a:lnTo>
                  <a:pt x="663" y="2274"/>
                </a:lnTo>
                <a:lnTo>
                  <a:pt x="665" y="2281"/>
                </a:lnTo>
                <a:lnTo>
                  <a:pt x="667" y="2286"/>
                </a:lnTo>
                <a:lnTo>
                  <a:pt x="665" y="2293"/>
                </a:lnTo>
                <a:lnTo>
                  <a:pt x="664" y="2298"/>
                </a:lnTo>
                <a:lnTo>
                  <a:pt x="675" y="2307"/>
                </a:lnTo>
                <a:lnTo>
                  <a:pt x="678" y="2307"/>
                </a:lnTo>
                <a:lnTo>
                  <a:pt x="684" y="2304"/>
                </a:lnTo>
                <a:lnTo>
                  <a:pt x="685" y="2304"/>
                </a:lnTo>
                <a:lnTo>
                  <a:pt x="698" y="2303"/>
                </a:lnTo>
                <a:lnTo>
                  <a:pt x="704" y="2306"/>
                </a:lnTo>
                <a:lnTo>
                  <a:pt x="709" y="2312"/>
                </a:lnTo>
                <a:lnTo>
                  <a:pt x="713" y="2317"/>
                </a:lnTo>
                <a:lnTo>
                  <a:pt x="718" y="2318"/>
                </a:lnTo>
                <a:lnTo>
                  <a:pt x="729" y="2312"/>
                </a:lnTo>
                <a:lnTo>
                  <a:pt x="735" y="2310"/>
                </a:lnTo>
                <a:lnTo>
                  <a:pt x="740" y="2310"/>
                </a:lnTo>
                <a:lnTo>
                  <a:pt x="755" y="2316"/>
                </a:lnTo>
                <a:lnTo>
                  <a:pt x="763" y="2319"/>
                </a:lnTo>
                <a:lnTo>
                  <a:pt x="765" y="2321"/>
                </a:lnTo>
                <a:lnTo>
                  <a:pt x="765" y="2324"/>
                </a:lnTo>
                <a:lnTo>
                  <a:pt x="764" y="2329"/>
                </a:lnTo>
                <a:lnTo>
                  <a:pt x="763" y="2334"/>
                </a:lnTo>
                <a:lnTo>
                  <a:pt x="770" y="2340"/>
                </a:lnTo>
                <a:lnTo>
                  <a:pt x="775" y="2344"/>
                </a:lnTo>
                <a:lnTo>
                  <a:pt x="786" y="2337"/>
                </a:lnTo>
                <a:lnTo>
                  <a:pt x="790" y="2335"/>
                </a:lnTo>
                <a:lnTo>
                  <a:pt x="795" y="2335"/>
                </a:lnTo>
                <a:lnTo>
                  <a:pt x="801" y="2333"/>
                </a:lnTo>
                <a:lnTo>
                  <a:pt x="805" y="2329"/>
                </a:lnTo>
                <a:lnTo>
                  <a:pt x="809" y="2328"/>
                </a:lnTo>
                <a:lnTo>
                  <a:pt x="817" y="2329"/>
                </a:lnTo>
                <a:lnTo>
                  <a:pt x="832" y="2328"/>
                </a:lnTo>
                <a:lnTo>
                  <a:pt x="851" y="2334"/>
                </a:lnTo>
                <a:lnTo>
                  <a:pt x="853" y="2336"/>
                </a:lnTo>
                <a:lnTo>
                  <a:pt x="863" y="2342"/>
                </a:lnTo>
                <a:lnTo>
                  <a:pt x="866" y="2346"/>
                </a:lnTo>
                <a:lnTo>
                  <a:pt x="869" y="2347"/>
                </a:lnTo>
                <a:lnTo>
                  <a:pt x="874" y="2351"/>
                </a:lnTo>
                <a:lnTo>
                  <a:pt x="881" y="2353"/>
                </a:lnTo>
                <a:lnTo>
                  <a:pt x="885" y="2353"/>
                </a:lnTo>
                <a:lnTo>
                  <a:pt x="887" y="2354"/>
                </a:lnTo>
                <a:lnTo>
                  <a:pt x="889" y="2357"/>
                </a:lnTo>
                <a:lnTo>
                  <a:pt x="890" y="2361"/>
                </a:lnTo>
                <a:lnTo>
                  <a:pt x="891" y="2374"/>
                </a:lnTo>
                <a:lnTo>
                  <a:pt x="889" y="2378"/>
                </a:lnTo>
                <a:lnTo>
                  <a:pt x="886" y="2381"/>
                </a:lnTo>
                <a:lnTo>
                  <a:pt x="885" y="2383"/>
                </a:lnTo>
                <a:lnTo>
                  <a:pt x="886" y="2386"/>
                </a:lnTo>
                <a:lnTo>
                  <a:pt x="892" y="2391"/>
                </a:lnTo>
                <a:lnTo>
                  <a:pt x="899" y="2400"/>
                </a:lnTo>
                <a:lnTo>
                  <a:pt x="901" y="2405"/>
                </a:lnTo>
                <a:lnTo>
                  <a:pt x="902" y="2409"/>
                </a:lnTo>
                <a:lnTo>
                  <a:pt x="894" y="2420"/>
                </a:lnTo>
                <a:lnTo>
                  <a:pt x="892" y="2422"/>
                </a:lnTo>
                <a:lnTo>
                  <a:pt x="891" y="2428"/>
                </a:lnTo>
                <a:lnTo>
                  <a:pt x="890" y="2434"/>
                </a:lnTo>
                <a:lnTo>
                  <a:pt x="891" y="2437"/>
                </a:lnTo>
                <a:lnTo>
                  <a:pt x="907" y="2445"/>
                </a:lnTo>
                <a:lnTo>
                  <a:pt x="918" y="2450"/>
                </a:lnTo>
                <a:lnTo>
                  <a:pt x="921" y="2453"/>
                </a:lnTo>
                <a:lnTo>
                  <a:pt x="922" y="2454"/>
                </a:lnTo>
                <a:lnTo>
                  <a:pt x="917" y="2463"/>
                </a:lnTo>
                <a:lnTo>
                  <a:pt x="917" y="2466"/>
                </a:lnTo>
                <a:lnTo>
                  <a:pt x="926" y="2470"/>
                </a:lnTo>
                <a:lnTo>
                  <a:pt x="933" y="2476"/>
                </a:lnTo>
                <a:lnTo>
                  <a:pt x="938" y="2486"/>
                </a:lnTo>
                <a:lnTo>
                  <a:pt x="948" y="2496"/>
                </a:lnTo>
                <a:lnTo>
                  <a:pt x="967" y="2504"/>
                </a:lnTo>
                <a:lnTo>
                  <a:pt x="980" y="2510"/>
                </a:lnTo>
                <a:lnTo>
                  <a:pt x="983" y="2514"/>
                </a:lnTo>
                <a:lnTo>
                  <a:pt x="985" y="2517"/>
                </a:lnTo>
                <a:lnTo>
                  <a:pt x="985" y="2523"/>
                </a:lnTo>
                <a:lnTo>
                  <a:pt x="982" y="2531"/>
                </a:lnTo>
                <a:lnTo>
                  <a:pt x="981" y="2536"/>
                </a:lnTo>
                <a:lnTo>
                  <a:pt x="986" y="2538"/>
                </a:lnTo>
                <a:lnTo>
                  <a:pt x="1000" y="2537"/>
                </a:lnTo>
                <a:lnTo>
                  <a:pt x="1017" y="2539"/>
                </a:lnTo>
                <a:lnTo>
                  <a:pt x="1038" y="2548"/>
                </a:lnTo>
                <a:lnTo>
                  <a:pt x="1039" y="2552"/>
                </a:lnTo>
                <a:lnTo>
                  <a:pt x="1037" y="2555"/>
                </a:lnTo>
                <a:lnTo>
                  <a:pt x="1039" y="2559"/>
                </a:lnTo>
                <a:lnTo>
                  <a:pt x="1042" y="2563"/>
                </a:lnTo>
                <a:lnTo>
                  <a:pt x="1061" y="2573"/>
                </a:lnTo>
                <a:lnTo>
                  <a:pt x="1063" y="2575"/>
                </a:lnTo>
                <a:lnTo>
                  <a:pt x="1064" y="2580"/>
                </a:lnTo>
                <a:lnTo>
                  <a:pt x="1064" y="2584"/>
                </a:lnTo>
                <a:lnTo>
                  <a:pt x="1059" y="2585"/>
                </a:lnTo>
                <a:lnTo>
                  <a:pt x="1054" y="2586"/>
                </a:lnTo>
                <a:lnTo>
                  <a:pt x="1046" y="2591"/>
                </a:lnTo>
                <a:lnTo>
                  <a:pt x="1043" y="2598"/>
                </a:lnTo>
                <a:lnTo>
                  <a:pt x="1030" y="2606"/>
                </a:lnTo>
                <a:lnTo>
                  <a:pt x="1022" y="2610"/>
                </a:lnTo>
                <a:lnTo>
                  <a:pt x="1015" y="2610"/>
                </a:lnTo>
                <a:lnTo>
                  <a:pt x="997" y="2608"/>
                </a:lnTo>
                <a:lnTo>
                  <a:pt x="991" y="2604"/>
                </a:lnTo>
                <a:lnTo>
                  <a:pt x="988" y="2600"/>
                </a:lnTo>
                <a:lnTo>
                  <a:pt x="982" y="2599"/>
                </a:lnTo>
                <a:lnTo>
                  <a:pt x="973" y="2598"/>
                </a:lnTo>
                <a:lnTo>
                  <a:pt x="962" y="2599"/>
                </a:lnTo>
                <a:lnTo>
                  <a:pt x="960" y="2600"/>
                </a:lnTo>
                <a:lnTo>
                  <a:pt x="958" y="2605"/>
                </a:lnTo>
                <a:lnTo>
                  <a:pt x="954" y="2613"/>
                </a:lnTo>
                <a:lnTo>
                  <a:pt x="951" y="2617"/>
                </a:lnTo>
                <a:lnTo>
                  <a:pt x="955" y="2620"/>
                </a:lnTo>
                <a:lnTo>
                  <a:pt x="960" y="2626"/>
                </a:lnTo>
                <a:lnTo>
                  <a:pt x="968" y="2633"/>
                </a:lnTo>
                <a:lnTo>
                  <a:pt x="976" y="2640"/>
                </a:lnTo>
                <a:lnTo>
                  <a:pt x="979" y="2643"/>
                </a:lnTo>
                <a:lnTo>
                  <a:pt x="979" y="2646"/>
                </a:lnTo>
                <a:lnTo>
                  <a:pt x="976" y="2650"/>
                </a:lnTo>
                <a:lnTo>
                  <a:pt x="978" y="2656"/>
                </a:lnTo>
                <a:lnTo>
                  <a:pt x="986" y="2665"/>
                </a:lnTo>
                <a:lnTo>
                  <a:pt x="984" y="2667"/>
                </a:lnTo>
                <a:lnTo>
                  <a:pt x="984" y="2678"/>
                </a:lnTo>
                <a:lnTo>
                  <a:pt x="986" y="2690"/>
                </a:lnTo>
                <a:lnTo>
                  <a:pt x="988" y="2693"/>
                </a:lnTo>
                <a:lnTo>
                  <a:pt x="992" y="2695"/>
                </a:lnTo>
                <a:lnTo>
                  <a:pt x="996" y="2699"/>
                </a:lnTo>
                <a:lnTo>
                  <a:pt x="1003" y="2709"/>
                </a:lnTo>
                <a:lnTo>
                  <a:pt x="1004" y="2712"/>
                </a:lnTo>
                <a:lnTo>
                  <a:pt x="1005" y="2712"/>
                </a:lnTo>
                <a:lnTo>
                  <a:pt x="1014" y="2715"/>
                </a:lnTo>
                <a:lnTo>
                  <a:pt x="1022" y="2717"/>
                </a:lnTo>
                <a:lnTo>
                  <a:pt x="1028" y="2717"/>
                </a:lnTo>
                <a:lnTo>
                  <a:pt x="1034" y="2717"/>
                </a:lnTo>
                <a:lnTo>
                  <a:pt x="1041" y="2713"/>
                </a:lnTo>
                <a:lnTo>
                  <a:pt x="1046" y="2710"/>
                </a:lnTo>
                <a:lnTo>
                  <a:pt x="1051" y="2694"/>
                </a:lnTo>
                <a:lnTo>
                  <a:pt x="1053" y="2692"/>
                </a:lnTo>
                <a:lnTo>
                  <a:pt x="1056" y="2691"/>
                </a:lnTo>
                <a:lnTo>
                  <a:pt x="1062" y="2690"/>
                </a:lnTo>
                <a:lnTo>
                  <a:pt x="1073" y="2693"/>
                </a:lnTo>
                <a:lnTo>
                  <a:pt x="1087" y="2696"/>
                </a:lnTo>
                <a:lnTo>
                  <a:pt x="1095" y="2696"/>
                </a:lnTo>
                <a:lnTo>
                  <a:pt x="1114" y="2687"/>
                </a:lnTo>
                <a:lnTo>
                  <a:pt x="1125" y="2686"/>
                </a:lnTo>
                <a:lnTo>
                  <a:pt x="1138" y="2688"/>
                </a:lnTo>
                <a:lnTo>
                  <a:pt x="1151" y="2688"/>
                </a:lnTo>
                <a:lnTo>
                  <a:pt x="1161" y="2687"/>
                </a:lnTo>
                <a:lnTo>
                  <a:pt x="1168" y="2690"/>
                </a:lnTo>
                <a:lnTo>
                  <a:pt x="1178" y="2696"/>
                </a:lnTo>
                <a:lnTo>
                  <a:pt x="1187" y="2706"/>
                </a:lnTo>
                <a:lnTo>
                  <a:pt x="1197" y="2724"/>
                </a:lnTo>
                <a:lnTo>
                  <a:pt x="1223" y="2744"/>
                </a:lnTo>
                <a:lnTo>
                  <a:pt x="1224" y="2748"/>
                </a:lnTo>
                <a:lnTo>
                  <a:pt x="1223" y="2751"/>
                </a:lnTo>
                <a:lnTo>
                  <a:pt x="1212" y="2753"/>
                </a:lnTo>
                <a:lnTo>
                  <a:pt x="1202" y="2755"/>
                </a:lnTo>
                <a:lnTo>
                  <a:pt x="1202" y="2758"/>
                </a:lnTo>
                <a:lnTo>
                  <a:pt x="1205" y="2763"/>
                </a:lnTo>
                <a:lnTo>
                  <a:pt x="1211" y="2769"/>
                </a:lnTo>
                <a:lnTo>
                  <a:pt x="1212" y="2776"/>
                </a:lnTo>
                <a:lnTo>
                  <a:pt x="1213" y="2782"/>
                </a:lnTo>
                <a:lnTo>
                  <a:pt x="1216" y="2788"/>
                </a:lnTo>
                <a:lnTo>
                  <a:pt x="1220" y="2790"/>
                </a:lnTo>
                <a:lnTo>
                  <a:pt x="1220" y="2793"/>
                </a:lnTo>
                <a:lnTo>
                  <a:pt x="1217" y="2797"/>
                </a:lnTo>
                <a:lnTo>
                  <a:pt x="1216" y="2799"/>
                </a:lnTo>
                <a:lnTo>
                  <a:pt x="1218" y="2800"/>
                </a:lnTo>
                <a:lnTo>
                  <a:pt x="1239" y="2801"/>
                </a:lnTo>
                <a:lnTo>
                  <a:pt x="1249" y="2805"/>
                </a:lnTo>
                <a:lnTo>
                  <a:pt x="1258" y="2808"/>
                </a:lnTo>
                <a:lnTo>
                  <a:pt x="1262" y="2808"/>
                </a:lnTo>
                <a:lnTo>
                  <a:pt x="1271" y="2806"/>
                </a:lnTo>
                <a:lnTo>
                  <a:pt x="1280" y="2805"/>
                </a:lnTo>
                <a:lnTo>
                  <a:pt x="1286" y="2805"/>
                </a:lnTo>
                <a:lnTo>
                  <a:pt x="1289" y="2807"/>
                </a:lnTo>
                <a:lnTo>
                  <a:pt x="1292" y="2813"/>
                </a:lnTo>
                <a:lnTo>
                  <a:pt x="1296" y="2819"/>
                </a:lnTo>
                <a:lnTo>
                  <a:pt x="1300" y="2821"/>
                </a:lnTo>
                <a:lnTo>
                  <a:pt x="1305" y="2821"/>
                </a:lnTo>
                <a:lnTo>
                  <a:pt x="1309" y="2821"/>
                </a:lnTo>
                <a:lnTo>
                  <a:pt x="1311" y="2823"/>
                </a:lnTo>
                <a:lnTo>
                  <a:pt x="1309" y="2827"/>
                </a:lnTo>
                <a:lnTo>
                  <a:pt x="1310" y="2831"/>
                </a:lnTo>
                <a:lnTo>
                  <a:pt x="1314" y="2835"/>
                </a:lnTo>
                <a:lnTo>
                  <a:pt x="1318" y="2847"/>
                </a:lnTo>
                <a:lnTo>
                  <a:pt x="1321" y="2850"/>
                </a:lnTo>
                <a:lnTo>
                  <a:pt x="1324" y="2854"/>
                </a:lnTo>
                <a:lnTo>
                  <a:pt x="1324" y="2859"/>
                </a:lnTo>
                <a:lnTo>
                  <a:pt x="1323" y="2863"/>
                </a:lnTo>
                <a:lnTo>
                  <a:pt x="1322" y="2867"/>
                </a:lnTo>
                <a:lnTo>
                  <a:pt x="1324" y="2874"/>
                </a:lnTo>
                <a:lnTo>
                  <a:pt x="1332" y="2882"/>
                </a:lnTo>
                <a:lnTo>
                  <a:pt x="1338" y="2884"/>
                </a:lnTo>
                <a:lnTo>
                  <a:pt x="1342" y="2891"/>
                </a:lnTo>
                <a:lnTo>
                  <a:pt x="1349" y="2894"/>
                </a:lnTo>
                <a:lnTo>
                  <a:pt x="1358" y="2888"/>
                </a:lnTo>
                <a:lnTo>
                  <a:pt x="1366" y="2884"/>
                </a:lnTo>
                <a:lnTo>
                  <a:pt x="1375" y="2886"/>
                </a:lnTo>
                <a:lnTo>
                  <a:pt x="1384" y="2887"/>
                </a:lnTo>
                <a:lnTo>
                  <a:pt x="1391" y="2892"/>
                </a:lnTo>
                <a:lnTo>
                  <a:pt x="1396" y="2897"/>
                </a:lnTo>
                <a:lnTo>
                  <a:pt x="1402" y="2901"/>
                </a:lnTo>
                <a:lnTo>
                  <a:pt x="1407" y="2899"/>
                </a:lnTo>
                <a:lnTo>
                  <a:pt x="1419" y="2901"/>
                </a:lnTo>
                <a:lnTo>
                  <a:pt x="1424" y="2905"/>
                </a:lnTo>
                <a:lnTo>
                  <a:pt x="1429" y="2908"/>
                </a:lnTo>
                <a:lnTo>
                  <a:pt x="1435" y="2904"/>
                </a:lnTo>
                <a:lnTo>
                  <a:pt x="1440" y="2899"/>
                </a:lnTo>
                <a:lnTo>
                  <a:pt x="1458" y="2894"/>
                </a:lnTo>
                <a:lnTo>
                  <a:pt x="1469" y="2893"/>
                </a:lnTo>
                <a:lnTo>
                  <a:pt x="1472" y="2892"/>
                </a:lnTo>
                <a:lnTo>
                  <a:pt x="1478" y="2889"/>
                </a:lnTo>
                <a:lnTo>
                  <a:pt x="1485" y="2886"/>
                </a:lnTo>
                <a:lnTo>
                  <a:pt x="1492" y="2887"/>
                </a:lnTo>
                <a:lnTo>
                  <a:pt x="1500" y="2894"/>
                </a:lnTo>
                <a:lnTo>
                  <a:pt x="1508" y="2899"/>
                </a:lnTo>
                <a:lnTo>
                  <a:pt x="1511" y="2907"/>
                </a:lnTo>
                <a:lnTo>
                  <a:pt x="1521" y="2918"/>
                </a:lnTo>
                <a:lnTo>
                  <a:pt x="1543" y="2934"/>
                </a:lnTo>
                <a:lnTo>
                  <a:pt x="1551" y="2939"/>
                </a:lnTo>
                <a:lnTo>
                  <a:pt x="1557" y="2938"/>
                </a:lnTo>
                <a:lnTo>
                  <a:pt x="1559" y="2937"/>
                </a:lnTo>
                <a:lnTo>
                  <a:pt x="1560" y="2935"/>
                </a:lnTo>
                <a:lnTo>
                  <a:pt x="1561" y="2928"/>
                </a:lnTo>
                <a:lnTo>
                  <a:pt x="1563" y="2924"/>
                </a:lnTo>
                <a:lnTo>
                  <a:pt x="1567" y="2924"/>
                </a:lnTo>
                <a:lnTo>
                  <a:pt x="1585" y="2934"/>
                </a:lnTo>
                <a:lnTo>
                  <a:pt x="1593" y="2935"/>
                </a:lnTo>
                <a:lnTo>
                  <a:pt x="1601" y="2935"/>
                </a:lnTo>
                <a:lnTo>
                  <a:pt x="1613" y="2943"/>
                </a:lnTo>
                <a:lnTo>
                  <a:pt x="1625" y="2949"/>
                </a:lnTo>
                <a:lnTo>
                  <a:pt x="1634" y="2949"/>
                </a:lnTo>
                <a:lnTo>
                  <a:pt x="1641" y="2947"/>
                </a:lnTo>
                <a:lnTo>
                  <a:pt x="1646" y="2946"/>
                </a:lnTo>
                <a:lnTo>
                  <a:pt x="1649" y="2948"/>
                </a:lnTo>
                <a:lnTo>
                  <a:pt x="1653" y="2953"/>
                </a:lnTo>
                <a:lnTo>
                  <a:pt x="1658" y="2957"/>
                </a:lnTo>
                <a:lnTo>
                  <a:pt x="1665" y="2958"/>
                </a:lnTo>
                <a:lnTo>
                  <a:pt x="1672" y="2959"/>
                </a:lnTo>
                <a:lnTo>
                  <a:pt x="1687" y="2967"/>
                </a:lnTo>
                <a:lnTo>
                  <a:pt x="1701" y="2975"/>
                </a:lnTo>
                <a:lnTo>
                  <a:pt x="1709" y="2975"/>
                </a:lnTo>
                <a:lnTo>
                  <a:pt x="1715" y="2973"/>
                </a:lnTo>
                <a:lnTo>
                  <a:pt x="1721" y="2972"/>
                </a:lnTo>
                <a:lnTo>
                  <a:pt x="1725" y="2974"/>
                </a:lnTo>
                <a:lnTo>
                  <a:pt x="1727" y="2978"/>
                </a:lnTo>
                <a:lnTo>
                  <a:pt x="1725" y="2983"/>
                </a:lnTo>
                <a:lnTo>
                  <a:pt x="1726" y="2990"/>
                </a:lnTo>
                <a:lnTo>
                  <a:pt x="1733" y="2996"/>
                </a:lnTo>
                <a:lnTo>
                  <a:pt x="1734" y="3002"/>
                </a:lnTo>
                <a:lnTo>
                  <a:pt x="1733" y="3009"/>
                </a:lnTo>
                <a:lnTo>
                  <a:pt x="1731" y="3015"/>
                </a:lnTo>
                <a:lnTo>
                  <a:pt x="1724" y="3022"/>
                </a:lnTo>
                <a:lnTo>
                  <a:pt x="1718" y="3029"/>
                </a:lnTo>
                <a:lnTo>
                  <a:pt x="1708" y="3032"/>
                </a:lnTo>
                <a:lnTo>
                  <a:pt x="1702" y="3035"/>
                </a:lnTo>
                <a:lnTo>
                  <a:pt x="1705" y="3040"/>
                </a:lnTo>
                <a:lnTo>
                  <a:pt x="1709" y="3044"/>
                </a:lnTo>
                <a:lnTo>
                  <a:pt x="1719" y="3048"/>
                </a:lnTo>
                <a:lnTo>
                  <a:pt x="1730" y="3051"/>
                </a:lnTo>
                <a:lnTo>
                  <a:pt x="1731" y="3054"/>
                </a:lnTo>
                <a:lnTo>
                  <a:pt x="1730" y="3055"/>
                </a:lnTo>
                <a:lnTo>
                  <a:pt x="1724" y="3057"/>
                </a:lnTo>
                <a:lnTo>
                  <a:pt x="1714" y="3055"/>
                </a:lnTo>
                <a:lnTo>
                  <a:pt x="1712" y="3058"/>
                </a:lnTo>
                <a:lnTo>
                  <a:pt x="1708" y="3062"/>
                </a:lnTo>
                <a:lnTo>
                  <a:pt x="1706" y="3070"/>
                </a:lnTo>
                <a:lnTo>
                  <a:pt x="1705" y="3078"/>
                </a:lnTo>
                <a:lnTo>
                  <a:pt x="1716" y="3080"/>
                </a:lnTo>
                <a:lnTo>
                  <a:pt x="1722" y="3083"/>
                </a:lnTo>
                <a:lnTo>
                  <a:pt x="1725" y="3090"/>
                </a:lnTo>
                <a:lnTo>
                  <a:pt x="1728" y="3097"/>
                </a:lnTo>
                <a:lnTo>
                  <a:pt x="1729" y="3103"/>
                </a:lnTo>
                <a:lnTo>
                  <a:pt x="1726" y="3106"/>
                </a:lnTo>
                <a:lnTo>
                  <a:pt x="1727" y="3109"/>
                </a:lnTo>
                <a:lnTo>
                  <a:pt x="1728" y="3110"/>
                </a:lnTo>
                <a:lnTo>
                  <a:pt x="1733" y="3111"/>
                </a:lnTo>
                <a:lnTo>
                  <a:pt x="1736" y="3113"/>
                </a:lnTo>
                <a:lnTo>
                  <a:pt x="1737" y="3116"/>
                </a:lnTo>
                <a:lnTo>
                  <a:pt x="1732" y="3123"/>
                </a:lnTo>
                <a:lnTo>
                  <a:pt x="1728" y="3137"/>
                </a:lnTo>
                <a:lnTo>
                  <a:pt x="1726" y="3144"/>
                </a:lnTo>
                <a:lnTo>
                  <a:pt x="1727" y="3152"/>
                </a:lnTo>
                <a:lnTo>
                  <a:pt x="1725" y="3157"/>
                </a:lnTo>
                <a:lnTo>
                  <a:pt x="1718" y="3157"/>
                </a:lnTo>
                <a:lnTo>
                  <a:pt x="1696" y="3158"/>
                </a:lnTo>
                <a:lnTo>
                  <a:pt x="1677" y="3158"/>
                </a:lnTo>
                <a:lnTo>
                  <a:pt x="1668" y="3156"/>
                </a:lnTo>
                <a:lnTo>
                  <a:pt x="1654" y="3156"/>
                </a:lnTo>
                <a:lnTo>
                  <a:pt x="1648" y="3158"/>
                </a:lnTo>
                <a:lnTo>
                  <a:pt x="1641" y="3170"/>
                </a:lnTo>
                <a:lnTo>
                  <a:pt x="1635" y="3176"/>
                </a:lnTo>
                <a:lnTo>
                  <a:pt x="1625" y="3181"/>
                </a:lnTo>
                <a:lnTo>
                  <a:pt x="1614" y="3182"/>
                </a:lnTo>
                <a:lnTo>
                  <a:pt x="1608" y="3187"/>
                </a:lnTo>
                <a:lnTo>
                  <a:pt x="1606" y="3196"/>
                </a:lnTo>
                <a:lnTo>
                  <a:pt x="1607" y="3203"/>
                </a:lnTo>
                <a:lnTo>
                  <a:pt x="1607" y="3207"/>
                </a:lnTo>
                <a:lnTo>
                  <a:pt x="1604" y="3210"/>
                </a:lnTo>
                <a:lnTo>
                  <a:pt x="1604" y="3212"/>
                </a:lnTo>
                <a:lnTo>
                  <a:pt x="1605" y="3215"/>
                </a:lnTo>
                <a:lnTo>
                  <a:pt x="1608" y="3216"/>
                </a:lnTo>
                <a:lnTo>
                  <a:pt x="1611" y="3217"/>
                </a:lnTo>
                <a:lnTo>
                  <a:pt x="1611" y="3219"/>
                </a:lnTo>
                <a:lnTo>
                  <a:pt x="1610" y="3221"/>
                </a:lnTo>
                <a:lnTo>
                  <a:pt x="1607" y="3224"/>
                </a:lnTo>
                <a:lnTo>
                  <a:pt x="1606" y="3228"/>
                </a:lnTo>
                <a:lnTo>
                  <a:pt x="1607" y="3232"/>
                </a:lnTo>
                <a:lnTo>
                  <a:pt x="1608" y="3236"/>
                </a:lnTo>
                <a:lnTo>
                  <a:pt x="1630" y="3228"/>
                </a:lnTo>
                <a:lnTo>
                  <a:pt x="1636" y="3221"/>
                </a:lnTo>
                <a:lnTo>
                  <a:pt x="1651" y="3219"/>
                </a:lnTo>
                <a:lnTo>
                  <a:pt x="1650" y="3221"/>
                </a:lnTo>
                <a:lnTo>
                  <a:pt x="1642" y="3224"/>
                </a:lnTo>
                <a:lnTo>
                  <a:pt x="1636" y="3230"/>
                </a:lnTo>
                <a:lnTo>
                  <a:pt x="1645" y="3231"/>
                </a:lnTo>
                <a:lnTo>
                  <a:pt x="1667" y="3228"/>
                </a:lnTo>
                <a:lnTo>
                  <a:pt x="1674" y="3217"/>
                </a:lnTo>
                <a:lnTo>
                  <a:pt x="1688" y="3218"/>
                </a:lnTo>
                <a:lnTo>
                  <a:pt x="1693" y="3225"/>
                </a:lnTo>
                <a:lnTo>
                  <a:pt x="1699" y="3235"/>
                </a:lnTo>
                <a:lnTo>
                  <a:pt x="1699" y="3238"/>
                </a:lnTo>
                <a:lnTo>
                  <a:pt x="1698" y="3241"/>
                </a:lnTo>
                <a:lnTo>
                  <a:pt x="1686" y="3243"/>
                </a:lnTo>
                <a:lnTo>
                  <a:pt x="1661" y="3257"/>
                </a:lnTo>
                <a:lnTo>
                  <a:pt x="1646" y="3260"/>
                </a:lnTo>
                <a:lnTo>
                  <a:pt x="1631" y="3266"/>
                </a:lnTo>
                <a:lnTo>
                  <a:pt x="1636" y="3275"/>
                </a:lnTo>
                <a:lnTo>
                  <a:pt x="1638" y="3282"/>
                </a:lnTo>
                <a:lnTo>
                  <a:pt x="1625" y="3280"/>
                </a:lnTo>
                <a:lnTo>
                  <a:pt x="1615" y="3278"/>
                </a:lnTo>
                <a:lnTo>
                  <a:pt x="1609" y="3279"/>
                </a:lnTo>
                <a:lnTo>
                  <a:pt x="1594" y="3287"/>
                </a:lnTo>
                <a:lnTo>
                  <a:pt x="1586" y="3285"/>
                </a:lnTo>
                <a:lnTo>
                  <a:pt x="1576" y="3285"/>
                </a:lnTo>
                <a:lnTo>
                  <a:pt x="1582" y="3296"/>
                </a:lnTo>
                <a:lnTo>
                  <a:pt x="1593" y="3309"/>
                </a:lnTo>
                <a:lnTo>
                  <a:pt x="1598" y="3311"/>
                </a:lnTo>
                <a:lnTo>
                  <a:pt x="1607" y="3310"/>
                </a:lnTo>
                <a:lnTo>
                  <a:pt x="1629" y="3326"/>
                </a:lnTo>
                <a:lnTo>
                  <a:pt x="1646" y="3343"/>
                </a:lnTo>
                <a:lnTo>
                  <a:pt x="1638" y="3344"/>
                </a:lnTo>
                <a:lnTo>
                  <a:pt x="1630" y="3342"/>
                </a:lnTo>
                <a:lnTo>
                  <a:pt x="1620" y="3342"/>
                </a:lnTo>
                <a:lnTo>
                  <a:pt x="1617" y="3352"/>
                </a:lnTo>
                <a:lnTo>
                  <a:pt x="1613" y="3359"/>
                </a:lnTo>
                <a:lnTo>
                  <a:pt x="1612" y="3355"/>
                </a:lnTo>
                <a:lnTo>
                  <a:pt x="1612" y="3350"/>
                </a:lnTo>
                <a:lnTo>
                  <a:pt x="1606" y="3347"/>
                </a:lnTo>
                <a:lnTo>
                  <a:pt x="1600" y="3352"/>
                </a:lnTo>
                <a:lnTo>
                  <a:pt x="1595" y="3373"/>
                </a:lnTo>
                <a:lnTo>
                  <a:pt x="1583" y="3388"/>
                </a:lnTo>
                <a:lnTo>
                  <a:pt x="1578" y="3397"/>
                </a:lnTo>
                <a:lnTo>
                  <a:pt x="1580" y="3404"/>
                </a:lnTo>
                <a:lnTo>
                  <a:pt x="1582" y="3405"/>
                </a:lnTo>
                <a:lnTo>
                  <a:pt x="1585" y="3405"/>
                </a:lnTo>
                <a:lnTo>
                  <a:pt x="1586" y="3411"/>
                </a:lnTo>
                <a:lnTo>
                  <a:pt x="1585" y="3417"/>
                </a:lnTo>
                <a:lnTo>
                  <a:pt x="1552" y="3424"/>
                </a:lnTo>
                <a:lnTo>
                  <a:pt x="1548" y="3429"/>
                </a:lnTo>
                <a:lnTo>
                  <a:pt x="1539" y="3425"/>
                </a:lnTo>
                <a:lnTo>
                  <a:pt x="1527" y="3416"/>
                </a:lnTo>
                <a:lnTo>
                  <a:pt x="1517" y="3411"/>
                </a:lnTo>
                <a:lnTo>
                  <a:pt x="1511" y="3413"/>
                </a:lnTo>
                <a:lnTo>
                  <a:pt x="1506" y="3417"/>
                </a:lnTo>
                <a:lnTo>
                  <a:pt x="1509" y="3421"/>
                </a:lnTo>
                <a:lnTo>
                  <a:pt x="1514" y="3421"/>
                </a:lnTo>
                <a:lnTo>
                  <a:pt x="1525" y="3427"/>
                </a:lnTo>
                <a:lnTo>
                  <a:pt x="1520" y="3431"/>
                </a:lnTo>
                <a:lnTo>
                  <a:pt x="1499" y="3437"/>
                </a:lnTo>
                <a:lnTo>
                  <a:pt x="1501" y="3441"/>
                </a:lnTo>
                <a:lnTo>
                  <a:pt x="1503" y="3444"/>
                </a:lnTo>
                <a:lnTo>
                  <a:pt x="1528" y="3449"/>
                </a:lnTo>
                <a:lnTo>
                  <a:pt x="1552" y="3468"/>
                </a:lnTo>
                <a:lnTo>
                  <a:pt x="1559" y="3475"/>
                </a:lnTo>
                <a:lnTo>
                  <a:pt x="1566" y="3487"/>
                </a:lnTo>
                <a:lnTo>
                  <a:pt x="1572" y="3493"/>
                </a:lnTo>
                <a:lnTo>
                  <a:pt x="1581" y="3497"/>
                </a:lnTo>
                <a:lnTo>
                  <a:pt x="1588" y="3499"/>
                </a:lnTo>
                <a:lnTo>
                  <a:pt x="1599" y="3500"/>
                </a:lnTo>
                <a:lnTo>
                  <a:pt x="1611" y="3496"/>
                </a:lnTo>
                <a:lnTo>
                  <a:pt x="1643" y="3526"/>
                </a:lnTo>
                <a:lnTo>
                  <a:pt x="1654" y="3531"/>
                </a:lnTo>
                <a:lnTo>
                  <a:pt x="1684" y="3537"/>
                </a:lnTo>
                <a:lnTo>
                  <a:pt x="1691" y="3540"/>
                </a:lnTo>
                <a:lnTo>
                  <a:pt x="1749" y="3580"/>
                </a:lnTo>
                <a:lnTo>
                  <a:pt x="1768" y="3598"/>
                </a:lnTo>
                <a:lnTo>
                  <a:pt x="1802" y="3625"/>
                </a:lnTo>
                <a:lnTo>
                  <a:pt x="1811" y="3630"/>
                </a:lnTo>
                <a:lnTo>
                  <a:pt x="1814" y="3623"/>
                </a:lnTo>
                <a:lnTo>
                  <a:pt x="1818" y="3616"/>
                </a:lnTo>
                <a:lnTo>
                  <a:pt x="1825" y="3615"/>
                </a:lnTo>
                <a:lnTo>
                  <a:pt x="1841" y="3618"/>
                </a:lnTo>
                <a:lnTo>
                  <a:pt x="1857" y="3621"/>
                </a:lnTo>
                <a:lnTo>
                  <a:pt x="1868" y="3618"/>
                </a:lnTo>
                <a:lnTo>
                  <a:pt x="1881" y="3624"/>
                </a:lnTo>
                <a:lnTo>
                  <a:pt x="1894" y="3630"/>
                </a:lnTo>
                <a:lnTo>
                  <a:pt x="1908" y="3635"/>
                </a:lnTo>
                <a:lnTo>
                  <a:pt x="1932" y="3639"/>
                </a:lnTo>
                <a:lnTo>
                  <a:pt x="1942" y="3645"/>
                </a:lnTo>
                <a:lnTo>
                  <a:pt x="1953" y="3651"/>
                </a:lnTo>
                <a:lnTo>
                  <a:pt x="1994" y="3654"/>
                </a:lnTo>
                <a:lnTo>
                  <a:pt x="1997" y="3653"/>
                </a:lnTo>
                <a:lnTo>
                  <a:pt x="2000" y="3652"/>
                </a:lnTo>
                <a:lnTo>
                  <a:pt x="2013" y="3650"/>
                </a:lnTo>
                <a:lnTo>
                  <a:pt x="2025" y="3650"/>
                </a:lnTo>
                <a:lnTo>
                  <a:pt x="2039" y="3657"/>
                </a:lnTo>
                <a:lnTo>
                  <a:pt x="2047" y="3657"/>
                </a:lnTo>
                <a:lnTo>
                  <a:pt x="2055" y="3656"/>
                </a:lnTo>
                <a:lnTo>
                  <a:pt x="2068" y="3660"/>
                </a:lnTo>
                <a:lnTo>
                  <a:pt x="2077" y="3664"/>
                </a:lnTo>
                <a:lnTo>
                  <a:pt x="2078" y="3669"/>
                </a:lnTo>
                <a:lnTo>
                  <a:pt x="2087" y="3675"/>
                </a:lnTo>
                <a:lnTo>
                  <a:pt x="2111" y="3685"/>
                </a:lnTo>
                <a:lnTo>
                  <a:pt x="2129" y="3690"/>
                </a:lnTo>
                <a:lnTo>
                  <a:pt x="2136" y="3694"/>
                </a:lnTo>
                <a:lnTo>
                  <a:pt x="2151" y="3700"/>
                </a:lnTo>
                <a:lnTo>
                  <a:pt x="2153" y="3702"/>
                </a:lnTo>
                <a:lnTo>
                  <a:pt x="2153" y="3705"/>
                </a:lnTo>
                <a:lnTo>
                  <a:pt x="2150" y="3710"/>
                </a:lnTo>
                <a:lnTo>
                  <a:pt x="2149" y="3714"/>
                </a:lnTo>
                <a:lnTo>
                  <a:pt x="2152" y="3716"/>
                </a:lnTo>
                <a:lnTo>
                  <a:pt x="2158" y="3719"/>
                </a:lnTo>
                <a:lnTo>
                  <a:pt x="2169" y="3719"/>
                </a:lnTo>
                <a:lnTo>
                  <a:pt x="2173" y="3716"/>
                </a:lnTo>
                <a:lnTo>
                  <a:pt x="2181" y="3714"/>
                </a:lnTo>
                <a:lnTo>
                  <a:pt x="2188" y="3710"/>
                </a:lnTo>
                <a:lnTo>
                  <a:pt x="2199" y="3705"/>
                </a:lnTo>
                <a:lnTo>
                  <a:pt x="2213" y="3700"/>
                </a:lnTo>
                <a:lnTo>
                  <a:pt x="2219" y="3700"/>
                </a:lnTo>
                <a:lnTo>
                  <a:pt x="2225" y="3702"/>
                </a:lnTo>
                <a:lnTo>
                  <a:pt x="2230" y="3704"/>
                </a:lnTo>
                <a:lnTo>
                  <a:pt x="2239" y="3714"/>
                </a:lnTo>
                <a:lnTo>
                  <a:pt x="2243" y="3700"/>
                </a:lnTo>
                <a:lnTo>
                  <a:pt x="2245" y="3699"/>
                </a:lnTo>
                <a:lnTo>
                  <a:pt x="2252" y="3702"/>
                </a:lnTo>
                <a:lnTo>
                  <a:pt x="2263" y="3706"/>
                </a:lnTo>
                <a:lnTo>
                  <a:pt x="2271" y="3708"/>
                </a:lnTo>
                <a:lnTo>
                  <a:pt x="2276" y="3711"/>
                </a:lnTo>
                <a:lnTo>
                  <a:pt x="2289" y="3723"/>
                </a:lnTo>
                <a:lnTo>
                  <a:pt x="2309" y="3722"/>
                </a:lnTo>
                <a:lnTo>
                  <a:pt x="2317" y="3724"/>
                </a:lnTo>
                <a:lnTo>
                  <a:pt x="2322" y="3726"/>
                </a:lnTo>
                <a:lnTo>
                  <a:pt x="2324" y="3729"/>
                </a:lnTo>
                <a:lnTo>
                  <a:pt x="2323" y="3741"/>
                </a:lnTo>
                <a:lnTo>
                  <a:pt x="2320" y="3754"/>
                </a:lnTo>
                <a:lnTo>
                  <a:pt x="2321" y="3757"/>
                </a:lnTo>
                <a:lnTo>
                  <a:pt x="2329" y="3762"/>
                </a:lnTo>
                <a:lnTo>
                  <a:pt x="2340" y="3767"/>
                </a:lnTo>
                <a:lnTo>
                  <a:pt x="2346" y="3771"/>
                </a:lnTo>
                <a:lnTo>
                  <a:pt x="2351" y="3775"/>
                </a:lnTo>
                <a:lnTo>
                  <a:pt x="2359" y="3778"/>
                </a:lnTo>
                <a:lnTo>
                  <a:pt x="2369" y="3779"/>
                </a:lnTo>
                <a:lnTo>
                  <a:pt x="2374" y="3780"/>
                </a:lnTo>
                <a:lnTo>
                  <a:pt x="2379" y="3783"/>
                </a:lnTo>
                <a:lnTo>
                  <a:pt x="2393" y="3788"/>
                </a:lnTo>
                <a:lnTo>
                  <a:pt x="2395" y="3790"/>
                </a:lnTo>
                <a:lnTo>
                  <a:pt x="2405" y="3792"/>
                </a:lnTo>
                <a:lnTo>
                  <a:pt x="2407" y="3798"/>
                </a:lnTo>
                <a:lnTo>
                  <a:pt x="2409" y="3799"/>
                </a:lnTo>
                <a:lnTo>
                  <a:pt x="2412" y="3799"/>
                </a:lnTo>
                <a:lnTo>
                  <a:pt x="2418" y="3796"/>
                </a:lnTo>
                <a:lnTo>
                  <a:pt x="2424" y="3798"/>
                </a:lnTo>
                <a:lnTo>
                  <a:pt x="2432" y="3805"/>
                </a:lnTo>
                <a:lnTo>
                  <a:pt x="2442" y="3813"/>
                </a:lnTo>
                <a:lnTo>
                  <a:pt x="2448" y="3818"/>
                </a:lnTo>
                <a:lnTo>
                  <a:pt x="2450" y="3821"/>
                </a:lnTo>
                <a:lnTo>
                  <a:pt x="2455" y="3825"/>
                </a:lnTo>
                <a:lnTo>
                  <a:pt x="2463" y="3829"/>
                </a:lnTo>
                <a:lnTo>
                  <a:pt x="2469" y="3836"/>
                </a:lnTo>
                <a:lnTo>
                  <a:pt x="2477" y="3851"/>
                </a:lnTo>
                <a:lnTo>
                  <a:pt x="2483" y="3854"/>
                </a:lnTo>
                <a:lnTo>
                  <a:pt x="2501" y="3860"/>
                </a:lnTo>
                <a:lnTo>
                  <a:pt x="2507" y="3861"/>
                </a:lnTo>
                <a:lnTo>
                  <a:pt x="2525" y="3863"/>
                </a:lnTo>
                <a:lnTo>
                  <a:pt x="2531" y="3861"/>
                </a:lnTo>
                <a:lnTo>
                  <a:pt x="2538" y="3849"/>
                </a:lnTo>
                <a:lnTo>
                  <a:pt x="2543" y="3836"/>
                </a:lnTo>
                <a:lnTo>
                  <a:pt x="2550" y="3833"/>
                </a:lnTo>
                <a:lnTo>
                  <a:pt x="2564" y="3826"/>
                </a:lnTo>
                <a:lnTo>
                  <a:pt x="2571" y="3820"/>
                </a:lnTo>
                <a:lnTo>
                  <a:pt x="2573" y="3813"/>
                </a:lnTo>
                <a:lnTo>
                  <a:pt x="2579" y="3801"/>
                </a:lnTo>
                <a:lnTo>
                  <a:pt x="2582" y="3795"/>
                </a:lnTo>
                <a:lnTo>
                  <a:pt x="2573" y="3788"/>
                </a:lnTo>
                <a:lnTo>
                  <a:pt x="2568" y="3786"/>
                </a:lnTo>
                <a:lnTo>
                  <a:pt x="2564" y="3783"/>
                </a:lnTo>
                <a:lnTo>
                  <a:pt x="2555" y="3770"/>
                </a:lnTo>
                <a:lnTo>
                  <a:pt x="2546" y="3760"/>
                </a:lnTo>
                <a:lnTo>
                  <a:pt x="2530" y="3741"/>
                </a:lnTo>
                <a:lnTo>
                  <a:pt x="2503" y="3714"/>
                </a:lnTo>
                <a:lnTo>
                  <a:pt x="2498" y="3711"/>
                </a:lnTo>
                <a:lnTo>
                  <a:pt x="2494" y="3707"/>
                </a:lnTo>
                <a:lnTo>
                  <a:pt x="2490" y="3694"/>
                </a:lnTo>
                <a:lnTo>
                  <a:pt x="2482" y="3684"/>
                </a:lnTo>
                <a:lnTo>
                  <a:pt x="2472" y="3678"/>
                </a:lnTo>
                <a:lnTo>
                  <a:pt x="2467" y="3674"/>
                </a:lnTo>
                <a:lnTo>
                  <a:pt x="2464" y="3671"/>
                </a:lnTo>
                <a:lnTo>
                  <a:pt x="2465" y="3651"/>
                </a:lnTo>
                <a:lnTo>
                  <a:pt x="2464" y="3646"/>
                </a:lnTo>
                <a:lnTo>
                  <a:pt x="2460" y="3634"/>
                </a:lnTo>
                <a:lnTo>
                  <a:pt x="2459" y="3621"/>
                </a:lnTo>
                <a:lnTo>
                  <a:pt x="2461" y="3603"/>
                </a:lnTo>
                <a:lnTo>
                  <a:pt x="2464" y="3590"/>
                </a:lnTo>
                <a:lnTo>
                  <a:pt x="2464" y="3581"/>
                </a:lnTo>
                <a:lnTo>
                  <a:pt x="2458" y="3587"/>
                </a:lnTo>
                <a:lnTo>
                  <a:pt x="2454" y="3616"/>
                </a:lnTo>
                <a:lnTo>
                  <a:pt x="2448" y="3593"/>
                </a:lnTo>
                <a:lnTo>
                  <a:pt x="2438" y="3570"/>
                </a:lnTo>
                <a:lnTo>
                  <a:pt x="2431" y="3559"/>
                </a:lnTo>
                <a:lnTo>
                  <a:pt x="2423" y="3550"/>
                </a:lnTo>
                <a:lnTo>
                  <a:pt x="2413" y="3543"/>
                </a:lnTo>
                <a:lnTo>
                  <a:pt x="2403" y="3534"/>
                </a:lnTo>
                <a:lnTo>
                  <a:pt x="2393" y="3530"/>
                </a:lnTo>
                <a:lnTo>
                  <a:pt x="2378" y="3526"/>
                </a:lnTo>
                <a:lnTo>
                  <a:pt x="2374" y="3523"/>
                </a:lnTo>
                <a:lnTo>
                  <a:pt x="2372" y="3518"/>
                </a:lnTo>
                <a:lnTo>
                  <a:pt x="2372" y="3512"/>
                </a:lnTo>
                <a:lnTo>
                  <a:pt x="2374" y="3502"/>
                </a:lnTo>
                <a:lnTo>
                  <a:pt x="2380" y="3494"/>
                </a:lnTo>
                <a:lnTo>
                  <a:pt x="2388" y="3488"/>
                </a:lnTo>
                <a:lnTo>
                  <a:pt x="2391" y="3483"/>
                </a:lnTo>
                <a:lnTo>
                  <a:pt x="2392" y="3478"/>
                </a:lnTo>
                <a:lnTo>
                  <a:pt x="2395" y="3482"/>
                </a:lnTo>
                <a:lnTo>
                  <a:pt x="2399" y="3484"/>
                </a:lnTo>
                <a:lnTo>
                  <a:pt x="2400" y="3475"/>
                </a:lnTo>
                <a:lnTo>
                  <a:pt x="2403" y="3468"/>
                </a:lnTo>
                <a:lnTo>
                  <a:pt x="2407" y="3454"/>
                </a:lnTo>
                <a:lnTo>
                  <a:pt x="2411" y="3441"/>
                </a:lnTo>
                <a:lnTo>
                  <a:pt x="2415" y="3434"/>
                </a:lnTo>
                <a:lnTo>
                  <a:pt x="2417" y="3426"/>
                </a:lnTo>
                <a:lnTo>
                  <a:pt x="2416" y="3412"/>
                </a:lnTo>
                <a:lnTo>
                  <a:pt x="2419" y="3411"/>
                </a:lnTo>
                <a:lnTo>
                  <a:pt x="2422" y="3409"/>
                </a:lnTo>
                <a:lnTo>
                  <a:pt x="2423" y="3405"/>
                </a:lnTo>
                <a:lnTo>
                  <a:pt x="2424" y="3401"/>
                </a:lnTo>
                <a:lnTo>
                  <a:pt x="2422" y="3393"/>
                </a:lnTo>
                <a:lnTo>
                  <a:pt x="2416" y="3385"/>
                </a:lnTo>
                <a:lnTo>
                  <a:pt x="2417" y="3384"/>
                </a:lnTo>
                <a:lnTo>
                  <a:pt x="2420" y="3386"/>
                </a:lnTo>
                <a:lnTo>
                  <a:pt x="2426" y="3390"/>
                </a:lnTo>
                <a:lnTo>
                  <a:pt x="2432" y="3395"/>
                </a:lnTo>
                <a:lnTo>
                  <a:pt x="2432" y="3388"/>
                </a:lnTo>
                <a:lnTo>
                  <a:pt x="2435" y="3385"/>
                </a:lnTo>
                <a:lnTo>
                  <a:pt x="2441" y="3387"/>
                </a:lnTo>
                <a:lnTo>
                  <a:pt x="2447" y="3387"/>
                </a:lnTo>
                <a:lnTo>
                  <a:pt x="2464" y="3381"/>
                </a:lnTo>
                <a:lnTo>
                  <a:pt x="2474" y="3379"/>
                </a:lnTo>
                <a:lnTo>
                  <a:pt x="2482" y="3375"/>
                </a:lnTo>
                <a:lnTo>
                  <a:pt x="2498" y="3359"/>
                </a:lnTo>
                <a:lnTo>
                  <a:pt x="2502" y="3358"/>
                </a:lnTo>
                <a:lnTo>
                  <a:pt x="2506" y="3359"/>
                </a:lnTo>
                <a:lnTo>
                  <a:pt x="2511" y="3362"/>
                </a:lnTo>
                <a:lnTo>
                  <a:pt x="2516" y="3364"/>
                </a:lnTo>
                <a:lnTo>
                  <a:pt x="2519" y="3363"/>
                </a:lnTo>
                <a:lnTo>
                  <a:pt x="2520" y="3360"/>
                </a:lnTo>
                <a:lnTo>
                  <a:pt x="2515" y="3354"/>
                </a:lnTo>
                <a:lnTo>
                  <a:pt x="2513" y="3349"/>
                </a:lnTo>
                <a:lnTo>
                  <a:pt x="2511" y="3343"/>
                </a:lnTo>
                <a:lnTo>
                  <a:pt x="2516" y="3341"/>
                </a:lnTo>
                <a:lnTo>
                  <a:pt x="2522" y="3341"/>
                </a:lnTo>
                <a:lnTo>
                  <a:pt x="2543" y="3331"/>
                </a:lnTo>
                <a:lnTo>
                  <a:pt x="2544" y="3327"/>
                </a:lnTo>
                <a:lnTo>
                  <a:pt x="2545" y="3322"/>
                </a:lnTo>
                <a:lnTo>
                  <a:pt x="2555" y="3321"/>
                </a:lnTo>
                <a:lnTo>
                  <a:pt x="2553" y="3316"/>
                </a:lnTo>
                <a:lnTo>
                  <a:pt x="2548" y="3315"/>
                </a:lnTo>
                <a:lnTo>
                  <a:pt x="2527" y="3305"/>
                </a:lnTo>
                <a:lnTo>
                  <a:pt x="2511" y="3298"/>
                </a:lnTo>
                <a:lnTo>
                  <a:pt x="2496" y="3292"/>
                </a:lnTo>
                <a:lnTo>
                  <a:pt x="2494" y="3291"/>
                </a:lnTo>
                <a:lnTo>
                  <a:pt x="2489" y="3288"/>
                </a:lnTo>
                <a:lnTo>
                  <a:pt x="2486" y="3283"/>
                </a:lnTo>
                <a:lnTo>
                  <a:pt x="2484" y="3278"/>
                </a:lnTo>
                <a:lnTo>
                  <a:pt x="2485" y="3275"/>
                </a:lnTo>
                <a:lnTo>
                  <a:pt x="2488" y="3272"/>
                </a:lnTo>
                <a:lnTo>
                  <a:pt x="2492" y="3271"/>
                </a:lnTo>
                <a:lnTo>
                  <a:pt x="2495" y="3272"/>
                </a:lnTo>
                <a:lnTo>
                  <a:pt x="2499" y="3274"/>
                </a:lnTo>
                <a:lnTo>
                  <a:pt x="2507" y="3277"/>
                </a:lnTo>
                <a:lnTo>
                  <a:pt x="2516" y="3278"/>
                </a:lnTo>
                <a:lnTo>
                  <a:pt x="2521" y="3275"/>
                </a:lnTo>
                <a:lnTo>
                  <a:pt x="2521" y="3270"/>
                </a:lnTo>
                <a:lnTo>
                  <a:pt x="2507" y="3251"/>
                </a:lnTo>
                <a:lnTo>
                  <a:pt x="2494" y="3235"/>
                </a:lnTo>
                <a:lnTo>
                  <a:pt x="2481" y="3218"/>
                </a:lnTo>
                <a:lnTo>
                  <a:pt x="2476" y="3212"/>
                </a:lnTo>
                <a:lnTo>
                  <a:pt x="2461" y="3198"/>
                </a:lnTo>
                <a:lnTo>
                  <a:pt x="2447" y="3184"/>
                </a:lnTo>
                <a:lnTo>
                  <a:pt x="2436" y="3171"/>
                </a:lnTo>
                <a:lnTo>
                  <a:pt x="2430" y="3167"/>
                </a:lnTo>
                <a:lnTo>
                  <a:pt x="2415" y="3165"/>
                </a:lnTo>
                <a:lnTo>
                  <a:pt x="2386" y="3162"/>
                </a:lnTo>
                <a:lnTo>
                  <a:pt x="2376" y="3161"/>
                </a:lnTo>
                <a:lnTo>
                  <a:pt x="2369" y="3165"/>
                </a:lnTo>
                <a:lnTo>
                  <a:pt x="2361" y="3168"/>
                </a:lnTo>
                <a:lnTo>
                  <a:pt x="2353" y="3162"/>
                </a:lnTo>
                <a:lnTo>
                  <a:pt x="2345" y="3153"/>
                </a:lnTo>
                <a:lnTo>
                  <a:pt x="2341" y="3146"/>
                </a:lnTo>
                <a:lnTo>
                  <a:pt x="2341" y="3138"/>
                </a:lnTo>
                <a:lnTo>
                  <a:pt x="2339" y="3127"/>
                </a:lnTo>
                <a:lnTo>
                  <a:pt x="2333" y="3116"/>
                </a:lnTo>
                <a:lnTo>
                  <a:pt x="2327" y="3111"/>
                </a:lnTo>
                <a:lnTo>
                  <a:pt x="2314" y="3107"/>
                </a:lnTo>
                <a:lnTo>
                  <a:pt x="2295" y="3098"/>
                </a:lnTo>
                <a:lnTo>
                  <a:pt x="2288" y="3080"/>
                </a:lnTo>
                <a:lnTo>
                  <a:pt x="2291" y="3056"/>
                </a:lnTo>
                <a:lnTo>
                  <a:pt x="2300" y="3039"/>
                </a:lnTo>
                <a:lnTo>
                  <a:pt x="2309" y="3031"/>
                </a:lnTo>
                <a:lnTo>
                  <a:pt x="2312" y="3025"/>
                </a:lnTo>
                <a:lnTo>
                  <a:pt x="2312" y="3020"/>
                </a:lnTo>
                <a:lnTo>
                  <a:pt x="2310" y="3015"/>
                </a:lnTo>
                <a:lnTo>
                  <a:pt x="2303" y="3009"/>
                </a:lnTo>
                <a:lnTo>
                  <a:pt x="2293" y="3003"/>
                </a:lnTo>
                <a:lnTo>
                  <a:pt x="2288" y="2996"/>
                </a:lnTo>
                <a:lnTo>
                  <a:pt x="2287" y="2982"/>
                </a:lnTo>
                <a:lnTo>
                  <a:pt x="2288" y="2962"/>
                </a:lnTo>
                <a:lnTo>
                  <a:pt x="2293" y="2946"/>
                </a:lnTo>
                <a:lnTo>
                  <a:pt x="2303" y="2937"/>
                </a:lnTo>
                <a:lnTo>
                  <a:pt x="2312" y="2931"/>
                </a:lnTo>
                <a:lnTo>
                  <a:pt x="2315" y="2924"/>
                </a:lnTo>
                <a:lnTo>
                  <a:pt x="2314" y="2915"/>
                </a:lnTo>
                <a:lnTo>
                  <a:pt x="2312" y="2907"/>
                </a:lnTo>
                <a:lnTo>
                  <a:pt x="2313" y="2901"/>
                </a:lnTo>
                <a:lnTo>
                  <a:pt x="2316" y="2897"/>
                </a:lnTo>
                <a:lnTo>
                  <a:pt x="2320" y="2893"/>
                </a:lnTo>
                <a:lnTo>
                  <a:pt x="2325" y="2888"/>
                </a:lnTo>
                <a:lnTo>
                  <a:pt x="2332" y="2887"/>
                </a:lnTo>
                <a:lnTo>
                  <a:pt x="2342" y="2891"/>
                </a:lnTo>
                <a:lnTo>
                  <a:pt x="2356" y="2900"/>
                </a:lnTo>
                <a:lnTo>
                  <a:pt x="2377" y="2920"/>
                </a:lnTo>
                <a:lnTo>
                  <a:pt x="2390" y="2934"/>
                </a:lnTo>
                <a:lnTo>
                  <a:pt x="2395" y="2938"/>
                </a:lnTo>
                <a:lnTo>
                  <a:pt x="2405" y="2945"/>
                </a:lnTo>
                <a:lnTo>
                  <a:pt x="2414" y="2948"/>
                </a:lnTo>
                <a:lnTo>
                  <a:pt x="2427" y="2944"/>
                </a:lnTo>
                <a:lnTo>
                  <a:pt x="2438" y="2938"/>
                </a:lnTo>
                <a:lnTo>
                  <a:pt x="2442" y="2934"/>
                </a:lnTo>
                <a:lnTo>
                  <a:pt x="2444" y="2929"/>
                </a:lnTo>
                <a:lnTo>
                  <a:pt x="2440" y="2919"/>
                </a:lnTo>
                <a:lnTo>
                  <a:pt x="2436" y="2913"/>
                </a:lnTo>
                <a:lnTo>
                  <a:pt x="2431" y="2906"/>
                </a:lnTo>
                <a:lnTo>
                  <a:pt x="2424" y="2893"/>
                </a:lnTo>
                <a:lnTo>
                  <a:pt x="2417" y="2873"/>
                </a:lnTo>
                <a:lnTo>
                  <a:pt x="2413" y="2866"/>
                </a:lnTo>
                <a:lnTo>
                  <a:pt x="2415" y="2866"/>
                </a:lnTo>
                <a:lnTo>
                  <a:pt x="2422" y="2867"/>
                </a:lnTo>
                <a:lnTo>
                  <a:pt x="2428" y="2867"/>
                </a:lnTo>
                <a:lnTo>
                  <a:pt x="2435" y="2863"/>
                </a:lnTo>
                <a:lnTo>
                  <a:pt x="2445" y="2855"/>
                </a:lnTo>
                <a:lnTo>
                  <a:pt x="2464" y="2841"/>
                </a:lnTo>
                <a:lnTo>
                  <a:pt x="2467" y="2832"/>
                </a:lnTo>
                <a:lnTo>
                  <a:pt x="2468" y="2823"/>
                </a:lnTo>
                <a:lnTo>
                  <a:pt x="2474" y="2817"/>
                </a:lnTo>
                <a:lnTo>
                  <a:pt x="2487" y="2815"/>
                </a:lnTo>
                <a:lnTo>
                  <a:pt x="2499" y="2812"/>
                </a:lnTo>
                <a:lnTo>
                  <a:pt x="2507" y="2805"/>
                </a:lnTo>
                <a:lnTo>
                  <a:pt x="2519" y="2799"/>
                </a:lnTo>
                <a:lnTo>
                  <a:pt x="2530" y="2796"/>
                </a:lnTo>
                <a:lnTo>
                  <a:pt x="2534" y="2792"/>
                </a:lnTo>
                <a:lnTo>
                  <a:pt x="2537" y="2787"/>
                </a:lnTo>
                <a:lnTo>
                  <a:pt x="2546" y="2774"/>
                </a:lnTo>
                <a:lnTo>
                  <a:pt x="2556" y="2765"/>
                </a:lnTo>
                <a:lnTo>
                  <a:pt x="2563" y="2755"/>
                </a:lnTo>
                <a:lnTo>
                  <a:pt x="2565" y="2750"/>
                </a:lnTo>
                <a:lnTo>
                  <a:pt x="2572" y="2751"/>
                </a:lnTo>
                <a:lnTo>
                  <a:pt x="2584" y="2754"/>
                </a:lnTo>
                <a:lnTo>
                  <a:pt x="2596" y="2758"/>
                </a:lnTo>
                <a:lnTo>
                  <a:pt x="2606" y="2764"/>
                </a:lnTo>
                <a:lnTo>
                  <a:pt x="2609" y="2770"/>
                </a:lnTo>
                <a:lnTo>
                  <a:pt x="2611" y="2774"/>
                </a:lnTo>
                <a:lnTo>
                  <a:pt x="2615" y="2777"/>
                </a:lnTo>
                <a:lnTo>
                  <a:pt x="2619" y="2777"/>
                </a:lnTo>
                <a:lnTo>
                  <a:pt x="2625" y="2776"/>
                </a:lnTo>
                <a:lnTo>
                  <a:pt x="2637" y="2776"/>
                </a:lnTo>
                <a:lnTo>
                  <a:pt x="2649" y="2769"/>
                </a:lnTo>
                <a:lnTo>
                  <a:pt x="2665" y="2755"/>
                </a:lnTo>
                <a:lnTo>
                  <a:pt x="2681" y="2752"/>
                </a:lnTo>
                <a:lnTo>
                  <a:pt x="2691" y="2755"/>
                </a:lnTo>
                <a:lnTo>
                  <a:pt x="2700" y="2764"/>
                </a:lnTo>
                <a:lnTo>
                  <a:pt x="2708" y="2773"/>
                </a:lnTo>
                <a:lnTo>
                  <a:pt x="2716" y="2776"/>
                </a:lnTo>
                <a:lnTo>
                  <a:pt x="2720" y="2776"/>
                </a:lnTo>
                <a:lnTo>
                  <a:pt x="2721" y="2776"/>
                </a:lnTo>
                <a:lnTo>
                  <a:pt x="2729" y="2774"/>
                </a:lnTo>
                <a:lnTo>
                  <a:pt x="2729" y="2774"/>
                </a:lnTo>
                <a:lnTo>
                  <a:pt x="2736" y="2775"/>
                </a:lnTo>
                <a:lnTo>
                  <a:pt x="2743" y="2777"/>
                </a:lnTo>
                <a:lnTo>
                  <a:pt x="2755" y="2778"/>
                </a:lnTo>
                <a:lnTo>
                  <a:pt x="2769" y="2776"/>
                </a:lnTo>
                <a:lnTo>
                  <a:pt x="2771" y="2775"/>
                </a:lnTo>
                <a:lnTo>
                  <a:pt x="2778" y="2776"/>
                </a:lnTo>
                <a:lnTo>
                  <a:pt x="2788" y="2780"/>
                </a:lnTo>
                <a:lnTo>
                  <a:pt x="2797" y="2784"/>
                </a:lnTo>
                <a:lnTo>
                  <a:pt x="2813" y="2800"/>
                </a:lnTo>
                <a:lnTo>
                  <a:pt x="2822" y="2803"/>
                </a:lnTo>
                <a:lnTo>
                  <a:pt x="2838" y="2809"/>
                </a:lnTo>
                <a:lnTo>
                  <a:pt x="2846" y="2814"/>
                </a:lnTo>
                <a:lnTo>
                  <a:pt x="2856" y="2821"/>
                </a:lnTo>
                <a:lnTo>
                  <a:pt x="2861" y="2826"/>
                </a:lnTo>
                <a:lnTo>
                  <a:pt x="2872" y="2834"/>
                </a:lnTo>
                <a:lnTo>
                  <a:pt x="2886" y="2849"/>
                </a:lnTo>
                <a:lnTo>
                  <a:pt x="2891" y="2860"/>
                </a:lnTo>
                <a:lnTo>
                  <a:pt x="2895" y="2869"/>
                </a:lnTo>
                <a:lnTo>
                  <a:pt x="2900" y="2874"/>
                </a:lnTo>
                <a:lnTo>
                  <a:pt x="2903" y="2874"/>
                </a:lnTo>
                <a:lnTo>
                  <a:pt x="2906" y="2873"/>
                </a:lnTo>
                <a:lnTo>
                  <a:pt x="2908" y="2868"/>
                </a:lnTo>
                <a:lnTo>
                  <a:pt x="2908" y="2861"/>
                </a:lnTo>
                <a:lnTo>
                  <a:pt x="2904" y="2849"/>
                </a:lnTo>
                <a:lnTo>
                  <a:pt x="2899" y="2838"/>
                </a:lnTo>
                <a:lnTo>
                  <a:pt x="2894" y="2835"/>
                </a:lnTo>
                <a:lnTo>
                  <a:pt x="2892" y="2831"/>
                </a:lnTo>
                <a:lnTo>
                  <a:pt x="2893" y="2826"/>
                </a:lnTo>
                <a:lnTo>
                  <a:pt x="2898" y="2824"/>
                </a:lnTo>
                <a:lnTo>
                  <a:pt x="2905" y="2826"/>
                </a:lnTo>
                <a:lnTo>
                  <a:pt x="2918" y="2831"/>
                </a:lnTo>
                <a:lnTo>
                  <a:pt x="2932" y="2839"/>
                </a:lnTo>
                <a:lnTo>
                  <a:pt x="2950" y="2853"/>
                </a:lnTo>
                <a:lnTo>
                  <a:pt x="2966" y="2861"/>
                </a:lnTo>
                <a:lnTo>
                  <a:pt x="2983" y="2867"/>
                </a:lnTo>
                <a:lnTo>
                  <a:pt x="2995" y="2869"/>
                </a:lnTo>
                <a:lnTo>
                  <a:pt x="3004" y="2867"/>
                </a:lnTo>
                <a:lnTo>
                  <a:pt x="3013" y="2862"/>
                </a:lnTo>
                <a:lnTo>
                  <a:pt x="3021" y="2856"/>
                </a:lnTo>
                <a:lnTo>
                  <a:pt x="3024" y="2849"/>
                </a:lnTo>
                <a:lnTo>
                  <a:pt x="3025" y="2841"/>
                </a:lnTo>
                <a:lnTo>
                  <a:pt x="3039" y="2832"/>
                </a:lnTo>
                <a:lnTo>
                  <a:pt x="3050" y="2823"/>
                </a:lnTo>
                <a:lnTo>
                  <a:pt x="3056" y="2825"/>
                </a:lnTo>
                <a:lnTo>
                  <a:pt x="3061" y="2827"/>
                </a:lnTo>
                <a:lnTo>
                  <a:pt x="3074" y="2822"/>
                </a:lnTo>
                <a:lnTo>
                  <a:pt x="3078" y="2821"/>
                </a:lnTo>
                <a:lnTo>
                  <a:pt x="3091" y="2819"/>
                </a:lnTo>
                <a:lnTo>
                  <a:pt x="3105" y="2822"/>
                </a:lnTo>
                <a:lnTo>
                  <a:pt x="3120" y="2831"/>
                </a:lnTo>
                <a:lnTo>
                  <a:pt x="3132" y="2837"/>
                </a:lnTo>
                <a:lnTo>
                  <a:pt x="3141" y="2836"/>
                </a:lnTo>
                <a:lnTo>
                  <a:pt x="3148" y="2833"/>
                </a:lnTo>
                <a:lnTo>
                  <a:pt x="3151" y="2827"/>
                </a:lnTo>
                <a:lnTo>
                  <a:pt x="3153" y="2821"/>
                </a:lnTo>
                <a:lnTo>
                  <a:pt x="3157" y="2816"/>
                </a:lnTo>
                <a:lnTo>
                  <a:pt x="3158" y="2816"/>
                </a:lnTo>
                <a:lnTo>
                  <a:pt x="3176" y="2818"/>
                </a:lnTo>
                <a:lnTo>
                  <a:pt x="3186" y="2818"/>
                </a:lnTo>
                <a:lnTo>
                  <a:pt x="3187" y="2817"/>
                </a:lnTo>
                <a:lnTo>
                  <a:pt x="3202" y="2819"/>
                </a:lnTo>
                <a:lnTo>
                  <a:pt x="3220" y="2828"/>
                </a:lnTo>
                <a:lnTo>
                  <a:pt x="3233" y="2839"/>
                </a:lnTo>
                <a:lnTo>
                  <a:pt x="3248" y="2853"/>
                </a:lnTo>
                <a:lnTo>
                  <a:pt x="3255" y="2858"/>
                </a:lnTo>
                <a:lnTo>
                  <a:pt x="3264" y="2860"/>
                </a:lnTo>
                <a:lnTo>
                  <a:pt x="3271" y="2861"/>
                </a:lnTo>
                <a:lnTo>
                  <a:pt x="3281" y="2863"/>
                </a:lnTo>
                <a:lnTo>
                  <a:pt x="3305" y="2866"/>
                </a:lnTo>
                <a:lnTo>
                  <a:pt x="3309" y="2867"/>
                </a:lnTo>
                <a:lnTo>
                  <a:pt x="3311" y="2869"/>
                </a:lnTo>
                <a:lnTo>
                  <a:pt x="3311" y="2877"/>
                </a:lnTo>
                <a:lnTo>
                  <a:pt x="3314" y="2879"/>
                </a:lnTo>
                <a:lnTo>
                  <a:pt x="3331" y="2873"/>
                </a:lnTo>
                <a:lnTo>
                  <a:pt x="3335" y="2869"/>
                </a:lnTo>
                <a:lnTo>
                  <a:pt x="3338" y="2858"/>
                </a:lnTo>
                <a:lnTo>
                  <a:pt x="3340" y="2847"/>
                </a:lnTo>
                <a:lnTo>
                  <a:pt x="3343" y="2843"/>
                </a:lnTo>
                <a:lnTo>
                  <a:pt x="3347" y="2841"/>
                </a:lnTo>
                <a:lnTo>
                  <a:pt x="3352" y="2843"/>
                </a:lnTo>
                <a:lnTo>
                  <a:pt x="3360" y="2850"/>
                </a:lnTo>
                <a:lnTo>
                  <a:pt x="3371" y="2857"/>
                </a:lnTo>
                <a:lnTo>
                  <a:pt x="3383" y="2859"/>
                </a:lnTo>
                <a:lnTo>
                  <a:pt x="3390" y="2860"/>
                </a:lnTo>
                <a:lnTo>
                  <a:pt x="3401" y="2861"/>
                </a:lnTo>
                <a:lnTo>
                  <a:pt x="3425" y="2858"/>
                </a:lnTo>
                <a:lnTo>
                  <a:pt x="3446" y="2850"/>
                </a:lnTo>
                <a:lnTo>
                  <a:pt x="3457" y="2840"/>
                </a:lnTo>
                <a:lnTo>
                  <a:pt x="3459" y="2826"/>
                </a:lnTo>
                <a:lnTo>
                  <a:pt x="3459" y="2811"/>
                </a:lnTo>
                <a:lnTo>
                  <a:pt x="3462" y="2802"/>
                </a:lnTo>
                <a:lnTo>
                  <a:pt x="3457" y="2792"/>
                </a:lnTo>
                <a:lnTo>
                  <a:pt x="3441" y="2783"/>
                </a:lnTo>
                <a:lnTo>
                  <a:pt x="3437" y="2780"/>
                </a:lnTo>
                <a:lnTo>
                  <a:pt x="3407" y="2775"/>
                </a:lnTo>
                <a:lnTo>
                  <a:pt x="3404" y="2771"/>
                </a:lnTo>
                <a:lnTo>
                  <a:pt x="3402" y="2770"/>
                </a:lnTo>
                <a:lnTo>
                  <a:pt x="3372" y="2762"/>
                </a:lnTo>
                <a:lnTo>
                  <a:pt x="3357" y="2758"/>
                </a:lnTo>
                <a:lnTo>
                  <a:pt x="3351" y="2752"/>
                </a:lnTo>
                <a:lnTo>
                  <a:pt x="3347" y="2745"/>
                </a:lnTo>
                <a:lnTo>
                  <a:pt x="3336" y="2739"/>
                </a:lnTo>
                <a:lnTo>
                  <a:pt x="3317" y="2733"/>
                </a:lnTo>
                <a:lnTo>
                  <a:pt x="3313" y="2729"/>
                </a:lnTo>
                <a:lnTo>
                  <a:pt x="3315" y="2724"/>
                </a:lnTo>
                <a:lnTo>
                  <a:pt x="3327" y="2719"/>
                </a:lnTo>
                <a:lnTo>
                  <a:pt x="3339" y="2709"/>
                </a:lnTo>
                <a:lnTo>
                  <a:pt x="3344" y="2707"/>
                </a:lnTo>
                <a:lnTo>
                  <a:pt x="3358" y="2707"/>
                </a:lnTo>
                <a:lnTo>
                  <a:pt x="3369" y="2698"/>
                </a:lnTo>
                <a:lnTo>
                  <a:pt x="3376" y="2693"/>
                </a:lnTo>
                <a:lnTo>
                  <a:pt x="3379" y="2688"/>
                </a:lnTo>
                <a:lnTo>
                  <a:pt x="3376" y="2682"/>
                </a:lnTo>
                <a:lnTo>
                  <a:pt x="3357" y="2663"/>
                </a:lnTo>
                <a:lnTo>
                  <a:pt x="3350" y="2652"/>
                </a:lnTo>
                <a:lnTo>
                  <a:pt x="3350" y="2645"/>
                </a:lnTo>
                <a:lnTo>
                  <a:pt x="3355" y="2637"/>
                </a:lnTo>
                <a:lnTo>
                  <a:pt x="3358" y="2633"/>
                </a:lnTo>
                <a:lnTo>
                  <a:pt x="3362" y="2626"/>
                </a:lnTo>
                <a:lnTo>
                  <a:pt x="3364" y="2622"/>
                </a:lnTo>
                <a:lnTo>
                  <a:pt x="3376" y="2620"/>
                </a:lnTo>
                <a:lnTo>
                  <a:pt x="3391" y="2619"/>
                </a:lnTo>
                <a:lnTo>
                  <a:pt x="3402" y="2621"/>
                </a:lnTo>
                <a:lnTo>
                  <a:pt x="3418" y="2622"/>
                </a:lnTo>
                <a:lnTo>
                  <a:pt x="3431" y="2623"/>
                </a:lnTo>
                <a:lnTo>
                  <a:pt x="3439" y="2625"/>
                </a:lnTo>
                <a:lnTo>
                  <a:pt x="3444" y="2622"/>
                </a:lnTo>
                <a:lnTo>
                  <a:pt x="3446" y="2618"/>
                </a:lnTo>
                <a:lnTo>
                  <a:pt x="3445" y="2613"/>
                </a:lnTo>
                <a:lnTo>
                  <a:pt x="3437" y="2608"/>
                </a:lnTo>
                <a:lnTo>
                  <a:pt x="3415" y="2601"/>
                </a:lnTo>
                <a:lnTo>
                  <a:pt x="3405" y="2596"/>
                </a:lnTo>
                <a:lnTo>
                  <a:pt x="3398" y="2596"/>
                </a:lnTo>
                <a:lnTo>
                  <a:pt x="3386" y="2594"/>
                </a:lnTo>
                <a:lnTo>
                  <a:pt x="3375" y="2590"/>
                </a:lnTo>
                <a:lnTo>
                  <a:pt x="3366" y="2589"/>
                </a:lnTo>
                <a:lnTo>
                  <a:pt x="3360" y="2584"/>
                </a:lnTo>
                <a:lnTo>
                  <a:pt x="3360" y="2577"/>
                </a:lnTo>
                <a:lnTo>
                  <a:pt x="3363" y="2573"/>
                </a:lnTo>
                <a:lnTo>
                  <a:pt x="3369" y="2571"/>
                </a:lnTo>
                <a:lnTo>
                  <a:pt x="3377" y="2572"/>
                </a:lnTo>
                <a:lnTo>
                  <a:pt x="3383" y="2569"/>
                </a:lnTo>
                <a:lnTo>
                  <a:pt x="3385" y="2567"/>
                </a:lnTo>
                <a:lnTo>
                  <a:pt x="3385" y="2565"/>
                </a:lnTo>
                <a:lnTo>
                  <a:pt x="3383" y="2562"/>
                </a:lnTo>
                <a:lnTo>
                  <a:pt x="3378" y="2559"/>
                </a:lnTo>
                <a:lnTo>
                  <a:pt x="3373" y="2558"/>
                </a:lnTo>
                <a:lnTo>
                  <a:pt x="3368" y="2561"/>
                </a:lnTo>
                <a:lnTo>
                  <a:pt x="3360" y="2562"/>
                </a:lnTo>
                <a:lnTo>
                  <a:pt x="3347" y="2559"/>
                </a:lnTo>
                <a:lnTo>
                  <a:pt x="3337" y="2555"/>
                </a:lnTo>
                <a:lnTo>
                  <a:pt x="3336" y="2551"/>
                </a:lnTo>
                <a:lnTo>
                  <a:pt x="3341" y="2546"/>
                </a:lnTo>
                <a:lnTo>
                  <a:pt x="3343" y="2542"/>
                </a:lnTo>
                <a:lnTo>
                  <a:pt x="3341" y="2536"/>
                </a:lnTo>
                <a:lnTo>
                  <a:pt x="3339" y="2529"/>
                </a:lnTo>
                <a:lnTo>
                  <a:pt x="3339" y="2520"/>
                </a:lnTo>
                <a:lnTo>
                  <a:pt x="3344" y="2515"/>
                </a:lnTo>
                <a:lnTo>
                  <a:pt x="3351" y="2511"/>
                </a:lnTo>
                <a:lnTo>
                  <a:pt x="3375" y="2517"/>
                </a:lnTo>
                <a:lnTo>
                  <a:pt x="3403" y="2522"/>
                </a:lnTo>
                <a:lnTo>
                  <a:pt x="3407" y="2521"/>
                </a:lnTo>
                <a:lnTo>
                  <a:pt x="3407" y="2519"/>
                </a:lnTo>
                <a:lnTo>
                  <a:pt x="3410" y="2516"/>
                </a:lnTo>
                <a:lnTo>
                  <a:pt x="3447" y="2515"/>
                </a:lnTo>
                <a:lnTo>
                  <a:pt x="3453" y="2511"/>
                </a:lnTo>
                <a:lnTo>
                  <a:pt x="3455" y="2509"/>
                </a:lnTo>
                <a:lnTo>
                  <a:pt x="3489" y="2505"/>
                </a:lnTo>
                <a:lnTo>
                  <a:pt x="3492" y="2502"/>
                </a:lnTo>
                <a:lnTo>
                  <a:pt x="3496" y="2498"/>
                </a:lnTo>
                <a:lnTo>
                  <a:pt x="3504" y="2498"/>
                </a:lnTo>
                <a:lnTo>
                  <a:pt x="3513" y="2497"/>
                </a:lnTo>
                <a:lnTo>
                  <a:pt x="3526" y="2493"/>
                </a:lnTo>
                <a:lnTo>
                  <a:pt x="3535" y="2491"/>
                </a:lnTo>
                <a:lnTo>
                  <a:pt x="3537" y="2491"/>
                </a:lnTo>
                <a:lnTo>
                  <a:pt x="3547" y="2492"/>
                </a:lnTo>
                <a:lnTo>
                  <a:pt x="3558" y="2489"/>
                </a:lnTo>
                <a:lnTo>
                  <a:pt x="3560" y="2487"/>
                </a:lnTo>
                <a:lnTo>
                  <a:pt x="3562" y="2485"/>
                </a:lnTo>
                <a:lnTo>
                  <a:pt x="3571" y="2481"/>
                </a:lnTo>
                <a:lnTo>
                  <a:pt x="3590" y="2477"/>
                </a:lnTo>
                <a:lnTo>
                  <a:pt x="3596" y="2479"/>
                </a:lnTo>
                <a:lnTo>
                  <a:pt x="3607" y="2480"/>
                </a:lnTo>
                <a:lnTo>
                  <a:pt x="3619" y="2478"/>
                </a:lnTo>
                <a:lnTo>
                  <a:pt x="3628" y="2476"/>
                </a:lnTo>
                <a:lnTo>
                  <a:pt x="3634" y="2478"/>
                </a:lnTo>
                <a:lnTo>
                  <a:pt x="3642" y="2481"/>
                </a:lnTo>
                <a:lnTo>
                  <a:pt x="3647" y="2479"/>
                </a:lnTo>
                <a:lnTo>
                  <a:pt x="3647" y="2471"/>
                </a:lnTo>
                <a:lnTo>
                  <a:pt x="3648" y="2464"/>
                </a:lnTo>
                <a:lnTo>
                  <a:pt x="3653" y="2460"/>
                </a:lnTo>
                <a:lnTo>
                  <a:pt x="3657" y="2459"/>
                </a:lnTo>
                <a:lnTo>
                  <a:pt x="3661" y="2456"/>
                </a:lnTo>
                <a:lnTo>
                  <a:pt x="3663" y="2453"/>
                </a:lnTo>
                <a:lnTo>
                  <a:pt x="3682" y="2453"/>
                </a:lnTo>
                <a:lnTo>
                  <a:pt x="3696" y="2446"/>
                </a:lnTo>
                <a:lnTo>
                  <a:pt x="3701" y="2449"/>
                </a:lnTo>
                <a:lnTo>
                  <a:pt x="3721" y="2448"/>
                </a:lnTo>
                <a:lnTo>
                  <a:pt x="3746" y="2443"/>
                </a:lnTo>
                <a:lnTo>
                  <a:pt x="3761" y="2441"/>
                </a:lnTo>
                <a:lnTo>
                  <a:pt x="3787" y="2436"/>
                </a:lnTo>
                <a:lnTo>
                  <a:pt x="3798" y="2432"/>
                </a:lnTo>
                <a:lnTo>
                  <a:pt x="3815" y="2428"/>
                </a:lnTo>
                <a:lnTo>
                  <a:pt x="3831" y="2427"/>
                </a:lnTo>
                <a:lnTo>
                  <a:pt x="3839" y="2419"/>
                </a:lnTo>
                <a:lnTo>
                  <a:pt x="3848" y="2418"/>
                </a:lnTo>
                <a:lnTo>
                  <a:pt x="3858" y="2418"/>
                </a:lnTo>
                <a:lnTo>
                  <a:pt x="3864" y="2416"/>
                </a:lnTo>
                <a:lnTo>
                  <a:pt x="3868" y="2413"/>
                </a:lnTo>
                <a:lnTo>
                  <a:pt x="3868" y="2409"/>
                </a:lnTo>
                <a:lnTo>
                  <a:pt x="3865" y="2402"/>
                </a:lnTo>
                <a:lnTo>
                  <a:pt x="3861" y="2398"/>
                </a:lnTo>
                <a:lnTo>
                  <a:pt x="3868" y="2395"/>
                </a:lnTo>
                <a:lnTo>
                  <a:pt x="3878" y="2394"/>
                </a:lnTo>
                <a:lnTo>
                  <a:pt x="3885" y="2393"/>
                </a:lnTo>
                <a:lnTo>
                  <a:pt x="3896" y="2383"/>
                </a:lnTo>
                <a:lnTo>
                  <a:pt x="3904" y="2378"/>
                </a:lnTo>
                <a:lnTo>
                  <a:pt x="3913" y="2375"/>
                </a:lnTo>
                <a:lnTo>
                  <a:pt x="3936" y="2376"/>
                </a:lnTo>
                <a:lnTo>
                  <a:pt x="3956" y="2378"/>
                </a:lnTo>
                <a:lnTo>
                  <a:pt x="3977" y="2383"/>
                </a:lnTo>
                <a:lnTo>
                  <a:pt x="3990" y="2389"/>
                </a:lnTo>
                <a:lnTo>
                  <a:pt x="4000" y="2394"/>
                </a:lnTo>
                <a:lnTo>
                  <a:pt x="4010" y="2396"/>
                </a:lnTo>
                <a:lnTo>
                  <a:pt x="4018" y="2397"/>
                </a:lnTo>
                <a:lnTo>
                  <a:pt x="4026" y="2395"/>
                </a:lnTo>
                <a:lnTo>
                  <a:pt x="4031" y="2392"/>
                </a:lnTo>
                <a:lnTo>
                  <a:pt x="4033" y="2388"/>
                </a:lnTo>
                <a:lnTo>
                  <a:pt x="4038" y="2385"/>
                </a:lnTo>
                <a:lnTo>
                  <a:pt x="4056" y="2383"/>
                </a:lnTo>
                <a:lnTo>
                  <a:pt x="4062" y="2388"/>
                </a:lnTo>
                <a:lnTo>
                  <a:pt x="4077" y="2401"/>
                </a:lnTo>
                <a:lnTo>
                  <a:pt x="4091" y="2419"/>
                </a:lnTo>
                <a:lnTo>
                  <a:pt x="4111" y="2443"/>
                </a:lnTo>
                <a:lnTo>
                  <a:pt x="4121" y="2455"/>
                </a:lnTo>
                <a:lnTo>
                  <a:pt x="4121" y="2461"/>
                </a:lnTo>
                <a:lnTo>
                  <a:pt x="4124" y="2470"/>
                </a:lnTo>
                <a:lnTo>
                  <a:pt x="4127" y="2479"/>
                </a:lnTo>
                <a:lnTo>
                  <a:pt x="4123" y="2489"/>
                </a:lnTo>
                <a:lnTo>
                  <a:pt x="4128" y="2494"/>
                </a:lnTo>
                <a:lnTo>
                  <a:pt x="4150" y="2500"/>
                </a:lnTo>
                <a:lnTo>
                  <a:pt x="4177" y="2498"/>
                </a:lnTo>
                <a:lnTo>
                  <a:pt x="4192" y="2493"/>
                </a:lnTo>
                <a:lnTo>
                  <a:pt x="4202" y="2495"/>
                </a:lnTo>
                <a:lnTo>
                  <a:pt x="4206" y="2492"/>
                </a:lnTo>
                <a:lnTo>
                  <a:pt x="4206" y="2484"/>
                </a:lnTo>
                <a:lnTo>
                  <a:pt x="4211" y="2483"/>
                </a:lnTo>
                <a:lnTo>
                  <a:pt x="4220" y="2488"/>
                </a:lnTo>
                <a:lnTo>
                  <a:pt x="4228" y="2497"/>
                </a:lnTo>
                <a:lnTo>
                  <a:pt x="4235" y="2503"/>
                </a:lnTo>
                <a:lnTo>
                  <a:pt x="4238" y="2510"/>
                </a:lnTo>
                <a:lnTo>
                  <a:pt x="4243" y="2520"/>
                </a:lnTo>
                <a:lnTo>
                  <a:pt x="4247" y="2523"/>
                </a:lnTo>
                <a:lnTo>
                  <a:pt x="4254" y="2519"/>
                </a:lnTo>
                <a:lnTo>
                  <a:pt x="4257" y="2517"/>
                </a:lnTo>
                <a:lnTo>
                  <a:pt x="4257" y="2514"/>
                </a:lnTo>
                <a:lnTo>
                  <a:pt x="4254" y="2510"/>
                </a:lnTo>
                <a:lnTo>
                  <a:pt x="4251" y="2506"/>
                </a:lnTo>
                <a:lnTo>
                  <a:pt x="4251" y="2503"/>
                </a:lnTo>
                <a:lnTo>
                  <a:pt x="4254" y="2502"/>
                </a:lnTo>
                <a:lnTo>
                  <a:pt x="4264" y="2503"/>
                </a:lnTo>
                <a:lnTo>
                  <a:pt x="4279" y="2505"/>
                </a:lnTo>
                <a:lnTo>
                  <a:pt x="4300" y="2519"/>
                </a:lnTo>
                <a:lnTo>
                  <a:pt x="4310" y="2521"/>
                </a:lnTo>
                <a:lnTo>
                  <a:pt x="4314" y="2521"/>
                </a:lnTo>
                <a:lnTo>
                  <a:pt x="4321" y="2520"/>
                </a:lnTo>
                <a:lnTo>
                  <a:pt x="4330" y="2517"/>
                </a:lnTo>
                <a:lnTo>
                  <a:pt x="4336" y="2511"/>
                </a:lnTo>
                <a:lnTo>
                  <a:pt x="4337" y="2509"/>
                </a:lnTo>
                <a:lnTo>
                  <a:pt x="4341" y="2509"/>
                </a:lnTo>
                <a:lnTo>
                  <a:pt x="4346" y="2511"/>
                </a:lnTo>
                <a:lnTo>
                  <a:pt x="4348" y="2517"/>
                </a:lnTo>
                <a:lnTo>
                  <a:pt x="4347" y="2524"/>
                </a:lnTo>
                <a:lnTo>
                  <a:pt x="4340" y="2530"/>
                </a:lnTo>
                <a:lnTo>
                  <a:pt x="4329" y="2536"/>
                </a:lnTo>
                <a:lnTo>
                  <a:pt x="4326" y="2546"/>
                </a:lnTo>
                <a:lnTo>
                  <a:pt x="4329" y="2557"/>
                </a:lnTo>
                <a:lnTo>
                  <a:pt x="4335" y="2563"/>
                </a:lnTo>
                <a:lnTo>
                  <a:pt x="4339" y="2567"/>
                </a:lnTo>
                <a:lnTo>
                  <a:pt x="4342" y="2572"/>
                </a:lnTo>
                <a:lnTo>
                  <a:pt x="4345" y="2573"/>
                </a:lnTo>
                <a:lnTo>
                  <a:pt x="4349" y="2570"/>
                </a:lnTo>
                <a:lnTo>
                  <a:pt x="4359" y="2560"/>
                </a:lnTo>
                <a:lnTo>
                  <a:pt x="4365" y="2557"/>
                </a:lnTo>
                <a:lnTo>
                  <a:pt x="4374" y="2555"/>
                </a:lnTo>
                <a:lnTo>
                  <a:pt x="4391" y="2556"/>
                </a:lnTo>
                <a:lnTo>
                  <a:pt x="4404" y="2559"/>
                </a:lnTo>
                <a:lnTo>
                  <a:pt x="4411" y="2564"/>
                </a:lnTo>
                <a:lnTo>
                  <a:pt x="4420" y="2569"/>
                </a:lnTo>
                <a:lnTo>
                  <a:pt x="4423" y="2567"/>
                </a:lnTo>
                <a:lnTo>
                  <a:pt x="4423" y="2562"/>
                </a:lnTo>
                <a:lnTo>
                  <a:pt x="4421" y="2557"/>
                </a:lnTo>
                <a:lnTo>
                  <a:pt x="4421" y="2552"/>
                </a:lnTo>
                <a:lnTo>
                  <a:pt x="4435" y="2541"/>
                </a:lnTo>
                <a:lnTo>
                  <a:pt x="4444" y="2534"/>
                </a:lnTo>
                <a:lnTo>
                  <a:pt x="4448" y="2533"/>
                </a:lnTo>
                <a:lnTo>
                  <a:pt x="4457" y="2535"/>
                </a:lnTo>
                <a:lnTo>
                  <a:pt x="4462" y="2534"/>
                </a:lnTo>
                <a:lnTo>
                  <a:pt x="4472" y="2527"/>
                </a:lnTo>
                <a:lnTo>
                  <a:pt x="4482" y="2520"/>
                </a:lnTo>
                <a:lnTo>
                  <a:pt x="4481" y="2514"/>
                </a:lnTo>
                <a:lnTo>
                  <a:pt x="4479" y="2509"/>
                </a:lnTo>
                <a:lnTo>
                  <a:pt x="4481" y="2507"/>
                </a:lnTo>
                <a:lnTo>
                  <a:pt x="4499" y="2505"/>
                </a:lnTo>
                <a:lnTo>
                  <a:pt x="4502" y="2504"/>
                </a:lnTo>
                <a:lnTo>
                  <a:pt x="4514" y="2499"/>
                </a:lnTo>
                <a:lnTo>
                  <a:pt x="4531" y="2490"/>
                </a:lnTo>
                <a:lnTo>
                  <a:pt x="4539" y="2484"/>
                </a:lnTo>
                <a:lnTo>
                  <a:pt x="4556" y="2482"/>
                </a:lnTo>
                <a:lnTo>
                  <a:pt x="4559" y="2480"/>
                </a:lnTo>
                <a:lnTo>
                  <a:pt x="4563" y="2477"/>
                </a:lnTo>
                <a:lnTo>
                  <a:pt x="4572" y="2472"/>
                </a:lnTo>
                <a:lnTo>
                  <a:pt x="4579" y="2471"/>
                </a:lnTo>
                <a:lnTo>
                  <a:pt x="4581" y="2483"/>
                </a:lnTo>
                <a:lnTo>
                  <a:pt x="4580" y="2497"/>
                </a:lnTo>
                <a:lnTo>
                  <a:pt x="4577" y="2501"/>
                </a:lnTo>
                <a:lnTo>
                  <a:pt x="4558" y="2500"/>
                </a:lnTo>
                <a:lnTo>
                  <a:pt x="4559" y="2504"/>
                </a:lnTo>
                <a:lnTo>
                  <a:pt x="4565" y="2510"/>
                </a:lnTo>
                <a:lnTo>
                  <a:pt x="4568" y="2514"/>
                </a:lnTo>
                <a:lnTo>
                  <a:pt x="4572" y="2517"/>
                </a:lnTo>
                <a:lnTo>
                  <a:pt x="4580" y="2522"/>
                </a:lnTo>
                <a:lnTo>
                  <a:pt x="4604" y="2535"/>
                </a:lnTo>
                <a:lnTo>
                  <a:pt x="4636" y="2550"/>
                </a:lnTo>
                <a:lnTo>
                  <a:pt x="4671" y="2567"/>
                </a:lnTo>
                <a:lnTo>
                  <a:pt x="4694" y="2579"/>
                </a:lnTo>
                <a:lnTo>
                  <a:pt x="4705" y="2586"/>
                </a:lnTo>
                <a:lnTo>
                  <a:pt x="4711" y="2591"/>
                </a:lnTo>
                <a:lnTo>
                  <a:pt x="4733" y="2609"/>
                </a:lnTo>
                <a:lnTo>
                  <a:pt x="4754" y="2626"/>
                </a:lnTo>
                <a:lnTo>
                  <a:pt x="4788" y="2656"/>
                </a:lnTo>
                <a:lnTo>
                  <a:pt x="4821" y="2685"/>
                </a:lnTo>
                <a:lnTo>
                  <a:pt x="4856" y="2717"/>
                </a:lnTo>
                <a:lnTo>
                  <a:pt x="4876" y="2735"/>
                </a:lnTo>
                <a:lnTo>
                  <a:pt x="4918" y="2775"/>
                </a:lnTo>
                <a:lnTo>
                  <a:pt x="4930" y="2787"/>
                </a:lnTo>
                <a:lnTo>
                  <a:pt x="4952" y="2809"/>
                </a:lnTo>
                <a:lnTo>
                  <a:pt x="4972" y="2830"/>
                </a:lnTo>
                <a:lnTo>
                  <a:pt x="4991" y="2850"/>
                </a:lnTo>
                <a:lnTo>
                  <a:pt x="4998" y="2851"/>
                </a:lnTo>
                <a:lnTo>
                  <a:pt x="4996" y="2846"/>
                </a:lnTo>
                <a:lnTo>
                  <a:pt x="4996" y="2843"/>
                </a:lnTo>
                <a:lnTo>
                  <a:pt x="4999" y="2840"/>
                </a:lnTo>
                <a:lnTo>
                  <a:pt x="5004" y="2835"/>
                </a:lnTo>
                <a:lnTo>
                  <a:pt x="5007" y="2833"/>
                </a:lnTo>
                <a:lnTo>
                  <a:pt x="5014" y="2834"/>
                </a:lnTo>
                <a:lnTo>
                  <a:pt x="5019" y="2831"/>
                </a:lnTo>
                <a:lnTo>
                  <a:pt x="5019" y="2826"/>
                </a:lnTo>
                <a:lnTo>
                  <a:pt x="5014" y="2816"/>
                </a:lnTo>
                <a:lnTo>
                  <a:pt x="5011" y="2811"/>
                </a:lnTo>
                <a:lnTo>
                  <a:pt x="5011" y="2807"/>
                </a:lnTo>
                <a:lnTo>
                  <a:pt x="5014" y="2805"/>
                </a:lnTo>
                <a:lnTo>
                  <a:pt x="5018" y="2803"/>
                </a:lnTo>
                <a:lnTo>
                  <a:pt x="5022" y="2802"/>
                </a:lnTo>
                <a:lnTo>
                  <a:pt x="5024" y="2797"/>
                </a:lnTo>
                <a:lnTo>
                  <a:pt x="5030" y="2795"/>
                </a:lnTo>
                <a:lnTo>
                  <a:pt x="5037" y="2796"/>
                </a:lnTo>
                <a:lnTo>
                  <a:pt x="5042" y="2796"/>
                </a:lnTo>
                <a:lnTo>
                  <a:pt x="5048" y="2801"/>
                </a:lnTo>
                <a:lnTo>
                  <a:pt x="5053" y="2806"/>
                </a:lnTo>
                <a:lnTo>
                  <a:pt x="5058" y="2806"/>
                </a:lnTo>
                <a:lnTo>
                  <a:pt x="5067" y="2806"/>
                </a:lnTo>
                <a:lnTo>
                  <a:pt x="5070" y="2810"/>
                </a:lnTo>
                <a:lnTo>
                  <a:pt x="5071" y="2818"/>
                </a:lnTo>
                <a:lnTo>
                  <a:pt x="5070" y="2824"/>
                </a:lnTo>
                <a:lnTo>
                  <a:pt x="5072" y="2829"/>
                </a:lnTo>
                <a:lnTo>
                  <a:pt x="5077" y="2831"/>
                </a:lnTo>
                <a:lnTo>
                  <a:pt x="5092" y="2829"/>
                </a:lnTo>
                <a:lnTo>
                  <a:pt x="5098" y="2830"/>
                </a:lnTo>
                <a:lnTo>
                  <a:pt x="5102" y="2835"/>
                </a:lnTo>
                <a:lnTo>
                  <a:pt x="5106" y="2839"/>
                </a:lnTo>
                <a:lnTo>
                  <a:pt x="5109" y="2845"/>
                </a:lnTo>
                <a:lnTo>
                  <a:pt x="5109" y="2850"/>
                </a:lnTo>
                <a:lnTo>
                  <a:pt x="5113" y="2853"/>
                </a:lnTo>
                <a:lnTo>
                  <a:pt x="5127" y="2853"/>
                </a:lnTo>
                <a:lnTo>
                  <a:pt x="5136" y="2851"/>
                </a:lnTo>
                <a:lnTo>
                  <a:pt x="5151" y="2850"/>
                </a:lnTo>
                <a:lnTo>
                  <a:pt x="5167" y="2856"/>
                </a:lnTo>
                <a:lnTo>
                  <a:pt x="5176" y="2855"/>
                </a:lnTo>
                <a:lnTo>
                  <a:pt x="5184" y="2853"/>
                </a:lnTo>
                <a:lnTo>
                  <a:pt x="5198" y="2854"/>
                </a:lnTo>
                <a:lnTo>
                  <a:pt x="5206" y="2850"/>
                </a:lnTo>
                <a:lnTo>
                  <a:pt x="5210" y="2844"/>
                </a:lnTo>
                <a:lnTo>
                  <a:pt x="5211" y="2839"/>
                </a:lnTo>
                <a:lnTo>
                  <a:pt x="5213" y="2836"/>
                </a:lnTo>
                <a:lnTo>
                  <a:pt x="5227" y="2836"/>
                </a:lnTo>
                <a:lnTo>
                  <a:pt x="5235" y="2836"/>
                </a:lnTo>
                <a:lnTo>
                  <a:pt x="5238" y="2830"/>
                </a:lnTo>
                <a:lnTo>
                  <a:pt x="5242" y="2827"/>
                </a:lnTo>
                <a:lnTo>
                  <a:pt x="5251" y="2826"/>
                </a:lnTo>
                <a:lnTo>
                  <a:pt x="5258" y="2826"/>
                </a:lnTo>
                <a:lnTo>
                  <a:pt x="5279" y="2832"/>
                </a:lnTo>
                <a:lnTo>
                  <a:pt x="5292" y="2837"/>
                </a:lnTo>
                <a:lnTo>
                  <a:pt x="5308" y="2845"/>
                </a:lnTo>
                <a:lnTo>
                  <a:pt x="5316" y="2850"/>
                </a:lnTo>
                <a:lnTo>
                  <a:pt x="5325" y="2860"/>
                </a:lnTo>
                <a:lnTo>
                  <a:pt x="5336" y="2867"/>
                </a:lnTo>
                <a:lnTo>
                  <a:pt x="5346" y="2876"/>
                </a:lnTo>
                <a:lnTo>
                  <a:pt x="5351" y="2884"/>
                </a:lnTo>
                <a:lnTo>
                  <a:pt x="5363" y="2900"/>
                </a:lnTo>
                <a:lnTo>
                  <a:pt x="5370" y="2905"/>
                </a:lnTo>
                <a:lnTo>
                  <a:pt x="5376" y="2905"/>
                </a:lnTo>
                <a:lnTo>
                  <a:pt x="5385" y="2907"/>
                </a:lnTo>
                <a:lnTo>
                  <a:pt x="5396" y="2909"/>
                </a:lnTo>
                <a:lnTo>
                  <a:pt x="5419" y="2920"/>
                </a:lnTo>
                <a:lnTo>
                  <a:pt x="5427" y="2920"/>
                </a:lnTo>
                <a:lnTo>
                  <a:pt x="5433" y="2923"/>
                </a:lnTo>
                <a:lnTo>
                  <a:pt x="5436" y="2930"/>
                </a:lnTo>
                <a:lnTo>
                  <a:pt x="5437" y="2936"/>
                </a:lnTo>
                <a:lnTo>
                  <a:pt x="5441" y="2942"/>
                </a:lnTo>
                <a:lnTo>
                  <a:pt x="5450" y="2949"/>
                </a:lnTo>
                <a:lnTo>
                  <a:pt x="5458" y="2956"/>
                </a:lnTo>
                <a:lnTo>
                  <a:pt x="5469" y="2965"/>
                </a:lnTo>
                <a:lnTo>
                  <a:pt x="5473" y="2970"/>
                </a:lnTo>
                <a:lnTo>
                  <a:pt x="5478" y="2972"/>
                </a:lnTo>
                <a:lnTo>
                  <a:pt x="5484" y="2970"/>
                </a:lnTo>
                <a:lnTo>
                  <a:pt x="5495" y="2971"/>
                </a:lnTo>
                <a:lnTo>
                  <a:pt x="5528" y="2977"/>
                </a:lnTo>
                <a:lnTo>
                  <a:pt x="5533" y="2977"/>
                </a:lnTo>
                <a:lnTo>
                  <a:pt x="5539" y="2982"/>
                </a:lnTo>
                <a:lnTo>
                  <a:pt x="5543" y="2982"/>
                </a:lnTo>
                <a:lnTo>
                  <a:pt x="5549" y="2982"/>
                </a:lnTo>
                <a:lnTo>
                  <a:pt x="5556" y="2982"/>
                </a:lnTo>
                <a:lnTo>
                  <a:pt x="5559" y="2978"/>
                </a:lnTo>
                <a:lnTo>
                  <a:pt x="5562" y="2973"/>
                </a:lnTo>
                <a:lnTo>
                  <a:pt x="5570" y="2968"/>
                </a:lnTo>
                <a:lnTo>
                  <a:pt x="5576" y="2961"/>
                </a:lnTo>
                <a:lnTo>
                  <a:pt x="5580" y="2954"/>
                </a:lnTo>
                <a:lnTo>
                  <a:pt x="5585" y="2954"/>
                </a:lnTo>
                <a:lnTo>
                  <a:pt x="5591" y="2957"/>
                </a:lnTo>
                <a:lnTo>
                  <a:pt x="5593" y="2962"/>
                </a:lnTo>
                <a:lnTo>
                  <a:pt x="5589" y="2966"/>
                </a:lnTo>
                <a:lnTo>
                  <a:pt x="5587" y="2971"/>
                </a:lnTo>
                <a:lnTo>
                  <a:pt x="5590" y="2976"/>
                </a:lnTo>
                <a:lnTo>
                  <a:pt x="5598" y="2976"/>
                </a:lnTo>
                <a:lnTo>
                  <a:pt x="5609" y="2984"/>
                </a:lnTo>
                <a:lnTo>
                  <a:pt x="5627" y="3001"/>
                </a:lnTo>
                <a:lnTo>
                  <a:pt x="5634" y="3004"/>
                </a:lnTo>
                <a:lnTo>
                  <a:pt x="5641" y="3009"/>
                </a:lnTo>
                <a:lnTo>
                  <a:pt x="5648" y="3010"/>
                </a:lnTo>
                <a:lnTo>
                  <a:pt x="5656" y="3013"/>
                </a:lnTo>
                <a:lnTo>
                  <a:pt x="5664" y="3020"/>
                </a:lnTo>
                <a:lnTo>
                  <a:pt x="5669" y="3026"/>
                </a:lnTo>
                <a:lnTo>
                  <a:pt x="5677" y="3027"/>
                </a:lnTo>
                <a:lnTo>
                  <a:pt x="5681" y="3026"/>
                </a:lnTo>
                <a:lnTo>
                  <a:pt x="5683" y="3023"/>
                </a:lnTo>
                <a:lnTo>
                  <a:pt x="5688" y="3022"/>
                </a:lnTo>
                <a:lnTo>
                  <a:pt x="5695" y="3020"/>
                </a:lnTo>
                <a:lnTo>
                  <a:pt x="5702" y="3018"/>
                </a:lnTo>
                <a:lnTo>
                  <a:pt x="5706" y="3018"/>
                </a:lnTo>
                <a:lnTo>
                  <a:pt x="5706" y="3019"/>
                </a:lnTo>
                <a:lnTo>
                  <a:pt x="5717" y="3018"/>
                </a:lnTo>
                <a:lnTo>
                  <a:pt x="5720" y="3016"/>
                </a:lnTo>
                <a:lnTo>
                  <a:pt x="5722" y="3012"/>
                </a:lnTo>
                <a:lnTo>
                  <a:pt x="5728" y="3009"/>
                </a:lnTo>
                <a:lnTo>
                  <a:pt x="5727" y="3003"/>
                </a:lnTo>
                <a:lnTo>
                  <a:pt x="5724" y="2995"/>
                </a:lnTo>
                <a:lnTo>
                  <a:pt x="5726" y="2987"/>
                </a:lnTo>
                <a:lnTo>
                  <a:pt x="5737" y="2985"/>
                </a:lnTo>
                <a:lnTo>
                  <a:pt x="5741" y="2984"/>
                </a:lnTo>
                <a:lnTo>
                  <a:pt x="5746" y="2985"/>
                </a:lnTo>
                <a:lnTo>
                  <a:pt x="5753" y="2984"/>
                </a:lnTo>
                <a:lnTo>
                  <a:pt x="5760" y="2984"/>
                </a:lnTo>
                <a:lnTo>
                  <a:pt x="5765" y="2986"/>
                </a:lnTo>
                <a:lnTo>
                  <a:pt x="5771" y="2988"/>
                </a:lnTo>
                <a:lnTo>
                  <a:pt x="5778" y="2988"/>
                </a:lnTo>
                <a:lnTo>
                  <a:pt x="5779" y="2984"/>
                </a:lnTo>
                <a:lnTo>
                  <a:pt x="5777" y="2980"/>
                </a:lnTo>
                <a:lnTo>
                  <a:pt x="5780" y="2978"/>
                </a:lnTo>
                <a:lnTo>
                  <a:pt x="5785" y="2982"/>
                </a:lnTo>
                <a:lnTo>
                  <a:pt x="5788" y="2984"/>
                </a:lnTo>
                <a:lnTo>
                  <a:pt x="5793" y="2985"/>
                </a:lnTo>
                <a:lnTo>
                  <a:pt x="5800" y="2982"/>
                </a:lnTo>
                <a:lnTo>
                  <a:pt x="5804" y="2979"/>
                </a:lnTo>
                <a:lnTo>
                  <a:pt x="5803" y="2972"/>
                </a:lnTo>
                <a:lnTo>
                  <a:pt x="5805" y="2969"/>
                </a:lnTo>
                <a:lnTo>
                  <a:pt x="5810" y="2971"/>
                </a:lnTo>
                <a:lnTo>
                  <a:pt x="5818" y="2971"/>
                </a:lnTo>
                <a:lnTo>
                  <a:pt x="5822" y="2966"/>
                </a:lnTo>
                <a:lnTo>
                  <a:pt x="5829" y="2962"/>
                </a:lnTo>
                <a:lnTo>
                  <a:pt x="5835" y="2960"/>
                </a:lnTo>
                <a:lnTo>
                  <a:pt x="5834" y="2956"/>
                </a:lnTo>
                <a:lnTo>
                  <a:pt x="5828" y="2949"/>
                </a:lnTo>
                <a:lnTo>
                  <a:pt x="5825" y="2941"/>
                </a:lnTo>
                <a:lnTo>
                  <a:pt x="5832" y="2936"/>
                </a:lnTo>
                <a:lnTo>
                  <a:pt x="5842" y="2935"/>
                </a:lnTo>
                <a:lnTo>
                  <a:pt x="5849" y="2932"/>
                </a:lnTo>
                <a:lnTo>
                  <a:pt x="5848" y="2922"/>
                </a:lnTo>
                <a:lnTo>
                  <a:pt x="5850" y="2920"/>
                </a:lnTo>
                <a:lnTo>
                  <a:pt x="5854" y="2919"/>
                </a:lnTo>
                <a:lnTo>
                  <a:pt x="5863" y="2918"/>
                </a:lnTo>
                <a:lnTo>
                  <a:pt x="5869" y="2914"/>
                </a:lnTo>
                <a:lnTo>
                  <a:pt x="5873" y="2912"/>
                </a:lnTo>
                <a:lnTo>
                  <a:pt x="5884" y="2908"/>
                </a:lnTo>
                <a:lnTo>
                  <a:pt x="5895" y="2907"/>
                </a:lnTo>
                <a:lnTo>
                  <a:pt x="5898" y="2903"/>
                </a:lnTo>
                <a:lnTo>
                  <a:pt x="5899" y="2898"/>
                </a:lnTo>
                <a:lnTo>
                  <a:pt x="5905" y="2896"/>
                </a:lnTo>
                <a:lnTo>
                  <a:pt x="5909" y="2892"/>
                </a:lnTo>
                <a:lnTo>
                  <a:pt x="5916" y="2887"/>
                </a:lnTo>
                <a:lnTo>
                  <a:pt x="5919" y="2886"/>
                </a:lnTo>
                <a:lnTo>
                  <a:pt x="5931" y="2883"/>
                </a:lnTo>
                <a:lnTo>
                  <a:pt x="5936" y="2882"/>
                </a:lnTo>
                <a:lnTo>
                  <a:pt x="5939" y="2881"/>
                </a:lnTo>
                <a:lnTo>
                  <a:pt x="5945" y="2881"/>
                </a:lnTo>
                <a:lnTo>
                  <a:pt x="5945" y="2876"/>
                </a:lnTo>
                <a:lnTo>
                  <a:pt x="5949" y="2872"/>
                </a:lnTo>
                <a:lnTo>
                  <a:pt x="5956" y="2870"/>
                </a:lnTo>
                <a:lnTo>
                  <a:pt x="5957" y="2866"/>
                </a:lnTo>
                <a:lnTo>
                  <a:pt x="5961" y="2861"/>
                </a:lnTo>
                <a:lnTo>
                  <a:pt x="5967" y="2858"/>
                </a:lnTo>
                <a:lnTo>
                  <a:pt x="5979" y="2858"/>
                </a:lnTo>
                <a:lnTo>
                  <a:pt x="5992" y="2858"/>
                </a:lnTo>
                <a:lnTo>
                  <a:pt x="5998" y="2857"/>
                </a:lnTo>
                <a:lnTo>
                  <a:pt x="6001" y="2850"/>
                </a:lnTo>
                <a:lnTo>
                  <a:pt x="6000" y="2846"/>
                </a:lnTo>
                <a:lnTo>
                  <a:pt x="6000" y="2841"/>
                </a:lnTo>
                <a:lnTo>
                  <a:pt x="6004" y="2839"/>
                </a:lnTo>
                <a:lnTo>
                  <a:pt x="6013" y="2847"/>
                </a:lnTo>
                <a:lnTo>
                  <a:pt x="6019" y="2851"/>
                </a:lnTo>
                <a:lnTo>
                  <a:pt x="6029" y="2855"/>
                </a:lnTo>
                <a:lnTo>
                  <a:pt x="6035" y="2859"/>
                </a:lnTo>
                <a:lnTo>
                  <a:pt x="6040" y="2859"/>
                </a:lnTo>
                <a:lnTo>
                  <a:pt x="6043" y="2856"/>
                </a:lnTo>
                <a:lnTo>
                  <a:pt x="6043" y="2849"/>
                </a:lnTo>
                <a:lnTo>
                  <a:pt x="6049" y="2848"/>
                </a:lnTo>
                <a:lnTo>
                  <a:pt x="6057" y="2849"/>
                </a:lnTo>
                <a:lnTo>
                  <a:pt x="6060" y="2853"/>
                </a:lnTo>
                <a:lnTo>
                  <a:pt x="6062" y="2856"/>
                </a:lnTo>
                <a:lnTo>
                  <a:pt x="6068" y="2862"/>
                </a:lnTo>
                <a:lnTo>
                  <a:pt x="6078" y="2867"/>
                </a:lnTo>
                <a:lnTo>
                  <a:pt x="6088" y="2867"/>
                </a:lnTo>
                <a:lnTo>
                  <a:pt x="6091" y="2866"/>
                </a:lnTo>
                <a:lnTo>
                  <a:pt x="6101" y="2867"/>
                </a:lnTo>
                <a:lnTo>
                  <a:pt x="6111" y="2868"/>
                </a:lnTo>
                <a:lnTo>
                  <a:pt x="6123" y="2869"/>
                </a:lnTo>
                <a:lnTo>
                  <a:pt x="6126" y="2869"/>
                </a:lnTo>
                <a:lnTo>
                  <a:pt x="6137" y="2870"/>
                </a:lnTo>
                <a:lnTo>
                  <a:pt x="6153" y="2871"/>
                </a:lnTo>
                <a:lnTo>
                  <a:pt x="6160" y="2870"/>
                </a:lnTo>
                <a:lnTo>
                  <a:pt x="6175" y="2872"/>
                </a:lnTo>
                <a:lnTo>
                  <a:pt x="6180" y="2877"/>
                </a:lnTo>
                <a:lnTo>
                  <a:pt x="6188" y="2888"/>
                </a:lnTo>
                <a:lnTo>
                  <a:pt x="6195" y="2898"/>
                </a:lnTo>
                <a:lnTo>
                  <a:pt x="6201" y="2907"/>
                </a:lnTo>
                <a:lnTo>
                  <a:pt x="6206" y="2911"/>
                </a:lnTo>
                <a:lnTo>
                  <a:pt x="6212" y="2912"/>
                </a:lnTo>
                <a:lnTo>
                  <a:pt x="6216" y="2916"/>
                </a:lnTo>
                <a:lnTo>
                  <a:pt x="6224" y="2920"/>
                </a:lnTo>
                <a:lnTo>
                  <a:pt x="6231" y="2928"/>
                </a:lnTo>
                <a:lnTo>
                  <a:pt x="6236" y="2928"/>
                </a:lnTo>
                <a:lnTo>
                  <a:pt x="6239" y="2926"/>
                </a:lnTo>
                <a:lnTo>
                  <a:pt x="6246" y="2926"/>
                </a:lnTo>
                <a:lnTo>
                  <a:pt x="6256" y="2926"/>
                </a:lnTo>
                <a:lnTo>
                  <a:pt x="6265" y="2930"/>
                </a:lnTo>
                <a:lnTo>
                  <a:pt x="6269" y="2935"/>
                </a:lnTo>
                <a:lnTo>
                  <a:pt x="6276" y="2937"/>
                </a:lnTo>
                <a:lnTo>
                  <a:pt x="6281" y="2936"/>
                </a:lnTo>
                <a:lnTo>
                  <a:pt x="6295" y="2936"/>
                </a:lnTo>
                <a:lnTo>
                  <a:pt x="6299" y="2937"/>
                </a:lnTo>
                <a:lnTo>
                  <a:pt x="6305" y="2939"/>
                </a:lnTo>
                <a:lnTo>
                  <a:pt x="6312" y="2940"/>
                </a:lnTo>
                <a:lnTo>
                  <a:pt x="6314" y="2936"/>
                </a:lnTo>
                <a:lnTo>
                  <a:pt x="6325" y="2934"/>
                </a:lnTo>
                <a:lnTo>
                  <a:pt x="6329" y="2929"/>
                </a:lnTo>
                <a:lnTo>
                  <a:pt x="6334" y="2929"/>
                </a:lnTo>
                <a:lnTo>
                  <a:pt x="6339" y="2932"/>
                </a:lnTo>
                <a:lnTo>
                  <a:pt x="6343" y="2935"/>
                </a:lnTo>
                <a:lnTo>
                  <a:pt x="6347" y="2933"/>
                </a:lnTo>
                <a:lnTo>
                  <a:pt x="6348" y="2931"/>
                </a:lnTo>
                <a:lnTo>
                  <a:pt x="6352" y="2931"/>
                </a:lnTo>
                <a:lnTo>
                  <a:pt x="6357" y="2932"/>
                </a:lnTo>
                <a:lnTo>
                  <a:pt x="6369" y="2935"/>
                </a:lnTo>
                <a:lnTo>
                  <a:pt x="6378" y="2941"/>
                </a:lnTo>
                <a:lnTo>
                  <a:pt x="6384" y="2941"/>
                </a:lnTo>
                <a:lnTo>
                  <a:pt x="6390" y="2940"/>
                </a:lnTo>
                <a:lnTo>
                  <a:pt x="6393" y="2939"/>
                </a:lnTo>
                <a:lnTo>
                  <a:pt x="6397" y="2942"/>
                </a:lnTo>
                <a:lnTo>
                  <a:pt x="6403" y="2943"/>
                </a:lnTo>
                <a:lnTo>
                  <a:pt x="6405" y="2941"/>
                </a:lnTo>
                <a:lnTo>
                  <a:pt x="6410" y="2940"/>
                </a:lnTo>
                <a:lnTo>
                  <a:pt x="6434" y="2943"/>
                </a:lnTo>
                <a:lnTo>
                  <a:pt x="6443" y="2948"/>
                </a:lnTo>
                <a:lnTo>
                  <a:pt x="6448" y="2951"/>
                </a:lnTo>
                <a:lnTo>
                  <a:pt x="6453" y="2955"/>
                </a:lnTo>
                <a:lnTo>
                  <a:pt x="6461" y="2958"/>
                </a:lnTo>
                <a:lnTo>
                  <a:pt x="6473" y="2957"/>
                </a:lnTo>
                <a:lnTo>
                  <a:pt x="6476" y="2954"/>
                </a:lnTo>
                <a:lnTo>
                  <a:pt x="6482" y="2947"/>
                </a:lnTo>
                <a:lnTo>
                  <a:pt x="6483" y="2940"/>
                </a:lnTo>
                <a:lnTo>
                  <a:pt x="6487" y="2937"/>
                </a:lnTo>
                <a:lnTo>
                  <a:pt x="6492" y="2936"/>
                </a:lnTo>
                <a:lnTo>
                  <a:pt x="6497" y="2936"/>
                </a:lnTo>
                <a:lnTo>
                  <a:pt x="6503" y="2936"/>
                </a:lnTo>
                <a:lnTo>
                  <a:pt x="6507" y="2931"/>
                </a:lnTo>
                <a:lnTo>
                  <a:pt x="6512" y="2929"/>
                </a:lnTo>
                <a:lnTo>
                  <a:pt x="6517" y="2922"/>
                </a:lnTo>
                <a:lnTo>
                  <a:pt x="6517" y="2919"/>
                </a:lnTo>
                <a:lnTo>
                  <a:pt x="6517" y="2911"/>
                </a:lnTo>
                <a:lnTo>
                  <a:pt x="6517" y="2906"/>
                </a:lnTo>
                <a:lnTo>
                  <a:pt x="6517" y="2898"/>
                </a:lnTo>
                <a:lnTo>
                  <a:pt x="6514" y="2886"/>
                </a:lnTo>
                <a:lnTo>
                  <a:pt x="6512" y="2879"/>
                </a:lnTo>
                <a:lnTo>
                  <a:pt x="6508" y="2874"/>
                </a:lnTo>
                <a:lnTo>
                  <a:pt x="6502" y="2872"/>
                </a:lnTo>
                <a:lnTo>
                  <a:pt x="6495" y="2871"/>
                </a:lnTo>
                <a:lnTo>
                  <a:pt x="6488" y="2867"/>
                </a:lnTo>
                <a:lnTo>
                  <a:pt x="6482" y="2863"/>
                </a:lnTo>
                <a:lnTo>
                  <a:pt x="6477" y="2857"/>
                </a:lnTo>
                <a:lnTo>
                  <a:pt x="6470" y="2850"/>
                </a:lnTo>
                <a:lnTo>
                  <a:pt x="6468" y="2845"/>
                </a:lnTo>
                <a:lnTo>
                  <a:pt x="6465" y="2840"/>
                </a:lnTo>
                <a:lnTo>
                  <a:pt x="6461" y="2837"/>
                </a:lnTo>
                <a:lnTo>
                  <a:pt x="6453" y="2831"/>
                </a:lnTo>
                <a:lnTo>
                  <a:pt x="6448" y="2827"/>
                </a:lnTo>
                <a:lnTo>
                  <a:pt x="6445" y="2820"/>
                </a:lnTo>
                <a:lnTo>
                  <a:pt x="6446" y="2808"/>
                </a:lnTo>
                <a:lnTo>
                  <a:pt x="6443" y="2803"/>
                </a:lnTo>
                <a:lnTo>
                  <a:pt x="6442" y="2800"/>
                </a:lnTo>
                <a:lnTo>
                  <a:pt x="6441" y="2797"/>
                </a:lnTo>
                <a:lnTo>
                  <a:pt x="6438" y="2790"/>
                </a:lnTo>
                <a:lnTo>
                  <a:pt x="6441" y="2787"/>
                </a:lnTo>
                <a:lnTo>
                  <a:pt x="6441" y="2779"/>
                </a:lnTo>
                <a:lnTo>
                  <a:pt x="6445" y="2776"/>
                </a:lnTo>
                <a:lnTo>
                  <a:pt x="6451" y="2776"/>
                </a:lnTo>
                <a:lnTo>
                  <a:pt x="6453" y="2774"/>
                </a:lnTo>
                <a:lnTo>
                  <a:pt x="6450" y="2766"/>
                </a:lnTo>
                <a:lnTo>
                  <a:pt x="6451" y="2759"/>
                </a:lnTo>
                <a:lnTo>
                  <a:pt x="6451" y="2755"/>
                </a:lnTo>
                <a:lnTo>
                  <a:pt x="6452" y="2751"/>
                </a:lnTo>
                <a:lnTo>
                  <a:pt x="6471" y="2742"/>
                </a:lnTo>
                <a:lnTo>
                  <a:pt x="6475" y="2732"/>
                </a:lnTo>
                <a:lnTo>
                  <a:pt x="6476" y="2726"/>
                </a:lnTo>
                <a:lnTo>
                  <a:pt x="6473" y="2715"/>
                </a:lnTo>
                <a:lnTo>
                  <a:pt x="6474" y="2710"/>
                </a:lnTo>
                <a:lnTo>
                  <a:pt x="6481" y="2712"/>
                </a:lnTo>
                <a:lnTo>
                  <a:pt x="6490" y="2718"/>
                </a:lnTo>
                <a:lnTo>
                  <a:pt x="6495" y="2718"/>
                </a:lnTo>
                <a:lnTo>
                  <a:pt x="6504" y="2722"/>
                </a:lnTo>
                <a:lnTo>
                  <a:pt x="6527" y="2730"/>
                </a:lnTo>
                <a:lnTo>
                  <a:pt x="6539" y="2732"/>
                </a:lnTo>
                <a:lnTo>
                  <a:pt x="6546" y="2733"/>
                </a:lnTo>
                <a:lnTo>
                  <a:pt x="6555" y="2735"/>
                </a:lnTo>
                <a:lnTo>
                  <a:pt x="6563" y="2740"/>
                </a:lnTo>
                <a:lnTo>
                  <a:pt x="6578" y="2747"/>
                </a:lnTo>
                <a:lnTo>
                  <a:pt x="6588" y="2749"/>
                </a:lnTo>
                <a:lnTo>
                  <a:pt x="6605" y="2750"/>
                </a:lnTo>
                <a:lnTo>
                  <a:pt x="6625" y="2750"/>
                </a:lnTo>
                <a:lnTo>
                  <a:pt x="6631" y="2751"/>
                </a:lnTo>
                <a:lnTo>
                  <a:pt x="6648" y="2757"/>
                </a:lnTo>
                <a:lnTo>
                  <a:pt x="6666" y="2763"/>
                </a:lnTo>
                <a:lnTo>
                  <a:pt x="6685" y="2769"/>
                </a:lnTo>
                <a:lnTo>
                  <a:pt x="6698" y="2773"/>
                </a:lnTo>
                <a:lnTo>
                  <a:pt x="6707" y="2777"/>
                </a:lnTo>
                <a:lnTo>
                  <a:pt x="6714" y="2779"/>
                </a:lnTo>
                <a:lnTo>
                  <a:pt x="6720" y="2777"/>
                </a:lnTo>
                <a:lnTo>
                  <a:pt x="6729" y="2777"/>
                </a:lnTo>
                <a:lnTo>
                  <a:pt x="6752" y="2782"/>
                </a:lnTo>
                <a:lnTo>
                  <a:pt x="6768" y="2786"/>
                </a:lnTo>
                <a:lnTo>
                  <a:pt x="6780" y="2789"/>
                </a:lnTo>
                <a:lnTo>
                  <a:pt x="6786" y="2793"/>
                </a:lnTo>
                <a:lnTo>
                  <a:pt x="6789" y="2799"/>
                </a:lnTo>
                <a:lnTo>
                  <a:pt x="6790" y="2803"/>
                </a:lnTo>
                <a:lnTo>
                  <a:pt x="6797" y="2814"/>
                </a:lnTo>
                <a:lnTo>
                  <a:pt x="6803" y="2820"/>
                </a:lnTo>
                <a:lnTo>
                  <a:pt x="6808" y="2828"/>
                </a:lnTo>
                <a:lnTo>
                  <a:pt x="6814" y="2836"/>
                </a:lnTo>
                <a:lnTo>
                  <a:pt x="6817" y="2844"/>
                </a:lnTo>
                <a:lnTo>
                  <a:pt x="6820" y="2848"/>
                </a:lnTo>
                <a:lnTo>
                  <a:pt x="6825" y="2850"/>
                </a:lnTo>
                <a:lnTo>
                  <a:pt x="6831" y="2855"/>
                </a:lnTo>
                <a:lnTo>
                  <a:pt x="6833" y="2861"/>
                </a:lnTo>
                <a:lnTo>
                  <a:pt x="6833" y="2864"/>
                </a:lnTo>
                <a:lnTo>
                  <a:pt x="6836" y="2869"/>
                </a:lnTo>
                <a:lnTo>
                  <a:pt x="6842" y="2873"/>
                </a:lnTo>
                <a:lnTo>
                  <a:pt x="6849" y="2874"/>
                </a:lnTo>
                <a:lnTo>
                  <a:pt x="6855" y="2875"/>
                </a:lnTo>
                <a:lnTo>
                  <a:pt x="6864" y="2882"/>
                </a:lnTo>
                <a:lnTo>
                  <a:pt x="6880" y="2890"/>
                </a:lnTo>
                <a:lnTo>
                  <a:pt x="6887" y="2892"/>
                </a:lnTo>
                <a:lnTo>
                  <a:pt x="6897" y="2895"/>
                </a:lnTo>
                <a:lnTo>
                  <a:pt x="6913" y="2899"/>
                </a:lnTo>
                <a:lnTo>
                  <a:pt x="6924" y="2900"/>
                </a:lnTo>
                <a:lnTo>
                  <a:pt x="6932" y="2902"/>
                </a:lnTo>
                <a:lnTo>
                  <a:pt x="6941" y="2909"/>
                </a:lnTo>
                <a:lnTo>
                  <a:pt x="6951" y="2910"/>
                </a:lnTo>
                <a:lnTo>
                  <a:pt x="6959" y="2913"/>
                </a:lnTo>
                <a:lnTo>
                  <a:pt x="6971" y="2915"/>
                </a:lnTo>
                <a:lnTo>
                  <a:pt x="6978" y="2914"/>
                </a:lnTo>
                <a:lnTo>
                  <a:pt x="6983" y="2911"/>
                </a:lnTo>
                <a:lnTo>
                  <a:pt x="6988" y="2912"/>
                </a:lnTo>
                <a:lnTo>
                  <a:pt x="6997" y="2913"/>
                </a:lnTo>
                <a:lnTo>
                  <a:pt x="7008" y="2914"/>
                </a:lnTo>
                <a:lnTo>
                  <a:pt x="7015" y="2912"/>
                </a:lnTo>
                <a:lnTo>
                  <a:pt x="7019" y="2907"/>
                </a:lnTo>
                <a:lnTo>
                  <a:pt x="7024" y="2901"/>
                </a:lnTo>
                <a:lnTo>
                  <a:pt x="7031" y="2898"/>
                </a:lnTo>
                <a:lnTo>
                  <a:pt x="7041" y="2897"/>
                </a:lnTo>
                <a:lnTo>
                  <a:pt x="7047" y="2894"/>
                </a:lnTo>
                <a:lnTo>
                  <a:pt x="7069" y="2890"/>
                </a:lnTo>
                <a:lnTo>
                  <a:pt x="7078" y="2889"/>
                </a:lnTo>
                <a:lnTo>
                  <a:pt x="7083" y="2885"/>
                </a:lnTo>
                <a:lnTo>
                  <a:pt x="7089" y="2882"/>
                </a:lnTo>
                <a:lnTo>
                  <a:pt x="7098" y="2881"/>
                </a:lnTo>
                <a:lnTo>
                  <a:pt x="7113" y="2884"/>
                </a:lnTo>
                <a:lnTo>
                  <a:pt x="7126" y="2887"/>
                </a:lnTo>
                <a:lnTo>
                  <a:pt x="7142" y="2888"/>
                </a:lnTo>
                <a:lnTo>
                  <a:pt x="7154" y="2892"/>
                </a:lnTo>
                <a:lnTo>
                  <a:pt x="7163" y="2895"/>
                </a:lnTo>
                <a:lnTo>
                  <a:pt x="7176" y="2898"/>
                </a:lnTo>
                <a:lnTo>
                  <a:pt x="7188" y="2897"/>
                </a:lnTo>
                <a:lnTo>
                  <a:pt x="7204" y="2896"/>
                </a:lnTo>
                <a:lnTo>
                  <a:pt x="7216" y="2897"/>
                </a:lnTo>
                <a:lnTo>
                  <a:pt x="7231" y="2904"/>
                </a:lnTo>
                <a:lnTo>
                  <a:pt x="7241" y="2909"/>
                </a:lnTo>
                <a:lnTo>
                  <a:pt x="7256" y="2921"/>
                </a:lnTo>
                <a:lnTo>
                  <a:pt x="7268" y="2927"/>
                </a:lnTo>
                <a:lnTo>
                  <a:pt x="7278" y="2932"/>
                </a:lnTo>
                <a:lnTo>
                  <a:pt x="7287" y="2932"/>
                </a:lnTo>
                <a:lnTo>
                  <a:pt x="7310" y="2932"/>
                </a:lnTo>
                <a:lnTo>
                  <a:pt x="7324" y="2935"/>
                </a:lnTo>
                <a:lnTo>
                  <a:pt x="7337" y="2936"/>
                </a:lnTo>
                <a:lnTo>
                  <a:pt x="7341" y="2938"/>
                </a:lnTo>
                <a:lnTo>
                  <a:pt x="7344" y="2946"/>
                </a:lnTo>
                <a:lnTo>
                  <a:pt x="7350" y="2957"/>
                </a:lnTo>
                <a:lnTo>
                  <a:pt x="7353" y="2963"/>
                </a:lnTo>
                <a:lnTo>
                  <a:pt x="7357" y="2966"/>
                </a:lnTo>
                <a:lnTo>
                  <a:pt x="7361" y="2967"/>
                </a:lnTo>
                <a:lnTo>
                  <a:pt x="7366" y="2973"/>
                </a:lnTo>
                <a:lnTo>
                  <a:pt x="7373" y="2976"/>
                </a:lnTo>
                <a:lnTo>
                  <a:pt x="7384" y="2980"/>
                </a:lnTo>
                <a:lnTo>
                  <a:pt x="7407" y="2993"/>
                </a:lnTo>
                <a:lnTo>
                  <a:pt x="7421" y="2999"/>
                </a:lnTo>
                <a:lnTo>
                  <a:pt x="7429" y="3001"/>
                </a:lnTo>
                <a:lnTo>
                  <a:pt x="7438" y="2999"/>
                </a:lnTo>
                <a:lnTo>
                  <a:pt x="7454" y="2999"/>
                </a:lnTo>
                <a:lnTo>
                  <a:pt x="7480" y="3000"/>
                </a:lnTo>
                <a:lnTo>
                  <a:pt x="7501" y="3004"/>
                </a:lnTo>
                <a:lnTo>
                  <a:pt x="7508" y="3006"/>
                </a:lnTo>
                <a:lnTo>
                  <a:pt x="7528" y="3010"/>
                </a:lnTo>
                <a:lnTo>
                  <a:pt x="7550" y="3014"/>
                </a:lnTo>
                <a:lnTo>
                  <a:pt x="7569" y="3018"/>
                </a:lnTo>
                <a:lnTo>
                  <a:pt x="7578" y="3013"/>
                </a:lnTo>
                <a:lnTo>
                  <a:pt x="7586" y="3012"/>
                </a:lnTo>
                <a:lnTo>
                  <a:pt x="7596" y="3016"/>
                </a:lnTo>
                <a:lnTo>
                  <a:pt x="7607" y="3021"/>
                </a:lnTo>
                <a:lnTo>
                  <a:pt x="7613" y="3020"/>
                </a:lnTo>
                <a:lnTo>
                  <a:pt x="7622" y="3018"/>
                </a:lnTo>
                <a:lnTo>
                  <a:pt x="7645" y="3003"/>
                </a:lnTo>
                <a:lnTo>
                  <a:pt x="7653" y="2997"/>
                </a:lnTo>
                <a:lnTo>
                  <a:pt x="7662" y="2999"/>
                </a:lnTo>
                <a:lnTo>
                  <a:pt x="7668" y="2997"/>
                </a:lnTo>
                <a:lnTo>
                  <a:pt x="7673" y="2995"/>
                </a:lnTo>
                <a:lnTo>
                  <a:pt x="7684" y="2993"/>
                </a:lnTo>
                <a:lnTo>
                  <a:pt x="7692" y="2992"/>
                </a:lnTo>
                <a:lnTo>
                  <a:pt x="7700" y="2991"/>
                </a:lnTo>
                <a:lnTo>
                  <a:pt x="7711" y="2990"/>
                </a:lnTo>
                <a:lnTo>
                  <a:pt x="7730" y="2981"/>
                </a:lnTo>
                <a:lnTo>
                  <a:pt x="7740" y="2979"/>
                </a:lnTo>
                <a:lnTo>
                  <a:pt x="7758" y="2982"/>
                </a:lnTo>
                <a:lnTo>
                  <a:pt x="7766" y="2980"/>
                </a:lnTo>
                <a:lnTo>
                  <a:pt x="7772" y="2975"/>
                </a:lnTo>
                <a:lnTo>
                  <a:pt x="7781" y="2970"/>
                </a:lnTo>
                <a:lnTo>
                  <a:pt x="7780" y="2962"/>
                </a:lnTo>
                <a:lnTo>
                  <a:pt x="7780" y="2952"/>
                </a:lnTo>
                <a:lnTo>
                  <a:pt x="7788" y="2944"/>
                </a:lnTo>
                <a:lnTo>
                  <a:pt x="7794" y="2937"/>
                </a:lnTo>
                <a:lnTo>
                  <a:pt x="7801" y="2930"/>
                </a:lnTo>
                <a:lnTo>
                  <a:pt x="7811" y="2923"/>
                </a:lnTo>
                <a:lnTo>
                  <a:pt x="7821" y="2919"/>
                </a:lnTo>
                <a:lnTo>
                  <a:pt x="7831" y="2908"/>
                </a:lnTo>
                <a:lnTo>
                  <a:pt x="7840" y="2903"/>
                </a:lnTo>
                <a:lnTo>
                  <a:pt x="7845" y="2901"/>
                </a:lnTo>
                <a:lnTo>
                  <a:pt x="7853" y="2903"/>
                </a:lnTo>
                <a:lnTo>
                  <a:pt x="7868" y="2905"/>
                </a:lnTo>
                <a:lnTo>
                  <a:pt x="7878" y="2904"/>
                </a:lnTo>
                <a:lnTo>
                  <a:pt x="7884" y="2905"/>
                </a:lnTo>
                <a:lnTo>
                  <a:pt x="7899" y="2911"/>
                </a:lnTo>
                <a:lnTo>
                  <a:pt x="7912" y="2915"/>
                </a:lnTo>
                <a:lnTo>
                  <a:pt x="7924" y="2923"/>
                </a:lnTo>
                <a:lnTo>
                  <a:pt x="7945" y="2936"/>
                </a:lnTo>
                <a:lnTo>
                  <a:pt x="7955" y="2940"/>
                </a:lnTo>
                <a:lnTo>
                  <a:pt x="7961" y="2941"/>
                </a:lnTo>
                <a:lnTo>
                  <a:pt x="7975" y="2942"/>
                </a:lnTo>
                <a:lnTo>
                  <a:pt x="7987" y="2943"/>
                </a:lnTo>
                <a:lnTo>
                  <a:pt x="7992" y="2940"/>
                </a:lnTo>
                <a:lnTo>
                  <a:pt x="7999" y="2936"/>
                </a:lnTo>
                <a:lnTo>
                  <a:pt x="8013" y="2929"/>
                </a:lnTo>
                <a:lnTo>
                  <a:pt x="8020" y="2930"/>
                </a:lnTo>
                <a:lnTo>
                  <a:pt x="8033" y="2933"/>
                </a:lnTo>
                <a:lnTo>
                  <a:pt x="8053" y="2939"/>
                </a:lnTo>
                <a:lnTo>
                  <a:pt x="8063" y="2943"/>
                </a:lnTo>
                <a:lnTo>
                  <a:pt x="8070" y="2949"/>
                </a:lnTo>
                <a:lnTo>
                  <a:pt x="8092" y="2958"/>
                </a:lnTo>
                <a:lnTo>
                  <a:pt x="8106" y="2962"/>
                </a:lnTo>
                <a:lnTo>
                  <a:pt x="8128" y="2969"/>
                </a:lnTo>
                <a:lnTo>
                  <a:pt x="8149" y="2971"/>
                </a:lnTo>
                <a:lnTo>
                  <a:pt x="8172" y="2979"/>
                </a:lnTo>
                <a:lnTo>
                  <a:pt x="8182" y="2981"/>
                </a:lnTo>
                <a:lnTo>
                  <a:pt x="8187" y="2981"/>
                </a:lnTo>
                <a:lnTo>
                  <a:pt x="8202" y="2962"/>
                </a:lnTo>
                <a:lnTo>
                  <a:pt x="8215" y="2947"/>
                </a:lnTo>
                <a:lnTo>
                  <a:pt x="8233" y="2934"/>
                </a:lnTo>
                <a:lnTo>
                  <a:pt x="8251" y="2933"/>
                </a:lnTo>
                <a:lnTo>
                  <a:pt x="8262" y="2929"/>
                </a:lnTo>
                <a:lnTo>
                  <a:pt x="8268" y="2923"/>
                </a:lnTo>
                <a:lnTo>
                  <a:pt x="8268" y="2914"/>
                </a:lnTo>
                <a:lnTo>
                  <a:pt x="8262" y="2901"/>
                </a:lnTo>
                <a:lnTo>
                  <a:pt x="8253" y="2893"/>
                </a:lnTo>
                <a:lnTo>
                  <a:pt x="8243" y="2890"/>
                </a:lnTo>
                <a:lnTo>
                  <a:pt x="8239" y="2888"/>
                </a:lnTo>
                <a:lnTo>
                  <a:pt x="8242" y="2885"/>
                </a:lnTo>
                <a:lnTo>
                  <a:pt x="8241" y="2880"/>
                </a:lnTo>
                <a:lnTo>
                  <a:pt x="8239" y="2872"/>
                </a:lnTo>
                <a:lnTo>
                  <a:pt x="8239" y="2864"/>
                </a:lnTo>
                <a:lnTo>
                  <a:pt x="8243" y="2857"/>
                </a:lnTo>
                <a:lnTo>
                  <a:pt x="8243" y="2849"/>
                </a:lnTo>
                <a:lnTo>
                  <a:pt x="8238" y="2840"/>
                </a:lnTo>
                <a:lnTo>
                  <a:pt x="8238" y="2831"/>
                </a:lnTo>
                <a:lnTo>
                  <a:pt x="8241" y="2822"/>
                </a:lnTo>
                <a:lnTo>
                  <a:pt x="8241" y="2814"/>
                </a:lnTo>
                <a:lnTo>
                  <a:pt x="8238" y="2807"/>
                </a:lnTo>
                <a:lnTo>
                  <a:pt x="8236" y="2798"/>
                </a:lnTo>
                <a:lnTo>
                  <a:pt x="8239" y="2782"/>
                </a:lnTo>
                <a:lnTo>
                  <a:pt x="8235" y="2764"/>
                </a:lnTo>
                <a:lnTo>
                  <a:pt x="8241" y="2750"/>
                </a:lnTo>
                <a:lnTo>
                  <a:pt x="8254" y="2737"/>
                </a:lnTo>
                <a:lnTo>
                  <a:pt x="8260" y="2725"/>
                </a:lnTo>
                <a:lnTo>
                  <a:pt x="8257" y="2712"/>
                </a:lnTo>
                <a:lnTo>
                  <a:pt x="8249" y="2701"/>
                </a:lnTo>
                <a:lnTo>
                  <a:pt x="8236" y="2691"/>
                </a:lnTo>
                <a:lnTo>
                  <a:pt x="8229" y="2682"/>
                </a:lnTo>
                <a:lnTo>
                  <a:pt x="8226" y="2671"/>
                </a:lnTo>
                <a:lnTo>
                  <a:pt x="8217" y="2663"/>
                </a:lnTo>
                <a:lnTo>
                  <a:pt x="8202" y="2658"/>
                </a:lnTo>
                <a:lnTo>
                  <a:pt x="8189" y="2657"/>
                </a:lnTo>
                <a:lnTo>
                  <a:pt x="8175" y="2659"/>
                </a:lnTo>
                <a:lnTo>
                  <a:pt x="8165" y="2656"/>
                </a:lnTo>
                <a:lnTo>
                  <a:pt x="8157" y="2648"/>
                </a:lnTo>
                <a:lnTo>
                  <a:pt x="8157" y="2641"/>
                </a:lnTo>
                <a:lnTo>
                  <a:pt x="8163" y="2635"/>
                </a:lnTo>
                <a:lnTo>
                  <a:pt x="8170" y="2622"/>
                </a:lnTo>
                <a:lnTo>
                  <a:pt x="8179" y="2602"/>
                </a:lnTo>
                <a:lnTo>
                  <a:pt x="8193" y="2589"/>
                </a:lnTo>
                <a:lnTo>
                  <a:pt x="8226" y="2586"/>
                </a:lnTo>
                <a:lnTo>
                  <a:pt x="8248" y="2579"/>
                </a:lnTo>
                <a:lnTo>
                  <a:pt x="8271" y="2572"/>
                </a:lnTo>
                <a:lnTo>
                  <a:pt x="8288" y="2569"/>
                </a:lnTo>
                <a:lnTo>
                  <a:pt x="8293" y="2571"/>
                </a:lnTo>
                <a:lnTo>
                  <a:pt x="8305" y="2572"/>
                </a:lnTo>
                <a:lnTo>
                  <a:pt x="8323" y="2570"/>
                </a:lnTo>
                <a:lnTo>
                  <a:pt x="8337" y="2568"/>
                </a:lnTo>
                <a:lnTo>
                  <a:pt x="8350" y="2563"/>
                </a:lnTo>
                <a:lnTo>
                  <a:pt x="8361" y="2562"/>
                </a:lnTo>
                <a:lnTo>
                  <a:pt x="8372" y="2564"/>
                </a:lnTo>
                <a:lnTo>
                  <a:pt x="8378" y="2564"/>
                </a:lnTo>
                <a:lnTo>
                  <a:pt x="8381" y="2565"/>
                </a:lnTo>
                <a:lnTo>
                  <a:pt x="8384" y="2565"/>
                </a:lnTo>
                <a:lnTo>
                  <a:pt x="8387" y="2563"/>
                </a:lnTo>
                <a:lnTo>
                  <a:pt x="8400" y="2566"/>
                </a:lnTo>
                <a:lnTo>
                  <a:pt x="8428" y="2577"/>
                </a:lnTo>
                <a:lnTo>
                  <a:pt x="8444" y="2582"/>
                </a:lnTo>
                <a:lnTo>
                  <a:pt x="8448" y="2580"/>
                </a:lnTo>
                <a:lnTo>
                  <a:pt x="8456" y="2583"/>
                </a:lnTo>
                <a:lnTo>
                  <a:pt x="8468" y="2590"/>
                </a:lnTo>
                <a:lnTo>
                  <a:pt x="8479" y="2596"/>
                </a:lnTo>
                <a:lnTo>
                  <a:pt x="8494" y="2598"/>
                </a:lnTo>
                <a:lnTo>
                  <a:pt x="8513" y="2605"/>
                </a:lnTo>
                <a:lnTo>
                  <a:pt x="8519" y="2606"/>
                </a:lnTo>
                <a:lnTo>
                  <a:pt x="8518" y="2601"/>
                </a:lnTo>
                <a:lnTo>
                  <a:pt x="8521" y="2599"/>
                </a:lnTo>
                <a:lnTo>
                  <a:pt x="8529" y="2598"/>
                </a:lnTo>
                <a:lnTo>
                  <a:pt x="8544" y="2602"/>
                </a:lnTo>
                <a:lnTo>
                  <a:pt x="8567" y="2610"/>
                </a:lnTo>
                <a:lnTo>
                  <a:pt x="8579" y="2614"/>
                </a:lnTo>
                <a:lnTo>
                  <a:pt x="8583" y="2613"/>
                </a:lnTo>
                <a:lnTo>
                  <a:pt x="8588" y="2615"/>
                </a:lnTo>
                <a:lnTo>
                  <a:pt x="8594" y="2619"/>
                </a:lnTo>
                <a:lnTo>
                  <a:pt x="8598" y="2623"/>
                </a:lnTo>
                <a:lnTo>
                  <a:pt x="8598" y="2626"/>
                </a:lnTo>
                <a:lnTo>
                  <a:pt x="8605" y="2630"/>
                </a:lnTo>
                <a:lnTo>
                  <a:pt x="8610" y="2630"/>
                </a:lnTo>
                <a:lnTo>
                  <a:pt x="8618" y="2632"/>
                </a:lnTo>
                <a:lnTo>
                  <a:pt x="8630" y="2639"/>
                </a:lnTo>
                <a:lnTo>
                  <a:pt x="8637" y="2643"/>
                </a:lnTo>
                <a:lnTo>
                  <a:pt x="8643" y="2645"/>
                </a:lnTo>
                <a:lnTo>
                  <a:pt x="8645" y="2648"/>
                </a:lnTo>
                <a:lnTo>
                  <a:pt x="8647" y="2650"/>
                </a:lnTo>
                <a:lnTo>
                  <a:pt x="8647" y="2652"/>
                </a:lnTo>
                <a:lnTo>
                  <a:pt x="8648" y="2655"/>
                </a:lnTo>
                <a:lnTo>
                  <a:pt x="8649" y="2659"/>
                </a:lnTo>
                <a:lnTo>
                  <a:pt x="8654" y="2662"/>
                </a:lnTo>
                <a:lnTo>
                  <a:pt x="8665" y="2665"/>
                </a:lnTo>
                <a:lnTo>
                  <a:pt x="8670" y="2668"/>
                </a:lnTo>
                <a:lnTo>
                  <a:pt x="8673" y="2672"/>
                </a:lnTo>
                <a:lnTo>
                  <a:pt x="8679" y="2676"/>
                </a:lnTo>
                <a:lnTo>
                  <a:pt x="8688" y="2681"/>
                </a:lnTo>
                <a:lnTo>
                  <a:pt x="8693" y="2685"/>
                </a:lnTo>
                <a:lnTo>
                  <a:pt x="8694" y="2688"/>
                </a:lnTo>
                <a:lnTo>
                  <a:pt x="8698" y="2691"/>
                </a:lnTo>
                <a:lnTo>
                  <a:pt x="8702" y="2693"/>
                </a:lnTo>
                <a:lnTo>
                  <a:pt x="8709" y="2700"/>
                </a:lnTo>
                <a:lnTo>
                  <a:pt x="8712" y="2704"/>
                </a:lnTo>
                <a:lnTo>
                  <a:pt x="8720" y="2709"/>
                </a:lnTo>
                <a:lnTo>
                  <a:pt x="8728" y="2719"/>
                </a:lnTo>
                <a:lnTo>
                  <a:pt x="8739" y="2729"/>
                </a:lnTo>
                <a:lnTo>
                  <a:pt x="8761" y="2744"/>
                </a:lnTo>
                <a:lnTo>
                  <a:pt x="8770" y="2752"/>
                </a:lnTo>
                <a:lnTo>
                  <a:pt x="8775" y="2763"/>
                </a:lnTo>
                <a:lnTo>
                  <a:pt x="8780" y="2767"/>
                </a:lnTo>
                <a:lnTo>
                  <a:pt x="8787" y="2769"/>
                </a:lnTo>
                <a:lnTo>
                  <a:pt x="8793" y="2774"/>
                </a:lnTo>
                <a:lnTo>
                  <a:pt x="8797" y="2779"/>
                </a:lnTo>
                <a:lnTo>
                  <a:pt x="8802" y="2783"/>
                </a:lnTo>
                <a:lnTo>
                  <a:pt x="8806" y="2787"/>
                </a:lnTo>
                <a:lnTo>
                  <a:pt x="8809" y="2793"/>
                </a:lnTo>
                <a:lnTo>
                  <a:pt x="8814" y="2799"/>
                </a:lnTo>
                <a:lnTo>
                  <a:pt x="8819" y="2802"/>
                </a:lnTo>
                <a:lnTo>
                  <a:pt x="8825" y="2808"/>
                </a:lnTo>
                <a:lnTo>
                  <a:pt x="8831" y="2815"/>
                </a:lnTo>
                <a:lnTo>
                  <a:pt x="8847" y="2827"/>
                </a:lnTo>
                <a:lnTo>
                  <a:pt x="8873" y="2844"/>
                </a:lnTo>
                <a:lnTo>
                  <a:pt x="8890" y="2856"/>
                </a:lnTo>
                <a:lnTo>
                  <a:pt x="8899" y="2865"/>
                </a:lnTo>
                <a:lnTo>
                  <a:pt x="8904" y="2873"/>
                </a:lnTo>
                <a:lnTo>
                  <a:pt x="8905" y="2879"/>
                </a:lnTo>
                <a:lnTo>
                  <a:pt x="8907" y="2883"/>
                </a:lnTo>
                <a:lnTo>
                  <a:pt x="8912" y="2885"/>
                </a:lnTo>
                <a:lnTo>
                  <a:pt x="8915" y="2889"/>
                </a:lnTo>
                <a:lnTo>
                  <a:pt x="8917" y="2893"/>
                </a:lnTo>
                <a:lnTo>
                  <a:pt x="8925" y="2899"/>
                </a:lnTo>
                <a:lnTo>
                  <a:pt x="8947" y="2908"/>
                </a:lnTo>
                <a:lnTo>
                  <a:pt x="8951" y="2922"/>
                </a:lnTo>
                <a:lnTo>
                  <a:pt x="8956" y="2933"/>
                </a:lnTo>
                <a:lnTo>
                  <a:pt x="8963" y="2944"/>
                </a:lnTo>
                <a:lnTo>
                  <a:pt x="8972" y="2951"/>
                </a:lnTo>
                <a:lnTo>
                  <a:pt x="8982" y="2955"/>
                </a:lnTo>
                <a:lnTo>
                  <a:pt x="8989" y="2960"/>
                </a:lnTo>
                <a:lnTo>
                  <a:pt x="8994" y="2965"/>
                </a:lnTo>
                <a:lnTo>
                  <a:pt x="9006" y="2970"/>
                </a:lnTo>
                <a:lnTo>
                  <a:pt x="9024" y="2975"/>
                </a:lnTo>
                <a:lnTo>
                  <a:pt x="9045" y="2976"/>
                </a:lnTo>
                <a:lnTo>
                  <a:pt x="9067" y="2973"/>
                </a:lnTo>
                <a:lnTo>
                  <a:pt x="9081" y="2972"/>
                </a:lnTo>
                <a:lnTo>
                  <a:pt x="9088" y="2974"/>
                </a:lnTo>
                <a:lnTo>
                  <a:pt x="9092" y="2978"/>
                </a:lnTo>
                <a:lnTo>
                  <a:pt x="9093" y="2983"/>
                </a:lnTo>
                <a:lnTo>
                  <a:pt x="9099" y="2986"/>
                </a:lnTo>
                <a:lnTo>
                  <a:pt x="9110" y="2988"/>
                </a:lnTo>
                <a:lnTo>
                  <a:pt x="9120" y="2991"/>
                </a:lnTo>
                <a:lnTo>
                  <a:pt x="9127" y="2995"/>
                </a:lnTo>
                <a:lnTo>
                  <a:pt x="9132" y="2997"/>
                </a:lnTo>
                <a:lnTo>
                  <a:pt x="9136" y="2995"/>
                </a:lnTo>
                <a:lnTo>
                  <a:pt x="9141" y="2995"/>
                </a:lnTo>
                <a:lnTo>
                  <a:pt x="9148" y="2998"/>
                </a:lnTo>
                <a:lnTo>
                  <a:pt x="9151" y="2997"/>
                </a:lnTo>
                <a:lnTo>
                  <a:pt x="9152" y="2994"/>
                </a:lnTo>
                <a:lnTo>
                  <a:pt x="9156" y="2994"/>
                </a:lnTo>
                <a:lnTo>
                  <a:pt x="9161" y="2994"/>
                </a:lnTo>
                <a:lnTo>
                  <a:pt x="9168" y="3001"/>
                </a:lnTo>
                <a:lnTo>
                  <a:pt x="9176" y="3005"/>
                </a:lnTo>
                <a:lnTo>
                  <a:pt x="9183" y="3005"/>
                </a:lnTo>
                <a:lnTo>
                  <a:pt x="9199" y="3015"/>
                </a:lnTo>
                <a:lnTo>
                  <a:pt x="9234" y="3038"/>
                </a:lnTo>
                <a:lnTo>
                  <a:pt x="9252" y="3047"/>
                </a:lnTo>
                <a:lnTo>
                  <a:pt x="9267" y="3049"/>
                </a:lnTo>
                <a:lnTo>
                  <a:pt x="9285" y="3050"/>
                </a:lnTo>
                <a:lnTo>
                  <a:pt x="9296" y="3059"/>
                </a:lnTo>
                <a:lnTo>
                  <a:pt x="9298" y="3069"/>
                </a:lnTo>
                <a:lnTo>
                  <a:pt x="9302" y="3077"/>
                </a:lnTo>
                <a:lnTo>
                  <a:pt x="9307" y="3080"/>
                </a:lnTo>
                <a:lnTo>
                  <a:pt x="9318" y="3090"/>
                </a:lnTo>
                <a:lnTo>
                  <a:pt x="9329" y="3096"/>
                </a:lnTo>
                <a:lnTo>
                  <a:pt x="9333" y="3100"/>
                </a:lnTo>
                <a:lnTo>
                  <a:pt x="9340" y="3105"/>
                </a:lnTo>
                <a:lnTo>
                  <a:pt x="9344" y="3114"/>
                </a:lnTo>
                <a:lnTo>
                  <a:pt x="9346" y="3127"/>
                </a:lnTo>
                <a:lnTo>
                  <a:pt x="9356" y="3139"/>
                </a:lnTo>
                <a:lnTo>
                  <a:pt x="9371" y="3148"/>
                </a:lnTo>
                <a:lnTo>
                  <a:pt x="9382" y="3157"/>
                </a:lnTo>
                <a:lnTo>
                  <a:pt x="9389" y="3166"/>
                </a:lnTo>
                <a:lnTo>
                  <a:pt x="9394" y="3171"/>
                </a:lnTo>
                <a:lnTo>
                  <a:pt x="9399" y="3174"/>
                </a:lnTo>
                <a:lnTo>
                  <a:pt x="9408" y="3173"/>
                </a:lnTo>
                <a:lnTo>
                  <a:pt x="9423" y="3169"/>
                </a:lnTo>
                <a:lnTo>
                  <a:pt x="9435" y="3169"/>
                </a:lnTo>
                <a:lnTo>
                  <a:pt x="9447" y="3175"/>
                </a:lnTo>
                <a:lnTo>
                  <a:pt x="9466" y="3175"/>
                </a:lnTo>
                <a:lnTo>
                  <a:pt x="9493" y="3170"/>
                </a:lnTo>
                <a:lnTo>
                  <a:pt x="9512" y="3169"/>
                </a:lnTo>
                <a:lnTo>
                  <a:pt x="9522" y="3170"/>
                </a:lnTo>
                <a:lnTo>
                  <a:pt x="9525" y="3165"/>
                </a:lnTo>
                <a:lnTo>
                  <a:pt x="9524" y="3152"/>
                </a:lnTo>
                <a:lnTo>
                  <a:pt x="9526" y="3146"/>
                </a:lnTo>
                <a:lnTo>
                  <a:pt x="9532" y="3147"/>
                </a:lnTo>
                <a:lnTo>
                  <a:pt x="9538" y="3143"/>
                </a:lnTo>
                <a:lnTo>
                  <a:pt x="9544" y="3134"/>
                </a:lnTo>
                <a:lnTo>
                  <a:pt x="9552" y="3130"/>
                </a:lnTo>
                <a:lnTo>
                  <a:pt x="9565" y="3130"/>
                </a:lnTo>
                <a:lnTo>
                  <a:pt x="9579" y="3130"/>
                </a:lnTo>
                <a:lnTo>
                  <a:pt x="9585" y="3127"/>
                </a:lnTo>
                <a:lnTo>
                  <a:pt x="9589" y="3119"/>
                </a:lnTo>
                <a:lnTo>
                  <a:pt x="9599" y="3112"/>
                </a:lnTo>
                <a:lnTo>
                  <a:pt x="9624" y="3103"/>
                </a:lnTo>
                <a:lnTo>
                  <a:pt x="9630" y="3102"/>
                </a:lnTo>
                <a:lnTo>
                  <a:pt x="9634" y="3102"/>
                </a:lnTo>
                <a:lnTo>
                  <a:pt x="9645" y="3103"/>
                </a:lnTo>
                <a:lnTo>
                  <a:pt x="9656" y="3107"/>
                </a:lnTo>
                <a:lnTo>
                  <a:pt x="9669" y="3114"/>
                </a:lnTo>
                <a:lnTo>
                  <a:pt x="9673" y="3119"/>
                </a:lnTo>
                <a:lnTo>
                  <a:pt x="9676" y="3125"/>
                </a:lnTo>
                <a:lnTo>
                  <a:pt x="9676" y="3128"/>
                </a:lnTo>
                <a:lnTo>
                  <a:pt x="9675" y="3132"/>
                </a:lnTo>
                <a:lnTo>
                  <a:pt x="9676" y="3138"/>
                </a:lnTo>
                <a:lnTo>
                  <a:pt x="9682" y="3143"/>
                </a:lnTo>
                <a:lnTo>
                  <a:pt x="9694" y="3154"/>
                </a:lnTo>
                <a:lnTo>
                  <a:pt x="9703" y="3161"/>
                </a:lnTo>
                <a:lnTo>
                  <a:pt x="9713" y="3170"/>
                </a:lnTo>
                <a:lnTo>
                  <a:pt x="9713" y="3174"/>
                </a:lnTo>
                <a:lnTo>
                  <a:pt x="9714" y="3181"/>
                </a:lnTo>
                <a:lnTo>
                  <a:pt x="9712" y="3191"/>
                </a:lnTo>
                <a:lnTo>
                  <a:pt x="9710" y="3195"/>
                </a:lnTo>
                <a:lnTo>
                  <a:pt x="9708" y="3199"/>
                </a:lnTo>
                <a:lnTo>
                  <a:pt x="9700" y="3200"/>
                </a:lnTo>
                <a:lnTo>
                  <a:pt x="9697" y="3201"/>
                </a:lnTo>
                <a:lnTo>
                  <a:pt x="9694" y="3203"/>
                </a:lnTo>
                <a:lnTo>
                  <a:pt x="9694" y="3206"/>
                </a:lnTo>
                <a:lnTo>
                  <a:pt x="9693" y="3209"/>
                </a:lnTo>
                <a:lnTo>
                  <a:pt x="9691" y="3214"/>
                </a:lnTo>
                <a:lnTo>
                  <a:pt x="9694" y="3219"/>
                </a:lnTo>
                <a:lnTo>
                  <a:pt x="9700" y="3226"/>
                </a:lnTo>
                <a:lnTo>
                  <a:pt x="9705" y="3232"/>
                </a:lnTo>
                <a:lnTo>
                  <a:pt x="9704" y="3239"/>
                </a:lnTo>
                <a:lnTo>
                  <a:pt x="9705" y="3248"/>
                </a:lnTo>
                <a:lnTo>
                  <a:pt x="9706" y="3251"/>
                </a:lnTo>
                <a:lnTo>
                  <a:pt x="9708" y="3259"/>
                </a:lnTo>
                <a:lnTo>
                  <a:pt x="9709" y="3262"/>
                </a:lnTo>
                <a:lnTo>
                  <a:pt x="9717" y="3277"/>
                </a:lnTo>
                <a:lnTo>
                  <a:pt x="9718" y="3287"/>
                </a:lnTo>
                <a:lnTo>
                  <a:pt x="9718" y="3299"/>
                </a:lnTo>
                <a:lnTo>
                  <a:pt x="9724" y="3306"/>
                </a:lnTo>
                <a:lnTo>
                  <a:pt x="9729" y="3313"/>
                </a:lnTo>
                <a:lnTo>
                  <a:pt x="9729" y="3316"/>
                </a:lnTo>
                <a:lnTo>
                  <a:pt x="9730" y="3319"/>
                </a:lnTo>
                <a:lnTo>
                  <a:pt x="9733" y="3325"/>
                </a:lnTo>
                <a:lnTo>
                  <a:pt x="9732" y="3328"/>
                </a:lnTo>
                <a:lnTo>
                  <a:pt x="9728" y="3332"/>
                </a:lnTo>
                <a:lnTo>
                  <a:pt x="9726" y="3336"/>
                </a:lnTo>
                <a:lnTo>
                  <a:pt x="9732" y="3345"/>
                </a:lnTo>
                <a:lnTo>
                  <a:pt x="9734" y="3351"/>
                </a:lnTo>
                <a:lnTo>
                  <a:pt x="9734" y="3357"/>
                </a:lnTo>
                <a:lnTo>
                  <a:pt x="9733" y="3360"/>
                </a:lnTo>
                <a:lnTo>
                  <a:pt x="9729" y="3363"/>
                </a:lnTo>
                <a:lnTo>
                  <a:pt x="9727" y="3365"/>
                </a:lnTo>
                <a:lnTo>
                  <a:pt x="9729" y="3372"/>
                </a:lnTo>
                <a:lnTo>
                  <a:pt x="9732" y="3377"/>
                </a:lnTo>
                <a:lnTo>
                  <a:pt x="9733" y="3383"/>
                </a:lnTo>
                <a:lnTo>
                  <a:pt x="9737" y="3388"/>
                </a:lnTo>
                <a:lnTo>
                  <a:pt x="9738" y="3393"/>
                </a:lnTo>
                <a:lnTo>
                  <a:pt x="9733" y="3396"/>
                </a:lnTo>
                <a:lnTo>
                  <a:pt x="9730" y="3398"/>
                </a:lnTo>
                <a:lnTo>
                  <a:pt x="9727" y="3399"/>
                </a:lnTo>
                <a:lnTo>
                  <a:pt x="9724" y="3404"/>
                </a:lnTo>
                <a:lnTo>
                  <a:pt x="9728" y="3423"/>
                </a:lnTo>
                <a:lnTo>
                  <a:pt x="9733" y="3434"/>
                </a:lnTo>
                <a:lnTo>
                  <a:pt x="9740" y="3443"/>
                </a:lnTo>
                <a:lnTo>
                  <a:pt x="9735" y="3449"/>
                </a:lnTo>
                <a:lnTo>
                  <a:pt x="9731" y="3454"/>
                </a:lnTo>
                <a:lnTo>
                  <a:pt x="9726" y="3452"/>
                </a:lnTo>
                <a:lnTo>
                  <a:pt x="9721" y="3450"/>
                </a:lnTo>
                <a:lnTo>
                  <a:pt x="9710" y="3448"/>
                </a:lnTo>
                <a:lnTo>
                  <a:pt x="9705" y="3447"/>
                </a:lnTo>
                <a:lnTo>
                  <a:pt x="9693" y="3444"/>
                </a:lnTo>
                <a:lnTo>
                  <a:pt x="9674" y="3440"/>
                </a:lnTo>
                <a:lnTo>
                  <a:pt x="9656" y="3436"/>
                </a:lnTo>
                <a:lnTo>
                  <a:pt x="9645" y="3433"/>
                </a:lnTo>
                <a:lnTo>
                  <a:pt x="9636" y="3431"/>
                </a:lnTo>
                <a:lnTo>
                  <a:pt x="9629" y="3428"/>
                </a:lnTo>
                <a:lnTo>
                  <a:pt x="9621" y="3423"/>
                </a:lnTo>
                <a:lnTo>
                  <a:pt x="9617" y="3425"/>
                </a:lnTo>
                <a:lnTo>
                  <a:pt x="9617" y="3432"/>
                </a:lnTo>
                <a:lnTo>
                  <a:pt x="9611" y="3435"/>
                </a:lnTo>
                <a:lnTo>
                  <a:pt x="9612" y="3443"/>
                </a:lnTo>
                <a:lnTo>
                  <a:pt x="9612" y="3448"/>
                </a:lnTo>
                <a:lnTo>
                  <a:pt x="9609" y="3455"/>
                </a:lnTo>
                <a:lnTo>
                  <a:pt x="9607" y="3467"/>
                </a:lnTo>
                <a:lnTo>
                  <a:pt x="9594" y="3472"/>
                </a:lnTo>
                <a:lnTo>
                  <a:pt x="9592" y="3474"/>
                </a:lnTo>
                <a:lnTo>
                  <a:pt x="9580" y="3475"/>
                </a:lnTo>
                <a:lnTo>
                  <a:pt x="9577" y="3477"/>
                </a:lnTo>
                <a:lnTo>
                  <a:pt x="9576" y="3481"/>
                </a:lnTo>
                <a:lnTo>
                  <a:pt x="9577" y="3486"/>
                </a:lnTo>
                <a:lnTo>
                  <a:pt x="9583" y="3491"/>
                </a:lnTo>
                <a:lnTo>
                  <a:pt x="9593" y="3500"/>
                </a:lnTo>
                <a:lnTo>
                  <a:pt x="9601" y="3508"/>
                </a:lnTo>
                <a:lnTo>
                  <a:pt x="9611" y="3521"/>
                </a:lnTo>
                <a:lnTo>
                  <a:pt x="9646" y="3562"/>
                </a:lnTo>
                <a:lnTo>
                  <a:pt x="9647" y="3569"/>
                </a:lnTo>
                <a:lnTo>
                  <a:pt x="9661" y="3601"/>
                </a:lnTo>
                <a:lnTo>
                  <a:pt x="9665" y="3606"/>
                </a:lnTo>
                <a:lnTo>
                  <a:pt x="9670" y="3615"/>
                </a:lnTo>
                <a:lnTo>
                  <a:pt x="9674" y="3621"/>
                </a:lnTo>
                <a:lnTo>
                  <a:pt x="9677" y="3623"/>
                </a:lnTo>
                <a:lnTo>
                  <a:pt x="9682" y="3625"/>
                </a:lnTo>
                <a:lnTo>
                  <a:pt x="9686" y="3629"/>
                </a:lnTo>
                <a:lnTo>
                  <a:pt x="9689" y="3634"/>
                </a:lnTo>
                <a:lnTo>
                  <a:pt x="9690" y="3639"/>
                </a:lnTo>
                <a:lnTo>
                  <a:pt x="9692" y="3647"/>
                </a:lnTo>
                <a:lnTo>
                  <a:pt x="9696" y="3659"/>
                </a:lnTo>
                <a:lnTo>
                  <a:pt x="9695" y="3663"/>
                </a:lnTo>
                <a:lnTo>
                  <a:pt x="9695" y="3668"/>
                </a:lnTo>
                <a:lnTo>
                  <a:pt x="9694" y="3670"/>
                </a:lnTo>
                <a:lnTo>
                  <a:pt x="9699" y="3679"/>
                </a:lnTo>
                <a:lnTo>
                  <a:pt x="9701" y="3684"/>
                </a:lnTo>
                <a:lnTo>
                  <a:pt x="9696" y="3686"/>
                </a:lnTo>
                <a:lnTo>
                  <a:pt x="9693" y="3690"/>
                </a:lnTo>
                <a:lnTo>
                  <a:pt x="9686" y="3688"/>
                </a:lnTo>
                <a:lnTo>
                  <a:pt x="9681" y="3689"/>
                </a:lnTo>
                <a:lnTo>
                  <a:pt x="9674" y="3691"/>
                </a:lnTo>
                <a:lnTo>
                  <a:pt x="9663" y="3694"/>
                </a:lnTo>
                <a:lnTo>
                  <a:pt x="9658" y="3697"/>
                </a:lnTo>
                <a:lnTo>
                  <a:pt x="9656" y="3700"/>
                </a:lnTo>
                <a:lnTo>
                  <a:pt x="9655" y="3703"/>
                </a:lnTo>
                <a:lnTo>
                  <a:pt x="9656" y="3705"/>
                </a:lnTo>
                <a:lnTo>
                  <a:pt x="9658" y="3707"/>
                </a:lnTo>
                <a:lnTo>
                  <a:pt x="9666" y="3708"/>
                </a:lnTo>
                <a:lnTo>
                  <a:pt x="9674" y="3713"/>
                </a:lnTo>
                <a:lnTo>
                  <a:pt x="9678" y="3719"/>
                </a:lnTo>
                <a:lnTo>
                  <a:pt x="9675" y="3722"/>
                </a:lnTo>
                <a:lnTo>
                  <a:pt x="9681" y="3729"/>
                </a:lnTo>
                <a:lnTo>
                  <a:pt x="9690" y="3735"/>
                </a:lnTo>
                <a:lnTo>
                  <a:pt x="9696" y="3739"/>
                </a:lnTo>
                <a:lnTo>
                  <a:pt x="9699" y="3744"/>
                </a:lnTo>
                <a:lnTo>
                  <a:pt x="9703" y="3746"/>
                </a:lnTo>
                <a:lnTo>
                  <a:pt x="9705" y="3744"/>
                </a:lnTo>
                <a:lnTo>
                  <a:pt x="9703" y="3724"/>
                </a:lnTo>
                <a:lnTo>
                  <a:pt x="9684" y="3710"/>
                </a:lnTo>
                <a:lnTo>
                  <a:pt x="9687" y="3708"/>
                </a:lnTo>
                <a:lnTo>
                  <a:pt x="9706" y="3712"/>
                </a:lnTo>
                <a:lnTo>
                  <a:pt x="9712" y="3711"/>
                </a:lnTo>
                <a:lnTo>
                  <a:pt x="9724" y="3713"/>
                </a:lnTo>
                <a:lnTo>
                  <a:pt x="9728" y="3706"/>
                </a:lnTo>
                <a:lnTo>
                  <a:pt x="9727" y="3698"/>
                </a:lnTo>
                <a:lnTo>
                  <a:pt x="9733" y="3693"/>
                </a:lnTo>
                <a:lnTo>
                  <a:pt x="9733" y="3675"/>
                </a:lnTo>
                <a:lnTo>
                  <a:pt x="9739" y="3653"/>
                </a:lnTo>
                <a:lnTo>
                  <a:pt x="9742" y="3647"/>
                </a:lnTo>
                <a:lnTo>
                  <a:pt x="9751" y="3642"/>
                </a:lnTo>
                <a:lnTo>
                  <a:pt x="9755" y="3643"/>
                </a:lnTo>
                <a:lnTo>
                  <a:pt x="9759" y="3645"/>
                </a:lnTo>
                <a:lnTo>
                  <a:pt x="9756" y="3656"/>
                </a:lnTo>
                <a:lnTo>
                  <a:pt x="9757" y="3664"/>
                </a:lnTo>
                <a:lnTo>
                  <a:pt x="9765" y="3664"/>
                </a:lnTo>
                <a:lnTo>
                  <a:pt x="9771" y="3661"/>
                </a:lnTo>
                <a:lnTo>
                  <a:pt x="9781" y="3648"/>
                </a:lnTo>
                <a:lnTo>
                  <a:pt x="9783" y="3641"/>
                </a:lnTo>
                <a:lnTo>
                  <a:pt x="9790" y="3649"/>
                </a:lnTo>
                <a:lnTo>
                  <a:pt x="9808" y="3686"/>
                </a:lnTo>
                <a:lnTo>
                  <a:pt x="9822" y="3684"/>
                </a:lnTo>
                <a:lnTo>
                  <a:pt x="9832" y="3688"/>
                </a:lnTo>
                <a:lnTo>
                  <a:pt x="9844" y="3687"/>
                </a:lnTo>
                <a:lnTo>
                  <a:pt x="9862" y="3696"/>
                </a:lnTo>
                <a:lnTo>
                  <a:pt x="9867" y="3694"/>
                </a:lnTo>
                <a:lnTo>
                  <a:pt x="9873" y="3694"/>
                </a:lnTo>
                <a:lnTo>
                  <a:pt x="9883" y="3703"/>
                </a:lnTo>
                <a:lnTo>
                  <a:pt x="9893" y="3706"/>
                </a:lnTo>
                <a:lnTo>
                  <a:pt x="9904" y="3699"/>
                </a:lnTo>
                <a:lnTo>
                  <a:pt x="9923" y="3692"/>
                </a:lnTo>
                <a:lnTo>
                  <a:pt x="9934" y="3692"/>
                </a:lnTo>
                <a:lnTo>
                  <a:pt x="9952" y="3680"/>
                </a:lnTo>
                <a:lnTo>
                  <a:pt x="9959" y="3670"/>
                </a:lnTo>
                <a:lnTo>
                  <a:pt x="9990" y="3643"/>
                </a:lnTo>
                <a:lnTo>
                  <a:pt x="10001" y="3629"/>
                </a:lnTo>
                <a:lnTo>
                  <a:pt x="10014" y="3619"/>
                </a:lnTo>
                <a:lnTo>
                  <a:pt x="10015" y="3603"/>
                </a:lnTo>
                <a:lnTo>
                  <a:pt x="10025" y="3587"/>
                </a:lnTo>
                <a:lnTo>
                  <a:pt x="10021" y="3580"/>
                </a:lnTo>
                <a:lnTo>
                  <a:pt x="10021" y="3572"/>
                </a:lnTo>
                <a:lnTo>
                  <a:pt x="10025" y="3531"/>
                </a:lnTo>
                <a:lnTo>
                  <a:pt x="10030" y="3524"/>
                </a:lnTo>
                <a:lnTo>
                  <a:pt x="10040" y="3519"/>
                </a:lnTo>
                <a:lnTo>
                  <a:pt x="10041" y="3512"/>
                </a:lnTo>
                <a:lnTo>
                  <a:pt x="10038" y="3500"/>
                </a:lnTo>
                <a:lnTo>
                  <a:pt x="10046" y="3484"/>
                </a:lnTo>
                <a:lnTo>
                  <a:pt x="10048" y="3468"/>
                </a:lnTo>
                <a:lnTo>
                  <a:pt x="10053" y="3448"/>
                </a:lnTo>
                <a:lnTo>
                  <a:pt x="10053" y="3439"/>
                </a:lnTo>
                <a:lnTo>
                  <a:pt x="10067" y="3415"/>
                </a:lnTo>
                <a:lnTo>
                  <a:pt x="10075" y="3389"/>
                </a:lnTo>
                <a:lnTo>
                  <a:pt x="10086" y="3371"/>
                </a:lnTo>
                <a:lnTo>
                  <a:pt x="10086" y="3359"/>
                </a:lnTo>
                <a:lnTo>
                  <a:pt x="10094" y="3325"/>
                </a:lnTo>
                <a:lnTo>
                  <a:pt x="10088" y="3303"/>
                </a:lnTo>
                <a:lnTo>
                  <a:pt x="10094" y="3294"/>
                </a:lnTo>
                <a:lnTo>
                  <a:pt x="10085" y="3273"/>
                </a:lnTo>
                <a:lnTo>
                  <a:pt x="10083" y="3258"/>
                </a:lnTo>
                <a:lnTo>
                  <a:pt x="10080" y="3248"/>
                </a:lnTo>
                <a:lnTo>
                  <a:pt x="10079" y="3240"/>
                </a:lnTo>
                <a:lnTo>
                  <a:pt x="10093" y="3206"/>
                </a:lnTo>
                <a:lnTo>
                  <a:pt x="10090" y="3180"/>
                </a:lnTo>
                <a:lnTo>
                  <a:pt x="10089" y="3152"/>
                </a:lnTo>
                <a:lnTo>
                  <a:pt x="10096" y="3143"/>
                </a:lnTo>
                <a:lnTo>
                  <a:pt x="10101" y="3131"/>
                </a:lnTo>
                <a:lnTo>
                  <a:pt x="10101" y="3122"/>
                </a:lnTo>
                <a:lnTo>
                  <a:pt x="10111" y="3107"/>
                </a:lnTo>
                <a:lnTo>
                  <a:pt x="10114" y="3096"/>
                </a:lnTo>
                <a:lnTo>
                  <a:pt x="10111" y="3085"/>
                </a:lnTo>
                <a:lnTo>
                  <a:pt x="10098" y="3059"/>
                </a:lnTo>
                <a:lnTo>
                  <a:pt x="10097" y="3039"/>
                </a:lnTo>
                <a:lnTo>
                  <a:pt x="10091" y="3036"/>
                </a:lnTo>
                <a:lnTo>
                  <a:pt x="10085" y="3030"/>
                </a:lnTo>
                <a:lnTo>
                  <a:pt x="10081" y="3023"/>
                </a:lnTo>
                <a:lnTo>
                  <a:pt x="10080" y="3019"/>
                </a:lnTo>
                <a:lnTo>
                  <a:pt x="10076" y="3012"/>
                </a:lnTo>
                <a:lnTo>
                  <a:pt x="10074" y="3004"/>
                </a:lnTo>
                <a:lnTo>
                  <a:pt x="10074" y="3000"/>
                </a:lnTo>
                <a:lnTo>
                  <a:pt x="10062" y="2972"/>
                </a:lnTo>
                <a:lnTo>
                  <a:pt x="10049" y="2955"/>
                </a:lnTo>
                <a:lnTo>
                  <a:pt x="10040" y="2949"/>
                </a:lnTo>
                <a:lnTo>
                  <a:pt x="10034" y="2940"/>
                </a:lnTo>
                <a:lnTo>
                  <a:pt x="10035" y="2927"/>
                </a:lnTo>
                <a:lnTo>
                  <a:pt x="10036" y="2924"/>
                </a:lnTo>
                <a:lnTo>
                  <a:pt x="10035" y="2921"/>
                </a:lnTo>
                <a:lnTo>
                  <a:pt x="10028" y="2919"/>
                </a:lnTo>
                <a:lnTo>
                  <a:pt x="10024" y="2916"/>
                </a:lnTo>
                <a:lnTo>
                  <a:pt x="9987" y="2873"/>
                </a:lnTo>
                <a:lnTo>
                  <a:pt x="9971" y="2847"/>
                </a:lnTo>
                <a:lnTo>
                  <a:pt x="9967" y="2827"/>
                </a:lnTo>
                <a:lnTo>
                  <a:pt x="9964" y="2820"/>
                </a:lnTo>
                <a:lnTo>
                  <a:pt x="9951" y="2802"/>
                </a:lnTo>
                <a:lnTo>
                  <a:pt x="9949" y="2783"/>
                </a:lnTo>
                <a:lnTo>
                  <a:pt x="9941" y="2762"/>
                </a:lnTo>
                <a:lnTo>
                  <a:pt x="9948" y="2750"/>
                </a:lnTo>
                <a:lnTo>
                  <a:pt x="9948" y="2736"/>
                </a:lnTo>
                <a:lnTo>
                  <a:pt x="9952" y="2730"/>
                </a:lnTo>
                <a:lnTo>
                  <a:pt x="9942" y="2716"/>
                </a:lnTo>
                <a:lnTo>
                  <a:pt x="9941" y="2704"/>
                </a:lnTo>
                <a:lnTo>
                  <a:pt x="9930" y="2698"/>
                </a:lnTo>
                <a:lnTo>
                  <a:pt x="9920" y="2694"/>
                </a:lnTo>
                <a:lnTo>
                  <a:pt x="9899" y="2684"/>
                </a:lnTo>
                <a:lnTo>
                  <a:pt x="9891" y="2676"/>
                </a:lnTo>
                <a:lnTo>
                  <a:pt x="9890" y="2665"/>
                </a:lnTo>
                <a:lnTo>
                  <a:pt x="9884" y="2654"/>
                </a:lnTo>
                <a:lnTo>
                  <a:pt x="9868" y="2635"/>
                </a:lnTo>
                <a:lnTo>
                  <a:pt x="9849" y="2629"/>
                </a:lnTo>
                <a:lnTo>
                  <a:pt x="9820" y="2615"/>
                </a:lnTo>
                <a:lnTo>
                  <a:pt x="9813" y="2610"/>
                </a:lnTo>
                <a:lnTo>
                  <a:pt x="9817" y="2610"/>
                </a:lnTo>
                <a:lnTo>
                  <a:pt x="9847" y="2617"/>
                </a:lnTo>
                <a:lnTo>
                  <a:pt x="9852" y="2609"/>
                </a:lnTo>
                <a:lnTo>
                  <a:pt x="9851" y="2600"/>
                </a:lnTo>
                <a:lnTo>
                  <a:pt x="9839" y="2588"/>
                </a:lnTo>
                <a:lnTo>
                  <a:pt x="9823" y="2584"/>
                </a:lnTo>
                <a:lnTo>
                  <a:pt x="9797" y="2572"/>
                </a:lnTo>
                <a:lnTo>
                  <a:pt x="9793" y="2568"/>
                </a:lnTo>
                <a:lnTo>
                  <a:pt x="9758" y="2557"/>
                </a:lnTo>
                <a:lnTo>
                  <a:pt x="9713" y="2536"/>
                </a:lnTo>
                <a:lnTo>
                  <a:pt x="9689" y="2517"/>
                </a:lnTo>
                <a:lnTo>
                  <a:pt x="9680" y="2510"/>
                </a:lnTo>
                <a:lnTo>
                  <a:pt x="9641" y="2495"/>
                </a:lnTo>
                <a:lnTo>
                  <a:pt x="9631" y="2490"/>
                </a:lnTo>
                <a:lnTo>
                  <a:pt x="9623" y="2488"/>
                </a:lnTo>
                <a:lnTo>
                  <a:pt x="9599" y="2496"/>
                </a:lnTo>
                <a:lnTo>
                  <a:pt x="9579" y="2494"/>
                </a:lnTo>
                <a:lnTo>
                  <a:pt x="9538" y="2483"/>
                </a:lnTo>
                <a:lnTo>
                  <a:pt x="9537" y="2486"/>
                </a:lnTo>
                <a:lnTo>
                  <a:pt x="9548" y="2493"/>
                </a:lnTo>
                <a:lnTo>
                  <a:pt x="9553" y="2501"/>
                </a:lnTo>
                <a:lnTo>
                  <a:pt x="9563" y="2511"/>
                </a:lnTo>
                <a:lnTo>
                  <a:pt x="9575" y="2530"/>
                </a:lnTo>
                <a:lnTo>
                  <a:pt x="9583" y="2542"/>
                </a:lnTo>
                <a:lnTo>
                  <a:pt x="9585" y="2560"/>
                </a:lnTo>
                <a:lnTo>
                  <a:pt x="9583" y="2564"/>
                </a:lnTo>
                <a:lnTo>
                  <a:pt x="9574" y="2565"/>
                </a:lnTo>
                <a:lnTo>
                  <a:pt x="9568" y="2565"/>
                </a:lnTo>
                <a:lnTo>
                  <a:pt x="9566" y="2558"/>
                </a:lnTo>
                <a:lnTo>
                  <a:pt x="9568" y="2550"/>
                </a:lnTo>
                <a:lnTo>
                  <a:pt x="9569" y="2535"/>
                </a:lnTo>
                <a:lnTo>
                  <a:pt x="9559" y="2522"/>
                </a:lnTo>
                <a:lnTo>
                  <a:pt x="9554" y="2521"/>
                </a:lnTo>
                <a:lnTo>
                  <a:pt x="9552" y="2521"/>
                </a:lnTo>
                <a:lnTo>
                  <a:pt x="9547" y="2526"/>
                </a:lnTo>
                <a:lnTo>
                  <a:pt x="9552" y="2544"/>
                </a:lnTo>
                <a:lnTo>
                  <a:pt x="9538" y="2557"/>
                </a:lnTo>
                <a:lnTo>
                  <a:pt x="9524" y="2561"/>
                </a:lnTo>
                <a:lnTo>
                  <a:pt x="9492" y="2563"/>
                </a:lnTo>
                <a:lnTo>
                  <a:pt x="9486" y="2563"/>
                </a:lnTo>
                <a:lnTo>
                  <a:pt x="9481" y="2559"/>
                </a:lnTo>
                <a:lnTo>
                  <a:pt x="9484" y="2554"/>
                </a:lnTo>
                <a:lnTo>
                  <a:pt x="9494" y="2546"/>
                </a:lnTo>
                <a:lnTo>
                  <a:pt x="9491" y="2530"/>
                </a:lnTo>
                <a:lnTo>
                  <a:pt x="9499" y="2526"/>
                </a:lnTo>
                <a:lnTo>
                  <a:pt x="9500" y="2522"/>
                </a:lnTo>
                <a:lnTo>
                  <a:pt x="9481" y="2520"/>
                </a:lnTo>
                <a:lnTo>
                  <a:pt x="9464" y="2514"/>
                </a:lnTo>
                <a:lnTo>
                  <a:pt x="9448" y="2505"/>
                </a:lnTo>
                <a:lnTo>
                  <a:pt x="9451" y="2503"/>
                </a:lnTo>
                <a:lnTo>
                  <a:pt x="9454" y="2502"/>
                </a:lnTo>
                <a:lnTo>
                  <a:pt x="9457" y="2500"/>
                </a:lnTo>
                <a:lnTo>
                  <a:pt x="9459" y="2487"/>
                </a:lnTo>
                <a:lnTo>
                  <a:pt x="9447" y="2486"/>
                </a:lnTo>
                <a:lnTo>
                  <a:pt x="9435" y="2487"/>
                </a:lnTo>
                <a:lnTo>
                  <a:pt x="9424" y="2497"/>
                </a:lnTo>
                <a:lnTo>
                  <a:pt x="9425" y="2503"/>
                </a:lnTo>
                <a:lnTo>
                  <a:pt x="9438" y="2510"/>
                </a:lnTo>
                <a:lnTo>
                  <a:pt x="9447" y="2514"/>
                </a:lnTo>
                <a:lnTo>
                  <a:pt x="9456" y="2535"/>
                </a:lnTo>
                <a:lnTo>
                  <a:pt x="9443" y="2532"/>
                </a:lnTo>
                <a:lnTo>
                  <a:pt x="9432" y="2533"/>
                </a:lnTo>
                <a:lnTo>
                  <a:pt x="9430" y="2539"/>
                </a:lnTo>
                <a:lnTo>
                  <a:pt x="9422" y="2536"/>
                </a:lnTo>
                <a:lnTo>
                  <a:pt x="9408" y="2524"/>
                </a:lnTo>
                <a:lnTo>
                  <a:pt x="9402" y="2509"/>
                </a:lnTo>
                <a:lnTo>
                  <a:pt x="9381" y="2480"/>
                </a:lnTo>
                <a:lnTo>
                  <a:pt x="9377" y="2470"/>
                </a:lnTo>
                <a:lnTo>
                  <a:pt x="9368" y="2459"/>
                </a:lnTo>
                <a:lnTo>
                  <a:pt x="9361" y="2453"/>
                </a:lnTo>
                <a:lnTo>
                  <a:pt x="9353" y="2453"/>
                </a:lnTo>
                <a:lnTo>
                  <a:pt x="9344" y="2454"/>
                </a:lnTo>
                <a:lnTo>
                  <a:pt x="9317" y="2454"/>
                </a:lnTo>
                <a:lnTo>
                  <a:pt x="9289" y="2457"/>
                </a:lnTo>
                <a:lnTo>
                  <a:pt x="9246" y="2446"/>
                </a:lnTo>
                <a:lnTo>
                  <a:pt x="9236" y="2444"/>
                </a:lnTo>
                <a:lnTo>
                  <a:pt x="9229" y="2442"/>
                </a:lnTo>
                <a:lnTo>
                  <a:pt x="9216" y="2431"/>
                </a:lnTo>
                <a:lnTo>
                  <a:pt x="9213" y="2424"/>
                </a:lnTo>
                <a:lnTo>
                  <a:pt x="9212" y="2420"/>
                </a:lnTo>
                <a:lnTo>
                  <a:pt x="9220" y="2402"/>
                </a:lnTo>
                <a:lnTo>
                  <a:pt x="9232" y="2398"/>
                </a:lnTo>
                <a:lnTo>
                  <a:pt x="9250" y="2378"/>
                </a:lnTo>
                <a:lnTo>
                  <a:pt x="9251" y="2363"/>
                </a:lnTo>
                <a:lnTo>
                  <a:pt x="9254" y="2356"/>
                </a:lnTo>
                <a:lnTo>
                  <a:pt x="9270" y="2343"/>
                </a:lnTo>
                <a:lnTo>
                  <a:pt x="9279" y="2333"/>
                </a:lnTo>
                <a:lnTo>
                  <a:pt x="9285" y="2323"/>
                </a:lnTo>
                <a:lnTo>
                  <a:pt x="9293" y="2315"/>
                </a:lnTo>
                <a:lnTo>
                  <a:pt x="9296" y="2301"/>
                </a:lnTo>
                <a:lnTo>
                  <a:pt x="9303" y="2298"/>
                </a:lnTo>
                <a:lnTo>
                  <a:pt x="9308" y="2269"/>
                </a:lnTo>
                <a:lnTo>
                  <a:pt x="9308" y="2262"/>
                </a:lnTo>
                <a:lnTo>
                  <a:pt x="9303" y="2253"/>
                </a:lnTo>
                <a:lnTo>
                  <a:pt x="9302" y="2249"/>
                </a:lnTo>
                <a:lnTo>
                  <a:pt x="9308" y="2215"/>
                </a:lnTo>
                <a:lnTo>
                  <a:pt x="9320" y="2203"/>
                </a:lnTo>
                <a:lnTo>
                  <a:pt x="9322" y="2186"/>
                </a:lnTo>
                <a:lnTo>
                  <a:pt x="9336" y="2178"/>
                </a:lnTo>
                <a:lnTo>
                  <a:pt x="9339" y="2175"/>
                </a:lnTo>
                <a:lnTo>
                  <a:pt x="9339" y="2165"/>
                </a:lnTo>
                <a:lnTo>
                  <a:pt x="9348" y="2160"/>
                </a:lnTo>
                <a:lnTo>
                  <a:pt x="9349" y="2156"/>
                </a:lnTo>
                <a:lnTo>
                  <a:pt x="9348" y="2142"/>
                </a:lnTo>
                <a:lnTo>
                  <a:pt x="9371" y="2130"/>
                </a:lnTo>
                <a:lnTo>
                  <a:pt x="9371" y="2125"/>
                </a:lnTo>
                <a:lnTo>
                  <a:pt x="9353" y="2089"/>
                </a:lnTo>
                <a:lnTo>
                  <a:pt x="9353" y="2080"/>
                </a:lnTo>
                <a:lnTo>
                  <a:pt x="9359" y="2069"/>
                </a:lnTo>
                <a:lnTo>
                  <a:pt x="9376" y="2058"/>
                </a:lnTo>
                <a:lnTo>
                  <a:pt x="9385" y="2046"/>
                </a:lnTo>
                <a:lnTo>
                  <a:pt x="9387" y="2037"/>
                </a:lnTo>
                <a:lnTo>
                  <a:pt x="9385" y="2011"/>
                </a:lnTo>
                <a:lnTo>
                  <a:pt x="9394" y="1996"/>
                </a:lnTo>
                <a:lnTo>
                  <a:pt x="9404" y="1987"/>
                </a:lnTo>
                <a:lnTo>
                  <a:pt x="9440" y="1974"/>
                </a:lnTo>
                <a:lnTo>
                  <a:pt x="9467" y="1977"/>
                </a:lnTo>
                <a:lnTo>
                  <a:pt x="9487" y="1970"/>
                </a:lnTo>
                <a:lnTo>
                  <a:pt x="9507" y="1971"/>
                </a:lnTo>
                <a:lnTo>
                  <a:pt x="9538" y="1974"/>
                </a:lnTo>
                <a:lnTo>
                  <a:pt x="9616" y="1970"/>
                </a:lnTo>
                <a:lnTo>
                  <a:pt x="9635" y="1974"/>
                </a:lnTo>
                <a:lnTo>
                  <a:pt x="9645" y="1978"/>
                </a:lnTo>
                <a:lnTo>
                  <a:pt x="9665" y="1991"/>
                </a:lnTo>
                <a:lnTo>
                  <a:pt x="9677" y="1994"/>
                </a:lnTo>
                <a:lnTo>
                  <a:pt x="9690" y="1989"/>
                </a:lnTo>
                <a:lnTo>
                  <a:pt x="9683" y="1968"/>
                </a:lnTo>
                <a:lnTo>
                  <a:pt x="9687" y="1966"/>
                </a:lnTo>
                <a:lnTo>
                  <a:pt x="9716" y="1974"/>
                </a:lnTo>
                <a:lnTo>
                  <a:pt x="9734" y="1975"/>
                </a:lnTo>
                <a:lnTo>
                  <a:pt x="9780" y="1984"/>
                </a:lnTo>
                <a:lnTo>
                  <a:pt x="9791" y="1982"/>
                </a:lnTo>
                <a:lnTo>
                  <a:pt x="9796" y="1973"/>
                </a:lnTo>
                <a:lnTo>
                  <a:pt x="9823" y="1970"/>
                </a:lnTo>
                <a:lnTo>
                  <a:pt x="9856" y="1985"/>
                </a:lnTo>
                <a:lnTo>
                  <a:pt x="9874" y="1985"/>
                </a:lnTo>
                <a:lnTo>
                  <a:pt x="9886" y="1983"/>
                </a:lnTo>
                <a:lnTo>
                  <a:pt x="9882" y="1975"/>
                </a:lnTo>
                <a:lnTo>
                  <a:pt x="9873" y="1971"/>
                </a:lnTo>
                <a:lnTo>
                  <a:pt x="9864" y="1974"/>
                </a:lnTo>
                <a:lnTo>
                  <a:pt x="9854" y="1967"/>
                </a:lnTo>
                <a:lnTo>
                  <a:pt x="9853" y="1959"/>
                </a:lnTo>
                <a:lnTo>
                  <a:pt x="9868" y="1964"/>
                </a:lnTo>
                <a:lnTo>
                  <a:pt x="9883" y="1964"/>
                </a:lnTo>
                <a:lnTo>
                  <a:pt x="9888" y="1963"/>
                </a:lnTo>
                <a:lnTo>
                  <a:pt x="9882" y="1959"/>
                </a:lnTo>
                <a:lnTo>
                  <a:pt x="9875" y="1956"/>
                </a:lnTo>
                <a:lnTo>
                  <a:pt x="9864" y="1949"/>
                </a:lnTo>
                <a:lnTo>
                  <a:pt x="9871" y="1939"/>
                </a:lnTo>
                <a:lnTo>
                  <a:pt x="9878" y="1935"/>
                </a:lnTo>
                <a:lnTo>
                  <a:pt x="9893" y="1934"/>
                </a:lnTo>
                <a:lnTo>
                  <a:pt x="9948" y="1947"/>
                </a:lnTo>
                <a:lnTo>
                  <a:pt x="9959" y="1948"/>
                </a:lnTo>
                <a:lnTo>
                  <a:pt x="9974" y="1953"/>
                </a:lnTo>
                <a:lnTo>
                  <a:pt x="9993" y="1956"/>
                </a:lnTo>
                <a:lnTo>
                  <a:pt x="9986" y="1959"/>
                </a:lnTo>
                <a:lnTo>
                  <a:pt x="9985" y="1962"/>
                </a:lnTo>
                <a:lnTo>
                  <a:pt x="9994" y="1961"/>
                </a:lnTo>
                <a:lnTo>
                  <a:pt x="10007" y="1965"/>
                </a:lnTo>
                <a:lnTo>
                  <a:pt x="10015" y="1966"/>
                </a:lnTo>
                <a:lnTo>
                  <a:pt x="10017" y="1964"/>
                </a:lnTo>
                <a:lnTo>
                  <a:pt x="10016" y="1959"/>
                </a:lnTo>
                <a:lnTo>
                  <a:pt x="10016" y="1955"/>
                </a:lnTo>
                <a:lnTo>
                  <a:pt x="10019" y="1953"/>
                </a:lnTo>
                <a:lnTo>
                  <a:pt x="10029" y="1953"/>
                </a:lnTo>
                <a:lnTo>
                  <a:pt x="10045" y="1956"/>
                </a:lnTo>
                <a:lnTo>
                  <a:pt x="10059" y="1959"/>
                </a:lnTo>
                <a:lnTo>
                  <a:pt x="10103" y="1979"/>
                </a:lnTo>
                <a:lnTo>
                  <a:pt x="10118" y="1983"/>
                </a:lnTo>
                <a:lnTo>
                  <a:pt x="10130" y="1982"/>
                </a:lnTo>
                <a:lnTo>
                  <a:pt x="10136" y="1983"/>
                </a:lnTo>
                <a:lnTo>
                  <a:pt x="10148" y="1989"/>
                </a:lnTo>
                <a:lnTo>
                  <a:pt x="10134" y="1995"/>
                </a:lnTo>
                <a:lnTo>
                  <a:pt x="10116" y="1996"/>
                </a:lnTo>
                <a:lnTo>
                  <a:pt x="10097" y="1995"/>
                </a:lnTo>
                <a:lnTo>
                  <a:pt x="10075" y="2003"/>
                </a:lnTo>
                <a:lnTo>
                  <a:pt x="10112" y="2024"/>
                </a:lnTo>
                <a:lnTo>
                  <a:pt x="10142" y="2025"/>
                </a:lnTo>
                <a:lnTo>
                  <a:pt x="10167" y="2021"/>
                </a:lnTo>
                <a:lnTo>
                  <a:pt x="10164" y="2011"/>
                </a:lnTo>
                <a:lnTo>
                  <a:pt x="10173" y="2008"/>
                </a:lnTo>
                <a:lnTo>
                  <a:pt x="10180" y="2008"/>
                </a:lnTo>
                <a:lnTo>
                  <a:pt x="10200" y="2015"/>
                </a:lnTo>
                <a:lnTo>
                  <a:pt x="10221" y="2019"/>
                </a:lnTo>
                <a:lnTo>
                  <a:pt x="10225" y="2017"/>
                </a:lnTo>
                <a:lnTo>
                  <a:pt x="10225" y="2003"/>
                </a:lnTo>
                <a:lnTo>
                  <a:pt x="10233" y="2001"/>
                </a:lnTo>
                <a:lnTo>
                  <a:pt x="10239" y="2002"/>
                </a:lnTo>
                <a:lnTo>
                  <a:pt x="10234" y="1990"/>
                </a:lnTo>
                <a:lnTo>
                  <a:pt x="10259" y="1989"/>
                </a:lnTo>
                <a:lnTo>
                  <a:pt x="10285" y="2000"/>
                </a:lnTo>
                <a:lnTo>
                  <a:pt x="10298" y="2003"/>
                </a:lnTo>
                <a:lnTo>
                  <a:pt x="10312" y="2000"/>
                </a:lnTo>
                <a:lnTo>
                  <a:pt x="10314" y="1992"/>
                </a:lnTo>
                <a:lnTo>
                  <a:pt x="10318" y="1989"/>
                </a:lnTo>
                <a:lnTo>
                  <a:pt x="10345" y="1997"/>
                </a:lnTo>
                <a:lnTo>
                  <a:pt x="10349" y="1992"/>
                </a:lnTo>
                <a:lnTo>
                  <a:pt x="10363" y="1992"/>
                </a:lnTo>
                <a:lnTo>
                  <a:pt x="10375" y="1992"/>
                </a:lnTo>
                <a:lnTo>
                  <a:pt x="10366" y="1984"/>
                </a:lnTo>
                <a:lnTo>
                  <a:pt x="10358" y="1975"/>
                </a:lnTo>
                <a:lnTo>
                  <a:pt x="10334" y="1967"/>
                </a:lnTo>
                <a:lnTo>
                  <a:pt x="10294" y="1958"/>
                </a:lnTo>
                <a:lnTo>
                  <a:pt x="10283" y="1963"/>
                </a:lnTo>
                <a:lnTo>
                  <a:pt x="10277" y="1964"/>
                </a:lnTo>
                <a:lnTo>
                  <a:pt x="10272" y="1963"/>
                </a:lnTo>
                <a:lnTo>
                  <a:pt x="10263" y="1959"/>
                </a:lnTo>
                <a:lnTo>
                  <a:pt x="10260" y="1952"/>
                </a:lnTo>
                <a:lnTo>
                  <a:pt x="10259" y="1946"/>
                </a:lnTo>
                <a:lnTo>
                  <a:pt x="10251" y="1939"/>
                </a:lnTo>
                <a:lnTo>
                  <a:pt x="10242" y="1928"/>
                </a:lnTo>
                <a:lnTo>
                  <a:pt x="10245" y="1924"/>
                </a:lnTo>
                <a:lnTo>
                  <a:pt x="10249" y="1923"/>
                </a:lnTo>
                <a:lnTo>
                  <a:pt x="10236" y="1902"/>
                </a:lnTo>
                <a:lnTo>
                  <a:pt x="10237" y="1875"/>
                </a:lnTo>
                <a:lnTo>
                  <a:pt x="10254" y="1858"/>
                </a:lnTo>
                <a:lnTo>
                  <a:pt x="10262" y="1844"/>
                </a:lnTo>
                <a:lnTo>
                  <a:pt x="10263" y="1835"/>
                </a:lnTo>
                <a:lnTo>
                  <a:pt x="10255" y="1814"/>
                </a:lnTo>
                <a:lnTo>
                  <a:pt x="10260" y="1798"/>
                </a:lnTo>
                <a:lnTo>
                  <a:pt x="10265" y="1794"/>
                </a:lnTo>
                <a:lnTo>
                  <a:pt x="10269" y="1787"/>
                </a:lnTo>
                <a:lnTo>
                  <a:pt x="10250" y="1766"/>
                </a:lnTo>
                <a:lnTo>
                  <a:pt x="10253" y="1761"/>
                </a:lnTo>
                <a:lnTo>
                  <a:pt x="10257" y="1758"/>
                </a:lnTo>
                <a:lnTo>
                  <a:pt x="10260" y="1747"/>
                </a:lnTo>
                <a:lnTo>
                  <a:pt x="10273" y="1740"/>
                </a:lnTo>
                <a:lnTo>
                  <a:pt x="10275" y="1735"/>
                </a:lnTo>
                <a:lnTo>
                  <a:pt x="10300" y="1736"/>
                </a:lnTo>
                <a:lnTo>
                  <a:pt x="10324" y="1740"/>
                </a:lnTo>
                <a:lnTo>
                  <a:pt x="10330" y="1739"/>
                </a:lnTo>
                <a:lnTo>
                  <a:pt x="10337" y="1733"/>
                </a:lnTo>
                <a:lnTo>
                  <a:pt x="10354" y="1734"/>
                </a:lnTo>
                <a:lnTo>
                  <a:pt x="10371" y="1730"/>
                </a:lnTo>
                <a:lnTo>
                  <a:pt x="10382" y="1723"/>
                </a:lnTo>
                <a:lnTo>
                  <a:pt x="10389" y="1723"/>
                </a:lnTo>
                <a:lnTo>
                  <a:pt x="10399" y="1724"/>
                </a:lnTo>
                <a:lnTo>
                  <a:pt x="10420" y="1734"/>
                </a:lnTo>
                <a:lnTo>
                  <a:pt x="10429" y="1737"/>
                </a:lnTo>
                <a:lnTo>
                  <a:pt x="10440" y="1743"/>
                </a:lnTo>
                <a:lnTo>
                  <a:pt x="10448" y="1739"/>
                </a:lnTo>
                <a:lnTo>
                  <a:pt x="10466" y="1725"/>
                </a:lnTo>
                <a:lnTo>
                  <a:pt x="10470" y="1725"/>
                </a:lnTo>
                <a:lnTo>
                  <a:pt x="10477" y="1726"/>
                </a:lnTo>
                <a:lnTo>
                  <a:pt x="10484" y="1731"/>
                </a:lnTo>
                <a:lnTo>
                  <a:pt x="10488" y="1736"/>
                </a:lnTo>
                <a:lnTo>
                  <a:pt x="10500" y="1750"/>
                </a:lnTo>
                <a:lnTo>
                  <a:pt x="10505" y="1760"/>
                </a:lnTo>
                <a:lnTo>
                  <a:pt x="10511" y="1782"/>
                </a:lnTo>
                <a:lnTo>
                  <a:pt x="10511" y="1785"/>
                </a:lnTo>
                <a:lnTo>
                  <a:pt x="10520" y="1791"/>
                </a:lnTo>
                <a:lnTo>
                  <a:pt x="10534" y="1801"/>
                </a:lnTo>
                <a:lnTo>
                  <a:pt x="10537" y="1812"/>
                </a:lnTo>
                <a:lnTo>
                  <a:pt x="10540" y="1818"/>
                </a:lnTo>
                <a:lnTo>
                  <a:pt x="10549" y="1819"/>
                </a:lnTo>
                <a:lnTo>
                  <a:pt x="10551" y="1813"/>
                </a:lnTo>
                <a:lnTo>
                  <a:pt x="10560" y="1809"/>
                </a:lnTo>
                <a:lnTo>
                  <a:pt x="10567" y="1809"/>
                </a:lnTo>
                <a:lnTo>
                  <a:pt x="10578" y="1811"/>
                </a:lnTo>
                <a:lnTo>
                  <a:pt x="10587" y="1830"/>
                </a:lnTo>
                <a:lnTo>
                  <a:pt x="10596" y="1840"/>
                </a:lnTo>
                <a:lnTo>
                  <a:pt x="10599" y="1843"/>
                </a:lnTo>
                <a:lnTo>
                  <a:pt x="10604" y="1849"/>
                </a:lnTo>
                <a:lnTo>
                  <a:pt x="10609" y="1846"/>
                </a:lnTo>
                <a:lnTo>
                  <a:pt x="10611" y="1842"/>
                </a:lnTo>
                <a:lnTo>
                  <a:pt x="10616" y="1839"/>
                </a:lnTo>
                <a:lnTo>
                  <a:pt x="10636" y="1837"/>
                </a:lnTo>
                <a:lnTo>
                  <a:pt x="10632" y="1824"/>
                </a:lnTo>
                <a:lnTo>
                  <a:pt x="10634" y="1817"/>
                </a:lnTo>
                <a:lnTo>
                  <a:pt x="10657" y="1760"/>
                </a:lnTo>
                <a:lnTo>
                  <a:pt x="10659" y="1748"/>
                </a:lnTo>
                <a:lnTo>
                  <a:pt x="10667" y="1748"/>
                </a:lnTo>
                <a:lnTo>
                  <a:pt x="10676" y="1750"/>
                </a:lnTo>
                <a:lnTo>
                  <a:pt x="10683" y="1749"/>
                </a:lnTo>
                <a:lnTo>
                  <a:pt x="10679" y="1745"/>
                </a:lnTo>
                <a:lnTo>
                  <a:pt x="10680" y="1744"/>
                </a:lnTo>
                <a:lnTo>
                  <a:pt x="10689" y="1744"/>
                </a:lnTo>
                <a:lnTo>
                  <a:pt x="10705" y="1755"/>
                </a:lnTo>
                <a:lnTo>
                  <a:pt x="10717" y="1760"/>
                </a:lnTo>
                <a:lnTo>
                  <a:pt x="10719" y="1759"/>
                </a:lnTo>
                <a:lnTo>
                  <a:pt x="10720" y="1757"/>
                </a:lnTo>
                <a:lnTo>
                  <a:pt x="10720" y="1753"/>
                </a:lnTo>
                <a:lnTo>
                  <a:pt x="10721" y="1750"/>
                </a:lnTo>
                <a:lnTo>
                  <a:pt x="10719" y="1745"/>
                </a:lnTo>
                <a:lnTo>
                  <a:pt x="10711" y="1741"/>
                </a:lnTo>
                <a:lnTo>
                  <a:pt x="10690" y="1736"/>
                </a:lnTo>
                <a:lnTo>
                  <a:pt x="10680" y="1726"/>
                </a:lnTo>
                <a:lnTo>
                  <a:pt x="10671" y="1711"/>
                </a:lnTo>
                <a:lnTo>
                  <a:pt x="10658" y="1701"/>
                </a:lnTo>
                <a:lnTo>
                  <a:pt x="10649" y="1691"/>
                </a:lnTo>
                <a:lnTo>
                  <a:pt x="10646" y="1685"/>
                </a:lnTo>
                <a:lnTo>
                  <a:pt x="10647" y="1683"/>
                </a:lnTo>
                <a:lnTo>
                  <a:pt x="10646" y="1679"/>
                </a:lnTo>
                <a:lnTo>
                  <a:pt x="10633" y="1671"/>
                </a:lnTo>
                <a:lnTo>
                  <a:pt x="10630" y="1666"/>
                </a:lnTo>
                <a:lnTo>
                  <a:pt x="10629" y="1662"/>
                </a:lnTo>
                <a:lnTo>
                  <a:pt x="10681" y="1648"/>
                </a:lnTo>
                <a:lnTo>
                  <a:pt x="10692" y="1647"/>
                </a:lnTo>
                <a:lnTo>
                  <a:pt x="10706" y="1650"/>
                </a:lnTo>
                <a:lnTo>
                  <a:pt x="10736" y="1660"/>
                </a:lnTo>
                <a:lnTo>
                  <a:pt x="10760" y="1665"/>
                </a:lnTo>
                <a:lnTo>
                  <a:pt x="10789" y="1668"/>
                </a:lnTo>
                <a:lnTo>
                  <a:pt x="10795" y="1672"/>
                </a:lnTo>
                <a:lnTo>
                  <a:pt x="10784" y="1670"/>
                </a:lnTo>
                <a:lnTo>
                  <a:pt x="10780" y="1672"/>
                </a:lnTo>
                <a:lnTo>
                  <a:pt x="10786" y="1676"/>
                </a:lnTo>
                <a:lnTo>
                  <a:pt x="10788" y="1679"/>
                </a:lnTo>
                <a:lnTo>
                  <a:pt x="10778" y="1675"/>
                </a:lnTo>
                <a:lnTo>
                  <a:pt x="10758" y="1673"/>
                </a:lnTo>
                <a:lnTo>
                  <a:pt x="10738" y="1669"/>
                </a:lnTo>
                <a:lnTo>
                  <a:pt x="10733" y="1670"/>
                </a:lnTo>
                <a:lnTo>
                  <a:pt x="10723" y="1682"/>
                </a:lnTo>
                <a:lnTo>
                  <a:pt x="10723" y="1687"/>
                </a:lnTo>
                <a:lnTo>
                  <a:pt x="10742" y="1712"/>
                </a:lnTo>
                <a:lnTo>
                  <a:pt x="10760" y="1728"/>
                </a:lnTo>
                <a:lnTo>
                  <a:pt x="10775" y="1744"/>
                </a:lnTo>
                <a:lnTo>
                  <a:pt x="10773" y="1751"/>
                </a:lnTo>
                <a:lnTo>
                  <a:pt x="10778" y="1758"/>
                </a:lnTo>
                <a:lnTo>
                  <a:pt x="10787" y="1768"/>
                </a:lnTo>
                <a:lnTo>
                  <a:pt x="10804" y="1773"/>
                </a:lnTo>
                <a:lnTo>
                  <a:pt x="10809" y="1776"/>
                </a:lnTo>
                <a:lnTo>
                  <a:pt x="10816" y="1780"/>
                </a:lnTo>
                <a:lnTo>
                  <a:pt x="10819" y="1790"/>
                </a:lnTo>
                <a:lnTo>
                  <a:pt x="10812" y="1803"/>
                </a:lnTo>
                <a:lnTo>
                  <a:pt x="10812" y="1805"/>
                </a:lnTo>
                <a:lnTo>
                  <a:pt x="10817" y="1811"/>
                </a:lnTo>
                <a:lnTo>
                  <a:pt x="10841" y="1822"/>
                </a:lnTo>
                <a:lnTo>
                  <a:pt x="10836" y="1825"/>
                </a:lnTo>
                <a:lnTo>
                  <a:pt x="10830" y="1828"/>
                </a:lnTo>
                <a:lnTo>
                  <a:pt x="10827" y="1833"/>
                </a:lnTo>
                <a:lnTo>
                  <a:pt x="10800" y="1835"/>
                </a:lnTo>
                <a:lnTo>
                  <a:pt x="10794" y="1847"/>
                </a:lnTo>
                <a:lnTo>
                  <a:pt x="10773" y="1859"/>
                </a:lnTo>
                <a:lnTo>
                  <a:pt x="10766" y="1866"/>
                </a:lnTo>
                <a:lnTo>
                  <a:pt x="10766" y="1871"/>
                </a:lnTo>
                <a:lnTo>
                  <a:pt x="10775" y="1889"/>
                </a:lnTo>
                <a:lnTo>
                  <a:pt x="10776" y="1897"/>
                </a:lnTo>
                <a:lnTo>
                  <a:pt x="10767" y="1909"/>
                </a:lnTo>
                <a:lnTo>
                  <a:pt x="10769" y="1927"/>
                </a:lnTo>
                <a:lnTo>
                  <a:pt x="10765" y="1949"/>
                </a:lnTo>
                <a:lnTo>
                  <a:pt x="10757" y="1952"/>
                </a:lnTo>
                <a:lnTo>
                  <a:pt x="10750" y="1957"/>
                </a:lnTo>
                <a:lnTo>
                  <a:pt x="10751" y="1972"/>
                </a:lnTo>
                <a:lnTo>
                  <a:pt x="10741" y="1998"/>
                </a:lnTo>
                <a:lnTo>
                  <a:pt x="10756" y="2031"/>
                </a:lnTo>
                <a:lnTo>
                  <a:pt x="10756" y="2042"/>
                </a:lnTo>
                <a:lnTo>
                  <a:pt x="10754" y="2050"/>
                </a:lnTo>
                <a:lnTo>
                  <a:pt x="10756" y="2059"/>
                </a:lnTo>
                <a:lnTo>
                  <a:pt x="10753" y="2068"/>
                </a:lnTo>
                <a:lnTo>
                  <a:pt x="10741" y="2083"/>
                </a:lnTo>
                <a:lnTo>
                  <a:pt x="10735" y="2094"/>
                </a:lnTo>
                <a:lnTo>
                  <a:pt x="10733" y="2103"/>
                </a:lnTo>
                <a:lnTo>
                  <a:pt x="10737" y="2110"/>
                </a:lnTo>
                <a:lnTo>
                  <a:pt x="10729" y="2109"/>
                </a:lnTo>
                <a:lnTo>
                  <a:pt x="10715" y="2113"/>
                </a:lnTo>
                <a:lnTo>
                  <a:pt x="10688" y="2109"/>
                </a:lnTo>
                <a:lnTo>
                  <a:pt x="10694" y="2131"/>
                </a:lnTo>
                <a:lnTo>
                  <a:pt x="10678" y="2133"/>
                </a:lnTo>
                <a:lnTo>
                  <a:pt x="10655" y="2128"/>
                </a:lnTo>
                <a:lnTo>
                  <a:pt x="10648" y="2131"/>
                </a:lnTo>
                <a:lnTo>
                  <a:pt x="10647" y="2133"/>
                </a:lnTo>
                <a:lnTo>
                  <a:pt x="10648" y="2136"/>
                </a:lnTo>
                <a:lnTo>
                  <a:pt x="10664" y="2143"/>
                </a:lnTo>
                <a:lnTo>
                  <a:pt x="10674" y="2149"/>
                </a:lnTo>
                <a:lnTo>
                  <a:pt x="10681" y="2155"/>
                </a:lnTo>
                <a:lnTo>
                  <a:pt x="10691" y="2164"/>
                </a:lnTo>
                <a:lnTo>
                  <a:pt x="10699" y="2182"/>
                </a:lnTo>
                <a:lnTo>
                  <a:pt x="10703" y="2196"/>
                </a:lnTo>
                <a:lnTo>
                  <a:pt x="10701" y="2210"/>
                </a:lnTo>
                <a:lnTo>
                  <a:pt x="10689" y="2233"/>
                </a:lnTo>
                <a:lnTo>
                  <a:pt x="10688" y="2236"/>
                </a:lnTo>
                <a:lnTo>
                  <a:pt x="10691" y="2242"/>
                </a:lnTo>
                <a:lnTo>
                  <a:pt x="10731" y="2305"/>
                </a:lnTo>
                <a:lnTo>
                  <a:pt x="10753" y="2333"/>
                </a:lnTo>
                <a:lnTo>
                  <a:pt x="10789" y="2379"/>
                </a:lnTo>
                <a:lnTo>
                  <a:pt x="10804" y="2394"/>
                </a:lnTo>
                <a:lnTo>
                  <a:pt x="10841" y="2427"/>
                </a:lnTo>
                <a:lnTo>
                  <a:pt x="10880" y="2463"/>
                </a:lnTo>
                <a:lnTo>
                  <a:pt x="10953" y="2524"/>
                </a:lnTo>
                <a:lnTo>
                  <a:pt x="10974" y="2542"/>
                </a:lnTo>
                <a:lnTo>
                  <a:pt x="11054" y="2618"/>
                </a:lnTo>
                <a:lnTo>
                  <a:pt x="11069" y="2633"/>
                </a:lnTo>
                <a:lnTo>
                  <a:pt x="11083" y="2645"/>
                </a:lnTo>
                <a:lnTo>
                  <a:pt x="11100" y="2657"/>
                </a:lnTo>
                <a:lnTo>
                  <a:pt x="11122" y="2669"/>
                </a:lnTo>
                <a:lnTo>
                  <a:pt x="11136" y="2685"/>
                </a:lnTo>
                <a:lnTo>
                  <a:pt x="11186" y="2731"/>
                </a:lnTo>
                <a:lnTo>
                  <a:pt x="11227" y="2777"/>
                </a:lnTo>
                <a:lnTo>
                  <a:pt x="11237" y="2786"/>
                </a:lnTo>
                <a:lnTo>
                  <a:pt x="11245" y="2793"/>
                </a:lnTo>
                <a:lnTo>
                  <a:pt x="11263" y="2802"/>
                </a:lnTo>
                <a:lnTo>
                  <a:pt x="11275" y="2813"/>
                </a:lnTo>
                <a:lnTo>
                  <a:pt x="11283" y="2821"/>
                </a:lnTo>
                <a:lnTo>
                  <a:pt x="11291" y="2829"/>
                </a:lnTo>
                <a:lnTo>
                  <a:pt x="11296" y="2825"/>
                </a:lnTo>
                <a:lnTo>
                  <a:pt x="11308" y="2804"/>
                </a:lnTo>
                <a:lnTo>
                  <a:pt x="11314" y="2783"/>
                </a:lnTo>
                <a:lnTo>
                  <a:pt x="11311" y="2776"/>
                </a:lnTo>
                <a:lnTo>
                  <a:pt x="11314" y="2771"/>
                </a:lnTo>
                <a:lnTo>
                  <a:pt x="11323" y="2763"/>
                </a:lnTo>
                <a:lnTo>
                  <a:pt x="11328" y="2741"/>
                </a:lnTo>
                <a:lnTo>
                  <a:pt x="11321" y="2713"/>
                </a:lnTo>
                <a:lnTo>
                  <a:pt x="11312" y="2691"/>
                </a:lnTo>
                <a:lnTo>
                  <a:pt x="11307" y="2683"/>
                </a:lnTo>
                <a:lnTo>
                  <a:pt x="11301" y="2674"/>
                </a:lnTo>
                <a:lnTo>
                  <a:pt x="11283" y="2657"/>
                </a:lnTo>
                <a:lnTo>
                  <a:pt x="11281" y="2651"/>
                </a:lnTo>
                <a:lnTo>
                  <a:pt x="11270" y="2632"/>
                </a:lnTo>
                <a:lnTo>
                  <a:pt x="11262" y="2627"/>
                </a:lnTo>
                <a:lnTo>
                  <a:pt x="11248" y="2623"/>
                </a:lnTo>
                <a:lnTo>
                  <a:pt x="11245" y="2616"/>
                </a:lnTo>
                <a:lnTo>
                  <a:pt x="11250" y="2614"/>
                </a:lnTo>
                <a:lnTo>
                  <a:pt x="11260" y="2617"/>
                </a:lnTo>
                <a:lnTo>
                  <a:pt x="11271" y="2626"/>
                </a:lnTo>
                <a:lnTo>
                  <a:pt x="11278" y="2628"/>
                </a:lnTo>
                <a:lnTo>
                  <a:pt x="11282" y="2614"/>
                </a:lnTo>
                <a:lnTo>
                  <a:pt x="11290" y="2607"/>
                </a:lnTo>
                <a:lnTo>
                  <a:pt x="11315" y="2594"/>
                </a:lnTo>
                <a:lnTo>
                  <a:pt x="11331" y="2596"/>
                </a:lnTo>
                <a:lnTo>
                  <a:pt x="11355" y="2606"/>
                </a:lnTo>
                <a:lnTo>
                  <a:pt x="11361" y="2606"/>
                </a:lnTo>
                <a:lnTo>
                  <a:pt x="11345" y="2590"/>
                </a:lnTo>
                <a:lnTo>
                  <a:pt x="11327" y="2579"/>
                </a:lnTo>
                <a:lnTo>
                  <a:pt x="11321" y="2573"/>
                </a:lnTo>
                <a:lnTo>
                  <a:pt x="11315" y="2562"/>
                </a:lnTo>
                <a:lnTo>
                  <a:pt x="11305" y="2555"/>
                </a:lnTo>
                <a:lnTo>
                  <a:pt x="11296" y="2550"/>
                </a:lnTo>
                <a:lnTo>
                  <a:pt x="11283" y="2539"/>
                </a:lnTo>
                <a:lnTo>
                  <a:pt x="11268" y="2516"/>
                </a:lnTo>
                <a:lnTo>
                  <a:pt x="11263" y="2502"/>
                </a:lnTo>
                <a:lnTo>
                  <a:pt x="11263" y="2497"/>
                </a:lnTo>
                <a:lnTo>
                  <a:pt x="11270" y="2487"/>
                </a:lnTo>
                <a:lnTo>
                  <a:pt x="11274" y="2472"/>
                </a:lnTo>
                <a:lnTo>
                  <a:pt x="11284" y="2461"/>
                </a:lnTo>
                <a:lnTo>
                  <a:pt x="11293" y="2457"/>
                </a:lnTo>
                <a:lnTo>
                  <a:pt x="11307" y="2455"/>
                </a:lnTo>
                <a:lnTo>
                  <a:pt x="11328" y="2463"/>
                </a:lnTo>
                <a:lnTo>
                  <a:pt x="11354" y="2464"/>
                </a:lnTo>
                <a:lnTo>
                  <a:pt x="11361" y="2462"/>
                </a:lnTo>
                <a:lnTo>
                  <a:pt x="11364" y="2446"/>
                </a:lnTo>
                <a:lnTo>
                  <a:pt x="11369" y="2440"/>
                </a:lnTo>
                <a:lnTo>
                  <a:pt x="11354" y="2425"/>
                </a:lnTo>
                <a:lnTo>
                  <a:pt x="11336" y="2414"/>
                </a:lnTo>
                <a:lnTo>
                  <a:pt x="11308" y="2400"/>
                </a:lnTo>
                <a:lnTo>
                  <a:pt x="11298" y="2393"/>
                </a:lnTo>
                <a:lnTo>
                  <a:pt x="11278" y="2378"/>
                </a:lnTo>
                <a:lnTo>
                  <a:pt x="11264" y="2364"/>
                </a:lnTo>
                <a:lnTo>
                  <a:pt x="11252" y="2347"/>
                </a:lnTo>
                <a:lnTo>
                  <a:pt x="11245" y="2328"/>
                </a:lnTo>
                <a:lnTo>
                  <a:pt x="11232" y="2303"/>
                </a:lnTo>
                <a:lnTo>
                  <a:pt x="11233" y="2300"/>
                </a:lnTo>
                <a:lnTo>
                  <a:pt x="11242" y="2294"/>
                </a:lnTo>
                <a:lnTo>
                  <a:pt x="11247" y="2289"/>
                </a:lnTo>
                <a:lnTo>
                  <a:pt x="11250" y="2286"/>
                </a:lnTo>
                <a:lnTo>
                  <a:pt x="11232" y="2273"/>
                </a:lnTo>
                <a:lnTo>
                  <a:pt x="11234" y="2267"/>
                </a:lnTo>
                <a:lnTo>
                  <a:pt x="11237" y="2262"/>
                </a:lnTo>
                <a:lnTo>
                  <a:pt x="11255" y="2264"/>
                </a:lnTo>
                <a:lnTo>
                  <a:pt x="11257" y="2261"/>
                </a:lnTo>
                <a:lnTo>
                  <a:pt x="11263" y="2259"/>
                </a:lnTo>
                <a:lnTo>
                  <a:pt x="11265" y="2268"/>
                </a:lnTo>
                <a:lnTo>
                  <a:pt x="11264" y="2273"/>
                </a:lnTo>
                <a:lnTo>
                  <a:pt x="11257" y="2279"/>
                </a:lnTo>
                <a:lnTo>
                  <a:pt x="11260" y="2289"/>
                </a:lnTo>
                <a:lnTo>
                  <a:pt x="11294" y="2306"/>
                </a:lnTo>
                <a:lnTo>
                  <a:pt x="11308" y="2309"/>
                </a:lnTo>
                <a:lnTo>
                  <a:pt x="11313" y="2308"/>
                </a:lnTo>
                <a:lnTo>
                  <a:pt x="11315" y="2299"/>
                </a:lnTo>
                <a:lnTo>
                  <a:pt x="11317" y="2295"/>
                </a:lnTo>
                <a:lnTo>
                  <a:pt x="11316" y="2289"/>
                </a:lnTo>
                <a:lnTo>
                  <a:pt x="11290" y="2268"/>
                </a:lnTo>
                <a:lnTo>
                  <a:pt x="11274" y="2255"/>
                </a:lnTo>
                <a:lnTo>
                  <a:pt x="11262" y="2243"/>
                </a:lnTo>
                <a:lnTo>
                  <a:pt x="11251" y="2239"/>
                </a:lnTo>
                <a:lnTo>
                  <a:pt x="11241" y="2237"/>
                </a:lnTo>
                <a:lnTo>
                  <a:pt x="11233" y="2239"/>
                </a:lnTo>
                <a:lnTo>
                  <a:pt x="11224" y="2236"/>
                </a:lnTo>
                <a:lnTo>
                  <a:pt x="11213" y="2230"/>
                </a:lnTo>
                <a:lnTo>
                  <a:pt x="11206" y="2224"/>
                </a:lnTo>
                <a:lnTo>
                  <a:pt x="11193" y="2209"/>
                </a:lnTo>
                <a:lnTo>
                  <a:pt x="11184" y="2201"/>
                </a:lnTo>
                <a:lnTo>
                  <a:pt x="11166" y="2187"/>
                </a:lnTo>
                <a:lnTo>
                  <a:pt x="11161" y="2182"/>
                </a:lnTo>
                <a:lnTo>
                  <a:pt x="11155" y="2175"/>
                </a:lnTo>
                <a:lnTo>
                  <a:pt x="11156" y="2163"/>
                </a:lnTo>
                <a:lnTo>
                  <a:pt x="11159" y="2155"/>
                </a:lnTo>
                <a:lnTo>
                  <a:pt x="11157" y="2147"/>
                </a:lnTo>
                <a:lnTo>
                  <a:pt x="11154" y="2142"/>
                </a:lnTo>
                <a:lnTo>
                  <a:pt x="11144" y="2132"/>
                </a:lnTo>
                <a:lnTo>
                  <a:pt x="11132" y="2127"/>
                </a:lnTo>
                <a:lnTo>
                  <a:pt x="11088" y="2117"/>
                </a:lnTo>
                <a:lnTo>
                  <a:pt x="11083" y="2116"/>
                </a:lnTo>
                <a:lnTo>
                  <a:pt x="11077" y="2121"/>
                </a:lnTo>
                <a:lnTo>
                  <a:pt x="11088" y="2135"/>
                </a:lnTo>
                <a:lnTo>
                  <a:pt x="11087" y="2139"/>
                </a:lnTo>
                <a:lnTo>
                  <a:pt x="11084" y="2137"/>
                </a:lnTo>
                <a:lnTo>
                  <a:pt x="11082" y="2133"/>
                </a:lnTo>
                <a:lnTo>
                  <a:pt x="11060" y="2128"/>
                </a:lnTo>
                <a:lnTo>
                  <a:pt x="11047" y="2124"/>
                </a:lnTo>
                <a:lnTo>
                  <a:pt x="11038" y="2119"/>
                </a:lnTo>
                <a:lnTo>
                  <a:pt x="11028" y="2113"/>
                </a:lnTo>
                <a:lnTo>
                  <a:pt x="11015" y="2104"/>
                </a:lnTo>
                <a:lnTo>
                  <a:pt x="11002" y="2083"/>
                </a:lnTo>
                <a:lnTo>
                  <a:pt x="10990" y="2066"/>
                </a:lnTo>
                <a:lnTo>
                  <a:pt x="10986" y="2040"/>
                </a:lnTo>
                <a:lnTo>
                  <a:pt x="10991" y="2031"/>
                </a:lnTo>
                <a:lnTo>
                  <a:pt x="10992" y="2017"/>
                </a:lnTo>
                <a:lnTo>
                  <a:pt x="10996" y="2014"/>
                </a:lnTo>
                <a:lnTo>
                  <a:pt x="10996" y="2012"/>
                </a:lnTo>
                <a:lnTo>
                  <a:pt x="10995" y="2009"/>
                </a:lnTo>
                <a:lnTo>
                  <a:pt x="10980" y="1999"/>
                </a:lnTo>
                <a:lnTo>
                  <a:pt x="10981" y="1997"/>
                </a:lnTo>
                <a:lnTo>
                  <a:pt x="10982" y="1996"/>
                </a:lnTo>
                <a:lnTo>
                  <a:pt x="10989" y="1998"/>
                </a:lnTo>
                <a:lnTo>
                  <a:pt x="10985" y="1981"/>
                </a:lnTo>
                <a:lnTo>
                  <a:pt x="10961" y="1960"/>
                </a:lnTo>
                <a:lnTo>
                  <a:pt x="10945" y="1942"/>
                </a:lnTo>
                <a:lnTo>
                  <a:pt x="10940" y="1933"/>
                </a:lnTo>
                <a:lnTo>
                  <a:pt x="10937" y="1928"/>
                </a:lnTo>
                <a:lnTo>
                  <a:pt x="10938" y="1923"/>
                </a:lnTo>
                <a:lnTo>
                  <a:pt x="10941" y="1920"/>
                </a:lnTo>
                <a:lnTo>
                  <a:pt x="10943" y="1914"/>
                </a:lnTo>
                <a:lnTo>
                  <a:pt x="10942" y="1909"/>
                </a:lnTo>
                <a:lnTo>
                  <a:pt x="10943" y="1908"/>
                </a:lnTo>
                <a:lnTo>
                  <a:pt x="10953" y="1908"/>
                </a:lnTo>
                <a:lnTo>
                  <a:pt x="10963" y="1910"/>
                </a:lnTo>
                <a:lnTo>
                  <a:pt x="10977" y="1913"/>
                </a:lnTo>
                <a:lnTo>
                  <a:pt x="10985" y="1922"/>
                </a:lnTo>
                <a:lnTo>
                  <a:pt x="10987" y="1914"/>
                </a:lnTo>
                <a:lnTo>
                  <a:pt x="10987" y="1906"/>
                </a:lnTo>
                <a:lnTo>
                  <a:pt x="10990" y="1905"/>
                </a:lnTo>
                <a:lnTo>
                  <a:pt x="10998" y="1906"/>
                </a:lnTo>
                <a:lnTo>
                  <a:pt x="11015" y="1912"/>
                </a:lnTo>
                <a:lnTo>
                  <a:pt x="11037" y="1924"/>
                </a:lnTo>
                <a:lnTo>
                  <a:pt x="11046" y="1927"/>
                </a:lnTo>
                <a:lnTo>
                  <a:pt x="11054" y="1927"/>
                </a:lnTo>
                <a:lnTo>
                  <a:pt x="11058" y="1925"/>
                </a:lnTo>
                <a:lnTo>
                  <a:pt x="11052" y="1917"/>
                </a:lnTo>
                <a:lnTo>
                  <a:pt x="11036" y="1902"/>
                </a:lnTo>
                <a:lnTo>
                  <a:pt x="11041" y="1900"/>
                </a:lnTo>
                <a:lnTo>
                  <a:pt x="11047" y="1899"/>
                </a:lnTo>
                <a:lnTo>
                  <a:pt x="11049" y="1892"/>
                </a:lnTo>
                <a:lnTo>
                  <a:pt x="11059" y="1889"/>
                </a:lnTo>
                <a:lnTo>
                  <a:pt x="11072" y="1877"/>
                </a:lnTo>
                <a:lnTo>
                  <a:pt x="11077" y="1865"/>
                </a:lnTo>
                <a:lnTo>
                  <a:pt x="11089" y="1865"/>
                </a:lnTo>
                <a:lnTo>
                  <a:pt x="11094" y="1871"/>
                </a:lnTo>
                <a:lnTo>
                  <a:pt x="11100" y="1878"/>
                </a:lnTo>
                <a:lnTo>
                  <a:pt x="11114" y="1894"/>
                </a:lnTo>
                <a:lnTo>
                  <a:pt x="11119" y="1903"/>
                </a:lnTo>
                <a:lnTo>
                  <a:pt x="11129" y="1914"/>
                </a:lnTo>
                <a:lnTo>
                  <a:pt x="11136" y="1919"/>
                </a:lnTo>
                <a:lnTo>
                  <a:pt x="11148" y="1926"/>
                </a:lnTo>
                <a:lnTo>
                  <a:pt x="11154" y="1926"/>
                </a:lnTo>
                <a:lnTo>
                  <a:pt x="11156" y="1924"/>
                </a:lnTo>
                <a:lnTo>
                  <a:pt x="11157" y="1917"/>
                </a:lnTo>
                <a:lnTo>
                  <a:pt x="11156" y="1882"/>
                </a:lnTo>
                <a:lnTo>
                  <a:pt x="11164" y="1872"/>
                </a:lnTo>
                <a:lnTo>
                  <a:pt x="11187" y="1866"/>
                </a:lnTo>
                <a:lnTo>
                  <a:pt x="11192" y="1862"/>
                </a:lnTo>
                <a:lnTo>
                  <a:pt x="11214" y="1856"/>
                </a:lnTo>
                <a:lnTo>
                  <a:pt x="11237" y="1853"/>
                </a:lnTo>
                <a:lnTo>
                  <a:pt x="11256" y="1857"/>
                </a:lnTo>
                <a:lnTo>
                  <a:pt x="11264" y="1857"/>
                </a:lnTo>
                <a:lnTo>
                  <a:pt x="11294" y="1853"/>
                </a:lnTo>
                <a:lnTo>
                  <a:pt x="11303" y="1857"/>
                </a:lnTo>
                <a:lnTo>
                  <a:pt x="11342" y="1869"/>
                </a:lnTo>
                <a:lnTo>
                  <a:pt x="11376" y="1886"/>
                </a:lnTo>
                <a:lnTo>
                  <a:pt x="11382" y="1887"/>
                </a:lnTo>
                <a:lnTo>
                  <a:pt x="11388" y="1891"/>
                </a:lnTo>
                <a:lnTo>
                  <a:pt x="11397" y="1897"/>
                </a:lnTo>
                <a:lnTo>
                  <a:pt x="11404" y="1902"/>
                </a:lnTo>
                <a:lnTo>
                  <a:pt x="11412" y="1905"/>
                </a:lnTo>
                <a:lnTo>
                  <a:pt x="11434" y="1913"/>
                </a:lnTo>
                <a:lnTo>
                  <a:pt x="11451" y="1915"/>
                </a:lnTo>
                <a:lnTo>
                  <a:pt x="11450" y="1911"/>
                </a:lnTo>
                <a:lnTo>
                  <a:pt x="11448" y="1907"/>
                </a:lnTo>
                <a:lnTo>
                  <a:pt x="11430" y="1886"/>
                </a:lnTo>
                <a:lnTo>
                  <a:pt x="11426" y="1878"/>
                </a:lnTo>
                <a:lnTo>
                  <a:pt x="11421" y="1873"/>
                </a:lnTo>
                <a:lnTo>
                  <a:pt x="11417" y="1869"/>
                </a:lnTo>
                <a:lnTo>
                  <a:pt x="11425" y="1863"/>
                </a:lnTo>
                <a:lnTo>
                  <a:pt x="11433" y="1861"/>
                </a:lnTo>
                <a:lnTo>
                  <a:pt x="11450" y="1840"/>
                </a:lnTo>
                <a:lnTo>
                  <a:pt x="11454" y="1829"/>
                </a:lnTo>
                <a:lnTo>
                  <a:pt x="11464" y="1829"/>
                </a:lnTo>
                <a:lnTo>
                  <a:pt x="11467" y="1827"/>
                </a:lnTo>
                <a:lnTo>
                  <a:pt x="11469" y="1823"/>
                </a:lnTo>
                <a:lnTo>
                  <a:pt x="11472" y="1822"/>
                </a:lnTo>
                <a:lnTo>
                  <a:pt x="11473" y="1814"/>
                </a:lnTo>
                <a:lnTo>
                  <a:pt x="11479" y="1807"/>
                </a:lnTo>
                <a:lnTo>
                  <a:pt x="11471" y="1802"/>
                </a:lnTo>
                <a:lnTo>
                  <a:pt x="11467" y="1797"/>
                </a:lnTo>
                <a:lnTo>
                  <a:pt x="11473" y="1795"/>
                </a:lnTo>
                <a:lnTo>
                  <a:pt x="11479" y="1795"/>
                </a:lnTo>
                <a:lnTo>
                  <a:pt x="11480" y="1789"/>
                </a:lnTo>
                <a:lnTo>
                  <a:pt x="11474" y="1785"/>
                </a:lnTo>
                <a:lnTo>
                  <a:pt x="11475" y="1783"/>
                </a:lnTo>
                <a:lnTo>
                  <a:pt x="11480" y="1783"/>
                </a:lnTo>
                <a:lnTo>
                  <a:pt x="11488" y="1785"/>
                </a:lnTo>
                <a:lnTo>
                  <a:pt x="11489" y="1783"/>
                </a:lnTo>
                <a:lnTo>
                  <a:pt x="11476" y="1777"/>
                </a:lnTo>
                <a:lnTo>
                  <a:pt x="11466" y="1770"/>
                </a:lnTo>
                <a:lnTo>
                  <a:pt x="11466" y="1767"/>
                </a:lnTo>
                <a:lnTo>
                  <a:pt x="11488" y="1774"/>
                </a:lnTo>
                <a:lnTo>
                  <a:pt x="11494" y="1774"/>
                </a:lnTo>
                <a:lnTo>
                  <a:pt x="11496" y="1759"/>
                </a:lnTo>
                <a:lnTo>
                  <a:pt x="11494" y="1743"/>
                </a:lnTo>
                <a:lnTo>
                  <a:pt x="11513" y="1747"/>
                </a:lnTo>
                <a:lnTo>
                  <a:pt x="11523" y="1736"/>
                </a:lnTo>
                <a:lnTo>
                  <a:pt x="11531" y="1733"/>
                </a:lnTo>
                <a:lnTo>
                  <a:pt x="11548" y="1733"/>
                </a:lnTo>
                <a:lnTo>
                  <a:pt x="11550" y="1729"/>
                </a:lnTo>
                <a:lnTo>
                  <a:pt x="11548" y="1721"/>
                </a:lnTo>
                <a:lnTo>
                  <a:pt x="11555" y="1722"/>
                </a:lnTo>
                <a:lnTo>
                  <a:pt x="11573" y="1713"/>
                </a:lnTo>
                <a:lnTo>
                  <a:pt x="11570" y="1706"/>
                </a:lnTo>
                <a:lnTo>
                  <a:pt x="11575" y="1704"/>
                </a:lnTo>
                <a:lnTo>
                  <a:pt x="11580" y="1704"/>
                </a:lnTo>
                <a:lnTo>
                  <a:pt x="11586" y="1698"/>
                </a:lnTo>
                <a:lnTo>
                  <a:pt x="11619" y="1682"/>
                </a:lnTo>
                <a:lnTo>
                  <a:pt x="11619" y="1675"/>
                </a:lnTo>
                <a:lnTo>
                  <a:pt x="11628" y="1666"/>
                </a:lnTo>
                <a:lnTo>
                  <a:pt x="11640" y="1663"/>
                </a:lnTo>
                <a:lnTo>
                  <a:pt x="11655" y="1661"/>
                </a:lnTo>
                <a:lnTo>
                  <a:pt x="11654" y="1658"/>
                </a:lnTo>
                <a:lnTo>
                  <a:pt x="11636" y="1655"/>
                </a:lnTo>
                <a:lnTo>
                  <a:pt x="11629" y="1652"/>
                </a:lnTo>
                <a:lnTo>
                  <a:pt x="11625" y="1648"/>
                </a:lnTo>
                <a:lnTo>
                  <a:pt x="11622" y="1646"/>
                </a:lnTo>
                <a:lnTo>
                  <a:pt x="11618" y="1640"/>
                </a:lnTo>
                <a:lnTo>
                  <a:pt x="11621" y="1639"/>
                </a:lnTo>
                <a:lnTo>
                  <a:pt x="11633" y="1643"/>
                </a:lnTo>
                <a:lnTo>
                  <a:pt x="11639" y="1643"/>
                </a:lnTo>
                <a:lnTo>
                  <a:pt x="11638" y="1640"/>
                </a:lnTo>
                <a:lnTo>
                  <a:pt x="11641" y="1640"/>
                </a:lnTo>
                <a:lnTo>
                  <a:pt x="11648" y="1644"/>
                </a:lnTo>
                <a:lnTo>
                  <a:pt x="11651" y="1649"/>
                </a:lnTo>
                <a:lnTo>
                  <a:pt x="11655" y="1653"/>
                </a:lnTo>
                <a:lnTo>
                  <a:pt x="11660" y="1657"/>
                </a:lnTo>
                <a:lnTo>
                  <a:pt x="11666" y="1659"/>
                </a:lnTo>
                <a:lnTo>
                  <a:pt x="11689" y="1659"/>
                </a:lnTo>
                <a:lnTo>
                  <a:pt x="11721" y="1662"/>
                </a:lnTo>
                <a:lnTo>
                  <a:pt x="11815" y="1681"/>
                </a:lnTo>
                <a:lnTo>
                  <a:pt x="11825" y="1684"/>
                </a:lnTo>
                <a:lnTo>
                  <a:pt x="11831" y="1684"/>
                </a:lnTo>
                <a:lnTo>
                  <a:pt x="11822" y="1677"/>
                </a:lnTo>
                <a:lnTo>
                  <a:pt x="11816" y="1670"/>
                </a:lnTo>
                <a:lnTo>
                  <a:pt x="11820" y="1666"/>
                </a:lnTo>
                <a:lnTo>
                  <a:pt x="11821" y="1656"/>
                </a:lnTo>
                <a:lnTo>
                  <a:pt x="11818" y="1649"/>
                </a:lnTo>
                <a:lnTo>
                  <a:pt x="11808" y="1641"/>
                </a:lnTo>
                <a:lnTo>
                  <a:pt x="11792" y="1632"/>
                </a:lnTo>
                <a:lnTo>
                  <a:pt x="11779" y="1630"/>
                </a:lnTo>
                <a:lnTo>
                  <a:pt x="11766" y="1625"/>
                </a:lnTo>
                <a:lnTo>
                  <a:pt x="11755" y="1618"/>
                </a:lnTo>
                <a:lnTo>
                  <a:pt x="11754" y="1614"/>
                </a:lnTo>
                <a:lnTo>
                  <a:pt x="11757" y="1612"/>
                </a:lnTo>
                <a:lnTo>
                  <a:pt x="11747" y="1604"/>
                </a:lnTo>
                <a:lnTo>
                  <a:pt x="11738" y="1600"/>
                </a:lnTo>
                <a:lnTo>
                  <a:pt x="11703" y="1591"/>
                </a:lnTo>
                <a:lnTo>
                  <a:pt x="11687" y="1585"/>
                </a:lnTo>
                <a:lnTo>
                  <a:pt x="11680" y="1580"/>
                </a:lnTo>
                <a:lnTo>
                  <a:pt x="11654" y="1567"/>
                </a:lnTo>
                <a:lnTo>
                  <a:pt x="11656" y="1570"/>
                </a:lnTo>
                <a:lnTo>
                  <a:pt x="11665" y="1576"/>
                </a:lnTo>
                <a:lnTo>
                  <a:pt x="11668" y="1581"/>
                </a:lnTo>
                <a:lnTo>
                  <a:pt x="11663" y="1580"/>
                </a:lnTo>
                <a:lnTo>
                  <a:pt x="11657" y="1576"/>
                </a:lnTo>
                <a:lnTo>
                  <a:pt x="11650" y="1568"/>
                </a:lnTo>
                <a:lnTo>
                  <a:pt x="11642" y="1565"/>
                </a:lnTo>
                <a:lnTo>
                  <a:pt x="11626" y="1563"/>
                </a:lnTo>
                <a:lnTo>
                  <a:pt x="11619" y="1561"/>
                </a:lnTo>
                <a:lnTo>
                  <a:pt x="11628" y="1556"/>
                </a:lnTo>
                <a:lnTo>
                  <a:pt x="11632" y="1556"/>
                </a:lnTo>
                <a:lnTo>
                  <a:pt x="11633" y="1555"/>
                </a:lnTo>
                <a:lnTo>
                  <a:pt x="11608" y="1538"/>
                </a:lnTo>
                <a:lnTo>
                  <a:pt x="11589" y="1526"/>
                </a:lnTo>
                <a:lnTo>
                  <a:pt x="11580" y="1525"/>
                </a:lnTo>
                <a:lnTo>
                  <a:pt x="11569" y="1521"/>
                </a:lnTo>
                <a:lnTo>
                  <a:pt x="11561" y="1514"/>
                </a:lnTo>
                <a:lnTo>
                  <a:pt x="11557" y="1510"/>
                </a:lnTo>
                <a:lnTo>
                  <a:pt x="11532" y="1497"/>
                </a:lnTo>
                <a:lnTo>
                  <a:pt x="11520" y="1492"/>
                </a:lnTo>
                <a:lnTo>
                  <a:pt x="11508" y="1488"/>
                </a:lnTo>
                <a:lnTo>
                  <a:pt x="11510" y="1493"/>
                </a:lnTo>
                <a:lnTo>
                  <a:pt x="11517" y="1500"/>
                </a:lnTo>
                <a:lnTo>
                  <a:pt x="11513" y="1501"/>
                </a:lnTo>
                <a:lnTo>
                  <a:pt x="11506" y="1501"/>
                </a:lnTo>
                <a:lnTo>
                  <a:pt x="11477" y="1493"/>
                </a:lnTo>
                <a:lnTo>
                  <a:pt x="11440" y="1480"/>
                </a:lnTo>
                <a:lnTo>
                  <a:pt x="11422" y="1468"/>
                </a:lnTo>
                <a:lnTo>
                  <a:pt x="11406" y="1453"/>
                </a:lnTo>
                <a:lnTo>
                  <a:pt x="11400" y="1450"/>
                </a:lnTo>
                <a:lnTo>
                  <a:pt x="11395" y="1449"/>
                </a:lnTo>
                <a:lnTo>
                  <a:pt x="11377" y="1454"/>
                </a:lnTo>
                <a:lnTo>
                  <a:pt x="11373" y="1462"/>
                </a:lnTo>
                <a:lnTo>
                  <a:pt x="11366" y="1463"/>
                </a:lnTo>
                <a:lnTo>
                  <a:pt x="11343" y="1458"/>
                </a:lnTo>
                <a:lnTo>
                  <a:pt x="11328" y="1467"/>
                </a:lnTo>
                <a:lnTo>
                  <a:pt x="11327" y="1462"/>
                </a:lnTo>
                <a:lnTo>
                  <a:pt x="11329" y="1460"/>
                </a:lnTo>
                <a:lnTo>
                  <a:pt x="11329" y="1456"/>
                </a:lnTo>
                <a:lnTo>
                  <a:pt x="11315" y="1448"/>
                </a:lnTo>
                <a:lnTo>
                  <a:pt x="11304" y="1443"/>
                </a:lnTo>
                <a:lnTo>
                  <a:pt x="11292" y="1438"/>
                </a:lnTo>
                <a:lnTo>
                  <a:pt x="11282" y="1436"/>
                </a:lnTo>
                <a:lnTo>
                  <a:pt x="11279" y="1440"/>
                </a:lnTo>
                <a:lnTo>
                  <a:pt x="11277" y="1444"/>
                </a:lnTo>
                <a:lnTo>
                  <a:pt x="11270" y="1448"/>
                </a:lnTo>
                <a:lnTo>
                  <a:pt x="11249" y="1452"/>
                </a:lnTo>
                <a:lnTo>
                  <a:pt x="11233" y="1452"/>
                </a:lnTo>
                <a:lnTo>
                  <a:pt x="11211" y="1458"/>
                </a:lnTo>
                <a:lnTo>
                  <a:pt x="11200" y="1458"/>
                </a:lnTo>
                <a:lnTo>
                  <a:pt x="11229" y="1449"/>
                </a:lnTo>
                <a:lnTo>
                  <a:pt x="11249" y="1448"/>
                </a:lnTo>
                <a:lnTo>
                  <a:pt x="11270" y="1443"/>
                </a:lnTo>
                <a:lnTo>
                  <a:pt x="11275" y="1431"/>
                </a:lnTo>
                <a:lnTo>
                  <a:pt x="11316" y="1440"/>
                </a:lnTo>
                <a:lnTo>
                  <a:pt x="11327" y="1443"/>
                </a:lnTo>
                <a:lnTo>
                  <a:pt x="11345" y="1441"/>
                </a:lnTo>
                <a:lnTo>
                  <a:pt x="11370" y="1448"/>
                </a:lnTo>
                <a:lnTo>
                  <a:pt x="11373" y="1446"/>
                </a:lnTo>
                <a:lnTo>
                  <a:pt x="11372" y="1440"/>
                </a:lnTo>
                <a:lnTo>
                  <a:pt x="11354" y="1432"/>
                </a:lnTo>
                <a:lnTo>
                  <a:pt x="11341" y="1427"/>
                </a:lnTo>
                <a:lnTo>
                  <a:pt x="11332" y="1425"/>
                </a:lnTo>
                <a:lnTo>
                  <a:pt x="11312" y="1426"/>
                </a:lnTo>
                <a:lnTo>
                  <a:pt x="11295" y="1425"/>
                </a:lnTo>
                <a:lnTo>
                  <a:pt x="11284" y="1422"/>
                </a:lnTo>
                <a:lnTo>
                  <a:pt x="11287" y="1420"/>
                </a:lnTo>
                <a:lnTo>
                  <a:pt x="11307" y="1423"/>
                </a:lnTo>
                <a:lnTo>
                  <a:pt x="11320" y="1419"/>
                </a:lnTo>
                <a:lnTo>
                  <a:pt x="11350" y="1426"/>
                </a:lnTo>
                <a:lnTo>
                  <a:pt x="11362" y="1431"/>
                </a:lnTo>
                <a:lnTo>
                  <a:pt x="11371" y="1433"/>
                </a:lnTo>
                <a:lnTo>
                  <a:pt x="11409" y="1449"/>
                </a:lnTo>
                <a:lnTo>
                  <a:pt x="11428" y="1454"/>
                </a:lnTo>
                <a:lnTo>
                  <a:pt x="11474" y="1459"/>
                </a:lnTo>
                <a:lnTo>
                  <a:pt x="11499" y="1465"/>
                </a:lnTo>
                <a:lnTo>
                  <a:pt x="11508" y="1463"/>
                </a:lnTo>
                <a:lnTo>
                  <a:pt x="11522" y="1448"/>
                </a:lnTo>
                <a:lnTo>
                  <a:pt x="11538" y="1445"/>
                </a:lnTo>
                <a:lnTo>
                  <a:pt x="11540" y="1434"/>
                </a:lnTo>
                <a:lnTo>
                  <a:pt x="11539" y="1424"/>
                </a:lnTo>
                <a:lnTo>
                  <a:pt x="11543" y="1424"/>
                </a:lnTo>
                <a:lnTo>
                  <a:pt x="11551" y="1419"/>
                </a:lnTo>
                <a:lnTo>
                  <a:pt x="11549" y="1418"/>
                </a:lnTo>
                <a:lnTo>
                  <a:pt x="11553" y="1409"/>
                </a:lnTo>
                <a:lnTo>
                  <a:pt x="11551" y="1404"/>
                </a:lnTo>
                <a:lnTo>
                  <a:pt x="11540" y="1391"/>
                </a:lnTo>
                <a:lnTo>
                  <a:pt x="11537" y="1385"/>
                </a:lnTo>
                <a:lnTo>
                  <a:pt x="11535" y="1379"/>
                </a:lnTo>
                <a:lnTo>
                  <a:pt x="11528" y="1373"/>
                </a:lnTo>
                <a:lnTo>
                  <a:pt x="11519" y="1367"/>
                </a:lnTo>
                <a:lnTo>
                  <a:pt x="11507" y="1363"/>
                </a:lnTo>
                <a:lnTo>
                  <a:pt x="11484" y="1355"/>
                </a:lnTo>
                <a:lnTo>
                  <a:pt x="11472" y="1351"/>
                </a:lnTo>
                <a:lnTo>
                  <a:pt x="11454" y="1342"/>
                </a:lnTo>
                <a:lnTo>
                  <a:pt x="11439" y="1331"/>
                </a:lnTo>
                <a:lnTo>
                  <a:pt x="11431" y="1323"/>
                </a:lnTo>
                <a:lnTo>
                  <a:pt x="11425" y="1315"/>
                </a:lnTo>
                <a:lnTo>
                  <a:pt x="11437" y="1321"/>
                </a:lnTo>
                <a:lnTo>
                  <a:pt x="11449" y="1319"/>
                </a:lnTo>
                <a:lnTo>
                  <a:pt x="11453" y="1317"/>
                </a:lnTo>
                <a:lnTo>
                  <a:pt x="11447" y="1312"/>
                </a:lnTo>
                <a:lnTo>
                  <a:pt x="11436" y="1306"/>
                </a:lnTo>
                <a:lnTo>
                  <a:pt x="11437" y="1304"/>
                </a:lnTo>
                <a:lnTo>
                  <a:pt x="11443" y="1304"/>
                </a:lnTo>
                <a:lnTo>
                  <a:pt x="11439" y="1300"/>
                </a:lnTo>
                <a:lnTo>
                  <a:pt x="11439" y="1298"/>
                </a:lnTo>
                <a:lnTo>
                  <a:pt x="11445" y="1300"/>
                </a:lnTo>
                <a:lnTo>
                  <a:pt x="11460" y="1311"/>
                </a:lnTo>
                <a:lnTo>
                  <a:pt x="11470" y="1314"/>
                </a:lnTo>
                <a:lnTo>
                  <a:pt x="11481" y="1316"/>
                </a:lnTo>
                <a:lnTo>
                  <a:pt x="11483" y="1315"/>
                </a:lnTo>
                <a:lnTo>
                  <a:pt x="11485" y="1314"/>
                </a:lnTo>
                <a:lnTo>
                  <a:pt x="11485" y="1311"/>
                </a:lnTo>
                <a:lnTo>
                  <a:pt x="11479" y="1300"/>
                </a:lnTo>
                <a:lnTo>
                  <a:pt x="11480" y="1295"/>
                </a:lnTo>
                <a:lnTo>
                  <a:pt x="11490" y="1303"/>
                </a:lnTo>
                <a:lnTo>
                  <a:pt x="11502" y="1314"/>
                </a:lnTo>
                <a:lnTo>
                  <a:pt x="11504" y="1317"/>
                </a:lnTo>
                <a:lnTo>
                  <a:pt x="11504" y="1321"/>
                </a:lnTo>
                <a:lnTo>
                  <a:pt x="11512" y="1329"/>
                </a:lnTo>
                <a:lnTo>
                  <a:pt x="11514" y="1331"/>
                </a:lnTo>
                <a:lnTo>
                  <a:pt x="11503" y="1329"/>
                </a:lnTo>
                <a:lnTo>
                  <a:pt x="11498" y="1330"/>
                </a:lnTo>
                <a:lnTo>
                  <a:pt x="11515" y="1338"/>
                </a:lnTo>
                <a:lnTo>
                  <a:pt x="11531" y="1345"/>
                </a:lnTo>
                <a:lnTo>
                  <a:pt x="11548" y="1352"/>
                </a:lnTo>
                <a:lnTo>
                  <a:pt x="11562" y="1355"/>
                </a:lnTo>
                <a:lnTo>
                  <a:pt x="11564" y="1355"/>
                </a:lnTo>
                <a:lnTo>
                  <a:pt x="11568" y="1357"/>
                </a:lnTo>
                <a:lnTo>
                  <a:pt x="11574" y="1362"/>
                </a:lnTo>
                <a:lnTo>
                  <a:pt x="11585" y="1371"/>
                </a:lnTo>
                <a:lnTo>
                  <a:pt x="11594" y="1377"/>
                </a:lnTo>
                <a:lnTo>
                  <a:pt x="11606" y="1381"/>
                </a:lnTo>
                <a:lnTo>
                  <a:pt x="11615" y="1382"/>
                </a:lnTo>
                <a:lnTo>
                  <a:pt x="11659" y="1381"/>
                </a:lnTo>
                <a:lnTo>
                  <a:pt x="11672" y="1380"/>
                </a:lnTo>
                <a:lnTo>
                  <a:pt x="11681" y="1371"/>
                </a:lnTo>
                <a:lnTo>
                  <a:pt x="11688" y="1370"/>
                </a:lnTo>
                <a:lnTo>
                  <a:pt x="11699" y="1371"/>
                </a:lnTo>
                <a:lnTo>
                  <a:pt x="11734" y="1376"/>
                </a:lnTo>
                <a:lnTo>
                  <a:pt x="11776" y="1383"/>
                </a:lnTo>
                <a:lnTo>
                  <a:pt x="11805" y="1394"/>
                </a:lnTo>
                <a:lnTo>
                  <a:pt x="11825" y="1405"/>
                </a:lnTo>
                <a:lnTo>
                  <a:pt x="11844" y="1417"/>
                </a:lnTo>
                <a:lnTo>
                  <a:pt x="11848" y="1422"/>
                </a:lnTo>
                <a:lnTo>
                  <a:pt x="11854" y="1426"/>
                </a:lnTo>
                <a:lnTo>
                  <a:pt x="11874" y="1432"/>
                </a:lnTo>
                <a:lnTo>
                  <a:pt x="11898" y="1439"/>
                </a:lnTo>
                <a:lnTo>
                  <a:pt x="11903" y="1441"/>
                </a:lnTo>
                <a:lnTo>
                  <a:pt x="11910" y="1445"/>
                </a:lnTo>
                <a:lnTo>
                  <a:pt x="11915" y="1446"/>
                </a:lnTo>
                <a:lnTo>
                  <a:pt x="11927" y="1447"/>
                </a:lnTo>
                <a:lnTo>
                  <a:pt x="11932" y="1446"/>
                </a:lnTo>
                <a:lnTo>
                  <a:pt x="11940" y="1445"/>
                </a:lnTo>
                <a:lnTo>
                  <a:pt x="11960" y="1449"/>
                </a:lnTo>
                <a:lnTo>
                  <a:pt x="11987" y="1454"/>
                </a:lnTo>
                <a:lnTo>
                  <a:pt x="12015" y="1462"/>
                </a:lnTo>
                <a:lnTo>
                  <a:pt x="12032" y="1468"/>
                </a:lnTo>
                <a:lnTo>
                  <a:pt x="12064" y="1480"/>
                </a:lnTo>
                <a:lnTo>
                  <a:pt x="12076" y="1483"/>
                </a:lnTo>
                <a:lnTo>
                  <a:pt x="12094" y="1488"/>
                </a:lnTo>
                <a:lnTo>
                  <a:pt x="12100" y="1488"/>
                </a:lnTo>
                <a:lnTo>
                  <a:pt x="12103" y="1488"/>
                </a:lnTo>
                <a:lnTo>
                  <a:pt x="12104" y="1482"/>
                </a:lnTo>
                <a:lnTo>
                  <a:pt x="12103" y="1477"/>
                </a:lnTo>
                <a:lnTo>
                  <a:pt x="12100" y="1471"/>
                </a:lnTo>
                <a:lnTo>
                  <a:pt x="12108" y="1476"/>
                </a:lnTo>
                <a:lnTo>
                  <a:pt x="12115" y="1480"/>
                </a:lnTo>
                <a:lnTo>
                  <a:pt x="12115" y="1483"/>
                </a:lnTo>
                <a:lnTo>
                  <a:pt x="12122" y="1489"/>
                </a:lnTo>
                <a:lnTo>
                  <a:pt x="12138" y="1495"/>
                </a:lnTo>
                <a:lnTo>
                  <a:pt x="12148" y="1496"/>
                </a:lnTo>
                <a:lnTo>
                  <a:pt x="12156" y="1494"/>
                </a:lnTo>
                <a:lnTo>
                  <a:pt x="12156" y="1491"/>
                </a:lnTo>
                <a:lnTo>
                  <a:pt x="12153" y="1487"/>
                </a:lnTo>
                <a:lnTo>
                  <a:pt x="12133" y="1474"/>
                </a:lnTo>
                <a:lnTo>
                  <a:pt x="12134" y="1472"/>
                </a:lnTo>
                <a:lnTo>
                  <a:pt x="12145" y="1475"/>
                </a:lnTo>
                <a:lnTo>
                  <a:pt x="12153" y="1479"/>
                </a:lnTo>
                <a:lnTo>
                  <a:pt x="12160" y="1483"/>
                </a:lnTo>
                <a:lnTo>
                  <a:pt x="12164" y="1484"/>
                </a:lnTo>
                <a:lnTo>
                  <a:pt x="12184" y="1483"/>
                </a:lnTo>
                <a:lnTo>
                  <a:pt x="12184" y="1481"/>
                </a:lnTo>
                <a:close/>
                <a:moveTo>
                  <a:pt x="11079" y="2056"/>
                </a:moveTo>
                <a:lnTo>
                  <a:pt x="11083" y="2059"/>
                </a:lnTo>
                <a:lnTo>
                  <a:pt x="11086" y="2060"/>
                </a:lnTo>
                <a:lnTo>
                  <a:pt x="11089" y="2051"/>
                </a:lnTo>
                <a:lnTo>
                  <a:pt x="11098" y="2037"/>
                </a:lnTo>
                <a:lnTo>
                  <a:pt x="11112" y="2028"/>
                </a:lnTo>
                <a:lnTo>
                  <a:pt x="11133" y="2023"/>
                </a:lnTo>
                <a:lnTo>
                  <a:pt x="11127" y="2014"/>
                </a:lnTo>
                <a:lnTo>
                  <a:pt x="11110" y="2000"/>
                </a:lnTo>
                <a:lnTo>
                  <a:pt x="11094" y="1989"/>
                </a:lnTo>
                <a:lnTo>
                  <a:pt x="11089" y="1988"/>
                </a:lnTo>
                <a:lnTo>
                  <a:pt x="11079" y="2001"/>
                </a:lnTo>
                <a:lnTo>
                  <a:pt x="11053" y="2009"/>
                </a:lnTo>
                <a:lnTo>
                  <a:pt x="11059" y="2013"/>
                </a:lnTo>
                <a:lnTo>
                  <a:pt x="11065" y="2019"/>
                </a:lnTo>
                <a:lnTo>
                  <a:pt x="11075" y="2032"/>
                </a:lnTo>
                <a:lnTo>
                  <a:pt x="11080" y="2047"/>
                </a:lnTo>
                <a:lnTo>
                  <a:pt x="11075" y="2053"/>
                </a:lnTo>
                <a:lnTo>
                  <a:pt x="11079" y="2056"/>
                </a:lnTo>
                <a:close/>
                <a:moveTo>
                  <a:pt x="9377" y="2425"/>
                </a:moveTo>
                <a:lnTo>
                  <a:pt x="9382" y="2436"/>
                </a:lnTo>
                <a:lnTo>
                  <a:pt x="9385" y="2436"/>
                </a:lnTo>
                <a:lnTo>
                  <a:pt x="9393" y="2427"/>
                </a:lnTo>
                <a:lnTo>
                  <a:pt x="9402" y="2432"/>
                </a:lnTo>
                <a:lnTo>
                  <a:pt x="9427" y="2450"/>
                </a:lnTo>
                <a:lnTo>
                  <a:pt x="9431" y="2449"/>
                </a:lnTo>
                <a:lnTo>
                  <a:pt x="9433" y="2445"/>
                </a:lnTo>
                <a:lnTo>
                  <a:pt x="9435" y="2440"/>
                </a:lnTo>
                <a:lnTo>
                  <a:pt x="9440" y="2436"/>
                </a:lnTo>
                <a:lnTo>
                  <a:pt x="9440" y="2433"/>
                </a:lnTo>
                <a:lnTo>
                  <a:pt x="9434" y="2424"/>
                </a:lnTo>
                <a:lnTo>
                  <a:pt x="9433" y="2415"/>
                </a:lnTo>
                <a:lnTo>
                  <a:pt x="9439" y="2410"/>
                </a:lnTo>
                <a:lnTo>
                  <a:pt x="9433" y="2408"/>
                </a:lnTo>
                <a:lnTo>
                  <a:pt x="9423" y="2408"/>
                </a:lnTo>
                <a:lnTo>
                  <a:pt x="9412" y="2404"/>
                </a:lnTo>
                <a:lnTo>
                  <a:pt x="9408" y="2403"/>
                </a:lnTo>
                <a:lnTo>
                  <a:pt x="9375" y="2394"/>
                </a:lnTo>
                <a:lnTo>
                  <a:pt x="9375" y="2397"/>
                </a:lnTo>
                <a:lnTo>
                  <a:pt x="9379" y="2412"/>
                </a:lnTo>
                <a:lnTo>
                  <a:pt x="9376" y="2414"/>
                </a:lnTo>
                <a:lnTo>
                  <a:pt x="9377" y="2425"/>
                </a:lnTo>
                <a:close/>
                <a:moveTo>
                  <a:pt x="11837" y="2446"/>
                </a:moveTo>
                <a:lnTo>
                  <a:pt x="11815" y="2438"/>
                </a:lnTo>
                <a:lnTo>
                  <a:pt x="11803" y="2435"/>
                </a:lnTo>
                <a:lnTo>
                  <a:pt x="11790" y="2428"/>
                </a:lnTo>
                <a:lnTo>
                  <a:pt x="11784" y="2428"/>
                </a:lnTo>
                <a:lnTo>
                  <a:pt x="11795" y="2435"/>
                </a:lnTo>
                <a:lnTo>
                  <a:pt x="11820" y="2445"/>
                </a:lnTo>
                <a:lnTo>
                  <a:pt x="11871" y="2464"/>
                </a:lnTo>
                <a:lnTo>
                  <a:pt x="11862" y="2459"/>
                </a:lnTo>
                <a:lnTo>
                  <a:pt x="11837" y="2446"/>
                </a:lnTo>
                <a:close/>
                <a:moveTo>
                  <a:pt x="11711" y="2423"/>
                </a:moveTo>
                <a:lnTo>
                  <a:pt x="11698" y="2419"/>
                </a:lnTo>
                <a:lnTo>
                  <a:pt x="11686" y="2413"/>
                </a:lnTo>
                <a:lnTo>
                  <a:pt x="11657" y="2397"/>
                </a:lnTo>
                <a:lnTo>
                  <a:pt x="11648" y="2389"/>
                </a:lnTo>
                <a:lnTo>
                  <a:pt x="11644" y="2382"/>
                </a:lnTo>
                <a:lnTo>
                  <a:pt x="11638" y="2381"/>
                </a:lnTo>
                <a:lnTo>
                  <a:pt x="11612" y="2378"/>
                </a:lnTo>
                <a:lnTo>
                  <a:pt x="11609" y="2383"/>
                </a:lnTo>
                <a:lnTo>
                  <a:pt x="11604" y="2384"/>
                </a:lnTo>
                <a:lnTo>
                  <a:pt x="11635" y="2395"/>
                </a:lnTo>
                <a:lnTo>
                  <a:pt x="11646" y="2400"/>
                </a:lnTo>
                <a:lnTo>
                  <a:pt x="11653" y="2406"/>
                </a:lnTo>
                <a:lnTo>
                  <a:pt x="11661" y="2411"/>
                </a:lnTo>
                <a:lnTo>
                  <a:pt x="11679" y="2420"/>
                </a:lnTo>
                <a:lnTo>
                  <a:pt x="11694" y="2427"/>
                </a:lnTo>
                <a:lnTo>
                  <a:pt x="11701" y="2431"/>
                </a:lnTo>
                <a:lnTo>
                  <a:pt x="11710" y="2432"/>
                </a:lnTo>
                <a:lnTo>
                  <a:pt x="11720" y="2438"/>
                </a:lnTo>
                <a:lnTo>
                  <a:pt x="11738" y="2446"/>
                </a:lnTo>
                <a:lnTo>
                  <a:pt x="11723" y="2431"/>
                </a:lnTo>
                <a:lnTo>
                  <a:pt x="11711" y="2423"/>
                </a:lnTo>
                <a:close/>
                <a:moveTo>
                  <a:pt x="11281" y="2843"/>
                </a:moveTo>
                <a:lnTo>
                  <a:pt x="11277" y="2840"/>
                </a:lnTo>
                <a:lnTo>
                  <a:pt x="11270" y="2840"/>
                </a:lnTo>
                <a:lnTo>
                  <a:pt x="11264" y="2849"/>
                </a:lnTo>
                <a:lnTo>
                  <a:pt x="11264" y="2854"/>
                </a:lnTo>
                <a:lnTo>
                  <a:pt x="11269" y="2857"/>
                </a:lnTo>
                <a:lnTo>
                  <a:pt x="11285" y="2864"/>
                </a:lnTo>
                <a:lnTo>
                  <a:pt x="11289" y="2864"/>
                </a:lnTo>
                <a:lnTo>
                  <a:pt x="11290" y="2862"/>
                </a:lnTo>
                <a:lnTo>
                  <a:pt x="11288" y="2852"/>
                </a:lnTo>
                <a:lnTo>
                  <a:pt x="11281" y="2843"/>
                </a:lnTo>
                <a:close/>
                <a:moveTo>
                  <a:pt x="3192" y="1014"/>
                </a:moveTo>
                <a:lnTo>
                  <a:pt x="3194" y="1006"/>
                </a:lnTo>
                <a:lnTo>
                  <a:pt x="3191" y="1003"/>
                </a:lnTo>
                <a:lnTo>
                  <a:pt x="3183" y="1002"/>
                </a:lnTo>
                <a:lnTo>
                  <a:pt x="3174" y="1011"/>
                </a:lnTo>
                <a:lnTo>
                  <a:pt x="3177" y="1012"/>
                </a:lnTo>
                <a:lnTo>
                  <a:pt x="3181" y="1014"/>
                </a:lnTo>
                <a:lnTo>
                  <a:pt x="3192" y="1014"/>
                </a:lnTo>
                <a:close/>
                <a:moveTo>
                  <a:pt x="9343" y="2405"/>
                </a:moveTo>
                <a:lnTo>
                  <a:pt x="9337" y="2404"/>
                </a:lnTo>
                <a:lnTo>
                  <a:pt x="9328" y="2413"/>
                </a:lnTo>
                <a:lnTo>
                  <a:pt x="9326" y="2418"/>
                </a:lnTo>
                <a:lnTo>
                  <a:pt x="9331" y="2419"/>
                </a:lnTo>
                <a:lnTo>
                  <a:pt x="9340" y="2418"/>
                </a:lnTo>
                <a:lnTo>
                  <a:pt x="9349" y="2421"/>
                </a:lnTo>
                <a:lnTo>
                  <a:pt x="9356" y="2421"/>
                </a:lnTo>
                <a:lnTo>
                  <a:pt x="9351" y="2404"/>
                </a:lnTo>
                <a:lnTo>
                  <a:pt x="9348" y="2403"/>
                </a:lnTo>
                <a:lnTo>
                  <a:pt x="9343" y="2405"/>
                </a:lnTo>
                <a:close/>
                <a:moveTo>
                  <a:pt x="3515" y="1267"/>
                </a:moveTo>
                <a:lnTo>
                  <a:pt x="3503" y="1266"/>
                </a:lnTo>
                <a:lnTo>
                  <a:pt x="3493" y="1263"/>
                </a:lnTo>
                <a:lnTo>
                  <a:pt x="3480" y="1263"/>
                </a:lnTo>
                <a:lnTo>
                  <a:pt x="3472" y="1262"/>
                </a:lnTo>
                <a:lnTo>
                  <a:pt x="3471" y="1265"/>
                </a:lnTo>
                <a:lnTo>
                  <a:pt x="3490" y="1280"/>
                </a:lnTo>
                <a:lnTo>
                  <a:pt x="3507" y="1287"/>
                </a:lnTo>
                <a:lnTo>
                  <a:pt x="3519" y="1286"/>
                </a:lnTo>
                <a:lnTo>
                  <a:pt x="3521" y="1285"/>
                </a:lnTo>
                <a:lnTo>
                  <a:pt x="3524" y="1280"/>
                </a:lnTo>
                <a:lnTo>
                  <a:pt x="3518" y="1276"/>
                </a:lnTo>
                <a:lnTo>
                  <a:pt x="3516" y="1273"/>
                </a:lnTo>
                <a:lnTo>
                  <a:pt x="3515" y="1267"/>
                </a:lnTo>
                <a:close/>
                <a:moveTo>
                  <a:pt x="1110" y="1414"/>
                </a:moveTo>
                <a:lnTo>
                  <a:pt x="1107" y="1410"/>
                </a:lnTo>
                <a:lnTo>
                  <a:pt x="1100" y="1408"/>
                </a:lnTo>
                <a:lnTo>
                  <a:pt x="1091" y="1412"/>
                </a:lnTo>
                <a:lnTo>
                  <a:pt x="1089" y="1411"/>
                </a:lnTo>
                <a:lnTo>
                  <a:pt x="1086" y="1413"/>
                </a:lnTo>
                <a:lnTo>
                  <a:pt x="1089" y="1418"/>
                </a:lnTo>
                <a:lnTo>
                  <a:pt x="1095" y="1421"/>
                </a:lnTo>
                <a:lnTo>
                  <a:pt x="1099" y="1421"/>
                </a:lnTo>
                <a:lnTo>
                  <a:pt x="1108" y="1429"/>
                </a:lnTo>
                <a:lnTo>
                  <a:pt x="1112" y="1427"/>
                </a:lnTo>
                <a:lnTo>
                  <a:pt x="1110" y="1423"/>
                </a:lnTo>
                <a:lnTo>
                  <a:pt x="1112" y="1420"/>
                </a:lnTo>
                <a:lnTo>
                  <a:pt x="1110" y="1414"/>
                </a:lnTo>
                <a:close/>
                <a:moveTo>
                  <a:pt x="2455" y="3392"/>
                </a:moveTo>
                <a:lnTo>
                  <a:pt x="2456" y="3397"/>
                </a:lnTo>
                <a:lnTo>
                  <a:pt x="2462" y="3407"/>
                </a:lnTo>
                <a:lnTo>
                  <a:pt x="2463" y="3405"/>
                </a:lnTo>
                <a:lnTo>
                  <a:pt x="2462" y="3398"/>
                </a:lnTo>
                <a:lnTo>
                  <a:pt x="2457" y="3389"/>
                </a:lnTo>
                <a:lnTo>
                  <a:pt x="2455" y="3392"/>
                </a:lnTo>
                <a:close/>
                <a:moveTo>
                  <a:pt x="11060" y="3408"/>
                </a:moveTo>
                <a:lnTo>
                  <a:pt x="11058" y="3405"/>
                </a:lnTo>
                <a:lnTo>
                  <a:pt x="11054" y="3403"/>
                </a:lnTo>
                <a:lnTo>
                  <a:pt x="11049" y="3401"/>
                </a:lnTo>
                <a:lnTo>
                  <a:pt x="11044" y="3402"/>
                </a:lnTo>
                <a:lnTo>
                  <a:pt x="11039" y="3405"/>
                </a:lnTo>
                <a:lnTo>
                  <a:pt x="11029" y="3427"/>
                </a:lnTo>
                <a:lnTo>
                  <a:pt x="11014" y="3430"/>
                </a:lnTo>
                <a:lnTo>
                  <a:pt x="11007" y="3430"/>
                </a:lnTo>
                <a:lnTo>
                  <a:pt x="10992" y="3417"/>
                </a:lnTo>
                <a:lnTo>
                  <a:pt x="10988" y="3416"/>
                </a:lnTo>
                <a:lnTo>
                  <a:pt x="10989" y="3426"/>
                </a:lnTo>
                <a:lnTo>
                  <a:pt x="10995" y="3433"/>
                </a:lnTo>
                <a:lnTo>
                  <a:pt x="10988" y="3437"/>
                </a:lnTo>
                <a:lnTo>
                  <a:pt x="10985" y="3447"/>
                </a:lnTo>
                <a:lnTo>
                  <a:pt x="10979" y="3450"/>
                </a:lnTo>
                <a:lnTo>
                  <a:pt x="10976" y="3471"/>
                </a:lnTo>
                <a:lnTo>
                  <a:pt x="10966" y="3480"/>
                </a:lnTo>
                <a:lnTo>
                  <a:pt x="10964" y="3489"/>
                </a:lnTo>
                <a:lnTo>
                  <a:pt x="10970" y="3500"/>
                </a:lnTo>
                <a:lnTo>
                  <a:pt x="10963" y="3511"/>
                </a:lnTo>
                <a:lnTo>
                  <a:pt x="10963" y="3517"/>
                </a:lnTo>
                <a:lnTo>
                  <a:pt x="10967" y="3528"/>
                </a:lnTo>
                <a:lnTo>
                  <a:pt x="10977" y="3515"/>
                </a:lnTo>
                <a:lnTo>
                  <a:pt x="10984" y="3512"/>
                </a:lnTo>
                <a:lnTo>
                  <a:pt x="10985" y="3499"/>
                </a:lnTo>
                <a:lnTo>
                  <a:pt x="10995" y="3482"/>
                </a:lnTo>
                <a:lnTo>
                  <a:pt x="10996" y="3477"/>
                </a:lnTo>
                <a:lnTo>
                  <a:pt x="10993" y="3471"/>
                </a:lnTo>
                <a:lnTo>
                  <a:pt x="10993" y="3468"/>
                </a:lnTo>
                <a:lnTo>
                  <a:pt x="11005" y="3470"/>
                </a:lnTo>
                <a:lnTo>
                  <a:pt x="11014" y="3466"/>
                </a:lnTo>
                <a:lnTo>
                  <a:pt x="11016" y="3449"/>
                </a:lnTo>
                <a:lnTo>
                  <a:pt x="11028" y="3434"/>
                </a:lnTo>
                <a:lnTo>
                  <a:pt x="11039" y="3431"/>
                </a:lnTo>
                <a:lnTo>
                  <a:pt x="11049" y="3424"/>
                </a:lnTo>
                <a:lnTo>
                  <a:pt x="11066" y="3423"/>
                </a:lnTo>
                <a:lnTo>
                  <a:pt x="11067" y="3418"/>
                </a:lnTo>
                <a:lnTo>
                  <a:pt x="11061" y="3413"/>
                </a:lnTo>
                <a:lnTo>
                  <a:pt x="11060" y="3408"/>
                </a:lnTo>
                <a:close/>
                <a:moveTo>
                  <a:pt x="10971" y="3607"/>
                </a:moveTo>
                <a:lnTo>
                  <a:pt x="10968" y="3606"/>
                </a:lnTo>
                <a:lnTo>
                  <a:pt x="10967" y="3608"/>
                </a:lnTo>
                <a:lnTo>
                  <a:pt x="10967" y="3609"/>
                </a:lnTo>
                <a:lnTo>
                  <a:pt x="10968" y="3609"/>
                </a:lnTo>
                <a:lnTo>
                  <a:pt x="10972" y="3610"/>
                </a:lnTo>
                <a:lnTo>
                  <a:pt x="10974" y="3609"/>
                </a:lnTo>
                <a:lnTo>
                  <a:pt x="10972" y="3607"/>
                </a:lnTo>
                <a:lnTo>
                  <a:pt x="10971" y="3607"/>
                </a:lnTo>
                <a:close/>
                <a:moveTo>
                  <a:pt x="10920" y="3526"/>
                </a:moveTo>
                <a:lnTo>
                  <a:pt x="10903" y="3518"/>
                </a:lnTo>
                <a:lnTo>
                  <a:pt x="10893" y="3518"/>
                </a:lnTo>
                <a:lnTo>
                  <a:pt x="10895" y="3541"/>
                </a:lnTo>
                <a:lnTo>
                  <a:pt x="10892" y="3544"/>
                </a:lnTo>
                <a:lnTo>
                  <a:pt x="10892" y="3550"/>
                </a:lnTo>
                <a:lnTo>
                  <a:pt x="10890" y="3556"/>
                </a:lnTo>
                <a:lnTo>
                  <a:pt x="10891" y="3562"/>
                </a:lnTo>
                <a:lnTo>
                  <a:pt x="10889" y="3570"/>
                </a:lnTo>
                <a:lnTo>
                  <a:pt x="10881" y="3583"/>
                </a:lnTo>
                <a:lnTo>
                  <a:pt x="10882" y="3590"/>
                </a:lnTo>
                <a:lnTo>
                  <a:pt x="10888" y="3598"/>
                </a:lnTo>
                <a:lnTo>
                  <a:pt x="10903" y="3605"/>
                </a:lnTo>
                <a:lnTo>
                  <a:pt x="10893" y="3586"/>
                </a:lnTo>
                <a:lnTo>
                  <a:pt x="10903" y="3576"/>
                </a:lnTo>
                <a:lnTo>
                  <a:pt x="10906" y="3565"/>
                </a:lnTo>
                <a:lnTo>
                  <a:pt x="10904" y="3559"/>
                </a:lnTo>
                <a:lnTo>
                  <a:pt x="10912" y="3544"/>
                </a:lnTo>
                <a:lnTo>
                  <a:pt x="10915" y="3542"/>
                </a:lnTo>
                <a:lnTo>
                  <a:pt x="10925" y="3541"/>
                </a:lnTo>
                <a:lnTo>
                  <a:pt x="10930" y="3531"/>
                </a:lnTo>
                <a:lnTo>
                  <a:pt x="10937" y="3531"/>
                </a:lnTo>
                <a:lnTo>
                  <a:pt x="10937" y="3524"/>
                </a:lnTo>
                <a:lnTo>
                  <a:pt x="10920" y="3526"/>
                </a:lnTo>
                <a:close/>
                <a:moveTo>
                  <a:pt x="10999" y="3585"/>
                </a:moveTo>
                <a:lnTo>
                  <a:pt x="10985" y="3590"/>
                </a:lnTo>
                <a:lnTo>
                  <a:pt x="10985" y="3591"/>
                </a:lnTo>
                <a:lnTo>
                  <a:pt x="10989" y="3597"/>
                </a:lnTo>
                <a:lnTo>
                  <a:pt x="10997" y="3600"/>
                </a:lnTo>
                <a:lnTo>
                  <a:pt x="10998" y="3597"/>
                </a:lnTo>
                <a:lnTo>
                  <a:pt x="11009" y="3591"/>
                </a:lnTo>
                <a:lnTo>
                  <a:pt x="11006" y="3588"/>
                </a:lnTo>
                <a:lnTo>
                  <a:pt x="10999" y="3585"/>
                </a:lnTo>
                <a:close/>
                <a:moveTo>
                  <a:pt x="10961" y="3629"/>
                </a:moveTo>
                <a:lnTo>
                  <a:pt x="10960" y="3630"/>
                </a:lnTo>
                <a:lnTo>
                  <a:pt x="10961" y="3631"/>
                </a:lnTo>
                <a:lnTo>
                  <a:pt x="10962" y="3631"/>
                </a:lnTo>
                <a:lnTo>
                  <a:pt x="10963" y="3630"/>
                </a:lnTo>
                <a:lnTo>
                  <a:pt x="10964" y="3629"/>
                </a:lnTo>
                <a:lnTo>
                  <a:pt x="10965" y="3628"/>
                </a:lnTo>
                <a:lnTo>
                  <a:pt x="10963" y="3627"/>
                </a:lnTo>
                <a:lnTo>
                  <a:pt x="10961" y="3629"/>
                </a:lnTo>
                <a:close/>
                <a:moveTo>
                  <a:pt x="10949" y="3626"/>
                </a:moveTo>
                <a:lnTo>
                  <a:pt x="10948" y="3627"/>
                </a:lnTo>
                <a:lnTo>
                  <a:pt x="10946" y="3627"/>
                </a:lnTo>
                <a:lnTo>
                  <a:pt x="10945" y="3626"/>
                </a:lnTo>
                <a:lnTo>
                  <a:pt x="10944" y="3626"/>
                </a:lnTo>
                <a:lnTo>
                  <a:pt x="10944" y="3627"/>
                </a:lnTo>
                <a:lnTo>
                  <a:pt x="10946" y="3628"/>
                </a:lnTo>
                <a:lnTo>
                  <a:pt x="10947" y="3629"/>
                </a:lnTo>
                <a:lnTo>
                  <a:pt x="10948" y="3630"/>
                </a:lnTo>
                <a:lnTo>
                  <a:pt x="10949" y="3630"/>
                </a:lnTo>
                <a:lnTo>
                  <a:pt x="10951" y="3630"/>
                </a:lnTo>
                <a:lnTo>
                  <a:pt x="10952" y="3629"/>
                </a:lnTo>
                <a:lnTo>
                  <a:pt x="10951" y="3628"/>
                </a:lnTo>
                <a:lnTo>
                  <a:pt x="10949" y="3626"/>
                </a:lnTo>
                <a:close/>
                <a:moveTo>
                  <a:pt x="11257" y="3047"/>
                </a:moveTo>
                <a:lnTo>
                  <a:pt x="11254" y="3045"/>
                </a:lnTo>
                <a:lnTo>
                  <a:pt x="11248" y="3045"/>
                </a:lnTo>
                <a:lnTo>
                  <a:pt x="11250" y="3053"/>
                </a:lnTo>
                <a:lnTo>
                  <a:pt x="11247" y="3059"/>
                </a:lnTo>
                <a:lnTo>
                  <a:pt x="11249" y="3061"/>
                </a:lnTo>
                <a:lnTo>
                  <a:pt x="11254" y="3063"/>
                </a:lnTo>
                <a:lnTo>
                  <a:pt x="11253" y="3057"/>
                </a:lnTo>
                <a:lnTo>
                  <a:pt x="11258" y="3050"/>
                </a:lnTo>
                <a:lnTo>
                  <a:pt x="11257" y="3047"/>
                </a:lnTo>
                <a:close/>
                <a:moveTo>
                  <a:pt x="11274" y="2872"/>
                </a:moveTo>
                <a:lnTo>
                  <a:pt x="11266" y="2860"/>
                </a:lnTo>
                <a:lnTo>
                  <a:pt x="11255" y="2850"/>
                </a:lnTo>
                <a:lnTo>
                  <a:pt x="11249" y="2851"/>
                </a:lnTo>
                <a:lnTo>
                  <a:pt x="11246" y="2859"/>
                </a:lnTo>
                <a:lnTo>
                  <a:pt x="11254" y="2880"/>
                </a:lnTo>
                <a:lnTo>
                  <a:pt x="11253" y="2888"/>
                </a:lnTo>
                <a:lnTo>
                  <a:pt x="11235" y="2891"/>
                </a:lnTo>
                <a:lnTo>
                  <a:pt x="11233" y="2899"/>
                </a:lnTo>
                <a:lnTo>
                  <a:pt x="11224" y="2899"/>
                </a:lnTo>
                <a:lnTo>
                  <a:pt x="11225" y="2902"/>
                </a:lnTo>
                <a:lnTo>
                  <a:pt x="11233" y="2908"/>
                </a:lnTo>
                <a:lnTo>
                  <a:pt x="11243" y="2920"/>
                </a:lnTo>
                <a:lnTo>
                  <a:pt x="11249" y="2923"/>
                </a:lnTo>
                <a:lnTo>
                  <a:pt x="11260" y="2926"/>
                </a:lnTo>
                <a:lnTo>
                  <a:pt x="11261" y="2922"/>
                </a:lnTo>
                <a:lnTo>
                  <a:pt x="11261" y="2915"/>
                </a:lnTo>
                <a:lnTo>
                  <a:pt x="11266" y="2911"/>
                </a:lnTo>
                <a:lnTo>
                  <a:pt x="11279" y="2909"/>
                </a:lnTo>
                <a:lnTo>
                  <a:pt x="11281" y="2898"/>
                </a:lnTo>
                <a:lnTo>
                  <a:pt x="11278" y="2883"/>
                </a:lnTo>
                <a:lnTo>
                  <a:pt x="11274" y="2872"/>
                </a:lnTo>
                <a:close/>
                <a:moveTo>
                  <a:pt x="11258" y="2986"/>
                </a:moveTo>
                <a:lnTo>
                  <a:pt x="11257" y="2975"/>
                </a:lnTo>
                <a:lnTo>
                  <a:pt x="11253" y="2969"/>
                </a:lnTo>
                <a:lnTo>
                  <a:pt x="11245" y="2967"/>
                </a:lnTo>
                <a:lnTo>
                  <a:pt x="11250" y="2995"/>
                </a:lnTo>
                <a:lnTo>
                  <a:pt x="11256" y="3004"/>
                </a:lnTo>
                <a:lnTo>
                  <a:pt x="11267" y="3008"/>
                </a:lnTo>
                <a:lnTo>
                  <a:pt x="11271" y="3002"/>
                </a:lnTo>
                <a:lnTo>
                  <a:pt x="11270" y="2998"/>
                </a:lnTo>
                <a:lnTo>
                  <a:pt x="11258" y="2986"/>
                </a:lnTo>
                <a:close/>
                <a:moveTo>
                  <a:pt x="11246" y="3160"/>
                </a:moveTo>
                <a:lnTo>
                  <a:pt x="11244" y="3162"/>
                </a:lnTo>
                <a:lnTo>
                  <a:pt x="11244" y="3169"/>
                </a:lnTo>
                <a:lnTo>
                  <a:pt x="11247" y="3170"/>
                </a:lnTo>
                <a:lnTo>
                  <a:pt x="11252" y="3171"/>
                </a:lnTo>
                <a:lnTo>
                  <a:pt x="11251" y="3165"/>
                </a:lnTo>
                <a:lnTo>
                  <a:pt x="11246" y="3160"/>
                </a:lnTo>
                <a:close/>
                <a:moveTo>
                  <a:pt x="11213" y="2845"/>
                </a:moveTo>
                <a:lnTo>
                  <a:pt x="11212" y="2841"/>
                </a:lnTo>
                <a:lnTo>
                  <a:pt x="11205" y="2835"/>
                </a:lnTo>
                <a:lnTo>
                  <a:pt x="11197" y="2832"/>
                </a:lnTo>
                <a:lnTo>
                  <a:pt x="11191" y="2834"/>
                </a:lnTo>
                <a:lnTo>
                  <a:pt x="11196" y="2839"/>
                </a:lnTo>
                <a:lnTo>
                  <a:pt x="11201" y="2843"/>
                </a:lnTo>
                <a:lnTo>
                  <a:pt x="11207" y="2846"/>
                </a:lnTo>
                <a:lnTo>
                  <a:pt x="11213" y="2845"/>
                </a:lnTo>
                <a:close/>
                <a:moveTo>
                  <a:pt x="11134" y="3329"/>
                </a:moveTo>
                <a:lnTo>
                  <a:pt x="11131" y="3330"/>
                </a:lnTo>
                <a:lnTo>
                  <a:pt x="11115" y="3350"/>
                </a:lnTo>
                <a:lnTo>
                  <a:pt x="11112" y="3365"/>
                </a:lnTo>
                <a:lnTo>
                  <a:pt x="11103" y="3369"/>
                </a:lnTo>
                <a:lnTo>
                  <a:pt x="11102" y="3394"/>
                </a:lnTo>
                <a:lnTo>
                  <a:pt x="11110" y="3394"/>
                </a:lnTo>
                <a:lnTo>
                  <a:pt x="11119" y="3389"/>
                </a:lnTo>
                <a:lnTo>
                  <a:pt x="11125" y="3375"/>
                </a:lnTo>
                <a:lnTo>
                  <a:pt x="11129" y="3370"/>
                </a:lnTo>
                <a:lnTo>
                  <a:pt x="11135" y="3368"/>
                </a:lnTo>
                <a:lnTo>
                  <a:pt x="11142" y="3359"/>
                </a:lnTo>
                <a:lnTo>
                  <a:pt x="11140" y="3351"/>
                </a:lnTo>
                <a:lnTo>
                  <a:pt x="11152" y="3329"/>
                </a:lnTo>
                <a:lnTo>
                  <a:pt x="11134" y="3329"/>
                </a:lnTo>
                <a:close/>
                <a:moveTo>
                  <a:pt x="11222" y="3234"/>
                </a:moveTo>
                <a:lnTo>
                  <a:pt x="11219" y="3244"/>
                </a:lnTo>
                <a:lnTo>
                  <a:pt x="11214" y="3260"/>
                </a:lnTo>
                <a:lnTo>
                  <a:pt x="11203" y="3262"/>
                </a:lnTo>
                <a:lnTo>
                  <a:pt x="11205" y="3265"/>
                </a:lnTo>
                <a:lnTo>
                  <a:pt x="11211" y="3269"/>
                </a:lnTo>
                <a:lnTo>
                  <a:pt x="11216" y="3269"/>
                </a:lnTo>
                <a:lnTo>
                  <a:pt x="11224" y="3258"/>
                </a:lnTo>
                <a:lnTo>
                  <a:pt x="11230" y="3231"/>
                </a:lnTo>
                <a:lnTo>
                  <a:pt x="11226" y="3231"/>
                </a:lnTo>
                <a:lnTo>
                  <a:pt x="11222" y="3234"/>
                </a:lnTo>
                <a:close/>
                <a:moveTo>
                  <a:pt x="8268" y="434"/>
                </a:moveTo>
                <a:lnTo>
                  <a:pt x="8261" y="431"/>
                </a:lnTo>
                <a:lnTo>
                  <a:pt x="8256" y="429"/>
                </a:lnTo>
                <a:lnTo>
                  <a:pt x="8253" y="428"/>
                </a:lnTo>
                <a:lnTo>
                  <a:pt x="8246" y="430"/>
                </a:lnTo>
                <a:lnTo>
                  <a:pt x="8245" y="432"/>
                </a:lnTo>
                <a:lnTo>
                  <a:pt x="8267" y="437"/>
                </a:lnTo>
                <a:lnTo>
                  <a:pt x="8268" y="434"/>
                </a:lnTo>
                <a:close/>
                <a:moveTo>
                  <a:pt x="7225" y="469"/>
                </a:moveTo>
                <a:lnTo>
                  <a:pt x="7233" y="475"/>
                </a:lnTo>
                <a:lnTo>
                  <a:pt x="7242" y="480"/>
                </a:lnTo>
                <a:lnTo>
                  <a:pt x="7247" y="487"/>
                </a:lnTo>
                <a:lnTo>
                  <a:pt x="7248" y="489"/>
                </a:lnTo>
                <a:lnTo>
                  <a:pt x="7256" y="495"/>
                </a:lnTo>
                <a:lnTo>
                  <a:pt x="7276" y="496"/>
                </a:lnTo>
                <a:lnTo>
                  <a:pt x="7285" y="494"/>
                </a:lnTo>
                <a:lnTo>
                  <a:pt x="7286" y="491"/>
                </a:lnTo>
                <a:lnTo>
                  <a:pt x="7277" y="487"/>
                </a:lnTo>
                <a:lnTo>
                  <a:pt x="7274" y="484"/>
                </a:lnTo>
                <a:lnTo>
                  <a:pt x="7276" y="478"/>
                </a:lnTo>
                <a:lnTo>
                  <a:pt x="7271" y="476"/>
                </a:lnTo>
                <a:lnTo>
                  <a:pt x="7248" y="470"/>
                </a:lnTo>
                <a:lnTo>
                  <a:pt x="7240" y="467"/>
                </a:lnTo>
                <a:lnTo>
                  <a:pt x="7228" y="462"/>
                </a:lnTo>
                <a:lnTo>
                  <a:pt x="7217" y="458"/>
                </a:lnTo>
                <a:lnTo>
                  <a:pt x="7221" y="464"/>
                </a:lnTo>
                <a:lnTo>
                  <a:pt x="7225" y="469"/>
                </a:lnTo>
                <a:close/>
                <a:moveTo>
                  <a:pt x="5841" y="568"/>
                </a:moveTo>
                <a:lnTo>
                  <a:pt x="5843" y="571"/>
                </a:lnTo>
                <a:lnTo>
                  <a:pt x="5846" y="574"/>
                </a:lnTo>
                <a:lnTo>
                  <a:pt x="5850" y="580"/>
                </a:lnTo>
                <a:lnTo>
                  <a:pt x="5848" y="582"/>
                </a:lnTo>
                <a:lnTo>
                  <a:pt x="5831" y="581"/>
                </a:lnTo>
                <a:lnTo>
                  <a:pt x="5828" y="582"/>
                </a:lnTo>
                <a:lnTo>
                  <a:pt x="5825" y="583"/>
                </a:lnTo>
                <a:lnTo>
                  <a:pt x="5841" y="590"/>
                </a:lnTo>
                <a:lnTo>
                  <a:pt x="5863" y="594"/>
                </a:lnTo>
                <a:lnTo>
                  <a:pt x="5881" y="599"/>
                </a:lnTo>
                <a:lnTo>
                  <a:pt x="5889" y="600"/>
                </a:lnTo>
                <a:lnTo>
                  <a:pt x="5931" y="605"/>
                </a:lnTo>
                <a:lnTo>
                  <a:pt x="5932" y="604"/>
                </a:lnTo>
                <a:lnTo>
                  <a:pt x="5934" y="596"/>
                </a:lnTo>
                <a:lnTo>
                  <a:pt x="5944" y="593"/>
                </a:lnTo>
                <a:lnTo>
                  <a:pt x="5945" y="590"/>
                </a:lnTo>
                <a:lnTo>
                  <a:pt x="5944" y="586"/>
                </a:lnTo>
                <a:lnTo>
                  <a:pt x="5944" y="583"/>
                </a:lnTo>
                <a:lnTo>
                  <a:pt x="5942" y="579"/>
                </a:lnTo>
                <a:lnTo>
                  <a:pt x="5932" y="576"/>
                </a:lnTo>
                <a:lnTo>
                  <a:pt x="5907" y="572"/>
                </a:lnTo>
                <a:lnTo>
                  <a:pt x="5844" y="567"/>
                </a:lnTo>
                <a:lnTo>
                  <a:pt x="5841" y="568"/>
                </a:lnTo>
                <a:close/>
                <a:moveTo>
                  <a:pt x="6708" y="624"/>
                </a:moveTo>
                <a:lnTo>
                  <a:pt x="6718" y="627"/>
                </a:lnTo>
                <a:lnTo>
                  <a:pt x="6721" y="626"/>
                </a:lnTo>
                <a:lnTo>
                  <a:pt x="6725" y="623"/>
                </a:lnTo>
                <a:lnTo>
                  <a:pt x="6722" y="622"/>
                </a:lnTo>
                <a:lnTo>
                  <a:pt x="6713" y="619"/>
                </a:lnTo>
                <a:lnTo>
                  <a:pt x="6705" y="619"/>
                </a:lnTo>
                <a:lnTo>
                  <a:pt x="6700" y="620"/>
                </a:lnTo>
                <a:lnTo>
                  <a:pt x="6702" y="621"/>
                </a:lnTo>
                <a:lnTo>
                  <a:pt x="6708" y="624"/>
                </a:lnTo>
                <a:close/>
                <a:moveTo>
                  <a:pt x="5291" y="343"/>
                </a:moveTo>
                <a:lnTo>
                  <a:pt x="5304" y="341"/>
                </a:lnTo>
                <a:lnTo>
                  <a:pt x="5301" y="338"/>
                </a:lnTo>
                <a:lnTo>
                  <a:pt x="5297" y="336"/>
                </a:lnTo>
                <a:lnTo>
                  <a:pt x="5293" y="336"/>
                </a:lnTo>
                <a:lnTo>
                  <a:pt x="5285" y="334"/>
                </a:lnTo>
                <a:lnTo>
                  <a:pt x="5278" y="334"/>
                </a:lnTo>
                <a:lnTo>
                  <a:pt x="5277" y="339"/>
                </a:lnTo>
                <a:lnTo>
                  <a:pt x="5284" y="343"/>
                </a:lnTo>
                <a:lnTo>
                  <a:pt x="5291" y="343"/>
                </a:lnTo>
                <a:close/>
                <a:moveTo>
                  <a:pt x="6503" y="695"/>
                </a:moveTo>
                <a:lnTo>
                  <a:pt x="6515" y="691"/>
                </a:lnTo>
                <a:lnTo>
                  <a:pt x="6512" y="690"/>
                </a:lnTo>
                <a:lnTo>
                  <a:pt x="6497" y="685"/>
                </a:lnTo>
                <a:lnTo>
                  <a:pt x="6489" y="684"/>
                </a:lnTo>
                <a:lnTo>
                  <a:pt x="6477" y="686"/>
                </a:lnTo>
                <a:lnTo>
                  <a:pt x="6472" y="688"/>
                </a:lnTo>
                <a:lnTo>
                  <a:pt x="6489" y="695"/>
                </a:lnTo>
                <a:lnTo>
                  <a:pt x="6503" y="695"/>
                </a:lnTo>
                <a:close/>
                <a:moveTo>
                  <a:pt x="5655" y="399"/>
                </a:moveTo>
                <a:lnTo>
                  <a:pt x="5665" y="400"/>
                </a:lnTo>
                <a:lnTo>
                  <a:pt x="5676" y="405"/>
                </a:lnTo>
                <a:lnTo>
                  <a:pt x="5688" y="407"/>
                </a:lnTo>
                <a:lnTo>
                  <a:pt x="5690" y="407"/>
                </a:lnTo>
                <a:lnTo>
                  <a:pt x="5688" y="405"/>
                </a:lnTo>
                <a:lnTo>
                  <a:pt x="5688" y="403"/>
                </a:lnTo>
                <a:lnTo>
                  <a:pt x="5690" y="403"/>
                </a:lnTo>
                <a:lnTo>
                  <a:pt x="5684" y="399"/>
                </a:lnTo>
                <a:lnTo>
                  <a:pt x="5668" y="394"/>
                </a:lnTo>
                <a:lnTo>
                  <a:pt x="5660" y="392"/>
                </a:lnTo>
                <a:lnTo>
                  <a:pt x="5656" y="394"/>
                </a:lnTo>
                <a:lnTo>
                  <a:pt x="5638" y="393"/>
                </a:lnTo>
                <a:lnTo>
                  <a:pt x="5636" y="393"/>
                </a:lnTo>
                <a:lnTo>
                  <a:pt x="5640" y="395"/>
                </a:lnTo>
                <a:lnTo>
                  <a:pt x="5655" y="399"/>
                </a:lnTo>
                <a:close/>
                <a:moveTo>
                  <a:pt x="4727" y="396"/>
                </a:moveTo>
                <a:lnTo>
                  <a:pt x="4734" y="396"/>
                </a:lnTo>
                <a:lnTo>
                  <a:pt x="4736" y="395"/>
                </a:lnTo>
                <a:lnTo>
                  <a:pt x="4715" y="387"/>
                </a:lnTo>
                <a:lnTo>
                  <a:pt x="4712" y="388"/>
                </a:lnTo>
                <a:lnTo>
                  <a:pt x="4719" y="393"/>
                </a:lnTo>
                <a:lnTo>
                  <a:pt x="4727" y="396"/>
                </a:lnTo>
                <a:close/>
                <a:moveTo>
                  <a:pt x="4712" y="423"/>
                </a:moveTo>
                <a:lnTo>
                  <a:pt x="4717" y="427"/>
                </a:lnTo>
                <a:lnTo>
                  <a:pt x="4718" y="428"/>
                </a:lnTo>
                <a:lnTo>
                  <a:pt x="4722" y="429"/>
                </a:lnTo>
                <a:lnTo>
                  <a:pt x="4724" y="428"/>
                </a:lnTo>
                <a:lnTo>
                  <a:pt x="4729" y="425"/>
                </a:lnTo>
                <a:lnTo>
                  <a:pt x="4728" y="419"/>
                </a:lnTo>
                <a:lnTo>
                  <a:pt x="4727" y="418"/>
                </a:lnTo>
                <a:lnTo>
                  <a:pt x="4721" y="416"/>
                </a:lnTo>
                <a:lnTo>
                  <a:pt x="4713" y="415"/>
                </a:lnTo>
                <a:lnTo>
                  <a:pt x="4711" y="416"/>
                </a:lnTo>
                <a:lnTo>
                  <a:pt x="4713" y="418"/>
                </a:lnTo>
                <a:lnTo>
                  <a:pt x="4712" y="423"/>
                </a:lnTo>
                <a:close/>
                <a:moveTo>
                  <a:pt x="4726" y="282"/>
                </a:moveTo>
                <a:lnTo>
                  <a:pt x="4735" y="284"/>
                </a:lnTo>
                <a:lnTo>
                  <a:pt x="4758" y="285"/>
                </a:lnTo>
                <a:lnTo>
                  <a:pt x="4771" y="284"/>
                </a:lnTo>
                <a:lnTo>
                  <a:pt x="4792" y="278"/>
                </a:lnTo>
                <a:lnTo>
                  <a:pt x="4814" y="271"/>
                </a:lnTo>
                <a:lnTo>
                  <a:pt x="4820" y="267"/>
                </a:lnTo>
                <a:lnTo>
                  <a:pt x="4850" y="267"/>
                </a:lnTo>
                <a:lnTo>
                  <a:pt x="4878" y="266"/>
                </a:lnTo>
                <a:lnTo>
                  <a:pt x="4904" y="264"/>
                </a:lnTo>
                <a:lnTo>
                  <a:pt x="4909" y="266"/>
                </a:lnTo>
                <a:lnTo>
                  <a:pt x="4914" y="267"/>
                </a:lnTo>
                <a:lnTo>
                  <a:pt x="4918" y="267"/>
                </a:lnTo>
                <a:lnTo>
                  <a:pt x="4924" y="262"/>
                </a:lnTo>
                <a:lnTo>
                  <a:pt x="4967" y="262"/>
                </a:lnTo>
                <a:lnTo>
                  <a:pt x="4996" y="256"/>
                </a:lnTo>
                <a:lnTo>
                  <a:pt x="5008" y="255"/>
                </a:lnTo>
                <a:lnTo>
                  <a:pt x="5022" y="255"/>
                </a:lnTo>
                <a:lnTo>
                  <a:pt x="5026" y="254"/>
                </a:lnTo>
                <a:lnTo>
                  <a:pt x="5041" y="243"/>
                </a:lnTo>
                <a:lnTo>
                  <a:pt x="5034" y="236"/>
                </a:lnTo>
                <a:lnTo>
                  <a:pt x="5026" y="230"/>
                </a:lnTo>
                <a:lnTo>
                  <a:pt x="5016" y="225"/>
                </a:lnTo>
                <a:lnTo>
                  <a:pt x="5009" y="222"/>
                </a:lnTo>
                <a:lnTo>
                  <a:pt x="5002" y="219"/>
                </a:lnTo>
                <a:lnTo>
                  <a:pt x="4991" y="217"/>
                </a:lnTo>
                <a:lnTo>
                  <a:pt x="4982" y="216"/>
                </a:lnTo>
                <a:lnTo>
                  <a:pt x="4968" y="217"/>
                </a:lnTo>
                <a:lnTo>
                  <a:pt x="4953" y="214"/>
                </a:lnTo>
                <a:lnTo>
                  <a:pt x="4951" y="211"/>
                </a:lnTo>
                <a:lnTo>
                  <a:pt x="4946" y="208"/>
                </a:lnTo>
                <a:lnTo>
                  <a:pt x="4942" y="207"/>
                </a:lnTo>
                <a:lnTo>
                  <a:pt x="4920" y="203"/>
                </a:lnTo>
                <a:lnTo>
                  <a:pt x="4910" y="199"/>
                </a:lnTo>
                <a:lnTo>
                  <a:pt x="4899" y="195"/>
                </a:lnTo>
                <a:lnTo>
                  <a:pt x="4889" y="193"/>
                </a:lnTo>
                <a:lnTo>
                  <a:pt x="4881" y="193"/>
                </a:lnTo>
                <a:lnTo>
                  <a:pt x="4869" y="195"/>
                </a:lnTo>
                <a:lnTo>
                  <a:pt x="4860" y="199"/>
                </a:lnTo>
                <a:lnTo>
                  <a:pt x="4854" y="200"/>
                </a:lnTo>
                <a:lnTo>
                  <a:pt x="4847" y="200"/>
                </a:lnTo>
                <a:lnTo>
                  <a:pt x="4844" y="203"/>
                </a:lnTo>
                <a:lnTo>
                  <a:pt x="4845" y="209"/>
                </a:lnTo>
                <a:lnTo>
                  <a:pt x="4842" y="215"/>
                </a:lnTo>
                <a:lnTo>
                  <a:pt x="4835" y="217"/>
                </a:lnTo>
                <a:lnTo>
                  <a:pt x="4833" y="214"/>
                </a:lnTo>
                <a:lnTo>
                  <a:pt x="4830" y="196"/>
                </a:lnTo>
                <a:lnTo>
                  <a:pt x="4826" y="191"/>
                </a:lnTo>
                <a:lnTo>
                  <a:pt x="4825" y="185"/>
                </a:lnTo>
                <a:lnTo>
                  <a:pt x="4827" y="184"/>
                </a:lnTo>
                <a:lnTo>
                  <a:pt x="4832" y="183"/>
                </a:lnTo>
                <a:lnTo>
                  <a:pt x="4833" y="182"/>
                </a:lnTo>
                <a:lnTo>
                  <a:pt x="4827" y="179"/>
                </a:lnTo>
                <a:lnTo>
                  <a:pt x="4806" y="175"/>
                </a:lnTo>
                <a:lnTo>
                  <a:pt x="4779" y="172"/>
                </a:lnTo>
                <a:lnTo>
                  <a:pt x="4772" y="172"/>
                </a:lnTo>
                <a:lnTo>
                  <a:pt x="4770" y="173"/>
                </a:lnTo>
                <a:lnTo>
                  <a:pt x="4771" y="176"/>
                </a:lnTo>
                <a:lnTo>
                  <a:pt x="4777" y="181"/>
                </a:lnTo>
                <a:lnTo>
                  <a:pt x="4786" y="185"/>
                </a:lnTo>
                <a:lnTo>
                  <a:pt x="4779" y="185"/>
                </a:lnTo>
                <a:lnTo>
                  <a:pt x="4771" y="184"/>
                </a:lnTo>
                <a:lnTo>
                  <a:pt x="4761" y="181"/>
                </a:lnTo>
                <a:lnTo>
                  <a:pt x="4751" y="176"/>
                </a:lnTo>
                <a:lnTo>
                  <a:pt x="4747" y="176"/>
                </a:lnTo>
                <a:lnTo>
                  <a:pt x="4741" y="177"/>
                </a:lnTo>
                <a:lnTo>
                  <a:pt x="4739" y="178"/>
                </a:lnTo>
                <a:lnTo>
                  <a:pt x="4740" y="181"/>
                </a:lnTo>
                <a:lnTo>
                  <a:pt x="4744" y="185"/>
                </a:lnTo>
                <a:lnTo>
                  <a:pt x="4732" y="187"/>
                </a:lnTo>
                <a:lnTo>
                  <a:pt x="4727" y="189"/>
                </a:lnTo>
                <a:lnTo>
                  <a:pt x="4729" y="192"/>
                </a:lnTo>
                <a:lnTo>
                  <a:pt x="4726" y="195"/>
                </a:lnTo>
                <a:lnTo>
                  <a:pt x="4729" y="197"/>
                </a:lnTo>
                <a:lnTo>
                  <a:pt x="4734" y="202"/>
                </a:lnTo>
                <a:lnTo>
                  <a:pt x="4731" y="203"/>
                </a:lnTo>
                <a:lnTo>
                  <a:pt x="4730" y="205"/>
                </a:lnTo>
                <a:lnTo>
                  <a:pt x="4732" y="211"/>
                </a:lnTo>
                <a:lnTo>
                  <a:pt x="4734" y="213"/>
                </a:lnTo>
                <a:lnTo>
                  <a:pt x="4746" y="219"/>
                </a:lnTo>
                <a:lnTo>
                  <a:pt x="4751" y="221"/>
                </a:lnTo>
                <a:lnTo>
                  <a:pt x="4747" y="221"/>
                </a:lnTo>
                <a:lnTo>
                  <a:pt x="4729" y="220"/>
                </a:lnTo>
                <a:lnTo>
                  <a:pt x="4724" y="221"/>
                </a:lnTo>
                <a:lnTo>
                  <a:pt x="4721" y="224"/>
                </a:lnTo>
                <a:lnTo>
                  <a:pt x="4720" y="229"/>
                </a:lnTo>
                <a:lnTo>
                  <a:pt x="4723" y="233"/>
                </a:lnTo>
                <a:lnTo>
                  <a:pt x="4728" y="237"/>
                </a:lnTo>
                <a:lnTo>
                  <a:pt x="4728" y="240"/>
                </a:lnTo>
                <a:lnTo>
                  <a:pt x="4728" y="243"/>
                </a:lnTo>
                <a:lnTo>
                  <a:pt x="4729" y="245"/>
                </a:lnTo>
                <a:lnTo>
                  <a:pt x="4733" y="252"/>
                </a:lnTo>
                <a:lnTo>
                  <a:pt x="4734" y="255"/>
                </a:lnTo>
                <a:lnTo>
                  <a:pt x="4723" y="264"/>
                </a:lnTo>
                <a:lnTo>
                  <a:pt x="4720" y="268"/>
                </a:lnTo>
                <a:lnTo>
                  <a:pt x="4721" y="275"/>
                </a:lnTo>
                <a:lnTo>
                  <a:pt x="4716" y="279"/>
                </a:lnTo>
                <a:lnTo>
                  <a:pt x="4726" y="282"/>
                </a:lnTo>
                <a:close/>
                <a:moveTo>
                  <a:pt x="5121" y="266"/>
                </a:moveTo>
                <a:lnTo>
                  <a:pt x="5128" y="266"/>
                </a:lnTo>
                <a:lnTo>
                  <a:pt x="5136" y="263"/>
                </a:lnTo>
                <a:lnTo>
                  <a:pt x="5137" y="261"/>
                </a:lnTo>
                <a:lnTo>
                  <a:pt x="5148" y="261"/>
                </a:lnTo>
                <a:lnTo>
                  <a:pt x="5150" y="261"/>
                </a:lnTo>
                <a:lnTo>
                  <a:pt x="5147" y="259"/>
                </a:lnTo>
                <a:lnTo>
                  <a:pt x="5144" y="257"/>
                </a:lnTo>
                <a:lnTo>
                  <a:pt x="5138" y="256"/>
                </a:lnTo>
                <a:lnTo>
                  <a:pt x="5126" y="255"/>
                </a:lnTo>
                <a:lnTo>
                  <a:pt x="5126" y="261"/>
                </a:lnTo>
                <a:lnTo>
                  <a:pt x="5109" y="261"/>
                </a:lnTo>
                <a:lnTo>
                  <a:pt x="5111" y="265"/>
                </a:lnTo>
                <a:lnTo>
                  <a:pt x="5121" y="266"/>
                </a:lnTo>
                <a:close/>
                <a:moveTo>
                  <a:pt x="5183" y="274"/>
                </a:moveTo>
                <a:lnTo>
                  <a:pt x="5204" y="274"/>
                </a:lnTo>
                <a:lnTo>
                  <a:pt x="5216" y="277"/>
                </a:lnTo>
                <a:lnTo>
                  <a:pt x="5221" y="275"/>
                </a:lnTo>
                <a:lnTo>
                  <a:pt x="5222" y="272"/>
                </a:lnTo>
                <a:lnTo>
                  <a:pt x="5209" y="267"/>
                </a:lnTo>
                <a:lnTo>
                  <a:pt x="5205" y="267"/>
                </a:lnTo>
                <a:lnTo>
                  <a:pt x="5151" y="269"/>
                </a:lnTo>
                <a:lnTo>
                  <a:pt x="5144" y="271"/>
                </a:lnTo>
                <a:lnTo>
                  <a:pt x="5183" y="274"/>
                </a:lnTo>
                <a:close/>
                <a:moveTo>
                  <a:pt x="7403" y="594"/>
                </a:moveTo>
                <a:lnTo>
                  <a:pt x="7383" y="591"/>
                </a:lnTo>
                <a:lnTo>
                  <a:pt x="7390" y="596"/>
                </a:lnTo>
                <a:lnTo>
                  <a:pt x="7396" y="598"/>
                </a:lnTo>
                <a:lnTo>
                  <a:pt x="7415" y="603"/>
                </a:lnTo>
                <a:lnTo>
                  <a:pt x="7427" y="608"/>
                </a:lnTo>
                <a:lnTo>
                  <a:pt x="7463" y="620"/>
                </a:lnTo>
                <a:lnTo>
                  <a:pt x="7473" y="624"/>
                </a:lnTo>
                <a:lnTo>
                  <a:pt x="7474" y="621"/>
                </a:lnTo>
                <a:lnTo>
                  <a:pt x="7470" y="614"/>
                </a:lnTo>
                <a:lnTo>
                  <a:pt x="7444" y="605"/>
                </a:lnTo>
                <a:lnTo>
                  <a:pt x="7403" y="594"/>
                </a:lnTo>
                <a:close/>
                <a:moveTo>
                  <a:pt x="9669" y="1018"/>
                </a:moveTo>
                <a:lnTo>
                  <a:pt x="9684" y="1024"/>
                </a:lnTo>
                <a:lnTo>
                  <a:pt x="9697" y="1037"/>
                </a:lnTo>
                <a:lnTo>
                  <a:pt x="9708" y="1045"/>
                </a:lnTo>
                <a:lnTo>
                  <a:pt x="9715" y="1048"/>
                </a:lnTo>
                <a:lnTo>
                  <a:pt x="9732" y="1051"/>
                </a:lnTo>
                <a:lnTo>
                  <a:pt x="9744" y="1055"/>
                </a:lnTo>
                <a:lnTo>
                  <a:pt x="9747" y="1058"/>
                </a:lnTo>
                <a:lnTo>
                  <a:pt x="9753" y="1064"/>
                </a:lnTo>
                <a:lnTo>
                  <a:pt x="9756" y="1064"/>
                </a:lnTo>
                <a:lnTo>
                  <a:pt x="9756" y="1062"/>
                </a:lnTo>
                <a:lnTo>
                  <a:pt x="9751" y="1058"/>
                </a:lnTo>
                <a:lnTo>
                  <a:pt x="9744" y="1054"/>
                </a:lnTo>
                <a:lnTo>
                  <a:pt x="9727" y="1045"/>
                </a:lnTo>
                <a:lnTo>
                  <a:pt x="9715" y="1038"/>
                </a:lnTo>
                <a:lnTo>
                  <a:pt x="9703" y="1028"/>
                </a:lnTo>
                <a:lnTo>
                  <a:pt x="9692" y="1021"/>
                </a:lnTo>
                <a:lnTo>
                  <a:pt x="9689" y="1017"/>
                </a:lnTo>
                <a:lnTo>
                  <a:pt x="9697" y="1015"/>
                </a:lnTo>
                <a:lnTo>
                  <a:pt x="9694" y="1009"/>
                </a:lnTo>
                <a:lnTo>
                  <a:pt x="9684" y="1001"/>
                </a:lnTo>
                <a:lnTo>
                  <a:pt x="9671" y="997"/>
                </a:lnTo>
                <a:lnTo>
                  <a:pt x="9669" y="997"/>
                </a:lnTo>
                <a:lnTo>
                  <a:pt x="9668" y="1001"/>
                </a:lnTo>
                <a:lnTo>
                  <a:pt x="9669" y="1005"/>
                </a:lnTo>
                <a:lnTo>
                  <a:pt x="9663" y="1012"/>
                </a:lnTo>
                <a:lnTo>
                  <a:pt x="9669" y="1018"/>
                </a:lnTo>
                <a:close/>
                <a:moveTo>
                  <a:pt x="7935" y="481"/>
                </a:moveTo>
                <a:lnTo>
                  <a:pt x="7939" y="488"/>
                </a:lnTo>
                <a:lnTo>
                  <a:pt x="7945" y="495"/>
                </a:lnTo>
                <a:lnTo>
                  <a:pt x="7953" y="503"/>
                </a:lnTo>
                <a:lnTo>
                  <a:pt x="7963" y="511"/>
                </a:lnTo>
                <a:lnTo>
                  <a:pt x="8010" y="518"/>
                </a:lnTo>
                <a:lnTo>
                  <a:pt x="8030" y="523"/>
                </a:lnTo>
                <a:lnTo>
                  <a:pt x="8052" y="528"/>
                </a:lnTo>
                <a:lnTo>
                  <a:pt x="8062" y="529"/>
                </a:lnTo>
                <a:lnTo>
                  <a:pt x="8089" y="531"/>
                </a:lnTo>
                <a:lnTo>
                  <a:pt x="8099" y="534"/>
                </a:lnTo>
                <a:lnTo>
                  <a:pt x="8123" y="541"/>
                </a:lnTo>
                <a:lnTo>
                  <a:pt x="8135" y="543"/>
                </a:lnTo>
                <a:lnTo>
                  <a:pt x="8152" y="546"/>
                </a:lnTo>
                <a:lnTo>
                  <a:pt x="8204" y="548"/>
                </a:lnTo>
                <a:lnTo>
                  <a:pt x="8240" y="548"/>
                </a:lnTo>
                <a:lnTo>
                  <a:pt x="8252" y="546"/>
                </a:lnTo>
                <a:lnTo>
                  <a:pt x="8274" y="540"/>
                </a:lnTo>
                <a:lnTo>
                  <a:pt x="8283" y="536"/>
                </a:lnTo>
                <a:lnTo>
                  <a:pt x="8284" y="532"/>
                </a:lnTo>
                <a:lnTo>
                  <a:pt x="8268" y="515"/>
                </a:lnTo>
                <a:lnTo>
                  <a:pt x="8263" y="514"/>
                </a:lnTo>
                <a:lnTo>
                  <a:pt x="8260" y="515"/>
                </a:lnTo>
                <a:lnTo>
                  <a:pt x="8259" y="518"/>
                </a:lnTo>
                <a:lnTo>
                  <a:pt x="8257" y="520"/>
                </a:lnTo>
                <a:lnTo>
                  <a:pt x="8245" y="517"/>
                </a:lnTo>
                <a:lnTo>
                  <a:pt x="8232" y="514"/>
                </a:lnTo>
                <a:lnTo>
                  <a:pt x="8213" y="510"/>
                </a:lnTo>
                <a:lnTo>
                  <a:pt x="8181" y="508"/>
                </a:lnTo>
                <a:lnTo>
                  <a:pt x="8143" y="506"/>
                </a:lnTo>
                <a:lnTo>
                  <a:pt x="8134" y="509"/>
                </a:lnTo>
                <a:lnTo>
                  <a:pt x="8114" y="508"/>
                </a:lnTo>
                <a:lnTo>
                  <a:pt x="8102" y="505"/>
                </a:lnTo>
                <a:lnTo>
                  <a:pt x="8098" y="502"/>
                </a:lnTo>
                <a:lnTo>
                  <a:pt x="8097" y="500"/>
                </a:lnTo>
                <a:lnTo>
                  <a:pt x="8090" y="496"/>
                </a:lnTo>
                <a:lnTo>
                  <a:pt x="8081" y="493"/>
                </a:lnTo>
                <a:lnTo>
                  <a:pt x="8018" y="491"/>
                </a:lnTo>
                <a:lnTo>
                  <a:pt x="8015" y="491"/>
                </a:lnTo>
                <a:lnTo>
                  <a:pt x="8000" y="498"/>
                </a:lnTo>
                <a:lnTo>
                  <a:pt x="7983" y="497"/>
                </a:lnTo>
                <a:lnTo>
                  <a:pt x="7971" y="492"/>
                </a:lnTo>
                <a:lnTo>
                  <a:pt x="7961" y="485"/>
                </a:lnTo>
                <a:lnTo>
                  <a:pt x="7938" y="480"/>
                </a:lnTo>
                <a:lnTo>
                  <a:pt x="7935" y="481"/>
                </a:lnTo>
                <a:close/>
                <a:moveTo>
                  <a:pt x="9449" y="888"/>
                </a:moveTo>
                <a:lnTo>
                  <a:pt x="9457" y="891"/>
                </a:lnTo>
                <a:lnTo>
                  <a:pt x="9469" y="892"/>
                </a:lnTo>
                <a:lnTo>
                  <a:pt x="9471" y="891"/>
                </a:lnTo>
                <a:lnTo>
                  <a:pt x="9459" y="885"/>
                </a:lnTo>
                <a:lnTo>
                  <a:pt x="9449" y="882"/>
                </a:lnTo>
                <a:lnTo>
                  <a:pt x="9440" y="881"/>
                </a:lnTo>
                <a:lnTo>
                  <a:pt x="9441" y="882"/>
                </a:lnTo>
                <a:lnTo>
                  <a:pt x="9449" y="888"/>
                </a:lnTo>
                <a:close/>
                <a:moveTo>
                  <a:pt x="10077" y="979"/>
                </a:moveTo>
                <a:lnTo>
                  <a:pt x="10081" y="981"/>
                </a:lnTo>
                <a:lnTo>
                  <a:pt x="10099" y="985"/>
                </a:lnTo>
                <a:lnTo>
                  <a:pt x="10118" y="990"/>
                </a:lnTo>
                <a:lnTo>
                  <a:pt x="10137" y="994"/>
                </a:lnTo>
                <a:lnTo>
                  <a:pt x="10189" y="1003"/>
                </a:lnTo>
                <a:lnTo>
                  <a:pt x="10207" y="1002"/>
                </a:lnTo>
                <a:lnTo>
                  <a:pt x="10207" y="1000"/>
                </a:lnTo>
                <a:lnTo>
                  <a:pt x="10205" y="998"/>
                </a:lnTo>
                <a:lnTo>
                  <a:pt x="10194" y="988"/>
                </a:lnTo>
                <a:lnTo>
                  <a:pt x="10192" y="985"/>
                </a:lnTo>
                <a:lnTo>
                  <a:pt x="10197" y="984"/>
                </a:lnTo>
                <a:lnTo>
                  <a:pt x="10191" y="979"/>
                </a:lnTo>
                <a:lnTo>
                  <a:pt x="10187" y="977"/>
                </a:lnTo>
                <a:lnTo>
                  <a:pt x="10181" y="975"/>
                </a:lnTo>
                <a:lnTo>
                  <a:pt x="10094" y="963"/>
                </a:lnTo>
                <a:lnTo>
                  <a:pt x="10083" y="964"/>
                </a:lnTo>
                <a:lnTo>
                  <a:pt x="10078" y="967"/>
                </a:lnTo>
                <a:lnTo>
                  <a:pt x="10074" y="973"/>
                </a:lnTo>
                <a:lnTo>
                  <a:pt x="10074" y="976"/>
                </a:lnTo>
                <a:lnTo>
                  <a:pt x="10077" y="979"/>
                </a:lnTo>
                <a:close/>
                <a:moveTo>
                  <a:pt x="10652" y="866"/>
                </a:moveTo>
                <a:lnTo>
                  <a:pt x="10656" y="871"/>
                </a:lnTo>
                <a:lnTo>
                  <a:pt x="10664" y="875"/>
                </a:lnTo>
                <a:lnTo>
                  <a:pt x="10698" y="891"/>
                </a:lnTo>
                <a:lnTo>
                  <a:pt x="10702" y="890"/>
                </a:lnTo>
                <a:lnTo>
                  <a:pt x="10714" y="886"/>
                </a:lnTo>
                <a:lnTo>
                  <a:pt x="10746" y="884"/>
                </a:lnTo>
                <a:lnTo>
                  <a:pt x="10751" y="877"/>
                </a:lnTo>
                <a:lnTo>
                  <a:pt x="10752" y="877"/>
                </a:lnTo>
                <a:lnTo>
                  <a:pt x="10761" y="876"/>
                </a:lnTo>
                <a:lnTo>
                  <a:pt x="10777" y="878"/>
                </a:lnTo>
                <a:lnTo>
                  <a:pt x="10799" y="882"/>
                </a:lnTo>
                <a:lnTo>
                  <a:pt x="10805" y="882"/>
                </a:lnTo>
                <a:lnTo>
                  <a:pt x="10821" y="880"/>
                </a:lnTo>
                <a:lnTo>
                  <a:pt x="10853" y="874"/>
                </a:lnTo>
                <a:lnTo>
                  <a:pt x="10880" y="872"/>
                </a:lnTo>
                <a:lnTo>
                  <a:pt x="10892" y="869"/>
                </a:lnTo>
                <a:lnTo>
                  <a:pt x="10899" y="860"/>
                </a:lnTo>
                <a:lnTo>
                  <a:pt x="10893" y="855"/>
                </a:lnTo>
                <a:lnTo>
                  <a:pt x="10884" y="851"/>
                </a:lnTo>
                <a:lnTo>
                  <a:pt x="10878" y="850"/>
                </a:lnTo>
                <a:lnTo>
                  <a:pt x="10854" y="844"/>
                </a:lnTo>
                <a:lnTo>
                  <a:pt x="10837" y="840"/>
                </a:lnTo>
                <a:lnTo>
                  <a:pt x="10825" y="836"/>
                </a:lnTo>
                <a:lnTo>
                  <a:pt x="10816" y="833"/>
                </a:lnTo>
                <a:lnTo>
                  <a:pt x="10807" y="832"/>
                </a:lnTo>
                <a:lnTo>
                  <a:pt x="10791" y="828"/>
                </a:lnTo>
                <a:lnTo>
                  <a:pt x="10784" y="827"/>
                </a:lnTo>
                <a:lnTo>
                  <a:pt x="10749" y="824"/>
                </a:lnTo>
                <a:lnTo>
                  <a:pt x="10739" y="822"/>
                </a:lnTo>
                <a:lnTo>
                  <a:pt x="10730" y="822"/>
                </a:lnTo>
                <a:lnTo>
                  <a:pt x="10724" y="824"/>
                </a:lnTo>
                <a:lnTo>
                  <a:pt x="10715" y="825"/>
                </a:lnTo>
                <a:lnTo>
                  <a:pt x="10703" y="823"/>
                </a:lnTo>
                <a:lnTo>
                  <a:pt x="10694" y="824"/>
                </a:lnTo>
                <a:lnTo>
                  <a:pt x="10688" y="826"/>
                </a:lnTo>
                <a:lnTo>
                  <a:pt x="10685" y="826"/>
                </a:lnTo>
                <a:lnTo>
                  <a:pt x="10683" y="825"/>
                </a:lnTo>
                <a:lnTo>
                  <a:pt x="10676" y="825"/>
                </a:lnTo>
                <a:lnTo>
                  <a:pt x="10674" y="828"/>
                </a:lnTo>
                <a:lnTo>
                  <a:pt x="10670" y="833"/>
                </a:lnTo>
                <a:lnTo>
                  <a:pt x="10662" y="835"/>
                </a:lnTo>
                <a:lnTo>
                  <a:pt x="10658" y="846"/>
                </a:lnTo>
                <a:lnTo>
                  <a:pt x="10647" y="854"/>
                </a:lnTo>
                <a:lnTo>
                  <a:pt x="10650" y="859"/>
                </a:lnTo>
                <a:lnTo>
                  <a:pt x="10652" y="866"/>
                </a:lnTo>
                <a:close/>
                <a:moveTo>
                  <a:pt x="7849" y="621"/>
                </a:moveTo>
                <a:lnTo>
                  <a:pt x="7834" y="622"/>
                </a:lnTo>
                <a:lnTo>
                  <a:pt x="7813" y="625"/>
                </a:lnTo>
                <a:lnTo>
                  <a:pt x="7804" y="624"/>
                </a:lnTo>
                <a:lnTo>
                  <a:pt x="7799" y="625"/>
                </a:lnTo>
                <a:lnTo>
                  <a:pt x="7796" y="628"/>
                </a:lnTo>
                <a:lnTo>
                  <a:pt x="7796" y="633"/>
                </a:lnTo>
                <a:lnTo>
                  <a:pt x="7801" y="645"/>
                </a:lnTo>
                <a:lnTo>
                  <a:pt x="7802" y="651"/>
                </a:lnTo>
                <a:lnTo>
                  <a:pt x="7797" y="658"/>
                </a:lnTo>
                <a:lnTo>
                  <a:pt x="7785" y="660"/>
                </a:lnTo>
                <a:lnTo>
                  <a:pt x="7771" y="661"/>
                </a:lnTo>
                <a:lnTo>
                  <a:pt x="7759" y="662"/>
                </a:lnTo>
                <a:lnTo>
                  <a:pt x="7773" y="668"/>
                </a:lnTo>
                <a:lnTo>
                  <a:pt x="7782" y="668"/>
                </a:lnTo>
                <a:lnTo>
                  <a:pt x="7788" y="668"/>
                </a:lnTo>
                <a:lnTo>
                  <a:pt x="7803" y="662"/>
                </a:lnTo>
                <a:lnTo>
                  <a:pt x="7820" y="660"/>
                </a:lnTo>
                <a:lnTo>
                  <a:pt x="7827" y="661"/>
                </a:lnTo>
                <a:lnTo>
                  <a:pt x="7861" y="666"/>
                </a:lnTo>
                <a:lnTo>
                  <a:pt x="7898" y="672"/>
                </a:lnTo>
                <a:lnTo>
                  <a:pt x="7935" y="675"/>
                </a:lnTo>
                <a:lnTo>
                  <a:pt x="7953" y="677"/>
                </a:lnTo>
                <a:lnTo>
                  <a:pt x="7968" y="677"/>
                </a:lnTo>
                <a:lnTo>
                  <a:pt x="7987" y="678"/>
                </a:lnTo>
                <a:lnTo>
                  <a:pt x="8013" y="680"/>
                </a:lnTo>
                <a:lnTo>
                  <a:pt x="8028" y="679"/>
                </a:lnTo>
                <a:lnTo>
                  <a:pt x="8029" y="678"/>
                </a:lnTo>
                <a:lnTo>
                  <a:pt x="8003" y="660"/>
                </a:lnTo>
                <a:lnTo>
                  <a:pt x="7992" y="654"/>
                </a:lnTo>
                <a:lnTo>
                  <a:pt x="7982" y="650"/>
                </a:lnTo>
                <a:lnTo>
                  <a:pt x="7908" y="630"/>
                </a:lnTo>
                <a:lnTo>
                  <a:pt x="7888" y="626"/>
                </a:lnTo>
                <a:lnTo>
                  <a:pt x="7867" y="623"/>
                </a:lnTo>
                <a:lnTo>
                  <a:pt x="7849" y="621"/>
                </a:lnTo>
                <a:close/>
                <a:moveTo>
                  <a:pt x="7775" y="609"/>
                </a:moveTo>
                <a:lnTo>
                  <a:pt x="7764" y="599"/>
                </a:lnTo>
                <a:lnTo>
                  <a:pt x="7758" y="595"/>
                </a:lnTo>
                <a:lnTo>
                  <a:pt x="7752" y="592"/>
                </a:lnTo>
                <a:lnTo>
                  <a:pt x="7743" y="590"/>
                </a:lnTo>
                <a:lnTo>
                  <a:pt x="7736" y="590"/>
                </a:lnTo>
                <a:lnTo>
                  <a:pt x="7708" y="590"/>
                </a:lnTo>
                <a:lnTo>
                  <a:pt x="7702" y="591"/>
                </a:lnTo>
                <a:lnTo>
                  <a:pt x="7697" y="593"/>
                </a:lnTo>
                <a:lnTo>
                  <a:pt x="7698" y="597"/>
                </a:lnTo>
                <a:lnTo>
                  <a:pt x="7724" y="612"/>
                </a:lnTo>
                <a:lnTo>
                  <a:pt x="7749" y="620"/>
                </a:lnTo>
                <a:lnTo>
                  <a:pt x="7755" y="621"/>
                </a:lnTo>
                <a:lnTo>
                  <a:pt x="7778" y="613"/>
                </a:lnTo>
                <a:lnTo>
                  <a:pt x="7775" y="609"/>
                </a:lnTo>
                <a:close/>
                <a:moveTo>
                  <a:pt x="7340" y="460"/>
                </a:moveTo>
                <a:lnTo>
                  <a:pt x="7355" y="465"/>
                </a:lnTo>
                <a:lnTo>
                  <a:pt x="7329" y="463"/>
                </a:lnTo>
                <a:lnTo>
                  <a:pt x="7328" y="466"/>
                </a:lnTo>
                <a:lnTo>
                  <a:pt x="7349" y="482"/>
                </a:lnTo>
                <a:lnTo>
                  <a:pt x="7378" y="499"/>
                </a:lnTo>
                <a:lnTo>
                  <a:pt x="7370" y="499"/>
                </a:lnTo>
                <a:lnTo>
                  <a:pt x="7357" y="497"/>
                </a:lnTo>
                <a:lnTo>
                  <a:pt x="7359" y="501"/>
                </a:lnTo>
                <a:lnTo>
                  <a:pt x="7366" y="505"/>
                </a:lnTo>
                <a:lnTo>
                  <a:pt x="7373" y="508"/>
                </a:lnTo>
                <a:lnTo>
                  <a:pt x="7400" y="518"/>
                </a:lnTo>
                <a:lnTo>
                  <a:pt x="7424" y="523"/>
                </a:lnTo>
                <a:lnTo>
                  <a:pt x="7433" y="524"/>
                </a:lnTo>
                <a:lnTo>
                  <a:pt x="7444" y="527"/>
                </a:lnTo>
                <a:lnTo>
                  <a:pt x="7475" y="540"/>
                </a:lnTo>
                <a:lnTo>
                  <a:pt x="7485" y="543"/>
                </a:lnTo>
                <a:lnTo>
                  <a:pt x="7496" y="546"/>
                </a:lnTo>
                <a:lnTo>
                  <a:pt x="7556" y="554"/>
                </a:lnTo>
                <a:lnTo>
                  <a:pt x="7567" y="556"/>
                </a:lnTo>
                <a:lnTo>
                  <a:pt x="7577" y="558"/>
                </a:lnTo>
                <a:lnTo>
                  <a:pt x="7584" y="557"/>
                </a:lnTo>
                <a:lnTo>
                  <a:pt x="7588" y="555"/>
                </a:lnTo>
                <a:lnTo>
                  <a:pt x="7588" y="550"/>
                </a:lnTo>
                <a:lnTo>
                  <a:pt x="7582" y="542"/>
                </a:lnTo>
                <a:lnTo>
                  <a:pt x="7577" y="537"/>
                </a:lnTo>
                <a:lnTo>
                  <a:pt x="7575" y="532"/>
                </a:lnTo>
                <a:lnTo>
                  <a:pt x="7578" y="531"/>
                </a:lnTo>
                <a:lnTo>
                  <a:pt x="7583" y="531"/>
                </a:lnTo>
                <a:lnTo>
                  <a:pt x="7607" y="538"/>
                </a:lnTo>
                <a:lnTo>
                  <a:pt x="7629" y="542"/>
                </a:lnTo>
                <a:lnTo>
                  <a:pt x="7641" y="541"/>
                </a:lnTo>
                <a:lnTo>
                  <a:pt x="7650" y="539"/>
                </a:lnTo>
                <a:lnTo>
                  <a:pt x="7687" y="534"/>
                </a:lnTo>
                <a:lnTo>
                  <a:pt x="7698" y="532"/>
                </a:lnTo>
                <a:lnTo>
                  <a:pt x="7708" y="529"/>
                </a:lnTo>
                <a:lnTo>
                  <a:pt x="7722" y="529"/>
                </a:lnTo>
                <a:lnTo>
                  <a:pt x="7734" y="532"/>
                </a:lnTo>
                <a:lnTo>
                  <a:pt x="7747" y="537"/>
                </a:lnTo>
                <a:lnTo>
                  <a:pt x="7759" y="541"/>
                </a:lnTo>
                <a:lnTo>
                  <a:pt x="7768" y="543"/>
                </a:lnTo>
                <a:lnTo>
                  <a:pt x="7775" y="544"/>
                </a:lnTo>
                <a:lnTo>
                  <a:pt x="7782" y="542"/>
                </a:lnTo>
                <a:lnTo>
                  <a:pt x="7788" y="540"/>
                </a:lnTo>
                <a:lnTo>
                  <a:pt x="7798" y="530"/>
                </a:lnTo>
                <a:lnTo>
                  <a:pt x="7774" y="523"/>
                </a:lnTo>
                <a:lnTo>
                  <a:pt x="7754" y="519"/>
                </a:lnTo>
                <a:lnTo>
                  <a:pt x="7745" y="517"/>
                </a:lnTo>
                <a:lnTo>
                  <a:pt x="7696" y="499"/>
                </a:lnTo>
                <a:lnTo>
                  <a:pt x="7686" y="495"/>
                </a:lnTo>
                <a:lnTo>
                  <a:pt x="7675" y="490"/>
                </a:lnTo>
                <a:lnTo>
                  <a:pt x="7645" y="473"/>
                </a:lnTo>
                <a:lnTo>
                  <a:pt x="7656" y="471"/>
                </a:lnTo>
                <a:lnTo>
                  <a:pt x="7667" y="468"/>
                </a:lnTo>
                <a:lnTo>
                  <a:pt x="7693" y="469"/>
                </a:lnTo>
                <a:lnTo>
                  <a:pt x="7703" y="473"/>
                </a:lnTo>
                <a:lnTo>
                  <a:pt x="7706" y="475"/>
                </a:lnTo>
                <a:lnTo>
                  <a:pt x="7706" y="480"/>
                </a:lnTo>
                <a:lnTo>
                  <a:pt x="7701" y="483"/>
                </a:lnTo>
                <a:lnTo>
                  <a:pt x="7711" y="491"/>
                </a:lnTo>
                <a:lnTo>
                  <a:pt x="7726" y="500"/>
                </a:lnTo>
                <a:lnTo>
                  <a:pt x="7742" y="506"/>
                </a:lnTo>
                <a:lnTo>
                  <a:pt x="7754" y="510"/>
                </a:lnTo>
                <a:lnTo>
                  <a:pt x="7783" y="518"/>
                </a:lnTo>
                <a:lnTo>
                  <a:pt x="7801" y="521"/>
                </a:lnTo>
                <a:lnTo>
                  <a:pt x="7815" y="521"/>
                </a:lnTo>
                <a:lnTo>
                  <a:pt x="7846" y="524"/>
                </a:lnTo>
                <a:lnTo>
                  <a:pt x="7857" y="523"/>
                </a:lnTo>
                <a:lnTo>
                  <a:pt x="7864" y="519"/>
                </a:lnTo>
                <a:lnTo>
                  <a:pt x="7873" y="505"/>
                </a:lnTo>
                <a:lnTo>
                  <a:pt x="7862" y="501"/>
                </a:lnTo>
                <a:lnTo>
                  <a:pt x="7851" y="497"/>
                </a:lnTo>
                <a:lnTo>
                  <a:pt x="7849" y="493"/>
                </a:lnTo>
                <a:lnTo>
                  <a:pt x="7854" y="487"/>
                </a:lnTo>
                <a:lnTo>
                  <a:pt x="7870" y="484"/>
                </a:lnTo>
                <a:lnTo>
                  <a:pt x="7862" y="481"/>
                </a:lnTo>
                <a:lnTo>
                  <a:pt x="7856" y="479"/>
                </a:lnTo>
                <a:lnTo>
                  <a:pt x="7720" y="456"/>
                </a:lnTo>
                <a:lnTo>
                  <a:pt x="7713" y="457"/>
                </a:lnTo>
                <a:lnTo>
                  <a:pt x="7702" y="460"/>
                </a:lnTo>
                <a:lnTo>
                  <a:pt x="7695" y="460"/>
                </a:lnTo>
                <a:lnTo>
                  <a:pt x="7678" y="459"/>
                </a:lnTo>
                <a:lnTo>
                  <a:pt x="7657" y="456"/>
                </a:lnTo>
                <a:lnTo>
                  <a:pt x="7638" y="452"/>
                </a:lnTo>
                <a:lnTo>
                  <a:pt x="7591" y="441"/>
                </a:lnTo>
                <a:lnTo>
                  <a:pt x="7566" y="435"/>
                </a:lnTo>
                <a:lnTo>
                  <a:pt x="7546" y="433"/>
                </a:lnTo>
                <a:lnTo>
                  <a:pt x="7544" y="439"/>
                </a:lnTo>
                <a:lnTo>
                  <a:pt x="7537" y="445"/>
                </a:lnTo>
                <a:lnTo>
                  <a:pt x="7537" y="447"/>
                </a:lnTo>
                <a:lnTo>
                  <a:pt x="7539" y="450"/>
                </a:lnTo>
                <a:lnTo>
                  <a:pt x="7545" y="456"/>
                </a:lnTo>
                <a:lnTo>
                  <a:pt x="7554" y="462"/>
                </a:lnTo>
                <a:lnTo>
                  <a:pt x="7561" y="466"/>
                </a:lnTo>
                <a:lnTo>
                  <a:pt x="7567" y="470"/>
                </a:lnTo>
                <a:lnTo>
                  <a:pt x="7570" y="474"/>
                </a:lnTo>
                <a:lnTo>
                  <a:pt x="7568" y="476"/>
                </a:lnTo>
                <a:lnTo>
                  <a:pt x="7557" y="475"/>
                </a:lnTo>
                <a:lnTo>
                  <a:pt x="7553" y="474"/>
                </a:lnTo>
                <a:lnTo>
                  <a:pt x="7547" y="473"/>
                </a:lnTo>
                <a:lnTo>
                  <a:pt x="7540" y="471"/>
                </a:lnTo>
                <a:lnTo>
                  <a:pt x="7521" y="462"/>
                </a:lnTo>
                <a:lnTo>
                  <a:pt x="7510" y="460"/>
                </a:lnTo>
                <a:lnTo>
                  <a:pt x="7504" y="461"/>
                </a:lnTo>
                <a:lnTo>
                  <a:pt x="7495" y="459"/>
                </a:lnTo>
                <a:lnTo>
                  <a:pt x="7460" y="448"/>
                </a:lnTo>
                <a:lnTo>
                  <a:pt x="7439" y="443"/>
                </a:lnTo>
                <a:lnTo>
                  <a:pt x="7410" y="437"/>
                </a:lnTo>
                <a:lnTo>
                  <a:pt x="7400" y="435"/>
                </a:lnTo>
                <a:lnTo>
                  <a:pt x="7388" y="431"/>
                </a:lnTo>
                <a:lnTo>
                  <a:pt x="7377" y="428"/>
                </a:lnTo>
                <a:lnTo>
                  <a:pt x="7370" y="428"/>
                </a:lnTo>
                <a:lnTo>
                  <a:pt x="7355" y="433"/>
                </a:lnTo>
                <a:lnTo>
                  <a:pt x="7343" y="435"/>
                </a:lnTo>
                <a:lnTo>
                  <a:pt x="7340" y="437"/>
                </a:lnTo>
                <a:lnTo>
                  <a:pt x="7341" y="440"/>
                </a:lnTo>
                <a:lnTo>
                  <a:pt x="7339" y="442"/>
                </a:lnTo>
                <a:lnTo>
                  <a:pt x="7327" y="443"/>
                </a:lnTo>
                <a:lnTo>
                  <a:pt x="7321" y="445"/>
                </a:lnTo>
                <a:lnTo>
                  <a:pt x="7321" y="448"/>
                </a:lnTo>
                <a:lnTo>
                  <a:pt x="7323" y="452"/>
                </a:lnTo>
                <a:lnTo>
                  <a:pt x="7340" y="460"/>
                </a:lnTo>
                <a:close/>
                <a:moveTo>
                  <a:pt x="7796" y="825"/>
                </a:moveTo>
                <a:lnTo>
                  <a:pt x="7793" y="826"/>
                </a:lnTo>
                <a:lnTo>
                  <a:pt x="7792" y="827"/>
                </a:lnTo>
                <a:lnTo>
                  <a:pt x="7792" y="828"/>
                </a:lnTo>
                <a:lnTo>
                  <a:pt x="7796" y="830"/>
                </a:lnTo>
                <a:lnTo>
                  <a:pt x="7813" y="834"/>
                </a:lnTo>
                <a:lnTo>
                  <a:pt x="7819" y="834"/>
                </a:lnTo>
                <a:lnTo>
                  <a:pt x="7821" y="832"/>
                </a:lnTo>
                <a:lnTo>
                  <a:pt x="7824" y="832"/>
                </a:lnTo>
                <a:lnTo>
                  <a:pt x="7828" y="833"/>
                </a:lnTo>
                <a:lnTo>
                  <a:pt x="7839" y="836"/>
                </a:lnTo>
                <a:lnTo>
                  <a:pt x="7847" y="837"/>
                </a:lnTo>
                <a:lnTo>
                  <a:pt x="7855" y="830"/>
                </a:lnTo>
                <a:lnTo>
                  <a:pt x="7849" y="827"/>
                </a:lnTo>
                <a:lnTo>
                  <a:pt x="7840" y="823"/>
                </a:lnTo>
                <a:lnTo>
                  <a:pt x="7837" y="823"/>
                </a:lnTo>
                <a:lnTo>
                  <a:pt x="7801" y="823"/>
                </a:lnTo>
                <a:lnTo>
                  <a:pt x="7796" y="825"/>
                </a:lnTo>
                <a:close/>
                <a:moveTo>
                  <a:pt x="7959" y="390"/>
                </a:moveTo>
                <a:lnTo>
                  <a:pt x="7960" y="389"/>
                </a:lnTo>
                <a:lnTo>
                  <a:pt x="7955" y="383"/>
                </a:lnTo>
                <a:lnTo>
                  <a:pt x="7958" y="380"/>
                </a:lnTo>
                <a:lnTo>
                  <a:pt x="7921" y="383"/>
                </a:lnTo>
                <a:lnTo>
                  <a:pt x="7913" y="389"/>
                </a:lnTo>
                <a:lnTo>
                  <a:pt x="7914" y="391"/>
                </a:lnTo>
                <a:lnTo>
                  <a:pt x="7959" y="390"/>
                </a:lnTo>
                <a:close/>
                <a:moveTo>
                  <a:pt x="4641" y="424"/>
                </a:moveTo>
                <a:lnTo>
                  <a:pt x="4624" y="420"/>
                </a:lnTo>
                <a:lnTo>
                  <a:pt x="4623" y="423"/>
                </a:lnTo>
                <a:lnTo>
                  <a:pt x="4626" y="427"/>
                </a:lnTo>
                <a:lnTo>
                  <a:pt x="4651" y="428"/>
                </a:lnTo>
                <a:lnTo>
                  <a:pt x="4665" y="431"/>
                </a:lnTo>
                <a:lnTo>
                  <a:pt x="4682" y="431"/>
                </a:lnTo>
                <a:lnTo>
                  <a:pt x="4696" y="434"/>
                </a:lnTo>
                <a:lnTo>
                  <a:pt x="4695" y="430"/>
                </a:lnTo>
                <a:lnTo>
                  <a:pt x="4692" y="427"/>
                </a:lnTo>
                <a:lnTo>
                  <a:pt x="4699" y="425"/>
                </a:lnTo>
                <a:lnTo>
                  <a:pt x="4706" y="426"/>
                </a:lnTo>
                <a:lnTo>
                  <a:pt x="4704" y="423"/>
                </a:lnTo>
                <a:lnTo>
                  <a:pt x="4698" y="421"/>
                </a:lnTo>
                <a:lnTo>
                  <a:pt x="4679" y="419"/>
                </a:lnTo>
                <a:lnTo>
                  <a:pt x="4675" y="422"/>
                </a:lnTo>
                <a:lnTo>
                  <a:pt x="4649" y="420"/>
                </a:lnTo>
                <a:lnTo>
                  <a:pt x="4641" y="424"/>
                </a:lnTo>
                <a:close/>
                <a:moveTo>
                  <a:pt x="3959" y="599"/>
                </a:moveTo>
                <a:lnTo>
                  <a:pt x="3951" y="600"/>
                </a:lnTo>
                <a:lnTo>
                  <a:pt x="3949" y="602"/>
                </a:lnTo>
                <a:lnTo>
                  <a:pt x="3954" y="604"/>
                </a:lnTo>
                <a:lnTo>
                  <a:pt x="3962" y="606"/>
                </a:lnTo>
                <a:lnTo>
                  <a:pt x="3972" y="608"/>
                </a:lnTo>
                <a:lnTo>
                  <a:pt x="3976" y="605"/>
                </a:lnTo>
                <a:lnTo>
                  <a:pt x="3973" y="603"/>
                </a:lnTo>
                <a:lnTo>
                  <a:pt x="3966" y="600"/>
                </a:lnTo>
                <a:lnTo>
                  <a:pt x="3959" y="599"/>
                </a:lnTo>
                <a:close/>
                <a:moveTo>
                  <a:pt x="3200" y="161"/>
                </a:moveTo>
                <a:lnTo>
                  <a:pt x="3220" y="163"/>
                </a:lnTo>
                <a:lnTo>
                  <a:pt x="3231" y="163"/>
                </a:lnTo>
                <a:lnTo>
                  <a:pt x="3235" y="167"/>
                </a:lnTo>
                <a:lnTo>
                  <a:pt x="3245" y="167"/>
                </a:lnTo>
                <a:lnTo>
                  <a:pt x="3291" y="167"/>
                </a:lnTo>
                <a:lnTo>
                  <a:pt x="3287" y="165"/>
                </a:lnTo>
                <a:lnTo>
                  <a:pt x="3273" y="162"/>
                </a:lnTo>
                <a:lnTo>
                  <a:pt x="3214" y="156"/>
                </a:lnTo>
                <a:lnTo>
                  <a:pt x="3211" y="158"/>
                </a:lnTo>
                <a:lnTo>
                  <a:pt x="3201" y="156"/>
                </a:lnTo>
                <a:lnTo>
                  <a:pt x="3193" y="155"/>
                </a:lnTo>
                <a:lnTo>
                  <a:pt x="3189" y="156"/>
                </a:lnTo>
                <a:lnTo>
                  <a:pt x="3191" y="157"/>
                </a:lnTo>
                <a:lnTo>
                  <a:pt x="3200" y="161"/>
                </a:lnTo>
                <a:close/>
                <a:moveTo>
                  <a:pt x="3484" y="702"/>
                </a:moveTo>
                <a:lnTo>
                  <a:pt x="3504" y="708"/>
                </a:lnTo>
                <a:lnTo>
                  <a:pt x="3515" y="710"/>
                </a:lnTo>
                <a:lnTo>
                  <a:pt x="3520" y="711"/>
                </a:lnTo>
                <a:lnTo>
                  <a:pt x="3521" y="711"/>
                </a:lnTo>
                <a:lnTo>
                  <a:pt x="3521" y="708"/>
                </a:lnTo>
                <a:lnTo>
                  <a:pt x="3518" y="706"/>
                </a:lnTo>
                <a:lnTo>
                  <a:pt x="3515" y="702"/>
                </a:lnTo>
                <a:lnTo>
                  <a:pt x="3517" y="696"/>
                </a:lnTo>
                <a:lnTo>
                  <a:pt x="3531" y="693"/>
                </a:lnTo>
                <a:lnTo>
                  <a:pt x="3512" y="690"/>
                </a:lnTo>
                <a:lnTo>
                  <a:pt x="3503" y="688"/>
                </a:lnTo>
                <a:lnTo>
                  <a:pt x="3490" y="688"/>
                </a:lnTo>
                <a:lnTo>
                  <a:pt x="3478" y="689"/>
                </a:lnTo>
                <a:lnTo>
                  <a:pt x="3476" y="692"/>
                </a:lnTo>
                <a:lnTo>
                  <a:pt x="3476" y="697"/>
                </a:lnTo>
                <a:lnTo>
                  <a:pt x="3484" y="702"/>
                </a:lnTo>
                <a:close/>
                <a:moveTo>
                  <a:pt x="3292" y="72"/>
                </a:moveTo>
                <a:lnTo>
                  <a:pt x="3344" y="69"/>
                </a:lnTo>
                <a:lnTo>
                  <a:pt x="3362" y="68"/>
                </a:lnTo>
                <a:lnTo>
                  <a:pt x="3362" y="67"/>
                </a:lnTo>
                <a:lnTo>
                  <a:pt x="3362" y="64"/>
                </a:lnTo>
                <a:lnTo>
                  <a:pt x="3351" y="62"/>
                </a:lnTo>
                <a:lnTo>
                  <a:pt x="3323" y="60"/>
                </a:lnTo>
                <a:lnTo>
                  <a:pt x="3290" y="61"/>
                </a:lnTo>
                <a:lnTo>
                  <a:pt x="3286" y="64"/>
                </a:lnTo>
                <a:lnTo>
                  <a:pt x="3283" y="69"/>
                </a:lnTo>
                <a:lnTo>
                  <a:pt x="3286" y="70"/>
                </a:lnTo>
                <a:lnTo>
                  <a:pt x="3292" y="72"/>
                </a:lnTo>
                <a:close/>
                <a:moveTo>
                  <a:pt x="3621" y="661"/>
                </a:moveTo>
                <a:lnTo>
                  <a:pt x="3627" y="661"/>
                </a:lnTo>
                <a:lnTo>
                  <a:pt x="3587" y="651"/>
                </a:lnTo>
                <a:lnTo>
                  <a:pt x="3580" y="652"/>
                </a:lnTo>
                <a:lnTo>
                  <a:pt x="3578" y="654"/>
                </a:lnTo>
                <a:lnTo>
                  <a:pt x="3590" y="658"/>
                </a:lnTo>
                <a:lnTo>
                  <a:pt x="3621" y="661"/>
                </a:lnTo>
                <a:close/>
                <a:moveTo>
                  <a:pt x="3544" y="660"/>
                </a:moveTo>
                <a:lnTo>
                  <a:pt x="3565" y="660"/>
                </a:lnTo>
                <a:lnTo>
                  <a:pt x="3568" y="658"/>
                </a:lnTo>
                <a:lnTo>
                  <a:pt x="3574" y="652"/>
                </a:lnTo>
                <a:lnTo>
                  <a:pt x="3573" y="651"/>
                </a:lnTo>
                <a:lnTo>
                  <a:pt x="3565" y="650"/>
                </a:lnTo>
                <a:lnTo>
                  <a:pt x="3544" y="653"/>
                </a:lnTo>
                <a:lnTo>
                  <a:pt x="3535" y="658"/>
                </a:lnTo>
                <a:lnTo>
                  <a:pt x="3535" y="662"/>
                </a:lnTo>
                <a:lnTo>
                  <a:pt x="3544" y="660"/>
                </a:lnTo>
                <a:close/>
                <a:moveTo>
                  <a:pt x="3086" y="914"/>
                </a:moveTo>
                <a:lnTo>
                  <a:pt x="3093" y="918"/>
                </a:lnTo>
                <a:lnTo>
                  <a:pt x="3097" y="919"/>
                </a:lnTo>
                <a:lnTo>
                  <a:pt x="3095" y="916"/>
                </a:lnTo>
                <a:lnTo>
                  <a:pt x="3081" y="902"/>
                </a:lnTo>
                <a:lnTo>
                  <a:pt x="3078" y="896"/>
                </a:lnTo>
                <a:lnTo>
                  <a:pt x="3076" y="895"/>
                </a:lnTo>
                <a:lnTo>
                  <a:pt x="3075" y="897"/>
                </a:lnTo>
                <a:lnTo>
                  <a:pt x="3075" y="899"/>
                </a:lnTo>
                <a:lnTo>
                  <a:pt x="3081" y="909"/>
                </a:lnTo>
                <a:lnTo>
                  <a:pt x="3086" y="914"/>
                </a:lnTo>
                <a:close/>
                <a:moveTo>
                  <a:pt x="2703" y="970"/>
                </a:moveTo>
                <a:lnTo>
                  <a:pt x="2698" y="968"/>
                </a:lnTo>
                <a:lnTo>
                  <a:pt x="2681" y="963"/>
                </a:lnTo>
                <a:lnTo>
                  <a:pt x="2663" y="955"/>
                </a:lnTo>
                <a:lnTo>
                  <a:pt x="2637" y="946"/>
                </a:lnTo>
                <a:lnTo>
                  <a:pt x="2627" y="941"/>
                </a:lnTo>
                <a:lnTo>
                  <a:pt x="2618" y="936"/>
                </a:lnTo>
                <a:lnTo>
                  <a:pt x="2608" y="931"/>
                </a:lnTo>
                <a:lnTo>
                  <a:pt x="2590" y="925"/>
                </a:lnTo>
                <a:lnTo>
                  <a:pt x="2586" y="923"/>
                </a:lnTo>
                <a:lnTo>
                  <a:pt x="2583" y="922"/>
                </a:lnTo>
                <a:lnTo>
                  <a:pt x="2571" y="925"/>
                </a:lnTo>
                <a:lnTo>
                  <a:pt x="2565" y="932"/>
                </a:lnTo>
                <a:lnTo>
                  <a:pt x="2562" y="932"/>
                </a:lnTo>
                <a:lnTo>
                  <a:pt x="2556" y="935"/>
                </a:lnTo>
                <a:lnTo>
                  <a:pt x="2555" y="940"/>
                </a:lnTo>
                <a:lnTo>
                  <a:pt x="2566" y="951"/>
                </a:lnTo>
                <a:lnTo>
                  <a:pt x="2569" y="953"/>
                </a:lnTo>
                <a:lnTo>
                  <a:pt x="2573" y="957"/>
                </a:lnTo>
                <a:lnTo>
                  <a:pt x="2577" y="960"/>
                </a:lnTo>
                <a:lnTo>
                  <a:pt x="2602" y="974"/>
                </a:lnTo>
                <a:lnTo>
                  <a:pt x="2606" y="975"/>
                </a:lnTo>
                <a:lnTo>
                  <a:pt x="2610" y="972"/>
                </a:lnTo>
                <a:lnTo>
                  <a:pt x="2614" y="972"/>
                </a:lnTo>
                <a:lnTo>
                  <a:pt x="2623" y="974"/>
                </a:lnTo>
                <a:lnTo>
                  <a:pt x="2631" y="974"/>
                </a:lnTo>
                <a:lnTo>
                  <a:pt x="2641" y="976"/>
                </a:lnTo>
                <a:lnTo>
                  <a:pt x="2650" y="983"/>
                </a:lnTo>
                <a:lnTo>
                  <a:pt x="2651" y="988"/>
                </a:lnTo>
                <a:lnTo>
                  <a:pt x="2656" y="989"/>
                </a:lnTo>
                <a:lnTo>
                  <a:pt x="2663" y="991"/>
                </a:lnTo>
                <a:lnTo>
                  <a:pt x="2669" y="992"/>
                </a:lnTo>
                <a:lnTo>
                  <a:pt x="2676" y="992"/>
                </a:lnTo>
                <a:lnTo>
                  <a:pt x="2683" y="990"/>
                </a:lnTo>
                <a:lnTo>
                  <a:pt x="2697" y="992"/>
                </a:lnTo>
                <a:lnTo>
                  <a:pt x="2703" y="990"/>
                </a:lnTo>
                <a:lnTo>
                  <a:pt x="2710" y="989"/>
                </a:lnTo>
                <a:lnTo>
                  <a:pt x="2710" y="983"/>
                </a:lnTo>
                <a:lnTo>
                  <a:pt x="2707" y="975"/>
                </a:lnTo>
                <a:lnTo>
                  <a:pt x="2703" y="970"/>
                </a:lnTo>
                <a:close/>
                <a:moveTo>
                  <a:pt x="2480" y="899"/>
                </a:moveTo>
                <a:lnTo>
                  <a:pt x="2474" y="896"/>
                </a:lnTo>
                <a:lnTo>
                  <a:pt x="2467" y="893"/>
                </a:lnTo>
                <a:lnTo>
                  <a:pt x="2436" y="886"/>
                </a:lnTo>
                <a:lnTo>
                  <a:pt x="2422" y="882"/>
                </a:lnTo>
                <a:lnTo>
                  <a:pt x="2385" y="866"/>
                </a:lnTo>
                <a:lnTo>
                  <a:pt x="2349" y="844"/>
                </a:lnTo>
                <a:lnTo>
                  <a:pt x="2328" y="830"/>
                </a:lnTo>
                <a:lnTo>
                  <a:pt x="2306" y="814"/>
                </a:lnTo>
                <a:lnTo>
                  <a:pt x="2299" y="806"/>
                </a:lnTo>
                <a:lnTo>
                  <a:pt x="2290" y="798"/>
                </a:lnTo>
                <a:lnTo>
                  <a:pt x="2276" y="793"/>
                </a:lnTo>
                <a:lnTo>
                  <a:pt x="2279" y="786"/>
                </a:lnTo>
                <a:lnTo>
                  <a:pt x="2277" y="777"/>
                </a:lnTo>
                <a:lnTo>
                  <a:pt x="2280" y="770"/>
                </a:lnTo>
                <a:lnTo>
                  <a:pt x="2280" y="767"/>
                </a:lnTo>
                <a:lnTo>
                  <a:pt x="2269" y="759"/>
                </a:lnTo>
                <a:lnTo>
                  <a:pt x="2266" y="753"/>
                </a:lnTo>
                <a:lnTo>
                  <a:pt x="2263" y="751"/>
                </a:lnTo>
                <a:lnTo>
                  <a:pt x="2260" y="746"/>
                </a:lnTo>
                <a:lnTo>
                  <a:pt x="2263" y="743"/>
                </a:lnTo>
                <a:lnTo>
                  <a:pt x="2260" y="739"/>
                </a:lnTo>
                <a:lnTo>
                  <a:pt x="2262" y="736"/>
                </a:lnTo>
                <a:lnTo>
                  <a:pt x="2272" y="734"/>
                </a:lnTo>
                <a:lnTo>
                  <a:pt x="2275" y="728"/>
                </a:lnTo>
                <a:lnTo>
                  <a:pt x="2274" y="724"/>
                </a:lnTo>
                <a:lnTo>
                  <a:pt x="2273" y="720"/>
                </a:lnTo>
                <a:lnTo>
                  <a:pt x="2278" y="718"/>
                </a:lnTo>
                <a:lnTo>
                  <a:pt x="2296" y="718"/>
                </a:lnTo>
                <a:lnTo>
                  <a:pt x="2298" y="716"/>
                </a:lnTo>
                <a:lnTo>
                  <a:pt x="2299" y="713"/>
                </a:lnTo>
                <a:lnTo>
                  <a:pt x="2298" y="708"/>
                </a:lnTo>
                <a:lnTo>
                  <a:pt x="2294" y="701"/>
                </a:lnTo>
                <a:lnTo>
                  <a:pt x="2293" y="696"/>
                </a:lnTo>
                <a:lnTo>
                  <a:pt x="2299" y="689"/>
                </a:lnTo>
                <a:lnTo>
                  <a:pt x="2303" y="687"/>
                </a:lnTo>
                <a:lnTo>
                  <a:pt x="2302" y="682"/>
                </a:lnTo>
                <a:lnTo>
                  <a:pt x="2296" y="680"/>
                </a:lnTo>
                <a:lnTo>
                  <a:pt x="2281" y="677"/>
                </a:lnTo>
                <a:lnTo>
                  <a:pt x="2258" y="676"/>
                </a:lnTo>
                <a:lnTo>
                  <a:pt x="2225" y="672"/>
                </a:lnTo>
                <a:lnTo>
                  <a:pt x="2210" y="668"/>
                </a:lnTo>
                <a:lnTo>
                  <a:pt x="2197" y="666"/>
                </a:lnTo>
                <a:lnTo>
                  <a:pt x="2188" y="666"/>
                </a:lnTo>
                <a:lnTo>
                  <a:pt x="2181" y="667"/>
                </a:lnTo>
                <a:lnTo>
                  <a:pt x="2161" y="673"/>
                </a:lnTo>
                <a:lnTo>
                  <a:pt x="2153" y="675"/>
                </a:lnTo>
                <a:lnTo>
                  <a:pt x="2145" y="675"/>
                </a:lnTo>
                <a:lnTo>
                  <a:pt x="2130" y="673"/>
                </a:lnTo>
                <a:lnTo>
                  <a:pt x="2123" y="674"/>
                </a:lnTo>
                <a:lnTo>
                  <a:pt x="2116" y="677"/>
                </a:lnTo>
                <a:lnTo>
                  <a:pt x="2109" y="678"/>
                </a:lnTo>
                <a:lnTo>
                  <a:pt x="2100" y="680"/>
                </a:lnTo>
                <a:lnTo>
                  <a:pt x="2094" y="683"/>
                </a:lnTo>
                <a:lnTo>
                  <a:pt x="2092" y="686"/>
                </a:lnTo>
                <a:lnTo>
                  <a:pt x="2093" y="690"/>
                </a:lnTo>
                <a:lnTo>
                  <a:pt x="2100" y="698"/>
                </a:lnTo>
                <a:lnTo>
                  <a:pt x="2102" y="702"/>
                </a:lnTo>
                <a:lnTo>
                  <a:pt x="2112" y="707"/>
                </a:lnTo>
                <a:lnTo>
                  <a:pt x="2105" y="708"/>
                </a:lnTo>
                <a:lnTo>
                  <a:pt x="2096" y="707"/>
                </a:lnTo>
                <a:lnTo>
                  <a:pt x="2089" y="707"/>
                </a:lnTo>
                <a:lnTo>
                  <a:pt x="2082" y="708"/>
                </a:lnTo>
                <a:lnTo>
                  <a:pt x="2077" y="710"/>
                </a:lnTo>
                <a:lnTo>
                  <a:pt x="2064" y="718"/>
                </a:lnTo>
                <a:lnTo>
                  <a:pt x="2062" y="720"/>
                </a:lnTo>
                <a:lnTo>
                  <a:pt x="2062" y="722"/>
                </a:lnTo>
                <a:lnTo>
                  <a:pt x="2069" y="725"/>
                </a:lnTo>
                <a:lnTo>
                  <a:pt x="2075" y="727"/>
                </a:lnTo>
                <a:lnTo>
                  <a:pt x="2091" y="728"/>
                </a:lnTo>
                <a:lnTo>
                  <a:pt x="2088" y="732"/>
                </a:lnTo>
                <a:lnTo>
                  <a:pt x="2088" y="735"/>
                </a:lnTo>
                <a:lnTo>
                  <a:pt x="2092" y="738"/>
                </a:lnTo>
                <a:lnTo>
                  <a:pt x="2087" y="744"/>
                </a:lnTo>
                <a:lnTo>
                  <a:pt x="2086" y="748"/>
                </a:lnTo>
                <a:lnTo>
                  <a:pt x="2087" y="752"/>
                </a:lnTo>
                <a:lnTo>
                  <a:pt x="2086" y="757"/>
                </a:lnTo>
                <a:lnTo>
                  <a:pt x="2085" y="760"/>
                </a:lnTo>
                <a:lnTo>
                  <a:pt x="2083" y="761"/>
                </a:lnTo>
                <a:lnTo>
                  <a:pt x="2076" y="764"/>
                </a:lnTo>
                <a:lnTo>
                  <a:pt x="2074" y="769"/>
                </a:lnTo>
                <a:lnTo>
                  <a:pt x="2071" y="773"/>
                </a:lnTo>
                <a:lnTo>
                  <a:pt x="2066" y="775"/>
                </a:lnTo>
                <a:lnTo>
                  <a:pt x="2053" y="775"/>
                </a:lnTo>
                <a:lnTo>
                  <a:pt x="2040" y="773"/>
                </a:lnTo>
                <a:lnTo>
                  <a:pt x="2035" y="774"/>
                </a:lnTo>
                <a:lnTo>
                  <a:pt x="2027" y="777"/>
                </a:lnTo>
                <a:lnTo>
                  <a:pt x="2023" y="780"/>
                </a:lnTo>
                <a:lnTo>
                  <a:pt x="2020" y="789"/>
                </a:lnTo>
                <a:lnTo>
                  <a:pt x="2019" y="793"/>
                </a:lnTo>
                <a:lnTo>
                  <a:pt x="2021" y="802"/>
                </a:lnTo>
                <a:lnTo>
                  <a:pt x="2024" y="806"/>
                </a:lnTo>
                <a:lnTo>
                  <a:pt x="2033" y="817"/>
                </a:lnTo>
                <a:lnTo>
                  <a:pt x="2041" y="824"/>
                </a:lnTo>
                <a:lnTo>
                  <a:pt x="2049" y="828"/>
                </a:lnTo>
                <a:lnTo>
                  <a:pt x="2058" y="831"/>
                </a:lnTo>
                <a:lnTo>
                  <a:pt x="2068" y="833"/>
                </a:lnTo>
                <a:lnTo>
                  <a:pt x="2084" y="831"/>
                </a:lnTo>
                <a:lnTo>
                  <a:pt x="2098" y="827"/>
                </a:lnTo>
                <a:lnTo>
                  <a:pt x="2116" y="830"/>
                </a:lnTo>
                <a:lnTo>
                  <a:pt x="2132" y="831"/>
                </a:lnTo>
                <a:lnTo>
                  <a:pt x="2161" y="827"/>
                </a:lnTo>
                <a:lnTo>
                  <a:pt x="2165" y="828"/>
                </a:lnTo>
                <a:lnTo>
                  <a:pt x="2162" y="832"/>
                </a:lnTo>
                <a:lnTo>
                  <a:pt x="2163" y="839"/>
                </a:lnTo>
                <a:lnTo>
                  <a:pt x="2172" y="844"/>
                </a:lnTo>
                <a:lnTo>
                  <a:pt x="2178" y="844"/>
                </a:lnTo>
                <a:lnTo>
                  <a:pt x="2186" y="845"/>
                </a:lnTo>
                <a:lnTo>
                  <a:pt x="2185" y="848"/>
                </a:lnTo>
                <a:lnTo>
                  <a:pt x="2208" y="857"/>
                </a:lnTo>
                <a:lnTo>
                  <a:pt x="2230" y="863"/>
                </a:lnTo>
                <a:lnTo>
                  <a:pt x="2225" y="866"/>
                </a:lnTo>
                <a:lnTo>
                  <a:pt x="2213" y="862"/>
                </a:lnTo>
                <a:lnTo>
                  <a:pt x="2207" y="863"/>
                </a:lnTo>
                <a:lnTo>
                  <a:pt x="2211" y="869"/>
                </a:lnTo>
                <a:lnTo>
                  <a:pt x="2198" y="868"/>
                </a:lnTo>
                <a:lnTo>
                  <a:pt x="2193" y="871"/>
                </a:lnTo>
                <a:lnTo>
                  <a:pt x="2196" y="875"/>
                </a:lnTo>
                <a:lnTo>
                  <a:pt x="2199" y="879"/>
                </a:lnTo>
                <a:lnTo>
                  <a:pt x="2200" y="883"/>
                </a:lnTo>
                <a:lnTo>
                  <a:pt x="2191" y="884"/>
                </a:lnTo>
                <a:lnTo>
                  <a:pt x="2186" y="886"/>
                </a:lnTo>
                <a:lnTo>
                  <a:pt x="2211" y="892"/>
                </a:lnTo>
                <a:lnTo>
                  <a:pt x="2245" y="896"/>
                </a:lnTo>
                <a:lnTo>
                  <a:pt x="2255" y="898"/>
                </a:lnTo>
                <a:lnTo>
                  <a:pt x="2269" y="902"/>
                </a:lnTo>
                <a:lnTo>
                  <a:pt x="2275" y="903"/>
                </a:lnTo>
                <a:lnTo>
                  <a:pt x="2275" y="900"/>
                </a:lnTo>
                <a:lnTo>
                  <a:pt x="2276" y="898"/>
                </a:lnTo>
                <a:lnTo>
                  <a:pt x="2293" y="904"/>
                </a:lnTo>
                <a:lnTo>
                  <a:pt x="2306" y="905"/>
                </a:lnTo>
                <a:lnTo>
                  <a:pt x="2320" y="905"/>
                </a:lnTo>
                <a:lnTo>
                  <a:pt x="2349" y="902"/>
                </a:lnTo>
                <a:lnTo>
                  <a:pt x="2351" y="904"/>
                </a:lnTo>
                <a:lnTo>
                  <a:pt x="2352" y="907"/>
                </a:lnTo>
                <a:lnTo>
                  <a:pt x="2359" y="909"/>
                </a:lnTo>
                <a:lnTo>
                  <a:pt x="2366" y="908"/>
                </a:lnTo>
                <a:lnTo>
                  <a:pt x="2368" y="906"/>
                </a:lnTo>
                <a:lnTo>
                  <a:pt x="2378" y="909"/>
                </a:lnTo>
                <a:lnTo>
                  <a:pt x="2379" y="906"/>
                </a:lnTo>
                <a:lnTo>
                  <a:pt x="2381" y="905"/>
                </a:lnTo>
                <a:lnTo>
                  <a:pt x="2405" y="914"/>
                </a:lnTo>
                <a:lnTo>
                  <a:pt x="2409" y="913"/>
                </a:lnTo>
                <a:lnTo>
                  <a:pt x="2412" y="911"/>
                </a:lnTo>
                <a:lnTo>
                  <a:pt x="2400" y="905"/>
                </a:lnTo>
                <a:lnTo>
                  <a:pt x="2394" y="904"/>
                </a:lnTo>
                <a:lnTo>
                  <a:pt x="2387" y="900"/>
                </a:lnTo>
                <a:lnTo>
                  <a:pt x="2395" y="899"/>
                </a:lnTo>
                <a:lnTo>
                  <a:pt x="2404" y="899"/>
                </a:lnTo>
                <a:lnTo>
                  <a:pt x="2409" y="902"/>
                </a:lnTo>
                <a:lnTo>
                  <a:pt x="2414" y="906"/>
                </a:lnTo>
                <a:lnTo>
                  <a:pt x="2416" y="906"/>
                </a:lnTo>
                <a:lnTo>
                  <a:pt x="2452" y="911"/>
                </a:lnTo>
                <a:lnTo>
                  <a:pt x="2458" y="910"/>
                </a:lnTo>
                <a:lnTo>
                  <a:pt x="2458" y="907"/>
                </a:lnTo>
                <a:lnTo>
                  <a:pt x="2469" y="905"/>
                </a:lnTo>
                <a:lnTo>
                  <a:pt x="2480" y="899"/>
                </a:lnTo>
                <a:close/>
                <a:moveTo>
                  <a:pt x="3703" y="760"/>
                </a:moveTo>
                <a:lnTo>
                  <a:pt x="3719" y="762"/>
                </a:lnTo>
                <a:lnTo>
                  <a:pt x="3751" y="761"/>
                </a:lnTo>
                <a:lnTo>
                  <a:pt x="3760" y="759"/>
                </a:lnTo>
                <a:lnTo>
                  <a:pt x="3771" y="752"/>
                </a:lnTo>
                <a:lnTo>
                  <a:pt x="3779" y="750"/>
                </a:lnTo>
                <a:lnTo>
                  <a:pt x="3789" y="744"/>
                </a:lnTo>
                <a:lnTo>
                  <a:pt x="3787" y="742"/>
                </a:lnTo>
                <a:lnTo>
                  <a:pt x="3779" y="738"/>
                </a:lnTo>
                <a:lnTo>
                  <a:pt x="3739" y="731"/>
                </a:lnTo>
                <a:lnTo>
                  <a:pt x="3728" y="731"/>
                </a:lnTo>
                <a:lnTo>
                  <a:pt x="3719" y="737"/>
                </a:lnTo>
                <a:lnTo>
                  <a:pt x="3715" y="744"/>
                </a:lnTo>
                <a:lnTo>
                  <a:pt x="3711" y="748"/>
                </a:lnTo>
                <a:lnTo>
                  <a:pt x="3699" y="754"/>
                </a:lnTo>
                <a:lnTo>
                  <a:pt x="3699" y="759"/>
                </a:lnTo>
                <a:lnTo>
                  <a:pt x="3703" y="760"/>
                </a:lnTo>
                <a:close/>
                <a:moveTo>
                  <a:pt x="3196" y="684"/>
                </a:moveTo>
                <a:lnTo>
                  <a:pt x="3195" y="688"/>
                </a:lnTo>
                <a:lnTo>
                  <a:pt x="3196" y="692"/>
                </a:lnTo>
                <a:lnTo>
                  <a:pt x="3208" y="696"/>
                </a:lnTo>
                <a:lnTo>
                  <a:pt x="3212" y="694"/>
                </a:lnTo>
                <a:lnTo>
                  <a:pt x="3224" y="695"/>
                </a:lnTo>
                <a:lnTo>
                  <a:pt x="3229" y="695"/>
                </a:lnTo>
                <a:lnTo>
                  <a:pt x="3246" y="691"/>
                </a:lnTo>
                <a:lnTo>
                  <a:pt x="3258" y="689"/>
                </a:lnTo>
                <a:lnTo>
                  <a:pt x="3288" y="685"/>
                </a:lnTo>
                <a:lnTo>
                  <a:pt x="3305" y="684"/>
                </a:lnTo>
                <a:lnTo>
                  <a:pt x="3302" y="680"/>
                </a:lnTo>
                <a:lnTo>
                  <a:pt x="3297" y="675"/>
                </a:lnTo>
                <a:lnTo>
                  <a:pt x="3284" y="670"/>
                </a:lnTo>
                <a:lnTo>
                  <a:pt x="3275" y="667"/>
                </a:lnTo>
                <a:lnTo>
                  <a:pt x="3264" y="661"/>
                </a:lnTo>
                <a:lnTo>
                  <a:pt x="3256" y="658"/>
                </a:lnTo>
                <a:lnTo>
                  <a:pt x="3247" y="656"/>
                </a:lnTo>
                <a:lnTo>
                  <a:pt x="3241" y="655"/>
                </a:lnTo>
                <a:lnTo>
                  <a:pt x="3205" y="658"/>
                </a:lnTo>
                <a:lnTo>
                  <a:pt x="3193" y="661"/>
                </a:lnTo>
                <a:lnTo>
                  <a:pt x="3187" y="668"/>
                </a:lnTo>
                <a:lnTo>
                  <a:pt x="3196" y="680"/>
                </a:lnTo>
                <a:lnTo>
                  <a:pt x="3196" y="684"/>
                </a:lnTo>
                <a:close/>
                <a:moveTo>
                  <a:pt x="2471" y="422"/>
                </a:moveTo>
                <a:lnTo>
                  <a:pt x="2464" y="425"/>
                </a:lnTo>
                <a:lnTo>
                  <a:pt x="2467" y="430"/>
                </a:lnTo>
                <a:lnTo>
                  <a:pt x="2472" y="434"/>
                </a:lnTo>
                <a:lnTo>
                  <a:pt x="2469" y="437"/>
                </a:lnTo>
                <a:lnTo>
                  <a:pt x="2466" y="438"/>
                </a:lnTo>
                <a:lnTo>
                  <a:pt x="2458" y="439"/>
                </a:lnTo>
                <a:lnTo>
                  <a:pt x="2452" y="436"/>
                </a:lnTo>
                <a:lnTo>
                  <a:pt x="2444" y="435"/>
                </a:lnTo>
                <a:lnTo>
                  <a:pt x="2424" y="436"/>
                </a:lnTo>
                <a:lnTo>
                  <a:pt x="2415" y="439"/>
                </a:lnTo>
                <a:lnTo>
                  <a:pt x="2414" y="445"/>
                </a:lnTo>
                <a:lnTo>
                  <a:pt x="2400" y="449"/>
                </a:lnTo>
                <a:lnTo>
                  <a:pt x="2373" y="452"/>
                </a:lnTo>
                <a:lnTo>
                  <a:pt x="2360" y="456"/>
                </a:lnTo>
                <a:lnTo>
                  <a:pt x="2353" y="456"/>
                </a:lnTo>
                <a:lnTo>
                  <a:pt x="2347" y="457"/>
                </a:lnTo>
                <a:lnTo>
                  <a:pt x="2336" y="463"/>
                </a:lnTo>
                <a:lnTo>
                  <a:pt x="2324" y="468"/>
                </a:lnTo>
                <a:lnTo>
                  <a:pt x="2303" y="473"/>
                </a:lnTo>
                <a:lnTo>
                  <a:pt x="2306" y="476"/>
                </a:lnTo>
                <a:lnTo>
                  <a:pt x="2309" y="479"/>
                </a:lnTo>
                <a:lnTo>
                  <a:pt x="2292" y="486"/>
                </a:lnTo>
                <a:lnTo>
                  <a:pt x="2290" y="490"/>
                </a:lnTo>
                <a:lnTo>
                  <a:pt x="2290" y="498"/>
                </a:lnTo>
                <a:lnTo>
                  <a:pt x="2289" y="499"/>
                </a:lnTo>
                <a:lnTo>
                  <a:pt x="2268" y="497"/>
                </a:lnTo>
                <a:lnTo>
                  <a:pt x="2254" y="496"/>
                </a:lnTo>
                <a:lnTo>
                  <a:pt x="2248" y="497"/>
                </a:lnTo>
                <a:lnTo>
                  <a:pt x="2240" y="499"/>
                </a:lnTo>
                <a:lnTo>
                  <a:pt x="2239" y="501"/>
                </a:lnTo>
                <a:lnTo>
                  <a:pt x="2242" y="505"/>
                </a:lnTo>
                <a:lnTo>
                  <a:pt x="2247" y="508"/>
                </a:lnTo>
                <a:lnTo>
                  <a:pt x="2234" y="520"/>
                </a:lnTo>
                <a:lnTo>
                  <a:pt x="2228" y="520"/>
                </a:lnTo>
                <a:lnTo>
                  <a:pt x="2219" y="516"/>
                </a:lnTo>
                <a:lnTo>
                  <a:pt x="2212" y="514"/>
                </a:lnTo>
                <a:lnTo>
                  <a:pt x="2203" y="512"/>
                </a:lnTo>
                <a:lnTo>
                  <a:pt x="2195" y="512"/>
                </a:lnTo>
                <a:lnTo>
                  <a:pt x="2189" y="514"/>
                </a:lnTo>
                <a:lnTo>
                  <a:pt x="2183" y="517"/>
                </a:lnTo>
                <a:lnTo>
                  <a:pt x="2185" y="520"/>
                </a:lnTo>
                <a:lnTo>
                  <a:pt x="2189" y="523"/>
                </a:lnTo>
                <a:lnTo>
                  <a:pt x="2200" y="528"/>
                </a:lnTo>
                <a:lnTo>
                  <a:pt x="2222" y="527"/>
                </a:lnTo>
                <a:lnTo>
                  <a:pt x="2230" y="530"/>
                </a:lnTo>
                <a:lnTo>
                  <a:pt x="2235" y="531"/>
                </a:lnTo>
                <a:lnTo>
                  <a:pt x="2219" y="537"/>
                </a:lnTo>
                <a:lnTo>
                  <a:pt x="2204" y="546"/>
                </a:lnTo>
                <a:lnTo>
                  <a:pt x="2193" y="558"/>
                </a:lnTo>
                <a:lnTo>
                  <a:pt x="2189" y="560"/>
                </a:lnTo>
                <a:lnTo>
                  <a:pt x="2193" y="563"/>
                </a:lnTo>
                <a:lnTo>
                  <a:pt x="2197" y="566"/>
                </a:lnTo>
                <a:lnTo>
                  <a:pt x="2204" y="567"/>
                </a:lnTo>
                <a:lnTo>
                  <a:pt x="2216" y="567"/>
                </a:lnTo>
                <a:lnTo>
                  <a:pt x="2231" y="571"/>
                </a:lnTo>
                <a:lnTo>
                  <a:pt x="2228" y="572"/>
                </a:lnTo>
                <a:lnTo>
                  <a:pt x="2187" y="576"/>
                </a:lnTo>
                <a:lnTo>
                  <a:pt x="2182" y="577"/>
                </a:lnTo>
                <a:lnTo>
                  <a:pt x="2171" y="597"/>
                </a:lnTo>
                <a:lnTo>
                  <a:pt x="2167" y="602"/>
                </a:lnTo>
                <a:lnTo>
                  <a:pt x="2163" y="605"/>
                </a:lnTo>
                <a:lnTo>
                  <a:pt x="2159" y="610"/>
                </a:lnTo>
                <a:lnTo>
                  <a:pt x="2156" y="616"/>
                </a:lnTo>
                <a:lnTo>
                  <a:pt x="2154" y="617"/>
                </a:lnTo>
                <a:lnTo>
                  <a:pt x="2139" y="619"/>
                </a:lnTo>
                <a:lnTo>
                  <a:pt x="2128" y="623"/>
                </a:lnTo>
                <a:lnTo>
                  <a:pt x="2116" y="629"/>
                </a:lnTo>
                <a:lnTo>
                  <a:pt x="2110" y="631"/>
                </a:lnTo>
                <a:lnTo>
                  <a:pt x="2106" y="634"/>
                </a:lnTo>
                <a:lnTo>
                  <a:pt x="2113" y="639"/>
                </a:lnTo>
                <a:lnTo>
                  <a:pt x="2143" y="653"/>
                </a:lnTo>
                <a:lnTo>
                  <a:pt x="2140" y="658"/>
                </a:lnTo>
                <a:lnTo>
                  <a:pt x="2157" y="669"/>
                </a:lnTo>
                <a:lnTo>
                  <a:pt x="2172" y="663"/>
                </a:lnTo>
                <a:lnTo>
                  <a:pt x="2184" y="660"/>
                </a:lnTo>
                <a:lnTo>
                  <a:pt x="2199" y="660"/>
                </a:lnTo>
                <a:lnTo>
                  <a:pt x="2219" y="665"/>
                </a:lnTo>
                <a:lnTo>
                  <a:pt x="2239" y="668"/>
                </a:lnTo>
                <a:lnTo>
                  <a:pt x="2271" y="669"/>
                </a:lnTo>
                <a:lnTo>
                  <a:pt x="2285" y="672"/>
                </a:lnTo>
                <a:lnTo>
                  <a:pt x="2298" y="673"/>
                </a:lnTo>
                <a:lnTo>
                  <a:pt x="2312" y="673"/>
                </a:lnTo>
                <a:lnTo>
                  <a:pt x="2331" y="667"/>
                </a:lnTo>
                <a:lnTo>
                  <a:pt x="2337" y="656"/>
                </a:lnTo>
                <a:lnTo>
                  <a:pt x="2354" y="647"/>
                </a:lnTo>
                <a:lnTo>
                  <a:pt x="2357" y="643"/>
                </a:lnTo>
                <a:lnTo>
                  <a:pt x="2348" y="635"/>
                </a:lnTo>
                <a:lnTo>
                  <a:pt x="2334" y="629"/>
                </a:lnTo>
                <a:lnTo>
                  <a:pt x="2335" y="627"/>
                </a:lnTo>
                <a:lnTo>
                  <a:pt x="2344" y="629"/>
                </a:lnTo>
                <a:lnTo>
                  <a:pt x="2356" y="633"/>
                </a:lnTo>
                <a:lnTo>
                  <a:pt x="2360" y="633"/>
                </a:lnTo>
                <a:lnTo>
                  <a:pt x="2366" y="633"/>
                </a:lnTo>
                <a:lnTo>
                  <a:pt x="2370" y="630"/>
                </a:lnTo>
                <a:lnTo>
                  <a:pt x="2370" y="626"/>
                </a:lnTo>
                <a:lnTo>
                  <a:pt x="2367" y="622"/>
                </a:lnTo>
                <a:lnTo>
                  <a:pt x="2359" y="615"/>
                </a:lnTo>
                <a:lnTo>
                  <a:pt x="2357" y="612"/>
                </a:lnTo>
                <a:lnTo>
                  <a:pt x="2396" y="602"/>
                </a:lnTo>
                <a:lnTo>
                  <a:pt x="2403" y="594"/>
                </a:lnTo>
                <a:lnTo>
                  <a:pt x="2404" y="588"/>
                </a:lnTo>
                <a:lnTo>
                  <a:pt x="2401" y="585"/>
                </a:lnTo>
                <a:lnTo>
                  <a:pt x="2391" y="577"/>
                </a:lnTo>
                <a:lnTo>
                  <a:pt x="2385" y="574"/>
                </a:lnTo>
                <a:lnTo>
                  <a:pt x="2385" y="571"/>
                </a:lnTo>
                <a:lnTo>
                  <a:pt x="2413" y="574"/>
                </a:lnTo>
                <a:lnTo>
                  <a:pt x="2419" y="572"/>
                </a:lnTo>
                <a:lnTo>
                  <a:pt x="2422" y="570"/>
                </a:lnTo>
                <a:lnTo>
                  <a:pt x="2423" y="566"/>
                </a:lnTo>
                <a:lnTo>
                  <a:pt x="2421" y="561"/>
                </a:lnTo>
                <a:lnTo>
                  <a:pt x="2420" y="557"/>
                </a:lnTo>
                <a:lnTo>
                  <a:pt x="2423" y="555"/>
                </a:lnTo>
                <a:lnTo>
                  <a:pt x="2449" y="561"/>
                </a:lnTo>
                <a:lnTo>
                  <a:pt x="2454" y="561"/>
                </a:lnTo>
                <a:lnTo>
                  <a:pt x="2458" y="559"/>
                </a:lnTo>
                <a:lnTo>
                  <a:pt x="2458" y="557"/>
                </a:lnTo>
                <a:lnTo>
                  <a:pt x="2454" y="554"/>
                </a:lnTo>
                <a:lnTo>
                  <a:pt x="2453" y="550"/>
                </a:lnTo>
                <a:lnTo>
                  <a:pt x="2468" y="550"/>
                </a:lnTo>
                <a:lnTo>
                  <a:pt x="2474" y="549"/>
                </a:lnTo>
                <a:lnTo>
                  <a:pt x="2482" y="546"/>
                </a:lnTo>
                <a:lnTo>
                  <a:pt x="2485" y="542"/>
                </a:lnTo>
                <a:lnTo>
                  <a:pt x="2492" y="539"/>
                </a:lnTo>
                <a:lnTo>
                  <a:pt x="2494" y="537"/>
                </a:lnTo>
                <a:lnTo>
                  <a:pt x="2490" y="532"/>
                </a:lnTo>
                <a:lnTo>
                  <a:pt x="2475" y="530"/>
                </a:lnTo>
                <a:lnTo>
                  <a:pt x="2475" y="527"/>
                </a:lnTo>
                <a:lnTo>
                  <a:pt x="2486" y="523"/>
                </a:lnTo>
                <a:lnTo>
                  <a:pt x="2489" y="523"/>
                </a:lnTo>
                <a:lnTo>
                  <a:pt x="2497" y="523"/>
                </a:lnTo>
                <a:lnTo>
                  <a:pt x="2501" y="522"/>
                </a:lnTo>
                <a:lnTo>
                  <a:pt x="2506" y="519"/>
                </a:lnTo>
                <a:lnTo>
                  <a:pt x="2510" y="514"/>
                </a:lnTo>
                <a:lnTo>
                  <a:pt x="2521" y="509"/>
                </a:lnTo>
                <a:lnTo>
                  <a:pt x="2524" y="504"/>
                </a:lnTo>
                <a:lnTo>
                  <a:pt x="2529" y="502"/>
                </a:lnTo>
                <a:lnTo>
                  <a:pt x="2538" y="502"/>
                </a:lnTo>
                <a:lnTo>
                  <a:pt x="2546" y="501"/>
                </a:lnTo>
                <a:lnTo>
                  <a:pt x="2570" y="492"/>
                </a:lnTo>
                <a:lnTo>
                  <a:pt x="2624" y="480"/>
                </a:lnTo>
                <a:lnTo>
                  <a:pt x="2641" y="478"/>
                </a:lnTo>
                <a:lnTo>
                  <a:pt x="2659" y="472"/>
                </a:lnTo>
                <a:lnTo>
                  <a:pt x="2666" y="472"/>
                </a:lnTo>
                <a:lnTo>
                  <a:pt x="2694" y="468"/>
                </a:lnTo>
                <a:lnTo>
                  <a:pt x="2722" y="463"/>
                </a:lnTo>
                <a:lnTo>
                  <a:pt x="2748" y="458"/>
                </a:lnTo>
                <a:lnTo>
                  <a:pt x="2771" y="452"/>
                </a:lnTo>
                <a:lnTo>
                  <a:pt x="2809" y="445"/>
                </a:lnTo>
                <a:lnTo>
                  <a:pt x="2829" y="440"/>
                </a:lnTo>
                <a:lnTo>
                  <a:pt x="2843" y="438"/>
                </a:lnTo>
                <a:lnTo>
                  <a:pt x="2855" y="435"/>
                </a:lnTo>
                <a:lnTo>
                  <a:pt x="2867" y="431"/>
                </a:lnTo>
                <a:lnTo>
                  <a:pt x="2889" y="425"/>
                </a:lnTo>
                <a:lnTo>
                  <a:pt x="2911" y="421"/>
                </a:lnTo>
                <a:lnTo>
                  <a:pt x="2913" y="418"/>
                </a:lnTo>
                <a:lnTo>
                  <a:pt x="2926" y="407"/>
                </a:lnTo>
                <a:lnTo>
                  <a:pt x="2941" y="397"/>
                </a:lnTo>
                <a:lnTo>
                  <a:pt x="2936" y="394"/>
                </a:lnTo>
                <a:lnTo>
                  <a:pt x="2935" y="390"/>
                </a:lnTo>
                <a:lnTo>
                  <a:pt x="2936" y="386"/>
                </a:lnTo>
                <a:lnTo>
                  <a:pt x="2931" y="382"/>
                </a:lnTo>
                <a:lnTo>
                  <a:pt x="2927" y="380"/>
                </a:lnTo>
                <a:lnTo>
                  <a:pt x="2911" y="373"/>
                </a:lnTo>
                <a:lnTo>
                  <a:pt x="2895" y="367"/>
                </a:lnTo>
                <a:lnTo>
                  <a:pt x="2862" y="363"/>
                </a:lnTo>
                <a:lnTo>
                  <a:pt x="2838" y="361"/>
                </a:lnTo>
                <a:lnTo>
                  <a:pt x="2831" y="361"/>
                </a:lnTo>
                <a:lnTo>
                  <a:pt x="2817" y="365"/>
                </a:lnTo>
                <a:lnTo>
                  <a:pt x="2791" y="368"/>
                </a:lnTo>
                <a:lnTo>
                  <a:pt x="2767" y="377"/>
                </a:lnTo>
                <a:lnTo>
                  <a:pt x="2754" y="383"/>
                </a:lnTo>
                <a:lnTo>
                  <a:pt x="2750" y="388"/>
                </a:lnTo>
                <a:lnTo>
                  <a:pt x="2749" y="394"/>
                </a:lnTo>
                <a:lnTo>
                  <a:pt x="2744" y="397"/>
                </a:lnTo>
                <a:lnTo>
                  <a:pt x="2736" y="397"/>
                </a:lnTo>
                <a:lnTo>
                  <a:pt x="2730" y="398"/>
                </a:lnTo>
                <a:lnTo>
                  <a:pt x="2719" y="402"/>
                </a:lnTo>
                <a:lnTo>
                  <a:pt x="2712" y="403"/>
                </a:lnTo>
                <a:lnTo>
                  <a:pt x="2705" y="404"/>
                </a:lnTo>
                <a:lnTo>
                  <a:pt x="2698" y="405"/>
                </a:lnTo>
                <a:lnTo>
                  <a:pt x="2686" y="409"/>
                </a:lnTo>
                <a:lnTo>
                  <a:pt x="2673" y="413"/>
                </a:lnTo>
                <a:lnTo>
                  <a:pt x="2617" y="419"/>
                </a:lnTo>
                <a:lnTo>
                  <a:pt x="2587" y="425"/>
                </a:lnTo>
                <a:lnTo>
                  <a:pt x="2574" y="424"/>
                </a:lnTo>
                <a:lnTo>
                  <a:pt x="2556" y="425"/>
                </a:lnTo>
                <a:lnTo>
                  <a:pt x="2540" y="424"/>
                </a:lnTo>
                <a:lnTo>
                  <a:pt x="2509" y="420"/>
                </a:lnTo>
                <a:lnTo>
                  <a:pt x="2495" y="420"/>
                </a:lnTo>
                <a:lnTo>
                  <a:pt x="2473" y="421"/>
                </a:lnTo>
                <a:lnTo>
                  <a:pt x="2471" y="422"/>
                </a:lnTo>
                <a:close/>
                <a:moveTo>
                  <a:pt x="4190" y="342"/>
                </a:moveTo>
                <a:lnTo>
                  <a:pt x="4189" y="340"/>
                </a:lnTo>
                <a:lnTo>
                  <a:pt x="4182" y="337"/>
                </a:lnTo>
                <a:lnTo>
                  <a:pt x="4162" y="338"/>
                </a:lnTo>
                <a:lnTo>
                  <a:pt x="4159" y="340"/>
                </a:lnTo>
                <a:lnTo>
                  <a:pt x="4159" y="344"/>
                </a:lnTo>
                <a:lnTo>
                  <a:pt x="4162" y="345"/>
                </a:lnTo>
                <a:lnTo>
                  <a:pt x="4173" y="347"/>
                </a:lnTo>
                <a:lnTo>
                  <a:pt x="4185" y="347"/>
                </a:lnTo>
                <a:lnTo>
                  <a:pt x="4190" y="342"/>
                </a:lnTo>
                <a:close/>
                <a:moveTo>
                  <a:pt x="4166" y="528"/>
                </a:moveTo>
                <a:lnTo>
                  <a:pt x="4161" y="531"/>
                </a:lnTo>
                <a:lnTo>
                  <a:pt x="4152" y="533"/>
                </a:lnTo>
                <a:lnTo>
                  <a:pt x="4151" y="538"/>
                </a:lnTo>
                <a:lnTo>
                  <a:pt x="4162" y="541"/>
                </a:lnTo>
                <a:lnTo>
                  <a:pt x="4182" y="542"/>
                </a:lnTo>
                <a:lnTo>
                  <a:pt x="4199" y="543"/>
                </a:lnTo>
                <a:lnTo>
                  <a:pt x="4202" y="540"/>
                </a:lnTo>
                <a:lnTo>
                  <a:pt x="4203" y="533"/>
                </a:lnTo>
                <a:lnTo>
                  <a:pt x="4196" y="529"/>
                </a:lnTo>
                <a:lnTo>
                  <a:pt x="4192" y="529"/>
                </a:lnTo>
                <a:lnTo>
                  <a:pt x="4177" y="531"/>
                </a:lnTo>
                <a:lnTo>
                  <a:pt x="4170" y="529"/>
                </a:lnTo>
                <a:lnTo>
                  <a:pt x="4166" y="528"/>
                </a:lnTo>
                <a:close/>
                <a:moveTo>
                  <a:pt x="4625" y="350"/>
                </a:moveTo>
                <a:lnTo>
                  <a:pt x="4619" y="345"/>
                </a:lnTo>
                <a:lnTo>
                  <a:pt x="4587" y="354"/>
                </a:lnTo>
                <a:lnTo>
                  <a:pt x="4563" y="357"/>
                </a:lnTo>
                <a:lnTo>
                  <a:pt x="4556" y="360"/>
                </a:lnTo>
                <a:lnTo>
                  <a:pt x="4563" y="361"/>
                </a:lnTo>
                <a:lnTo>
                  <a:pt x="4582" y="360"/>
                </a:lnTo>
                <a:lnTo>
                  <a:pt x="4590" y="363"/>
                </a:lnTo>
                <a:lnTo>
                  <a:pt x="4597" y="364"/>
                </a:lnTo>
                <a:lnTo>
                  <a:pt x="4609" y="362"/>
                </a:lnTo>
                <a:lnTo>
                  <a:pt x="4617" y="363"/>
                </a:lnTo>
                <a:lnTo>
                  <a:pt x="4619" y="361"/>
                </a:lnTo>
                <a:lnTo>
                  <a:pt x="4619" y="360"/>
                </a:lnTo>
                <a:lnTo>
                  <a:pt x="4624" y="356"/>
                </a:lnTo>
                <a:lnTo>
                  <a:pt x="4627" y="352"/>
                </a:lnTo>
                <a:lnTo>
                  <a:pt x="4625" y="350"/>
                </a:lnTo>
                <a:close/>
                <a:moveTo>
                  <a:pt x="4364" y="122"/>
                </a:moveTo>
                <a:lnTo>
                  <a:pt x="4355" y="121"/>
                </a:lnTo>
                <a:lnTo>
                  <a:pt x="4350" y="122"/>
                </a:lnTo>
                <a:lnTo>
                  <a:pt x="4330" y="121"/>
                </a:lnTo>
                <a:lnTo>
                  <a:pt x="4309" y="122"/>
                </a:lnTo>
                <a:lnTo>
                  <a:pt x="4306" y="125"/>
                </a:lnTo>
                <a:lnTo>
                  <a:pt x="4305" y="127"/>
                </a:lnTo>
                <a:lnTo>
                  <a:pt x="4303" y="128"/>
                </a:lnTo>
                <a:lnTo>
                  <a:pt x="4280" y="122"/>
                </a:lnTo>
                <a:lnTo>
                  <a:pt x="4278" y="123"/>
                </a:lnTo>
                <a:lnTo>
                  <a:pt x="4275" y="128"/>
                </a:lnTo>
                <a:lnTo>
                  <a:pt x="4272" y="129"/>
                </a:lnTo>
                <a:lnTo>
                  <a:pt x="4255" y="134"/>
                </a:lnTo>
                <a:lnTo>
                  <a:pt x="4259" y="142"/>
                </a:lnTo>
                <a:lnTo>
                  <a:pt x="4253" y="148"/>
                </a:lnTo>
                <a:lnTo>
                  <a:pt x="4245" y="152"/>
                </a:lnTo>
                <a:lnTo>
                  <a:pt x="4224" y="157"/>
                </a:lnTo>
                <a:lnTo>
                  <a:pt x="4216" y="167"/>
                </a:lnTo>
                <a:lnTo>
                  <a:pt x="4231" y="170"/>
                </a:lnTo>
                <a:lnTo>
                  <a:pt x="4243" y="169"/>
                </a:lnTo>
                <a:lnTo>
                  <a:pt x="4261" y="170"/>
                </a:lnTo>
                <a:lnTo>
                  <a:pt x="4292" y="174"/>
                </a:lnTo>
                <a:lnTo>
                  <a:pt x="4306" y="181"/>
                </a:lnTo>
                <a:lnTo>
                  <a:pt x="4323" y="188"/>
                </a:lnTo>
                <a:lnTo>
                  <a:pt x="4334" y="190"/>
                </a:lnTo>
                <a:lnTo>
                  <a:pt x="4339" y="193"/>
                </a:lnTo>
                <a:lnTo>
                  <a:pt x="4342" y="194"/>
                </a:lnTo>
                <a:lnTo>
                  <a:pt x="4353" y="197"/>
                </a:lnTo>
                <a:lnTo>
                  <a:pt x="4370" y="200"/>
                </a:lnTo>
                <a:lnTo>
                  <a:pt x="4377" y="200"/>
                </a:lnTo>
                <a:lnTo>
                  <a:pt x="4391" y="197"/>
                </a:lnTo>
                <a:lnTo>
                  <a:pt x="4396" y="197"/>
                </a:lnTo>
                <a:lnTo>
                  <a:pt x="4415" y="203"/>
                </a:lnTo>
                <a:lnTo>
                  <a:pt x="4421" y="204"/>
                </a:lnTo>
                <a:lnTo>
                  <a:pt x="4453" y="203"/>
                </a:lnTo>
                <a:lnTo>
                  <a:pt x="4459" y="204"/>
                </a:lnTo>
                <a:lnTo>
                  <a:pt x="4483" y="205"/>
                </a:lnTo>
                <a:lnTo>
                  <a:pt x="4488" y="208"/>
                </a:lnTo>
                <a:lnTo>
                  <a:pt x="4496" y="210"/>
                </a:lnTo>
                <a:lnTo>
                  <a:pt x="4520" y="215"/>
                </a:lnTo>
                <a:lnTo>
                  <a:pt x="4542" y="218"/>
                </a:lnTo>
                <a:lnTo>
                  <a:pt x="4550" y="218"/>
                </a:lnTo>
                <a:lnTo>
                  <a:pt x="4564" y="219"/>
                </a:lnTo>
                <a:lnTo>
                  <a:pt x="4572" y="219"/>
                </a:lnTo>
                <a:lnTo>
                  <a:pt x="4589" y="220"/>
                </a:lnTo>
                <a:lnTo>
                  <a:pt x="4597" y="221"/>
                </a:lnTo>
                <a:lnTo>
                  <a:pt x="4619" y="219"/>
                </a:lnTo>
                <a:lnTo>
                  <a:pt x="4655" y="218"/>
                </a:lnTo>
                <a:lnTo>
                  <a:pt x="4660" y="216"/>
                </a:lnTo>
                <a:lnTo>
                  <a:pt x="4674" y="208"/>
                </a:lnTo>
                <a:lnTo>
                  <a:pt x="4668" y="203"/>
                </a:lnTo>
                <a:lnTo>
                  <a:pt x="4654" y="197"/>
                </a:lnTo>
                <a:lnTo>
                  <a:pt x="4649" y="196"/>
                </a:lnTo>
                <a:lnTo>
                  <a:pt x="4633" y="194"/>
                </a:lnTo>
                <a:lnTo>
                  <a:pt x="4613" y="187"/>
                </a:lnTo>
                <a:lnTo>
                  <a:pt x="4591" y="182"/>
                </a:lnTo>
                <a:lnTo>
                  <a:pt x="4593" y="181"/>
                </a:lnTo>
                <a:lnTo>
                  <a:pt x="4597" y="181"/>
                </a:lnTo>
                <a:lnTo>
                  <a:pt x="4613" y="183"/>
                </a:lnTo>
                <a:lnTo>
                  <a:pt x="4622" y="183"/>
                </a:lnTo>
                <a:lnTo>
                  <a:pt x="4626" y="180"/>
                </a:lnTo>
                <a:lnTo>
                  <a:pt x="4623" y="175"/>
                </a:lnTo>
                <a:lnTo>
                  <a:pt x="4615" y="169"/>
                </a:lnTo>
                <a:lnTo>
                  <a:pt x="4614" y="167"/>
                </a:lnTo>
                <a:lnTo>
                  <a:pt x="4613" y="166"/>
                </a:lnTo>
                <a:lnTo>
                  <a:pt x="4610" y="162"/>
                </a:lnTo>
                <a:lnTo>
                  <a:pt x="4605" y="157"/>
                </a:lnTo>
                <a:lnTo>
                  <a:pt x="4604" y="155"/>
                </a:lnTo>
                <a:lnTo>
                  <a:pt x="4605" y="154"/>
                </a:lnTo>
                <a:lnTo>
                  <a:pt x="4603" y="149"/>
                </a:lnTo>
                <a:lnTo>
                  <a:pt x="4609" y="146"/>
                </a:lnTo>
                <a:lnTo>
                  <a:pt x="4596" y="141"/>
                </a:lnTo>
                <a:lnTo>
                  <a:pt x="4584" y="137"/>
                </a:lnTo>
                <a:lnTo>
                  <a:pt x="4575" y="136"/>
                </a:lnTo>
                <a:lnTo>
                  <a:pt x="4562" y="134"/>
                </a:lnTo>
                <a:lnTo>
                  <a:pt x="4556" y="132"/>
                </a:lnTo>
                <a:lnTo>
                  <a:pt x="4549" y="131"/>
                </a:lnTo>
                <a:lnTo>
                  <a:pt x="4542" y="129"/>
                </a:lnTo>
                <a:lnTo>
                  <a:pt x="4514" y="127"/>
                </a:lnTo>
                <a:lnTo>
                  <a:pt x="4498" y="126"/>
                </a:lnTo>
                <a:lnTo>
                  <a:pt x="4494" y="127"/>
                </a:lnTo>
                <a:lnTo>
                  <a:pt x="4493" y="129"/>
                </a:lnTo>
                <a:lnTo>
                  <a:pt x="4501" y="134"/>
                </a:lnTo>
                <a:lnTo>
                  <a:pt x="4498" y="139"/>
                </a:lnTo>
                <a:lnTo>
                  <a:pt x="4493" y="139"/>
                </a:lnTo>
                <a:lnTo>
                  <a:pt x="4479" y="137"/>
                </a:lnTo>
                <a:lnTo>
                  <a:pt x="4471" y="141"/>
                </a:lnTo>
                <a:lnTo>
                  <a:pt x="4469" y="146"/>
                </a:lnTo>
                <a:lnTo>
                  <a:pt x="4466" y="148"/>
                </a:lnTo>
                <a:lnTo>
                  <a:pt x="4462" y="146"/>
                </a:lnTo>
                <a:lnTo>
                  <a:pt x="4457" y="141"/>
                </a:lnTo>
                <a:lnTo>
                  <a:pt x="4461" y="138"/>
                </a:lnTo>
                <a:lnTo>
                  <a:pt x="4459" y="133"/>
                </a:lnTo>
                <a:lnTo>
                  <a:pt x="4461" y="130"/>
                </a:lnTo>
                <a:lnTo>
                  <a:pt x="4466" y="128"/>
                </a:lnTo>
                <a:lnTo>
                  <a:pt x="4453" y="122"/>
                </a:lnTo>
                <a:lnTo>
                  <a:pt x="4434" y="118"/>
                </a:lnTo>
                <a:lnTo>
                  <a:pt x="4428" y="117"/>
                </a:lnTo>
                <a:lnTo>
                  <a:pt x="4401" y="118"/>
                </a:lnTo>
                <a:lnTo>
                  <a:pt x="4364" y="122"/>
                </a:lnTo>
                <a:close/>
                <a:moveTo>
                  <a:pt x="3792" y="717"/>
                </a:moveTo>
                <a:lnTo>
                  <a:pt x="3807" y="721"/>
                </a:lnTo>
                <a:lnTo>
                  <a:pt x="3846" y="725"/>
                </a:lnTo>
                <a:lnTo>
                  <a:pt x="3851" y="724"/>
                </a:lnTo>
                <a:lnTo>
                  <a:pt x="3850" y="720"/>
                </a:lnTo>
                <a:lnTo>
                  <a:pt x="3841" y="707"/>
                </a:lnTo>
                <a:lnTo>
                  <a:pt x="3829" y="701"/>
                </a:lnTo>
                <a:lnTo>
                  <a:pt x="3822" y="695"/>
                </a:lnTo>
                <a:lnTo>
                  <a:pt x="3806" y="691"/>
                </a:lnTo>
                <a:lnTo>
                  <a:pt x="3785" y="709"/>
                </a:lnTo>
                <a:lnTo>
                  <a:pt x="3785" y="713"/>
                </a:lnTo>
                <a:lnTo>
                  <a:pt x="3792" y="717"/>
                </a:lnTo>
                <a:close/>
                <a:moveTo>
                  <a:pt x="4615" y="159"/>
                </a:moveTo>
                <a:lnTo>
                  <a:pt x="4627" y="158"/>
                </a:lnTo>
                <a:lnTo>
                  <a:pt x="4632" y="154"/>
                </a:lnTo>
                <a:lnTo>
                  <a:pt x="4622" y="153"/>
                </a:lnTo>
                <a:lnTo>
                  <a:pt x="4616" y="152"/>
                </a:lnTo>
                <a:lnTo>
                  <a:pt x="4610" y="153"/>
                </a:lnTo>
                <a:lnTo>
                  <a:pt x="4611" y="154"/>
                </a:lnTo>
                <a:lnTo>
                  <a:pt x="4615" y="159"/>
                </a:lnTo>
                <a:close/>
                <a:moveTo>
                  <a:pt x="4201" y="149"/>
                </a:moveTo>
                <a:lnTo>
                  <a:pt x="4211" y="146"/>
                </a:lnTo>
                <a:lnTo>
                  <a:pt x="4221" y="143"/>
                </a:lnTo>
                <a:lnTo>
                  <a:pt x="4226" y="137"/>
                </a:lnTo>
                <a:lnTo>
                  <a:pt x="4204" y="134"/>
                </a:lnTo>
                <a:lnTo>
                  <a:pt x="4146" y="130"/>
                </a:lnTo>
                <a:lnTo>
                  <a:pt x="4118" y="127"/>
                </a:lnTo>
                <a:lnTo>
                  <a:pt x="4093" y="126"/>
                </a:lnTo>
                <a:lnTo>
                  <a:pt x="4073" y="127"/>
                </a:lnTo>
                <a:lnTo>
                  <a:pt x="4063" y="128"/>
                </a:lnTo>
                <a:lnTo>
                  <a:pt x="4057" y="131"/>
                </a:lnTo>
                <a:lnTo>
                  <a:pt x="4067" y="137"/>
                </a:lnTo>
                <a:lnTo>
                  <a:pt x="4087" y="142"/>
                </a:lnTo>
                <a:lnTo>
                  <a:pt x="4109" y="145"/>
                </a:lnTo>
                <a:lnTo>
                  <a:pt x="4145" y="153"/>
                </a:lnTo>
                <a:lnTo>
                  <a:pt x="4163" y="154"/>
                </a:lnTo>
                <a:lnTo>
                  <a:pt x="4178" y="153"/>
                </a:lnTo>
                <a:lnTo>
                  <a:pt x="4190" y="152"/>
                </a:lnTo>
                <a:lnTo>
                  <a:pt x="4201" y="149"/>
                </a:lnTo>
                <a:close/>
                <a:moveTo>
                  <a:pt x="2109" y="840"/>
                </a:moveTo>
                <a:lnTo>
                  <a:pt x="2096" y="843"/>
                </a:lnTo>
                <a:lnTo>
                  <a:pt x="2093" y="846"/>
                </a:lnTo>
                <a:lnTo>
                  <a:pt x="2095" y="849"/>
                </a:lnTo>
                <a:lnTo>
                  <a:pt x="2098" y="851"/>
                </a:lnTo>
                <a:lnTo>
                  <a:pt x="2108" y="853"/>
                </a:lnTo>
                <a:lnTo>
                  <a:pt x="2116" y="852"/>
                </a:lnTo>
                <a:lnTo>
                  <a:pt x="2131" y="858"/>
                </a:lnTo>
                <a:lnTo>
                  <a:pt x="2137" y="864"/>
                </a:lnTo>
                <a:lnTo>
                  <a:pt x="2141" y="868"/>
                </a:lnTo>
                <a:lnTo>
                  <a:pt x="2151" y="871"/>
                </a:lnTo>
                <a:lnTo>
                  <a:pt x="2156" y="874"/>
                </a:lnTo>
                <a:lnTo>
                  <a:pt x="2159" y="878"/>
                </a:lnTo>
                <a:lnTo>
                  <a:pt x="2165" y="877"/>
                </a:lnTo>
                <a:lnTo>
                  <a:pt x="2163" y="875"/>
                </a:lnTo>
                <a:lnTo>
                  <a:pt x="2158" y="872"/>
                </a:lnTo>
                <a:lnTo>
                  <a:pt x="2159" y="870"/>
                </a:lnTo>
                <a:lnTo>
                  <a:pt x="2164" y="860"/>
                </a:lnTo>
                <a:lnTo>
                  <a:pt x="2161" y="855"/>
                </a:lnTo>
                <a:lnTo>
                  <a:pt x="2157" y="853"/>
                </a:lnTo>
                <a:lnTo>
                  <a:pt x="2153" y="853"/>
                </a:lnTo>
                <a:lnTo>
                  <a:pt x="2145" y="849"/>
                </a:lnTo>
                <a:lnTo>
                  <a:pt x="2136" y="842"/>
                </a:lnTo>
                <a:lnTo>
                  <a:pt x="2126" y="839"/>
                </a:lnTo>
                <a:lnTo>
                  <a:pt x="2123" y="839"/>
                </a:lnTo>
                <a:lnTo>
                  <a:pt x="2123" y="840"/>
                </a:lnTo>
                <a:lnTo>
                  <a:pt x="2125" y="843"/>
                </a:lnTo>
                <a:lnTo>
                  <a:pt x="2116" y="841"/>
                </a:lnTo>
                <a:lnTo>
                  <a:pt x="2109" y="840"/>
                </a:lnTo>
                <a:close/>
                <a:moveTo>
                  <a:pt x="3904" y="51"/>
                </a:moveTo>
                <a:lnTo>
                  <a:pt x="3981" y="54"/>
                </a:lnTo>
                <a:lnTo>
                  <a:pt x="3995" y="49"/>
                </a:lnTo>
                <a:lnTo>
                  <a:pt x="3986" y="46"/>
                </a:lnTo>
                <a:lnTo>
                  <a:pt x="3964" y="45"/>
                </a:lnTo>
                <a:lnTo>
                  <a:pt x="3902" y="44"/>
                </a:lnTo>
                <a:lnTo>
                  <a:pt x="3896" y="47"/>
                </a:lnTo>
                <a:lnTo>
                  <a:pt x="3899" y="48"/>
                </a:lnTo>
                <a:lnTo>
                  <a:pt x="3904" y="51"/>
                </a:lnTo>
                <a:close/>
                <a:moveTo>
                  <a:pt x="4084" y="111"/>
                </a:moveTo>
                <a:lnTo>
                  <a:pt x="4099" y="113"/>
                </a:lnTo>
                <a:lnTo>
                  <a:pt x="4109" y="116"/>
                </a:lnTo>
                <a:lnTo>
                  <a:pt x="4162" y="122"/>
                </a:lnTo>
                <a:lnTo>
                  <a:pt x="4208" y="129"/>
                </a:lnTo>
                <a:lnTo>
                  <a:pt x="4221" y="129"/>
                </a:lnTo>
                <a:lnTo>
                  <a:pt x="4242" y="125"/>
                </a:lnTo>
                <a:lnTo>
                  <a:pt x="4253" y="120"/>
                </a:lnTo>
                <a:lnTo>
                  <a:pt x="4259" y="120"/>
                </a:lnTo>
                <a:lnTo>
                  <a:pt x="4274" y="118"/>
                </a:lnTo>
                <a:lnTo>
                  <a:pt x="4324" y="116"/>
                </a:lnTo>
                <a:lnTo>
                  <a:pt x="4397" y="112"/>
                </a:lnTo>
                <a:lnTo>
                  <a:pt x="4401" y="110"/>
                </a:lnTo>
                <a:lnTo>
                  <a:pt x="4404" y="106"/>
                </a:lnTo>
                <a:lnTo>
                  <a:pt x="4395" y="105"/>
                </a:lnTo>
                <a:lnTo>
                  <a:pt x="4391" y="103"/>
                </a:lnTo>
                <a:lnTo>
                  <a:pt x="4372" y="94"/>
                </a:lnTo>
                <a:lnTo>
                  <a:pt x="4367" y="92"/>
                </a:lnTo>
                <a:lnTo>
                  <a:pt x="4363" y="91"/>
                </a:lnTo>
                <a:lnTo>
                  <a:pt x="4362" y="85"/>
                </a:lnTo>
                <a:lnTo>
                  <a:pt x="4365" y="83"/>
                </a:lnTo>
                <a:lnTo>
                  <a:pt x="4389" y="81"/>
                </a:lnTo>
                <a:lnTo>
                  <a:pt x="4392" y="79"/>
                </a:lnTo>
                <a:lnTo>
                  <a:pt x="4398" y="79"/>
                </a:lnTo>
                <a:lnTo>
                  <a:pt x="4393" y="75"/>
                </a:lnTo>
                <a:lnTo>
                  <a:pt x="4388" y="72"/>
                </a:lnTo>
                <a:lnTo>
                  <a:pt x="4378" y="70"/>
                </a:lnTo>
                <a:lnTo>
                  <a:pt x="4360" y="69"/>
                </a:lnTo>
                <a:lnTo>
                  <a:pt x="4312" y="61"/>
                </a:lnTo>
                <a:lnTo>
                  <a:pt x="4305" y="59"/>
                </a:lnTo>
                <a:lnTo>
                  <a:pt x="4295" y="56"/>
                </a:lnTo>
                <a:lnTo>
                  <a:pt x="4289" y="53"/>
                </a:lnTo>
                <a:lnTo>
                  <a:pt x="4284" y="52"/>
                </a:lnTo>
                <a:lnTo>
                  <a:pt x="4260" y="46"/>
                </a:lnTo>
                <a:lnTo>
                  <a:pt x="4253" y="45"/>
                </a:lnTo>
                <a:lnTo>
                  <a:pt x="4246" y="44"/>
                </a:lnTo>
                <a:lnTo>
                  <a:pt x="4237" y="40"/>
                </a:lnTo>
                <a:lnTo>
                  <a:pt x="4229" y="38"/>
                </a:lnTo>
                <a:lnTo>
                  <a:pt x="4193" y="39"/>
                </a:lnTo>
                <a:lnTo>
                  <a:pt x="4195" y="46"/>
                </a:lnTo>
                <a:lnTo>
                  <a:pt x="4186" y="49"/>
                </a:lnTo>
                <a:lnTo>
                  <a:pt x="4175" y="51"/>
                </a:lnTo>
                <a:lnTo>
                  <a:pt x="4161" y="51"/>
                </a:lnTo>
                <a:lnTo>
                  <a:pt x="4149" y="52"/>
                </a:lnTo>
                <a:lnTo>
                  <a:pt x="4137" y="54"/>
                </a:lnTo>
                <a:lnTo>
                  <a:pt x="4124" y="56"/>
                </a:lnTo>
                <a:lnTo>
                  <a:pt x="4116" y="56"/>
                </a:lnTo>
                <a:lnTo>
                  <a:pt x="4108" y="56"/>
                </a:lnTo>
                <a:lnTo>
                  <a:pt x="4095" y="59"/>
                </a:lnTo>
                <a:lnTo>
                  <a:pt x="4092" y="64"/>
                </a:lnTo>
                <a:lnTo>
                  <a:pt x="4084" y="66"/>
                </a:lnTo>
                <a:lnTo>
                  <a:pt x="4083" y="67"/>
                </a:lnTo>
                <a:lnTo>
                  <a:pt x="4082" y="72"/>
                </a:lnTo>
                <a:lnTo>
                  <a:pt x="4083" y="74"/>
                </a:lnTo>
                <a:lnTo>
                  <a:pt x="4095" y="75"/>
                </a:lnTo>
                <a:lnTo>
                  <a:pt x="4122" y="73"/>
                </a:lnTo>
                <a:lnTo>
                  <a:pt x="4113" y="79"/>
                </a:lnTo>
                <a:lnTo>
                  <a:pt x="4110" y="85"/>
                </a:lnTo>
                <a:lnTo>
                  <a:pt x="4103" y="91"/>
                </a:lnTo>
                <a:lnTo>
                  <a:pt x="4085" y="93"/>
                </a:lnTo>
                <a:lnTo>
                  <a:pt x="4067" y="95"/>
                </a:lnTo>
                <a:lnTo>
                  <a:pt x="4059" y="99"/>
                </a:lnTo>
                <a:lnTo>
                  <a:pt x="4054" y="103"/>
                </a:lnTo>
                <a:lnTo>
                  <a:pt x="4068" y="110"/>
                </a:lnTo>
                <a:lnTo>
                  <a:pt x="4084" y="111"/>
                </a:lnTo>
                <a:close/>
                <a:moveTo>
                  <a:pt x="3821" y="500"/>
                </a:moveTo>
                <a:lnTo>
                  <a:pt x="3828" y="504"/>
                </a:lnTo>
                <a:lnTo>
                  <a:pt x="3832" y="505"/>
                </a:lnTo>
                <a:lnTo>
                  <a:pt x="3839" y="502"/>
                </a:lnTo>
                <a:lnTo>
                  <a:pt x="3846" y="506"/>
                </a:lnTo>
                <a:lnTo>
                  <a:pt x="3852" y="507"/>
                </a:lnTo>
                <a:lnTo>
                  <a:pt x="3851" y="499"/>
                </a:lnTo>
                <a:lnTo>
                  <a:pt x="3859" y="500"/>
                </a:lnTo>
                <a:lnTo>
                  <a:pt x="3861" y="499"/>
                </a:lnTo>
                <a:lnTo>
                  <a:pt x="3858" y="496"/>
                </a:lnTo>
                <a:lnTo>
                  <a:pt x="3853" y="493"/>
                </a:lnTo>
                <a:lnTo>
                  <a:pt x="3845" y="485"/>
                </a:lnTo>
                <a:lnTo>
                  <a:pt x="3836" y="485"/>
                </a:lnTo>
                <a:lnTo>
                  <a:pt x="3831" y="486"/>
                </a:lnTo>
                <a:lnTo>
                  <a:pt x="3833" y="490"/>
                </a:lnTo>
                <a:lnTo>
                  <a:pt x="3837" y="494"/>
                </a:lnTo>
                <a:lnTo>
                  <a:pt x="3832" y="494"/>
                </a:lnTo>
                <a:lnTo>
                  <a:pt x="3821" y="490"/>
                </a:lnTo>
                <a:lnTo>
                  <a:pt x="3813" y="497"/>
                </a:lnTo>
                <a:lnTo>
                  <a:pt x="3817" y="500"/>
                </a:lnTo>
                <a:lnTo>
                  <a:pt x="3821" y="500"/>
                </a:lnTo>
                <a:close/>
                <a:moveTo>
                  <a:pt x="4075" y="570"/>
                </a:moveTo>
                <a:lnTo>
                  <a:pt x="4068" y="571"/>
                </a:lnTo>
                <a:lnTo>
                  <a:pt x="4060" y="575"/>
                </a:lnTo>
                <a:lnTo>
                  <a:pt x="4065" y="577"/>
                </a:lnTo>
                <a:lnTo>
                  <a:pt x="4085" y="579"/>
                </a:lnTo>
                <a:lnTo>
                  <a:pt x="4084" y="574"/>
                </a:lnTo>
                <a:lnTo>
                  <a:pt x="4087" y="569"/>
                </a:lnTo>
                <a:lnTo>
                  <a:pt x="4075" y="570"/>
                </a:lnTo>
                <a:close/>
                <a:moveTo>
                  <a:pt x="3983" y="605"/>
                </a:moveTo>
                <a:lnTo>
                  <a:pt x="4006" y="606"/>
                </a:lnTo>
                <a:lnTo>
                  <a:pt x="4025" y="609"/>
                </a:lnTo>
                <a:lnTo>
                  <a:pt x="4027" y="608"/>
                </a:lnTo>
                <a:lnTo>
                  <a:pt x="4030" y="609"/>
                </a:lnTo>
                <a:lnTo>
                  <a:pt x="4032" y="607"/>
                </a:lnTo>
                <a:lnTo>
                  <a:pt x="4035" y="605"/>
                </a:lnTo>
                <a:lnTo>
                  <a:pt x="4026" y="602"/>
                </a:lnTo>
                <a:lnTo>
                  <a:pt x="4000" y="600"/>
                </a:lnTo>
                <a:lnTo>
                  <a:pt x="3986" y="602"/>
                </a:lnTo>
                <a:lnTo>
                  <a:pt x="3983" y="60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1" name="Freeform 20"/>
          <p:cNvSpPr>
            <a:spLocks noEditPoints="1"/>
          </p:cNvSpPr>
          <p:nvPr/>
        </p:nvSpPr>
        <p:spPr bwMode="auto">
          <a:xfrm>
            <a:off x="10302283" y="3491759"/>
            <a:ext cx="318823" cy="590860"/>
          </a:xfrm>
          <a:custGeom>
            <a:avLst/>
            <a:gdLst>
              <a:gd name="T0" fmla="*/ 274 w 918"/>
              <a:gd name="T1" fmla="*/ 157 h 1703"/>
              <a:gd name="T2" fmla="*/ 179 w 918"/>
              <a:gd name="T3" fmla="*/ 521 h 1703"/>
              <a:gd name="T4" fmla="*/ 278 w 918"/>
              <a:gd name="T5" fmla="*/ 686 h 1703"/>
              <a:gd name="T6" fmla="*/ 337 w 918"/>
              <a:gd name="T7" fmla="*/ 773 h 1703"/>
              <a:gd name="T8" fmla="*/ 482 w 918"/>
              <a:gd name="T9" fmla="*/ 790 h 1703"/>
              <a:gd name="T10" fmla="*/ 586 w 918"/>
              <a:gd name="T11" fmla="*/ 856 h 1703"/>
              <a:gd name="T12" fmla="*/ 587 w 918"/>
              <a:gd name="T13" fmla="*/ 799 h 1703"/>
              <a:gd name="T14" fmla="*/ 520 w 918"/>
              <a:gd name="T15" fmla="*/ 755 h 1703"/>
              <a:gd name="T16" fmla="*/ 410 w 918"/>
              <a:gd name="T17" fmla="*/ 735 h 1703"/>
              <a:gd name="T18" fmla="*/ 357 w 918"/>
              <a:gd name="T19" fmla="*/ 552 h 1703"/>
              <a:gd name="T20" fmla="*/ 389 w 918"/>
              <a:gd name="T21" fmla="*/ 367 h 1703"/>
              <a:gd name="T22" fmla="*/ 257 w 918"/>
              <a:gd name="T23" fmla="*/ 240 h 1703"/>
              <a:gd name="T24" fmla="*/ 235 w 918"/>
              <a:gd name="T25" fmla="*/ 499 h 1703"/>
              <a:gd name="T26" fmla="*/ 403 w 918"/>
              <a:gd name="T27" fmla="*/ 641 h 1703"/>
              <a:gd name="T28" fmla="*/ 411 w 918"/>
              <a:gd name="T29" fmla="*/ 716 h 1703"/>
              <a:gd name="T30" fmla="*/ 241 w 918"/>
              <a:gd name="T31" fmla="*/ 755 h 1703"/>
              <a:gd name="T32" fmla="*/ 424 w 918"/>
              <a:gd name="T33" fmla="*/ 787 h 1703"/>
              <a:gd name="T34" fmla="*/ 303 w 918"/>
              <a:gd name="T35" fmla="*/ 794 h 1703"/>
              <a:gd name="T36" fmla="*/ 334 w 918"/>
              <a:gd name="T37" fmla="*/ 891 h 1703"/>
              <a:gd name="T38" fmla="*/ 525 w 918"/>
              <a:gd name="T39" fmla="*/ 834 h 1703"/>
              <a:gd name="T40" fmla="*/ 448 w 918"/>
              <a:gd name="T41" fmla="*/ 883 h 1703"/>
              <a:gd name="T42" fmla="*/ 564 w 918"/>
              <a:gd name="T43" fmla="*/ 950 h 1703"/>
              <a:gd name="T44" fmla="*/ 563 w 918"/>
              <a:gd name="T45" fmla="*/ 895 h 1703"/>
              <a:gd name="T46" fmla="*/ 727 w 918"/>
              <a:gd name="T47" fmla="*/ 1010 h 1703"/>
              <a:gd name="T48" fmla="*/ 776 w 918"/>
              <a:gd name="T49" fmla="*/ 984 h 1703"/>
              <a:gd name="T50" fmla="*/ 477 w 918"/>
              <a:gd name="T51" fmla="*/ 904 h 1703"/>
              <a:gd name="T52" fmla="*/ 238 w 918"/>
              <a:gd name="T53" fmla="*/ 928 h 1703"/>
              <a:gd name="T54" fmla="*/ 253 w 918"/>
              <a:gd name="T55" fmla="*/ 990 h 1703"/>
              <a:gd name="T56" fmla="*/ 552 w 918"/>
              <a:gd name="T57" fmla="*/ 1004 h 1703"/>
              <a:gd name="T58" fmla="*/ 457 w 918"/>
              <a:gd name="T59" fmla="*/ 1051 h 1703"/>
              <a:gd name="T60" fmla="*/ 706 w 918"/>
              <a:gd name="T61" fmla="*/ 991 h 1703"/>
              <a:gd name="T62" fmla="*/ 759 w 918"/>
              <a:gd name="T63" fmla="*/ 1107 h 1703"/>
              <a:gd name="T64" fmla="*/ 666 w 918"/>
              <a:gd name="T65" fmla="*/ 1010 h 1703"/>
              <a:gd name="T66" fmla="*/ 745 w 918"/>
              <a:gd name="T67" fmla="*/ 1148 h 1703"/>
              <a:gd name="T68" fmla="*/ 218 w 918"/>
              <a:gd name="T69" fmla="*/ 1028 h 1703"/>
              <a:gd name="T70" fmla="*/ 90 w 918"/>
              <a:gd name="T71" fmla="*/ 1249 h 1703"/>
              <a:gd name="T72" fmla="*/ 81 w 918"/>
              <a:gd name="T73" fmla="*/ 1299 h 1703"/>
              <a:gd name="T74" fmla="*/ 225 w 918"/>
              <a:gd name="T75" fmla="*/ 1129 h 1703"/>
              <a:gd name="T76" fmla="*/ 635 w 918"/>
              <a:gd name="T77" fmla="*/ 1057 h 1703"/>
              <a:gd name="T78" fmla="*/ 649 w 918"/>
              <a:gd name="T79" fmla="*/ 1126 h 1703"/>
              <a:gd name="T80" fmla="*/ 591 w 918"/>
              <a:gd name="T81" fmla="*/ 1240 h 1703"/>
              <a:gd name="T82" fmla="*/ 547 w 918"/>
              <a:gd name="T83" fmla="*/ 1087 h 1703"/>
              <a:gd name="T84" fmla="*/ 524 w 918"/>
              <a:gd name="T85" fmla="*/ 1094 h 1703"/>
              <a:gd name="T86" fmla="*/ 265 w 918"/>
              <a:gd name="T87" fmla="*/ 1112 h 1703"/>
              <a:gd name="T88" fmla="*/ 808 w 918"/>
              <a:gd name="T89" fmla="*/ 1127 h 1703"/>
              <a:gd name="T90" fmla="*/ 698 w 918"/>
              <a:gd name="T91" fmla="*/ 1163 h 1703"/>
              <a:gd name="T92" fmla="*/ 854 w 918"/>
              <a:gd name="T93" fmla="*/ 1176 h 1703"/>
              <a:gd name="T94" fmla="*/ 877 w 918"/>
              <a:gd name="T95" fmla="*/ 1305 h 1703"/>
              <a:gd name="T96" fmla="*/ 772 w 918"/>
              <a:gd name="T97" fmla="*/ 1286 h 1703"/>
              <a:gd name="T98" fmla="*/ 648 w 918"/>
              <a:gd name="T99" fmla="*/ 1380 h 1703"/>
              <a:gd name="T100" fmla="*/ 571 w 918"/>
              <a:gd name="T101" fmla="*/ 1362 h 1703"/>
              <a:gd name="T102" fmla="*/ 507 w 918"/>
              <a:gd name="T103" fmla="*/ 1475 h 1703"/>
              <a:gd name="T104" fmla="*/ 621 w 918"/>
              <a:gd name="T105" fmla="*/ 1422 h 1703"/>
              <a:gd name="T106" fmla="*/ 674 w 918"/>
              <a:gd name="T107" fmla="*/ 1508 h 1703"/>
              <a:gd name="T108" fmla="*/ 821 w 918"/>
              <a:gd name="T109" fmla="*/ 1637 h 1703"/>
              <a:gd name="T110" fmla="*/ 864 w 918"/>
              <a:gd name="T111" fmla="*/ 1500 h 1703"/>
              <a:gd name="T112" fmla="*/ 837 w 918"/>
              <a:gd name="T113" fmla="*/ 1210 h 1703"/>
              <a:gd name="T114" fmla="*/ 728 w 918"/>
              <a:gd name="T115" fmla="*/ 1252 h 1703"/>
              <a:gd name="T116" fmla="*/ 559 w 918"/>
              <a:gd name="T117" fmla="*/ 1459 h 1703"/>
              <a:gd name="T118" fmla="*/ 487 w 918"/>
              <a:gd name="T119" fmla="*/ 1556 h 1703"/>
              <a:gd name="T120" fmla="*/ 432 w 918"/>
              <a:gd name="T121" fmla="*/ 1601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8" h="1703">
                <a:moveTo>
                  <a:pt x="294" y="15"/>
                </a:moveTo>
                <a:lnTo>
                  <a:pt x="297" y="7"/>
                </a:lnTo>
                <a:lnTo>
                  <a:pt x="295" y="1"/>
                </a:lnTo>
                <a:lnTo>
                  <a:pt x="293" y="0"/>
                </a:lnTo>
                <a:lnTo>
                  <a:pt x="289" y="10"/>
                </a:lnTo>
                <a:lnTo>
                  <a:pt x="289" y="15"/>
                </a:lnTo>
                <a:lnTo>
                  <a:pt x="294" y="15"/>
                </a:lnTo>
                <a:close/>
                <a:moveTo>
                  <a:pt x="312" y="51"/>
                </a:moveTo>
                <a:lnTo>
                  <a:pt x="317" y="40"/>
                </a:lnTo>
                <a:lnTo>
                  <a:pt x="313" y="39"/>
                </a:lnTo>
                <a:lnTo>
                  <a:pt x="309" y="42"/>
                </a:lnTo>
                <a:lnTo>
                  <a:pt x="308" y="52"/>
                </a:lnTo>
                <a:lnTo>
                  <a:pt x="311" y="52"/>
                </a:lnTo>
                <a:lnTo>
                  <a:pt x="312" y="51"/>
                </a:lnTo>
                <a:close/>
                <a:moveTo>
                  <a:pt x="276" y="163"/>
                </a:moveTo>
                <a:lnTo>
                  <a:pt x="285" y="169"/>
                </a:lnTo>
                <a:lnTo>
                  <a:pt x="290" y="170"/>
                </a:lnTo>
                <a:lnTo>
                  <a:pt x="288" y="159"/>
                </a:lnTo>
                <a:lnTo>
                  <a:pt x="275" y="155"/>
                </a:lnTo>
                <a:lnTo>
                  <a:pt x="274" y="157"/>
                </a:lnTo>
                <a:lnTo>
                  <a:pt x="274" y="160"/>
                </a:lnTo>
                <a:lnTo>
                  <a:pt x="276" y="163"/>
                </a:lnTo>
                <a:close/>
                <a:moveTo>
                  <a:pt x="263" y="193"/>
                </a:moveTo>
                <a:lnTo>
                  <a:pt x="268" y="197"/>
                </a:lnTo>
                <a:lnTo>
                  <a:pt x="268" y="190"/>
                </a:lnTo>
                <a:lnTo>
                  <a:pt x="266" y="183"/>
                </a:lnTo>
                <a:lnTo>
                  <a:pt x="262" y="179"/>
                </a:lnTo>
                <a:lnTo>
                  <a:pt x="261" y="184"/>
                </a:lnTo>
                <a:lnTo>
                  <a:pt x="261" y="188"/>
                </a:lnTo>
                <a:lnTo>
                  <a:pt x="263" y="193"/>
                </a:lnTo>
                <a:close/>
                <a:moveTo>
                  <a:pt x="330" y="217"/>
                </a:moveTo>
                <a:lnTo>
                  <a:pt x="334" y="210"/>
                </a:lnTo>
                <a:lnTo>
                  <a:pt x="339" y="203"/>
                </a:lnTo>
                <a:lnTo>
                  <a:pt x="334" y="197"/>
                </a:lnTo>
                <a:lnTo>
                  <a:pt x="329" y="199"/>
                </a:lnTo>
                <a:lnTo>
                  <a:pt x="328" y="205"/>
                </a:lnTo>
                <a:lnTo>
                  <a:pt x="328" y="208"/>
                </a:lnTo>
                <a:lnTo>
                  <a:pt x="326" y="215"/>
                </a:lnTo>
                <a:lnTo>
                  <a:pt x="330" y="217"/>
                </a:lnTo>
                <a:close/>
                <a:moveTo>
                  <a:pt x="179" y="521"/>
                </a:moveTo>
                <a:lnTo>
                  <a:pt x="184" y="527"/>
                </a:lnTo>
                <a:lnTo>
                  <a:pt x="189" y="532"/>
                </a:lnTo>
                <a:lnTo>
                  <a:pt x="192" y="536"/>
                </a:lnTo>
                <a:lnTo>
                  <a:pt x="193" y="540"/>
                </a:lnTo>
                <a:lnTo>
                  <a:pt x="203" y="584"/>
                </a:lnTo>
                <a:lnTo>
                  <a:pt x="207" y="594"/>
                </a:lnTo>
                <a:lnTo>
                  <a:pt x="213" y="606"/>
                </a:lnTo>
                <a:lnTo>
                  <a:pt x="218" y="618"/>
                </a:lnTo>
                <a:lnTo>
                  <a:pt x="221" y="632"/>
                </a:lnTo>
                <a:lnTo>
                  <a:pt x="226" y="646"/>
                </a:lnTo>
                <a:lnTo>
                  <a:pt x="232" y="651"/>
                </a:lnTo>
                <a:lnTo>
                  <a:pt x="239" y="650"/>
                </a:lnTo>
                <a:lnTo>
                  <a:pt x="242" y="652"/>
                </a:lnTo>
                <a:lnTo>
                  <a:pt x="247" y="665"/>
                </a:lnTo>
                <a:lnTo>
                  <a:pt x="256" y="673"/>
                </a:lnTo>
                <a:lnTo>
                  <a:pt x="260" y="685"/>
                </a:lnTo>
                <a:lnTo>
                  <a:pt x="265" y="689"/>
                </a:lnTo>
                <a:lnTo>
                  <a:pt x="270" y="691"/>
                </a:lnTo>
                <a:lnTo>
                  <a:pt x="276" y="691"/>
                </a:lnTo>
                <a:lnTo>
                  <a:pt x="278" y="686"/>
                </a:lnTo>
                <a:lnTo>
                  <a:pt x="276" y="674"/>
                </a:lnTo>
                <a:lnTo>
                  <a:pt x="270" y="655"/>
                </a:lnTo>
                <a:lnTo>
                  <a:pt x="272" y="643"/>
                </a:lnTo>
                <a:lnTo>
                  <a:pt x="278" y="650"/>
                </a:lnTo>
                <a:lnTo>
                  <a:pt x="285" y="654"/>
                </a:lnTo>
                <a:lnTo>
                  <a:pt x="296" y="656"/>
                </a:lnTo>
                <a:lnTo>
                  <a:pt x="304" y="661"/>
                </a:lnTo>
                <a:lnTo>
                  <a:pt x="310" y="669"/>
                </a:lnTo>
                <a:lnTo>
                  <a:pt x="312" y="678"/>
                </a:lnTo>
                <a:lnTo>
                  <a:pt x="310" y="685"/>
                </a:lnTo>
                <a:lnTo>
                  <a:pt x="290" y="707"/>
                </a:lnTo>
                <a:lnTo>
                  <a:pt x="286" y="712"/>
                </a:lnTo>
                <a:lnTo>
                  <a:pt x="285" y="718"/>
                </a:lnTo>
                <a:lnTo>
                  <a:pt x="287" y="738"/>
                </a:lnTo>
                <a:lnTo>
                  <a:pt x="291" y="759"/>
                </a:lnTo>
                <a:lnTo>
                  <a:pt x="300" y="749"/>
                </a:lnTo>
                <a:lnTo>
                  <a:pt x="310" y="751"/>
                </a:lnTo>
                <a:lnTo>
                  <a:pt x="321" y="764"/>
                </a:lnTo>
                <a:lnTo>
                  <a:pt x="327" y="764"/>
                </a:lnTo>
                <a:lnTo>
                  <a:pt x="337" y="773"/>
                </a:lnTo>
                <a:lnTo>
                  <a:pt x="347" y="777"/>
                </a:lnTo>
                <a:lnTo>
                  <a:pt x="360" y="776"/>
                </a:lnTo>
                <a:lnTo>
                  <a:pt x="369" y="769"/>
                </a:lnTo>
                <a:lnTo>
                  <a:pt x="369" y="761"/>
                </a:lnTo>
                <a:lnTo>
                  <a:pt x="374" y="755"/>
                </a:lnTo>
                <a:lnTo>
                  <a:pt x="386" y="748"/>
                </a:lnTo>
                <a:lnTo>
                  <a:pt x="390" y="746"/>
                </a:lnTo>
                <a:lnTo>
                  <a:pt x="395" y="744"/>
                </a:lnTo>
                <a:lnTo>
                  <a:pt x="398" y="745"/>
                </a:lnTo>
                <a:lnTo>
                  <a:pt x="428" y="761"/>
                </a:lnTo>
                <a:lnTo>
                  <a:pt x="442" y="776"/>
                </a:lnTo>
                <a:lnTo>
                  <a:pt x="460" y="790"/>
                </a:lnTo>
                <a:lnTo>
                  <a:pt x="464" y="793"/>
                </a:lnTo>
                <a:lnTo>
                  <a:pt x="474" y="806"/>
                </a:lnTo>
                <a:lnTo>
                  <a:pt x="476" y="812"/>
                </a:lnTo>
                <a:lnTo>
                  <a:pt x="477" y="817"/>
                </a:lnTo>
                <a:lnTo>
                  <a:pt x="485" y="825"/>
                </a:lnTo>
                <a:lnTo>
                  <a:pt x="492" y="818"/>
                </a:lnTo>
                <a:lnTo>
                  <a:pt x="489" y="803"/>
                </a:lnTo>
                <a:lnTo>
                  <a:pt x="482" y="790"/>
                </a:lnTo>
                <a:lnTo>
                  <a:pt x="480" y="785"/>
                </a:lnTo>
                <a:lnTo>
                  <a:pt x="471" y="775"/>
                </a:lnTo>
                <a:lnTo>
                  <a:pt x="470" y="770"/>
                </a:lnTo>
                <a:lnTo>
                  <a:pt x="469" y="764"/>
                </a:lnTo>
                <a:lnTo>
                  <a:pt x="468" y="758"/>
                </a:lnTo>
                <a:lnTo>
                  <a:pt x="464" y="751"/>
                </a:lnTo>
                <a:lnTo>
                  <a:pt x="466" y="746"/>
                </a:lnTo>
                <a:lnTo>
                  <a:pt x="471" y="747"/>
                </a:lnTo>
                <a:lnTo>
                  <a:pt x="476" y="748"/>
                </a:lnTo>
                <a:lnTo>
                  <a:pt x="496" y="767"/>
                </a:lnTo>
                <a:lnTo>
                  <a:pt x="505" y="779"/>
                </a:lnTo>
                <a:lnTo>
                  <a:pt x="508" y="782"/>
                </a:lnTo>
                <a:lnTo>
                  <a:pt x="536" y="798"/>
                </a:lnTo>
                <a:lnTo>
                  <a:pt x="539" y="802"/>
                </a:lnTo>
                <a:lnTo>
                  <a:pt x="541" y="808"/>
                </a:lnTo>
                <a:lnTo>
                  <a:pt x="551" y="822"/>
                </a:lnTo>
                <a:lnTo>
                  <a:pt x="552" y="836"/>
                </a:lnTo>
                <a:lnTo>
                  <a:pt x="555" y="841"/>
                </a:lnTo>
                <a:lnTo>
                  <a:pt x="563" y="843"/>
                </a:lnTo>
                <a:lnTo>
                  <a:pt x="586" y="856"/>
                </a:lnTo>
                <a:lnTo>
                  <a:pt x="596" y="857"/>
                </a:lnTo>
                <a:lnTo>
                  <a:pt x="602" y="856"/>
                </a:lnTo>
                <a:lnTo>
                  <a:pt x="608" y="854"/>
                </a:lnTo>
                <a:lnTo>
                  <a:pt x="613" y="853"/>
                </a:lnTo>
                <a:lnTo>
                  <a:pt x="617" y="855"/>
                </a:lnTo>
                <a:lnTo>
                  <a:pt x="612" y="867"/>
                </a:lnTo>
                <a:lnTo>
                  <a:pt x="612" y="879"/>
                </a:lnTo>
                <a:lnTo>
                  <a:pt x="622" y="889"/>
                </a:lnTo>
                <a:lnTo>
                  <a:pt x="631" y="892"/>
                </a:lnTo>
                <a:lnTo>
                  <a:pt x="636" y="868"/>
                </a:lnTo>
                <a:lnTo>
                  <a:pt x="633" y="842"/>
                </a:lnTo>
                <a:lnTo>
                  <a:pt x="630" y="844"/>
                </a:lnTo>
                <a:lnTo>
                  <a:pt x="627" y="843"/>
                </a:lnTo>
                <a:lnTo>
                  <a:pt x="614" y="836"/>
                </a:lnTo>
                <a:lnTo>
                  <a:pt x="606" y="834"/>
                </a:lnTo>
                <a:lnTo>
                  <a:pt x="598" y="834"/>
                </a:lnTo>
                <a:lnTo>
                  <a:pt x="600" y="826"/>
                </a:lnTo>
                <a:lnTo>
                  <a:pt x="599" y="816"/>
                </a:lnTo>
                <a:lnTo>
                  <a:pt x="593" y="808"/>
                </a:lnTo>
                <a:lnTo>
                  <a:pt x="587" y="799"/>
                </a:lnTo>
                <a:lnTo>
                  <a:pt x="576" y="789"/>
                </a:lnTo>
                <a:lnTo>
                  <a:pt x="569" y="776"/>
                </a:lnTo>
                <a:lnTo>
                  <a:pt x="574" y="770"/>
                </a:lnTo>
                <a:lnTo>
                  <a:pt x="593" y="768"/>
                </a:lnTo>
                <a:lnTo>
                  <a:pt x="596" y="760"/>
                </a:lnTo>
                <a:lnTo>
                  <a:pt x="592" y="756"/>
                </a:lnTo>
                <a:lnTo>
                  <a:pt x="583" y="751"/>
                </a:lnTo>
                <a:lnTo>
                  <a:pt x="579" y="750"/>
                </a:lnTo>
                <a:lnTo>
                  <a:pt x="574" y="749"/>
                </a:lnTo>
                <a:lnTo>
                  <a:pt x="554" y="742"/>
                </a:lnTo>
                <a:lnTo>
                  <a:pt x="548" y="735"/>
                </a:lnTo>
                <a:lnTo>
                  <a:pt x="543" y="731"/>
                </a:lnTo>
                <a:lnTo>
                  <a:pt x="540" y="735"/>
                </a:lnTo>
                <a:lnTo>
                  <a:pt x="538" y="740"/>
                </a:lnTo>
                <a:lnTo>
                  <a:pt x="543" y="745"/>
                </a:lnTo>
                <a:lnTo>
                  <a:pt x="543" y="756"/>
                </a:lnTo>
                <a:lnTo>
                  <a:pt x="538" y="766"/>
                </a:lnTo>
                <a:lnTo>
                  <a:pt x="525" y="765"/>
                </a:lnTo>
                <a:lnTo>
                  <a:pt x="521" y="761"/>
                </a:lnTo>
                <a:lnTo>
                  <a:pt x="520" y="755"/>
                </a:lnTo>
                <a:lnTo>
                  <a:pt x="520" y="749"/>
                </a:lnTo>
                <a:lnTo>
                  <a:pt x="520" y="743"/>
                </a:lnTo>
                <a:lnTo>
                  <a:pt x="513" y="729"/>
                </a:lnTo>
                <a:lnTo>
                  <a:pt x="504" y="718"/>
                </a:lnTo>
                <a:lnTo>
                  <a:pt x="496" y="711"/>
                </a:lnTo>
                <a:lnTo>
                  <a:pt x="487" y="707"/>
                </a:lnTo>
                <a:lnTo>
                  <a:pt x="474" y="704"/>
                </a:lnTo>
                <a:lnTo>
                  <a:pt x="461" y="703"/>
                </a:lnTo>
                <a:lnTo>
                  <a:pt x="451" y="709"/>
                </a:lnTo>
                <a:lnTo>
                  <a:pt x="442" y="717"/>
                </a:lnTo>
                <a:lnTo>
                  <a:pt x="438" y="719"/>
                </a:lnTo>
                <a:lnTo>
                  <a:pt x="435" y="722"/>
                </a:lnTo>
                <a:lnTo>
                  <a:pt x="436" y="726"/>
                </a:lnTo>
                <a:lnTo>
                  <a:pt x="443" y="733"/>
                </a:lnTo>
                <a:lnTo>
                  <a:pt x="445" y="738"/>
                </a:lnTo>
                <a:lnTo>
                  <a:pt x="440" y="740"/>
                </a:lnTo>
                <a:lnTo>
                  <a:pt x="439" y="746"/>
                </a:lnTo>
                <a:lnTo>
                  <a:pt x="433" y="746"/>
                </a:lnTo>
                <a:lnTo>
                  <a:pt x="426" y="744"/>
                </a:lnTo>
                <a:lnTo>
                  <a:pt x="410" y="735"/>
                </a:lnTo>
                <a:lnTo>
                  <a:pt x="404" y="731"/>
                </a:lnTo>
                <a:lnTo>
                  <a:pt x="398" y="725"/>
                </a:lnTo>
                <a:lnTo>
                  <a:pt x="394" y="720"/>
                </a:lnTo>
                <a:lnTo>
                  <a:pt x="392" y="713"/>
                </a:lnTo>
                <a:lnTo>
                  <a:pt x="379" y="686"/>
                </a:lnTo>
                <a:lnTo>
                  <a:pt x="376" y="676"/>
                </a:lnTo>
                <a:lnTo>
                  <a:pt x="374" y="665"/>
                </a:lnTo>
                <a:lnTo>
                  <a:pt x="380" y="659"/>
                </a:lnTo>
                <a:lnTo>
                  <a:pt x="379" y="655"/>
                </a:lnTo>
                <a:lnTo>
                  <a:pt x="376" y="652"/>
                </a:lnTo>
                <a:lnTo>
                  <a:pt x="361" y="630"/>
                </a:lnTo>
                <a:lnTo>
                  <a:pt x="348" y="607"/>
                </a:lnTo>
                <a:lnTo>
                  <a:pt x="344" y="602"/>
                </a:lnTo>
                <a:lnTo>
                  <a:pt x="342" y="595"/>
                </a:lnTo>
                <a:lnTo>
                  <a:pt x="344" y="590"/>
                </a:lnTo>
                <a:lnTo>
                  <a:pt x="347" y="586"/>
                </a:lnTo>
                <a:lnTo>
                  <a:pt x="349" y="575"/>
                </a:lnTo>
                <a:lnTo>
                  <a:pt x="355" y="563"/>
                </a:lnTo>
                <a:lnTo>
                  <a:pt x="357" y="558"/>
                </a:lnTo>
                <a:lnTo>
                  <a:pt x="357" y="552"/>
                </a:lnTo>
                <a:lnTo>
                  <a:pt x="354" y="546"/>
                </a:lnTo>
                <a:lnTo>
                  <a:pt x="351" y="541"/>
                </a:lnTo>
                <a:lnTo>
                  <a:pt x="352" y="529"/>
                </a:lnTo>
                <a:lnTo>
                  <a:pt x="359" y="521"/>
                </a:lnTo>
                <a:lnTo>
                  <a:pt x="368" y="514"/>
                </a:lnTo>
                <a:lnTo>
                  <a:pt x="385" y="506"/>
                </a:lnTo>
                <a:lnTo>
                  <a:pt x="400" y="503"/>
                </a:lnTo>
                <a:lnTo>
                  <a:pt x="404" y="484"/>
                </a:lnTo>
                <a:lnTo>
                  <a:pt x="404" y="475"/>
                </a:lnTo>
                <a:lnTo>
                  <a:pt x="417" y="434"/>
                </a:lnTo>
                <a:lnTo>
                  <a:pt x="418" y="416"/>
                </a:lnTo>
                <a:lnTo>
                  <a:pt x="420" y="408"/>
                </a:lnTo>
                <a:lnTo>
                  <a:pt x="420" y="400"/>
                </a:lnTo>
                <a:lnTo>
                  <a:pt x="415" y="397"/>
                </a:lnTo>
                <a:lnTo>
                  <a:pt x="409" y="395"/>
                </a:lnTo>
                <a:lnTo>
                  <a:pt x="407" y="388"/>
                </a:lnTo>
                <a:lnTo>
                  <a:pt x="405" y="381"/>
                </a:lnTo>
                <a:lnTo>
                  <a:pt x="402" y="377"/>
                </a:lnTo>
                <a:lnTo>
                  <a:pt x="393" y="372"/>
                </a:lnTo>
                <a:lnTo>
                  <a:pt x="389" y="367"/>
                </a:lnTo>
                <a:lnTo>
                  <a:pt x="381" y="352"/>
                </a:lnTo>
                <a:lnTo>
                  <a:pt x="377" y="343"/>
                </a:lnTo>
                <a:lnTo>
                  <a:pt x="376" y="333"/>
                </a:lnTo>
                <a:lnTo>
                  <a:pt x="372" y="299"/>
                </a:lnTo>
                <a:lnTo>
                  <a:pt x="376" y="289"/>
                </a:lnTo>
                <a:lnTo>
                  <a:pt x="381" y="281"/>
                </a:lnTo>
                <a:lnTo>
                  <a:pt x="381" y="272"/>
                </a:lnTo>
                <a:lnTo>
                  <a:pt x="379" y="263"/>
                </a:lnTo>
                <a:lnTo>
                  <a:pt x="374" y="257"/>
                </a:lnTo>
                <a:lnTo>
                  <a:pt x="369" y="253"/>
                </a:lnTo>
                <a:lnTo>
                  <a:pt x="362" y="254"/>
                </a:lnTo>
                <a:lnTo>
                  <a:pt x="357" y="267"/>
                </a:lnTo>
                <a:lnTo>
                  <a:pt x="355" y="271"/>
                </a:lnTo>
                <a:lnTo>
                  <a:pt x="347" y="276"/>
                </a:lnTo>
                <a:lnTo>
                  <a:pt x="337" y="275"/>
                </a:lnTo>
                <a:lnTo>
                  <a:pt x="325" y="271"/>
                </a:lnTo>
                <a:lnTo>
                  <a:pt x="313" y="266"/>
                </a:lnTo>
                <a:lnTo>
                  <a:pt x="277" y="245"/>
                </a:lnTo>
                <a:lnTo>
                  <a:pt x="262" y="240"/>
                </a:lnTo>
                <a:lnTo>
                  <a:pt x="257" y="240"/>
                </a:lnTo>
                <a:lnTo>
                  <a:pt x="246" y="243"/>
                </a:lnTo>
                <a:lnTo>
                  <a:pt x="240" y="241"/>
                </a:lnTo>
                <a:lnTo>
                  <a:pt x="235" y="241"/>
                </a:lnTo>
                <a:lnTo>
                  <a:pt x="227" y="248"/>
                </a:lnTo>
                <a:lnTo>
                  <a:pt x="217" y="252"/>
                </a:lnTo>
                <a:lnTo>
                  <a:pt x="218" y="267"/>
                </a:lnTo>
                <a:lnTo>
                  <a:pt x="217" y="278"/>
                </a:lnTo>
                <a:lnTo>
                  <a:pt x="214" y="289"/>
                </a:lnTo>
                <a:lnTo>
                  <a:pt x="208" y="346"/>
                </a:lnTo>
                <a:lnTo>
                  <a:pt x="212" y="357"/>
                </a:lnTo>
                <a:lnTo>
                  <a:pt x="219" y="367"/>
                </a:lnTo>
                <a:lnTo>
                  <a:pt x="220" y="374"/>
                </a:lnTo>
                <a:lnTo>
                  <a:pt x="220" y="385"/>
                </a:lnTo>
                <a:lnTo>
                  <a:pt x="224" y="404"/>
                </a:lnTo>
                <a:lnTo>
                  <a:pt x="225" y="419"/>
                </a:lnTo>
                <a:lnTo>
                  <a:pt x="220" y="440"/>
                </a:lnTo>
                <a:lnTo>
                  <a:pt x="220" y="453"/>
                </a:lnTo>
                <a:lnTo>
                  <a:pt x="222" y="465"/>
                </a:lnTo>
                <a:lnTo>
                  <a:pt x="226" y="479"/>
                </a:lnTo>
                <a:lnTo>
                  <a:pt x="235" y="499"/>
                </a:lnTo>
                <a:lnTo>
                  <a:pt x="235" y="505"/>
                </a:lnTo>
                <a:lnTo>
                  <a:pt x="234" y="511"/>
                </a:lnTo>
                <a:lnTo>
                  <a:pt x="232" y="515"/>
                </a:lnTo>
                <a:lnTo>
                  <a:pt x="226" y="517"/>
                </a:lnTo>
                <a:lnTo>
                  <a:pt x="216" y="517"/>
                </a:lnTo>
                <a:lnTo>
                  <a:pt x="212" y="515"/>
                </a:lnTo>
                <a:lnTo>
                  <a:pt x="201" y="503"/>
                </a:lnTo>
                <a:lnTo>
                  <a:pt x="196" y="499"/>
                </a:lnTo>
                <a:lnTo>
                  <a:pt x="191" y="497"/>
                </a:lnTo>
                <a:lnTo>
                  <a:pt x="186" y="491"/>
                </a:lnTo>
                <a:lnTo>
                  <a:pt x="180" y="487"/>
                </a:lnTo>
                <a:lnTo>
                  <a:pt x="177" y="489"/>
                </a:lnTo>
                <a:lnTo>
                  <a:pt x="176" y="495"/>
                </a:lnTo>
                <a:lnTo>
                  <a:pt x="178" y="517"/>
                </a:lnTo>
                <a:lnTo>
                  <a:pt x="179" y="521"/>
                </a:lnTo>
                <a:close/>
                <a:moveTo>
                  <a:pt x="401" y="667"/>
                </a:moveTo>
                <a:lnTo>
                  <a:pt x="403" y="668"/>
                </a:lnTo>
                <a:lnTo>
                  <a:pt x="408" y="667"/>
                </a:lnTo>
                <a:lnTo>
                  <a:pt x="410" y="656"/>
                </a:lnTo>
                <a:lnTo>
                  <a:pt x="403" y="641"/>
                </a:lnTo>
                <a:lnTo>
                  <a:pt x="407" y="634"/>
                </a:lnTo>
                <a:lnTo>
                  <a:pt x="408" y="633"/>
                </a:lnTo>
                <a:lnTo>
                  <a:pt x="410" y="633"/>
                </a:lnTo>
                <a:lnTo>
                  <a:pt x="408" y="629"/>
                </a:lnTo>
                <a:lnTo>
                  <a:pt x="401" y="625"/>
                </a:lnTo>
                <a:lnTo>
                  <a:pt x="389" y="626"/>
                </a:lnTo>
                <a:lnTo>
                  <a:pt x="388" y="634"/>
                </a:lnTo>
                <a:lnTo>
                  <a:pt x="393" y="639"/>
                </a:lnTo>
                <a:lnTo>
                  <a:pt x="397" y="647"/>
                </a:lnTo>
                <a:lnTo>
                  <a:pt x="400" y="651"/>
                </a:lnTo>
                <a:lnTo>
                  <a:pt x="402" y="659"/>
                </a:lnTo>
                <a:lnTo>
                  <a:pt x="401" y="661"/>
                </a:lnTo>
                <a:lnTo>
                  <a:pt x="401" y="667"/>
                </a:lnTo>
                <a:close/>
                <a:moveTo>
                  <a:pt x="411" y="716"/>
                </a:moveTo>
                <a:lnTo>
                  <a:pt x="411" y="718"/>
                </a:lnTo>
                <a:lnTo>
                  <a:pt x="412" y="721"/>
                </a:lnTo>
                <a:lnTo>
                  <a:pt x="434" y="737"/>
                </a:lnTo>
                <a:lnTo>
                  <a:pt x="434" y="732"/>
                </a:lnTo>
                <a:lnTo>
                  <a:pt x="411" y="713"/>
                </a:lnTo>
                <a:lnTo>
                  <a:pt x="411" y="716"/>
                </a:lnTo>
                <a:close/>
                <a:moveTo>
                  <a:pt x="618" y="781"/>
                </a:moveTo>
                <a:lnTo>
                  <a:pt x="630" y="789"/>
                </a:lnTo>
                <a:lnTo>
                  <a:pt x="637" y="783"/>
                </a:lnTo>
                <a:lnTo>
                  <a:pt x="641" y="782"/>
                </a:lnTo>
                <a:lnTo>
                  <a:pt x="644" y="785"/>
                </a:lnTo>
                <a:lnTo>
                  <a:pt x="646" y="778"/>
                </a:lnTo>
                <a:lnTo>
                  <a:pt x="650" y="773"/>
                </a:lnTo>
                <a:lnTo>
                  <a:pt x="648" y="765"/>
                </a:lnTo>
                <a:lnTo>
                  <a:pt x="649" y="752"/>
                </a:lnTo>
                <a:lnTo>
                  <a:pt x="640" y="746"/>
                </a:lnTo>
                <a:lnTo>
                  <a:pt x="637" y="744"/>
                </a:lnTo>
                <a:lnTo>
                  <a:pt x="628" y="729"/>
                </a:lnTo>
                <a:lnTo>
                  <a:pt x="625" y="731"/>
                </a:lnTo>
                <a:lnTo>
                  <a:pt x="622" y="735"/>
                </a:lnTo>
                <a:lnTo>
                  <a:pt x="620" y="740"/>
                </a:lnTo>
                <a:lnTo>
                  <a:pt x="622" y="761"/>
                </a:lnTo>
                <a:lnTo>
                  <a:pt x="615" y="775"/>
                </a:lnTo>
                <a:lnTo>
                  <a:pt x="618" y="781"/>
                </a:lnTo>
                <a:close/>
                <a:moveTo>
                  <a:pt x="243" y="754"/>
                </a:moveTo>
                <a:lnTo>
                  <a:pt x="241" y="755"/>
                </a:lnTo>
                <a:lnTo>
                  <a:pt x="241" y="758"/>
                </a:lnTo>
                <a:lnTo>
                  <a:pt x="242" y="762"/>
                </a:lnTo>
                <a:lnTo>
                  <a:pt x="259" y="772"/>
                </a:lnTo>
                <a:lnTo>
                  <a:pt x="258" y="765"/>
                </a:lnTo>
                <a:lnTo>
                  <a:pt x="252" y="758"/>
                </a:lnTo>
                <a:lnTo>
                  <a:pt x="243" y="754"/>
                </a:lnTo>
                <a:close/>
                <a:moveTo>
                  <a:pt x="424" y="787"/>
                </a:moveTo>
                <a:lnTo>
                  <a:pt x="422" y="788"/>
                </a:lnTo>
                <a:lnTo>
                  <a:pt x="416" y="788"/>
                </a:lnTo>
                <a:lnTo>
                  <a:pt x="411" y="785"/>
                </a:lnTo>
                <a:lnTo>
                  <a:pt x="408" y="800"/>
                </a:lnTo>
                <a:lnTo>
                  <a:pt x="411" y="810"/>
                </a:lnTo>
                <a:lnTo>
                  <a:pt x="416" y="815"/>
                </a:lnTo>
                <a:lnTo>
                  <a:pt x="429" y="824"/>
                </a:lnTo>
                <a:lnTo>
                  <a:pt x="432" y="820"/>
                </a:lnTo>
                <a:lnTo>
                  <a:pt x="433" y="817"/>
                </a:lnTo>
                <a:lnTo>
                  <a:pt x="438" y="806"/>
                </a:lnTo>
                <a:lnTo>
                  <a:pt x="436" y="800"/>
                </a:lnTo>
                <a:lnTo>
                  <a:pt x="436" y="796"/>
                </a:lnTo>
                <a:lnTo>
                  <a:pt x="424" y="787"/>
                </a:lnTo>
                <a:close/>
                <a:moveTo>
                  <a:pt x="382" y="909"/>
                </a:moveTo>
                <a:lnTo>
                  <a:pt x="386" y="899"/>
                </a:lnTo>
                <a:lnTo>
                  <a:pt x="390" y="891"/>
                </a:lnTo>
                <a:lnTo>
                  <a:pt x="392" y="885"/>
                </a:lnTo>
                <a:lnTo>
                  <a:pt x="384" y="864"/>
                </a:lnTo>
                <a:lnTo>
                  <a:pt x="382" y="853"/>
                </a:lnTo>
                <a:lnTo>
                  <a:pt x="383" y="844"/>
                </a:lnTo>
                <a:lnTo>
                  <a:pt x="386" y="837"/>
                </a:lnTo>
                <a:lnTo>
                  <a:pt x="384" y="832"/>
                </a:lnTo>
                <a:lnTo>
                  <a:pt x="376" y="826"/>
                </a:lnTo>
                <a:lnTo>
                  <a:pt x="366" y="817"/>
                </a:lnTo>
                <a:lnTo>
                  <a:pt x="358" y="805"/>
                </a:lnTo>
                <a:lnTo>
                  <a:pt x="350" y="799"/>
                </a:lnTo>
                <a:lnTo>
                  <a:pt x="343" y="805"/>
                </a:lnTo>
                <a:lnTo>
                  <a:pt x="339" y="801"/>
                </a:lnTo>
                <a:lnTo>
                  <a:pt x="333" y="799"/>
                </a:lnTo>
                <a:lnTo>
                  <a:pt x="329" y="793"/>
                </a:lnTo>
                <a:lnTo>
                  <a:pt x="322" y="792"/>
                </a:lnTo>
                <a:lnTo>
                  <a:pt x="308" y="795"/>
                </a:lnTo>
                <a:lnTo>
                  <a:pt x="303" y="794"/>
                </a:lnTo>
                <a:lnTo>
                  <a:pt x="298" y="792"/>
                </a:lnTo>
                <a:lnTo>
                  <a:pt x="279" y="790"/>
                </a:lnTo>
                <a:lnTo>
                  <a:pt x="273" y="790"/>
                </a:lnTo>
                <a:lnTo>
                  <a:pt x="269" y="795"/>
                </a:lnTo>
                <a:lnTo>
                  <a:pt x="268" y="801"/>
                </a:lnTo>
                <a:lnTo>
                  <a:pt x="273" y="802"/>
                </a:lnTo>
                <a:lnTo>
                  <a:pt x="278" y="802"/>
                </a:lnTo>
                <a:lnTo>
                  <a:pt x="280" y="803"/>
                </a:lnTo>
                <a:lnTo>
                  <a:pt x="283" y="812"/>
                </a:lnTo>
                <a:lnTo>
                  <a:pt x="286" y="817"/>
                </a:lnTo>
                <a:lnTo>
                  <a:pt x="294" y="824"/>
                </a:lnTo>
                <a:lnTo>
                  <a:pt x="302" y="828"/>
                </a:lnTo>
                <a:lnTo>
                  <a:pt x="305" y="832"/>
                </a:lnTo>
                <a:lnTo>
                  <a:pt x="314" y="849"/>
                </a:lnTo>
                <a:lnTo>
                  <a:pt x="316" y="863"/>
                </a:lnTo>
                <a:lnTo>
                  <a:pt x="318" y="869"/>
                </a:lnTo>
                <a:lnTo>
                  <a:pt x="320" y="873"/>
                </a:lnTo>
                <a:lnTo>
                  <a:pt x="326" y="878"/>
                </a:lnTo>
                <a:lnTo>
                  <a:pt x="331" y="884"/>
                </a:lnTo>
                <a:lnTo>
                  <a:pt x="334" y="891"/>
                </a:lnTo>
                <a:lnTo>
                  <a:pt x="334" y="898"/>
                </a:lnTo>
                <a:lnTo>
                  <a:pt x="339" y="906"/>
                </a:lnTo>
                <a:lnTo>
                  <a:pt x="348" y="915"/>
                </a:lnTo>
                <a:lnTo>
                  <a:pt x="351" y="918"/>
                </a:lnTo>
                <a:lnTo>
                  <a:pt x="354" y="921"/>
                </a:lnTo>
                <a:lnTo>
                  <a:pt x="355" y="927"/>
                </a:lnTo>
                <a:lnTo>
                  <a:pt x="359" y="929"/>
                </a:lnTo>
                <a:lnTo>
                  <a:pt x="367" y="930"/>
                </a:lnTo>
                <a:lnTo>
                  <a:pt x="371" y="924"/>
                </a:lnTo>
                <a:lnTo>
                  <a:pt x="375" y="921"/>
                </a:lnTo>
                <a:lnTo>
                  <a:pt x="378" y="920"/>
                </a:lnTo>
                <a:lnTo>
                  <a:pt x="382" y="922"/>
                </a:lnTo>
                <a:lnTo>
                  <a:pt x="382" y="915"/>
                </a:lnTo>
                <a:lnTo>
                  <a:pt x="383" y="912"/>
                </a:lnTo>
                <a:lnTo>
                  <a:pt x="382" y="909"/>
                </a:lnTo>
                <a:close/>
                <a:moveTo>
                  <a:pt x="564" y="878"/>
                </a:moveTo>
                <a:lnTo>
                  <a:pt x="554" y="862"/>
                </a:lnTo>
                <a:lnTo>
                  <a:pt x="546" y="856"/>
                </a:lnTo>
                <a:lnTo>
                  <a:pt x="528" y="834"/>
                </a:lnTo>
                <a:lnTo>
                  <a:pt x="525" y="834"/>
                </a:lnTo>
                <a:lnTo>
                  <a:pt x="520" y="835"/>
                </a:lnTo>
                <a:lnTo>
                  <a:pt x="520" y="840"/>
                </a:lnTo>
                <a:lnTo>
                  <a:pt x="522" y="842"/>
                </a:lnTo>
                <a:lnTo>
                  <a:pt x="530" y="847"/>
                </a:lnTo>
                <a:lnTo>
                  <a:pt x="543" y="859"/>
                </a:lnTo>
                <a:lnTo>
                  <a:pt x="554" y="867"/>
                </a:lnTo>
                <a:lnTo>
                  <a:pt x="564" y="878"/>
                </a:lnTo>
                <a:close/>
                <a:moveTo>
                  <a:pt x="602" y="911"/>
                </a:moveTo>
                <a:lnTo>
                  <a:pt x="606" y="915"/>
                </a:lnTo>
                <a:lnTo>
                  <a:pt x="605" y="904"/>
                </a:lnTo>
                <a:lnTo>
                  <a:pt x="597" y="888"/>
                </a:lnTo>
                <a:lnTo>
                  <a:pt x="588" y="881"/>
                </a:lnTo>
                <a:lnTo>
                  <a:pt x="585" y="885"/>
                </a:lnTo>
                <a:lnTo>
                  <a:pt x="589" y="892"/>
                </a:lnTo>
                <a:lnTo>
                  <a:pt x="602" y="911"/>
                </a:lnTo>
                <a:close/>
                <a:moveTo>
                  <a:pt x="442" y="943"/>
                </a:moveTo>
                <a:lnTo>
                  <a:pt x="447" y="916"/>
                </a:lnTo>
                <a:lnTo>
                  <a:pt x="448" y="895"/>
                </a:lnTo>
                <a:lnTo>
                  <a:pt x="447" y="887"/>
                </a:lnTo>
                <a:lnTo>
                  <a:pt x="448" y="883"/>
                </a:lnTo>
                <a:lnTo>
                  <a:pt x="444" y="883"/>
                </a:lnTo>
                <a:lnTo>
                  <a:pt x="435" y="889"/>
                </a:lnTo>
                <a:lnTo>
                  <a:pt x="436" y="907"/>
                </a:lnTo>
                <a:lnTo>
                  <a:pt x="432" y="913"/>
                </a:lnTo>
                <a:lnTo>
                  <a:pt x="431" y="918"/>
                </a:lnTo>
                <a:lnTo>
                  <a:pt x="433" y="923"/>
                </a:lnTo>
                <a:lnTo>
                  <a:pt x="437" y="928"/>
                </a:lnTo>
                <a:lnTo>
                  <a:pt x="436" y="933"/>
                </a:lnTo>
                <a:lnTo>
                  <a:pt x="442" y="943"/>
                </a:lnTo>
                <a:close/>
                <a:moveTo>
                  <a:pt x="462" y="890"/>
                </a:moveTo>
                <a:lnTo>
                  <a:pt x="460" y="893"/>
                </a:lnTo>
                <a:lnTo>
                  <a:pt x="462" y="899"/>
                </a:lnTo>
                <a:lnTo>
                  <a:pt x="464" y="900"/>
                </a:lnTo>
                <a:lnTo>
                  <a:pt x="466" y="896"/>
                </a:lnTo>
                <a:lnTo>
                  <a:pt x="463" y="890"/>
                </a:lnTo>
                <a:lnTo>
                  <a:pt x="462" y="890"/>
                </a:lnTo>
                <a:close/>
                <a:moveTo>
                  <a:pt x="556" y="942"/>
                </a:moveTo>
                <a:lnTo>
                  <a:pt x="552" y="957"/>
                </a:lnTo>
                <a:lnTo>
                  <a:pt x="553" y="962"/>
                </a:lnTo>
                <a:lnTo>
                  <a:pt x="564" y="950"/>
                </a:lnTo>
                <a:lnTo>
                  <a:pt x="574" y="933"/>
                </a:lnTo>
                <a:lnTo>
                  <a:pt x="579" y="931"/>
                </a:lnTo>
                <a:lnTo>
                  <a:pt x="585" y="933"/>
                </a:lnTo>
                <a:lnTo>
                  <a:pt x="594" y="944"/>
                </a:lnTo>
                <a:lnTo>
                  <a:pt x="599" y="946"/>
                </a:lnTo>
                <a:lnTo>
                  <a:pt x="600" y="948"/>
                </a:lnTo>
                <a:lnTo>
                  <a:pt x="606" y="954"/>
                </a:lnTo>
                <a:lnTo>
                  <a:pt x="606" y="959"/>
                </a:lnTo>
                <a:lnTo>
                  <a:pt x="609" y="961"/>
                </a:lnTo>
                <a:lnTo>
                  <a:pt x="619" y="963"/>
                </a:lnTo>
                <a:lnTo>
                  <a:pt x="632" y="973"/>
                </a:lnTo>
                <a:lnTo>
                  <a:pt x="639" y="980"/>
                </a:lnTo>
                <a:lnTo>
                  <a:pt x="639" y="974"/>
                </a:lnTo>
                <a:lnTo>
                  <a:pt x="636" y="957"/>
                </a:lnTo>
                <a:lnTo>
                  <a:pt x="622" y="936"/>
                </a:lnTo>
                <a:lnTo>
                  <a:pt x="601" y="923"/>
                </a:lnTo>
                <a:lnTo>
                  <a:pt x="587" y="910"/>
                </a:lnTo>
                <a:lnTo>
                  <a:pt x="585" y="906"/>
                </a:lnTo>
                <a:lnTo>
                  <a:pt x="575" y="899"/>
                </a:lnTo>
                <a:lnTo>
                  <a:pt x="563" y="895"/>
                </a:lnTo>
                <a:lnTo>
                  <a:pt x="553" y="891"/>
                </a:lnTo>
                <a:lnTo>
                  <a:pt x="554" y="900"/>
                </a:lnTo>
                <a:lnTo>
                  <a:pt x="558" y="912"/>
                </a:lnTo>
                <a:lnTo>
                  <a:pt x="557" y="919"/>
                </a:lnTo>
                <a:lnTo>
                  <a:pt x="556" y="942"/>
                </a:lnTo>
                <a:close/>
                <a:moveTo>
                  <a:pt x="665" y="928"/>
                </a:moveTo>
                <a:lnTo>
                  <a:pt x="672" y="938"/>
                </a:lnTo>
                <a:lnTo>
                  <a:pt x="681" y="945"/>
                </a:lnTo>
                <a:lnTo>
                  <a:pt x="685" y="948"/>
                </a:lnTo>
                <a:lnTo>
                  <a:pt x="695" y="952"/>
                </a:lnTo>
                <a:lnTo>
                  <a:pt x="704" y="961"/>
                </a:lnTo>
                <a:lnTo>
                  <a:pt x="709" y="965"/>
                </a:lnTo>
                <a:lnTo>
                  <a:pt x="711" y="970"/>
                </a:lnTo>
                <a:lnTo>
                  <a:pt x="718" y="978"/>
                </a:lnTo>
                <a:lnTo>
                  <a:pt x="723" y="980"/>
                </a:lnTo>
                <a:lnTo>
                  <a:pt x="729" y="979"/>
                </a:lnTo>
                <a:lnTo>
                  <a:pt x="730" y="986"/>
                </a:lnTo>
                <a:lnTo>
                  <a:pt x="729" y="993"/>
                </a:lnTo>
                <a:lnTo>
                  <a:pt x="724" y="1002"/>
                </a:lnTo>
                <a:lnTo>
                  <a:pt x="727" y="1010"/>
                </a:lnTo>
                <a:lnTo>
                  <a:pt x="737" y="1025"/>
                </a:lnTo>
                <a:lnTo>
                  <a:pt x="742" y="1031"/>
                </a:lnTo>
                <a:lnTo>
                  <a:pt x="749" y="1033"/>
                </a:lnTo>
                <a:lnTo>
                  <a:pt x="757" y="1046"/>
                </a:lnTo>
                <a:lnTo>
                  <a:pt x="765" y="1046"/>
                </a:lnTo>
                <a:lnTo>
                  <a:pt x="776" y="1049"/>
                </a:lnTo>
                <a:lnTo>
                  <a:pt x="796" y="1047"/>
                </a:lnTo>
                <a:lnTo>
                  <a:pt x="800" y="1048"/>
                </a:lnTo>
                <a:lnTo>
                  <a:pt x="806" y="1056"/>
                </a:lnTo>
                <a:lnTo>
                  <a:pt x="807" y="1054"/>
                </a:lnTo>
                <a:lnTo>
                  <a:pt x="802" y="1044"/>
                </a:lnTo>
                <a:lnTo>
                  <a:pt x="794" y="1036"/>
                </a:lnTo>
                <a:lnTo>
                  <a:pt x="789" y="1036"/>
                </a:lnTo>
                <a:lnTo>
                  <a:pt x="790" y="1032"/>
                </a:lnTo>
                <a:lnTo>
                  <a:pt x="792" y="1027"/>
                </a:lnTo>
                <a:lnTo>
                  <a:pt x="790" y="1021"/>
                </a:lnTo>
                <a:lnTo>
                  <a:pt x="780" y="1003"/>
                </a:lnTo>
                <a:lnTo>
                  <a:pt x="777" y="998"/>
                </a:lnTo>
                <a:lnTo>
                  <a:pt x="777" y="992"/>
                </a:lnTo>
                <a:lnTo>
                  <a:pt x="776" y="984"/>
                </a:lnTo>
                <a:lnTo>
                  <a:pt x="772" y="978"/>
                </a:lnTo>
                <a:lnTo>
                  <a:pt x="770" y="959"/>
                </a:lnTo>
                <a:lnTo>
                  <a:pt x="774" y="948"/>
                </a:lnTo>
                <a:lnTo>
                  <a:pt x="772" y="939"/>
                </a:lnTo>
                <a:lnTo>
                  <a:pt x="775" y="933"/>
                </a:lnTo>
                <a:lnTo>
                  <a:pt x="769" y="927"/>
                </a:lnTo>
                <a:lnTo>
                  <a:pt x="762" y="923"/>
                </a:lnTo>
                <a:lnTo>
                  <a:pt x="756" y="923"/>
                </a:lnTo>
                <a:lnTo>
                  <a:pt x="753" y="920"/>
                </a:lnTo>
                <a:lnTo>
                  <a:pt x="753" y="913"/>
                </a:lnTo>
                <a:lnTo>
                  <a:pt x="751" y="906"/>
                </a:lnTo>
                <a:lnTo>
                  <a:pt x="743" y="897"/>
                </a:lnTo>
                <a:lnTo>
                  <a:pt x="734" y="892"/>
                </a:lnTo>
                <a:lnTo>
                  <a:pt x="706" y="896"/>
                </a:lnTo>
                <a:lnTo>
                  <a:pt x="679" y="897"/>
                </a:lnTo>
                <a:lnTo>
                  <a:pt x="653" y="892"/>
                </a:lnTo>
                <a:lnTo>
                  <a:pt x="658" y="911"/>
                </a:lnTo>
                <a:lnTo>
                  <a:pt x="665" y="928"/>
                </a:lnTo>
                <a:close/>
                <a:moveTo>
                  <a:pt x="482" y="900"/>
                </a:moveTo>
                <a:lnTo>
                  <a:pt x="477" y="904"/>
                </a:lnTo>
                <a:lnTo>
                  <a:pt x="479" y="908"/>
                </a:lnTo>
                <a:lnTo>
                  <a:pt x="485" y="913"/>
                </a:lnTo>
                <a:lnTo>
                  <a:pt x="496" y="923"/>
                </a:lnTo>
                <a:lnTo>
                  <a:pt x="501" y="921"/>
                </a:lnTo>
                <a:lnTo>
                  <a:pt x="503" y="913"/>
                </a:lnTo>
                <a:lnTo>
                  <a:pt x="501" y="909"/>
                </a:lnTo>
                <a:lnTo>
                  <a:pt x="494" y="900"/>
                </a:lnTo>
                <a:lnTo>
                  <a:pt x="482" y="900"/>
                </a:lnTo>
                <a:close/>
                <a:moveTo>
                  <a:pt x="272" y="930"/>
                </a:moveTo>
                <a:lnTo>
                  <a:pt x="269" y="936"/>
                </a:lnTo>
                <a:lnTo>
                  <a:pt x="266" y="938"/>
                </a:lnTo>
                <a:lnTo>
                  <a:pt x="260" y="936"/>
                </a:lnTo>
                <a:lnTo>
                  <a:pt x="258" y="933"/>
                </a:lnTo>
                <a:lnTo>
                  <a:pt x="246" y="925"/>
                </a:lnTo>
                <a:lnTo>
                  <a:pt x="241" y="920"/>
                </a:lnTo>
                <a:lnTo>
                  <a:pt x="240" y="920"/>
                </a:lnTo>
                <a:lnTo>
                  <a:pt x="239" y="922"/>
                </a:lnTo>
                <a:lnTo>
                  <a:pt x="238" y="924"/>
                </a:lnTo>
                <a:lnTo>
                  <a:pt x="240" y="925"/>
                </a:lnTo>
                <a:lnTo>
                  <a:pt x="238" y="928"/>
                </a:lnTo>
                <a:lnTo>
                  <a:pt x="238" y="933"/>
                </a:lnTo>
                <a:lnTo>
                  <a:pt x="241" y="935"/>
                </a:lnTo>
                <a:lnTo>
                  <a:pt x="248" y="946"/>
                </a:lnTo>
                <a:lnTo>
                  <a:pt x="254" y="953"/>
                </a:lnTo>
                <a:lnTo>
                  <a:pt x="262" y="954"/>
                </a:lnTo>
                <a:lnTo>
                  <a:pt x="269" y="952"/>
                </a:lnTo>
                <a:lnTo>
                  <a:pt x="275" y="953"/>
                </a:lnTo>
                <a:lnTo>
                  <a:pt x="282" y="952"/>
                </a:lnTo>
                <a:lnTo>
                  <a:pt x="284" y="946"/>
                </a:lnTo>
                <a:lnTo>
                  <a:pt x="276" y="939"/>
                </a:lnTo>
                <a:lnTo>
                  <a:pt x="272" y="930"/>
                </a:lnTo>
                <a:close/>
                <a:moveTo>
                  <a:pt x="257" y="963"/>
                </a:moveTo>
                <a:lnTo>
                  <a:pt x="253" y="961"/>
                </a:lnTo>
                <a:lnTo>
                  <a:pt x="249" y="958"/>
                </a:lnTo>
                <a:lnTo>
                  <a:pt x="245" y="956"/>
                </a:lnTo>
                <a:lnTo>
                  <a:pt x="240" y="959"/>
                </a:lnTo>
                <a:lnTo>
                  <a:pt x="249" y="978"/>
                </a:lnTo>
                <a:lnTo>
                  <a:pt x="249" y="981"/>
                </a:lnTo>
                <a:lnTo>
                  <a:pt x="251" y="987"/>
                </a:lnTo>
                <a:lnTo>
                  <a:pt x="253" y="990"/>
                </a:lnTo>
                <a:lnTo>
                  <a:pt x="259" y="985"/>
                </a:lnTo>
                <a:lnTo>
                  <a:pt x="262" y="977"/>
                </a:lnTo>
                <a:lnTo>
                  <a:pt x="260" y="973"/>
                </a:lnTo>
                <a:lnTo>
                  <a:pt x="261" y="969"/>
                </a:lnTo>
                <a:lnTo>
                  <a:pt x="257" y="963"/>
                </a:lnTo>
                <a:close/>
                <a:moveTo>
                  <a:pt x="505" y="1095"/>
                </a:moveTo>
                <a:lnTo>
                  <a:pt x="518" y="1084"/>
                </a:lnTo>
                <a:lnTo>
                  <a:pt x="527" y="1081"/>
                </a:lnTo>
                <a:lnTo>
                  <a:pt x="528" y="1075"/>
                </a:lnTo>
                <a:lnTo>
                  <a:pt x="528" y="1068"/>
                </a:lnTo>
                <a:lnTo>
                  <a:pt x="528" y="1062"/>
                </a:lnTo>
                <a:lnTo>
                  <a:pt x="532" y="1059"/>
                </a:lnTo>
                <a:lnTo>
                  <a:pt x="541" y="1055"/>
                </a:lnTo>
                <a:lnTo>
                  <a:pt x="548" y="1049"/>
                </a:lnTo>
                <a:lnTo>
                  <a:pt x="553" y="1040"/>
                </a:lnTo>
                <a:lnTo>
                  <a:pt x="556" y="1031"/>
                </a:lnTo>
                <a:lnTo>
                  <a:pt x="558" y="1023"/>
                </a:lnTo>
                <a:lnTo>
                  <a:pt x="558" y="1014"/>
                </a:lnTo>
                <a:lnTo>
                  <a:pt x="557" y="1004"/>
                </a:lnTo>
                <a:lnTo>
                  <a:pt x="552" y="1004"/>
                </a:lnTo>
                <a:lnTo>
                  <a:pt x="532" y="1014"/>
                </a:lnTo>
                <a:lnTo>
                  <a:pt x="533" y="1009"/>
                </a:lnTo>
                <a:lnTo>
                  <a:pt x="536" y="1005"/>
                </a:lnTo>
                <a:lnTo>
                  <a:pt x="525" y="998"/>
                </a:lnTo>
                <a:lnTo>
                  <a:pt x="515" y="997"/>
                </a:lnTo>
                <a:lnTo>
                  <a:pt x="505" y="1001"/>
                </a:lnTo>
                <a:lnTo>
                  <a:pt x="493" y="996"/>
                </a:lnTo>
                <a:lnTo>
                  <a:pt x="483" y="986"/>
                </a:lnTo>
                <a:lnTo>
                  <a:pt x="472" y="978"/>
                </a:lnTo>
                <a:lnTo>
                  <a:pt x="451" y="969"/>
                </a:lnTo>
                <a:lnTo>
                  <a:pt x="446" y="965"/>
                </a:lnTo>
                <a:lnTo>
                  <a:pt x="439" y="965"/>
                </a:lnTo>
                <a:lnTo>
                  <a:pt x="436" y="969"/>
                </a:lnTo>
                <a:lnTo>
                  <a:pt x="434" y="976"/>
                </a:lnTo>
                <a:lnTo>
                  <a:pt x="439" y="980"/>
                </a:lnTo>
                <a:lnTo>
                  <a:pt x="451" y="983"/>
                </a:lnTo>
                <a:lnTo>
                  <a:pt x="456" y="989"/>
                </a:lnTo>
                <a:lnTo>
                  <a:pt x="456" y="993"/>
                </a:lnTo>
                <a:lnTo>
                  <a:pt x="455" y="1027"/>
                </a:lnTo>
                <a:lnTo>
                  <a:pt x="457" y="1051"/>
                </a:lnTo>
                <a:lnTo>
                  <a:pt x="455" y="1064"/>
                </a:lnTo>
                <a:lnTo>
                  <a:pt x="450" y="1076"/>
                </a:lnTo>
                <a:lnTo>
                  <a:pt x="450" y="1088"/>
                </a:lnTo>
                <a:lnTo>
                  <a:pt x="452" y="1094"/>
                </a:lnTo>
                <a:lnTo>
                  <a:pt x="455" y="1101"/>
                </a:lnTo>
                <a:lnTo>
                  <a:pt x="451" y="1116"/>
                </a:lnTo>
                <a:lnTo>
                  <a:pt x="451" y="1119"/>
                </a:lnTo>
                <a:lnTo>
                  <a:pt x="453" y="1122"/>
                </a:lnTo>
                <a:lnTo>
                  <a:pt x="457" y="1120"/>
                </a:lnTo>
                <a:lnTo>
                  <a:pt x="462" y="1114"/>
                </a:lnTo>
                <a:lnTo>
                  <a:pt x="467" y="1108"/>
                </a:lnTo>
                <a:lnTo>
                  <a:pt x="475" y="1103"/>
                </a:lnTo>
                <a:lnTo>
                  <a:pt x="505" y="1095"/>
                </a:lnTo>
                <a:close/>
                <a:moveTo>
                  <a:pt x="713" y="1002"/>
                </a:moveTo>
                <a:lnTo>
                  <a:pt x="716" y="1003"/>
                </a:lnTo>
                <a:lnTo>
                  <a:pt x="717" y="998"/>
                </a:lnTo>
                <a:lnTo>
                  <a:pt x="714" y="995"/>
                </a:lnTo>
                <a:lnTo>
                  <a:pt x="710" y="989"/>
                </a:lnTo>
                <a:lnTo>
                  <a:pt x="704" y="984"/>
                </a:lnTo>
                <a:lnTo>
                  <a:pt x="706" y="991"/>
                </a:lnTo>
                <a:lnTo>
                  <a:pt x="711" y="1000"/>
                </a:lnTo>
                <a:lnTo>
                  <a:pt x="713" y="1002"/>
                </a:lnTo>
                <a:close/>
                <a:moveTo>
                  <a:pt x="683" y="1010"/>
                </a:moveTo>
                <a:lnTo>
                  <a:pt x="694" y="1009"/>
                </a:lnTo>
                <a:lnTo>
                  <a:pt x="695" y="1003"/>
                </a:lnTo>
                <a:lnTo>
                  <a:pt x="689" y="993"/>
                </a:lnTo>
                <a:lnTo>
                  <a:pt x="683" y="987"/>
                </a:lnTo>
                <a:lnTo>
                  <a:pt x="676" y="986"/>
                </a:lnTo>
                <a:lnTo>
                  <a:pt x="669" y="990"/>
                </a:lnTo>
                <a:lnTo>
                  <a:pt x="677" y="1005"/>
                </a:lnTo>
                <a:lnTo>
                  <a:pt x="683" y="1010"/>
                </a:lnTo>
                <a:close/>
                <a:moveTo>
                  <a:pt x="754" y="1146"/>
                </a:moveTo>
                <a:lnTo>
                  <a:pt x="758" y="1149"/>
                </a:lnTo>
                <a:lnTo>
                  <a:pt x="757" y="1144"/>
                </a:lnTo>
                <a:lnTo>
                  <a:pt x="758" y="1140"/>
                </a:lnTo>
                <a:lnTo>
                  <a:pt x="768" y="1141"/>
                </a:lnTo>
                <a:lnTo>
                  <a:pt x="769" y="1136"/>
                </a:lnTo>
                <a:lnTo>
                  <a:pt x="768" y="1132"/>
                </a:lnTo>
                <a:lnTo>
                  <a:pt x="761" y="1120"/>
                </a:lnTo>
                <a:lnTo>
                  <a:pt x="759" y="1107"/>
                </a:lnTo>
                <a:lnTo>
                  <a:pt x="756" y="1101"/>
                </a:lnTo>
                <a:lnTo>
                  <a:pt x="752" y="1096"/>
                </a:lnTo>
                <a:lnTo>
                  <a:pt x="748" y="1092"/>
                </a:lnTo>
                <a:lnTo>
                  <a:pt x="743" y="1089"/>
                </a:lnTo>
                <a:lnTo>
                  <a:pt x="740" y="1085"/>
                </a:lnTo>
                <a:lnTo>
                  <a:pt x="741" y="1067"/>
                </a:lnTo>
                <a:lnTo>
                  <a:pt x="740" y="1047"/>
                </a:lnTo>
                <a:lnTo>
                  <a:pt x="737" y="1039"/>
                </a:lnTo>
                <a:lnTo>
                  <a:pt x="734" y="1034"/>
                </a:lnTo>
                <a:lnTo>
                  <a:pt x="727" y="1022"/>
                </a:lnTo>
                <a:lnTo>
                  <a:pt x="716" y="1019"/>
                </a:lnTo>
                <a:lnTo>
                  <a:pt x="708" y="1027"/>
                </a:lnTo>
                <a:lnTo>
                  <a:pt x="701" y="1029"/>
                </a:lnTo>
                <a:lnTo>
                  <a:pt x="693" y="1025"/>
                </a:lnTo>
                <a:lnTo>
                  <a:pt x="690" y="1019"/>
                </a:lnTo>
                <a:lnTo>
                  <a:pt x="686" y="1016"/>
                </a:lnTo>
                <a:lnTo>
                  <a:pt x="679" y="1013"/>
                </a:lnTo>
                <a:lnTo>
                  <a:pt x="672" y="1006"/>
                </a:lnTo>
                <a:lnTo>
                  <a:pt x="668" y="1004"/>
                </a:lnTo>
                <a:lnTo>
                  <a:pt x="666" y="1010"/>
                </a:lnTo>
                <a:lnTo>
                  <a:pt x="669" y="1016"/>
                </a:lnTo>
                <a:lnTo>
                  <a:pt x="673" y="1022"/>
                </a:lnTo>
                <a:lnTo>
                  <a:pt x="679" y="1045"/>
                </a:lnTo>
                <a:lnTo>
                  <a:pt x="685" y="1071"/>
                </a:lnTo>
                <a:lnTo>
                  <a:pt x="690" y="1073"/>
                </a:lnTo>
                <a:lnTo>
                  <a:pt x="701" y="1065"/>
                </a:lnTo>
                <a:lnTo>
                  <a:pt x="706" y="1065"/>
                </a:lnTo>
                <a:lnTo>
                  <a:pt x="714" y="1075"/>
                </a:lnTo>
                <a:lnTo>
                  <a:pt x="719" y="1086"/>
                </a:lnTo>
                <a:lnTo>
                  <a:pt x="721" y="1091"/>
                </a:lnTo>
                <a:lnTo>
                  <a:pt x="721" y="1096"/>
                </a:lnTo>
                <a:lnTo>
                  <a:pt x="718" y="1122"/>
                </a:lnTo>
                <a:lnTo>
                  <a:pt x="724" y="1134"/>
                </a:lnTo>
                <a:lnTo>
                  <a:pt x="724" y="1140"/>
                </a:lnTo>
                <a:lnTo>
                  <a:pt x="724" y="1151"/>
                </a:lnTo>
                <a:lnTo>
                  <a:pt x="728" y="1156"/>
                </a:lnTo>
                <a:lnTo>
                  <a:pt x="739" y="1160"/>
                </a:lnTo>
                <a:lnTo>
                  <a:pt x="749" y="1166"/>
                </a:lnTo>
                <a:lnTo>
                  <a:pt x="748" y="1158"/>
                </a:lnTo>
                <a:lnTo>
                  <a:pt x="745" y="1148"/>
                </a:lnTo>
                <a:lnTo>
                  <a:pt x="742" y="1130"/>
                </a:lnTo>
                <a:lnTo>
                  <a:pt x="748" y="1135"/>
                </a:lnTo>
                <a:lnTo>
                  <a:pt x="754" y="1146"/>
                </a:lnTo>
                <a:close/>
                <a:moveTo>
                  <a:pt x="247" y="1011"/>
                </a:moveTo>
                <a:lnTo>
                  <a:pt x="245" y="1005"/>
                </a:lnTo>
                <a:lnTo>
                  <a:pt x="241" y="1006"/>
                </a:lnTo>
                <a:lnTo>
                  <a:pt x="236" y="1011"/>
                </a:lnTo>
                <a:lnTo>
                  <a:pt x="232" y="1011"/>
                </a:lnTo>
                <a:lnTo>
                  <a:pt x="233" y="1015"/>
                </a:lnTo>
                <a:lnTo>
                  <a:pt x="240" y="1018"/>
                </a:lnTo>
                <a:lnTo>
                  <a:pt x="243" y="1021"/>
                </a:lnTo>
                <a:lnTo>
                  <a:pt x="245" y="1020"/>
                </a:lnTo>
                <a:lnTo>
                  <a:pt x="247" y="1011"/>
                </a:lnTo>
                <a:close/>
                <a:moveTo>
                  <a:pt x="229" y="1094"/>
                </a:moveTo>
                <a:lnTo>
                  <a:pt x="219" y="1066"/>
                </a:lnTo>
                <a:lnTo>
                  <a:pt x="221" y="1057"/>
                </a:lnTo>
                <a:lnTo>
                  <a:pt x="218" y="1051"/>
                </a:lnTo>
                <a:lnTo>
                  <a:pt x="218" y="1045"/>
                </a:lnTo>
                <a:lnTo>
                  <a:pt x="219" y="1033"/>
                </a:lnTo>
                <a:lnTo>
                  <a:pt x="218" y="1028"/>
                </a:lnTo>
                <a:lnTo>
                  <a:pt x="213" y="1024"/>
                </a:lnTo>
                <a:lnTo>
                  <a:pt x="209" y="1030"/>
                </a:lnTo>
                <a:lnTo>
                  <a:pt x="200" y="1058"/>
                </a:lnTo>
                <a:lnTo>
                  <a:pt x="197" y="1064"/>
                </a:lnTo>
                <a:lnTo>
                  <a:pt x="194" y="1079"/>
                </a:lnTo>
                <a:lnTo>
                  <a:pt x="198" y="1089"/>
                </a:lnTo>
                <a:lnTo>
                  <a:pt x="200" y="1096"/>
                </a:lnTo>
                <a:lnTo>
                  <a:pt x="199" y="1108"/>
                </a:lnTo>
                <a:lnTo>
                  <a:pt x="194" y="1118"/>
                </a:lnTo>
                <a:lnTo>
                  <a:pt x="191" y="1122"/>
                </a:lnTo>
                <a:lnTo>
                  <a:pt x="187" y="1125"/>
                </a:lnTo>
                <a:lnTo>
                  <a:pt x="181" y="1128"/>
                </a:lnTo>
                <a:lnTo>
                  <a:pt x="176" y="1131"/>
                </a:lnTo>
                <a:lnTo>
                  <a:pt x="161" y="1156"/>
                </a:lnTo>
                <a:lnTo>
                  <a:pt x="159" y="1159"/>
                </a:lnTo>
                <a:lnTo>
                  <a:pt x="151" y="1166"/>
                </a:lnTo>
                <a:lnTo>
                  <a:pt x="135" y="1192"/>
                </a:lnTo>
                <a:lnTo>
                  <a:pt x="118" y="1212"/>
                </a:lnTo>
                <a:lnTo>
                  <a:pt x="98" y="1241"/>
                </a:lnTo>
                <a:lnTo>
                  <a:pt x="90" y="1249"/>
                </a:lnTo>
                <a:lnTo>
                  <a:pt x="87" y="1251"/>
                </a:lnTo>
                <a:lnTo>
                  <a:pt x="82" y="1251"/>
                </a:lnTo>
                <a:lnTo>
                  <a:pt x="77" y="1252"/>
                </a:lnTo>
                <a:lnTo>
                  <a:pt x="65" y="1267"/>
                </a:lnTo>
                <a:lnTo>
                  <a:pt x="52" y="1281"/>
                </a:lnTo>
                <a:lnTo>
                  <a:pt x="46" y="1288"/>
                </a:lnTo>
                <a:lnTo>
                  <a:pt x="36" y="1302"/>
                </a:lnTo>
                <a:lnTo>
                  <a:pt x="30" y="1308"/>
                </a:lnTo>
                <a:lnTo>
                  <a:pt x="23" y="1328"/>
                </a:lnTo>
                <a:lnTo>
                  <a:pt x="21" y="1337"/>
                </a:lnTo>
                <a:lnTo>
                  <a:pt x="20" y="1346"/>
                </a:lnTo>
                <a:lnTo>
                  <a:pt x="29" y="1338"/>
                </a:lnTo>
                <a:lnTo>
                  <a:pt x="38" y="1332"/>
                </a:lnTo>
                <a:lnTo>
                  <a:pt x="43" y="1331"/>
                </a:lnTo>
                <a:lnTo>
                  <a:pt x="47" y="1328"/>
                </a:lnTo>
                <a:lnTo>
                  <a:pt x="50" y="1322"/>
                </a:lnTo>
                <a:lnTo>
                  <a:pt x="53" y="1316"/>
                </a:lnTo>
                <a:lnTo>
                  <a:pt x="62" y="1312"/>
                </a:lnTo>
                <a:lnTo>
                  <a:pt x="71" y="1307"/>
                </a:lnTo>
                <a:lnTo>
                  <a:pt x="81" y="1299"/>
                </a:lnTo>
                <a:lnTo>
                  <a:pt x="90" y="1291"/>
                </a:lnTo>
                <a:lnTo>
                  <a:pt x="97" y="1279"/>
                </a:lnTo>
                <a:lnTo>
                  <a:pt x="102" y="1267"/>
                </a:lnTo>
                <a:lnTo>
                  <a:pt x="110" y="1260"/>
                </a:lnTo>
                <a:lnTo>
                  <a:pt x="121" y="1256"/>
                </a:lnTo>
                <a:lnTo>
                  <a:pt x="129" y="1250"/>
                </a:lnTo>
                <a:lnTo>
                  <a:pt x="136" y="1242"/>
                </a:lnTo>
                <a:lnTo>
                  <a:pt x="141" y="1232"/>
                </a:lnTo>
                <a:lnTo>
                  <a:pt x="158" y="1195"/>
                </a:lnTo>
                <a:lnTo>
                  <a:pt x="155" y="1185"/>
                </a:lnTo>
                <a:lnTo>
                  <a:pt x="157" y="1179"/>
                </a:lnTo>
                <a:lnTo>
                  <a:pt x="162" y="1175"/>
                </a:lnTo>
                <a:lnTo>
                  <a:pt x="172" y="1171"/>
                </a:lnTo>
                <a:lnTo>
                  <a:pt x="194" y="1164"/>
                </a:lnTo>
                <a:lnTo>
                  <a:pt x="197" y="1159"/>
                </a:lnTo>
                <a:lnTo>
                  <a:pt x="197" y="1154"/>
                </a:lnTo>
                <a:lnTo>
                  <a:pt x="201" y="1142"/>
                </a:lnTo>
                <a:lnTo>
                  <a:pt x="209" y="1134"/>
                </a:lnTo>
                <a:lnTo>
                  <a:pt x="214" y="1131"/>
                </a:lnTo>
                <a:lnTo>
                  <a:pt x="225" y="1129"/>
                </a:lnTo>
                <a:lnTo>
                  <a:pt x="230" y="1126"/>
                </a:lnTo>
                <a:lnTo>
                  <a:pt x="238" y="1116"/>
                </a:lnTo>
                <a:lnTo>
                  <a:pt x="237" y="1110"/>
                </a:lnTo>
                <a:lnTo>
                  <a:pt x="229" y="1094"/>
                </a:lnTo>
                <a:close/>
                <a:moveTo>
                  <a:pt x="614" y="1032"/>
                </a:moveTo>
                <a:lnTo>
                  <a:pt x="612" y="1035"/>
                </a:lnTo>
                <a:lnTo>
                  <a:pt x="615" y="1045"/>
                </a:lnTo>
                <a:lnTo>
                  <a:pt x="624" y="1045"/>
                </a:lnTo>
                <a:lnTo>
                  <a:pt x="617" y="1031"/>
                </a:lnTo>
                <a:lnTo>
                  <a:pt x="614" y="1032"/>
                </a:lnTo>
                <a:close/>
                <a:moveTo>
                  <a:pt x="648" y="1069"/>
                </a:moveTo>
                <a:lnTo>
                  <a:pt x="647" y="1058"/>
                </a:lnTo>
                <a:lnTo>
                  <a:pt x="646" y="1056"/>
                </a:lnTo>
                <a:lnTo>
                  <a:pt x="645" y="1050"/>
                </a:lnTo>
                <a:lnTo>
                  <a:pt x="646" y="1038"/>
                </a:lnTo>
                <a:lnTo>
                  <a:pt x="643" y="1032"/>
                </a:lnTo>
                <a:lnTo>
                  <a:pt x="637" y="1041"/>
                </a:lnTo>
                <a:lnTo>
                  <a:pt x="638" y="1047"/>
                </a:lnTo>
                <a:lnTo>
                  <a:pt x="637" y="1053"/>
                </a:lnTo>
                <a:lnTo>
                  <a:pt x="635" y="1057"/>
                </a:lnTo>
                <a:lnTo>
                  <a:pt x="636" y="1065"/>
                </a:lnTo>
                <a:lnTo>
                  <a:pt x="629" y="1091"/>
                </a:lnTo>
                <a:lnTo>
                  <a:pt x="621" y="1109"/>
                </a:lnTo>
                <a:lnTo>
                  <a:pt x="620" y="1119"/>
                </a:lnTo>
                <a:lnTo>
                  <a:pt x="610" y="1137"/>
                </a:lnTo>
                <a:lnTo>
                  <a:pt x="604" y="1155"/>
                </a:lnTo>
                <a:lnTo>
                  <a:pt x="593" y="1173"/>
                </a:lnTo>
                <a:lnTo>
                  <a:pt x="596" y="1182"/>
                </a:lnTo>
                <a:lnTo>
                  <a:pt x="591" y="1215"/>
                </a:lnTo>
                <a:lnTo>
                  <a:pt x="591" y="1224"/>
                </a:lnTo>
                <a:lnTo>
                  <a:pt x="593" y="1232"/>
                </a:lnTo>
                <a:lnTo>
                  <a:pt x="596" y="1229"/>
                </a:lnTo>
                <a:lnTo>
                  <a:pt x="607" y="1214"/>
                </a:lnTo>
                <a:lnTo>
                  <a:pt x="618" y="1178"/>
                </a:lnTo>
                <a:lnTo>
                  <a:pt x="618" y="1168"/>
                </a:lnTo>
                <a:lnTo>
                  <a:pt x="622" y="1156"/>
                </a:lnTo>
                <a:lnTo>
                  <a:pt x="630" y="1145"/>
                </a:lnTo>
                <a:lnTo>
                  <a:pt x="638" y="1142"/>
                </a:lnTo>
                <a:lnTo>
                  <a:pt x="644" y="1135"/>
                </a:lnTo>
                <a:lnTo>
                  <a:pt x="649" y="1126"/>
                </a:lnTo>
                <a:lnTo>
                  <a:pt x="651" y="1107"/>
                </a:lnTo>
                <a:lnTo>
                  <a:pt x="647" y="1087"/>
                </a:lnTo>
                <a:lnTo>
                  <a:pt x="648" y="1069"/>
                </a:lnTo>
                <a:close/>
                <a:moveTo>
                  <a:pt x="501" y="1189"/>
                </a:moveTo>
                <a:lnTo>
                  <a:pt x="503" y="1203"/>
                </a:lnTo>
                <a:lnTo>
                  <a:pt x="519" y="1225"/>
                </a:lnTo>
                <a:lnTo>
                  <a:pt x="524" y="1229"/>
                </a:lnTo>
                <a:lnTo>
                  <a:pt x="529" y="1233"/>
                </a:lnTo>
                <a:lnTo>
                  <a:pt x="541" y="1238"/>
                </a:lnTo>
                <a:lnTo>
                  <a:pt x="550" y="1243"/>
                </a:lnTo>
                <a:lnTo>
                  <a:pt x="559" y="1266"/>
                </a:lnTo>
                <a:lnTo>
                  <a:pt x="564" y="1271"/>
                </a:lnTo>
                <a:lnTo>
                  <a:pt x="571" y="1272"/>
                </a:lnTo>
                <a:lnTo>
                  <a:pt x="577" y="1271"/>
                </a:lnTo>
                <a:lnTo>
                  <a:pt x="583" y="1268"/>
                </a:lnTo>
                <a:lnTo>
                  <a:pt x="586" y="1265"/>
                </a:lnTo>
                <a:lnTo>
                  <a:pt x="591" y="1254"/>
                </a:lnTo>
                <a:lnTo>
                  <a:pt x="593" y="1249"/>
                </a:lnTo>
                <a:lnTo>
                  <a:pt x="593" y="1244"/>
                </a:lnTo>
                <a:lnTo>
                  <a:pt x="591" y="1240"/>
                </a:lnTo>
                <a:lnTo>
                  <a:pt x="574" y="1212"/>
                </a:lnTo>
                <a:lnTo>
                  <a:pt x="574" y="1206"/>
                </a:lnTo>
                <a:lnTo>
                  <a:pt x="575" y="1200"/>
                </a:lnTo>
                <a:lnTo>
                  <a:pt x="573" y="1184"/>
                </a:lnTo>
                <a:lnTo>
                  <a:pt x="575" y="1177"/>
                </a:lnTo>
                <a:lnTo>
                  <a:pt x="581" y="1164"/>
                </a:lnTo>
                <a:lnTo>
                  <a:pt x="584" y="1157"/>
                </a:lnTo>
                <a:lnTo>
                  <a:pt x="586" y="1134"/>
                </a:lnTo>
                <a:lnTo>
                  <a:pt x="591" y="1120"/>
                </a:lnTo>
                <a:lnTo>
                  <a:pt x="598" y="1107"/>
                </a:lnTo>
                <a:lnTo>
                  <a:pt x="600" y="1098"/>
                </a:lnTo>
                <a:lnTo>
                  <a:pt x="603" y="1086"/>
                </a:lnTo>
                <a:lnTo>
                  <a:pt x="602" y="1082"/>
                </a:lnTo>
                <a:lnTo>
                  <a:pt x="596" y="1071"/>
                </a:lnTo>
                <a:lnTo>
                  <a:pt x="572" y="1062"/>
                </a:lnTo>
                <a:lnTo>
                  <a:pt x="569" y="1063"/>
                </a:lnTo>
                <a:lnTo>
                  <a:pt x="551" y="1072"/>
                </a:lnTo>
                <a:lnTo>
                  <a:pt x="547" y="1074"/>
                </a:lnTo>
                <a:lnTo>
                  <a:pt x="546" y="1080"/>
                </a:lnTo>
                <a:lnTo>
                  <a:pt x="547" y="1087"/>
                </a:lnTo>
                <a:lnTo>
                  <a:pt x="547" y="1095"/>
                </a:lnTo>
                <a:lnTo>
                  <a:pt x="543" y="1105"/>
                </a:lnTo>
                <a:lnTo>
                  <a:pt x="538" y="1110"/>
                </a:lnTo>
                <a:lnTo>
                  <a:pt x="534" y="1115"/>
                </a:lnTo>
                <a:lnTo>
                  <a:pt x="540" y="1127"/>
                </a:lnTo>
                <a:lnTo>
                  <a:pt x="542" y="1139"/>
                </a:lnTo>
                <a:lnTo>
                  <a:pt x="543" y="1157"/>
                </a:lnTo>
                <a:lnTo>
                  <a:pt x="543" y="1161"/>
                </a:lnTo>
                <a:lnTo>
                  <a:pt x="529" y="1171"/>
                </a:lnTo>
                <a:lnTo>
                  <a:pt x="523" y="1172"/>
                </a:lnTo>
                <a:lnTo>
                  <a:pt x="511" y="1172"/>
                </a:lnTo>
                <a:lnTo>
                  <a:pt x="507" y="1174"/>
                </a:lnTo>
                <a:lnTo>
                  <a:pt x="503" y="1181"/>
                </a:lnTo>
                <a:lnTo>
                  <a:pt x="501" y="1189"/>
                </a:lnTo>
                <a:close/>
                <a:moveTo>
                  <a:pt x="514" y="1120"/>
                </a:moveTo>
                <a:lnTo>
                  <a:pt x="516" y="1120"/>
                </a:lnTo>
                <a:lnTo>
                  <a:pt x="519" y="1119"/>
                </a:lnTo>
                <a:lnTo>
                  <a:pt x="522" y="1116"/>
                </a:lnTo>
                <a:lnTo>
                  <a:pt x="525" y="1099"/>
                </a:lnTo>
                <a:lnTo>
                  <a:pt x="524" y="1094"/>
                </a:lnTo>
                <a:lnTo>
                  <a:pt x="521" y="1090"/>
                </a:lnTo>
                <a:lnTo>
                  <a:pt x="518" y="1090"/>
                </a:lnTo>
                <a:lnTo>
                  <a:pt x="516" y="1092"/>
                </a:lnTo>
                <a:lnTo>
                  <a:pt x="515" y="1095"/>
                </a:lnTo>
                <a:lnTo>
                  <a:pt x="507" y="1104"/>
                </a:lnTo>
                <a:lnTo>
                  <a:pt x="506" y="1117"/>
                </a:lnTo>
                <a:lnTo>
                  <a:pt x="509" y="1124"/>
                </a:lnTo>
                <a:lnTo>
                  <a:pt x="514" y="1120"/>
                </a:lnTo>
                <a:close/>
                <a:moveTo>
                  <a:pt x="681" y="1097"/>
                </a:moveTo>
                <a:lnTo>
                  <a:pt x="680" y="1095"/>
                </a:lnTo>
                <a:lnTo>
                  <a:pt x="677" y="1094"/>
                </a:lnTo>
                <a:lnTo>
                  <a:pt x="673" y="1105"/>
                </a:lnTo>
                <a:lnTo>
                  <a:pt x="676" y="1104"/>
                </a:lnTo>
                <a:lnTo>
                  <a:pt x="682" y="1102"/>
                </a:lnTo>
                <a:lnTo>
                  <a:pt x="681" y="1097"/>
                </a:lnTo>
                <a:close/>
                <a:moveTo>
                  <a:pt x="252" y="1101"/>
                </a:moveTo>
                <a:lnTo>
                  <a:pt x="245" y="1110"/>
                </a:lnTo>
                <a:lnTo>
                  <a:pt x="248" y="1120"/>
                </a:lnTo>
                <a:lnTo>
                  <a:pt x="260" y="1117"/>
                </a:lnTo>
                <a:lnTo>
                  <a:pt x="265" y="1112"/>
                </a:lnTo>
                <a:lnTo>
                  <a:pt x="267" y="1108"/>
                </a:lnTo>
                <a:lnTo>
                  <a:pt x="262" y="1105"/>
                </a:lnTo>
                <a:lnTo>
                  <a:pt x="252" y="1101"/>
                </a:lnTo>
                <a:close/>
                <a:moveTo>
                  <a:pt x="806" y="1122"/>
                </a:moveTo>
                <a:lnTo>
                  <a:pt x="804" y="1122"/>
                </a:lnTo>
                <a:lnTo>
                  <a:pt x="801" y="1129"/>
                </a:lnTo>
                <a:lnTo>
                  <a:pt x="798" y="1130"/>
                </a:lnTo>
                <a:lnTo>
                  <a:pt x="794" y="1136"/>
                </a:lnTo>
                <a:lnTo>
                  <a:pt x="795" y="1149"/>
                </a:lnTo>
                <a:lnTo>
                  <a:pt x="793" y="1157"/>
                </a:lnTo>
                <a:lnTo>
                  <a:pt x="797" y="1160"/>
                </a:lnTo>
                <a:lnTo>
                  <a:pt x="803" y="1170"/>
                </a:lnTo>
                <a:lnTo>
                  <a:pt x="809" y="1176"/>
                </a:lnTo>
                <a:lnTo>
                  <a:pt x="812" y="1182"/>
                </a:lnTo>
                <a:lnTo>
                  <a:pt x="813" y="1179"/>
                </a:lnTo>
                <a:lnTo>
                  <a:pt x="813" y="1176"/>
                </a:lnTo>
                <a:lnTo>
                  <a:pt x="812" y="1174"/>
                </a:lnTo>
                <a:lnTo>
                  <a:pt x="813" y="1162"/>
                </a:lnTo>
                <a:lnTo>
                  <a:pt x="806" y="1143"/>
                </a:lnTo>
                <a:lnTo>
                  <a:pt x="808" y="1127"/>
                </a:lnTo>
                <a:lnTo>
                  <a:pt x="806" y="1122"/>
                </a:lnTo>
                <a:close/>
                <a:moveTo>
                  <a:pt x="660" y="1163"/>
                </a:moveTo>
                <a:lnTo>
                  <a:pt x="657" y="1170"/>
                </a:lnTo>
                <a:lnTo>
                  <a:pt x="644" y="1179"/>
                </a:lnTo>
                <a:lnTo>
                  <a:pt x="640" y="1183"/>
                </a:lnTo>
                <a:lnTo>
                  <a:pt x="636" y="1189"/>
                </a:lnTo>
                <a:lnTo>
                  <a:pt x="638" y="1195"/>
                </a:lnTo>
                <a:lnTo>
                  <a:pt x="642" y="1205"/>
                </a:lnTo>
                <a:lnTo>
                  <a:pt x="649" y="1210"/>
                </a:lnTo>
                <a:lnTo>
                  <a:pt x="667" y="1213"/>
                </a:lnTo>
                <a:lnTo>
                  <a:pt x="689" y="1209"/>
                </a:lnTo>
                <a:lnTo>
                  <a:pt x="692" y="1207"/>
                </a:lnTo>
                <a:lnTo>
                  <a:pt x="700" y="1197"/>
                </a:lnTo>
                <a:lnTo>
                  <a:pt x="702" y="1196"/>
                </a:lnTo>
                <a:lnTo>
                  <a:pt x="710" y="1197"/>
                </a:lnTo>
                <a:lnTo>
                  <a:pt x="710" y="1193"/>
                </a:lnTo>
                <a:lnTo>
                  <a:pt x="709" y="1188"/>
                </a:lnTo>
                <a:lnTo>
                  <a:pt x="706" y="1183"/>
                </a:lnTo>
                <a:lnTo>
                  <a:pt x="707" y="1167"/>
                </a:lnTo>
                <a:lnTo>
                  <a:pt x="698" y="1163"/>
                </a:lnTo>
                <a:lnTo>
                  <a:pt x="689" y="1157"/>
                </a:lnTo>
                <a:lnTo>
                  <a:pt x="686" y="1156"/>
                </a:lnTo>
                <a:lnTo>
                  <a:pt x="683" y="1155"/>
                </a:lnTo>
                <a:lnTo>
                  <a:pt x="682" y="1152"/>
                </a:lnTo>
                <a:lnTo>
                  <a:pt x="667" y="1156"/>
                </a:lnTo>
                <a:lnTo>
                  <a:pt x="660" y="1163"/>
                </a:lnTo>
                <a:close/>
                <a:moveTo>
                  <a:pt x="774" y="1177"/>
                </a:moveTo>
                <a:lnTo>
                  <a:pt x="773" y="1172"/>
                </a:lnTo>
                <a:lnTo>
                  <a:pt x="767" y="1158"/>
                </a:lnTo>
                <a:lnTo>
                  <a:pt x="762" y="1154"/>
                </a:lnTo>
                <a:lnTo>
                  <a:pt x="757" y="1152"/>
                </a:lnTo>
                <a:lnTo>
                  <a:pt x="761" y="1163"/>
                </a:lnTo>
                <a:lnTo>
                  <a:pt x="774" y="1177"/>
                </a:lnTo>
                <a:close/>
                <a:moveTo>
                  <a:pt x="848" y="1196"/>
                </a:moveTo>
                <a:lnTo>
                  <a:pt x="849" y="1195"/>
                </a:lnTo>
                <a:lnTo>
                  <a:pt x="856" y="1195"/>
                </a:lnTo>
                <a:lnTo>
                  <a:pt x="860" y="1191"/>
                </a:lnTo>
                <a:lnTo>
                  <a:pt x="854" y="1184"/>
                </a:lnTo>
                <a:lnTo>
                  <a:pt x="854" y="1182"/>
                </a:lnTo>
                <a:lnTo>
                  <a:pt x="854" y="1176"/>
                </a:lnTo>
                <a:lnTo>
                  <a:pt x="848" y="1164"/>
                </a:lnTo>
                <a:lnTo>
                  <a:pt x="842" y="1178"/>
                </a:lnTo>
                <a:lnTo>
                  <a:pt x="842" y="1187"/>
                </a:lnTo>
                <a:lnTo>
                  <a:pt x="848" y="1196"/>
                </a:lnTo>
                <a:close/>
                <a:moveTo>
                  <a:pt x="917" y="1435"/>
                </a:moveTo>
                <a:lnTo>
                  <a:pt x="914" y="1421"/>
                </a:lnTo>
                <a:lnTo>
                  <a:pt x="911" y="1416"/>
                </a:lnTo>
                <a:lnTo>
                  <a:pt x="907" y="1412"/>
                </a:lnTo>
                <a:lnTo>
                  <a:pt x="900" y="1404"/>
                </a:lnTo>
                <a:lnTo>
                  <a:pt x="899" y="1393"/>
                </a:lnTo>
                <a:lnTo>
                  <a:pt x="900" y="1369"/>
                </a:lnTo>
                <a:lnTo>
                  <a:pt x="900" y="1364"/>
                </a:lnTo>
                <a:lnTo>
                  <a:pt x="892" y="1350"/>
                </a:lnTo>
                <a:lnTo>
                  <a:pt x="889" y="1334"/>
                </a:lnTo>
                <a:lnTo>
                  <a:pt x="881" y="1328"/>
                </a:lnTo>
                <a:lnTo>
                  <a:pt x="870" y="1325"/>
                </a:lnTo>
                <a:lnTo>
                  <a:pt x="867" y="1322"/>
                </a:lnTo>
                <a:lnTo>
                  <a:pt x="867" y="1318"/>
                </a:lnTo>
                <a:lnTo>
                  <a:pt x="874" y="1310"/>
                </a:lnTo>
                <a:lnTo>
                  <a:pt x="877" y="1305"/>
                </a:lnTo>
                <a:lnTo>
                  <a:pt x="882" y="1294"/>
                </a:lnTo>
                <a:lnTo>
                  <a:pt x="880" y="1283"/>
                </a:lnTo>
                <a:lnTo>
                  <a:pt x="870" y="1269"/>
                </a:lnTo>
                <a:lnTo>
                  <a:pt x="868" y="1264"/>
                </a:lnTo>
                <a:lnTo>
                  <a:pt x="867" y="1248"/>
                </a:lnTo>
                <a:lnTo>
                  <a:pt x="856" y="1250"/>
                </a:lnTo>
                <a:lnTo>
                  <a:pt x="848" y="1243"/>
                </a:lnTo>
                <a:lnTo>
                  <a:pt x="842" y="1231"/>
                </a:lnTo>
                <a:lnTo>
                  <a:pt x="834" y="1222"/>
                </a:lnTo>
                <a:lnTo>
                  <a:pt x="811" y="1207"/>
                </a:lnTo>
                <a:lnTo>
                  <a:pt x="798" y="1196"/>
                </a:lnTo>
                <a:lnTo>
                  <a:pt x="794" y="1196"/>
                </a:lnTo>
                <a:lnTo>
                  <a:pt x="789" y="1205"/>
                </a:lnTo>
                <a:lnTo>
                  <a:pt x="801" y="1248"/>
                </a:lnTo>
                <a:lnTo>
                  <a:pt x="805" y="1263"/>
                </a:lnTo>
                <a:lnTo>
                  <a:pt x="803" y="1276"/>
                </a:lnTo>
                <a:lnTo>
                  <a:pt x="791" y="1278"/>
                </a:lnTo>
                <a:lnTo>
                  <a:pt x="779" y="1275"/>
                </a:lnTo>
                <a:lnTo>
                  <a:pt x="774" y="1275"/>
                </a:lnTo>
                <a:lnTo>
                  <a:pt x="772" y="1286"/>
                </a:lnTo>
                <a:lnTo>
                  <a:pt x="769" y="1292"/>
                </a:lnTo>
                <a:lnTo>
                  <a:pt x="760" y="1289"/>
                </a:lnTo>
                <a:lnTo>
                  <a:pt x="750" y="1282"/>
                </a:lnTo>
                <a:lnTo>
                  <a:pt x="743" y="1281"/>
                </a:lnTo>
                <a:lnTo>
                  <a:pt x="737" y="1286"/>
                </a:lnTo>
                <a:lnTo>
                  <a:pt x="736" y="1291"/>
                </a:lnTo>
                <a:lnTo>
                  <a:pt x="735" y="1311"/>
                </a:lnTo>
                <a:lnTo>
                  <a:pt x="733" y="1325"/>
                </a:lnTo>
                <a:lnTo>
                  <a:pt x="723" y="1329"/>
                </a:lnTo>
                <a:lnTo>
                  <a:pt x="706" y="1321"/>
                </a:lnTo>
                <a:lnTo>
                  <a:pt x="702" y="1321"/>
                </a:lnTo>
                <a:lnTo>
                  <a:pt x="698" y="1326"/>
                </a:lnTo>
                <a:lnTo>
                  <a:pt x="694" y="1331"/>
                </a:lnTo>
                <a:lnTo>
                  <a:pt x="691" y="1344"/>
                </a:lnTo>
                <a:lnTo>
                  <a:pt x="687" y="1356"/>
                </a:lnTo>
                <a:lnTo>
                  <a:pt x="684" y="1361"/>
                </a:lnTo>
                <a:lnTo>
                  <a:pt x="681" y="1364"/>
                </a:lnTo>
                <a:lnTo>
                  <a:pt x="666" y="1368"/>
                </a:lnTo>
                <a:lnTo>
                  <a:pt x="660" y="1371"/>
                </a:lnTo>
                <a:lnTo>
                  <a:pt x="648" y="1380"/>
                </a:lnTo>
                <a:lnTo>
                  <a:pt x="644" y="1379"/>
                </a:lnTo>
                <a:lnTo>
                  <a:pt x="653" y="1370"/>
                </a:lnTo>
                <a:lnTo>
                  <a:pt x="655" y="1365"/>
                </a:lnTo>
                <a:lnTo>
                  <a:pt x="652" y="1345"/>
                </a:lnTo>
                <a:lnTo>
                  <a:pt x="650" y="1339"/>
                </a:lnTo>
                <a:lnTo>
                  <a:pt x="643" y="1327"/>
                </a:lnTo>
                <a:lnTo>
                  <a:pt x="633" y="1319"/>
                </a:lnTo>
                <a:lnTo>
                  <a:pt x="622" y="1315"/>
                </a:lnTo>
                <a:lnTo>
                  <a:pt x="615" y="1312"/>
                </a:lnTo>
                <a:lnTo>
                  <a:pt x="608" y="1309"/>
                </a:lnTo>
                <a:lnTo>
                  <a:pt x="604" y="1320"/>
                </a:lnTo>
                <a:lnTo>
                  <a:pt x="601" y="1324"/>
                </a:lnTo>
                <a:lnTo>
                  <a:pt x="596" y="1327"/>
                </a:lnTo>
                <a:lnTo>
                  <a:pt x="583" y="1330"/>
                </a:lnTo>
                <a:lnTo>
                  <a:pt x="578" y="1334"/>
                </a:lnTo>
                <a:lnTo>
                  <a:pt x="574" y="1339"/>
                </a:lnTo>
                <a:lnTo>
                  <a:pt x="571" y="1343"/>
                </a:lnTo>
                <a:lnTo>
                  <a:pt x="570" y="1347"/>
                </a:lnTo>
                <a:lnTo>
                  <a:pt x="571" y="1355"/>
                </a:lnTo>
                <a:lnTo>
                  <a:pt x="571" y="1362"/>
                </a:lnTo>
                <a:lnTo>
                  <a:pt x="563" y="1369"/>
                </a:lnTo>
                <a:lnTo>
                  <a:pt x="553" y="1371"/>
                </a:lnTo>
                <a:lnTo>
                  <a:pt x="541" y="1371"/>
                </a:lnTo>
                <a:lnTo>
                  <a:pt x="532" y="1375"/>
                </a:lnTo>
                <a:lnTo>
                  <a:pt x="514" y="1380"/>
                </a:lnTo>
                <a:lnTo>
                  <a:pt x="509" y="1382"/>
                </a:lnTo>
                <a:lnTo>
                  <a:pt x="501" y="1391"/>
                </a:lnTo>
                <a:lnTo>
                  <a:pt x="491" y="1406"/>
                </a:lnTo>
                <a:lnTo>
                  <a:pt x="491" y="1411"/>
                </a:lnTo>
                <a:lnTo>
                  <a:pt x="491" y="1422"/>
                </a:lnTo>
                <a:lnTo>
                  <a:pt x="486" y="1454"/>
                </a:lnTo>
                <a:lnTo>
                  <a:pt x="482" y="1463"/>
                </a:lnTo>
                <a:lnTo>
                  <a:pt x="476" y="1472"/>
                </a:lnTo>
                <a:lnTo>
                  <a:pt x="475" y="1486"/>
                </a:lnTo>
                <a:lnTo>
                  <a:pt x="481" y="1497"/>
                </a:lnTo>
                <a:lnTo>
                  <a:pt x="487" y="1501"/>
                </a:lnTo>
                <a:lnTo>
                  <a:pt x="494" y="1503"/>
                </a:lnTo>
                <a:lnTo>
                  <a:pt x="498" y="1499"/>
                </a:lnTo>
                <a:lnTo>
                  <a:pt x="501" y="1493"/>
                </a:lnTo>
                <a:lnTo>
                  <a:pt x="507" y="1475"/>
                </a:lnTo>
                <a:lnTo>
                  <a:pt x="512" y="1457"/>
                </a:lnTo>
                <a:lnTo>
                  <a:pt x="523" y="1433"/>
                </a:lnTo>
                <a:lnTo>
                  <a:pt x="525" y="1425"/>
                </a:lnTo>
                <a:lnTo>
                  <a:pt x="527" y="1421"/>
                </a:lnTo>
                <a:lnTo>
                  <a:pt x="538" y="1411"/>
                </a:lnTo>
                <a:lnTo>
                  <a:pt x="547" y="1410"/>
                </a:lnTo>
                <a:lnTo>
                  <a:pt x="555" y="1416"/>
                </a:lnTo>
                <a:lnTo>
                  <a:pt x="559" y="1433"/>
                </a:lnTo>
                <a:lnTo>
                  <a:pt x="561" y="1436"/>
                </a:lnTo>
                <a:lnTo>
                  <a:pt x="568" y="1436"/>
                </a:lnTo>
                <a:lnTo>
                  <a:pt x="575" y="1435"/>
                </a:lnTo>
                <a:lnTo>
                  <a:pt x="580" y="1427"/>
                </a:lnTo>
                <a:lnTo>
                  <a:pt x="584" y="1418"/>
                </a:lnTo>
                <a:lnTo>
                  <a:pt x="586" y="1422"/>
                </a:lnTo>
                <a:lnTo>
                  <a:pt x="588" y="1426"/>
                </a:lnTo>
                <a:lnTo>
                  <a:pt x="590" y="1431"/>
                </a:lnTo>
                <a:lnTo>
                  <a:pt x="593" y="1436"/>
                </a:lnTo>
                <a:lnTo>
                  <a:pt x="603" y="1443"/>
                </a:lnTo>
                <a:lnTo>
                  <a:pt x="613" y="1449"/>
                </a:lnTo>
                <a:lnTo>
                  <a:pt x="621" y="1422"/>
                </a:lnTo>
                <a:lnTo>
                  <a:pt x="621" y="1417"/>
                </a:lnTo>
                <a:lnTo>
                  <a:pt x="620" y="1412"/>
                </a:lnTo>
                <a:lnTo>
                  <a:pt x="621" y="1407"/>
                </a:lnTo>
                <a:lnTo>
                  <a:pt x="627" y="1404"/>
                </a:lnTo>
                <a:lnTo>
                  <a:pt x="632" y="1404"/>
                </a:lnTo>
                <a:lnTo>
                  <a:pt x="637" y="1406"/>
                </a:lnTo>
                <a:lnTo>
                  <a:pt x="643" y="1409"/>
                </a:lnTo>
                <a:lnTo>
                  <a:pt x="647" y="1414"/>
                </a:lnTo>
                <a:lnTo>
                  <a:pt x="667" y="1422"/>
                </a:lnTo>
                <a:lnTo>
                  <a:pt x="677" y="1431"/>
                </a:lnTo>
                <a:lnTo>
                  <a:pt x="689" y="1446"/>
                </a:lnTo>
                <a:lnTo>
                  <a:pt x="691" y="1451"/>
                </a:lnTo>
                <a:lnTo>
                  <a:pt x="692" y="1457"/>
                </a:lnTo>
                <a:lnTo>
                  <a:pt x="690" y="1464"/>
                </a:lnTo>
                <a:lnTo>
                  <a:pt x="688" y="1469"/>
                </a:lnTo>
                <a:lnTo>
                  <a:pt x="684" y="1474"/>
                </a:lnTo>
                <a:lnTo>
                  <a:pt x="678" y="1481"/>
                </a:lnTo>
                <a:lnTo>
                  <a:pt x="673" y="1494"/>
                </a:lnTo>
                <a:lnTo>
                  <a:pt x="673" y="1501"/>
                </a:lnTo>
                <a:lnTo>
                  <a:pt x="674" y="1508"/>
                </a:lnTo>
                <a:lnTo>
                  <a:pt x="681" y="1529"/>
                </a:lnTo>
                <a:lnTo>
                  <a:pt x="682" y="1544"/>
                </a:lnTo>
                <a:lnTo>
                  <a:pt x="685" y="1557"/>
                </a:lnTo>
                <a:lnTo>
                  <a:pt x="700" y="1577"/>
                </a:lnTo>
                <a:lnTo>
                  <a:pt x="718" y="1589"/>
                </a:lnTo>
                <a:lnTo>
                  <a:pt x="741" y="1602"/>
                </a:lnTo>
                <a:lnTo>
                  <a:pt x="769" y="1615"/>
                </a:lnTo>
                <a:lnTo>
                  <a:pt x="774" y="1616"/>
                </a:lnTo>
                <a:lnTo>
                  <a:pt x="780" y="1615"/>
                </a:lnTo>
                <a:lnTo>
                  <a:pt x="784" y="1611"/>
                </a:lnTo>
                <a:lnTo>
                  <a:pt x="792" y="1596"/>
                </a:lnTo>
                <a:lnTo>
                  <a:pt x="794" y="1595"/>
                </a:lnTo>
                <a:lnTo>
                  <a:pt x="798" y="1594"/>
                </a:lnTo>
                <a:lnTo>
                  <a:pt x="801" y="1598"/>
                </a:lnTo>
                <a:lnTo>
                  <a:pt x="802" y="1609"/>
                </a:lnTo>
                <a:lnTo>
                  <a:pt x="799" y="1622"/>
                </a:lnTo>
                <a:lnTo>
                  <a:pt x="800" y="1627"/>
                </a:lnTo>
                <a:lnTo>
                  <a:pt x="805" y="1641"/>
                </a:lnTo>
                <a:lnTo>
                  <a:pt x="811" y="1644"/>
                </a:lnTo>
                <a:lnTo>
                  <a:pt x="821" y="1637"/>
                </a:lnTo>
                <a:lnTo>
                  <a:pt x="834" y="1615"/>
                </a:lnTo>
                <a:lnTo>
                  <a:pt x="839" y="1604"/>
                </a:lnTo>
                <a:lnTo>
                  <a:pt x="838" y="1577"/>
                </a:lnTo>
                <a:lnTo>
                  <a:pt x="829" y="1551"/>
                </a:lnTo>
                <a:lnTo>
                  <a:pt x="826" y="1547"/>
                </a:lnTo>
                <a:lnTo>
                  <a:pt x="819" y="1539"/>
                </a:lnTo>
                <a:lnTo>
                  <a:pt x="813" y="1536"/>
                </a:lnTo>
                <a:lnTo>
                  <a:pt x="808" y="1527"/>
                </a:lnTo>
                <a:lnTo>
                  <a:pt x="809" y="1516"/>
                </a:lnTo>
                <a:lnTo>
                  <a:pt x="814" y="1503"/>
                </a:lnTo>
                <a:lnTo>
                  <a:pt x="821" y="1492"/>
                </a:lnTo>
                <a:lnTo>
                  <a:pt x="830" y="1483"/>
                </a:lnTo>
                <a:lnTo>
                  <a:pt x="831" y="1476"/>
                </a:lnTo>
                <a:lnTo>
                  <a:pt x="832" y="1469"/>
                </a:lnTo>
                <a:lnTo>
                  <a:pt x="833" y="1465"/>
                </a:lnTo>
                <a:lnTo>
                  <a:pt x="841" y="1458"/>
                </a:lnTo>
                <a:lnTo>
                  <a:pt x="846" y="1457"/>
                </a:lnTo>
                <a:lnTo>
                  <a:pt x="854" y="1480"/>
                </a:lnTo>
                <a:lnTo>
                  <a:pt x="861" y="1490"/>
                </a:lnTo>
                <a:lnTo>
                  <a:pt x="864" y="1500"/>
                </a:lnTo>
                <a:lnTo>
                  <a:pt x="870" y="1511"/>
                </a:lnTo>
                <a:lnTo>
                  <a:pt x="874" y="1522"/>
                </a:lnTo>
                <a:lnTo>
                  <a:pt x="879" y="1548"/>
                </a:lnTo>
                <a:lnTo>
                  <a:pt x="882" y="1558"/>
                </a:lnTo>
                <a:lnTo>
                  <a:pt x="887" y="1568"/>
                </a:lnTo>
                <a:lnTo>
                  <a:pt x="889" y="1549"/>
                </a:lnTo>
                <a:lnTo>
                  <a:pt x="889" y="1522"/>
                </a:lnTo>
                <a:lnTo>
                  <a:pt x="884" y="1510"/>
                </a:lnTo>
                <a:lnTo>
                  <a:pt x="886" y="1505"/>
                </a:lnTo>
                <a:lnTo>
                  <a:pt x="894" y="1506"/>
                </a:lnTo>
                <a:lnTo>
                  <a:pt x="906" y="1492"/>
                </a:lnTo>
                <a:lnTo>
                  <a:pt x="915" y="1474"/>
                </a:lnTo>
                <a:lnTo>
                  <a:pt x="918" y="1466"/>
                </a:lnTo>
                <a:lnTo>
                  <a:pt x="918" y="1458"/>
                </a:lnTo>
                <a:lnTo>
                  <a:pt x="917" y="1435"/>
                </a:lnTo>
                <a:close/>
                <a:moveTo>
                  <a:pt x="842" y="1213"/>
                </a:moveTo>
                <a:lnTo>
                  <a:pt x="843" y="1204"/>
                </a:lnTo>
                <a:lnTo>
                  <a:pt x="840" y="1196"/>
                </a:lnTo>
                <a:lnTo>
                  <a:pt x="839" y="1198"/>
                </a:lnTo>
                <a:lnTo>
                  <a:pt x="837" y="1210"/>
                </a:lnTo>
                <a:lnTo>
                  <a:pt x="840" y="1216"/>
                </a:lnTo>
                <a:lnTo>
                  <a:pt x="842" y="1213"/>
                </a:lnTo>
                <a:close/>
                <a:moveTo>
                  <a:pt x="625" y="1248"/>
                </a:moveTo>
                <a:lnTo>
                  <a:pt x="623" y="1249"/>
                </a:lnTo>
                <a:lnTo>
                  <a:pt x="614" y="1255"/>
                </a:lnTo>
                <a:lnTo>
                  <a:pt x="610" y="1255"/>
                </a:lnTo>
                <a:lnTo>
                  <a:pt x="610" y="1257"/>
                </a:lnTo>
                <a:lnTo>
                  <a:pt x="615" y="1264"/>
                </a:lnTo>
                <a:lnTo>
                  <a:pt x="623" y="1267"/>
                </a:lnTo>
                <a:lnTo>
                  <a:pt x="631" y="1263"/>
                </a:lnTo>
                <a:lnTo>
                  <a:pt x="630" y="1252"/>
                </a:lnTo>
                <a:lnTo>
                  <a:pt x="625" y="1248"/>
                </a:lnTo>
                <a:close/>
                <a:moveTo>
                  <a:pt x="726" y="1252"/>
                </a:moveTo>
                <a:lnTo>
                  <a:pt x="721" y="1254"/>
                </a:lnTo>
                <a:lnTo>
                  <a:pt x="720" y="1259"/>
                </a:lnTo>
                <a:lnTo>
                  <a:pt x="722" y="1264"/>
                </a:lnTo>
                <a:lnTo>
                  <a:pt x="733" y="1269"/>
                </a:lnTo>
                <a:lnTo>
                  <a:pt x="736" y="1262"/>
                </a:lnTo>
                <a:lnTo>
                  <a:pt x="734" y="1257"/>
                </a:lnTo>
                <a:lnTo>
                  <a:pt x="728" y="1252"/>
                </a:lnTo>
                <a:lnTo>
                  <a:pt x="726" y="1252"/>
                </a:lnTo>
                <a:close/>
                <a:moveTo>
                  <a:pt x="31" y="1352"/>
                </a:moveTo>
                <a:lnTo>
                  <a:pt x="26" y="1352"/>
                </a:lnTo>
                <a:lnTo>
                  <a:pt x="26" y="1358"/>
                </a:lnTo>
                <a:lnTo>
                  <a:pt x="28" y="1365"/>
                </a:lnTo>
                <a:lnTo>
                  <a:pt x="34" y="1362"/>
                </a:lnTo>
                <a:lnTo>
                  <a:pt x="34" y="1354"/>
                </a:lnTo>
                <a:lnTo>
                  <a:pt x="31" y="1352"/>
                </a:lnTo>
                <a:close/>
                <a:moveTo>
                  <a:pt x="1" y="1380"/>
                </a:moveTo>
                <a:lnTo>
                  <a:pt x="0" y="1383"/>
                </a:lnTo>
                <a:lnTo>
                  <a:pt x="0" y="1396"/>
                </a:lnTo>
                <a:lnTo>
                  <a:pt x="6" y="1407"/>
                </a:lnTo>
                <a:lnTo>
                  <a:pt x="11" y="1398"/>
                </a:lnTo>
                <a:lnTo>
                  <a:pt x="9" y="1378"/>
                </a:lnTo>
                <a:lnTo>
                  <a:pt x="1" y="1380"/>
                </a:lnTo>
                <a:close/>
                <a:moveTo>
                  <a:pt x="569" y="1447"/>
                </a:moveTo>
                <a:lnTo>
                  <a:pt x="565" y="1450"/>
                </a:lnTo>
                <a:lnTo>
                  <a:pt x="560" y="1447"/>
                </a:lnTo>
                <a:lnTo>
                  <a:pt x="558" y="1451"/>
                </a:lnTo>
                <a:lnTo>
                  <a:pt x="559" y="1459"/>
                </a:lnTo>
                <a:lnTo>
                  <a:pt x="562" y="1459"/>
                </a:lnTo>
                <a:lnTo>
                  <a:pt x="572" y="1454"/>
                </a:lnTo>
                <a:lnTo>
                  <a:pt x="572" y="1452"/>
                </a:lnTo>
                <a:lnTo>
                  <a:pt x="571" y="1449"/>
                </a:lnTo>
                <a:lnTo>
                  <a:pt x="569" y="1447"/>
                </a:lnTo>
                <a:close/>
                <a:moveTo>
                  <a:pt x="836" y="1473"/>
                </a:moveTo>
                <a:lnTo>
                  <a:pt x="834" y="1486"/>
                </a:lnTo>
                <a:lnTo>
                  <a:pt x="836" y="1490"/>
                </a:lnTo>
                <a:lnTo>
                  <a:pt x="843" y="1504"/>
                </a:lnTo>
                <a:lnTo>
                  <a:pt x="844" y="1498"/>
                </a:lnTo>
                <a:lnTo>
                  <a:pt x="843" y="1479"/>
                </a:lnTo>
                <a:lnTo>
                  <a:pt x="836" y="1473"/>
                </a:lnTo>
                <a:close/>
                <a:moveTo>
                  <a:pt x="491" y="1521"/>
                </a:moveTo>
                <a:lnTo>
                  <a:pt x="478" y="1528"/>
                </a:lnTo>
                <a:lnTo>
                  <a:pt x="471" y="1530"/>
                </a:lnTo>
                <a:lnTo>
                  <a:pt x="469" y="1535"/>
                </a:lnTo>
                <a:lnTo>
                  <a:pt x="475" y="1540"/>
                </a:lnTo>
                <a:lnTo>
                  <a:pt x="476" y="1545"/>
                </a:lnTo>
                <a:lnTo>
                  <a:pt x="484" y="1556"/>
                </a:lnTo>
                <a:lnTo>
                  <a:pt x="487" y="1556"/>
                </a:lnTo>
                <a:lnTo>
                  <a:pt x="497" y="1555"/>
                </a:lnTo>
                <a:lnTo>
                  <a:pt x="506" y="1549"/>
                </a:lnTo>
                <a:lnTo>
                  <a:pt x="511" y="1539"/>
                </a:lnTo>
                <a:lnTo>
                  <a:pt x="517" y="1536"/>
                </a:lnTo>
                <a:lnTo>
                  <a:pt x="514" y="1532"/>
                </a:lnTo>
                <a:lnTo>
                  <a:pt x="491" y="1521"/>
                </a:lnTo>
                <a:close/>
                <a:moveTo>
                  <a:pt x="422" y="1599"/>
                </a:moveTo>
                <a:lnTo>
                  <a:pt x="415" y="1601"/>
                </a:lnTo>
                <a:lnTo>
                  <a:pt x="410" y="1593"/>
                </a:lnTo>
                <a:lnTo>
                  <a:pt x="398" y="1591"/>
                </a:lnTo>
                <a:lnTo>
                  <a:pt x="386" y="1601"/>
                </a:lnTo>
                <a:lnTo>
                  <a:pt x="384" y="1606"/>
                </a:lnTo>
                <a:lnTo>
                  <a:pt x="389" y="1612"/>
                </a:lnTo>
                <a:lnTo>
                  <a:pt x="397" y="1610"/>
                </a:lnTo>
                <a:lnTo>
                  <a:pt x="404" y="1613"/>
                </a:lnTo>
                <a:lnTo>
                  <a:pt x="416" y="1608"/>
                </a:lnTo>
                <a:lnTo>
                  <a:pt x="424" y="1615"/>
                </a:lnTo>
                <a:lnTo>
                  <a:pt x="434" y="1608"/>
                </a:lnTo>
                <a:lnTo>
                  <a:pt x="434" y="1605"/>
                </a:lnTo>
                <a:lnTo>
                  <a:pt x="432" y="1601"/>
                </a:lnTo>
                <a:lnTo>
                  <a:pt x="422" y="1599"/>
                </a:lnTo>
                <a:close/>
                <a:moveTo>
                  <a:pt x="323" y="1673"/>
                </a:moveTo>
                <a:lnTo>
                  <a:pt x="319" y="1674"/>
                </a:lnTo>
                <a:lnTo>
                  <a:pt x="312" y="1681"/>
                </a:lnTo>
                <a:lnTo>
                  <a:pt x="303" y="1685"/>
                </a:lnTo>
                <a:lnTo>
                  <a:pt x="288" y="1695"/>
                </a:lnTo>
                <a:lnTo>
                  <a:pt x="287" y="1702"/>
                </a:lnTo>
                <a:lnTo>
                  <a:pt x="294" y="1703"/>
                </a:lnTo>
                <a:lnTo>
                  <a:pt x="301" y="1701"/>
                </a:lnTo>
                <a:lnTo>
                  <a:pt x="306" y="1693"/>
                </a:lnTo>
                <a:lnTo>
                  <a:pt x="314" y="1691"/>
                </a:lnTo>
                <a:lnTo>
                  <a:pt x="316" y="1686"/>
                </a:lnTo>
                <a:lnTo>
                  <a:pt x="319" y="1689"/>
                </a:lnTo>
                <a:lnTo>
                  <a:pt x="323" y="1691"/>
                </a:lnTo>
                <a:lnTo>
                  <a:pt x="325" y="1688"/>
                </a:lnTo>
                <a:lnTo>
                  <a:pt x="328" y="1682"/>
                </a:lnTo>
                <a:lnTo>
                  <a:pt x="326" y="1679"/>
                </a:lnTo>
                <a:lnTo>
                  <a:pt x="323" y="167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1090673" y="4321738"/>
            <a:ext cx="500759" cy="384666"/>
          </a:xfrm>
          <a:custGeom>
            <a:avLst/>
            <a:gdLst>
              <a:gd name="T0" fmla="*/ 584 w 1445"/>
              <a:gd name="T1" fmla="*/ 89 h 1109"/>
              <a:gd name="T2" fmla="*/ 660 w 1445"/>
              <a:gd name="T3" fmla="*/ 69 h 1109"/>
              <a:gd name="T4" fmla="*/ 575 w 1445"/>
              <a:gd name="T5" fmla="*/ 92 h 1109"/>
              <a:gd name="T6" fmla="*/ 918 w 1445"/>
              <a:gd name="T7" fmla="*/ 141 h 1109"/>
              <a:gd name="T8" fmla="*/ 1183 w 1445"/>
              <a:gd name="T9" fmla="*/ 297 h 1109"/>
              <a:gd name="T10" fmla="*/ 1014 w 1445"/>
              <a:gd name="T11" fmla="*/ 154 h 1109"/>
              <a:gd name="T12" fmla="*/ 1070 w 1445"/>
              <a:gd name="T13" fmla="*/ 214 h 1109"/>
              <a:gd name="T14" fmla="*/ 1149 w 1445"/>
              <a:gd name="T15" fmla="*/ 332 h 1109"/>
              <a:gd name="T16" fmla="*/ 1193 w 1445"/>
              <a:gd name="T17" fmla="*/ 312 h 1109"/>
              <a:gd name="T18" fmla="*/ 827 w 1445"/>
              <a:gd name="T19" fmla="*/ 919 h 1109"/>
              <a:gd name="T20" fmla="*/ 779 w 1445"/>
              <a:gd name="T21" fmla="*/ 869 h 1109"/>
              <a:gd name="T22" fmla="*/ 711 w 1445"/>
              <a:gd name="T23" fmla="*/ 789 h 1109"/>
              <a:gd name="T24" fmla="*/ 621 w 1445"/>
              <a:gd name="T25" fmla="*/ 667 h 1109"/>
              <a:gd name="T26" fmla="*/ 675 w 1445"/>
              <a:gd name="T27" fmla="*/ 560 h 1109"/>
              <a:gd name="T28" fmla="*/ 601 w 1445"/>
              <a:gd name="T29" fmla="*/ 493 h 1109"/>
              <a:gd name="T30" fmla="*/ 419 w 1445"/>
              <a:gd name="T31" fmla="*/ 315 h 1109"/>
              <a:gd name="T32" fmla="*/ 332 w 1445"/>
              <a:gd name="T33" fmla="*/ 265 h 1109"/>
              <a:gd name="T34" fmla="*/ 138 w 1445"/>
              <a:gd name="T35" fmla="*/ 174 h 1109"/>
              <a:gd name="T36" fmla="*/ 40 w 1445"/>
              <a:gd name="T37" fmla="*/ 179 h 1109"/>
              <a:gd name="T38" fmla="*/ 28 w 1445"/>
              <a:gd name="T39" fmla="*/ 442 h 1109"/>
              <a:gd name="T40" fmla="*/ 15 w 1445"/>
              <a:gd name="T41" fmla="*/ 639 h 1109"/>
              <a:gd name="T42" fmla="*/ 22 w 1445"/>
              <a:gd name="T43" fmla="*/ 848 h 1109"/>
              <a:gd name="T44" fmla="*/ 157 w 1445"/>
              <a:gd name="T45" fmla="*/ 860 h 1109"/>
              <a:gd name="T46" fmla="*/ 199 w 1445"/>
              <a:gd name="T47" fmla="*/ 765 h 1109"/>
              <a:gd name="T48" fmla="*/ 147 w 1445"/>
              <a:gd name="T49" fmla="*/ 752 h 1109"/>
              <a:gd name="T50" fmla="*/ 251 w 1445"/>
              <a:gd name="T51" fmla="*/ 717 h 1109"/>
              <a:gd name="T52" fmla="*/ 279 w 1445"/>
              <a:gd name="T53" fmla="*/ 669 h 1109"/>
              <a:gd name="T54" fmla="*/ 349 w 1445"/>
              <a:gd name="T55" fmla="*/ 671 h 1109"/>
              <a:gd name="T56" fmla="*/ 446 w 1445"/>
              <a:gd name="T57" fmla="*/ 711 h 1109"/>
              <a:gd name="T58" fmla="*/ 530 w 1445"/>
              <a:gd name="T59" fmla="*/ 798 h 1109"/>
              <a:gd name="T60" fmla="*/ 613 w 1445"/>
              <a:gd name="T61" fmla="*/ 911 h 1109"/>
              <a:gd name="T62" fmla="*/ 712 w 1445"/>
              <a:gd name="T63" fmla="*/ 952 h 1109"/>
              <a:gd name="T64" fmla="*/ 842 w 1445"/>
              <a:gd name="T65" fmla="*/ 996 h 1109"/>
              <a:gd name="T66" fmla="*/ 910 w 1445"/>
              <a:gd name="T67" fmla="*/ 967 h 1109"/>
              <a:gd name="T68" fmla="*/ 1097 w 1445"/>
              <a:gd name="T69" fmla="*/ 177 h 1109"/>
              <a:gd name="T70" fmla="*/ 1152 w 1445"/>
              <a:gd name="T71" fmla="*/ 201 h 1109"/>
              <a:gd name="T72" fmla="*/ 1122 w 1445"/>
              <a:gd name="T73" fmla="*/ 353 h 1109"/>
              <a:gd name="T74" fmla="*/ 1047 w 1445"/>
              <a:gd name="T75" fmla="*/ 307 h 1109"/>
              <a:gd name="T76" fmla="*/ 990 w 1445"/>
              <a:gd name="T77" fmla="*/ 416 h 1109"/>
              <a:gd name="T78" fmla="*/ 897 w 1445"/>
              <a:gd name="T79" fmla="*/ 440 h 1109"/>
              <a:gd name="T80" fmla="*/ 851 w 1445"/>
              <a:gd name="T81" fmla="*/ 449 h 1109"/>
              <a:gd name="T82" fmla="*/ 729 w 1445"/>
              <a:gd name="T83" fmla="*/ 452 h 1109"/>
              <a:gd name="T84" fmla="*/ 843 w 1445"/>
              <a:gd name="T85" fmla="*/ 529 h 1109"/>
              <a:gd name="T86" fmla="*/ 983 w 1445"/>
              <a:gd name="T87" fmla="*/ 503 h 1109"/>
              <a:gd name="T88" fmla="*/ 1085 w 1445"/>
              <a:gd name="T89" fmla="*/ 443 h 1109"/>
              <a:gd name="T90" fmla="*/ 508 w 1445"/>
              <a:gd name="T91" fmla="*/ 345 h 1109"/>
              <a:gd name="T92" fmla="*/ 1324 w 1445"/>
              <a:gd name="T93" fmla="*/ 418 h 1109"/>
              <a:gd name="T94" fmla="*/ 623 w 1445"/>
              <a:gd name="T95" fmla="*/ 421 h 1109"/>
              <a:gd name="T96" fmla="*/ 1390 w 1445"/>
              <a:gd name="T97" fmla="*/ 494 h 1109"/>
              <a:gd name="T98" fmla="*/ 1334 w 1445"/>
              <a:gd name="T99" fmla="*/ 481 h 1109"/>
              <a:gd name="T100" fmla="*/ 1394 w 1445"/>
              <a:gd name="T101" fmla="*/ 586 h 1109"/>
              <a:gd name="T102" fmla="*/ 692 w 1445"/>
              <a:gd name="T103" fmla="*/ 483 h 1109"/>
              <a:gd name="T104" fmla="*/ 230 w 1445"/>
              <a:gd name="T105" fmla="*/ 757 h 1109"/>
              <a:gd name="T106" fmla="*/ 965 w 1445"/>
              <a:gd name="T107" fmla="*/ 786 h 1109"/>
              <a:gd name="T108" fmla="*/ 229 w 1445"/>
              <a:gd name="T109" fmla="*/ 773 h 1109"/>
              <a:gd name="T110" fmla="*/ 1126 w 1445"/>
              <a:gd name="T111" fmla="*/ 822 h 1109"/>
              <a:gd name="T112" fmla="*/ 1138 w 1445"/>
              <a:gd name="T113" fmla="*/ 843 h 1109"/>
              <a:gd name="T114" fmla="*/ 906 w 1445"/>
              <a:gd name="T115" fmla="*/ 893 h 1109"/>
              <a:gd name="T116" fmla="*/ 905 w 1445"/>
              <a:gd name="T117" fmla="*/ 862 h 1109"/>
              <a:gd name="T118" fmla="*/ 949 w 1445"/>
              <a:gd name="T119" fmla="*/ 926 h 1109"/>
              <a:gd name="T120" fmla="*/ 968 w 1445"/>
              <a:gd name="T121" fmla="*/ 925 h 1109"/>
              <a:gd name="T122" fmla="*/ 1214 w 1445"/>
              <a:gd name="T123" fmla="*/ 1081 h 1109"/>
              <a:gd name="T124" fmla="*/ 1138 w 1445"/>
              <a:gd name="T125" fmla="*/ 1086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5" h="1109">
                <a:moveTo>
                  <a:pt x="877" y="23"/>
                </a:moveTo>
                <a:lnTo>
                  <a:pt x="884" y="25"/>
                </a:lnTo>
                <a:lnTo>
                  <a:pt x="884" y="22"/>
                </a:lnTo>
                <a:lnTo>
                  <a:pt x="881" y="9"/>
                </a:lnTo>
                <a:lnTo>
                  <a:pt x="872" y="1"/>
                </a:lnTo>
                <a:lnTo>
                  <a:pt x="867" y="0"/>
                </a:lnTo>
                <a:lnTo>
                  <a:pt x="864" y="6"/>
                </a:lnTo>
                <a:lnTo>
                  <a:pt x="864" y="13"/>
                </a:lnTo>
                <a:lnTo>
                  <a:pt x="875" y="24"/>
                </a:lnTo>
                <a:lnTo>
                  <a:pt x="877" y="23"/>
                </a:lnTo>
                <a:close/>
                <a:moveTo>
                  <a:pt x="578" y="93"/>
                </a:moveTo>
                <a:lnTo>
                  <a:pt x="584" y="89"/>
                </a:lnTo>
                <a:lnTo>
                  <a:pt x="590" y="90"/>
                </a:lnTo>
                <a:lnTo>
                  <a:pt x="594" y="86"/>
                </a:lnTo>
                <a:lnTo>
                  <a:pt x="611" y="90"/>
                </a:lnTo>
                <a:lnTo>
                  <a:pt x="625" y="90"/>
                </a:lnTo>
                <a:lnTo>
                  <a:pt x="632" y="88"/>
                </a:lnTo>
                <a:lnTo>
                  <a:pt x="638" y="90"/>
                </a:lnTo>
                <a:lnTo>
                  <a:pt x="648" y="80"/>
                </a:lnTo>
                <a:lnTo>
                  <a:pt x="651" y="77"/>
                </a:lnTo>
                <a:lnTo>
                  <a:pt x="656" y="78"/>
                </a:lnTo>
                <a:lnTo>
                  <a:pt x="661" y="75"/>
                </a:lnTo>
                <a:lnTo>
                  <a:pt x="661" y="70"/>
                </a:lnTo>
                <a:lnTo>
                  <a:pt x="660" y="69"/>
                </a:lnTo>
                <a:lnTo>
                  <a:pt x="659" y="69"/>
                </a:lnTo>
                <a:lnTo>
                  <a:pt x="659" y="72"/>
                </a:lnTo>
                <a:lnTo>
                  <a:pt x="657" y="72"/>
                </a:lnTo>
                <a:lnTo>
                  <a:pt x="626" y="65"/>
                </a:lnTo>
                <a:lnTo>
                  <a:pt x="605" y="64"/>
                </a:lnTo>
                <a:lnTo>
                  <a:pt x="596" y="67"/>
                </a:lnTo>
                <a:lnTo>
                  <a:pt x="586" y="66"/>
                </a:lnTo>
                <a:lnTo>
                  <a:pt x="581" y="71"/>
                </a:lnTo>
                <a:lnTo>
                  <a:pt x="581" y="81"/>
                </a:lnTo>
                <a:lnTo>
                  <a:pt x="574" y="84"/>
                </a:lnTo>
                <a:lnTo>
                  <a:pt x="574" y="87"/>
                </a:lnTo>
                <a:lnTo>
                  <a:pt x="575" y="92"/>
                </a:lnTo>
                <a:lnTo>
                  <a:pt x="578" y="93"/>
                </a:lnTo>
                <a:close/>
                <a:moveTo>
                  <a:pt x="699" y="106"/>
                </a:moveTo>
                <a:lnTo>
                  <a:pt x="702" y="100"/>
                </a:lnTo>
                <a:lnTo>
                  <a:pt x="699" y="97"/>
                </a:lnTo>
                <a:lnTo>
                  <a:pt x="696" y="98"/>
                </a:lnTo>
                <a:lnTo>
                  <a:pt x="694" y="103"/>
                </a:lnTo>
                <a:lnTo>
                  <a:pt x="688" y="104"/>
                </a:lnTo>
                <a:lnTo>
                  <a:pt x="691" y="106"/>
                </a:lnTo>
                <a:lnTo>
                  <a:pt x="699" y="106"/>
                </a:lnTo>
                <a:close/>
                <a:moveTo>
                  <a:pt x="907" y="125"/>
                </a:moveTo>
                <a:lnTo>
                  <a:pt x="912" y="134"/>
                </a:lnTo>
                <a:lnTo>
                  <a:pt x="918" y="141"/>
                </a:lnTo>
                <a:lnTo>
                  <a:pt x="925" y="142"/>
                </a:lnTo>
                <a:lnTo>
                  <a:pt x="945" y="141"/>
                </a:lnTo>
                <a:lnTo>
                  <a:pt x="946" y="138"/>
                </a:lnTo>
                <a:lnTo>
                  <a:pt x="947" y="128"/>
                </a:lnTo>
                <a:lnTo>
                  <a:pt x="947" y="125"/>
                </a:lnTo>
                <a:lnTo>
                  <a:pt x="945" y="120"/>
                </a:lnTo>
                <a:lnTo>
                  <a:pt x="925" y="111"/>
                </a:lnTo>
                <a:lnTo>
                  <a:pt x="913" y="113"/>
                </a:lnTo>
                <a:lnTo>
                  <a:pt x="900" y="121"/>
                </a:lnTo>
                <a:lnTo>
                  <a:pt x="902" y="123"/>
                </a:lnTo>
                <a:lnTo>
                  <a:pt x="907" y="125"/>
                </a:lnTo>
                <a:close/>
                <a:moveTo>
                  <a:pt x="1183" y="297"/>
                </a:moveTo>
                <a:lnTo>
                  <a:pt x="1125" y="241"/>
                </a:lnTo>
                <a:lnTo>
                  <a:pt x="1121" y="233"/>
                </a:lnTo>
                <a:lnTo>
                  <a:pt x="1107" y="222"/>
                </a:lnTo>
                <a:lnTo>
                  <a:pt x="1096" y="208"/>
                </a:lnTo>
                <a:lnTo>
                  <a:pt x="1093" y="205"/>
                </a:lnTo>
                <a:lnTo>
                  <a:pt x="1073" y="196"/>
                </a:lnTo>
                <a:lnTo>
                  <a:pt x="1062" y="186"/>
                </a:lnTo>
                <a:lnTo>
                  <a:pt x="1052" y="178"/>
                </a:lnTo>
                <a:lnTo>
                  <a:pt x="1042" y="172"/>
                </a:lnTo>
                <a:lnTo>
                  <a:pt x="1028" y="165"/>
                </a:lnTo>
                <a:lnTo>
                  <a:pt x="1019" y="164"/>
                </a:lnTo>
                <a:lnTo>
                  <a:pt x="1014" y="154"/>
                </a:lnTo>
                <a:lnTo>
                  <a:pt x="997" y="144"/>
                </a:lnTo>
                <a:lnTo>
                  <a:pt x="982" y="131"/>
                </a:lnTo>
                <a:lnTo>
                  <a:pt x="983" y="139"/>
                </a:lnTo>
                <a:lnTo>
                  <a:pt x="981" y="146"/>
                </a:lnTo>
                <a:lnTo>
                  <a:pt x="974" y="149"/>
                </a:lnTo>
                <a:lnTo>
                  <a:pt x="983" y="153"/>
                </a:lnTo>
                <a:lnTo>
                  <a:pt x="994" y="153"/>
                </a:lnTo>
                <a:lnTo>
                  <a:pt x="1003" y="160"/>
                </a:lnTo>
                <a:lnTo>
                  <a:pt x="1035" y="182"/>
                </a:lnTo>
                <a:lnTo>
                  <a:pt x="1041" y="189"/>
                </a:lnTo>
                <a:lnTo>
                  <a:pt x="1051" y="194"/>
                </a:lnTo>
                <a:lnTo>
                  <a:pt x="1070" y="214"/>
                </a:lnTo>
                <a:lnTo>
                  <a:pt x="1078" y="220"/>
                </a:lnTo>
                <a:lnTo>
                  <a:pt x="1087" y="226"/>
                </a:lnTo>
                <a:lnTo>
                  <a:pt x="1091" y="228"/>
                </a:lnTo>
                <a:lnTo>
                  <a:pt x="1103" y="230"/>
                </a:lnTo>
                <a:lnTo>
                  <a:pt x="1108" y="232"/>
                </a:lnTo>
                <a:lnTo>
                  <a:pt x="1116" y="241"/>
                </a:lnTo>
                <a:lnTo>
                  <a:pt x="1123" y="250"/>
                </a:lnTo>
                <a:lnTo>
                  <a:pt x="1144" y="285"/>
                </a:lnTo>
                <a:lnTo>
                  <a:pt x="1150" y="299"/>
                </a:lnTo>
                <a:lnTo>
                  <a:pt x="1151" y="315"/>
                </a:lnTo>
                <a:lnTo>
                  <a:pt x="1151" y="324"/>
                </a:lnTo>
                <a:lnTo>
                  <a:pt x="1149" y="332"/>
                </a:lnTo>
                <a:lnTo>
                  <a:pt x="1149" y="340"/>
                </a:lnTo>
                <a:lnTo>
                  <a:pt x="1153" y="354"/>
                </a:lnTo>
                <a:lnTo>
                  <a:pt x="1157" y="361"/>
                </a:lnTo>
                <a:lnTo>
                  <a:pt x="1162" y="368"/>
                </a:lnTo>
                <a:lnTo>
                  <a:pt x="1166" y="375"/>
                </a:lnTo>
                <a:lnTo>
                  <a:pt x="1174" y="367"/>
                </a:lnTo>
                <a:lnTo>
                  <a:pt x="1181" y="357"/>
                </a:lnTo>
                <a:lnTo>
                  <a:pt x="1183" y="348"/>
                </a:lnTo>
                <a:lnTo>
                  <a:pt x="1184" y="337"/>
                </a:lnTo>
                <a:lnTo>
                  <a:pt x="1191" y="328"/>
                </a:lnTo>
                <a:lnTo>
                  <a:pt x="1193" y="324"/>
                </a:lnTo>
                <a:lnTo>
                  <a:pt x="1193" y="312"/>
                </a:lnTo>
                <a:lnTo>
                  <a:pt x="1183" y="297"/>
                </a:lnTo>
                <a:close/>
                <a:moveTo>
                  <a:pt x="908" y="960"/>
                </a:moveTo>
                <a:lnTo>
                  <a:pt x="897" y="955"/>
                </a:lnTo>
                <a:lnTo>
                  <a:pt x="880" y="953"/>
                </a:lnTo>
                <a:lnTo>
                  <a:pt x="873" y="950"/>
                </a:lnTo>
                <a:lnTo>
                  <a:pt x="866" y="946"/>
                </a:lnTo>
                <a:lnTo>
                  <a:pt x="856" y="942"/>
                </a:lnTo>
                <a:lnTo>
                  <a:pt x="844" y="939"/>
                </a:lnTo>
                <a:lnTo>
                  <a:pt x="839" y="937"/>
                </a:lnTo>
                <a:lnTo>
                  <a:pt x="835" y="934"/>
                </a:lnTo>
                <a:lnTo>
                  <a:pt x="831" y="926"/>
                </a:lnTo>
                <a:lnTo>
                  <a:pt x="827" y="919"/>
                </a:lnTo>
                <a:lnTo>
                  <a:pt x="827" y="912"/>
                </a:lnTo>
                <a:lnTo>
                  <a:pt x="837" y="909"/>
                </a:lnTo>
                <a:lnTo>
                  <a:pt x="843" y="908"/>
                </a:lnTo>
                <a:lnTo>
                  <a:pt x="849" y="905"/>
                </a:lnTo>
                <a:lnTo>
                  <a:pt x="852" y="899"/>
                </a:lnTo>
                <a:lnTo>
                  <a:pt x="848" y="896"/>
                </a:lnTo>
                <a:lnTo>
                  <a:pt x="839" y="893"/>
                </a:lnTo>
                <a:lnTo>
                  <a:pt x="829" y="891"/>
                </a:lnTo>
                <a:lnTo>
                  <a:pt x="803" y="888"/>
                </a:lnTo>
                <a:lnTo>
                  <a:pt x="797" y="886"/>
                </a:lnTo>
                <a:lnTo>
                  <a:pt x="784" y="878"/>
                </a:lnTo>
                <a:lnTo>
                  <a:pt x="779" y="869"/>
                </a:lnTo>
                <a:lnTo>
                  <a:pt x="781" y="857"/>
                </a:lnTo>
                <a:lnTo>
                  <a:pt x="787" y="845"/>
                </a:lnTo>
                <a:lnTo>
                  <a:pt x="786" y="833"/>
                </a:lnTo>
                <a:lnTo>
                  <a:pt x="782" y="829"/>
                </a:lnTo>
                <a:lnTo>
                  <a:pt x="777" y="827"/>
                </a:lnTo>
                <a:lnTo>
                  <a:pt x="772" y="827"/>
                </a:lnTo>
                <a:lnTo>
                  <a:pt x="742" y="835"/>
                </a:lnTo>
                <a:lnTo>
                  <a:pt x="732" y="835"/>
                </a:lnTo>
                <a:lnTo>
                  <a:pt x="723" y="831"/>
                </a:lnTo>
                <a:lnTo>
                  <a:pt x="719" y="819"/>
                </a:lnTo>
                <a:lnTo>
                  <a:pt x="714" y="792"/>
                </a:lnTo>
                <a:lnTo>
                  <a:pt x="711" y="789"/>
                </a:lnTo>
                <a:lnTo>
                  <a:pt x="696" y="777"/>
                </a:lnTo>
                <a:lnTo>
                  <a:pt x="696" y="772"/>
                </a:lnTo>
                <a:lnTo>
                  <a:pt x="696" y="767"/>
                </a:lnTo>
                <a:lnTo>
                  <a:pt x="694" y="754"/>
                </a:lnTo>
                <a:lnTo>
                  <a:pt x="690" y="734"/>
                </a:lnTo>
                <a:lnTo>
                  <a:pt x="688" y="728"/>
                </a:lnTo>
                <a:lnTo>
                  <a:pt x="671" y="714"/>
                </a:lnTo>
                <a:lnTo>
                  <a:pt x="661" y="710"/>
                </a:lnTo>
                <a:lnTo>
                  <a:pt x="652" y="704"/>
                </a:lnTo>
                <a:lnTo>
                  <a:pt x="637" y="686"/>
                </a:lnTo>
                <a:lnTo>
                  <a:pt x="630" y="676"/>
                </a:lnTo>
                <a:lnTo>
                  <a:pt x="621" y="667"/>
                </a:lnTo>
                <a:lnTo>
                  <a:pt x="611" y="660"/>
                </a:lnTo>
                <a:lnTo>
                  <a:pt x="605" y="650"/>
                </a:lnTo>
                <a:lnTo>
                  <a:pt x="599" y="627"/>
                </a:lnTo>
                <a:lnTo>
                  <a:pt x="587" y="602"/>
                </a:lnTo>
                <a:lnTo>
                  <a:pt x="586" y="597"/>
                </a:lnTo>
                <a:lnTo>
                  <a:pt x="587" y="592"/>
                </a:lnTo>
                <a:lnTo>
                  <a:pt x="604" y="580"/>
                </a:lnTo>
                <a:lnTo>
                  <a:pt x="627" y="582"/>
                </a:lnTo>
                <a:lnTo>
                  <a:pt x="660" y="580"/>
                </a:lnTo>
                <a:lnTo>
                  <a:pt x="670" y="578"/>
                </a:lnTo>
                <a:lnTo>
                  <a:pt x="673" y="573"/>
                </a:lnTo>
                <a:lnTo>
                  <a:pt x="675" y="560"/>
                </a:lnTo>
                <a:lnTo>
                  <a:pt x="673" y="541"/>
                </a:lnTo>
                <a:lnTo>
                  <a:pt x="672" y="535"/>
                </a:lnTo>
                <a:lnTo>
                  <a:pt x="668" y="533"/>
                </a:lnTo>
                <a:lnTo>
                  <a:pt x="665" y="529"/>
                </a:lnTo>
                <a:lnTo>
                  <a:pt x="659" y="518"/>
                </a:lnTo>
                <a:lnTo>
                  <a:pt x="651" y="508"/>
                </a:lnTo>
                <a:lnTo>
                  <a:pt x="647" y="504"/>
                </a:lnTo>
                <a:lnTo>
                  <a:pt x="639" y="498"/>
                </a:lnTo>
                <a:lnTo>
                  <a:pt x="634" y="496"/>
                </a:lnTo>
                <a:lnTo>
                  <a:pt x="622" y="497"/>
                </a:lnTo>
                <a:lnTo>
                  <a:pt x="609" y="496"/>
                </a:lnTo>
                <a:lnTo>
                  <a:pt x="601" y="493"/>
                </a:lnTo>
                <a:lnTo>
                  <a:pt x="544" y="460"/>
                </a:lnTo>
                <a:lnTo>
                  <a:pt x="525" y="452"/>
                </a:lnTo>
                <a:lnTo>
                  <a:pt x="506" y="447"/>
                </a:lnTo>
                <a:lnTo>
                  <a:pt x="492" y="444"/>
                </a:lnTo>
                <a:lnTo>
                  <a:pt x="483" y="437"/>
                </a:lnTo>
                <a:lnTo>
                  <a:pt x="488" y="413"/>
                </a:lnTo>
                <a:lnTo>
                  <a:pt x="490" y="381"/>
                </a:lnTo>
                <a:lnTo>
                  <a:pt x="488" y="374"/>
                </a:lnTo>
                <a:lnTo>
                  <a:pt x="449" y="327"/>
                </a:lnTo>
                <a:lnTo>
                  <a:pt x="437" y="327"/>
                </a:lnTo>
                <a:lnTo>
                  <a:pt x="426" y="324"/>
                </a:lnTo>
                <a:lnTo>
                  <a:pt x="419" y="315"/>
                </a:lnTo>
                <a:lnTo>
                  <a:pt x="413" y="305"/>
                </a:lnTo>
                <a:lnTo>
                  <a:pt x="404" y="296"/>
                </a:lnTo>
                <a:lnTo>
                  <a:pt x="395" y="289"/>
                </a:lnTo>
                <a:lnTo>
                  <a:pt x="385" y="285"/>
                </a:lnTo>
                <a:lnTo>
                  <a:pt x="378" y="276"/>
                </a:lnTo>
                <a:lnTo>
                  <a:pt x="376" y="270"/>
                </a:lnTo>
                <a:lnTo>
                  <a:pt x="371" y="267"/>
                </a:lnTo>
                <a:lnTo>
                  <a:pt x="366" y="265"/>
                </a:lnTo>
                <a:lnTo>
                  <a:pt x="361" y="264"/>
                </a:lnTo>
                <a:lnTo>
                  <a:pt x="349" y="266"/>
                </a:lnTo>
                <a:lnTo>
                  <a:pt x="337" y="266"/>
                </a:lnTo>
                <a:lnTo>
                  <a:pt x="332" y="265"/>
                </a:lnTo>
                <a:lnTo>
                  <a:pt x="327" y="262"/>
                </a:lnTo>
                <a:lnTo>
                  <a:pt x="316" y="253"/>
                </a:lnTo>
                <a:lnTo>
                  <a:pt x="307" y="245"/>
                </a:lnTo>
                <a:lnTo>
                  <a:pt x="299" y="239"/>
                </a:lnTo>
                <a:lnTo>
                  <a:pt x="280" y="224"/>
                </a:lnTo>
                <a:lnTo>
                  <a:pt x="268" y="220"/>
                </a:lnTo>
                <a:lnTo>
                  <a:pt x="245" y="216"/>
                </a:lnTo>
                <a:lnTo>
                  <a:pt x="234" y="215"/>
                </a:lnTo>
                <a:lnTo>
                  <a:pt x="224" y="212"/>
                </a:lnTo>
                <a:lnTo>
                  <a:pt x="190" y="200"/>
                </a:lnTo>
                <a:lnTo>
                  <a:pt x="159" y="187"/>
                </a:lnTo>
                <a:lnTo>
                  <a:pt x="138" y="174"/>
                </a:lnTo>
                <a:lnTo>
                  <a:pt x="133" y="173"/>
                </a:lnTo>
                <a:lnTo>
                  <a:pt x="129" y="173"/>
                </a:lnTo>
                <a:lnTo>
                  <a:pt x="123" y="171"/>
                </a:lnTo>
                <a:lnTo>
                  <a:pt x="109" y="161"/>
                </a:lnTo>
                <a:lnTo>
                  <a:pt x="63" y="137"/>
                </a:lnTo>
                <a:lnTo>
                  <a:pt x="55" y="135"/>
                </a:lnTo>
                <a:lnTo>
                  <a:pt x="46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43"/>
                </a:lnTo>
                <a:lnTo>
                  <a:pt x="41" y="156"/>
                </a:lnTo>
                <a:lnTo>
                  <a:pt x="40" y="179"/>
                </a:lnTo>
                <a:lnTo>
                  <a:pt x="40" y="200"/>
                </a:lnTo>
                <a:lnTo>
                  <a:pt x="39" y="222"/>
                </a:lnTo>
                <a:lnTo>
                  <a:pt x="38" y="245"/>
                </a:lnTo>
                <a:lnTo>
                  <a:pt x="37" y="266"/>
                </a:lnTo>
                <a:lnTo>
                  <a:pt x="36" y="288"/>
                </a:lnTo>
                <a:lnTo>
                  <a:pt x="35" y="310"/>
                </a:lnTo>
                <a:lnTo>
                  <a:pt x="34" y="332"/>
                </a:lnTo>
                <a:lnTo>
                  <a:pt x="32" y="354"/>
                </a:lnTo>
                <a:lnTo>
                  <a:pt x="31" y="376"/>
                </a:lnTo>
                <a:lnTo>
                  <a:pt x="30" y="397"/>
                </a:lnTo>
                <a:lnTo>
                  <a:pt x="29" y="420"/>
                </a:lnTo>
                <a:lnTo>
                  <a:pt x="28" y="442"/>
                </a:lnTo>
                <a:lnTo>
                  <a:pt x="26" y="463"/>
                </a:lnTo>
                <a:lnTo>
                  <a:pt x="25" y="485"/>
                </a:lnTo>
                <a:lnTo>
                  <a:pt x="24" y="508"/>
                </a:lnTo>
                <a:lnTo>
                  <a:pt x="22" y="529"/>
                </a:lnTo>
                <a:lnTo>
                  <a:pt x="22" y="539"/>
                </a:lnTo>
                <a:lnTo>
                  <a:pt x="18" y="550"/>
                </a:lnTo>
                <a:lnTo>
                  <a:pt x="11" y="567"/>
                </a:lnTo>
                <a:lnTo>
                  <a:pt x="8" y="581"/>
                </a:lnTo>
                <a:lnTo>
                  <a:pt x="13" y="592"/>
                </a:lnTo>
                <a:lnTo>
                  <a:pt x="18" y="599"/>
                </a:lnTo>
                <a:lnTo>
                  <a:pt x="17" y="617"/>
                </a:lnTo>
                <a:lnTo>
                  <a:pt x="15" y="639"/>
                </a:lnTo>
                <a:lnTo>
                  <a:pt x="14" y="661"/>
                </a:lnTo>
                <a:lnTo>
                  <a:pt x="12" y="683"/>
                </a:lnTo>
                <a:lnTo>
                  <a:pt x="10" y="705"/>
                </a:lnTo>
                <a:lnTo>
                  <a:pt x="9" y="726"/>
                </a:lnTo>
                <a:lnTo>
                  <a:pt x="7" y="749"/>
                </a:lnTo>
                <a:lnTo>
                  <a:pt x="5" y="771"/>
                </a:lnTo>
                <a:lnTo>
                  <a:pt x="4" y="792"/>
                </a:lnTo>
                <a:lnTo>
                  <a:pt x="2" y="814"/>
                </a:lnTo>
                <a:lnTo>
                  <a:pt x="0" y="837"/>
                </a:lnTo>
                <a:lnTo>
                  <a:pt x="0" y="838"/>
                </a:lnTo>
                <a:lnTo>
                  <a:pt x="14" y="849"/>
                </a:lnTo>
                <a:lnTo>
                  <a:pt x="22" y="848"/>
                </a:lnTo>
                <a:lnTo>
                  <a:pt x="29" y="843"/>
                </a:lnTo>
                <a:lnTo>
                  <a:pt x="40" y="841"/>
                </a:lnTo>
                <a:lnTo>
                  <a:pt x="51" y="846"/>
                </a:lnTo>
                <a:lnTo>
                  <a:pt x="61" y="848"/>
                </a:lnTo>
                <a:lnTo>
                  <a:pt x="70" y="848"/>
                </a:lnTo>
                <a:lnTo>
                  <a:pt x="94" y="847"/>
                </a:lnTo>
                <a:lnTo>
                  <a:pt x="118" y="844"/>
                </a:lnTo>
                <a:lnTo>
                  <a:pt x="124" y="845"/>
                </a:lnTo>
                <a:lnTo>
                  <a:pt x="134" y="849"/>
                </a:lnTo>
                <a:lnTo>
                  <a:pt x="138" y="851"/>
                </a:lnTo>
                <a:lnTo>
                  <a:pt x="146" y="858"/>
                </a:lnTo>
                <a:lnTo>
                  <a:pt x="157" y="860"/>
                </a:lnTo>
                <a:lnTo>
                  <a:pt x="178" y="847"/>
                </a:lnTo>
                <a:lnTo>
                  <a:pt x="199" y="835"/>
                </a:lnTo>
                <a:lnTo>
                  <a:pt x="215" y="829"/>
                </a:lnTo>
                <a:lnTo>
                  <a:pt x="229" y="821"/>
                </a:lnTo>
                <a:lnTo>
                  <a:pt x="231" y="815"/>
                </a:lnTo>
                <a:lnTo>
                  <a:pt x="232" y="803"/>
                </a:lnTo>
                <a:lnTo>
                  <a:pt x="231" y="799"/>
                </a:lnTo>
                <a:lnTo>
                  <a:pt x="226" y="788"/>
                </a:lnTo>
                <a:lnTo>
                  <a:pt x="219" y="779"/>
                </a:lnTo>
                <a:lnTo>
                  <a:pt x="209" y="768"/>
                </a:lnTo>
                <a:lnTo>
                  <a:pt x="204" y="766"/>
                </a:lnTo>
                <a:lnTo>
                  <a:pt x="199" y="765"/>
                </a:lnTo>
                <a:lnTo>
                  <a:pt x="180" y="755"/>
                </a:lnTo>
                <a:lnTo>
                  <a:pt x="159" y="754"/>
                </a:lnTo>
                <a:lnTo>
                  <a:pt x="149" y="757"/>
                </a:lnTo>
                <a:lnTo>
                  <a:pt x="142" y="751"/>
                </a:lnTo>
                <a:lnTo>
                  <a:pt x="139" y="744"/>
                </a:lnTo>
                <a:lnTo>
                  <a:pt x="137" y="739"/>
                </a:lnTo>
                <a:lnTo>
                  <a:pt x="124" y="739"/>
                </a:lnTo>
                <a:lnTo>
                  <a:pt x="132" y="736"/>
                </a:lnTo>
                <a:lnTo>
                  <a:pt x="139" y="736"/>
                </a:lnTo>
                <a:lnTo>
                  <a:pt x="141" y="740"/>
                </a:lnTo>
                <a:lnTo>
                  <a:pt x="143" y="745"/>
                </a:lnTo>
                <a:lnTo>
                  <a:pt x="147" y="752"/>
                </a:lnTo>
                <a:lnTo>
                  <a:pt x="154" y="752"/>
                </a:lnTo>
                <a:lnTo>
                  <a:pt x="163" y="748"/>
                </a:lnTo>
                <a:lnTo>
                  <a:pt x="172" y="747"/>
                </a:lnTo>
                <a:lnTo>
                  <a:pt x="181" y="748"/>
                </a:lnTo>
                <a:lnTo>
                  <a:pt x="190" y="751"/>
                </a:lnTo>
                <a:lnTo>
                  <a:pt x="209" y="751"/>
                </a:lnTo>
                <a:lnTo>
                  <a:pt x="227" y="746"/>
                </a:lnTo>
                <a:lnTo>
                  <a:pt x="243" y="743"/>
                </a:lnTo>
                <a:lnTo>
                  <a:pt x="259" y="739"/>
                </a:lnTo>
                <a:lnTo>
                  <a:pt x="256" y="729"/>
                </a:lnTo>
                <a:lnTo>
                  <a:pt x="253" y="720"/>
                </a:lnTo>
                <a:lnTo>
                  <a:pt x="251" y="717"/>
                </a:lnTo>
                <a:lnTo>
                  <a:pt x="255" y="715"/>
                </a:lnTo>
                <a:lnTo>
                  <a:pt x="265" y="716"/>
                </a:lnTo>
                <a:lnTo>
                  <a:pt x="276" y="720"/>
                </a:lnTo>
                <a:lnTo>
                  <a:pt x="281" y="720"/>
                </a:lnTo>
                <a:lnTo>
                  <a:pt x="286" y="719"/>
                </a:lnTo>
                <a:lnTo>
                  <a:pt x="282" y="711"/>
                </a:lnTo>
                <a:lnTo>
                  <a:pt x="287" y="712"/>
                </a:lnTo>
                <a:lnTo>
                  <a:pt x="293" y="711"/>
                </a:lnTo>
                <a:lnTo>
                  <a:pt x="276" y="669"/>
                </a:lnTo>
                <a:lnTo>
                  <a:pt x="268" y="659"/>
                </a:lnTo>
                <a:lnTo>
                  <a:pt x="275" y="663"/>
                </a:lnTo>
                <a:lnTo>
                  <a:pt x="279" y="669"/>
                </a:lnTo>
                <a:lnTo>
                  <a:pt x="284" y="676"/>
                </a:lnTo>
                <a:lnTo>
                  <a:pt x="291" y="682"/>
                </a:lnTo>
                <a:lnTo>
                  <a:pt x="297" y="685"/>
                </a:lnTo>
                <a:lnTo>
                  <a:pt x="313" y="691"/>
                </a:lnTo>
                <a:lnTo>
                  <a:pt x="321" y="692"/>
                </a:lnTo>
                <a:lnTo>
                  <a:pt x="325" y="686"/>
                </a:lnTo>
                <a:lnTo>
                  <a:pt x="331" y="682"/>
                </a:lnTo>
                <a:lnTo>
                  <a:pt x="333" y="681"/>
                </a:lnTo>
                <a:lnTo>
                  <a:pt x="338" y="683"/>
                </a:lnTo>
                <a:lnTo>
                  <a:pt x="341" y="683"/>
                </a:lnTo>
                <a:lnTo>
                  <a:pt x="343" y="674"/>
                </a:lnTo>
                <a:lnTo>
                  <a:pt x="349" y="671"/>
                </a:lnTo>
                <a:lnTo>
                  <a:pt x="357" y="673"/>
                </a:lnTo>
                <a:lnTo>
                  <a:pt x="365" y="677"/>
                </a:lnTo>
                <a:lnTo>
                  <a:pt x="374" y="679"/>
                </a:lnTo>
                <a:lnTo>
                  <a:pt x="383" y="678"/>
                </a:lnTo>
                <a:lnTo>
                  <a:pt x="384" y="688"/>
                </a:lnTo>
                <a:lnTo>
                  <a:pt x="387" y="693"/>
                </a:lnTo>
                <a:lnTo>
                  <a:pt x="392" y="696"/>
                </a:lnTo>
                <a:lnTo>
                  <a:pt x="402" y="698"/>
                </a:lnTo>
                <a:lnTo>
                  <a:pt x="412" y="700"/>
                </a:lnTo>
                <a:lnTo>
                  <a:pt x="421" y="702"/>
                </a:lnTo>
                <a:lnTo>
                  <a:pt x="437" y="709"/>
                </a:lnTo>
                <a:lnTo>
                  <a:pt x="446" y="711"/>
                </a:lnTo>
                <a:lnTo>
                  <a:pt x="462" y="712"/>
                </a:lnTo>
                <a:lnTo>
                  <a:pt x="466" y="713"/>
                </a:lnTo>
                <a:lnTo>
                  <a:pt x="470" y="716"/>
                </a:lnTo>
                <a:lnTo>
                  <a:pt x="490" y="725"/>
                </a:lnTo>
                <a:lnTo>
                  <a:pt x="494" y="729"/>
                </a:lnTo>
                <a:lnTo>
                  <a:pt x="496" y="736"/>
                </a:lnTo>
                <a:lnTo>
                  <a:pt x="499" y="740"/>
                </a:lnTo>
                <a:lnTo>
                  <a:pt x="502" y="744"/>
                </a:lnTo>
                <a:lnTo>
                  <a:pt x="508" y="754"/>
                </a:lnTo>
                <a:lnTo>
                  <a:pt x="511" y="766"/>
                </a:lnTo>
                <a:lnTo>
                  <a:pt x="524" y="786"/>
                </a:lnTo>
                <a:lnTo>
                  <a:pt x="530" y="798"/>
                </a:lnTo>
                <a:lnTo>
                  <a:pt x="539" y="820"/>
                </a:lnTo>
                <a:lnTo>
                  <a:pt x="544" y="828"/>
                </a:lnTo>
                <a:lnTo>
                  <a:pt x="559" y="835"/>
                </a:lnTo>
                <a:lnTo>
                  <a:pt x="564" y="835"/>
                </a:lnTo>
                <a:lnTo>
                  <a:pt x="569" y="832"/>
                </a:lnTo>
                <a:lnTo>
                  <a:pt x="565" y="842"/>
                </a:lnTo>
                <a:lnTo>
                  <a:pt x="564" y="852"/>
                </a:lnTo>
                <a:lnTo>
                  <a:pt x="571" y="867"/>
                </a:lnTo>
                <a:lnTo>
                  <a:pt x="575" y="871"/>
                </a:lnTo>
                <a:lnTo>
                  <a:pt x="595" y="887"/>
                </a:lnTo>
                <a:lnTo>
                  <a:pt x="605" y="897"/>
                </a:lnTo>
                <a:lnTo>
                  <a:pt x="613" y="911"/>
                </a:lnTo>
                <a:lnTo>
                  <a:pt x="617" y="924"/>
                </a:lnTo>
                <a:lnTo>
                  <a:pt x="622" y="929"/>
                </a:lnTo>
                <a:lnTo>
                  <a:pt x="627" y="934"/>
                </a:lnTo>
                <a:lnTo>
                  <a:pt x="635" y="940"/>
                </a:lnTo>
                <a:lnTo>
                  <a:pt x="647" y="942"/>
                </a:lnTo>
                <a:lnTo>
                  <a:pt x="661" y="947"/>
                </a:lnTo>
                <a:lnTo>
                  <a:pt x="666" y="946"/>
                </a:lnTo>
                <a:lnTo>
                  <a:pt x="671" y="944"/>
                </a:lnTo>
                <a:lnTo>
                  <a:pt x="682" y="947"/>
                </a:lnTo>
                <a:lnTo>
                  <a:pt x="692" y="953"/>
                </a:lnTo>
                <a:lnTo>
                  <a:pt x="697" y="953"/>
                </a:lnTo>
                <a:lnTo>
                  <a:pt x="712" y="952"/>
                </a:lnTo>
                <a:lnTo>
                  <a:pt x="718" y="950"/>
                </a:lnTo>
                <a:lnTo>
                  <a:pt x="724" y="951"/>
                </a:lnTo>
                <a:lnTo>
                  <a:pt x="735" y="958"/>
                </a:lnTo>
                <a:lnTo>
                  <a:pt x="744" y="960"/>
                </a:lnTo>
                <a:lnTo>
                  <a:pt x="783" y="964"/>
                </a:lnTo>
                <a:lnTo>
                  <a:pt x="801" y="969"/>
                </a:lnTo>
                <a:lnTo>
                  <a:pt x="811" y="969"/>
                </a:lnTo>
                <a:lnTo>
                  <a:pt x="820" y="971"/>
                </a:lnTo>
                <a:lnTo>
                  <a:pt x="827" y="976"/>
                </a:lnTo>
                <a:lnTo>
                  <a:pt x="837" y="985"/>
                </a:lnTo>
                <a:lnTo>
                  <a:pt x="840" y="989"/>
                </a:lnTo>
                <a:lnTo>
                  <a:pt x="842" y="996"/>
                </a:lnTo>
                <a:lnTo>
                  <a:pt x="854" y="1000"/>
                </a:lnTo>
                <a:lnTo>
                  <a:pt x="871" y="1004"/>
                </a:lnTo>
                <a:lnTo>
                  <a:pt x="881" y="1003"/>
                </a:lnTo>
                <a:lnTo>
                  <a:pt x="886" y="1002"/>
                </a:lnTo>
                <a:lnTo>
                  <a:pt x="900" y="993"/>
                </a:lnTo>
                <a:lnTo>
                  <a:pt x="903" y="989"/>
                </a:lnTo>
                <a:lnTo>
                  <a:pt x="900" y="986"/>
                </a:lnTo>
                <a:lnTo>
                  <a:pt x="889" y="978"/>
                </a:lnTo>
                <a:lnTo>
                  <a:pt x="883" y="969"/>
                </a:lnTo>
                <a:lnTo>
                  <a:pt x="887" y="966"/>
                </a:lnTo>
                <a:lnTo>
                  <a:pt x="904" y="969"/>
                </a:lnTo>
                <a:lnTo>
                  <a:pt x="910" y="967"/>
                </a:lnTo>
                <a:lnTo>
                  <a:pt x="925" y="958"/>
                </a:lnTo>
                <a:lnTo>
                  <a:pt x="908" y="960"/>
                </a:lnTo>
                <a:close/>
                <a:moveTo>
                  <a:pt x="1093" y="156"/>
                </a:moveTo>
                <a:lnTo>
                  <a:pt x="1093" y="149"/>
                </a:lnTo>
                <a:lnTo>
                  <a:pt x="1088" y="146"/>
                </a:lnTo>
                <a:lnTo>
                  <a:pt x="1086" y="150"/>
                </a:lnTo>
                <a:lnTo>
                  <a:pt x="1086" y="160"/>
                </a:lnTo>
                <a:lnTo>
                  <a:pt x="1088" y="160"/>
                </a:lnTo>
                <a:lnTo>
                  <a:pt x="1093" y="156"/>
                </a:lnTo>
                <a:close/>
                <a:moveTo>
                  <a:pt x="1088" y="164"/>
                </a:moveTo>
                <a:lnTo>
                  <a:pt x="1089" y="167"/>
                </a:lnTo>
                <a:lnTo>
                  <a:pt x="1097" y="177"/>
                </a:lnTo>
                <a:lnTo>
                  <a:pt x="1101" y="178"/>
                </a:lnTo>
                <a:lnTo>
                  <a:pt x="1102" y="172"/>
                </a:lnTo>
                <a:lnTo>
                  <a:pt x="1100" y="169"/>
                </a:lnTo>
                <a:lnTo>
                  <a:pt x="1090" y="161"/>
                </a:lnTo>
                <a:lnTo>
                  <a:pt x="1088" y="164"/>
                </a:lnTo>
                <a:close/>
                <a:moveTo>
                  <a:pt x="1152" y="201"/>
                </a:moveTo>
                <a:lnTo>
                  <a:pt x="1155" y="192"/>
                </a:lnTo>
                <a:lnTo>
                  <a:pt x="1152" y="182"/>
                </a:lnTo>
                <a:lnTo>
                  <a:pt x="1146" y="184"/>
                </a:lnTo>
                <a:lnTo>
                  <a:pt x="1143" y="188"/>
                </a:lnTo>
                <a:lnTo>
                  <a:pt x="1147" y="196"/>
                </a:lnTo>
                <a:lnTo>
                  <a:pt x="1152" y="201"/>
                </a:lnTo>
                <a:close/>
                <a:moveTo>
                  <a:pt x="1238" y="296"/>
                </a:moveTo>
                <a:lnTo>
                  <a:pt x="1243" y="299"/>
                </a:lnTo>
                <a:lnTo>
                  <a:pt x="1244" y="296"/>
                </a:lnTo>
                <a:lnTo>
                  <a:pt x="1245" y="290"/>
                </a:lnTo>
                <a:lnTo>
                  <a:pt x="1242" y="290"/>
                </a:lnTo>
                <a:lnTo>
                  <a:pt x="1238" y="296"/>
                </a:lnTo>
                <a:close/>
                <a:moveTo>
                  <a:pt x="1096" y="392"/>
                </a:moveTo>
                <a:lnTo>
                  <a:pt x="1102" y="391"/>
                </a:lnTo>
                <a:lnTo>
                  <a:pt x="1106" y="388"/>
                </a:lnTo>
                <a:lnTo>
                  <a:pt x="1116" y="374"/>
                </a:lnTo>
                <a:lnTo>
                  <a:pt x="1121" y="364"/>
                </a:lnTo>
                <a:lnTo>
                  <a:pt x="1122" y="353"/>
                </a:lnTo>
                <a:lnTo>
                  <a:pt x="1119" y="346"/>
                </a:lnTo>
                <a:lnTo>
                  <a:pt x="1119" y="339"/>
                </a:lnTo>
                <a:lnTo>
                  <a:pt x="1124" y="322"/>
                </a:lnTo>
                <a:lnTo>
                  <a:pt x="1114" y="320"/>
                </a:lnTo>
                <a:lnTo>
                  <a:pt x="1104" y="316"/>
                </a:lnTo>
                <a:lnTo>
                  <a:pt x="1096" y="308"/>
                </a:lnTo>
                <a:lnTo>
                  <a:pt x="1082" y="319"/>
                </a:lnTo>
                <a:lnTo>
                  <a:pt x="1077" y="317"/>
                </a:lnTo>
                <a:lnTo>
                  <a:pt x="1072" y="313"/>
                </a:lnTo>
                <a:lnTo>
                  <a:pt x="1068" y="309"/>
                </a:lnTo>
                <a:lnTo>
                  <a:pt x="1057" y="307"/>
                </a:lnTo>
                <a:lnTo>
                  <a:pt x="1047" y="307"/>
                </a:lnTo>
                <a:lnTo>
                  <a:pt x="1044" y="312"/>
                </a:lnTo>
                <a:lnTo>
                  <a:pt x="1042" y="317"/>
                </a:lnTo>
                <a:lnTo>
                  <a:pt x="1042" y="322"/>
                </a:lnTo>
                <a:lnTo>
                  <a:pt x="1051" y="354"/>
                </a:lnTo>
                <a:lnTo>
                  <a:pt x="1052" y="368"/>
                </a:lnTo>
                <a:lnTo>
                  <a:pt x="1050" y="381"/>
                </a:lnTo>
                <a:lnTo>
                  <a:pt x="1041" y="386"/>
                </a:lnTo>
                <a:lnTo>
                  <a:pt x="1028" y="386"/>
                </a:lnTo>
                <a:lnTo>
                  <a:pt x="1022" y="387"/>
                </a:lnTo>
                <a:lnTo>
                  <a:pt x="1016" y="389"/>
                </a:lnTo>
                <a:lnTo>
                  <a:pt x="997" y="406"/>
                </a:lnTo>
                <a:lnTo>
                  <a:pt x="990" y="416"/>
                </a:lnTo>
                <a:lnTo>
                  <a:pt x="985" y="428"/>
                </a:lnTo>
                <a:lnTo>
                  <a:pt x="978" y="439"/>
                </a:lnTo>
                <a:lnTo>
                  <a:pt x="973" y="442"/>
                </a:lnTo>
                <a:lnTo>
                  <a:pt x="968" y="442"/>
                </a:lnTo>
                <a:lnTo>
                  <a:pt x="962" y="444"/>
                </a:lnTo>
                <a:lnTo>
                  <a:pt x="957" y="448"/>
                </a:lnTo>
                <a:lnTo>
                  <a:pt x="947" y="450"/>
                </a:lnTo>
                <a:lnTo>
                  <a:pt x="937" y="443"/>
                </a:lnTo>
                <a:lnTo>
                  <a:pt x="925" y="444"/>
                </a:lnTo>
                <a:lnTo>
                  <a:pt x="915" y="451"/>
                </a:lnTo>
                <a:lnTo>
                  <a:pt x="904" y="450"/>
                </a:lnTo>
                <a:lnTo>
                  <a:pt x="897" y="440"/>
                </a:lnTo>
                <a:lnTo>
                  <a:pt x="895" y="427"/>
                </a:lnTo>
                <a:lnTo>
                  <a:pt x="897" y="414"/>
                </a:lnTo>
                <a:lnTo>
                  <a:pt x="900" y="409"/>
                </a:lnTo>
                <a:lnTo>
                  <a:pt x="906" y="401"/>
                </a:lnTo>
                <a:lnTo>
                  <a:pt x="902" y="395"/>
                </a:lnTo>
                <a:lnTo>
                  <a:pt x="899" y="394"/>
                </a:lnTo>
                <a:lnTo>
                  <a:pt x="894" y="397"/>
                </a:lnTo>
                <a:lnTo>
                  <a:pt x="890" y="409"/>
                </a:lnTo>
                <a:lnTo>
                  <a:pt x="884" y="442"/>
                </a:lnTo>
                <a:lnTo>
                  <a:pt x="871" y="450"/>
                </a:lnTo>
                <a:lnTo>
                  <a:pt x="857" y="450"/>
                </a:lnTo>
                <a:lnTo>
                  <a:pt x="851" y="449"/>
                </a:lnTo>
                <a:lnTo>
                  <a:pt x="836" y="455"/>
                </a:lnTo>
                <a:lnTo>
                  <a:pt x="825" y="456"/>
                </a:lnTo>
                <a:lnTo>
                  <a:pt x="815" y="455"/>
                </a:lnTo>
                <a:lnTo>
                  <a:pt x="803" y="450"/>
                </a:lnTo>
                <a:lnTo>
                  <a:pt x="792" y="446"/>
                </a:lnTo>
                <a:lnTo>
                  <a:pt x="771" y="449"/>
                </a:lnTo>
                <a:lnTo>
                  <a:pt x="765" y="447"/>
                </a:lnTo>
                <a:lnTo>
                  <a:pt x="760" y="446"/>
                </a:lnTo>
                <a:lnTo>
                  <a:pt x="755" y="448"/>
                </a:lnTo>
                <a:lnTo>
                  <a:pt x="750" y="448"/>
                </a:lnTo>
                <a:lnTo>
                  <a:pt x="738" y="444"/>
                </a:lnTo>
                <a:lnTo>
                  <a:pt x="729" y="452"/>
                </a:lnTo>
                <a:lnTo>
                  <a:pt x="727" y="465"/>
                </a:lnTo>
                <a:lnTo>
                  <a:pt x="733" y="476"/>
                </a:lnTo>
                <a:lnTo>
                  <a:pt x="743" y="480"/>
                </a:lnTo>
                <a:lnTo>
                  <a:pt x="753" y="483"/>
                </a:lnTo>
                <a:lnTo>
                  <a:pt x="762" y="486"/>
                </a:lnTo>
                <a:lnTo>
                  <a:pt x="770" y="493"/>
                </a:lnTo>
                <a:lnTo>
                  <a:pt x="797" y="514"/>
                </a:lnTo>
                <a:lnTo>
                  <a:pt x="800" y="515"/>
                </a:lnTo>
                <a:lnTo>
                  <a:pt x="814" y="510"/>
                </a:lnTo>
                <a:lnTo>
                  <a:pt x="824" y="510"/>
                </a:lnTo>
                <a:lnTo>
                  <a:pt x="833" y="515"/>
                </a:lnTo>
                <a:lnTo>
                  <a:pt x="843" y="529"/>
                </a:lnTo>
                <a:lnTo>
                  <a:pt x="848" y="533"/>
                </a:lnTo>
                <a:lnTo>
                  <a:pt x="858" y="534"/>
                </a:lnTo>
                <a:lnTo>
                  <a:pt x="867" y="533"/>
                </a:lnTo>
                <a:lnTo>
                  <a:pt x="899" y="532"/>
                </a:lnTo>
                <a:lnTo>
                  <a:pt x="922" y="531"/>
                </a:lnTo>
                <a:lnTo>
                  <a:pt x="926" y="530"/>
                </a:lnTo>
                <a:lnTo>
                  <a:pt x="939" y="522"/>
                </a:lnTo>
                <a:lnTo>
                  <a:pt x="950" y="518"/>
                </a:lnTo>
                <a:lnTo>
                  <a:pt x="955" y="514"/>
                </a:lnTo>
                <a:lnTo>
                  <a:pt x="960" y="509"/>
                </a:lnTo>
                <a:lnTo>
                  <a:pt x="971" y="505"/>
                </a:lnTo>
                <a:lnTo>
                  <a:pt x="983" y="503"/>
                </a:lnTo>
                <a:lnTo>
                  <a:pt x="987" y="501"/>
                </a:lnTo>
                <a:lnTo>
                  <a:pt x="1001" y="493"/>
                </a:lnTo>
                <a:lnTo>
                  <a:pt x="1011" y="483"/>
                </a:lnTo>
                <a:lnTo>
                  <a:pt x="1021" y="474"/>
                </a:lnTo>
                <a:lnTo>
                  <a:pt x="1024" y="469"/>
                </a:lnTo>
                <a:lnTo>
                  <a:pt x="1027" y="464"/>
                </a:lnTo>
                <a:lnTo>
                  <a:pt x="1028" y="457"/>
                </a:lnTo>
                <a:lnTo>
                  <a:pt x="1031" y="453"/>
                </a:lnTo>
                <a:lnTo>
                  <a:pt x="1048" y="452"/>
                </a:lnTo>
                <a:lnTo>
                  <a:pt x="1064" y="454"/>
                </a:lnTo>
                <a:lnTo>
                  <a:pt x="1074" y="450"/>
                </a:lnTo>
                <a:lnTo>
                  <a:pt x="1085" y="443"/>
                </a:lnTo>
                <a:lnTo>
                  <a:pt x="1091" y="432"/>
                </a:lnTo>
                <a:lnTo>
                  <a:pt x="1086" y="420"/>
                </a:lnTo>
                <a:lnTo>
                  <a:pt x="1079" y="410"/>
                </a:lnTo>
                <a:lnTo>
                  <a:pt x="1078" y="401"/>
                </a:lnTo>
                <a:lnTo>
                  <a:pt x="1082" y="393"/>
                </a:lnTo>
                <a:lnTo>
                  <a:pt x="1096" y="392"/>
                </a:lnTo>
                <a:close/>
                <a:moveTo>
                  <a:pt x="506" y="367"/>
                </a:moveTo>
                <a:lnTo>
                  <a:pt x="512" y="364"/>
                </a:lnTo>
                <a:lnTo>
                  <a:pt x="516" y="355"/>
                </a:lnTo>
                <a:lnTo>
                  <a:pt x="515" y="347"/>
                </a:lnTo>
                <a:lnTo>
                  <a:pt x="511" y="344"/>
                </a:lnTo>
                <a:lnTo>
                  <a:pt x="508" y="345"/>
                </a:lnTo>
                <a:lnTo>
                  <a:pt x="502" y="351"/>
                </a:lnTo>
                <a:lnTo>
                  <a:pt x="500" y="358"/>
                </a:lnTo>
                <a:lnTo>
                  <a:pt x="502" y="365"/>
                </a:lnTo>
                <a:lnTo>
                  <a:pt x="506" y="367"/>
                </a:lnTo>
                <a:close/>
                <a:moveTo>
                  <a:pt x="1338" y="417"/>
                </a:moveTo>
                <a:lnTo>
                  <a:pt x="1335" y="409"/>
                </a:lnTo>
                <a:lnTo>
                  <a:pt x="1335" y="399"/>
                </a:lnTo>
                <a:lnTo>
                  <a:pt x="1331" y="394"/>
                </a:lnTo>
                <a:lnTo>
                  <a:pt x="1328" y="397"/>
                </a:lnTo>
                <a:lnTo>
                  <a:pt x="1322" y="406"/>
                </a:lnTo>
                <a:lnTo>
                  <a:pt x="1323" y="410"/>
                </a:lnTo>
                <a:lnTo>
                  <a:pt x="1324" y="418"/>
                </a:lnTo>
                <a:lnTo>
                  <a:pt x="1324" y="428"/>
                </a:lnTo>
                <a:lnTo>
                  <a:pt x="1328" y="441"/>
                </a:lnTo>
                <a:lnTo>
                  <a:pt x="1329" y="440"/>
                </a:lnTo>
                <a:lnTo>
                  <a:pt x="1335" y="435"/>
                </a:lnTo>
                <a:lnTo>
                  <a:pt x="1338" y="417"/>
                </a:lnTo>
                <a:close/>
                <a:moveTo>
                  <a:pt x="604" y="421"/>
                </a:moveTo>
                <a:lnTo>
                  <a:pt x="603" y="427"/>
                </a:lnTo>
                <a:lnTo>
                  <a:pt x="605" y="430"/>
                </a:lnTo>
                <a:lnTo>
                  <a:pt x="614" y="441"/>
                </a:lnTo>
                <a:lnTo>
                  <a:pt x="619" y="440"/>
                </a:lnTo>
                <a:lnTo>
                  <a:pt x="624" y="435"/>
                </a:lnTo>
                <a:lnTo>
                  <a:pt x="623" y="421"/>
                </a:lnTo>
                <a:lnTo>
                  <a:pt x="616" y="414"/>
                </a:lnTo>
                <a:lnTo>
                  <a:pt x="604" y="421"/>
                </a:lnTo>
                <a:close/>
                <a:moveTo>
                  <a:pt x="1444" y="562"/>
                </a:moveTo>
                <a:lnTo>
                  <a:pt x="1440" y="552"/>
                </a:lnTo>
                <a:lnTo>
                  <a:pt x="1435" y="542"/>
                </a:lnTo>
                <a:lnTo>
                  <a:pt x="1427" y="533"/>
                </a:lnTo>
                <a:lnTo>
                  <a:pt x="1418" y="525"/>
                </a:lnTo>
                <a:lnTo>
                  <a:pt x="1413" y="523"/>
                </a:lnTo>
                <a:lnTo>
                  <a:pt x="1407" y="521"/>
                </a:lnTo>
                <a:lnTo>
                  <a:pt x="1402" y="517"/>
                </a:lnTo>
                <a:lnTo>
                  <a:pt x="1395" y="499"/>
                </a:lnTo>
                <a:lnTo>
                  <a:pt x="1390" y="494"/>
                </a:lnTo>
                <a:lnTo>
                  <a:pt x="1382" y="486"/>
                </a:lnTo>
                <a:lnTo>
                  <a:pt x="1379" y="482"/>
                </a:lnTo>
                <a:lnTo>
                  <a:pt x="1379" y="477"/>
                </a:lnTo>
                <a:lnTo>
                  <a:pt x="1371" y="460"/>
                </a:lnTo>
                <a:lnTo>
                  <a:pt x="1363" y="452"/>
                </a:lnTo>
                <a:lnTo>
                  <a:pt x="1351" y="450"/>
                </a:lnTo>
                <a:lnTo>
                  <a:pt x="1346" y="447"/>
                </a:lnTo>
                <a:lnTo>
                  <a:pt x="1342" y="442"/>
                </a:lnTo>
                <a:lnTo>
                  <a:pt x="1337" y="441"/>
                </a:lnTo>
                <a:lnTo>
                  <a:pt x="1338" y="452"/>
                </a:lnTo>
                <a:lnTo>
                  <a:pt x="1333" y="474"/>
                </a:lnTo>
                <a:lnTo>
                  <a:pt x="1334" y="481"/>
                </a:lnTo>
                <a:lnTo>
                  <a:pt x="1336" y="494"/>
                </a:lnTo>
                <a:lnTo>
                  <a:pt x="1338" y="498"/>
                </a:lnTo>
                <a:lnTo>
                  <a:pt x="1347" y="508"/>
                </a:lnTo>
                <a:lnTo>
                  <a:pt x="1353" y="513"/>
                </a:lnTo>
                <a:lnTo>
                  <a:pt x="1359" y="524"/>
                </a:lnTo>
                <a:lnTo>
                  <a:pt x="1362" y="527"/>
                </a:lnTo>
                <a:lnTo>
                  <a:pt x="1376" y="534"/>
                </a:lnTo>
                <a:lnTo>
                  <a:pt x="1379" y="545"/>
                </a:lnTo>
                <a:lnTo>
                  <a:pt x="1375" y="558"/>
                </a:lnTo>
                <a:lnTo>
                  <a:pt x="1379" y="568"/>
                </a:lnTo>
                <a:lnTo>
                  <a:pt x="1386" y="580"/>
                </a:lnTo>
                <a:lnTo>
                  <a:pt x="1394" y="586"/>
                </a:lnTo>
                <a:lnTo>
                  <a:pt x="1402" y="591"/>
                </a:lnTo>
                <a:lnTo>
                  <a:pt x="1411" y="594"/>
                </a:lnTo>
                <a:lnTo>
                  <a:pt x="1421" y="595"/>
                </a:lnTo>
                <a:lnTo>
                  <a:pt x="1426" y="592"/>
                </a:lnTo>
                <a:lnTo>
                  <a:pt x="1430" y="587"/>
                </a:lnTo>
                <a:lnTo>
                  <a:pt x="1439" y="584"/>
                </a:lnTo>
                <a:lnTo>
                  <a:pt x="1441" y="588"/>
                </a:lnTo>
                <a:lnTo>
                  <a:pt x="1442" y="586"/>
                </a:lnTo>
                <a:lnTo>
                  <a:pt x="1445" y="576"/>
                </a:lnTo>
                <a:lnTo>
                  <a:pt x="1444" y="562"/>
                </a:lnTo>
                <a:close/>
                <a:moveTo>
                  <a:pt x="691" y="478"/>
                </a:moveTo>
                <a:lnTo>
                  <a:pt x="692" y="483"/>
                </a:lnTo>
                <a:lnTo>
                  <a:pt x="697" y="482"/>
                </a:lnTo>
                <a:lnTo>
                  <a:pt x="701" y="476"/>
                </a:lnTo>
                <a:lnTo>
                  <a:pt x="703" y="463"/>
                </a:lnTo>
                <a:lnTo>
                  <a:pt x="701" y="459"/>
                </a:lnTo>
                <a:lnTo>
                  <a:pt x="682" y="446"/>
                </a:lnTo>
                <a:lnTo>
                  <a:pt x="677" y="446"/>
                </a:lnTo>
                <a:lnTo>
                  <a:pt x="675" y="450"/>
                </a:lnTo>
                <a:lnTo>
                  <a:pt x="675" y="461"/>
                </a:lnTo>
                <a:lnTo>
                  <a:pt x="682" y="474"/>
                </a:lnTo>
                <a:lnTo>
                  <a:pt x="691" y="478"/>
                </a:lnTo>
                <a:close/>
                <a:moveTo>
                  <a:pt x="249" y="758"/>
                </a:moveTo>
                <a:lnTo>
                  <a:pt x="230" y="757"/>
                </a:lnTo>
                <a:lnTo>
                  <a:pt x="234" y="762"/>
                </a:lnTo>
                <a:lnTo>
                  <a:pt x="249" y="769"/>
                </a:lnTo>
                <a:lnTo>
                  <a:pt x="254" y="769"/>
                </a:lnTo>
                <a:lnTo>
                  <a:pt x="254" y="767"/>
                </a:lnTo>
                <a:lnTo>
                  <a:pt x="254" y="759"/>
                </a:lnTo>
                <a:lnTo>
                  <a:pt x="249" y="758"/>
                </a:lnTo>
                <a:close/>
                <a:moveTo>
                  <a:pt x="967" y="763"/>
                </a:moveTo>
                <a:lnTo>
                  <a:pt x="963" y="766"/>
                </a:lnTo>
                <a:lnTo>
                  <a:pt x="958" y="774"/>
                </a:lnTo>
                <a:lnTo>
                  <a:pt x="965" y="778"/>
                </a:lnTo>
                <a:lnTo>
                  <a:pt x="966" y="781"/>
                </a:lnTo>
                <a:lnTo>
                  <a:pt x="965" y="786"/>
                </a:lnTo>
                <a:lnTo>
                  <a:pt x="960" y="795"/>
                </a:lnTo>
                <a:lnTo>
                  <a:pt x="967" y="804"/>
                </a:lnTo>
                <a:lnTo>
                  <a:pt x="966" y="796"/>
                </a:lnTo>
                <a:lnTo>
                  <a:pt x="971" y="778"/>
                </a:lnTo>
                <a:lnTo>
                  <a:pt x="969" y="773"/>
                </a:lnTo>
                <a:lnTo>
                  <a:pt x="970" y="762"/>
                </a:lnTo>
                <a:lnTo>
                  <a:pt x="967" y="763"/>
                </a:lnTo>
                <a:close/>
                <a:moveTo>
                  <a:pt x="240" y="773"/>
                </a:moveTo>
                <a:lnTo>
                  <a:pt x="226" y="768"/>
                </a:lnTo>
                <a:lnTo>
                  <a:pt x="218" y="763"/>
                </a:lnTo>
                <a:lnTo>
                  <a:pt x="222" y="770"/>
                </a:lnTo>
                <a:lnTo>
                  <a:pt x="229" y="773"/>
                </a:lnTo>
                <a:lnTo>
                  <a:pt x="241" y="784"/>
                </a:lnTo>
                <a:lnTo>
                  <a:pt x="254" y="790"/>
                </a:lnTo>
                <a:lnTo>
                  <a:pt x="253" y="785"/>
                </a:lnTo>
                <a:lnTo>
                  <a:pt x="240" y="773"/>
                </a:lnTo>
                <a:close/>
                <a:moveTo>
                  <a:pt x="1138" y="843"/>
                </a:moveTo>
                <a:lnTo>
                  <a:pt x="1140" y="841"/>
                </a:lnTo>
                <a:lnTo>
                  <a:pt x="1141" y="839"/>
                </a:lnTo>
                <a:lnTo>
                  <a:pt x="1142" y="837"/>
                </a:lnTo>
                <a:lnTo>
                  <a:pt x="1138" y="833"/>
                </a:lnTo>
                <a:lnTo>
                  <a:pt x="1134" y="830"/>
                </a:lnTo>
                <a:lnTo>
                  <a:pt x="1129" y="828"/>
                </a:lnTo>
                <a:lnTo>
                  <a:pt x="1126" y="822"/>
                </a:lnTo>
                <a:lnTo>
                  <a:pt x="1114" y="823"/>
                </a:lnTo>
                <a:lnTo>
                  <a:pt x="1109" y="821"/>
                </a:lnTo>
                <a:lnTo>
                  <a:pt x="1104" y="822"/>
                </a:lnTo>
                <a:lnTo>
                  <a:pt x="1097" y="826"/>
                </a:lnTo>
                <a:lnTo>
                  <a:pt x="1109" y="832"/>
                </a:lnTo>
                <a:lnTo>
                  <a:pt x="1115" y="839"/>
                </a:lnTo>
                <a:lnTo>
                  <a:pt x="1115" y="843"/>
                </a:lnTo>
                <a:lnTo>
                  <a:pt x="1119" y="844"/>
                </a:lnTo>
                <a:lnTo>
                  <a:pt x="1128" y="849"/>
                </a:lnTo>
                <a:lnTo>
                  <a:pt x="1134" y="847"/>
                </a:lnTo>
                <a:lnTo>
                  <a:pt x="1138" y="848"/>
                </a:lnTo>
                <a:lnTo>
                  <a:pt x="1138" y="843"/>
                </a:lnTo>
                <a:close/>
                <a:moveTo>
                  <a:pt x="885" y="881"/>
                </a:moveTo>
                <a:lnTo>
                  <a:pt x="886" y="878"/>
                </a:lnTo>
                <a:lnTo>
                  <a:pt x="889" y="868"/>
                </a:lnTo>
                <a:lnTo>
                  <a:pt x="889" y="863"/>
                </a:lnTo>
                <a:lnTo>
                  <a:pt x="886" y="854"/>
                </a:lnTo>
                <a:lnTo>
                  <a:pt x="876" y="847"/>
                </a:lnTo>
                <a:lnTo>
                  <a:pt x="869" y="853"/>
                </a:lnTo>
                <a:lnTo>
                  <a:pt x="865" y="864"/>
                </a:lnTo>
                <a:lnTo>
                  <a:pt x="879" y="879"/>
                </a:lnTo>
                <a:lnTo>
                  <a:pt x="885" y="881"/>
                </a:lnTo>
                <a:close/>
                <a:moveTo>
                  <a:pt x="893" y="892"/>
                </a:moveTo>
                <a:lnTo>
                  <a:pt x="906" y="893"/>
                </a:lnTo>
                <a:lnTo>
                  <a:pt x="916" y="895"/>
                </a:lnTo>
                <a:lnTo>
                  <a:pt x="928" y="895"/>
                </a:lnTo>
                <a:lnTo>
                  <a:pt x="932" y="896"/>
                </a:lnTo>
                <a:lnTo>
                  <a:pt x="931" y="901"/>
                </a:lnTo>
                <a:lnTo>
                  <a:pt x="937" y="897"/>
                </a:lnTo>
                <a:lnTo>
                  <a:pt x="937" y="894"/>
                </a:lnTo>
                <a:lnTo>
                  <a:pt x="937" y="887"/>
                </a:lnTo>
                <a:lnTo>
                  <a:pt x="937" y="880"/>
                </a:lnTo>
                <a:lnTo>
                  <a:pt x="928" y="870"/>
                </a:lnTo>
                <a:lnTo>
                  <a:pt x="925" y="869"/>
                </a:lnTo>
                <a:lnTo>
                  <a:pt x="917" y="871"/>
                </a:lnTo>
                <a:lnTo>
                  <a:pt x="905" y="862"/>
                </a:lnTo>
                <a:lnTo>
                  <a:pt x="902" y="862"/>
                </a:lnTo>
                <a:lnTo>
                  <a:pt x="896" y="864"/>
                </a:lnTo>
                <a:lnTo>
                  <a:pt x="895" y="867"/>
                </a:lnTo>
                <a:lnTo>
                  <a:pt x="895" y="872"/>
                </a:lnTo>
                <a:lnTo>
                  <a:pt x="901" y="883"/>
                </a:lnTo>
                <a:lnTo>
                  <a:pt x="899" y="885"/>
                </a:lnTo>
                <a:lnTo>
                  <a:pt x="893" y="892"/>
                </a:lnTo>
                <a:close/>
                <a:moveTo>
                  <a:pt x="962" y="927"/>
                </a:moveTo>
                <a:lnTo>
                  <a:pt x="954" y="935"/>
                </a:lnTo>
                <a:lnTo>
                  <a:pt x="950" y="935"/>
                </a:lnTo>
                <a:lnTo>
                  <a:pt x="947" y="931"/>
                </a:lnTo>
                <a:lnTo>
                  <a:pt x="949" y="926"/>
                </a:lnTo>
                <a:lnTo>
                  <a:pt x="931" y="912"/>
                </a:lnTo>
                <a:lnTo>
                  <a:pt x="928" y="905"/>
                </a:lnTo>
                <a:lnTo>
                  <a:pt x="924" y="902"/>
                </a:lnTo>
                <a:lnTo>
                  <a:pt x="925" y="909"/>
                </a:lnTo>
                <a:lnTo>
                  <a:pt x="930" y="920"/>
                </a:lnTo>
                <a:lnTo>
                  <a:pt x="933" y="930"/>
                </a:lnTo>
                <a:lnTo>
                  <a:pt x="939" y="933"/>
                </a:lnTo>
                <a:lnTo>
                  <a:pt x="938" y="943"/>
                </a:lnTo>
                <a:lnTo>
                  <a:pt x="958" y="950"/>
                </a:lnTo>
                <a:lnTo>
                  <a:pt x="963" y="954"/>
                </a:lnTo>
                <a:lnTo>
                  <a:pt x="971" y="928"/>
                </a:lnTo>
                <a:lnTo>
                  <a:pt x="968" y="925"/>
                </a:lnTo>
                <a:lnTo>
                  <a:pt x="962" y="927"/>
                </a:lnTo>
                <a:close/>
                <a:moveTo>
                  <a:pt x="917" y="993"/>
                </a:moveTo>
                <a:lnTo>
                  <a:pt x="915" y="998"/>
                </a:lnTo>
                <a:lnTo>
                  <a:pt x="917" y="1000"/>
                </a:lnTo>
                <a:lnTo>
                  <a:pt x="924" y="1003"/>
                </a:lnTo>
                <a:lnTo>
                  <a:pt x="926" y="994"/>
                </a:lnTo>
                <a:lnTo>
                  <a:pt x="924" y="993"/>
                </a:lnTo>
                <a:lnTo>
                  <a:pt x="917" y="993"/>
                </a:lnTo>
                <a:close/>
                <a:moveTo>
                  <a:pt x="1221" y="1075"/>
                </a:moveTo>
                <a:lnTo>
                  <a:pt x="1222" y="1081"/>
                </a:lnTo>
                <a:lnTo>
                  <a:pt x="1213" y="1079"/>
                </a:lnTo>
                <a:lnTo>
                  <a:pt x="1214" y="1081"/>
                </a:lnTo>
                <a:lnTo>
                  <a:pt x="1216" y="1086"/>
                </a:lnTo>
                <a:lnTo>
                  <a:pt x="1221" y="1087"/>
                </a:lnTo>
                <a:lnTo>
                  <a:pt x="1232" y="1084"/>
                </a:lnTo>
                <a:lnTo>
                  <a:pt x="1235" y="1086"/>
                </a:lnTo>
                <a:lnTo>
                  <a:pt x="1237" y="1080"/>
                </a:lnTo>
                <a:lnTo>
                  <a:pt x="1234" y="1078"/>
                </a:lnTo>
                <a:lnTo>
                  <a:pt x="1221" y="1075"/>
                </a:lnTo>
                <a:close/>
                <a:moveTo>
                  <a:pt x="1165" y="1092"/>
                </a:moveTo>
                <a:lnTo>
                  <a:pt x="1145" y="1080"/>
                </a:lnTo>
                <a:lnTo>
                  <a:pt x="1136" y="1076"/>
                </a:lnTo>
                <a:lnTo>
                  <a:pt x="1136" y="1079"/>
                </a:lnTo>
                <a:lnTo>
                  <a:pt x="1138" y="1086"/>
                </a:lnTo>
                <a:lnTo>
                  <a:pt x="1145" y="1092"/>
                </a:lnTo>
                <a:lnTo>
                  <a:pt x="1141" y="1097"/>
                </a:lnTo>
                <a:lnTo>
                  <a:pt x="1148" y="1094"/>
                </a:lnTo>
                <a:lnTo>
                  <a:pt x="1149" y="1101"/>
                </a:lnTo>
                <a:lnTo>
                  <a:pt x="1162" y="1105"/>
                </a:lnTo>
                <a:lnTo>
                  <a:pt x="1165" y="1109"/>
                </a:lnTo>
                <a:lnTo>
                  <a:pt x="1180" y="1107"/>
                </a:lnTo>
                <a:lnTo>
                  <a:pt x="1186" y="1104"/>
                </a:lnTo>
                <a:lnTo>
                  <a:pt x="1181" y="1098"/>
                </a:lnTo>
                <a:lnTo>
                  <a:pt x="1165" y="109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3" name="Freeform 22"/>
          <p:cNvSpPr>
            <a:spLocks/>
          </p:cNvSpPr>
          <p:nvPr/>
        </p:nvSpPr>
        <p:spPr bwMode="auto">
          <a:xfrm>
            <a:off x="8392815" y="2885305"/>
            <a:ext cx="474767" cy="497292"/>
          </a:xfrm>
          <a:custGeom>
            <a:avLst/>
            <a:gdLst>
              <a:gd name="T0" fmla="*/ 1310 w 1370"/>
              <a:gd name="T1" fmla="*/ 139 h 1438"/>
              <a:gd name="T2" fmla="*/ 1255 w 1370"/>
              <a:gd name="T3" fmla="*/ 115 h 1438"/>
              <a:gd name="T4" fmla="*/ 1229 w 1370"/>
              <a:gd name="T5" fmla="*/ 48 h 1438"/>
              <a:gd name="T6" fmla="*/ 1154 w 1370"/>
              <a:gd name="T7" fmla="*/ 7 h 1438"/>
              <a:gd name="T8" fmla="*/ 1089 w 1370"/>
              <a:gd name="T9" fmla="*/ 6 h 1438"/>
              <a:gd name="T10" fmla="*/ 965 w 1370"/>
              <a:gd name="T11" fmla="*/ 20 h 1438"/>
              <a:gd name="T12" fmla="*/ 877 w 1370"/>
              <a:gd name="T13" fmla="*/ 56 h 1438"/>
              <a:gd name="T14" fmla="*/ 822 w 1370"/>
              <a:gd name="T15" fmla="*/ 110 h 1438"/>
              <a:gd name="T16" fmla="*/ 874 w 1370"/>
              <a:gd name="T17" fmla="*/ 179 h 1438"/>
              <a:gd name="T18" fmla="*/ 875 w 1370"/>
              <a:gd name="T19" fmla="*/ 218 h 1438"/>
              <a:gd name="T20" fmla="*/ 838 w 1370"/>
              <a:gd name="T21" fmla="*/ 280 h 1438"/>
              <a:gd name="T22" fmla="*/ 799 w 1370"/>
              <a:gd name="T23" fmla="*/ 338 h 1438"/>
              <a:gd name="T24" fmla="*/ 799 w 1370"/>
              <a:gd name="T25" fmla="*/ 401 h 1438"/>
              <a:gd name="T26" fmla="*/ 733 w 1370"/>
              <a:gd name="T27" fmla="*/ 475 h 1438"/>
              <a:gd name="T28" fmla="*/ 704 w 1370"/>
              <a:gd name="T29" fmla="*/ 588 h 1438"/>
              <a:gd name="T30" fmla="*/ 637 w 1370"/>
              <a:gd name="T31" fmla="*/ 570 h 1438"/>
              <a:gd name="T32" fmla="*/ 606 w 1370"/>
              <a:gd name="T33" fmla="*/ 619 h 1438"/>
              <a:gd name="T34" fmla="*/ 517 w 1370"/>
              <a:gd name="T35" fmla="*/ 635 h 1438"/>
              <a:gd name="T36" fmla="*/ 493 w 1370"/>
              <a:gd name="T37" fmla="*/ 729 h 1438"/>
              <a:gd name="T38" fmla="*/ 444 w 1370"/>
              <a:gd name="T39" fmla="*/ 796 h 1438"/>
              <a:gd name="T40" fmla="*/ 319 w 1370"/>
              <a:gd name="T41" fmla="*/ 816 h 1438"/>
              <a:gd name="T42" fmla="*/ 65 w 1370"/>
              <a:gd name="T43" fmla="*/ 799 h 1438"/>
              <a:gd name="T44" fmla="*/ 81 w 1370"/>
              <a:gd name="T45" fmla="*/ 885 h 1438"/>
              <a:gd name="T46" fmla="*/ 194 w 1370"/>
              <a:gd name="T47" fmla="*/ 952 h 1438"/>
              <a:gd name="T48" fmla="*/ 211 w 1370"/>
              <a:gd name="T49" fmla="*/ 1055 h 1438"/>
              <a:gd name="T50" fmla="*/ 263 w 1370"/>
              <a:gd name="T51" fmla="*/ 1073 h 1438"/>
              <a:gd name="T52" fmla="*/ 222 w 1370"/>
              <a:gd name="T53" fmla="*/ 1126 h 1438"/>
              <a:gd name="T54" fmla="*/ 164 w 1370"/>
              <a:gd name="T55" fmla="*/ 1155 h 1438"/>
              <a:gd name="T56" fmla="*/ 127 w 1370"/>
              <a:gd name="T57" fmla="*/ 1222 h 1438"/>
              <a:gd name="T58" fmla="*/ 179 w 1370"/>
              <a:gd name="T59" fmla="*/ 1281 h 1438"/>
              <a:gd name="T60" fmla="*/ 273 w 1370"/>
              <a:gd name="T61" fmla="*/ 1276 h 1438"/>
              <a:gd name="T62" fmla="*/ 360 w 1370"/>
              <a:gd name="T63" fmla="*/ 1263 h 1438"/>
              <a:gd name="T64" fmla="*/ 522 w 1370"/>
              <a:gd name="T65" fmla="*/ 1258 h 1438"/>
              <a:gd name="T66" fmla="*/ 552 w 1370"/>
              <a:gd name="T67" fmla="*/ 1239 h 1438"/>
              <a:gd name="T68" fmla="*/ 643 w 1370"/>
              <a:gd name="T69" fmla="*/ 1325 h 1438"/>
              <a:gd name="T70" fmla="*/ 689 w 1370"/>
              <a:gd name="T71" fmla="*/ 1417 h 1438"/>
              <a:gd name="T72" fmla="*/ 740 w 1370"/>
              <a:gd name="T73" fmla="*/ 1428 h 1438"/>
              <a:gd name="T74" fmla="*/ 790 w 1370"/>
              <a:gd name="T75" fmla="*/ 1414 h 1438"/>
              <a:gd name="T76" fmla="*/ 816 w 1370"/>
              <a:gd name="T77" fmla="*/ 1379 h 1438"/>
              <a:gd name="T78" fmla="*/ 901 w 1370"/>
              <a:gd name="T79" fmla="*/ 1393 h 1438"/>
              <a:gd name="T80" fmla="*/ 969 w 1370"/>
              <a:gd name="T81" fmla="*/ 1375 h 1438"/>
              <a:gd name="T82" fmla="*/ 1013 w 1370"/>
              <a:gd name="T83" fmla="*/ 1368 h 1438"/>
              <a:gd name="T84" fmla="*/ 1007 w 1370"/>
              <a:gd name="T85" fmla="*/ 1329 h 1438"/>
              <a:gd name="T86" fmla="*/ 954 w 1370"/>
              <a:gd name="T87" fmla="*/ 1227 h 1438"/>
              <a:gd name="T88" fmla="*/ 906 w 1370"/>
              <a:gd name="T89" fmla="*/ 1157 h 1438"/>
              <a:gd name="T90" fmla="*/ 838 w 1370"/>
              <a:gd name="T91" fmla="*/ 1112 h 1438"/>
              <a:gd name="T92" fmla="*/ 878 w 1370"/>
              <a:gd name="T93" fmla="*/ 1012 h 1438"/>
              <a:gd name="T94" fmla="*/ 931 w 1370"/>
              <a:gd name="T95" fmla="*/ 996 h 1438"/>
              <a:gd name="T96" fmla="*/ 1042 w 1370"/>
              <a:gd name="T97" fmla="*/ 983 h 1438"/>
              <a:gd name="T98" fmla="*/ 1119 w 1370"/>
              <a:gd name="T99" fmla="*/ 868 h 1438"/>
              <a:gd name="T100" fmla="*/ 1183 w 1370"/>
              <a:gd name="T101" fmla="*/ 753 h 1438"/>
              <a:gd name="T102" fmla="*/ 1217 w 1370"/>
              <a:gd name="T103" fmla="*/ 667 h 1438"/>
              <a:gd name="T104" fmla="*/ 1229 w 1370"/>
              <a:gd name="T105" fmla="*/ 606 h 1438"/>
              <a:gd name="T106" fmla="*/ 1275 w 1370"/>
              <a:gd name="T107" fmla="*/ 534 h 1438"/>
              <a:gd name="T108" fmla="*/ 1213 w 1370"/>
              <a:gd name="T109" fmla="*/ 492 h 1438"/>
              <a:gd name="T110" fmla="*/ 1173 w 1370"/>
              <a:gd name="T111" fmla="*/ 449 h 1438"/>
              <a:gd name="T112" fmla="*/ 1141 w 1370"/>
              <a:gd name="T113" fmla="*/ 408 h 1438"/>
              <a:gd name="T114" fmla="*/ 1126 w 1370"/>
              <a:gd name="T115" fmla="*/ 356 h 1438"/>
              <a:gd name="T116" fmla="*/ 1111 w 1370"/>
              <a:gd name="T117" fmla="*/ 324 h 1438"/>
              <a:gd name="T118" fmla="*/ 1096 w 1370"/>
              <a:gd name="T119" fmla="*/ 280 h 1438"/>
              <a:gd name="T120" fmla="*/ 1193 w 1370"/>
              <a:gd name="T121" fmla="*/ 262 h 1438"/>
              <a:gd name="T122" fmla="*/ 1290 w 1370"/>
              <a:gd name="T123" fmla="*/ 260 h 1438"/>
              <a:gd name="T124" fmla="*/ 1360 w 1370"/>
              <a:gd name="T125" fmla="*/ 231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438">
                <a:moveTo>
                  <a:pt x="1364" y="203"/>
                </a:moveTo>
                <a:lnTo>
                  <a:pt x="1361" y="197"/>
                </a:lnTo>
                <a:lnTo>
                  <a:pt x="1354" y="187"/>
                </a:lnTo>
                <a:lnTo>
                  <a:pt x="1348" y="176"/>
                </a:lnTo>
                <a:lnTo>
                  <a:pt x="1337" y="161"/>
                </a:lnTo>
                <a:lnTo>
                  <a:pt x="1331" y="151"/>
                </a:lnTo>
                <a:lnTo>
                  <a:pt x="1327" y="150"/>
                </a:lnTo>
                <a:lnTo>
                  <a:pt x="1317" y="144"/>
                </a:lnTo>
                <a:lnTo>
                  <a:pt x="1310" y="139"/>
                </a:lnTo>
                <a:lnTo>
                  <a:pt x="1306" y="127"/>
                </a:lnTo>
                <a:lnTo>
                  <a:pt x="1302" y="128"/>
                </a:lnTo>
                <a:lnTo>
                  <a:pt x="1293" y="132"/>
                </a:lnTo>
                <a:lnTo>
                  <a:pt x="1282" y="135"/>
                </a:lnTo>
                <a:lnTo>
                  <a:pt x="1275" y="135"/>
                </a:lnTo>
                <a:lnTo>
                  <a:pt x="1272" y="133"/>
                </a:lnTo>
                <a:lnTo>
                  <a:pt x="1264" y="120"/>
                </a:lnTo>
                <a:lnTo>
                  <a:pt x="1261" y="117"/>
                </a:lnTo>
                <a:lnTo>
                  <a:pt x="1255" y="115"/>
                </a:lnTo>
                <a:lnTo>
                  <a:pt x="1249" y="113"/>
                </a:lnTo>
                <a:lnTo>
                  <a:pt x="1245" y="109"/>
                </a:lnTo>
                <a:lnTo>
                  <a:pt x="1243" y="105"/>
                </a:lnTo>
                <a:lnTo>
                  <a:pt x="1245" y="99"/>
                </a:lnTo>
                <a:lnTo>
                  <a:pt x="1247" y="95"/>
                </a:lnTo>
                <a:lnTo>
                  <a:pt x="1242" y="72"/>
                </a:lnTo>
                <a:lnTo>
                  <a:pt x="1238" y="64"/>
                </a:lnTo>
                <a:lnTo>
                  <a:pt x="1235" y="57"/>
                </a:lnTo>
                <a:lnTo>
                  <a:pt x="1229" y="48"/>
                </a:lnTo>
                <a:lnTo>
                  <a:pt x="1224" y="43"/>
                </a:lnTo>
                <a:lnTo>
                  <a:pt x="1217" y="38"/>
                </a:lnTo>
                <a:lnTo>
                  <a:pt x="1206" y="33"/>
                </a:lnTo>
                <a:lnTo>
                  <a:pt x="1198" y="31"/>
                </a:lnTo>
                <a:lnTo>
                  <a:pt x="1188" y="35"/>
                </a:lnTo>
                <a:lnTo>
                  <a:pt x="1184" y="34"/>
                </a:lnTo>
                <a:lnTo>
                  <a:pt x="1176" y="17"/>
                </a:lnTo>
                <a:lnTo>
                  <a:pt x="1173" y="13"/>
                </a:lnTo>
                <a:lnTo>
                  <a:pt x="1154" y="7"/>
                </a:lnTo>
                <a:lnTo>
                  <a:pt x="1145" y="5"/>
                </a:lnTo>
                <a:lnTo>
                  <a:pt x="1136" y="8"/>
                </a:lnTo>
                <a:lnTo>
                  <a:pt x="1132" y="9"/>
                </a:lnTo>
                <a:lnTo>
                  <a:pt x="1127" y="6"/>
                </a:lnTo>
                <a:lnTo>
                  <a:pt x="1119" y="3"/>
                </a:lnTo>
                <a:lnTo>
                  <a:pt x="1112" y="0"/>
                </a:lnTo>
                <a:lnTo>
                  <a:pt x="1103" y="0"/>
                </a:lnTo>
                <a:lnTo>
                  <a:pt x="1098" y="2"/>
                </a:lnTo>
                <a:lnTo>
                  <a:pt x="1089" y="6"/>
                </a:lnTo>
                <a:lnTo>
                  <a:pt x="1071" y="15"/>
                </a:lnTo>
                <a:lnTo>
                  <a:pt x="1059" y="24"/>
                </a:lnTo>
                <a:lnTo>
                  <a:pt x="1056" y="24"/>
                </a:lnTo>
                <a:lnTo>
                  <a:pt x="1047" y="20"/>
                </a:lnTo>
                <a:lnTo>
                  <a:pt x="1033" y="16"/>
                </a:lnTo>
                <a:lnTo>
                  <a:pt x="1030" y="16"/>
                </a:lnTo>
                <a:lnTo>
                  <a:pt x="1001" y="17"/>
                </a:lnTo>
                <a:lnTo>
                  <a:pt x="975" y="18"/>
                </a:lnTo>
                <a:lnTo>
                  <a:pt x="965" y="20"/>
                </a:lnTo>
                <a:lnTo>
                  <a:pt x="945" y="23"/>
                </a:lnTo>
                <a:lnTo>
                  <a:pt x="932" y="24"/>
                </a:lnTo>
                <a:lnTo>
                  <a:pt x="924" y="27"/>
                </a:lnTo>
                <a:lnTo>
                  <a:pt x="916" y="31"/>
                </a:lnTo>
                <a:lnTo>
                  <a:pt x="908" y="33"/>
                </a:lnTo>
                <a:lnTo>
                  <a:pt x="901" y="34"/>
                </a:lnTo>
                <a:lnTo>
                  <a:pt x="894" y="38"/>
                </a:lnTo>
                <a:lnTo>
                  <a:pt x="890" y="45"/>
                </a:lnTo>
                <a:lnTo>
                  <a:pt x="877" y="56"/>
                </a:lnTo>
                <a:lnTo>
                  <a:pt x="869" y="61"/>
                </a:lnTo>
                <a:lnTo>
                  <a:pt x="866" y="67"/>
                </a:lnTo>
                <a:lnTo>
                  <a:pt x="860" y="67"/>
                </a:lnTo>
                <a:lnTo>
                  <a:pt x="852" y="66"/>
                </a:lnTo>
                <a:lnTo>
                  <a:pt x="846" y="73"/>
                </a:lnTo>
                <a:lnTo>
                  <a:pt x="841" y="82"/>
                </a:lnTo>
                <a:lnTo>
                  <a:pt x="831" y="95"/>
                </a:lnTo>
                <a:lnTo>
                  <a:pt x="825" y="100"/>
                </a:lnTo>
                <a:lnTo>
                  <a:pt x="822" y="110"/>
                </a:lnTo>
                <a:lnTo>
                  <a:pt x="826" y="115"/>
                </a:lnTo>
                <a:lnTo>
                  <a:pt x="838" y="121"/>
                </a:lnTo>
                <a:lnTo>
                  <a:pt x="845" y="128"/>
                </a:lnTo>
                <a:lnTo>
                  <a:pt x="848" y="133"/>
                </a:lnTo>
                <a:lnTo>
                  <a:pt x="856" y="146"/>
                </a:lnTo>
                <a:lnTo>
                  <a:pt x="863" y="158"/>
                </a:lnTo>
                <a:lnTo>
                  <a:pt x="869" y="164"/>
                </a:lnTo>
                <a:lnTo>
                  <a:pt x="872" y="173"/>
                </a:lnTo>
                <a:lnTo>
                  <a:pt x="874" y="179"/>
                </a:lnTo>
                <a:lnTo>
                  <a:pt x="872" y="183"/>
                </a:lnTo>
                <a:lnTo>
                  <a:pt x="871" y="188"/>
                </a:lnTo>
                <a:lnTo>
                  <a:pt x="872" y="193"/>
                </a:lnTo>
                <a:lnTo>
                  <a:pt x="876" y="197"/>
                </a:lnTo>
                <a:lnTo>
                  <a:pt x="879" y="201"/>
                </a:lnTo>
                <a:lnTo>
                  <a:pt x="881" y="204"/>
                </a:lnTo>
                <a:lnTo>
                  <a:pt x="880" y="208"/>
                </a:lnTo>
                <a:lnTo>
                  <a:pt x="876" y="213"/>
                </a:lnTo>
                <a:lnTo>
                  <a:pt x="875" y="218"/>
                </a:lnTo>
                <a:lnTo>
                  <a:pt x="871" y="228"/>
                </a:lnTo>
                <a:lnTo>
                  <a:pt x="864" y="234"/>
                </a:lnTo>
                <a:lnTo>
                  <a:pt x="858" y="238"/>
                </a:lnTo>
                <a:lnTo>
                  <a:pt x="854" y="248"/>
                </a:lnTo>
                <a:lnTo>
                  <a:pt x="846" y="258"/>
                </a:lnTo>
                <a:lnTo>
                  <a:pt x="843" y="267"/>
                </a:lnTo>
                <a:lnTo>
                  <a:pt x="840" y="273"/>
                </a:lnTo>
                <a:lnTo>
                  <a:pt x="836" y="276"/>
                </a:lnTo>
                <a:lnTo>
                  <a:pt x="838" y="280"/>
                </a:lnTo>
                <a:lnTo>
                  <a:pt x="843" y="286"/>
                </a:lnTo>
                <a:lnTo>
                  <a:pt x="851" y="293"/>
                </a:lnTo>
                <a:lnTo>
                  <a:pt x="853" y="303"/>
                </a:lnTo>
                <a:lnTo>
                  <a:pt x="854" y="311"/>
                </a:lnTo>
                <a:lnTo>
                  <a:pt x="856" y="320"/>
                </a:lnTo>
                <a:lnTo>
                  <a:pt x="854" y="327"/>
                </a:lnTo>
                <a:lnTo>
                  <a:pt x="837" y="334"/>
                </a:lnTo>
                <a:lnTo>
                  <a:pt x="820" y="338"/>
                </a:lnTo>
                <a:lnTo>
                  <a:pt x="799" y="338"/>
                </a:lnTo>
                <a:lnTo>
                  <a:pt x="791" y="337"/>
                </a:lnTo>
                <a:lnTo>
                  <a:pt x="784" y="335"/>
                </a:lnTo>
                <a:lnTo>
                  <a:pt x="758" y="327"/>
                </a:lnTo>
                <a:lnTo>
                  <a:pt x="750" y="332"/>
                </a:lnTo>
                <a:lnTo>
                  <a:pt x="750" y="343"/>
                </a:lnTo>
                <a:lnTo>
                  <a:pt x="771" y="363"/>
                </a:lnTo>
                <a:lnTo>
                  <a:pt x="781" y="374"/>
                </a:lnTo>
                <a:lnTo>
                  <a:pt x="792" y="392"/>
                </a:lnTo>
                <a:lnTo>
                  <a:pt x="799" y="401"/>
                </a:lnTo>
                <a:lnTo>
                  <a:pt x="799" y="409"/>
                </a:lnTo>
                <a:lnTo>
                  <a:pt x="785" y="419"/>
                </a:lnTo>
                <a:lnTo>
                  <a:pt x="771" y="428"/>
                </a:lnTo>
                <a:lnTo>
                  <a:pt x="752" y="430"/>
                </a:lnTo>
                <a:lnTo>
                  <a:pt x="740" y="434"/>
                </a:lnTo>
                <a:lnTo>
                  <a:pt x="735" y="439"/>
                </a:lnTo>
                <a:lnTo>
                  <a:pt x="734" y="459"/>
                </a:lnTo>
                <a:lnTo>
                  <a:pt x="731" y="466"/>
                </a:lnTo>
                <a:lnTo>
                  <a:pt x="733" y="475"/>
                </a:lnTo>
                <a:lnTo>
                  <a:pt x="731" y="485"/>
                </a:lnTo>
                <a:lnTo>
                  <a:pt x="726" y="491"/>
                </a:lnTo>
                <a:lnTo>
                  <a:pt x="723" y="502"/>
                </a:lnTo>
                <a:lnTo>
                  <a:pt x="728" y="522"/>
                </a:lnTo>
                <a:lnTo>
                  <a:pt x="736" y="555"/>
                </a:lnTo>
                <a:lnTo>
                  <a:pt x="729" y="566"/>
                </a:lnTo>
                <a:lnTo>
                  <a:pt x="722" y="576"/>
                </a:lnTo>
                <a:lnTo>
                  <a:pt x="713" y="584"/>
                </a:lnTo>
                <a:lnTo>
                  <a:pt x="704" y="588"/>
                </a:lnTo>
                <a:lnTo>
                  <a:pt x="695" y="586"/>
                </a:lnTo>
                <a:lnTo>
                  <a:pt x="688" y="580"/>
                </a:lnTo>
                <a:lnTo>
                  <a:pt x="683" y="574"/>
                </a:lnTo>
                <a:lnTo>
                  <a:pt x="676" y="570"/>
                </a:lnTo>
                <a:lnTo>
                  <a:pt x="669" y="570"/>
                </a:lnTo>
                <a:lnTo>
                  <a:pt x="663" y="575"/>
                </a:lnTo>
                <a:lnTo>
                  <a:pt x="652" y="573"/>
                </a:lnTo>
                <a:lnTo>
                  <a:pt x="641" y="569"/>
                </a:lnTo>
                <a:lnTo>
                  <a:pt x="637" y="570"/>
                </a:lnTo>
                <a:lnTo>
                  <a:pt x="635" y="574"/>
                </a:lnTo>
                <a:lnTo>
                  <a:pt x="626" y="583"/>
                </a:lnTo>
                <a:lnTo>
                  <a:pt x="602" y="597"/>
                </a:lnTo>
                <a:lnTo>
                  <a:pt x="592" y="599"/>
                </a:lnTo>
                <a:lnTo>
                  <a:pt x="589" y="602"/>
                </a:lnTo>
                <a:lnTo>
                  <a:pt x="591" y="608"/>
                </a:lnTo>
                <a:lnTo>
                  <a:pt x="596" y="612"/>
                </a:lnTo>
                <a:lnTo>
                  <a:pt x="605" y="616"/>
                </a:lnTo>
                <a:lnTo>
                  <a:pt x="606" y="619"/>
                </a:lnTo>
                <a:lnTo>
                  <a:pt x="600" y="623"/>
                </a:lnTo>
                <a:lnTo>
                  <a:pt x="594" y="626"/>
                </a:lnTo>
                <a:lnTo>
                  <a:pt x="582" y="631"/>
                </a:lnTo>
                <a:lnTo>
                  <a:pt x="567" y="633"/>
                </a:lnTo>
                <a:lnTo>
                  <a:pt x="552" y="630"/>
                </a:lnTo>
                <a:lnTo>
                  <a:pt x="543" y="624"/>
                </a:lnTo>
                <a:lnTo>
                  <a:pt x="532" y="623"/>
                </a:lnTo>
                <a:lnTo>
                  <a:pt x="524" y="628"/>
                </a:lnTo>
                <a:lnTo>
                  <a:pt x="517" y="635"/>
                </a:lnTo>
                <a:lnTo>
                  <a:pt x="510" y="651"/>
                </a:lnTo>
                <a:lnTo>
                  <a:pt x="508" y="654"/>
                </a:lnTo>
                <a:lnTo>
                  <a:pt x="505" y="656"/>
                </a:lnTo>
                <a:lnTo>
                  <a:pt x="500" y="660"/>
                </a:lnTo>
                <a:lnTo>
                  <a:pt x="491" y="665"/>
                </a:lnTo>
                <a:lnTo>
                  <a:pt x="489" y="677"/>
                </a:lnTo>
                <a:lnTo>
                  <a:pt x="487" y="698"/>
                </a:lnTo>
                <a:lnTo>
                  <a:pt x="490" y="710"/>
                </a:lnTo>
                <a:lnTo>
                  <a:pt x="493" y="729"/>
                </a:lnTo>
                <a:lnTo>
                  <a:pt x="493" y="742"/>
                </a:lnTo>
                <a:lnTo>
                  <a:pt x="490" y="751"/>
                </a:lnTo>
                <a:lnTo>
                  <a:pt x="492" y="758"/>
                </a:lnTo>
                <a:lnTo>
                  <a:pt x="499" y="767"/>
                </a:lnTo>
                <a:lnTo>
                  <a:pt x="498" y="772"/>
                </a:lnTo>
                <a:lnTo>
                  <a:pt x="493" y="778"/>
                </a:lnTo>
                <a:lnTo>
                  <a:pt x="489" y="781"/>
                </a:lnTo>
                <a:lnTo>
                  <a:pt x="470" y="787"/>
                </a:lnTo>
                <a:lnTo>
                  <a:pt x="444" y="796"/>
                </a:lnTo>
                <a:lnTo>
                  <a:pt x="427" y="801"/>
                </a:lnTo>
                <a:lnTo>
                  <a:pt x="402" y="809"/>
                </a:lnTo>
                <a:lnTo>
                  <a:pt x="394" y="811"/>
                </a:lnTo>
                <a:lnTo>
                  <a:pt x="379" y="812"/>
                </a:lnTo>
                <a:lnTo>
                  <a:pt x="369" y="810"/>
                </a:lnTo>
                <a:lnTo>
                  <a:pt x="358" y="810"/>
                </a:lnTo>
                <a:lnTo>
                  <a:pt x="341" y="810"/>
                </a:lnTo>
                <a:lnTo>
                  <a:pt x="330" y="812"/>
                </a:lnTo>
                <a:lnTo>
                  <a:pt x="319" y="816"/>
                </a:lnTo>
                <a:lnTo>
                  <a:pt x="311" y="821"/>
                </a:lnTo>
                <a:lnTo>
                  <a:pt x="307" y="826"/>
                </a:lnTo>
                <a:lnTo>
                  <a:pt x="306" y="829"/>
                </a:lnTo>
                <a:lnTo>
                  <a:pt x="292" y="825"/>
                </a:lnTo>
                <a:lnTo>
                  <a:pt x="255" y="817"/>
                </a:lnTo>
                <a:lnTo>
                  <a:pt x="156" y="827"/>
                </a:lnTo>
                <a:lnTo>
                  <a:pt x="147" y="825"/>
                </a:lnTo>
                <a:lnTo>
                  <a:pt x="111" y="814"/>
                </a:lnTo>
                <a:lnTo>
                  <a:pt x="65" y="799"/>
                </a:lnTo>
                <a:lnTo>
                  <a:pt x="36" y="791"/>
                </a:lnTo>
                <a:lnTo>
                  <a:pt x="0" y="779"/>
                </a:lnTo>
                <a:lnTo>
                  <a:pt x="20" y="800"/>
                </a:lnTo>
                <a:lnTo>
                  <a:pt x="33" y="813"/>
                </a:lnTo>
                <a:lnTo>
                  <a:pt x="50" y="831"/>
                </a:lnTo>
                <a:lnTo>
                  <a:pt x="53" y="835"/>
                </a:lnTo>
                <a:lnTo>
                  <a:pt x="54" y="842"/>
                </a:lnTo>
                <a:lnTo>
                  <a:pt x="73" y="871"/>
                </a:lnTo>
                <a:lnTo>
                  <a:pt x="81" y="885"/>
                </a:lnTo>
                <a:lnTo>
                  <a:pt x="87" y="894"/>
                </a:lnTo>
                <a:lnTo>
                  <a:pt x="101" y="907"/>
                </a:lnTo>
                <a:lnTo>
                  <a:pt x="114" y="920"/>
                </a:lnTo>
                <a:lnTo>
                  <a:pt x="128" y="926"/>
                </a:lnTo>
                <a:lnTo>
                  <a:pt x="138" y="928"/>
                </a:lnTo>
                <a:lnTo>
                  <a:pt x="159" y="935"/>
                </a:lnTo>
                <a:lnTo>
                  <a:pt x="167" y="940"/>
                </a:lnTo>
                <a:lnTo>
                  <a:pt x="181" y="954"/>
                </a:lnTo>
                <a:lnTo>
                  <a:pt x="194" y="952"/>
                </a:lnTo>
                <a:lnTo>
                  <a:pt x="197" y="952"/>
                </a:lnTo>
                <a:lnTo>
                  <a:pt x="198" y="953"/>
                </a:lnTo>
                <a:lnTo>
                  <a:pt x="199" y="957"/>
                </a:lnTo>
                <a:lnTo>
                  <a:pt x="200" y="979"/>
                </a:lnTo>
                <a:lnTo>
                  <a:pt x="206" y="1000"/>
                </a:lnTo>
                <a:lnTo>
                  <a:pt x="214" y="1033"/>
                </a:lnTo>
                <a:lnTo>
                  <a:pt x="212" y="1039"/>
                </a:lnTo>
                <a:lnTo>
                  <a:pt x="210" y="1048"/>
                </a:lnTo>
                <a:lnTo>
                  <a:pt x="211" y="1055"/>
                </a:lnTo>
                <a:lnTo>
                  <a:pt x="210" y="1058"/>
                </a:lnTo>
                <a:lnTo>
                  <a:pt x="211" y="1060"/>
                </a:lnTo>
                <a:lnTo>
                  <a:pt x="217" y="1062"/>
                </a:lnTo>
                <a:lnTo>
                  <a:pt x="227" y="1063"/>
                </a:lnTo>
                <a:lnTo>
                  <a:pt x="249" y="1060"/>
                </a:lnTo>
                <a:lnTo>
                  <a:pt x="252" y="1061"/>
                </a:lnTo>
                <a:lnTo>
                  <a:pt x="258" y="1064"/>
                </a:lnTo>
                <a:lnTo>
                  <a:pt x="263" y="1070"/>
                </a:lnTo>
                <a:lnTo>
                  <a:pt x="263" y="1073"/>
                </a:lnTo>
                <a:lnTo>
                  <a:pt x="258" y="1078"/>
                </a:lnTo>
                <a:lnTo>
                  <a:pt x="258" y="1087"/>
                </a:lnTo>
                <a:lnTo>
                  <a:pt x="261" y="1100"/>
                </a:lnTo>
                <a:lnTo>
                  <a:pt x="261" y="1102"/>
                </a:lnTo>
                <a:lnTo>
                  <a:pt x="256" y="1105"/>
                </a:lnTo>
                <a:lnTo>
                  <a:pt x="256" y="1123"/>
                </a:lnTo>
                <a:lnTo>
                  <a:pt x="256" y="1125"/>
                </a:lnTo>
                <a:lnTo>
                  <a:pt x="250" y="1127"/>
                </a:lnTo>
                <a:lnTo>
                  <a:pt x="222" y="1126"/>
                </a:lnTo>
                <a:lnTo>
                  <a:pt x="219" y="1126"/>
                </a:lnTo>
                <a:lnTo>
                  <a:pt x="208" y="1131"/>
                </a:lnTo>
                <a:lnTo>
                  <a:pt x="190" y="1134"/>
                </a:lnTo>
                <a:lnTo>
                  <a:pt x="185" y="1136"/>
                </a:lnTo>
                <a:lnTo>
                  <a:pt x="179" y="1142"/>
                </a:lnTo>
                <a:lnTo>
                  <a:pt x="175" y="1149"/>
                </a:lnTo>
                <a:lnTo>
                  <a:pt x="175" y="1155"/>
                </a:lnTo>
                <a:lnTo>
                  <a:pt x="174" y="1156"/>
                </a:lnTo>
                <a:lnTo>
                  <a:pt x="164" y="1155"/>
                </a:lnTo>
                <a:lnTo>
                  <a:pt x="161" y="1160"/>
                </a:lnTo>
                <a:lnTo>
                  <a:pt x="142" y="1168"/>
                </a:lnTo>
                <a:lnTo>
                  <a:pt x="139" y="1170"/>
                </a:lnTo>
                <a:lnTo>
                  <a:pt x="137" y="1178"/>
                </a:lnTo>
                <a:lnTo>
                  <a:pt x="136" y="1196"/>
                </a:lnTo>
                <a:lnTo>
                  <a:pt x="136" y="1212"/>
                </a:lnTo>
                <a:lnTo>
                  <a:pt x="134" y="1214"/>
                </a:lnTo>
                <a:lnTo>
                  <a:pt x="128" y="1220"/>
                </a:lnTo>
                <a:lnTo>
                  <a:pt x="127" y="1222"/>
                </a:lnTo>
                <a:lnTo>
                  <a:pt x="129" y="1228"/>
                </a:lnTo>
                <a:lnTo>
                  <a:pt x="127" y="1240"/>
                </a:lnTo>
                <a:lnTo>
                  <a:pt x="128" y="1272"/>
                </a:lnTo>
                <a:lnTo>
                  <a:pt x="126" y="1281"/>
                </a:lnTo>
                <a:lnTo>
                  <a:pt x="125" y="1283"/>
                </a:lnTo>
                <a:lnTo>
                  <a:pt x="142" y="1288"/>
                </a:lnTo>
                <a:lnTo>
                  <a:pt x="157" y="1289"/>
                </a:lnTo>
                <a:lnTo>
                  <a:pt x="174" y="1286"/>
                </a:lnTo>
                <a:lnTo>
                  <a:pt x="179" y="1281"/>
                </a:lnTo>
                <a:lnTo>
                  <a:pt x="183" y="1279"/>
                </a:lnTo>
                <a:lnTo>
                  <a:pt x="188" y="1282"/>
                </a:lnTo>
                <a:lnTo>
                  <a:pt x="195" y="1289"/>
                </a:lnTo>
                <a:lnTo>
                  <a:pt x="201" y="1287"/>
                </a:lnTo>
                <a:lnTo>
                  <a:pt x="206" y="1282"/>
                </a:lnTo>
                <a:lnTo>
                  <a:pt x="218" y="1276"/>
                </a:lnTo>
                <a:lnTo>
                  <a:pt x="226" y="1275"/>
                </a:lnTo>
                <a:lnTo>
                  <a:pt x="259" y="1279"/>
                </a:lnTo>
                <a:lnTo>
                  <a:pt x="273" y="1276"/>
                </a:lnTo>
                <a:lnTo>
                  <a:pt x="284" y="1279"/>
                </a:lnTo>
                <a:lnTo>
                  <a:pt x="304" y="1280"/>
                </a:lnTo>
                <a:lnTo>
                  <a:pt x="303" y="1271"/>
                </a:lnTo>
                <a:lnTo>
                  <a:pt x="308" y="1265"/>
                </a:lnTo>
                <a:lnTo>
                  <a:pt x="323" y="1262"/>
                </a:lnTo>
                <a:lnTo>
                  <a:pt x="343" y="1266"/>
                </a:lnTo>
                <a:lnTo>
                  <a:pt x="347" y="1265"/>
                </a:lnTo>
                <a:lnTo>
                  <a:pt x="353" y="1260"/>
                </a:lnTo>
                <a:lnTo>
                  <a:pt x="360" y="1263"/>
                </a:lnTo>
                <a:lnTo>
                  <a:pt x="363" y="1267"/>
                </a:lnTo>
                <a:lnTo>
                  <a:pt x="401" y="1278"/>
                </a:lnTo>
                <a:lnTo>
                  <a:pt x="406" y="1281"/>
                </a:lnTo>
                <a:lnTo>
                  <a:pt x="412" y="1283"/>
                </a:lnTo>
                <a:lnTo>
                  <a:pt x="421" y="1270"/>
                </a:lnTo>
                <a:lnTo>
                  <a:pt x="447" y="1270"/>
                </a:lnTo>
                <a:lnTo>
                  <a:pt x="479" y="1263"/>
                </a:lnTo>
                <a:lnTo>
                  <a:pt x="504" y="1265"/>
                </a:lnTo>
                <a:lnTo>
                  <a:pt x="522" y="1258"/>
                </a:lnTo>
                <a:lnTo>
                  <a:pt x="555" y="1252"/>
                </a:lnTo>
                <a:lnTo>
                  <a:pt x="564" y="1252"/>
                </a:lnTo>
                <a:lnTo>
                  <a:pt x="571" y="1254"/>
                </a:lnTo>
                <a:lnTo>
                  <a:pt x="577" y="1254"/>
                </a:lnTo>
                <a:lnTo>
                  <a:pt x="571" y="1250"/>
                </a:lnTo>
                <a:lnTo>
                  <a:pt x="566" y="1248"/>
                </a:lnTo>
                <a:lnTo>
                  <a:pt x="545" y="1249"/>
                </a:lnTo>
                <a:lnTo>
                  <a:pt x="547" y="1243"/>
                </a:lnTo>
                <a:lnTo>
                  <a:pt x="552" y="1239"/>
                </a:lnTo>
                <a:lnTo>
                  <a:pt x="562" y="1238"/>
                </a:lnTo>
                <a:lnTo>
                  <a:pt x="571" y="1241"/>
                </a:lnTo>
                <a:lnTo>
                  <a:pt x="582" y="1250"/>
                </a:lnTo>
                <a:lnTo>
                  <a:pt x="587" y="1263"/>
                </a:lnTo>
                <a:lnTo>
                  <a:pt x="600" y="1279"/>
                </a:lnTo>
                <a:lnTo>
                  <a:pt x="603" y="1291"/>
                </a:lnTo>
                <a:lnTo>
                  <a:pt x="602" y="1311"/>
                </a:lnTo>
                <a:lnTo>
                  <a:pt x="605" y="1318"/>
                </a:lnTo>
                <a:lnTo>
                  <a:pt x="643" y="1325"/>
                </a:lnTo>
                <a:lnTo>
                  <a:pt x="650" y="1329"/>
                </a:lnTo>
                <a:lnTo>
                  <a:pt x="665" y="1371"/>
                </a:lnTo>
                <a:lnTo>
                  <a:pt x="667" y="1383"/>
                </a:lnTo>
                <a:lnTo>
                  <a:pt x="669" y="1392"/>
                </a:lnTo>
                <a:lnTo>
                  <a:pt x="675" y="1401"/>
                </a:lnTo>
                <a:lnTo>
                  <a:pt x="681" y="1404"/>
                </a:lnTo>
                <a:lnTo>
                  <a:pt x="684" y="1406"/>
                </a:lnTo>
                <a:lnTo>
                  <a:pt x="686" y="1409"/>
                </a:lnTo>
                <a:lnTo>
                  <a:pt x="689" y="1417"/>
                </a:lnTo>
                <a:lnTo>
                  <a:pt x="695" y="1424"/>
                </a:lnTo>
                <a:lnTo>
                  <a:pt x="703" y="1419"/>
                </a:lnTo>
                <a:lnTo>
                  <a:pt x="704" y="1426"/>
                </a:lnTo>
                <a:lnTo>
                  <a:pt x="707" y="1432"/>
                </a:lnTo>
                <a:lnTo>
                  <a:pt x="720" y="1430"/>
                </a:lnTo>
                <a:lnTo>
                  <a:pt x="723" y="1421"/>
                </a:lnTo>
                <a:lnTo>
                  <a:pt x="732" y="1430"/>
                </a:lnTo>
                <a:lnTo>
                  <a:pt x="737" y="1430"/>
                </a:lnTo>
                <a:lnTo>
                  <a:pt x="740" y="1428"/>
                </a:lnTo>
                <a:lnTo>
                  <a:pt x="743" y="1431"/>
                </a:lnTo>
                <a:lnTo>
                  <a:pt x="748" y="1438"/>
                </a:lnTo>
                <a:lnTo>
                  <a:pt x="751" y="1433"/>
                </a:lnTo>
                <a:lnTo>
                  <a:pt x="752" y="1427"/>
                </a:lnTo>
                <a:lnTo>
                  <a:pt x="758" y="1421"/>
                </a:lnTo>
                <a:lnTo>
                  <a:pt x="762" y="1418"/>
                </a:lnTo>
                <a:lnTo>
                  <a:pt x="771" y="1416"/>
                </a:lnTo>
                <a:lnTo>
                  <a:pt x="781" y="1414"/>
                </a:lnTo>
                <a:lnTo>
                  <a:pt x="790" y="1414"/>
                </a:lnTo>
                <a:lnTo>
                  <a:pt x="803" y="1414"/>
                </a:lnTo>
                <a:lnTo>
                  <a:pt x="800" y="1382"/>
                </a:lnTo>
                <a:lnTo>
                  <a:pt x="801" y="1379"/>
                </a:lnTo>
                <a:lnTo>
                  <a:pt x="803" y="1378"/>
                </a:lnTo>
                <a:lnTo>
                  <a:pt x="804" y="1377"/>
                </a:lnTo>
                <a:lnTo>
                  <a:pt x="806" y="1378"/>
                </a:lnTo>
                <a:lnTo>
                  <a:pt x="809" y="1383"/>
                </a:lnTo>
                <a:lnTo>
                  <a:pt x="813" y="1382"/>
                </a:lnTo>
                <a:lnTo>
                  <a:pt x="816" y="1379"/>
                </a:lnTo>
                <a:lnTo>
                  <a:pt x="824" y="1382"/>
                </a:lnTo>
                <a:lnTo>
                  <a:pt x="830" y="1380"/>
                </a:lnTo>
                <a:lnTo>
                  <a:pt x="836" y="1382"/>
                </a:lnTo>
                <a:lnTo>
                  <a:pt x="847" y="1382"/>
                </a:lnTo>
                <a:lnTo>
                  <a:pt x="867" y="1381"/>
                </a:lnTo>
                <a:lnTo>
                  <a:pt x="877" y="1382"/>
                </a:lnTo>
                <a:lnTo>
                  <a:pt x="885" y="1387"/>
                </a:lnTo>
                <a:lnTo>
                  <a:pt x="893" y="1392"/>
                </a:lnTo>
                <a:lnTo>
                  <a:pt x="901" y="1393"/>
                </a:lnTo>
                <a:lnTo>
                  <a:pt x="913" y="1392"/>
                </a:lnTo>
                <a:lnTo>
                  <a:pt x="921" y="1390"/>
                </a:lnTo>
                <a:lnTo>
                  <a:pt x="924" y="1385"/>
                </a:lnTo>
                <a:lnTo>
                  <a:pt x="927" y="1380"/>
                </a:lnTo>
                <a:lnTo>
                  <a:pt x="944" y="1373"/>
                </a:lnTo>
                <a:lnTo>
                  <a:pt x="962" y="1367"/>
                </a:lnTo>
                <a:lnTo>
                  <a:pt x="967" y="1366"/>
                </a:lnTo>
                <a:lnTo>
                  <a:pt x="969" y="1370"/>
                </a:lnTo>
                <a:lnTo>
                  <a:pt x="969" y="1375"/>
                </a:lnTo>
                <a:lnTo>
                  <a:pt x="972" y="1381"/>
                </a:lnTo>
                <a:lnTo>
                  <a:pt x="980" y="1384"/>
                </a:lnTo>
                <a:lnTo>
                  <a:pt x="985" y="1385"/>
                </a:lnTo>
                <a:lnTo>
                  <a:pt x="990" y="1384"/>
                </a:lnTo>
                <a:lnTo>
                  <a:pt x="993" y="1383"/>
                </a:lnTo>
                <a:lnTo>
                  <a:pt x="999" y="1374"/>
                </a:lnTo>
                <a:lnTo>
                  <a:pt x="1003" y="1372"/>
                </a:lnTo>
                <a:lnTo>
                  <a:pt x="1008" y="1372"/>
                </a:lnTo>
                <a:lnTo>
                  <a:pt x="1013" y="1368"/>
                </a:lnTo>
                <a:lnTo>
                  <a:pt x="1013" y="1365"/>
                </a:lnTo>
                <a:lnTo>
                  <a:pt x="1009" y="1363"/>
                </a:lnTo>
                <a:lnTo>
                  <a:pt x="1006" y="1359"/>
                </a:lnTo>
                <a:lnTo>
                  <a:pt x="1006" y="1355"/>
                </a:lnTo>
                <a:lnTo>
                  <a:pt x="1004" y="1350"/>
                </a:lnTo>
                <a:lnTo>
                  <a:pt x="1004" y="1345"/>
                </a:lnTo>
                <a:lnTo>
                  <a:pt x="1006" y="1341"/>
                </a:lnTo>
                <a:lnTo>
                  <a:pt x="1010" y="1336"/>
                </a:lnTo>
                <a:lnTo>
                  <a:pt x="1007" y="1329"/>
                </a:lnTo>
                <a:lnTo>
                  <a:pt x="999" y="1315"/>
                </a:lnTo>
                <a:lnTo>
                  <a:pt x="990" y="1296"/>
                </a:lnTo>
                <a:lnTo>
                  <a:pt x="981" y="1281"/>
                </a:lnTo>
                <a:lnTo>
                  <a:pt x="971" y="1268"/>
                </a:lnTo>
                <a:lnTo>
                  <a:pt x="965" y="1258"/>
                </a:lnTo>
                <a:lnTo>
                  <a:pt x="963" y="1235"/>
                </a:lnTo>
                <a:lnTo>
                  <a:pt x="961" y="1231"/>
                </a:lnTo>
                <a:lnTo>
                  <a:pt x="958" y="1228"/>
                </a:lnTo>
                <a:lnTo>
                  <a:pt x="954" y="1227"/>
                </a:lnTo>
                <a:lnTo>
                  <a:pt x="948" y="1229"/>
                </a:lnTo>
                <a:lnTo>
                  <a:pt x="943" y="1229"/>
                </a:lnTo>
                <a:lnTo>
                  <a:pt x="931" y="1229"/>
                </a:lnTo>
                <a:lnTo>
                  <a:pt x="925" y="1227"/>
                </a:lnTo>
                <a:lnTo>
                  <a:pt x="907" y="1205"/>
                </a:lnTo>
                <a:lnTo>
                  <a:pt x="904" y="1196"/>
                </a:lnTo>
                <a:lnTo>
                  <a:pt x="903" y="1188"/>
                </a:lnTo>
                <a:lnTo>
                  <a:pt x="906" y="1171"/>
                </a:lnTo>
                <a:lnTo>
                  <a:pt x="906" y="1157"/>
                </a:lnTo>
                <a:lnTo>
                  <a:pt x="905" y="1144"/>
                </a:lnTo>
                <a:lnTo>
                  <a:pt x="904" y="1140"/>
                </a:lnTo>
                <a:lnTo>
                  <a:pt x="900" y="1136"/>
                </a:lnTo>
                <a:lnTo>
                  <a:pt x="895" y="1132"/>
                </a:lnTo>
                <a:lnTo>
                  <a:pt x="881" y="1132"/>
                </a:lnTo>
                <a:lnTo>
                  <a:pt x="864" y="1127"/>
                </a:lnTo>
                <a:lnTo>
                  <a:pt x="850" y="1120"/>
                </a:lnTo>
                <a:lnTo>
                  <a:pt x="841" y="1115"/>
                </a:lnTo>
                <a:lnTo>
                  <a:pt x="838" y="1112"/>
                </a:lnTo>
                <a:lnTo>
                  <a:pt x="837" y="1108"/>
                </a:lnTo>
                <a:lnTo>
                  <a:pt x="837" y="1091"/>
                </a:lnTo>
                <a:lnTo>
                  <a:pt x="839" y="1073"/>
                </a:lnTo>
                <a:lnTo>
                  <a:pt x="841" y="1068"/>
                </a:lnTo>
                <a:lnTo>
                  <a:pt x="845" y="1062"/>
                </a:lnTo>
                <a:lnTo>
                  <a:pt x="848" y="1058"/>
                </a:lnTo>
                <a:lnTo>
                  <a:pt x="853" y="1053"/>
                </a:lnTo>
                <a:lnTo>
                  <a:pt x="867" y="1036"/>
                </a:lnTo>
                <a:lnTo>
                  <a:pt x="878" y="1012"/>
                </a:lnTo>
                <a:lnTo>
                  <a:pt x="884" y="995"/>
                </a:lnTo>
                <a:lnTo>
                  <a:pt x="888" y="990"/>
                </a:lnTo>
                <a:lnTo>
                  <a:pt x="892" y="986"/>
                </a:lnTo>
                <a:lnTo>
                  <a:pt x="898" y="981"/>
                </a:lnTo>
                <a:lnTo>
                  <a:pt x="905" y="976"/>
                </a:lnTo>
                <a:lnTo>
                  <a:pt x="913" y="976"/>
                </a:lnTo>
                <a:lnTo>
                  <a:pt x="921" y="981"/>
                </a:lnTo>
                <a:lnTo>
                  <a:pt x="927" y="986"/>
                </a:lnTo>
                <a:lnTo>
                  <a:pt x="931" y="996"/>
                </a:lnTo>
                <a:lnTo>
                  <a:pt x="935" y="1004"/>
                </a:lnTo>
                <a:lnTo>
                  <a:pt x="940" y="1008"/>
                </a:lnTo>
                <a:lnTo>
                  <a:pt x="947" y="1011"/>
                </a:lnTo>
                <a:lnTo>
                  <a:pt x="954" y="1009"/>
                </a:lnTo>
                <a:lnTo>
                  <a:pt x="980" y="997"/>
                </a:lnTo>
                <a:lnTo>
                  <a:pt x="990" y="994"/>
                </a:lnTo>
                <a:lnTo>
                  <a:pt x="1012" y="993"/>
                </a:lnTo>
                <a:lnTo>
                  <a:pt x="1028" y="988"/>
                </a:lnTo>
                <a:lnTo>
                  <a:pt x="1042" y="983"/>
                </a:lnTo>
                <a:lnTo>
                  <a:pt x="1042" y="974"/>
                </a:lnTo>
                <a:lnTo>
                  <a:pt x="1045" y="960"/>
                </a:lnTo>
                <a:lnTo>
                  <a:pt x="1059" y="942"/>
                </a:lnTo>
                <a:lnTo>
                  <a:pt x="1063" y="934"/>
                </a:lnTo>
                <a:lnTo>
                  <a:pt x="1065" y="918"/>
                </a:lnTo>
                <a:lnTo>
                  <a:pt x="1068" y="904"/>
                </a:lnTo>
                <a:lnTo>
                  <a:pt x="1072" y="898"/>
                </a:lnTo>
                <a:lnTo>
                  <a:pt x="1095" y="882"/>
                </a:lnTo>
                <a:lnTo>
                  <a:pt x="1119" y="868"/>
                </a:lnTo>
                <a:lnTo>
                  <a:pt x="1123" y="862"/>
                </a:lnTo>
                <a:lnTo>
                  <a:pt x="1134" y="832"/>
                </a:lnTo>
                <a:lnTo>
                  <a:pt x="1140" y="812"/>
                </a:lnTo>
                <a:lnTo>
                  <a:pt x="1142" y="805"/>
                </a:lnTo>
                <a:lnTo>
                  <a:pt x="1144" y="788"/>
                </a:lnTo>
                <a:lnTo>
                  <a:pt x="1147" y="771"/>
                </a:lnTo>
                <a:lnTo>
                  <a:pt x="1154" y="767"/>
                </a:lnTo>
                <a:lnTo>
                  <a:pt x="1170" y="759"/>
                </a:lnTo>
                <a:lnTo>
                  <a:pt x="1183" y="753"/>
                </a:lnTo>
                <a:lnTo>
                  <a:pt x="1190" y="746"/>
                </a:lnTo>
                <a:lnTo>
                  <a:pt x="1193" y="739"/>
                </a:lnTo>
                <a:lnTo>
                  <a:pt x="1191" y="733"/>
                </a:lnTo>
                <a:lnTo>
                  <a:pt x="1186" y="726"/>
                </a:lnTo>
                <a:lnTo>
                  <a:pt x="1186" y="721"/>
                </a:lnTo>
                <a:lnTo>
                  <a:pt x="1186" y="717"/>
                </a:lnTo>
                <a:lnTo>
                  <a:pt x="1194" y="708"/>
                </a:lnTo>
                <a:lnTo>
                  <a:pt x="1208" y="681"/>
                </a:lnTo>
                <a:lnTo>
                  <a:pt x="1217" y="667"/>
                </a:lnTo>
                <a:lnTo>
                  <a:pt x="1221" y="667"/>
                </a:lnTo>
                <a:lnTo>
                  <a:pt x="1231" y="660"/>
                </a:lnTo>
                <a:lnTo>
                  <a:pt x="1241" y="652"/>
                </a:lnTo>
                <a:lnTo>
                  <a:pt x="1239" y="648"/>
                </a:lnTo>
                <a:lnTo>
                  <a:pt x="1237" y="644"/>
                </a:lnTo>
                <a:lnTo>
                  <a:pt x="1230" y="642"/>
                </a:lnTo>
                <a:lnTo>
                  <a:pt x="1227" y="636"/>
                </a:lnTo>
                <a:lnTo>
                  <a:pt x="1227" y="628"/>
                </a:lnTo>
                <a:lnTo>
                  <a:pt x="1229" y="606"/>
                </a:lnTo>
                <a:lnTo>
                  <a:pt x="1226" y="600"/>
                </a:lnTo>
                <a:lnTo>
                  <a:pt x="1216" y="579"/>
                </a:lnTo>
                <a:lnTo>
                  <a:pt x="1217" y="574"/>
                </a:lnTo>
                <a:lnTo>
                  <a:pt x="1218" y="568"/>
                </a:lnTo>
                <a:lnTo>
                  <a:pt x="1224" y="560"/>
                </a:lnTo>
                <a:lnTo>
                  <a:pt x="1232" y="554"/>
                </a:lnTo>
                <a:lnTo>
                  <a:pt x="1259" y="539"/>
                </a:lnTo>
                <a:lnTo>
                  <a:pt x="1265" y="537"/>
                </a:lnTo>
                <a:lnTo>
                  <a:pt x="1275" y="534"/>
                </a:lnTo>
                <a:lnTo>
                  <a:pt x="1280" y="526"/>
                </a:lnTo>
                <a:lnTo>
                  <a:pt x="1280" y="519"/>
                </a:lnTo>
                <a:lnTo>
                  <a:pt x="1276" y="514"/>
                </a:lnTo>
                <a:lnTo>
                  <a:pt x="1269" y="508"/>
                </a:lnTo>
                <a:lnTo>
                  <a:pt x="1255" y="503"/>
                </a:lnTo>
                <a:lnTo>
                  <a:pt x="1244" y="499"/>
                </a:lnTo>
                <a:lnTo>
                  <a:pt x="1226" y="499"/>
                </a:lnTo>
                <a:lnTo>
                  <a:pt x="1216" y="495"/>
                </a:lnTo>
                <a:lnTo>
                  <a:pt x="1213" y="492"/>
                </a:lnTo>
                <a:lnTo>
                  <a:pt x="1210" y="483"/>
                </a:lnTo>
                <a:lnTo>
                  <a:pt x="1208" y="467"/>
                </a:lnTo>
                <a:lnTo>
                  <a:pt x="1205" y="466"/>
                </a:lnTo>
                <a:lnTo>
                  <a:pt x="1202" y="468"/>
                </a:lnTo>
                <a:lnTo>
                  <a:pt x="1192" y="466"/>
                </a:lnTo>
                <a:lnTo>
                  <a:pt x="1180" y="466"/>
                </a:lnTo>
                <a:lnTo>
                  <a:pt x="1174" y="461"/>
                </a:lnTo>
                <a:lnTo>
                  <a:pt x="1175" y="456"/>
                </a:lnTo>
                <a:lnTo>
                  <a:pt x="1173" y="449"/>
                </a:lnTo>
                <a:lnTo>
                  <a:pt x="1170" y="442"/>
                </a:lnTo>
                <a:lnTo>
                  <a:pt x="1168" y="441"/>
                </a:lnTo>
                <a:lnTo>
                  <a:pt x="1162" y="439"/>
                </a:lnTo>
                <a:lnTo>
                  <a:pt x="1153" y="432"/>
                </a:lnTo>
                <a:lnTo>
                  <a:pt x="1144" y="425"/>
                </a:lnTo>
                <a:lnTo>
                  <a:pt x="1139" y="420"/>
                </a:lnTo>
                <a:lnTo>
                  <a:pt x="1137" y="417"/>
                </a:lnTo>
                <a:lnTo>
                  <a:pt x="1137" y="414"/>
                </a:lnTo>
                <a:lnTo>
                  <a:pt x="1141" y="408"/>
                </a:lnTo>
                <a:lnTo>
                  <a:pt x="1145" y="399"/>
                </a:lnTo>
                <a:lnTo>
                  <a:pt x="1146" y="392"/>
                </a:lnTo>
                <a:lnTo>
                  <a:pt x="1146" y="386"/>
                </a:lnTo>
                <a:lnTo>
                  <a:pt x="1143" y="382"/>
                </a:lnTo>
                <a:lnTo>
                  <a:pt x="1137" y="377"/>
                </a:lnTo>
                <a:lnTo>
                  <a:pt x="1130" y="373"/>
                </a:lnTo>
                <a:lnTo>
                  <a:pt x="1127" y="369"/>
                </a:lnTo>
                <a:lnTo>
                  <a:pt x="1125" y="363"/>
                </a:lnTo>
                <a:lnTo>
                  <a:pt x="1126" y="356"/>
                </a:lnTo>
                <a:lnTo>
                  <a:pt x="1132" y="350"/>
                </a:lnTo>
                <a:lnTo>
                  <a:pt x="1143" y="345"/>
                </a:lnTo>
                <a:lnTo>
                  <a:pt x="1145" y="338"/>
                </a:lnTo>
                <a:lnTo>
                  <a:pt x="1144" y="333"/>
                </a:lnTo>
                <a:lnTo>
                  <a:pt x="1140" y="332"/>
                </a:lnTo>
                <a:lnTo>
                  <a:pt x="1131" y="332"/>
                </a:lnTo>
                <a:lnTo>
                  <a:pt x="1117" y="330"/>
                </a:lnTo>
                <a:lnTo>
                  <a:pt x="1114" y="328"/>
                </a:lnTo>
                <a:lnTo>
                  <a:pt x="1111" y="324"/>
                </a:lnTo>
                <a:lnTo>
                  <a:pt x="1111" y="321"/>
                </a:lnTo>
                <a:lnTo>
                  <a:pt x="1113" y="317"/>
                </a:lnTo>
                <a:lnTo>
                  <a:pt x="1115" y="312"/>
                </a:lnTo>
                <a:lnTo>
                  <a:pt x="1114" y="307"/>
                </a:lnTo>
                <a:lnTo>
                  <a:pt x="1108" y="302"/>
                </a:lnTo>
                <a:lnTo>
                  <a:pt x="1096" y="298"/>
                </a:lnTo>
                <a:lnTo>
                  <a:pt x="1094" y="292"/>
                </a:lnTo>
                <a:lnTo>
                  <a:pt x="1094" y="287"/>
                </a:lnTo>
                <a:lnTo>
                  <a:pt x="1096" y="280"/>
                </a:lnTo>
                <a:lnTo>
                  <a:pt x="1098" y="276"/>
                </a:lnTo>
                <a:lnTo>
                  <a:pt x="1102" y="261"/>
                </a:lnTo>
                <a:lnTo>
                  <a:pt x="1111" y="258"/>
                </a:lnTo>
                <a:lnTo>
                  <a:pt x="1121" y="254"/>
                </a:lnTo>
                <a:lnTo>
                  <a:pt x="1131" y="249"/>
                </a:lnTo>
                <a:lnTo>
                  <a:pt x="1149" y="253"/>
                </a:lnTo>
                <a:lnTo>
                  <a:pt x="1158" y="255"/>
                </a:lnTo>
                <a:lnTo>
                  <a:pt x="1177" y="259"/>
                </a:lnTo>
                <a:lnTo>
                  <a:pt x="1193" y="262"/>
                </a:lnTo>
                <a:lnTo>
                  <a:pt x="1208" y="263"/>
                </a:lnTo>
                <a:lnTo>
                  <a:pt x="1214" y="263"/>
                </a:lnTo>
                <a:lnTo>
                  <a:pt x="1222" y="267"/>
                </a:lnTo>
                <a:lnTo>
                  <a:pt x="1240" y="275"/>
                </a:lnTo>
                <a:lnTo>
                  <a:pt x="1254" y="279"/>
                </a:lnTo>
                <a:lnTo>
                  <a:pt x="1263" y="278"/>
                </a:lnTo>
                <a:lnTo>
                  <a:pt x="1277" y="272"/>
                </a:lnTo>
                <a:lnTo>
                  <a:pt x="1282" y="266"/>
                </a:lnTo>
                <a:lnTo>
                  <a:pt x="1290" y="260"/>
                </a:lnTo>
                <a:lnTo>
                  <a:pt x="1302" y="260"/>
                </a:lnTo>
                <a:lnTo>
                  <a:pt x="1325" y="250"/>
                </a:lnTo>
                <a:lnTo>
                  <a:pt x="1330" y="252"/>
                </a:lnTo>
                <a:lnTo>
                  <a:pt x="1338" y="252"/>
                </a:lnTo>
                <a:lnTo>
                  <a:pt x="1346" y="247"/>
                </a:lnTo>
                <a:lnTo>
                  <a:pt x="1350" y="240"/>
                </a:lnTo>
                <a:lnTo>
                  <a:pt x="1350" y="237"/>
                </a:lnTo>
                <a:lnTo>
                  <a:pt x="1352" y="235"/>
                </a:lnTo>
                <a:lnTo>
                  <a:pt x="1360" y="231"/>
                </a:lnTo>
                <a:lnTo>
                  <a:pt x="1369" y="225"/>
                </a:lnTo>
                <a:lnTo>
                  <a:pt x="1370" y="217"/>
                </a:lnTo>
                <a:lnTo>
                  <a:pt x="1370" y="212"/>
                </a:lnTo>
                <a:lnTo>
                  <a:pt x="1364" y="20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4" name="Freeform 23"/>
          <p:cNvSpPr>
            <a:spLocks noEditPoints="1"/>
          </p:cNvSpPr>
          <p:nvPr/>
        </p:nvSpPr>
        <p:spPr bwMode="auto">
          <a:xfrm>
            <a:off x="10262431" y="2666982"/>
            <a:ext cx="150747" cy="192332"/>
          </a:xfrm>
          <a:custGeom>
            <a:avLst/>
            <a:gdLst>
              <a:gd name="T0" fmla="*/ 427 w 431"/>
              <a:gd name="T1" fmla="*/ 69 h 554"/>
              <a:gd name="T2" fmla="*/ 398 w 431"/>
              <a:gd name="T3" fmla="*/ 44 h 554"/>
              <a:gd name="T4" fmla="*/ 359 w 431"/>
              <a:gd name="T5" fmla="*/ 12 h 554"/>
              <a:gd name="T6" fmla="*/ 335 w 431"/>
              <a:gd name="T7" fmla="*/ 3 h 554"/>
              <a:gd name="T8" fmla="*/ 322 w 431"/>
              <a:gd name="T9" fmla="*/ 10 h 554"/>
              <a:gd name="T10" fmla="*/ 337 w 431"/>
              <a:gd name="T11" fmla="*/ 56 h 554"/>
              <a:gd name="T12" fmla="*/ 319 w 431"/>
              <a:gd name="T13" fmla="*/ 60 h 554"/>
              <a:gd name="T14" fmla="*/ 302 w 431"/>
              <a:gd name="T15" fmla="*/ 70 h 554"/>
              <a:gd name="T16" fmla="*/ 294 w 431"/>
              <a:gd name="T17" fmla="*/ 96 h 554"/>
              <a:gd name="T18" fmla="*/ 251 w 431"/>
              <a:gd name="T19" fmla="*/ 102 h 554"/>
              <a:gd name="T20" fmla="*/ 223 w 431"/>
              <a:gd name="T21" fmla="*/ 114 h 554"/>
              <a:gd name="T22" fmla="*/ 256 w 431"/>
              <a:gd name="T23" fmla="*/ 139 h 554"/>
              <a:gd name="T24" fmla="*/ 262 w 431"/>
              <a:gd name="T25" fmla="*/ 168 h 554"/>
              <a:gd name="T26" fmla="*/ 218 w 431"/>
              <a:gd name="T27" fmla="*/ 163 h 554"/>
              <a:gd name="T28" fmla="*/ 169 w 431"/>
              <a:gd name="T29" fmla="*/ 152 h 554"/>
              <a:gd name="T30" fmla="*/ 142 w 431"/>
              <a:gd name="T31" fmla="*/ 130 h 554"/>
              <a:gd name="T32" fmla="*/ 120 w 431"/>
              <a:gd name="T33" fmla="*/ 132 h 554"/>
              <a:gd name="T34" fmla="*/ 115 w 431"/>
              <a:gd name="T35" fmla="*/ 157 h 554"/>
              <a:gd name="T36" fmla="*/ 111 w 431"/>
              <a:gd name="T37" fmla="*/ 185 h 554"/>
              <a:gd name="T38" fmla="*/ 99 w 431"/>
              <a:gd name="T39" fmla="*/ 219 h 554"/>
              <a:gd name="T40" fmla="*/ 75 w 431"/>
              <a:gd name="T41" fmla="*/ 230 h 554"/>
              <a:gd name="T42" fmla="*/ 53 w 431"/>
              <a:gd name="T43" fmla="*/ 247 h 554"/>
              <a:gd name="T44" fmla="*/ 35 w 431"/>
              <a:gd name="T45" fmla="*/ 266 h 554"/>
              <a:gd name="T46" fmla="*/ 5 w 431"/>
              <a:gd name="T47" fmla="*/ 295 h 554"/>
              <a:gd name="T48" fmla="*/ 14 w 431"/>
              <a:gd name="T49" fmla="*/ 320 h 554"/>
              <a:gd name="T50" fmla="*/ 53 w 431"/>
              <a:gd name="T51" fmla="*/ 344 h 554"/>
              <a:gd name="T52" fmla="*/ 96 w 431"/>
              <a:gd name="T53" fmla="*/ 351 h 554"/>
              <a:gd name="T54" fmla="*/ 129 w 431"/>
              <a:gd name="T55" fmla="*/ 429 h 554"/>
              <a:gd name="T56" fmla="*/ 174 w 431"/>
              <a:gd name="T57" fmla="*/ 448 h 554"/>
              <a:gd name="T58" fmla="*/ 132 w 431"/>
              <a:gd name="T59" fmla="*/ 471 h 554"/>
              <a:gd name="T60" fmla="*/ 132 w 431"/>
              <a:gd name="T61" fmla="*/ 513 h 554"/>
              <a:gd name="T62" fmla="*/ 176 w 431"/>
              <a:gd name="T63" fmla="*/ 517 h 554"/>
              <a:gd name="T64" fmla="*/ 192 w 431"/>
              <a:gd name="T65" fmla="*/ 541 h 554"/>
              <a:gd name="T66" fmla="*/ 217 w 431"/>
              <a:gd name="T67" fmla="*/ 544 h 554"/>
              <a:gd name="T68" fmla="*/ 256 w 431"/>
              <a:gd name="T69" fmla="*/ 538 h 554"/>
              <a:gd name="T70" fmla="*/ 305 w 431"/>
              <a:gd name="T71" fmla="*/ 546 h 554"/>
              <a:gd name="T72" fmla="*/ 308 w 431"/>
              <a:gd name="T73" fmla="*/ 533 h 554"/>
              <a:gd name="T74" fmla="*/ 329 w 431"/>
              <a:gd name="T75" fmla="*/ 493 h 554"/>
              <a:gd name="T76" fmla="*/ 385 w 431"/>
              <a:gd name="T77" fmla="*/ 489 h 554"/>
              <a:gd name="T78" fmla="*/ 421 w 431"/>
              <a:gd name="T79" fmla="*/ 484 h 554"/>
              <a:gd name="T80" fmla="*/ 419 w 431"/>
              <a:gd name="T81" fmla="*/ 449 h 554"/>
              <a:gd name="T82" fmla="*/ 351 w 431"/>
              <a:gd name="T83" fmla="*/ 406 h 554"/>
              <a:gd name="T84" fmla="*/ 304 w 431"/>
              <a:gd name="T85" fmla="*/ 382 h 554"/>
              <a:gd name="T86" fmla="*/ 305 w 431"/>
              <a:gd name="T87" fmla="*/ 354 h 554"/>
              <a:gd name="T88" fmla="*/ 331 w 431"/>
              <a:gd name="T89" fmla="*/ 311 h 554"/>
              <a:gd name="T90" fmla="*/ 368 w 431"/>
              <a:gd name="T91" fmla="*/ 281 h 554"/>
              <a:gd name="T92" fmla="*/ 401 w 431"/>
              <a:gd name="T93" fmla="*/ 237 h 554"/>
              <a:gd name="T94" fmla="*/ 401 w 431"/>
              <a:gd name="T95" fmla="*/ 168 h 554"/>
              <a:gd name="T96" fmla="*/ 388 w 431"/>
              <a:gd name="T97" fmla="*/ 114 h 554"/>
              <a:gd name="T98" fmla="*/ 403 w 431"/>
              <a:gd name="T99" fmla="*/ 81 h 554"/>
              <a:gd name="T100" fmla="*/ 74 w 431"/>
              <a:gd name="T101" fmla="*/ 356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" h="554">
                <a:moveTo>
                  <a:pt x="411" y="71"/>
                </a:moveTo>
                <a:lnTo>
                  <a:pt x="421" y="72"/>
                </a:lnTo>
                <a:lnTo>
                  <a:pt x="428" y="75"/>
                </a:lnTo>
                <a:lnTo>
                  <a:pt x="431" y="71"/>
                </a:lnTo>
                <a:lnTo>
                  <a:pt x="427" y="69"/>
                </a:lnTo>
                <a:lnTo>
                  <a:pt x="424" y="64"/>
                </a:lnTo>
                <a:lnTo>
                  <a:pt x="418" y="60"/>
                </a:lnTo>
                <a:lnTo>
                  <a:pt x="409" y="54"/>
                </a:lnTo>
                <a:lnTo>
                  <a:pt x="403" y="47"/>
                </a:lnTo>
                <a:lnTo>
                  <a:pt x="398" y="44"/>
                </a:lnTo>
                <a:lnTo>
                  <a:pt x="393" y="42"/>
                </a:lnTo>
                <a:lnTo>
                  <a:pt x="383" y="37"/>
                </a:lnTo>
                <a:lnTo>
                  <a:pt x="374" y="32"/>
                </a:lnTo>
                <a:lnTo>
                  <a:pt x="366" y="26"/>
                </a:lnTo>
                <a:lnTo>
                  <a:pt x="359" y="12"/>
                </a:lnTo>
                <a:lnTo>
                  <a:pt x="357" y="11"/>
                </a:lnTo>
                <a:lnTo>
                  <a:pt x="348" y="8"/>
                </a:lnTo>
                <a:lnTo>
                  <a:pt x="344" y="4"/>
                </a:lnTo>
                <a:lnTo>
                  <a:pt x="339" y="2"/>
                </a:lnTo>
                <a:lnTo>
                  <a:pt x="335" y="3"/>
                </a:lnTo>
                <a:lnTo>
                  <a:pt x="330" y="2"/>
                </a:lnTo>
                <a:lnTo>
                  <a:pt x="325" y="0"/>
                </a:lnTo>
                <a:lnTo>
                  <a:pt x="321" y="0"/>
                </a:lnTo>
                <a:lnTo>
                  <a:pt x="320" y="3"/>
                </a:lnTo>
                <a:lnTo>
                  <a:pt x="322" y="10"/>
                </a:lnTo>
                <a:lnTo>
                  <a:pt x="324" y="22"/>
                </a:lnTo>
                <a:lnTo>
                  <a:pt x="328" y="30"/>
                </a:lnTo>
                <a:lnTo>
                  <a:pt x="332" y="40"/>
                </a:lnTo>
                <a:lnTo>
                  <a:pt x="337" y="54"/>
                </a:lnTo>
                <a:lnTo>
                  <a:pt x="337" y="56"/>
                </a:lnTo>
                <a:lnTo>
                  <a:pt x="331" y="57"/>
                </a:lnTo>
                <a:lnTo>
                  <a:pt x="329" y="58"/>
                </a:lnTo>
                <a:lnTo>
                  <a:pt x="329" y="62"/>
                </a:lnTo>
                <a:lnTo>
                  <a:pt x="324" y="63"/>
                </a:lnTo>
                <a:lnTo>
                  <a:pt x="319" y="60"/>
                </a:lnTo>
                <a:lnTo>
                  <a:pt x="313" y="58"/>
                </a:lnTo>
                <a:lnTo>
                  <a:pt x="308" y="57"/>
                </a:lnTo>
                <a:lnTo>
                  <a:pt x="305" y="60"/>
                </a:lnTo>
                <a:lnTo>
                  <a:pt x="303" y="66"/>
                </a:lnTo>
                <a:lnTo>
                  <a:pt x="302" y="70"/>
                </a:lnTo>
                <a:lnTo>
                  <a:pt x="303" y="76"/>
                </a:lnTo>
                <a:lnTo>
                  <a:pt x="306" y="81"/>
                </a:lnTo>
                <a:lnTo>
                  <a:pt x="303" y="86"/>
                </a:lnTo>
                <a:lnTo>
                  <a:pt x="300" y="89"/>
                </a:lnTo>
                <a:lnTo>
                  <a:pt x="294" y="96"/>
                </a:lnTo>
                <a:lnTo>
                  <a:pt x="292" y="100"/>
                </a:lnTo>
                <a:lnTo>
                  <a:pt x="285" y="100"/>
                </a:lnTo>
                <a:lnTo>
                  <a:pt x="277" y="99"/>
                </a:lnTo>
                <a:lnTo>
                  <a:pt x="268" y="101"/>
                </a:lnTo>
                <a:lnTo>
                  <a:pt x="251" y="102"/>
                </a:lnTo>
                <a:lnTo>
                  <a:pt x="239" y="101"/>
                </a:lnTo>
                <a:lnTo>
                  <a:pt x="227" y="102"/>
                </a:lnTo>
                <a:lnTo>
                  <a:pt x="219" y="105"/>
                </a:lnTo>
                <a:lnTo>
                  <a:pt x="219" y="109"/>
                </a:lnTo>
                <a:lnTo>
                  <a:pt x="223" y="114"/>
                </a:lnTo>
                <a:lnTo>
                  <a:pt x="226" y="118"/>
                </a:lnTo>
                <a:lnTo>
                  <a:pt x="230" y="120"/>
                </a:lnTo>
                <a:lnTo>
                  <a:pt x="238" y="128"/>
                </a:lnTo>
                <a:lnTo>
                  <a:pt x="247" y="135"/>
                </a:lnTo>
                <a:lnTo>
                  <a:pt x="256" y="139"/>
                </a:lnTo>
                <a:lnTo>
                  <a:pt x="262" y="144"/>
                </a:lnTo>
                <a:lnTo>
                  <a:pt x="264" y="149"/>
                </a:lnTo>
                <a:lnTo>
                  <a:pt x="264" y="155"/>
                </a:lnTo>
                <a:lnTo>
                  <a:pt x="264" y="163"/>
                </a:lnTo>
                <a:lnTo>
                  <a:pt x="262" y="168"/>
                </a:lnTo>
                <a:lnTo>
                  <a:pt x="258" y="168"/>
                </a:lnTo>
                <a:lnTo>
                  <a:pt x="252" y="165"/>
                </a:lnTo>
                <a:lnTo>
                  <a:pt x="247" y="162"/>
                </a:lnTo>
                <a:lnTo>
                  <a:pt x="237" y="160"/>
                </a:lnTo>
                <a:lnTo>
                  <a:pt x="218" y="163"/>
                </a:lnTo>
                <a:lnTo>
                  <a:pt x="207" y="161"/>
                </a:lnTo>
                <a:lnTo>
                  <a:pt x="201" y="158"/>
                </a:lnTo>
                <a:lnTo>
                  <a:pt x="193" y="158"/>
                </a:lnTo>
                <a:lnTo>
                  <a:pt x="178" y="153"/>
                </a:lnTo>
                <a:lnTo>
                  <a:pt x="169" y="152"/>
                </a:lnTo>
                <a:lnTo>
                  <a:pt x="163" y="150"/>
                </a:lnTo>
                <a:lnTo>
                  <a:pt x="160" y="144"/>
                </a:lnTo>
                <a:lnTo>
                  <a:pt x="154" y="140"/>
                </a:lnTo>
                <a:lnTo>
                  <a:pt x="150" y="136"/>
                </a:lnTo>
                <a:lnTo>
                  <a:pt x="142" y="130"/>
                </a:lnTo>
                <a:lnTo>
                  <a:pt x="136" y="128"/>
                </a:lnTo>
                <a:lnTo>
                  <a:pt x="131" y="126"/>
                </a:lnTo>
                <a:lnTo>
                  <a:pt x="128" y="130"/>
                </a:lnTo>
                <a:lnTo>
                  <a:pt x="124" y="133"/>
                </a:lnTo>
                <a:lnTo>
                  <a:pt x="120" y="132"/>
                </a:lnTo>
                <a:lnTo>
                  <a:pt x="119" y="133"/>
                </a:lnTo>
                <a:lnTo>
                  <a:pt x="118" y="136"/>
                </a:lnTo>
                <a:lnTo>
                  <a:pt x="113" y="141"/>
                </a:lnTo>
                <a:lnTo>
                  <a:pt x="113" y="146"/>
                </a:lnTo>
                <a:lnTo>
                  <a:pt x="115" y="157"/>
                </a:lnTo>
                <a:lnTo>
                  <a:pt x="118" y="167"/>
                </a:lnTo>
                <a:lnTo>
                  <a:pt x="118" y="171"/>
                </a:lnTo>
                <a:lnTo>
                  <a:pt x="115" y="172"/>
                </a:lnTo>
                <a:lnTo>
                  <a:pt x="114" y="175"/>
                </a:lnTo>
                <a:lnTo>
                  <a:pt x="111" y="185"/>
                </a:lnTo>
                <a:lnTo>
                  <a:pt x="110" y="194"/>
                </a:lnTo>
                <a:lnTo>
                  <a:pt x="103" y="200"/>
                </a:lnTo>
                <a:lnTo>
                  <a:pt x="102" y="206"/>
                </a:lnTo>
                <a:lnTo>
                  <a:pt x="102" y="211"/>
                </a:lnTo>
                <a:lnTo>
                  <a:pt x="99" y="219"/>
                </a:lnTo>
                <a:lnTo>
                  <a:pt x="90" y="220"/>
                </a:lnTo>
                <a:lnTo>
                  <a:pt x="82" y="222"/>
                </a:lnTo>
                <a:lnTo>
                  <a:pt x="78" y="222"/>
                </a:lnTo>
                <a:lnTo>
                  <a:pt x="76" y="225"/>
                </a:lnTo>
                <a:lnTo>
                  <a:pt x="75" y="230"/>
                </a:lnTo>
                <a:lnTo>
                  <a:pt x="75" y="232"/>
                </a:lnTo>
                <a:lnTo>
                  <a:pt x="71" y="232"/>
                </a:lnTo>
                <a:lnTo>
                  <a:pt x="68" y="235"/>
                </a:lnTo>
                <a:lnTo>
                  <a:pt x="61" y="245"/>
                </a:lnTo>
                <a:lnTo>
                  <a:pt x="53" y="247"/>
                </a:lnTo>
                <a:lnTo>
                  <a:pt x="45" y="253"/>
                </a:lnTo>
                <a:lnTo>
                  <a:pt x="37" y="257"/>
                </a:lnTo>
                <a:lnTo>
                  <a:pt x="35" y="259"/>
                </a:lnTo>
                <a:lnTo>
                  <a:pt x="35" y="262"/>
                </a:lnTo>
                <a:lnTo>
                  <a:pt x="35" y="266"/>
                </a:lnTo>
                <a:lnTo>
                  <a:pt x="31" y="266"/>
                </a:lnTo>
                <a:lnTo>
                  <a:pt x="26" y="266"/>
                </a:lnTo>
                <a:lnTo>
                  <a:pt x="20" y="274"/>
                </a:lnTo>
                <a:lnTo>
                  <a:pt x="18" y="281"/>
                </a:lnTo>
                <a:lnTo>
                  <a:pt x="5" y="295"/>
                </a:lnTo>
                <a:lnTo>
                  <a:pt x="0" y="304"/>
                </a:lnTo>
                <a:lnTo>
                  <a:pt x="3" y="314"/>
                </a:lnTo>
                <a:lnTo>
                  <a:pt x="5" y="306"/>
                </a:lnTo>
                <a:lnTo>
                  <a:pt x="7" y="316"/>
                </a:lnTo>
                <a:lnTo>
                  <a:pt x="14" y="320"/>
                </a:lnTo>
                <a:lnTo>
                  <a:pt x="31" y="329"/>
                </a:lnTo>
                <a:lnTo>
                  <a:pt x="39" y="337"/>
                </a:lnTo>
                <a:lnTo>
                  <a:pt x="47" y="348"/>
                </a:lnTo>
                <a:lnTo>
                  <a:pt x="51" y="346"/>
                </a:lnTo>
                <a:lnTo>
                  <a:pt x="53" y="344"/>
                </a:lnTo>
                <a:lnTo>
                  <a:pt x="49" y="335"/>
                </a:lnTo>
                <a:lnTo>
                  <a:pt x="52" y="333"/>
                </a:lnTo>
                <a:lnTo>
                  <a:pt x="62" y="339"/>
                </a:lnTo>
                <a:lnTo>
                  <a:pt x="89" y="351"/>
                </a:lnTo>
                <a:lnTo>
                  <a:pt x="96" y="351"/>
                </a:lnTo>
                <a:lnTo>
                  <a:pt x="115" y="357"/>
                </a:lnTo>
                <a:lnTo>
                  <a:pt x="121" y="368"/>
                </a:lnTo>
                <a:lnTo>
                  <a:pt x="129" y="379"/>
                </a:lnTo>
                <a:lnTo>
                  <a:pt x="131" y="383"/>
                </a:lnTo>
                <a:lnTo>
                  <a:pt x="129" y="429"/>
                </a:lnTo>
                <a:lnTo>
                  <a:pt x="133" y="436"/>
                </a:lnTo>
                <a:lnTo>
                  <a:pt x="148" y="442"/>
                </a:lnTo>
                <a:lnTo>
                  <a:pt x="158" y="442"/>
                </a:lnTo>
                <a:lnTo>
                  <a:pt x="166" y="444"/>
                </a:lnTo>
                <a:lnTo>
                  <a:pt x="174" y="448"/>
                </a:lnTo>
                <a:lnTo>
                  <a:pt x="169" y="450"/>
                </a:lnTo>
                <a:lnTo>
                  <a:pt x="161" y="449"/>
                </a:lnTo>
                <a:lnTo>
                  <a:pt x="152" y="451"/>
                </a:lnTo>
                <a:lnTo>
                  <a:pt x="136" y="462"/>
                </a:lnTo>
                <a:lnTo>
                  <a:pt x="132" y="471"/>
                </a:lnTo>
                <a:lnTo>
                  <a:pt x="130" y="487"/>
                </a:lnTo>
                <a:lnTo>
                  <a:pt x="132" y="492"/>
                </a:lnTo>
                <a:lnTo>
                  <a:pt x="134" y="498"/>
                </a:lnTo>
                <a:lnTo>
                  <a:pt x="123" y="510"/>
                </a:lnTo>
                <a:lnTo>
                  <a:pt x="132" y="513"/>
                </a:lnTo>
                <a:lnTo>
                  <a:pt x="143" y="511"/>
                </a:lnTo>
                <a:lnTo>
                  <a:pt x="152" y="515"/>
                </a:lnTo>
                <a:lnTo>
                  <a:pt x="167" y="513"/>
                </a:lnTo>
                <a:lnTo>
                  <a:pt x="172" y="515"/>
                </a:lnTo>
                <a:lnTo>
                  <a:pt x="176" y="517"/>
                </a:lnTo>
                <a:lnTo>
                  <a:pt x="172" y="519"/>
                </a:lnTo>
                <a:lnTo>
                  <a:pt x="158" y="531"/>
                </a:lnTo>
                <a:lnTo>
                  <a:pt x="162" y="532"/>
                </a:lnTo>
                <a:lnTo>
                  <a:pt x="172" y="536"/>
                </a:lnTo>
                <a:lnTo>
                  <a:pt x="192" y="541"/>
                </a:lnTo>
                <a:lnTo>
                  <a:pt x="201" y="551"/>
                </a:lnTo>
                <a:lnTo>
                  <a:pt x="201" y="553"/>
                </a:lnTo>
                <a:lnTo>
                  <a:pt x="206" y="554"/>
                </a:lnTo>
                <a:lnTo>
                  <a:pt x="209" y="553"/>
                </a:lnTo>
                <a:lnTo>
                  <a:pt x="217" y="544"/>
                </a:lnTo>
                <a:lnTo>
                  <a:pt x="220" y="532"/>
                </a:lnTo>
                <a:lnTo>
                  <a:pt x="220" y="528"/>
                </a:lnTo>
                <a:lnTo>
                  <a:pt x="225" y="525"/>
                </a:lnTo>
                <a:lnTo>
                  <a:pt x="247" y="537"/>
                </a:lnTo>
                <a:lnTo>
                  <a:pt x="256" y="538"/>
                </a:lnTo>
                <a:lnTo>
                  <a:pt x="268" y="551"/>
                </a:lnTo>
                <a:lnTo>
                  <a:pt x="271" y="549"/>
                </a:lnTo>
                <a:lnTo>
                  <a:pt x="272" y="542"/>
                </a:lnTo>
                <a:lnTo>
                  <a:pt x="284" y="537"/>
                </a:lnTo>
                <a:lnTo>
                  <a:pt x="305" y="546"/>
                </a:lnTo>
                <a:lnTo>
                  <a:pt x="310" y="546"/>
                </a:lnTo>
                <a:lnTo>
                  <a:pt x="312" y="547"/>
                </a:lnTo>
                <a:lnTo>
                  <a:pt x="313" y="545"/>
                </a:lnTo>
                <a:lnTo>
                  <a:pt x="312" y="542"/>
                </a:lnTo>
                <a:lnTo>
                  <a:pt x="308" y="533"/>
                </a:lnTo>
                <a:lnTo>
                  <a:pt x="313" y="526"/>
                </a:lnTo>
                <a:lnTo>
                  <a:pt x="318" y="512"/>
                </a:lnTo>
                <a:lnTo>
                  <a:pt x="320" y="505"/>
                </a:lnTo>
                <a:lnTo>
                  <a:pt x="323" y="498"/>
                </a:lnTo>
                <a:lnTo>
                  <a:pt x="329" y="493"/>
                </a:lnTo>
                <a:lnTo>
                  <a:pt x="335" y="491"/>
                </a:lnTo>
                <a:lnTo>
                  <a:pt x="345" y="490"/>
                </a:lnTo>
                <a:lnTo>
                  <a:pt x="367" y="491"/>
                </a:lnTo>
                <a:lnTo>
                  <a:pt x="370" y="490"/>
                </a:lnTo>
                <a:lnTo>
                  <a:pt x="385" y="489"/>
                </a:lnTo>
                <a:lnTo>
                  <a:pt x="389" y="490"/>
                </a:lnTo>
                <a:lnTo>
                  <a:pt x="400" y="491"/>
                </a:lnTo>
                <a:lnTo>
                  <a:pt x="412" y="490"/>
                </a:lnTo>
                <a:lnTo>
                  <a:pt x="417" y="488"/>
                </a:lnTo>
                <a:lnTo>
                  <a:pt x="421" y="484"/>
                </a:lnTo>
                <a:lnTo>
                  <a:pt x="423" y="478"/>
                </a:lnTo>
                <a:lnTo>
                  <a:pt x="422" y="466"/>
                </a:lnTo>
                <a:lnTo>
                  <a:pt x="424" y="457"/>
                </a:lnTo>
                <a:lnTo>
                  <a:pt x="426" y="455"/>
                </a:lnTo>
                <a:lnTo>
                  <a:pt x="419" y="449"/>
                </a:lnTo>
                <a:lnTo>
                  <a:pt x="409" y="442"/>
                </a:lnTo>
                <a:lnTo>
                  <a:pt x="399" y="438"/>
                </a:lnTo>
                <a:lnTo>
                  <a:pt x="394" y="434"/>
                </a:lnTo>
                <a:lnTo>
                  <a:pt x="376" y="426"/>
                </a:lnTo>
                <a:lnTo>
                  <a:pt x="351" y="406"/>
                </a:lnTo>
                <a:lnTo>
                  <a:pt x="341" y="400"/>
                </a:lnTo>
                <a:lnTo>
                  <a:pt x="330" y="398"/>
                </a:lnTo>
                <a:lnTo>
                  <a:pt x="320" y="395"/>
                </a:lnTo>
                <a:lnTo>
                  <a:pt x="310" y="391"/>
                </a:lnTo>
                <a:lnTo>
                  <a:pt x="304" y="382"/>
                </a:lnTo>
                <a:lnTo>
                  <a:pt x="304" y="374"/>
                </a:lnTo>
                <a:lnTo>
                  <a:pt x="306" y="371"/>
                </a:lnTo>
                <a:lnTo>
                  <a:pt x="313" y="373"/>
                </a:lnTo>
                <a:lnTo>
                  <a:pt x="311" y="364"/>
                </a:lnTo>
                <a:lnTo>
                  <a:pt x="305" y="354"/>
                </a:lnTo>
                <a:lnTo>
                  <a:pt x="297" y="339"/>
                </a:lnTo>
                <a:lnTo>
                  <a:pt x="296" y="330"/>
                </a:lnTo>
                <a:lnTo>
                  <a:pt x="316" y="317"/>
                </a:lnTo>
                <a:lnTo>
                  <a:pt x="320" y="307"/>
                </a:lnTo>
                <a:lnTo>
                  <a:pt x="331" y="311"/>
                </a:lnTo>
                <a:lnTo>
                  <a:pt x="348" y="311"/>
                </a:lnTo>
                <a:lnTo>
                  <a:pt x="353" y="305"/>
                </a:lnTo>
                <a:lnTo>
                  <a:pt x="361" y="301"/>
                </a:lnTo>
                <a:lnTo>
                  <a:pt x="366" y="294"/>
                </a:lnTo>
                <a:lnTo>
                  <a:pt x="368" y="281"/>
                </a:lnTo>
                <a:lnTo>
                  <a:pt x="378" y="277"/>
                </a:lnTo>
                <a:lnTo>
                  <a:pt x="383" y="270"/>
                </a:lnTo>
                <a:lnTo>
                  <a:pt x="394" y="263"/>
                </a:lnTo>
                <a:lnTo>
                  <a:pt x="397" y="245"/>
                </a:lnTo>
                <a:lnTo>
                  <a:pt x="401" y="237"/>
                </a:lnTo>
                <a:lnTo>
                  <a:pt x="427" y="223"/>
                </a:lnTo>
                <a:lnTo>
                  <a:pt x="426" y="216"/>
                </a:lnTo>
                <a:lnTo>
                  <a:pt x="413" y="196"/>
                </a:lnTo>
                <a:lnTo>
                  <a:pt x="408" y="177"/>
                </a:lnTo>
                <a:lnTo>
                  <a:pt x="401" y="168"/>
                </a:lnTo>
                <a:lnTo>
                  <a:pt x="389" y="157"/>
                </a:lnTo>
                <a:lnTo>
                  <a:pt x="384" y="146"/>
                </a:lnTo>
                <a:lnTo>
                  <a:pt x="383" y="133"/>
                </a:lnTo>
                <a:lnTo>
                  <a:pt x="388" y="124"/>
                </a:lnTo>
                <a:lnTo>
                  <a:pt x="388" y="114"/>
                </a:lnTo>
                <a:lnTo>
                  <a:pt x="389" y="105"/>
                </a:lnTo>
                <a:lnTo>
                  <a:pt x="391" y="99"/>
                </a:lnTo>
                <a:lnTo>
                  <a:pt x="398" y="94"/>
                </a:lnTo>
                <a:lnTo>
                  <a:pt x="398" y="85"/>
                </a:lnTo>
                <a:lnTo>
                  <a:pt x="403" y="81"/>
                </a:lnTo>
                <a:lnTo>
                  <a:pt x="411" y="71"/>
                </a:lnTo>
                <a:close/>
                <a:moveTo>
                  <a:pt x="69" y="349"/>
                </a:moveTo>
                <a:lnTo>
                  <a:pt x="68" y="354"/>
                </a:lnTo>
                <a:lnTo>
                  <a:pt x="70" y="359"/>
                </a:lnTo>
                <a:lnTo>
                  <a:pt x="74" y="356"/>
                </a:lnTo>
                <a:lnTo>
                  <a:pt x="73" y="349"/>
                </a:lnTo>
                <a:lnTo>
                  <a:pt x="69" y="34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5" name="Freeform 24"/>
          <p:cNvSpPr>
            <a:spLocks/>
          </p:cNvSpPr>
          <p:nvPr/>
        </p:nvSpPr>
        <p:spPr bwMode="auto">
          <a:xfrm>
            <a:off x="11804557" y="5356176"/>
            <a:ext cx="1733" cy="3466"/>
          </a:xfrm>
          <a:custGeom>
            <a:avLst/>
            <a:gdLst>
              <a:gd name="T0" fmla="*/ 8 w 9"/>
              <a:gd name="T1" fmla="*/ 2 h 9"/>
              <a:gd name="T2" fmla="*/ 6 w 9"/>
              <a:gd name="T3" fmla="*/ 2 h 9"/>
              <a:gd name="T4" fmla="*/ 5 w 9"/>
              <a:gd name="T5" fmla="*/ 1 h 9"/>
              <a:gd name="T6" fmla="*/ 3 w 9"/>
              <a:gd name="T7" fmla="*/ 0 h 9"/>
              <a:gd name="T8" fmla="*/ 2 w 9"/>
              <a:gd name="T9" fmla="*/ 2 h 9"/>
              <a:gd name="T10" fmla="*/ 3 w 9"/>
              <a:gd name="T11" fmla="*/ 1 h 9"/>
              <a:gd name="T12" fmla="*/ 3 w 9"/>
              <a:gd name="T13" fmla="*/ 2 h 9"/>
              <a:gd name="T14" fmla="*/ 3 w 9"/>
              <a:gd name="T15" fmla="*/ 2 h 9"/>
              <a:gd name="T16" fmla="*/ 2 w 9"/>
              <a:gd name="T17" fmla="*/ 3 h 9"/>
              <a:gd name="T18" fmla="*/ 1 w 9"/>
              <a:gd name="T19" fmla="*/ 4 h 9"/>
              <a:gd name="T20" fmla="*/ 1 w 9"/>
              <a:gd name="T21" fmla="*/ 5 h 9"/>
              <a:gd name="T22" fmla="*/ 1 w 9"/>
              <a:gd name="T23" fmla="*/ 6 h 9"/>
              <a:gd name="T24" fmla="*/ 0 w 9"/>
              <a:gd name="T25" fmla="*/ 7 h 9"/>
              <a:gd name="T26" fmla="*/ 1 w 9"/>
              <a:gd name="T27" fmla="*/ 7 h 9"/>
              <a:gd name="T28" fmla="*/ 2 w 9"/>
              <a:gd name="T29" fmla="*/ 6 h 9"/>
              <a:gd name="T30" fmla="*/ 3 w 9"/>
              <a:gd name="T31" fmla="*/ 6 h 9"/>
              <a:gd name="T32" fmla="*/ 4 w 9"/>
              <a:gd name="T33" fmla="*/ 7 h 9"/>
              <a:gd name="T34" fmla="*/ 4 w 9"/>
              <a:gd name="T35" fmla="*/ 9 h 9"/>
              <a:gd name="T36" fmla="*/ 4 w 9"/>
              <a:gd name="T37" fmla="*/ 8 h 9"/>
              <a:gd name="T38" fmla="*/ 4 w 9"/>
              <a:gd name="T39" fmla="*/ 8 h 9"/>
              <a:gd name="T40" fmla="*/ 4 w 9"/>
              <a:gd name="T41" fmla="*/ 8 h 9"/>
              <a:gd name="T42" fmla="*/ 5 w 9"/>
              <a:gd name="T43" fmla="*/ 7 h 9"/>
              <a:gd name="T44" fmla="*/ 6 w 9"/>
              <a:gd name="T45" fmla="*/ 7 h 9"/>
              <a:gd name="T46" fmla="*/ 8 w 9"/>
              <a:gd name="T47" fmla="*/ 5 h 9"/>
              <a:gd name="T48" fmla="*/ 9 w 9"/>
              <a:gd name="T49" fmla="*/ 3 h 9"/>
              <a:gd name="T50" fmla="*/ 8 w 9"/>
              <a:gd name="T5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9">
                <a:moveTo>
                  <a:pt x="8" y="2"/>
                </a:moveTo>
                <a:lnTo>
                  <a:pt x="6" y="2"/>
                </a:lnTo>
                <a:lnTo>
                  <a:pt x="5" y="1"/>
                </a:lnTo>
                <a:lnTo>
                  <a:pt x="3" y="0"/>
                </a:lnTo>
                <a:lnTo>
                  <a:pt x="2" y="2"/>
                </a:lnTo>
                <a:lnTo>
                  <a:pt x="3" y="1"/>
                </a:lnTo>
                <a:lnTo>
                  <a:pt x="3" y="2"/>
                </a:lnTo>
                <a:lnTo>
                  <a:pt x="3" y="2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6"/>
                </a:lnTo>
                <a:lnTo>
                  <a:pt x="4" y="7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5" y="7"/>
                </a:lnTo>
                <a:lnTo>
                  <a:pt x="6" y="7"/>
                </a:lnTo>
                <a:lnTo>
                  <a:pt x="8" y="5"/>
                </a:lnTo>
                <a:lnTo>
                  <a:pt x="9" y="3"/>
                </a:lnTo>
                <a:lnTo>
                  <a:pt x="8" y="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6" name="Freeform 27"/>
          <p:cNvSpPr>
            <a:spLocks noEditPoints="1"/>
          </p:cNvSpPr>
          <p:nvPr/>
        </p:nvSpPr>
        <p:spPr bwMode="auto">
          <a:xfrm>
            <a:off x="11652077" y="4987104"/>
            <a:ext cx="247780" cy="131686"/>
          </a:xfrm>
          <a:custGeom>
            <a:avLst/>
            <a:gdLst>
              <a:gd name="T0" fmla="*/ 2 w 716"/>
              <a:gd name="T1" fmla="*/ 21 h 382"/>
              <a:gd name="T2" fmla="*/ 8 w 716"/>
              <a:gd name="T3" fmla="*/ 0 h 382"/>
              <a:gd name="T4" fmla="*/ 0 w 716"/>
              <a:gd name="T5" fmla="*/ 23 h 382"/>
              <a:gd name="T6" fmla="*/ 568 w 716"/>
              <a:gd name="T7" fmla="*/ 306 h 382"/>
              <a:gd name="T8" fmla="*/ 554 w 716"/>
              <a:gd name="T9" fmla="*/ 287 h 382"/>
              <a:gd name="T10" fmla="*/ 520 w 716"/>
              <a:gd name="T11" fmla="*/ 255 h 382"/>
              <a:gd name="T12" fmla="*/ 507 w 716"/>
              <a:gd name="T13" fmla="*/ 245 h 382"/>
              <a:gd name="T14" fmla="*/ 499 w 716"/>
              <a:gd name="T15" fmla="*/ 237 h 382"/>
              <a:gd name="T16" fmla="*/ 484 w 716"/>
              <a:gd name="T17" fmla="*/ 223 h 382"/>
              <a:gd name="T18" fmla="*/ 473 w 716"/>
              <a:gd name="T19" fmla="*/ 207 h 382"/>
              <a:gd name="T20" fmla="*/ 471 w 716"/>
              <a:gd name="T21" fmla="*/ 196 h 382"/>
              <a:gd name="T22" fmla="*/ 463 w 716"/>
              <a:gd name="T23" fmla="*/ 183 h 382"/>
              <a:gd name="T24" fmla="*/ 450 w 716"/>
              <a:gd name="T25" fmla="*/ 175 h 382"/>
              <a:gd name="T26" fmla="*/ 411 w 716"/>
              <a:gd name="T27" fmla="*/ 137 h 382"/>
              <a:gd name="T28" fmla="*/ 387 w 716"/>
              <a:gd name="T29" fmla="*/ 128 h 382"/>
              <a:gd name="T30" fmla="*/ 367 w 716"/>
              <a:gd name="T31" fmla="*/ 110 h 382"/>
              <a:gd name="T32" fmla="*/ 363 w 716"/>
              <a:gd name="T33" fmla="*/ 120 h 382"/>
              <a:gd name="T34" fmla="*/ 369 w 716"/>
              <a:gd name="T35" fmla="*/ 128 h 382"/>
              <a:gd name="T36" fmla="*/ 369 w 716"/>
              <a:gd name="T37" fmla="*/ 140 h 382"/>
              <a:gd name="T38" fmla="*/ 379 w 716"/>
              <a:gd name="T39" fmla="*/ 163 h 382"/>
              <a:gd name="T40" fmla="*/ 388 w 716"/>
              <a:gd name="T41" fmla="*/ 184 h 382"/>
              <a:gd name="T42" fmla="*/ 402 w 716"/>
              <a:gd name="T43" fmla="*/ 202 h 382"/>
              <a:gd name="T44" fmla="*/ 420 w 716"/>
              <a:gd name="T45" fmla="*/ 234 h 382"/>
              <a:gd name="T46" fmla="*/ 443 w 716"/>
              <a:gd name="T47" fmla="*/ 260 h 382"/>
              <a:gd name="T48" fmla="*/ 459 w 716"/>
              <a:gd name="T49" fmla="*/ 269 h 382"/>
              <a:gd name="T50" fmla="*/ 484 w 716"/>
              <a:gd name="T51" fmla="*/ 286 h 382"/>
              <a:gd name="T52" fmla="*/ 498 w 716"/>
              <a:gd name="T53" fmla="*/ 300 h 382"/>
              <a:gd name="T54" fmla="*/ 514 w 716"/>
              <a:gd name="T55" fmla="*/ 310 h 382"/>
              <a:gd name="T56" fmla="*/ 516 w 716"/>
              <a:gd name="T57" fmla="*/ 321 h 382"/>
              <a:gd name="T58" fmla="*/ 536 w 716"/>
              <a:gd name="T59" fmla="*/ 332 h 382"/>
              <a:gd name="T60" fmla="*/ 539 w 716"/>
              <a:gd name="T61" fmla="*/ 338 h 382"/>
              <a:gd name="T62" fmla="*/ 549 w 716"/>
              <a:gd name="T63" fmla="*/ 339 h 382"/>
              <a:gd name="T64" fmla="*/ 571 w 716"/>
              <a:gd name="T65" fmla="*/ 349 h 382"/>
              <a:gd name="T66" fmla="*/ 584 w 716"/>
              <a:gd name="T67" fmla="*/ 346 h 382"/>
              <a:gd name="T68" fmla="*/ 587 w 716"/>
              <a:gd name="T69" fmla="*/ 321 h 382"/>
              <a:gd name="T70" fmla="*/ 596 w 716"/>
              <a:gd name="T71" fmla="*/ 140 h 382"/>
              <a:gd name="T72" fmla="*/ 591 w 716"/>
              <a:gd name="T73" fmla="*/ 156 h 382"/>
              <a:gd name="T74" fmla="*/ 581 w 716"/>
              <a:gd name="T75" fmla="*/ 172 h 382"/>
              <a:gd name="T76" fmla="*/ 591 w 716"/>
              <a:gd name="T77" fmla="*/ 167 h 382"/>
              <a:gd name="T78" fmla="*/ 594 w 716"/>
              <a:gd name="T79" fmla="*/ 158 h 382"/>
              <a:gd name="T80" fmla="*/ 598 w 716"/>
              <a:gd name="T81" fmla="*/ 147 h 382"/>
              <a:gd name="T82" fmla="*/ 600 w 716"/>
              <a:gd name="T83" fmla="*/ 141 h 382"/>
              <a:gd name="T84" fmla="*/ 651 w 716"/>
              <a:gd name="T85" fmla="*/ 191 h 382"/>
              <a:gd name="T86" fmla="*/ 654 w 716"/>
              <a:gd name="T87" fmla="*/ 171 h 382"/>
              <a:gd name="T88" fmla="*/ 634 w 716"/>
              <a:gd name="T89" fmla="*/ 173 h 382"/>
              <a:gd name="T90" fmla="*/ 640 w 716"/>
              <a:gd name="T91" fmla="*/ 178 h 382"/>
              <a:gd name="T92" fmla="*/ 634 w 716"/>
              <a:gd name="T93" fmla="*/ 192 h 382"/>
              <a:gd name="T94" fmla="*/ 628 w 716"/>
              <a:gd name="T95" fmla="*/ 202 h 382"/>
              <a:gd name="T96" fmla="*/ 644 w 716"/>
              <a:gd name="T97" fmla="*/ 213 h 382"/>
              <a:gd name="T98" fmla="*/ 654 w 716"/>
              <a:gd name="T99" fmla="*/ 221 h 382"/>
              <a:gd name="T100" fmla="*/ 660 w 716"/>
              <a:gd name="T101" fmla="*/ 208 h 382"/>
              <a:gd name="T102" fmla="*/ 651 w 716"/>
              <a:gd name="T103" fmla="*/ 191 h 382"/>
              <a:gd name="T104" fmla="*/ 705 w 716"/>
              <a:gd name="T105" fmla="*/ 249 h 382"/>
              <a:gd name="T106" fmla="*/ 704 w 716"/>
              <a:gd name="T107" fmla="*/ 243 h 382"/>
              <a:gd name="T108" fmla="*/ 699 w 716"/>
              <a:gd name="T109" fmla="*/ 243 h 382"/>
              <a:gd name="T110" fmla="*/ 689 w 716"/>
              <a:gd name="T111" fmla="*/ 259 h 382"/>
              <a:gd name="T112" fmla="*/ 693 w 716"/>
              <a:gd name="T113" fmla="*/ 268 h 382"/>
              <a:gd name="T114" fmla="*/ 699 w 716"/>
              <a:gd name="T115" fmla="*/ 272 h 382"/>
              <a:gd name="T116" fmla="*/ 716 w 716"/>
              <a:gd name="T117" fmla="*/ 251 h 382"/>
              <a:gd name="T118" fmla="*/ 623 w 716"/>
              <a:gd name="T119" fmla="*/ 369 h 382"/>
              <a:gd name="T120" fmla="*/ 620 w 716"/>
              <a:gd name="T121" fmla="*/ 379 h 382"/>
              <a:gd name="T122" fmla="*/ 626 w 716"/>
              <a:gd name="T123" fmla="*/ 382 h 382"/>
              <a:gd name="T124" fmla="*/ 630 w 716"/>
              <a:gd name="T125" fmla="*/ 37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6" h="382">
                <a:moveTo>
                  <a:pt x="0" y="23"/>
                </a:moveTo>
                <a:lnTo>
                  <a:pt x="2" y="21"/>
                </a:lnTo>
                <a:lnTo>
                  <a:pt x="6" y="13"/>
                </a:lnTo>
                <a:lnTo>
                  <a:pt x="8" y="0"/>
                </a:lnTo>
                <a:lnTo>
                  <a:pt x="3" y="6"/>
                </a:lnTo>
                <a:lnTo>
                  <a:pt x="0" y="23"/>
                </a:lnTo>
                <a:close/>
                <a:moveTo>
                  <a:pt x="578" y="313"/>
                </a:moveTo>
                <a:lnTo>
                  <a:pt x="568" y="306"/>
                </a:lnTo>
                <a:lnTo>
                  <a:pt x="560" y="297"/>
                </a:lnTo>
                <a:lnTo>
                  <a:pt x="554" y="287"/>
                </a:lnTo>
                <a:lnTo>
                  <a:pt x="540" y="272"/>
                </a:lnTo>
                <a:lnTo>
                  <a:pt x="520" y="255"/>
                </a:lnTo>
                <a:lnTo>
                  <a:pt x="511" y="251"/>
                </a:lnTo>
                <a:lnTo>
                  <a:pt x="507" y="245"/>
                </a:lnTo>
                <a:lnTo>
                  <a:pt x="502" y="242"/>
                </a:lnTo>
                <a:lnTo>
                  <a:pt x="499" y="237"/>
                </a:lnTo>
                <a:lnTo>
                  <a:pt x="489" y="232"/>
                </a:lnTo>
                <a:lnTo>
                  <a:pt x="484" y="223"/>
                </a:lnTo>
                <a:lnTo>
                  <a:pt x="474" y="211"/>
                </a:lnTo>
                <a:lnTo>
                  <a:pt x="473" y="207"/>
                </a:lnTo>
                <a:lnTo>
                  <a:pt x="473" y="201"/>
                </a:lnTo>
                <a:lnTo>
                  <a:pt x="471" y="196"/>
                </a:lnTo>
                <a:lnTo>
                  <a:pt x="466" y="191"/>
                </a:lnTo>
                <a:lnTo>
                  <a:pt x="463" y="183"/>
                </a:lnTo>
                <a:lnTo>
                  <a:pt x="458" y="178"/>
                </a:lnTo>
                <a:lnTo>
                  <a:pt x="450" y="175"/>
                </a:lnTo>
                <a:lnTo>
                  <a:pt x="439" y="169"/>
                </a:lnTo>
                <a:lnTo>
                  <a:pt x="411" y="137"/>
                </a:lnTo>
                <a:lnTo>
                  <a:pt x="399" y="125"/>
                </a:lnTo>
                <a:lnTo>
                  <a:pt x="387" y="128"/>
                </a:lnTo>
                <a:lnTo>
                  <a:pt x="378" y="121"/>
                </a:lnTo>
                <a:lnTo>
                  <a:pt x="367" y="110"/>
                </a:lnTo>
                <a:lnTo>
                  <a:pt x="364" y="113"/>
                </a:lnTo>
                <a:lnTo>
                  <a:pt x="363" y="120"/>
                </a:lnTo>
                <a:lnTo>
                  <a:pt x="364" y="125"/>
                </a:lnTo>
                <a:lnTo>
                  <a:pt x="369" y="128"/>
                </a:lnTo>
                <a:lnTo>
                  <a:pt x="372" y="132"/>
                </a:lnTo>
                <a:lnTo>
                  <a:pt x="369" y="140"/>
                </a:lnTo>
                <a:lnTo>
                  <a:pt x="369" y="147"/>
                </a:lnTo>
                <a:lnTo>
                  <a:pt x="379" y="163"/>
                </a:lnTo>
                <a:lnTo>
                  <a:pt x="382" y="175"/>
                </a:lnTo>
                <a:lnTo>
                  <a:pt x="388" y="184"/>
                </a:lnTo>
                <a:lnTo>
                  <a:pt x="395" y="193"/>
                </a:lnTo>
                <a:lnTo>
                  <a:pt x="402" y="202"/>
                </a:lnTo>
                <a:lnTo>
                  <a:pt x="415" y="225"/>
                </a:lnTo>
                <a:lnTo>
                  <a:pt x="420" y="234"/>
                </a:lnTo>
                <a:lnTo>
                  <a:pt x="427" y="238"/>
                </a:lnTo>
                <a:lnTo>
                  <a:pt x="443" y="260"/>
                </a:lnTo>
                <a:lnTo>
                  <a:pt x="450" y="265"/>
                </a:lnTo>
                <a:lnTo>
                  <a:pt x="459" y="269"/>
                </a:lnTo>
                <a:lnTo>
                  <a:pt x="474" y="281"/>
                </a:lnTo>
                <a:lnTo>
                  <a:pt x="484" y="286"/>
                </a:lnTo>
                <a:lnTo>
                  <a:pt x="489" y="295"/>
                </a:lnTo>
                <a:lnTo>
                  <a:pt x="498" y="300"/>
                </a:lnTo>
                <a:lnTo>
                  <a:pt x="512" y="307"/>
                </a:lnTo>
                <a:lnTo>
                  <a:pt x="514" y="310"/>
                </a:lnTo>
                <a:lnTo>
                  <a:pt x="514" y="316"/>
                </a:lnTo>
                <a:lnTo>
                  <a:pt x="516" y="321"/>
                </a:lnTo>
                <a:lnTo>
                  <a:pt x="525" y="328"/>
                </a:lnTo>
                <a:lnTo>
                  <a:pt x="536" y="332"/>
                </a:lnTo>
                <a:lnTo>
                  <a:pt x="537" y="336"/>
                </a:lnTo>
                <a:lnTo>
                  <a:pt x="539" y="338"/>
                </a:lnTo>
                <a:lnTo>
                  <a:pt x="545" y="338"/>
                </a:lnTo>
                <a:lnTo>
                  <a:pt x="549" y="339"/>
                </a:lnTo>
                <a:lnTo>
                  <a:pt x="564" y="351"/>
                </a:lnTo>
                <a:lnTo>
                  <a:pt x="571" y="349"/>
                </a:lnTo>
                <a:lnTo>
                  <a:pt x="577" y="349"/>
                </a:lnTo>
                <a:lnTo>
                  <a:pt x="584" y="346"/>
                </a:lnTo>
                <a:lnTo>
                  <a:pt x="589" y="339"/>
                </a:lnTo>
                <a:lnTo>
                  <a:pt x="587" y="321"/>
                </a:lnTo>
                <a:lnTo>
                  <a:pt x="578" y="313"/>
                </a:lnTo>
                <a:close/>
                <a:moveTo>
                  <a:pt x="596" y="140"/>
                </a:moveTo>
                <a:lnTo>
                  <a:pt x="596" y="144"/>
                </a:lnTo>
                <a:lnTo>
                  <a:pt x="591" y="156"/>
                </a:lnTo>
                <a:lnTo>
                  <a:pt x="589" y="162"/>
                </a:lnTo>
                <a:lnTo>
                  <a:pt x="581" y="172"/>
                </a:lnTo>
                <a:lnTo>
                  <a:pt x="586" y="170"/>
                </a:lnTo>
                <a:lnTo>
                  <a:pt x="591" y="167"/>
                </a:lnTo>
                <a:lnTo>
                  <a:pt x="596" y="160"/>
                </a:lnTo>
                <a:lnTo>
                  <a:pt x="594" y="158"/>
                </a:lnTo>
                <a:lnTo>
                  <a:pt x="595" y="152"/>
                </a:lnTo>
                <a:lnTo>
                  <a:pt x="598" y="147"/>
                </a:lnTo>
                <a:lnTo>
                  <a:pt x="604" y="144"/>
                </a:lnTo>
                <a:lnTo>
                  <a:pt x="600" y="141"/>
                </a:lnTo>
                <a:lnTo>
                  <a:pt x="596" y="140"/>
                </a:lnTo>
                <a:close/>
                <a:moveTo>
                  <a:pt x="651" y="191"/>
                </a:moveTo>
                <a:lnTo>
                  <a:pt x="656" y="174"/>
                </a:lnTo>
                <a:lnTo>
                  <a:pt x="654" y="171"/>
                </a:lnTo>
                <a:lnTo>
                  <a:pt x="648" y="168"/>
                </a:lnTo>
                <a:lnTo>
                  <a:pt x="634" y="173"/>
                </a:lnTo>
                <a:lnTo>
                  <a:pt x="632" y="177"/>
                </a:lnTo>
                <a:lnTo>
                  <a:pt x="640" y="178"/>
                </a:lnTo>
                <a:lnTo>
                  <a:pt x="644" y="182"/>
                </a:lnTo>
                <a:lnTo>
                  <a:pt x="634" y="192"/>
                </a:lnTo>
                <a:lnTo>
                  <a:pt x="626" y="194"/>
                </a:lnTo>
                <a:lnTo>
                  <a:pt x="628" y="202"/>
                </a:lnTo>
                <a:lnTo>
                  <a:pt x="632" y="209"/>
                </a:lnTo>
                <a:lnTo>
                  <a:pt x="644" y="213"/>
                </a:lnTo>
                <a:lnTo>
                  <a:pt x="649" y="222"/>
                </a:lnTo>
                <a:lnTo>
                  <a:pt x="654" y="221"/>
                </a:lnTo>
                <a:lnTo>
                  <a:pt x="659" y="212"/>
                </a:lnTo>
                <a:lnTo>
                  <a:pt x="660" y="208"/>
                </a:lnTo>
                <a:lnTo>
                  <a:pt x="656" y="196"/>
                </a:lnTo>
                <a:lnTo>
                  <a:pt x="651" y="191"/>
                </a:lnTo>
                <a:close/>
                <a:moveTo>
                  <a:pt x="709" y="251"/>
                </a:moveTo>
                <a:lnTo>
                  <a:pt x="705" y="249"/>
                </a:lnTo>
                <a:lnTo>
                  <a:pt x="704" y="247"/>
                </a:lnTo>
                <a:lnTo>
                  <a:pt x="704" y="243"/>
                </a:lnTo>
                <a:lnTo>
                  <a:pt x="705" y="240"/>
                </a:lnTo>
                <a:lnTo>
                  <a:pt x="699" y="243"/>
                </a:lnTo>
                <a:lnTo>
                  <a:pt x="687" y="245"/>
                </a:lnTo>
                <a:lnTo>
                  <a:pt x="689" y="259"/>
                </a:lnTo>
                <a:lnTo>
                  <a:pt x="688" y="266"/>
                </a:lnTo>
                <a:lnTo>
                  <a:pt x="693" y="268"/>
                </a:lnTo>
                <a:lnTo>
                  <a:pt x="695" y="272"/>
                </a:lnTo>
                <a:lnTo>
                  <a:pt x="699" y="272"/>
                </a:lnTo>
                <a:lnTo>
                  <a:pt x="710" y="269"/>
                </a:lnTo>
                <a:lnTo>
                  <a:pt x="716" y="251"/>
                </a:lnTo>
                <a:lnTo>
                  <a:pt x="709" y="251"/>
                </a:lnTo>
                <a:close/>
                <a:moveTo>
                  <a:pt x="623" y="369"/>
                </a:moveTo>
                <a:lnTo>
                  <a:pt x="619" y="377"/>
                </a:lnTo>
                <a:lnTo>
                  <a:pt x="620" y="379"/>
                </a:lnTo>
                <a:lnTo>
                  <a:pt x="622" y="381"/>
                </a:lnTo>
                <a:lnTo>
                  <a:pt x="626" y="382"/>
                </a:lnTo>
                <a:lnTo>
                  <a:pt x="630" y="378"/>
                </a:lnTo>
                <a:lnTo>
                  <a:pt x="630" y="373"/>
                </a:lnTo>
                <a:lnTo>
                  <a:pt x="623" y="3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7" name="Freeform 28"/>
          <p:cNvSpPr>
            <a:spLocks/>
          </p:cNvSpPr>
          <p:nvPr/>
        </p:nvSpPr>
        <p:spPr bwMode="auto">
          <a:xfrm>
            <a:off x="9009667" y="3134820"/>
            <a:ext cx="273771" cy="150747"/>
          </a:xfrm>
          <a:custGeom>
            <a:avLst/>
            <a:gdLst>
              <a:gd name="T0" fmla="*/ 762 w 787"/>
              <a:gd name="T1" fmla="*/ 350 h 434"/>
              <a:gd name="T2" fmla="*/ 766 w 787"/>
              <a:gd name="T3" fmla="*/ 284 h 434"/>
              <a:gd name="T4" fmla="*/ 752 w 787"/>
              <a:gd name="T5" fmla="*/ 269 h 434"/>
              <a:gd name="T6" fmla="*/ 717 w 787"/>
              <a:gd name="T7" fmla="*/ 277 h 434"/>
              <a:gd name="T8" fmla="*/ 671 w 787"/>
              <a:gd name="T9" fmla="*/ 274 h 434"/>
              <a:gd name="T10" fmla="*/ 632 w 787"/>
              <a:gd name="T11" fmla="*/ 255 h 434"/>
              <a:gd name="T12" fmla="*/ 612 w 787"/>
              <a:gd name="T13" fmla="*/ 248 h 434"/>
              <a:gd name="T14" fmla="*/ 594 w 787"/>
              <a:gd name="T15" fmla="*/ 261 h 434"/>
              <a:gd name="T16" fmla="*/ 569 w 787"/>
              <a:gd name="T17" fmla="*/ 248 h 434"/>
              <a:gd name="T18" fmla="*/ 561 w 787"/>
              <a:gd name="T19" fmla="*/ 265 h 434"/>
              <a:gd name="T20" fmla="*/ 528 w 787"/>
              <a:gd name="T21" fmla="*/ 227 h 434"/>
              <a:gd name="T22" fmla="*/ 472 w 787"/>
              <a:gd name="T23" fmla="*/ 217 h 434"/>
              <a:gd name="T24" fmla="*/ 471 w 787"/>
              <a:gd name="T25" fmla="*/ 192 h 434"/>
              <a:gd name="T26" fmla="*/ 438 w 787"/>
              <a:gd name="T27" fmla="*/ 194 h 434"/>
              <a:gd name="T28" fmla="*/ 407 w 787"/>
              <a:gd name="T29" fmla="*/ 176 h 434"/>
              <a:gd name="T30" fmla="*/ 375 w 787"/>
              <a:gd name="T31" fmla="*/ 145 h 434"/>
              <a:gd name="T32" fmla="*/ 348 w 787"/>
              <a:gd name="T33" fmla="*/ 119 h 434"/>
              <a:gd name="T34" fmla="*/ 304 w 787"/>
              <a:gd name="T35" fmla="*/ 116 h 434"/>
              <a:gd name="T36" fmla="*/ 257 w 787"/>
              <a:gd name="T37" fmla="*/ 83 h 434"/>
              <a:gd name="T38" fmla="*/ 175 w 787"/>
              <a:gd name="T39" fmla="*/ 34 h 434"/>
              <a:gd name="T40" fmla="*/ 153 w 787"/>
              <a:gd name="T41" fmla="*/ 6 h 434"/>
              <a:gd name="T42" fmla="*/ 86 w 787"/>
              <a:gd name="T43" fmla="*/ 31 h 434"/>
              <a:gd name="T44" fmla="*/ 62 w 787"/>
              <a:gd name="T45" fmla="*/ 23 h 434"/>
              <a:gd name="T46" fmla="*/ 45 w 787"/>
              <a:gd name="T47" fmla="*/ 28 h 434"/>
              <a:gd name="T48" fmla="*/ 15 w 787"/>
              <a:gd name="T49" fmla="*/ 71 h 434"/>
              <a:gd name="T50" fmla="*/ 10 w 787"/>
              <a:gd name="T51" fmla="*/ 129 h 434"/>
              <a:gd name="T52" fmla="*/ 0 w 787"/>
              <a:gd name="T53" fmla="*/ 163 h 434"/>
              <a:gd name="T54" fmla="*/ 28 w 787"/>
              <a:gd name="T55" fmla="*/ 185 h 434"/>
              <a:gd name="T56" fmla="*/ 46 w 787"/>
              <a:gd name="T57" fmla="*/ 185 h 434"/>
              <a:gd name="T58" fmla="*/ 70 w 787"/>
              <a:gd name="T59" fmla="*/ 198 h 434"/>
              <a:gd name="T60" fmla="*/ 116 w 787"/>
              <a:gd name="T61" fmla="*/ 226 h 434"/>
              <a:gd name="T62" fmla="*/ 162 w 787"/>
              <a:gd name="T63" fmla="*/ 259 h 434"/>
              <a:gd name="T64" fmla="*/ 191 w 787"/>
              <a:gd name="T65" fmla="*/ 268 h 434"/>
              <a:gd name="T66" fmla="*/ 226 w 787"/>
              <a:gd name="T67" fmla="*/ 283 h 434"/>
              <a:gd name="T68" fmla="*/ 267 w 787"/>
              <a:gd name="T69" fmla="*/ 301 h 434"/>
              <a:gd name="T70" fmla="*/ 318 w 787"/>
              <a:gd name="T71" fmla="*/ 322 h 434"/>
              <a:gd name="T72" fmla="*/ 338 w 787"/>
              <a:gd name="T73" fmla="*/ 315 h 434"/>
              <a:gd name="T74" fmla="*/ 380 w 787"/>
              <a:gd name="T75" fmla="*/ 318 h 434"/>
              <a:gd name="T76" fmla="*/ 435 w 787"/>
              <a:gd name="T77" fmla="*/ 327 h 434"/>
              <a:gd name="T78" fmla="*/ 455 w 787"/>
              <a:gd name="T79" fmla="*/ 355 h 434"/>
              <a:gd name="T80" fmla="*/ 500 w 787"/>
              <a:gd name="T81" fmla="*/ 380 h 434"/>
              <a:gd name="T82" fmla="*/ 511 w 787"/>
              <a:gd name="T83" fmla="*/ 390 h 434"/>
              <a:gd name="T84" fmla="*/ 545 w 787"/>
              <a:gd name="T85" fmla="*/ 383 h 434"/>
              <a:gd name="T86" fmla="*/ 564 w 787"/>
              <a:gd name="T87" fmla="*/ 404 h 434"/>
              <a:gd name="T88" fmla="*/ 600 w 787"/>
              <a:gd name="T89" fmla="*/ 407 h 434"/>
              <a:gd name="T90" fmla="*/ 641 w 787"/>
              <a:gd name="T91" fmla="*/ 419 h 434"/>
              <a:gd name="T92" fmla="*/ 686 w 787"/>
              <a:gd name="T93" fmla="*/ 414 h 434"/>
              <a:gd name="T94" fmla="*/ 723 w 787"/>
              <a:gd name="T95" fmla="*/ 427 h 434"/>
              <a:gd name="T96" fmla="*/ 762 w 787"/>
              <a:gd name="T97" fmla="*/ 426 h 434"/>
              <a:gd name="T98" fmla="*/ 785 w 787"/>
              <a:gd name="T99" fmla="*/ 41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7" h="434">
                <a:moveTo>
                  <a:pt x="785" y="386"/>
                </a:moveTo>
                <a:lnTo>
                  <a:pt x="778" y="373"/>
                </a:lnTo>
                <a:lnTo>
                  <a:pt x="764" y="355"/>
                </a:lnTo>
                <a:lnTo>
                  <a:pt x="762" y="350"/>
                </a:lnTo>
                <a:lnTo>
                  <a:pt x="761" y="321"/>
                </a:lnTo>
                <a:lnTo>
                  <a:pt x="762" y="304"/>
                </a:lnTo>
                <a:lnTo>
                  <a:pt x="764" y="296"/>
                </a:lnTo>
                <a:lnTo>
                  <a:pt x="766" y="284"/>
                </a:lnTo>
                <a:lnTo>
                  <a:pt x="765" y="278"/>
                </a:lnTo>
                <a:lnTo>
                  <a:pt x="764" y="274"/>
                </a:lnTo>
                <a:lnTo>
                  <a:pt x="760" y="271"/>
                </a:lnTo>
                <a:lnTo>
                  <a:pt x="752" y="269"/>
                </a:lnTo>
                <a:lnTo>
                  <a:pt x="743" y="269"/>
                </a:lnTo>
                <a:lnTo>
                  <a:pt x="737" y="269"/>
                </a:lnTo>
                <a:lnTo>
                  <a:pt x="722" y="276"/>
                </a:lnTo>
                <a:lnTo>
                  <a:pt x="717" y="277"/>
                </a:lnTo>
                <a:lnTo>
                  <a:pt x="710" y="276"/>
                </a:lnTo>
                <a:lnTo>
                  <a:pt x="701" y="276"/>
                </a:lnTo>
                <a:lnTo>
                  <a:pt x="685" y="276"/>
                </a:lnTo>
                <a:lnTo>
                  <a:pt x="671" y="274"/>
                </a:lnTo>
                <a:lnTo>
                  <a:pt x="659" y="264"/>
                </a:lnTo>
                <a:lnTo>
                  <a:pt x="650" y="260"/>
                </a:lnTo>
                <a:lnTo>
                  <a:pt x="641" y="257"/>
                </a:lnTo>
                <a:lnTo>
                  <a:pt x="632" y="255"/>
                </a:lnTo>
                <a:lnTo>
                  <a:pt x="629" y="249"/>
                </a:lnTo>
                <a:lnTo>
                  <a:pt x="625" y="247"/>
                </a:lnTo>
                <a:lnTo>
                  <a:pt x="617" y="246"/>
                </a:lnTo>
                <a:lnTo>
                  <a:pt x="612" y="248"/>
                </a:lnTo>
                <a:lnTo>
                  <a:pt x="611" y="261"/>
                </a:lnTo>
                <a:lnTo>
                  <a:pt x="609" y="263"/>
                </a:lnTo>
                <a:lnTo>
                  <a:pt x="602" y="264"/>
                </a:lnTo>
                <a:lnTo>
                  <a:pt x="594" y="261"/>
                </a:lnTo>
                <a:lnTo>
                  <a:pt x="583" y="255"/>
                </a:lnTo>
                <a:lnTo>
                  <a:pt x="578" y="247"/>
                </a:lnTo>
                <a:lnTo>
                  <a:pt x="574" y="245"/>
                </a:lnTo>
                <a:lnTo>
                  <a:pt x="569" y="248"/>
                </a:lnTo>
                <a:lnTo>
                  <a:pt x="570" y="257"/>
                </a:lnTo>
                <a:lnTo>
                  <a:pt x="571" y="264"/>
                </a:lnTo>
                <a:lnTo>
                  <a:pt x="565" y="266"/>
                </a:lnTo>
                <a:lnTo>
                  <a:pt x="561" y="265"/>
                </a:lnTo>
                <a:lnTo>
                  <a:pt x="557" y="258"/>
                </a:lnTo>
                <a:lnTo>
                  <a:pt x="546" y="242"/>
                </a:lnTo>
                <a:lnTo>
                  <a:pt x="536" y="233"/>
                </a:lnTo>
                <a:lnTo>
                  <a:pt x="528" y="227"/>
                </a:lnTo>
                <a:lnTo>
                  <a:pt x="504" y="227"/>
                </a:lnTo>
                <a:lnTo>
                  <a:pt x="485" y="226"/>
                </a:lnTo>
                <a:lnTo>
                  <a:pt x="477" y="223"/>
                </a:lnTo>
                <a:lnTo>
                  <a:pt x="472" y="217"/>
                </a:lnTo>
                <a:lnTo>
                  <a:pt x="473" y="204"/>
                </a:lnTo>
                <a:lnTo>
                  <a:pt x="475" y="195"/>
                </a:lnTo>
                <a:lnTo>
                  <a:pt x="475" y="193"/>
                </a:lnTo>
                <a:lnTo>
                  <a:pt x="471" y="192"/>
                </a:lnTo>
                <a:lnTo>
                  <a:pt x="466" y="191"/>
                </a:lnTo>
                <a:lnTo>
                  <a:pt x="447" y="197"/>
                </a:lnTo>
                <a:lnTo>
                  <a:pt x="441" y="196"/>
                </a:lnTo>
                <a:lnTo>
                  <a:pt x="438" y="194"/>
                </a:lnTo>
                <a:lnTo>
                  <a:pt x="433" y="192"/>
                </a:lnTo>
                <a:lnTo>
                  <a:pt x="429" y="190"/>
                </a:lnTo>
                <a:lnTo>
                  <a:pt x="426" y="186"/>
                </a:lnTo>
                <a:lnTo>
                  <a:pt x="407" y="176"/>
                </a:lnTo>
                <a:lnTo>
                  <a:pt x="402" y="170"/>
                </a:lnTo>
                <a:lnTo>
                  <a:pt x="391" y="163"/>
                </a:lnTo>
                <a:lnTo>
                  <a:pt x="383" y="159"/>
                </a:lnTo>
                <a:lnTo>
                  <a:pt x="375" y="145"/>
                </a:lnTo>
                <a:lnTo>
                  <a:pt x="368" y="133"/>
                </a:lnTo>
                <a:lnTo>
                  <a:pt x="364" y="126"/>
                </a:lnTo>
                <a:lnTo>
                  <a:pt x="356" y="121"/>
                </a:lnTo>
                <a:lnTo>
                  <a:pt x="348" y="119"/>
                </a:lnTo>
                <a:lnTo>
                  <a:pt x="336" y="125"/>
                </a:lnTo>
                <a:lnTo>
                  <a:pt x="326" y="129"/>
                </a:lnTo>
                <a:lnTo>
                  <a:pt x="318" y="130"/>
                </a:lnTo>
                <a:lnTo>
                  <a:pt x="304" y="116"/>
                </a:lnTo>
                <a:lnTo>
                  <a:pt x="291" y="102"/>
                </a:lnTo>
                <a:lnTo>
                  <a:pt x="278" y="89"/>
                </a:lnTo>
                <a:lnTo>
                  <a:pt x="270" y="83"/>
                </a:lnTo>
                <a:lnTo>
                  <a:pt x="257" y="83"/>
                </a:lnTo>
                <a:lnTo>
                  <a:pt x="241" y="76"/>
                </a:lnTo>
                <a:lnTo>
                  <a:pt x="219" y="60"/>
                </a:lnTo>
                <a:lnTo>
                  <a:pt x="201" y="48"/>
                </a:lnTo>
                <a:lnTo>
                  <a:pt x="175" y="34"/>
                </a:lnTo>
                <a:lnTo>
                  <a:pt x="168" y="29"/>
                </a:lnTo>
                <a:lnTo>
                  <a:pt x="165" y="24"/>
                </a:lnTo>
                <a:lnTo>
                  <a:pt x="160" y="15"/>
                </a:lnTo>
                <a:lnTo>
                  <a:pt x="153" y="6"/>
                </a:lnTo>
                <a:lnTo>
                  <a:pt x="136" y="2"/>
                </a:lnTo>
                <a:lnTo>
                  <a:pt x="115" y="0"/>
                </a:lnTo>
                <a:lnTo>
                  <a:pt x="96" y="5"/>
                </a:lnTo>
                <a:lnTo>
                  <a:pt x="86" y="31"/>
                </a:lnTo>
                <a:lnTo>
                  <a:pt x="80" y="37"/>
                </a:lnTo>
                <a:lnTo>
                  <a:pt x="74" y="37"/>
                </a:lnTo>
                <a:lnTo>
                  <a:pt x="68" y="30"/>
                </a:lnTo>
                <a:lnTo>
                  <a:pt x="62" y="23"/>
                </a:lnTo>
                <a:lnTo>
                  <a:pt x="58" y="22"/>
                </a:lnTo>
                <a:lnTo>
                  <a:pt x="52" y="23"/>
                </a:lnTo>
                <a:lnTo>
                  <a:pt x="47" y="26"/>
                </a:lnTo>
                <a:lnTo>
                  <a:pt x="45" y="28"/>
                </a:lnTo>
                <a:lnTo>
                  <a:pt x="35" y="43"/>
                </a:lnTo>
                <a:lnTo>
                  <a:pt x="30" y="47"/>
                </a:lnTo>
                <a:lnTo>
                  <a:pt x="25" y="53"/>
                </a:lnTo>
                <a:lnTo>
                  <a:pt x="15" y="71"/>
                </a:lnTo>
                <a:lnTo>
                  <a:pt x="10" y="87"/>
                </a:lnTo>
                <a:lnTo>
                  <a:pt x="8" y="103"/>
                </a:lnTo>
                <a:lnTo>
                  <a:pt x="10" y="114"/>
                </a:lnTo>
                <a:lnTo>
                  <a:pt x="10" y="129"/>
                </a:lnTo>
                <a:lnTo>
                  <a:pt x="6" y="136"/>
                </a:lnTo>
                <a:lnTo>
                  <a:pt x="3" y="139"/>
                </a:lnTo>
                <a:lnTo>
                  <a:pt x="0" y="150"/>
                </a:lnTo>
                <a:lnTo>
                  <a:pt x="0" y="163"/>
                </a:lnTo>
                <a:lnTo>
                  <a:pt x="2" y="167"/>
                </a:lnTo>
                <a:lnTo>
                  <a:pt x="10" y="173"/>
                </a:lnTo>
                <a:lnTo>
                  <a:pt x="18" y="179"/>
                </a:lnTo>
                <a:lnTo>
                  <a:pt x="28" y="185"/>
                </a:lnTo>
                <a:lnTo>
                  <a:pt x="38" y="191"/>
                </a:lnTo>
                <a:lnTo>
                  <a:pt x="43" y="191"/>
                </a:lnTo>
                <a:lnTo>
                  <a:pt x="44" y="188"/>
                </a:lnTo>
                <a:lnTo>
                  <a:pt x="46" y="185"/>
                </a:lnTo>
                <a:lnTo>
                  <a:pt x="52" y="187"/>
                </a:lnTo>
                <a:lnTo>
                  <a:pt x="62" y="192"/>
                </a:lnTo>
                <a:lnTo>
                  <a:pt x="68" y="197"/>
                </a:lnTo>
                <a:lnTo>
                  <a:pt x="70" y="198"/>
                </a:lnTo>
                <a:lnTo>
                  <a:pt x="85" y="207"/>
                </a:lnTo>
                <a:lnTo>
                  <a:pt x="97" y="213"/>
                </a:lnTo>
                <a:lnTo>
                  <a:pt x="112" y="221"/>
                </a:lnTo>
                <a:lnTo>
                  <a:pt x="116" y="226"/>
                </a:lnTo>
                <a:lnTo>
                  <a:pt x="120" y="231"/>
                </a:lnTo>
                <a:lnTo>
                  <a:pt x="128" y="238"/>
                </a:lnTo>
                <a:lnTo>
                  <a:pt x="147" y="250"/>
                </a:lnTo>
                <a:lnTo>
                  <a:pt x="162" y="259"/>
                </a:lnTo>
                <a:lnTo>
                  <a:pt x="174" y="266"/>
                </a:lnTo>
                <a:lnTo>
                  <a:pt x="184" y="271"/>
                </a:lnTo>
                <a:lnTo>
                  <a:pt x="187" y="270"/>
                </a:lnTo>
                <a:lnTo>
                  <a:pt x="191" y="268"/>
                </a:lnTo>
                <a:lnTo>
                  <a:pt x="195" y="266"/>
                </a:lnTo>
                <a:lnTo>
                  <a:pt x="200" y="267"/>
                </a:lnTo>
                <a:lnTo>
                  <a:pt x="207" y="271"/>
                </a:lnTo>
                <a:lnTo>
                  <a:pt x="226" y="283"/>
                </a:lnTo>
                <a:lnTo>
                  <a:pt x="243" y="293"/>
                </a:lnTo>
                <a:lnTo>
                  <a:pt x="258" y="291"/>
                </a:lnTo>
                <a:lnTo>
                  <a:pt x="263" y="293"/>
                </a:lnTo>
                <a:lnTo>
                  <a:pt x="267" y="301"/>
                </a:lnTo>
                <a:lnTo>
                  <a:pt x="271" y="309"/>
                </a:lnTo>
                <a:lnTo>
                  <a:pt x="290" y="315"/>
                </a:lnTo>
                <a:lnTo>
                  <a:pt x="303" y="317"/>
                </a:lnTo>
                <a:lnTo>
                  <a:pt x="318" y="322"/>
                </a:lnTo>
                <a:lnTo>
                  <a:pt x="325" y="325"/>
                </a:lnTo>
                <a:lnTo>
                  <a:pt x="332" y="321"/>
                </a:lnTo>
                <a:lnTo>
                  <a:pt x="332" y="317"/>
                </a:lnTo>
                <a:lnTo>
                  <a:pt x="338" y="315"/>
                </a:lnTo>
                <a:lnTo>
                  <a:pt x="348" y="316"/>
                </a:lnTo>
                <a:lnTo>
                  <a:pt x="366" y="322"/>
                </a:lnTo>
                <a:lnTo>
                  <a:pt x="374" y="324"/>
                </a:lnTo>
                <a:lnTo>
                  <a:pt x="380" y="318"/>
                </a:lnTo>
                <a:lnTo>
                  <a:pt x="392" y="315"/>
                </a:lnTo>
                <a:lnTo>
                  <a:pt x="397" y="312"/>
                </a:lnTo>
                <a:lnTo>
                  <a:pt x="411" y="319"/>
                </a:lnTo>
                <a:lnTo>
                  <a:pt x="435" y="327"/>
                </a:lnTo>
                <a:lnTo>
                  <a:pt x="448" y="333"/>
                </a:lnTo>
                <a:lnTo>
                  <a:pt x="451" y="338"/>
                </a:lnTo>
                <a:lnTo>
                  <a:pt x="454" y="343"/>
                </a:lnTo>
                <a:lnTo>
                  <a:pt x="455" y="355"/>
                </a:lnTo>
                <a:lnTo>
                  <a:pt x="460" y="360"/>
                </a:lnTo>
                <a:lnTo>
                  <a:pt x="485" y="373"/>
                </a:lnTo>
                <a:lnTo>
                  <a:pt x="494" y="379"/>
                </a:lnTo>
                <a:lnTo>
                  <a:pt x="500" y="380"/>
                </a:lnTo>
                <a:lnTo>
                  <a:pt x="503" y="380"/>
                </a:lnTo>
                <a:lnTo>
                  <a:pt x="506" y="382"/>
                </a:lnTo>
                <a:lnTo>
                  <a:pt x="509" y="389"/>
                </a:lnTo>
                <a:lnTo>
                  <a:pt x="511" y="390"/>
                </a:lnTo>
                <a:lnTo>
                  <a:pt x="516" y="392"/>
                </a:lnTo>
                <a:lnTo>
                  <a:pt x="521" y="393"/>
                </a:lnTo>
                <a:lnTo>
                  <a:pt x="535" y="387"/>
                </a:lnTo>
                <a:lnTo>
                  <a:pt x="545" y="383"/>
                </a:lnTo>
                <a:lnTo>
                  <a:pt x="553" y="384"/>
                </a:lnTo>
                <a:lnTo>
                  <a:pt x="558" y="389"/>
                </a:lnTo>
                <a:lnTo>
                  <a:pt x="560" y="396"/>
                </a:lnTo>
                <a:lnTo>
                  <a:pt x="564" y="404"/>
                </a:lnTo>
                <a:lnTo>
                  <a:pt x="570" y="408"/>
                </a:lnTo>
                <a:lnTo>
                  <a:pt x="576" y="408"/>
                </a:lnTo>
                <a:lnTo>
                  <a:pt x="589" y="403"/>
                </a:lnTo>
                <a:lnTo>
                  <a:pt x="600" y="407"/>
                </a:lnTo>
                <a:lnTo>
                  <a:pt x="611" y="408"/>
                </a:lnTo>
                <a:lnTo>
                  <a:pt x="624" y="411"/>
                </a:lnTo>
                <a:lnTo>
                  <a:pt x="628" y="413"/>
                </a:lnTo>
                <a:lnTo>
                  <a:pt x="641" y="419"/>
                </a:lnTo>
                <a:lnTo>
                  <a:pt x="657" y="426"/>
                </a:lnTo>
                <a:lnTo>
                  <a:pt x="662" y="425"/>
                </a:lnTo>
                <a:lnTo>
                  <a:pt x="683" y="413"/>
                </a:lnTo>
                <a:lnTo>
                  <a:pt x="686" y="414"/>
                </a:lnTo>
                <a:lnTo>
                  <a:pt x="692" y="426"/>
                </a:lnTo>
                <a:lnTo>
                  <a:pt x="700" y="430"/>
                </a:lnTo>
                <a:lnTo>
                  <a:pt x="712" y="434"/>
                </a:lnTo>
                <a:lnTo>
                  <a:pt x="723" y="427"/>
                </a:lnTo>
                <a:lnTo>
                  <a:pt x="732" y="429"/>
                </a:lnTo>
                <a:lnTo>
                  <a:pt x="743" y="430"/>
                </a:lnTo>
                <a:lnTo>
                  <a:pt x="753" y="426"/>
                </a:lnTo>
                <a:lnTo>
                  <a:pt x="762" y="426"/>
                </a:lnTo>
                <a:lnTo>
                  <a:pt x="777" y="431"/>
                </a:lnTo>
                <a:lnTo>
                  <a:pt x="779" y="430"/>
                </a:lnTo>
                <a:lnTo>
                  <a:pt x="781" y="426"/>
                </a:lnTo>
                <a:lnTo>
                  <a:pt x="785" y="410"/>
                </a:lnTo>
                <a:lnTo>
                  <a:pt x="787" y="395"/>
                </a:lnTo>
                <a:lnTo>
                  <a:pt x="785" y="38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8" name="Freeform 29"/>
          <p:cNvSpPr>
            <a:spLocks noEditPoints="1"/>
          </p:cNvSpPr>
          <p:nvPr/>
        </p:nvSpPr>
        <p:spPr bwMode="auto">
          <a:xfrm>
            <a:off x="9441116" y="3204127"/>
            <a:ext cx="287632" cy="698290"/>
          </a:xfrm>
          <a:custGeom>
            <a:avLst/>
            <a:gdLst>
              <a:gd name="T0" fmla="*/ 738 w 833"/>
              <a:gd name="T1" fmla="*/ 757 h 2012"/>
              <a:gd name="T2" fmla="*/ 654 w 833"/>
              <a:gd name="T3" fmla="*/ 693 h 2012"/>
              <a:gd name="T4" fmla="*/ 654 w 833"/>
              <a:gd name="T5" fmla="*/ 591 h 2012"/>
              <a:gd name="T6" fmla="*/ 568 w 833"/>
              <a:gd name="T7" fmla="*/ 505 h 2012"/>
              <a:gd name="T8" fmla="*/ 481 w 833"/>
              <a:gd name="T9" fmla="*/ 495 h 2012"/>
              <a:gd name="T10" fmla="*/ 458 w 833"/>
              <a:gd name="T11" fmla="*/ 399 h 2012"/>
              <a:gd name="T12" fmla="*/ 502 w 833"/>
              <a:gd name="T13" fmla="*/ 318 h 2012"/>
              <a:gd name="T14" fmla="*/ 525 w 833"/>
              <a:gd name="T15" fmla="*/ 225 h 2012"/>
              <a:gd name="T16" fmla="*/ 471 w 833"/>
              <a:gd name="T17" fmla="*/ 101 h 2012"/>
              <a:gd name="T18" fmla="*/ 396 w 833"/>
              <a:gd name="T19" fmla="*/ 18 h 2012"/>
              <a:gd name="T20" fmla="*/ 366 w 833"/>
              <a:gd name="T21" fmla="*/ 58 h 2012"/>
              <a:gd name="T22" fmla="*/ 347 w 833"/>
              <a:gd name="T23" fmla="*/ 149 h 2012"/>
              <a:gd name="T24" fmla="*/ 196 w 833"/>
              <a:gd name="T25" fmla="*/ 203 h 2012"/>
              <a:gd name="T26" fmla="*/ 183 w 833"/>
              <a:gd name="T27" fmla="*/ 315 h 2012"/>
              <a:gd name="T28" fmla="*/ 166 w 833"/>
              <a:gd name="T29" fmla="*/ 420 h 2012"/>
              <a:gd name="T30" fmla="*/ 84 w 833"/>
              <a:gd name="T31" fmla="*/ 491 h 2012"/>
              <a:gd name="T32" fmla="*/ 68 w 833"/>
              <a:gd name="T33" fmla="*/ 593 h 2012"/>
              <a:gd name="T34" fmla="*/ 64 w 833"/>
              <a:gd name="T35" fmla="*/ 703 h 2012"/>
              <a:gd name="T36" fmla="*/ 42 w 833"/>
              <a:gd name="T37" fmla="*/ 779 h 2012"/>
              <a:gd name="T38" fmla="*/ 14 w 833"/>
              <a:gd name="T39" fmla="*/ 819 h 2012"/>
              <a:gd name="T40" fmla="*/ 71 w 833"/>
              <a:gd name="T41" fmla="*/ 896 h 2012"/>
              <a:gd name="T42" fmla="*/ 114 w 833"/>
              <a:gd name="T43" fmla="*/ 931 h 2012"/>
              <a:gd name="T44" fmla="*/ 178 w 833"/>
              <a:gd name="T45" fmla="*/ 970 h 2012"/>
              <a:gd name="T46" fmla="*/ 196 w 833"/>
              <a:gd name="T47" fmla="*/ 1038 h 2012"/>
              <a:gd name="T48" fmla="*/ 251 w 833"/>
              <a:gd name="T49" fmla="*/ 1114 h 2012"/>
              <a:gd name="T50" fmla="*/ 265 w 833"/>
              <a:gd name="T51" fmla="*/ 1351 h 2012"/>
              <a:gd name="T52" fmla="*/ 301 w 833"/>
              <a:gd name="T53" fmla="*/ 1362 h 2012"/>
              <a:gd name="T54" fmla="*/ 364 w 833"/>
              <a:gd name="T55" fmla="*/ 1341 h 2012"/>
              <a:gd name="T56" fmla="*/ 435 w 833"/>
              <a:gd name="T57" fmla="*/ 1314 h 2012"/>
              <a:gd name="T58" fmla="*/ 490 w 833"/>
              <a:gd name="T59" fmla="*/ 1275 h 2012"/>
              <a:gd name="T60" fmla="*/ 537 w 833"/>
              <a:gd name="T61" fmla="*/ 1271 h 2012"/>
              <a:gd name="T62" fmla="*/ 599 w 833"/>
              <a:gd name="T63" fmla="*/ 1426 h 2012"/>
              <a:gd name="T64" fmla="*/ 655 w 833"/>
              <a:gd name="T65" fmla="*/ 1605 h 2012"/>
              <a:gd name="T66" fmla="*/ 717 w 833"/>
              <a:gd name="T67" fmla="*/ 1746 h 2012"/>
              <a:gd name="T68" fmla="*/ 738 w 833"/>
              <a:gd name="T69" fmla="*/ 1811 h 2012"/>
              <a:gd name="T70" fmla="*/ 719 w 833"/>
              <a:gd name="T71" fmla="*/ 1960 h 2012"/>
              <a:gd name="T72" fmla="*/ 762 w 833"/>
              <a:gd name="T73" fmla="*/ 1900 h 2012"/>
              <a:gd name="T74" fmla="*/ 785 w 833"/>
              <a:gd name="T75" fmla="*/ 1723 h 2012"/>
              <a:gd name="T76" fmla="*/ 734 w 833"/>
              <a:gd name="T77" fmla="*/ 1573 h 2012"/>
              <a:gd name="T78" fmla="*/ 665 w 833"/>
              <a:gd name="T79" fmla="*/ 1421 h 2012"/>
              <a:gd name="T80" fmla="*/ 677 w 833"/>
              <a:gd name="T81" fmla="*/ 1318 h 2012"/>
              <a:gd name="T82" fmla="*/ 564 w 833"/>
              <a:gd name="T83" fmla="*/ 1157 h 2012"/>
              <a:gd name="T84" fmla="*/ 537 w 833"/>
              <a:gd name="T85" fmla="*/ 1082 h 2012"/>
              <a:gd name="T86" fmla="*/ 570 w 833"/>
              <a:gd name="T87" fmla="*/ 945 h 2012"/>
              <a:gd name="T88" fmla="*/ 658 w 833"/>
              <a:gd name="T89" fmla="*/ 912 h 2012"/>
              <a:gd name="T90" fmla="*/ 711 w 833"/>
              <a:gd name="T91" fmla="*/ 885 h 2012"/>
              <a:gd name="T92" fmla="*/ 790 w 833"/>
              <a:gd name="T93" fmla="*/ 831 h 2012"/>
              <a:gd name="T94" fmla="*/ 833 w 833"/>
              <a:gd name="T95" fmla="*/ 751 h 2012"/>
              <a:gd name="T96" fmla="*/ 141 w 833"/>
              <a:gd name="T97" fmla="*/ 931 h 2012"/>
              <a:gd name="T98" fmla="*/ 170 w 833"/>
              <a:gd name="T99" fmla="*/ 982 h 2012"/>
              <a:gd name="T100" fmla="*/ 563 w 833"/>
              <a:gd name="T101" fmla="*/ 1297 h 2012"/>
              <a:gd name="T102" fmla="*/ 295 w 833"/>
              <a:gd name="T103" fmla="*/ 1336 h 2012"/>
              <a:gd name="T104" fmla="*/ 669 w 833"/>
              <a:gd name="T105" fmla="*/ 1655 h 2012"/>
              <a:gd name="T106" fmla="*/ 683 w 833"/>
              <a:gd name="T107" fmla="*/ 1727 h 2012"/>
              <a:gd name="T108" fmla="*/ 665 w 833"/>
              <a:gd name="T109" fmla="*/ 1753 h 2012"/>
              <a:gd name="T110" fmla="*/ 700 w 833"/>
              <a:gd name="T111" fmla="*/ 1774 h 2012"/>
              <a:gd name="T112" fmla="*/ 694 w 833"/>
              <a:gd name="T113" fmla="*/ 1805 h 2012"/>
              <a:gd name="T114" fmla="*/ 687 w 833"/>
              <a:gd name="T115" fmla="*/ 1806 h 2012"/>
              <a:gd name="T116" fmla="*/ 694 w 833"/>
              <a:gd name="T117" fmla="*/ 1915 h 2012"/>
              <a:gd name="T118" fmla="*/ 699 w 833"/>
              <a:gd name="T119" fmla="*/ 1994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" h="2012">
                <a:moveTo>
                  <a:pt x="830" y="735"/>
                </a:moveTo>
                <a:lnTo>
                  <a:pt x="829" y="732"/>
                </a:lnTo>
                <a:lnTo>
                  <a:pt x="828" y="731"/>
                </a:lnTo>
                <a:lnTo>
                  <a:pt x="824" y="730"/>
                </a:lnTo>
                <a:lnTo>
                  <a:pt x="819" y="732"/>
                </a:lnTo>
                <a:lnTo>
                  <a:pt x="803" y="741"/>
                </a:lnTo>
                <a:lnTo>
                  <a:pt x="791" y="758"/>
                </a:lnTo>
                <a:lnTo>
                  <a:pt x="785" y="761"/>
                </a:lnTo>
                <a:lnTo>
                  <a:pt x="778" y="763"/>
                </a:lnTo>
                <a:lnTo>
                  <a:pt x="770" y="760"/>
                </a:lnTo>
                <a:lnTo>
                  <a:pt x="761" y="758"/>
                </a:lnTo>
                <a:lnTo>
                  <a:pt x="748" y="762"/>
                </a:lnTo>
                <a:lnTo>
                  <a:pt x="741" y="760"/>
                </a:lnTo>
                <a:lnTo>
                  <a:pt x="738" y="757"/>
                </a:lnTo>
                <a:lnTo>
                  <a:pt x="735" y="752"/>
                </a:lnTo>
                <a:lnTo>
                  <a:pt x="736" y="745"/>
                </a:lnTo>
                <a:lnTo>
                  <a:pt x="734" y="740"/>
                </a:lnTo>
                <a:lnTo>
                  <a:pt x="729" y="738"/>
                </a:lnTo>
                <a:lnTo>
                  <a:pt x="723" y="736"/>
                </a:lnTo>
                <a:lnTo>
                  <a:pt x="718" y="730"/>
                </a:lnTo>
                <a:lnTo>
                  <a:pt x="716" y="723"/>
                </a:lnTo>
                <a:lnTo>
                  <a:pt x="716" y="714"/>
                </a:lnTo>
                <a:lnTo>
                  <a:pt x="716" y="705"/>
                </a:lnTo>
                <a:lnTo>
                  <a:pt x="712" y="701"/>
                </a:lnTo>
                <a:lnTo>
                  <a:pt x="703" y="699"/>
                </a:lnTo>
                <a:lnTo>
                  <a:pt x="681" y="694"/>
                </a:lnTo>
                <a:lnTo>
                  <a:pt x="661" y="692"/>
                </a:lnTo>
                <a:lnTo>
                  <a:pt x="654" y="693"/>
                </a:lnTo>
                <a:lnTo>
                  <a:pt x="647" y="692"/>
                </a:lnTo>
                <a:lnTo>
                  <a:pt x="643" y="690"/>
                </a:lnTo>
                <a:lnTo>
                  <a:pt x="641" y="687"/>
                </a:lnTo>
                <a:lnTo>
                  <a:pt x="640" y="683"/>
                </a:lnTo>
                <a:lnTo>
                  <a:pt x="642" y="674"/>
                </a:lnTo>
                <a:lnTo>
                  <a:pt x="644" y="664"/>
                </a:lnTo>
                <a:lnTo>
                  <a:pt x="651" y="650"/>
                </a:lnTo>
                <a:lnTo>
                  <a:pt x="650" y="640"/>
                </a:lnTo>
                <a:lnTo>
                  <a:pt x="648" y="629"/>
                </a:lnTo>
                <a:lnTo>
                  <a:pt x="650" y="615"/>
                </a:lnTo>
                <a:lnTo>
                  <a:pt x="656" y="604"/>
                </a:lnTo>
                <a:lnTo>
                  <a:pt x="659" y="601"/>
                </a:lnTo>
                <a:lnTo>
                  <a:pt x="658" y="596"/>
                </a:lnTo>
                <a:lnTo>
                  <a:pt x="654" y="591"/>
                </a:lnTo>
                <a:lnTo>
                  <a:pt x="649" y="589"/>
                </a:lnTo>
                <a:lnTo>
                  <a:pt x="642" y="586"/>
                </a:lnTo>
                <a:lnTo>
                  <a:pt x="631" y="585"/>
                </a:lnTo>
                <a:lnTo>
                  <a:pt x="615" y="582"/>
                </a:lnTo>
                <a:lnTo>
                  <a:pt x="597" y="575"/>
                </a:lnTo>
                <a:lnTo>
                  <a:pt x="597" y="562"/>
                </a:lnTo>
                <a:lnTo>
                  <a:pt x="595" y="555"/>
                </a:lnTo>
                <a:lnTo>
                  <a:pt x="591" y="548"/>
                </a:lnTo>
                <a:lnTo>
                  <a:pt x="587" y="544"/>
                </a:lnTo>
                <a:lnTo>
                  <a:pt x="584" y="540"/>
                </a:lnTo>
                <a:lnTo>
                  <a:pt x="586" y="529"/>
                </a:lnTo>
                <a:lnTo>
                  <a:pt x="580" y="517"/>
                </a:lnTo>
                <a:lnTo>
                  <a:pt x="574" y="512"/>
                </a:lnTo>
                <a:lnTo>
                  <a:pt x="568" y="505"/>
                </a:lnTo>
                <a:lnTo>
                  <a:pt x="567" y="498"/>
                </a:lnTo>
                <a:lnTo>
                  <a:pt x="568" y="491"/>
                </a:lnTo>
                <a:lnTo>
                  <a:pt x="578" y="478"/>
                </a:lnTo>
                <a:lnTo>
                  <a:pt x="578" y="475"/>
                </a:lnTo>
                <a:lnTo>
                  <a:pt x="575" y="475"/>
                </a:lnTo>
                <a:lnTo>
                  <a:pt x="572" y="475"/>
                </a:lnTo>
                <a:lnTo>
                  <a:pt x="556" y="480"/>
                </a:lnTo>
                <a:lnTo>
                  <a:pt x="554" y="477"/>
                </a:lnTo>
                <a:lnTo>
                  <a:pt x="547" y="475"/>
                </a:lnTo>
                <a:lnTo>
                  <a:pt x="535" y="475"/>
                </a:lnTo>
                <a:lnTo>
                  <a:pt x="521" y="476"/>
                </a:lnTo>
                <a:lnTo>
                  <a:pt x="503" y="481"/>
                </a:lnTo>
                <a:lnTo>
                  <a:pt x="488" y="489"/>
                </a:lnTo>
                <a:lnTo>
                  <a:pt x="481" y="495"/>
                </a:lnTo>
                <a:lnTo>
                  <a:pt x="475" y="500"/>
                </a:lnTo>
                <a:lnTo>
                  <a:pt x="470" y="501"/>
                </a:lnTo>
                <a:lnTo>
                  <a:pt x="464" y="497"/>
                </a:lnTo>
                <a:lnTo>
                  <a:pt x="463" y="489"/>
                </a:lnTo>
                <a:lnTo>
                  <a:pt x="472" y="474"/>
                </a:lnTo>
                <a:lnTo>
                  <a:pt x="472" y="463"/>
                </a:lnTo>
                <a:lnTo>
                  <a:pt x="467" y="454"/>
                </a:lnTo>
                <a:lnTo>
                  <a:pt x="465" y="447"/>
                </a:lnTo>
                <a:lnTo>
                  <a:pt x="461" y="443"/>
                </a:lnTo>
                <a:lnTo>
                  <a:pt x="455" y="440"/>
                </a:lnTo>
                <a:lnTo>
                  <a:pt x="451" y="435"/>
                </a:lnTo>
                <a:lnTo>
                  <a:pt x="449" y="420"/>
                </a:lnTo>
                <a:lnTo>
                  <a:pt x="451" y="404"/>
                </a:lnTo>
                <a:lnTo>
                  <a:pt x="458" y="399"/>
                </a:lnTo>
                <a:lnTo>
                  <a:pt x="463" y="397"/>
                </a:lnTo>
                <a:lnTo>
                  <a:pt x="464" y="394"/>
                </a:lnTo>
                <a:lnTo>
                  <a:pt x="459" y="383"/>
                </a:lnTo>
                <a:lnTo>
                  <a:pt x="459" y="376"/>
                </a:lnTo>
                <a:lnTo>
                  <a:pt x="461" y="363"/>
                </a:lnTo>
                <a:lnTo>
                  <a:pt x="464" y="353"/>
                </a:lnTo>
                <a:lnTo>
                  <a:pt x="474" y="355"/>
                </a:lnTo>
                <a:lnTo>
                  <a:pt x="477" y="352"/>
                </a:lnTo>
                <a:lnTo>
                  <a:pt x="481" y="349"/>
                </a:lnTo>
                <a:lnTo>
                  <a:pt x="485" y="343"/>
                </a:lnTo>
                <a:lnTo>
                  <a:pt x="487" y="336"/>
                </a:lnTo>
                <a:lnTo>
                  <a:pt x="488" y="318"/>
                </a:lnTo>
                <a:lnTo>
                  <a:pt x="491" y="316"/>
                </a:lnTo>
                <a:lnTo>
                  <a:pt x="502" y="318"/>
                </a:lnTo>
                <a:lnTo>
                  <a:pt x="505" y="316"/>
                </a:lnTo>
                <a:lnTo>
                  <a:pt x="510" y="307"/>
                </a:lnTo>
                <a:lnTo>
                  <a:pt x="515" y="295"/>
                </a:lnTo>
                <a:lnTo>
                  <a:pt x="523" y="291"/>
                </a:lnTo>
                <a:lnTo>
                  <a:pt x="529" y="291"/>
                </a:lnTo>
                <a:lnTo>
                  <a:pt x="531" y="287"/>
                </a:lnTo>
                <a:lnTo>
                  <a:pt x="530" y="281"/>
                </a:lnTo>
                <a:lnTo>
                  <a:pt x="522" y="272"/>
                </a:lnTo>
                <a:lnTo>
                  <a:pt x="518" y="265"/>
                </a:lnTo>
                <a:lnTo>
                  <a:pt x="518" y="260"/>
                </a:lnTo>
                <a:lnTo>
                  <a:pt x="526" y="257"/>
                </a:lnTo>
                <a:lnTo>
                  <a:pt x="527" y="251"/>
                </a:lnTo>
                <a:lnTo>
                  <a:pt x="524" y="239"/>
                </a:lnTo>
                <a:lnTo>
                  <a:pt x="525" y="225"/>
                </a:lnTo>
                <a:lnTo>
                  <a:pt x="524" y="209"/>
                </a:lnTo>
                <a:lnTo>
                  <a:pt x="522" y="197"/>
                </a:lnTo>
                <a:lnTo>
                  <a:pt x="520" y="187"/>
                </a:lnTo>
                <a:lnTo>
                  <a:pt x="517" y="178"/>
                </a:lnTo>
                <a:lnTo>
                  <a:pt x="513" y="159"/>
                </a:lnTo>
                <a:lnTo>
                  <a:pt x="505" y="143"/>
                </a:lnTo>
                <a:lnTo>
                  <a:pt x="504" y="137"/>
                </a:lnTo>
                <a:lnTo>
                  <a:pt x="500" y="119"/>
                </a:lnTo>
                <a:lnTo>
                  <a:pt x="495" y="102"/>
                </a:lnTo>
                <a:lnTo>
                  <a:pt x="489" y="100"/>
                </a:lnTo>
                <a:lnTo>
                  <a:pt x="480" y="94"/>
                </a:lnTo>
                <a:lnTo>
                  <a:pt x="475" y="93"/>
                </a:lnTo>
                <a:lnTo>
                  <a:pt x="471" y="95"/>
                </a:lnTo>
                <a:lnTo>
                  <a:pt x="471" y="101"/>
                </a:lnTo>
                <a:lnTo>
                  <a:pt x="468" y="106"/>
                </a:lnTo>
                <a:lnTo>
                  <a:pt x="463" y="105"/>
                </a:lnTo>
                <a:lnTo>
                  <a:pt x="460" y="100"/>
                </a:lnTo>
                <a:lnTo>
                  <a:pt x="455" y="93"/>
                </a:lnTo>
                <a:lnTo>
                  <a:pt x="439" y="59"/>
                </a:lnTo>
                <a:lnTo>
                  <a:pt x="436" y="50"/>
                </a:lnTo>
                <a:lnTo>
                  <a:pt x="432" y="41"/>
                </a:lnTo>
                <a:lnTo>
                  <a:pt x="426" y="36"/>
                </a:lnTo>
                <a:lnTo>
                  <a:pt x="422" y="33"/>
                </a:lnTo>
                <a:lnTo>
                  <a:pt x="412" y="22"/>
                </a:lnTo>
                <a:lnTo>
                  <a:pt x="407" y="18"/>
                </a:lnTo>
                <a:lnTo>
                  <a:pt x="405" y="17"/>
                </a:lnTo>
                <a:lnTo>
                  <a:pt x="400" y="18"/>
                </a:lnTo>
                <a:lnTo>
                  <a:pt x="396" y="18"/>
                </a:lnTo>
                <a:lnTo>
                  <a:pt x="391" y="13"/>
                </a:lnTo>
                <a:lnTo>
                  <a:pt x="387" y="6"/>
                </a:lnTo>
                <a:lnTo>
                  <a:pt x="383" y="2"/>
                </a:lnTo>
                <a:lnTo>
                  <a:pt x="377" y="0"/>
                </a:lnTo>
                <a:lnTo>
                  <a:pt x="372" y="1"/>
                </a:lnTo>
                <a:lnTo>
                  <a:pt x="370" y="7"/>
                </a:lnTo>
                <a:lnTo>
                  <a:pt x="368" y="10"/>
                </a:lnTo>
                <a:lnTo>
                  <a:pt x="365" y="18"/>
                </a:lnTo>
                <a:lnTo>
                  <a:pt x="361" y="29"/>
                </a:lnTo>
                <a:lnTo>
                  <a:pt x="359" y="33"/>
                </a:lnTo>
                <a:lnTo>
                  <a:pt x="359" y="39"/>
                </a:lnTo>
                <a:lnTo>
                  <a:pt x="360" y="47"/>
                </a:lnTo>
                <a:lnTo>
                  <a:pt x="364" y="53"/>
                </a:lnTo>
                <a:lnTo>
                  <a:pt x="366" y="58"/>
                </a:lnTo>
                <a:lnTo>
                  <a:pt x="366" y="63"/>
                </a:lnTo>
                <a:lnTo>
                  <a:pt x="364" y="66"/>
                </a:lnTo>
                <a:lnTo>
                  <a:pt x="357" y="68"/>
                </a:lnTo>
                <a:lnTo>
                  <a:pt x="352" y="73"/>
                </a:lnTo>
                <a:lnTo>
                  <a:pt x="343" y="81"/>
                </a:lnTo>
                <a:lnTo>
                  <a:pt x="336" y="89"/>
                </a:lnTo>
                <a:lnTo>
                  <a:pt x="332" y="95"/>
                </a:lnTo>
                <a:lnTo>
                  <a:pt x="331" y="101"/>
                </a:lnTo>
                <a:lnTo>
                  <a:pt x="333" y="109"/>
                </a:lnTo>
                <a:lnTo>
                  <a:pt x="336" y="117"/>
                </a:lnTo>
                <a:lnTo>
                  <a:pt x="361" y="146"/>
                </a:lnTo>
                <a:lnTo>
                  <a:pt x="362" y="151"/>
                </a:lnTo>
                <a:lnTo>
                  <a:pt x="356" y="153"/>
                </a:lnTo>
                <a:lnTo>
                  <a:pt x="347" y="149"/>
                </a:lnTo>
                <a:lnTo>
                  <a:pt x="339" y="145"/>
                </a:lnTo>
                <a:lnTo>
                  <a:pt x="330" y="132"/>
                </a:lnTo>
                <a:lnTo>
                  <a:pt x="323" y="128"/>
                </a:lnTo>
                <a:lnTo>
                  <a:pt x="317" y="127"/>
                </a:lnTo>
                <a:lnTo>
                  <a:pt x="282" y="134"/>
                </a:lnTo>
                <a:lnTo>
                  <a:pt x="275" y="136"/>
                </a:lnTo>
                <a:lnTo>
                  <a:pt x="263" y="140"/>
                </a:lnTo>
                <a:lnTo>
                  <a:pt x="257" y="150"/>
                </a:lnTo>
                <a:lnTo>
                  <a:pt x="252" y="159"/>
                </a:lnTo>
                <a:lnTo>
                  <a:pt x="247" y="162"/>
                </a:lnTo>
                <a:lnTo>
                  <a:pt x="239" y="170"/>
                </a:lnTo>
                <a:lnTo>
                  <a:pt x="218" y="191"/>
                </a:lnTo>
                <a:lnTo>
                  <a:pt x="205" y="200"/>
                </a:lnTo>
                <a:lnTo>
                  <a:pt x="196" y="203"/>
                </a:lnTo>
                <a:lnTo>
                  <a:pt x="190" y="208"/>
                </a:lnTo>
                <a:lnTo>
                  <a:pt x="187" y="215"/>
                </a:lnTo>
                <a:lnTo>
                  <a:pt x="185" y="221"/>
                </a:lnTo>
                <a:lnTo>
                  <a:pt x="187" y="234"/>
                </a:lnTo>
                <a:lnTo>
                  <a:pt x="193" y="251"/>
                </a:lnTo>
                <a:lnTo>
                  <a:pt x="198" y="263"/>
                </a:lnTo>
                <a:lnTo>
                  <a:pt x="200" y="265"/>
                </a:lnTo>
                <a:lnTo>
                  <a:pt x="201" y="268"/>
                </a:lnTo>
                <a:lnTo>
                  <a:pt x="199" y="274"/>
                </a:lnTo>
                <a:lnTo>
                  <a:pt x="195" y="279"/>
                </a:lnTo>
                <a:lnTo>
                  <a:pt x="193" y="282"/>
                </a:lnTo>
                <a:lnTo>
                  <a:pt x="193" y="297"/>
                </a:lnTo>
                <a:lnTo>
                  <a:pt x="190" y="304"/>
                </a:lnTo>
                <a:lnTo>
                  <a:pt x="183" y="315"/>
                </a:lnTo>
                <a:lnTo>
                  <a:pt x="178" y="324"/>
                </a:lnTo>
                <a:lnTo>
                  <a:pt x="168" y="330"/>
                </a:lnTo>
                <a:lnTo>
                  <a:pt x="165" y="336"/>
                </a:lnTo>
                <a:lnTo>
                  <a:pt x="163" y="346"/>
                </a:lnTo>
                <a:lnTo>
                  <a:pt x="162" y="354"/>
                </a:lnTo>
                <a:lnTo>
                  <a:pt x="162" y="357"/>
                </a:lnTo>
                <a:lnTo>
                  <a:pt x="164" y="360"/>
                </a:lnTo>
                <a:lnTo>
                  <a:pt x="168" y="362"/>
                </a:lnTo>
                <a:lnTo>
                  <a:pt x="174" y="365"/>
                </a:lnTo>
                <a:lnTo>
                  <a:pt x="178" y="370"/>
                </a:lnTo>
                <a:lnTo>
                  <a:pt x="179" y="375"/>
                </a:lnTo>
                <a:lnTo>
                  <a:pt x="177" y="387"/>
                </a:lnTo>
                <a:lnTo>
                  <a:pt x="172" y="405"/>
                </a:lnTo>
                <a:lnTo>
                  <a:pt x="166" y="420"/>
                </a:lnTo>
                <a:lnTo>
                  <a:pt x="160" y="433"/>
                </a:lnTo>
                <a:lnTo>
                  <a:pt x="158" y="437"/>
                </a:lnTo>
                <a:lnTo>
                  <a:pt x="153" y="453"/>
                </a:lnTo>
                <a:lnTo>
                  <a:pt x="149" y="476"/>
                </a:lnTo>
                <a:lnTo>
                  <a:pt x="147" y="491"/>
                </a:lnTo>
                <a:lnTo>
                  <a:pt x="145" y="502"/>
                </a:lnTo>
                <a:lnTo>
                  <a:pt x="140" y="502"/>
                </a:lnTo>
                <a:lnTo>
                  <a:pt x="133" y="498"/>
                </a:lnTo>
                <a:lnTo>
                  <a:pt x="119" y="494"/>
                </a:lnTo>
                <a:lnTo>
                  <a:pt x="109" y="490"/>
                </a:lnTo>
                <a:lnTo>
                  <a:pt x="101" y="487"/>
                </a:lnTo>
                <a:lnTo>
                  <a:pt x="96" y="487"/>
                </a:lnTo>
                <a:lnTo>
                  <a:pt x="90" y="489"/>
                </a:lnTo>
                <a:lnTo>
                  <a:pt x="84" y="491"/>
                </a:lnTo>
                <a:lnTo>
                  <a:pt x="80" y="489"/>
                </a:lnTo>
                <a:lnTo>
                  <a:pt x="70" y="480"/>
                </a:lnTo>
                <a:lnTo>
                  <a:pt x="67" y="481"/>
                </a:lnTo>
                <a:lnTo>
                  <a:pt x="66" y="485"/>
                </a:lnTo>
                <a:lnTo>
                  <a:pt x="76" y="513"/>
                </a:lnTo>
                <a:lnTo>
                  <a:pt x="81" y="523"/>
                </a:lnTo>
                <a:lnTo>
                  <a:pt x="83" y="539"/>
                </a:lnTo>
                <a:lnTo>
                  <a:pt x="84" y="559"/>
                </a:lnTo>
                <a:lnTo>
                  <a:pt x="85" y="582"/>
                </a:lnTo>
                <a:lnTo>
                  <a:pt x="84" y="587"/>
                </a:lnTo>
                <a:lnTo>
                  <a:pt x="81" y="593"/>
                </a:lnTo>
                <a:lnTo>
                  <a:pt x="76" y="595"/>
                </a:lnTo>
                <a:lnTo>
                  <a:pt x="71" y="592"/>
                </a:lnTo>
                <a:lnTo>
                  <a:pt x="68" y="593"/>
                </a:lnTo>
                <a:lnTo>
                  <a:pt x="67" y="597"/>
                </a:lnTo>
                <a:lnTo>
                  <a:pt x="69" y="606"/>
                </a:lnTo>
                <a:lnTo>
                  <a:pt x="66" y="617"/>
                </a:lnTo>
                <a:lnTo>
                  <a:pt x="64" y="626"/>
                </a:lnTo>
                <a:lnTo>
                  <a:pt x="66" y="635"/>
                </a:lnTo>
                <a:lnTo>
                  <a:pt x="69" y="645"/>
                </a:lnTo>
                <a:lnTo>
                  <a:pt x="77" y="665"/>
                </a:lnTo>
                <a:lnTo>
                  <a:pt x="78" y="673"/>
                </a:lnTo>
                <a:lnTo>
                  <a:pt x="78" y="679"/>
                </a:lnTo>
                <a:lnTo>
                  <a:pt x="75" y="682"/>
                </a:lnTo>
                <a:lnTo>
                  <a:pt x="71" y="682"/>
                </a:lnTo>
                <a:lnTo>
                  <a:pt x="68" y="684"/>
                </a:lnTo>
                <a:lnTo>
                  <a:pt x="67" y="688"/>
                </a:lnTo>
                <a:lnTo>
                  <a:pt x="64" y="703"/>
                </a:lnTo>
                <a:lnTo>
                  <a:pt x="59" y="705"/>
                </a:lnTo>
                <a:lnTo>
                  <a:pt x="53" y="703"/>
                </a:lnTo>
                <a:lnTo>
                  <a:pt x="44" y="693"/>
                </a:lnTo>
                <a:lnTo>
                  <a:pt x="39" y="690"/>
                </a:lnTo>
                <a:lnTo>
                  <a:pt x="36" y="690"/>
                </a:lnTo>
                <a:lnTo>
                  <a:pt x="35" y="693"/>
                </a:lnTo>
                <a:lnTo>
                  <a:pt x="34" y="699"/>
                </a:lnTo>
                <a:lnTo>
                  <a:pt x="33" y="703"/>
                </a:lnTo>
                <a:lnTo>
                  <a:pt x="28" y="706"/>
                </a:lnTo>
                <a:lnTo>
                  <a:pt x="29" y="710"/>
                </a:lnTo>
                <a:lnTo>
                  <a:pt x="34" y="747"/>
                </a:lnTo>
                <a:lnTo>
                  <a:pt x="37" y="762"/>
                </a:lnTo>
                <a:lnTo>
                  <a:pt x="41" y="774"/>
                </a:lnTo>
                <a:lnTo>
                  <a:pt x="42" y="779"/>
                </a:lnTo>
                <a:lnTo>
                  <a:pt x="40" y="783"/>
                </a:lnTo>
                <a:lnTo>
                  <a:pt x="37" y="783"/>
                </a:lnTo>
                <a:lnTo>
                  <a:pt x="34" y="777"/>
                </a:lnTo>
                <a:lnTo>
                  <a:pt x="27" y="773"/>
                </a:lnTo>
                <a:lnTo>
                  <a:pt x="16" y="768"/>
                </a:lnTo>
                <a:lnTo>
                  <a:pt x="12" y="765"/>
                </a:lnTo>
                <a:lnTo>
                  <a:pt x="7" y="766"/>
                </a:lnTo>
                <a:lnTo>
                  <a:pt x="1" y="773"/>
                </a:lnTo>
                <a:lnTo>
                  <a:pt x="0" y="780"/>
                </a:lnTo>
                <a:lnTo>
                  <a:pt x="2" y="790"/>
                </a:lnTo>
                <a:lnTo>
                  <a:pt x="5" y="799"/>
                </a:lnTo>
                <a:lnTo>
                  <a:pt x="11" y="805"/>
                </a:lnTo>
                <a:lnTo>
                  <a:pt x="12" y="811"/>
                </a:lnTo>
                <a:lnTo>
                  <a:pt x="14" y="819"/>
                </a:lnTo>
                <a:lnTo>
                  <a:pt x="17" y="826"/>
                </a:lnTo>
                <a:lnTo>
                  <a:pt x="20" y="835"/>
                </a:lnTo>
                <a:lnTo>
                  <a:pt x="27" y="843"/>
                </a:lnTo>
                <a:lnTo>
                  <a:pt x="51" y="869"/>
                </a:lnTo>
                <a:lnTo>
                  <a:pt x="64" y="887"/>
                </a:lnTo>
                <a:lnTo>
                  <a:pt x="63" y="871"/>
                </a:lnTo>
                <a:lnTo>
                  <a:pt x="59" y="859"/>
                </a:lnTo>
                <a:lnTo>
                  <a:pt x="62" y="859"/>
                </a:lnTo>
                <a:lnTo>
                  <a:pt x="67" y="869"/>
                </a:lnTo>
                <a:lnTo>
                  <a:pt x="74" y="875"/>
                </a:lnTo>
                <a:lnTo>
                  <a:pt x="79" y="883"/>
                </a:lnTo>
                <a:lnTo>
                  <a:pt x="78" y="887"/>
                </a:lnTo>
                <a:lnTo>
                  <a:pt x="75" y="889"/>
                </a:lnTo>
                <a:lnTo>
                  <a:pt x="71" y="896"/>
                </a:lnTo>
                <a:lnTo>
                  <a:pt x="75" y="900"/>
                </a:lnTo>
                <a:lnTo>
                  <a:pt x="80" y="903"/>
                </a:lnTo>
                <a:lnTo>
                  <a:pt x="89" y="888"/>
                </a:lnTo>
                <a:lnTo>
                  <a:pt x="91" y="882"/>
                </a:lnTo>
                <a:lnTo>
                  <a:pt x="91" y="876"/>
                </a:lnTo>
                <a:lnTo>
                  <a:pt x="95" y="879"/>
                </a:lnTo>
                <a:lnTo>
                  <a:pt x="92" y="899"/>
                </a:lnTo>
                <a:lnTo>
                  <a:pt x="97" y="899"/>
                </a:lnTo>
                <a:lnTo>
                  <a:pt x="100" y="900"/>
                </a:lnTo>
                <a:lnTo>
                  <a:pt x="95" y="905"/>
                </a:lnTo>
                <a:lnTo>
                  <a:pt x="93" y="912"/>
                </a:lnTo>
                <a:lnTo>
                  <a:pt x="108" y="935"/>
                </a:lnTo>
                <a:lnTo>
                  <a:pt x="114" y="936"/>
                </a:lnTo>
                <a:lnTo>
                  <a:pt x="114" y="931"/>
                </a:lnTo>
                <a:lnTo>
                  <a:pt x="108" y="916"/>
                </a:lnTo>
                <a:lnTo>
                  <a:pt x="116" y="913"/>
                </a:lnTo>
                <a:lnTo>
                  <a:pt x="127" y="914"/>
                </a:lnTo>
                <a:lnTo>
                  <a:pt x="132" y="916"/>
                </a:lnTo>
                <a:lnTo>
                  <a:pt x="135" y="919"/>
                </a:lnTo>
                <a:lnTo>
                  <a:pt x="149" y="930"/>
                </a:lnTo>
                <a:lnTo>
                  <a:pt x="161" y="929"/>
                </a:lnTo>
                <a:lnTo>
                  <a:pt x="157" y="935"/>
                </a:lnTo>
                <a:lnTo>
                  <a:pt x="154" y="944"/>
                </a:lnTo>
                <a:lnTo>
                  <a:pt x="160" y="949"/>
                </a:lnTo>
                <a:lnTo>
                  <a:pt x="167" y="952"/>
                </a:lnTo>
                <a:lnTo>
                  <a:pt x="169" y="957"/>
                </a:lnTo>
                <a:lnTo>
                  <a:pt x="171" y="962"/>
                </a:lnTo>
                <a:lnTo>
                  <a:pt x="178" y="970"/>
                </a:lnTo>
                <a:lnTo>
                  <a:pt x="183" y="973"/>
                </a:lnTo>
                <a:lnTo>
                  <a:pt x="191" y="975"/>
                </a:lnTo>
                <a:lnTo>
                  <a:pt x="195" y="980"/>
                </a:lnTo>
                <a:lnTo>
                  <a:pt x="193" y="991"/>
                </a:lnTo>
                <a:lnTo>
                  <a:pt x="186" y="999"/>
                </a:lnTo>
                <a:lnTo>
                  <a:pt x="181" y="1002"/>
                </a:lnTo>
                <a:lnTo>
                  <a:pt x="171" y="999"/>
                </a:lnTo>
                <a:lnTo>
                  <a:pt x="156" y="984"/>
                </a:lnTo>
                <a:lnTo>
                  <a:pt x="151" y="984"/>
                </a:lnTo>
                <a:lnTo>
                  <a:pt x="148" y="987"/>
                </a:lnTo>
                <a:lnTo>
                  <a:pt x="160" y="1007"/>
                </a:lnTo>
                <a:lnTo>
                  <a:pt x="172" y="1025"/>
                </a:lnTo>
                <a:lnTo>
                  <a:pt x="182" y="1032"/>
                </a:lnTo>
                <a:lnTo>
                  <a:pt x="196" y="1038"/>
                </a:lnTo>
                <a:lnTo>
                  <a:pt x="198" y="1032"/>
                </a:lnTo>
                <a:lnTo>
                  <a:pt x="198" y="1028"/>
                </a:lnTo>
                <a:lnTo>
                  <a:pt x="193" y="1012"/>
                </a:lnTo>
                <a:lnTo>
                  <a:pt x="199" y="1008"/>
                </a:lnTo>
                <a:lnTo>
                  <a:pt x="199" y="999"/>
                </a:lnTo>
                <a:lnTo>
                  <a:pt x="201" y="997"/>
                </a:lnTo>
                <a:lnTo>
                  <a:pt x="203" y="1012"/>
                </a:lnTo>
                <a:lnTo>
                  <a:pt x="209" y="1039"/>
                </a:lnTo>
                <a:lnTo>
                  <a:pt x="211" y="1044"/>
                </a:lnTo>
                <a:lnTo>
                  <a:pt x="227" y="1055"/>
                </a:lnTo>
                <a:lnTo>
                  <a:pt x="220" y="1056"/>
                </a:lnTo>
                <a:lnTo>
                  <a:pt x="229" y="1069"/>
                </a:lnTo>
                <a:lnTo>
                  <a:pt x="232" y="1081"/>
                </a:lnTo>
                <a:lnTo>
                  <a:pt x="251" y="1114"/>
                </a:lnTo>
                <a:lnTo>
                  <a:pt x="262" y="1154"/>
                </a:lnTo>
                <a:lnTo>
                  <a:pt x="270" y="1168"/>
                </a:lnTo>
                <a:lnTo>
                  <a:pt x="275" y="1182"/>
                </a:lnTo>
                <a:lnTo>
                  <a:pt x="276" y="1210"/>
                </a:lnTo>
                <a:lnTo>
                  <a:pt x="271" y="1225"/>
                </a:lnTo>
                <a:lnTo>
                  <a:pt x="268" y="1228"/>
                </a:lnTo>
                <a:lnTo>
                  <a:pt x="270" y="1249"/>
                </a:lnTo>
                <a:lnTo>
                  <a:pt x="265" y="1258"/>
                </a:lnTo>
                <a:lnTo>
                  <a:pt x="263" y="1282"/>
                </a:lnTo>
                <a:lnTo>
                  <a:pt x="262" y="1289"/>
                </a:lnTo>
                <a:lnTo>
                  <a:pt x="257" y="1295"/>
                </a:lnTo>
                <a:lnTo>
                  <a:pt x="256" y="1338"/>
                </a:lnTo>
                <a:lnTo>
                  <a:pt x="258" y="1350"/>
                </a:lnTo>
                <a:lnTo>
                  <a:pt x="265" y="1351"/>
                </a:lnTo>
                <a:lnTo>
                  <a:pt x="279" y="1341"/>
                </a:lnTo>
                <a:lnTo>
                  <a:pt x="283" y="1332"/>
                </a:lnTo>
                <a:lnTo>
                  <a:pt x="290" y="1320"/>
                </a:lnTo>
                <a:lnTo>
                  <a:pt x="295" y="1317"/>
                </a:lnTo>
                <a:lnTo>
                  <a:pt x="297" y="1315"/>
                </a:lnTo>
                <a:lnTo>
                  <a:pt x="297" y="1305"/>
                </a:lnTo>
                <a:lnTo>
                  <a:pt x="298" y="1296"/>
                </a:lnTo>
                <a:lnTo>
                  <a:pt x="300" y="1302"/>
                </a:lnTo>
                <a:lnTo>
                  <a:pt x="301" y="1308"/>
                </a:lnTo>
                <a:lnTo>
                  <a:pt x="299" y="1326"/>
                </a:lnTo>
                <a:lnTo>
                  <a:pt x="301" y="1337"/>
                </a:lnTo>
                <a:lnTo>
                  <a:pt x="299" y="1344"/>
                </a:lnTo>
                <a:lnTo>
                  <a:pt x="300" y="1353"/>
                </a:lnTo>
                <a:lnTo>
                  <a:pt x="301" y="1362"/>
                </a:lnTo>
                <a:lnTo>
                  <a:pt x="313" y="1354"/>
                </a:lnTo>
                <a:lnTo>
                  <a:pt x="317" y="1348"/>
                </a:lnTo>
                <a:lnTo>
                  <a:pt x="318" y="1340"/>
                </a:lnTo>
                <a:lnTo>
                  <a:pt x="320" y="1332"/>
                </a:lnTo>
                <a:lnTo>
                  <a:pt x="321" y="1336"/>
                </a:lnTo>
                <a:lnTo>
                  <a:pt x="320" y="1342"/>
                </a:lnTo>
                <a:lnTo>
                  <a:pt x="321" y="1347"/>
                </a:lnTo>
                <a:lnTo>
                  <a:pt x="322" y="1354"/>
                </a:lnTo>
                <a:lnTo>
                  <a:pt x="329" y="1371"/>
                </a:lnTo>
                <a:lnTo>
                  <a:pt x="341" y="1369"/>
                </a:lnTo>
                <a:lnTo>
                  <a:pt x="351" y="1370"/>
                </a:lnTo>
                <a:lnTo>
                  <a:pt x="355" y="1365"/>
                </a:lnTo>
                <a:lnTo>
                  <a:pt x="363" y="1348"/>
                </a:lnTo>
                <a:lnTo>
                  <a:pt x="364" y="1341"/>
                </a:lnTo>
                <a:lnTo>
                  <a:pt x="367" y="1353"/>
                </a:lnTo>
                <a:lnTo>
                  <a:pt x="363" y="1364"/>
                </a:lnTo>
                <a:lnTo>
                  <a:pt x="364" y="1377"/>
                </a:lnTo>
                <a:lnTo>
                  <a:pt x="368" y="1380"/>
                </a:lnTo>
                <a:lnTo>
                  <a:pt x="372" y="1381"/>
                </a:lnTo>
                <a:lnTo>
                  <a:pt x="386" y="1369"/>
                </a:lnTo>
                <a:lnTo>
                  <a:pt x="396" y="1354"/>
                </a:lnTo>
                <a:lnTo>
                  <a:pt x="398" y="1344"/>
                </a:lnTo>
                <a:lnTo>
                  <a:pt x="402" y="1333"/>
                </a:lnTo>
                <a:lnTo>
                  <a:pt x="424" y="1324"/>
                </a:lnTo>
                <a:lnTo>
                  <a:pt x="426" y="1320"/>
                </a:lnTo>
                <a:lnTo>
                  <a:pt x="426" y="1314"/>
                </a:lnTo>
                <a:lnTo>
                  <a:pt x="429" y="1313"/>
                </a:lnTo>
                <a:lnTo>
                  <a:pt x="435" y="1314"/>
                </a:lnTo>
                <a:lnTo>
                  <a:pt x="449" y="1307"/>
                </a:lnTo>
                <a:lnTo>
                  <a:pt x="452" y="1303"/>
                </a:lnTo>
                <a:lnTo>
                  <a:pt x="442" y="1290"/>
                </a:lnTo>
                <a:lnTo>
                  <a:pt x="442" y="1283"/>
                </a:lnTo>
                <a:lnTo>
                  <a:pt x="435" y="1268"/>
                </a:lnTo>
                <a:lnTo>
                  <a:pt x="438" y="1267"/>
                </a:lnTo>
                <a:lnTo>
                  <a:pt x="441" y="1269"/>
                </a:lnTo>
                <a:lnTo>
                  <a:pt x="443" y="1280"/>
                </a:lnTo>
                <a:lnTo>
                  <a:pt x="446" y="1287"/>
                </a:lnTo>
                <a:lnTo>
                  <a:pt x="455" y="1295"/>
                </a:lnTo>
                <a:lnTo>
                  <a:pt x="461" y="1297"/>
                </a:lnTo>
                <a:lnTo>
                  <a:pt x="468" y="1296"/>
                </a:lnTo>
                <a:lnTo>
                  <a:pt x="478" y="1290"/>
                </a:lnTo>
                <a:lnTo>
                  <a:pt x="490" y="1275"/>
                </a:lnTo>
                <a:lnTo>
                  <a:pt x="493" y="1267"/>
                </a:lnTo>
                <a:lnTo>
                  <a:pt x="496" y="1252"/>
                </a:lnTo>
                <a:lnTo>
                  <a:pt x="499" y="1239"/>
                </a:lnTo>
                <a:lnTo>
                  <a:pt x="491" y="1221"/>
                </a:lnTo>
                <a:lnTo>
                  <a:pt x="496" y="1210"/>
                </a:lnTo>
                <a:lnTo>
                  <a:pt x="492" y="1206"/>
                </a:lnTo>
                <a:lnTo>
                  <a:pt x="489" y="1200"/>
                </a:lnTo>
                <a:lnTo>
                  <a:pt x="501" y="1209"/>
                </a:lnTo>
                <a:lnTo>
                  <a:pt x="513" y="1221"/>
                </a:lnTo>
                <a:lnTo>
                  <a:pt x="516" y="1225"/>
                </a:lnTo>
                <a:lnTo>
                  <a:pt x="526" y="1233"/>
                </a:lnTo>
                <a:lnTo>
                  <a:pt x="525" y="1236"/>
                </a:lnTo>
                <a:lnTo>
                  <a:pt x="530" y="1255"/>
                </a:lnTo>
                <a:lnTo>
                  <a:pt x="537" y="1271"/>
                </a:lnTo>
                <a:lnTo>
                  <a:pt x="544" y="1279"/>
                </a:lnTo>
                <a:lnTo>
                  <a:pt x="550" y="1295"/>
                </a:lnTo>
                <a:lnTo>
                  <a:pt x="562" y="1294"/>
                </a:lnTo>
                <a:lnTo>
                  <a:pt x="572" y="1293"/>
                </a:lnTo>
                <a:lnTo>
                  <a:pt x="577" y="1292"/>
                </a:lnTo>
                <a:lnTo>
                  <a:pt x="582" y="1290"/>
                </a:lnTo>
                <a:lnTo>
                  <a:pt x="577" y="1295"/>
                </a:lnTo>
                <a:lnTo>
                  <a:pt x="575" y="1302"/>
                </a:lnTo>
                <a:lnTo>
                  <a:pt x="578" y="1324"/>
                </a:lnTo>
                <a:lnTo>
                  <a:pt x="576" y="1336"/>
                </a:lnTo>
                <a:lnTo>
                  <a:pt x="575" y="1349"/>
                </a:lnTo>
                <a:lnTo>
                  <a:pt x="589" y="1365"/>
                </a:lnTo>
                <a:lnTo>
                  <a:pt x="601" y="1413"/>
                </a:lnTo>
                <a:lnTo>
                  <a:pt x="599" y="1426"/>
                </a:lnTo>
                <a:lnTo>
                  <a:pt x="606" y="1439"/>
                </a:lnTo>
                <a:lnTo>
                  <a:pt x="611" y="1474"/>
                </a:lnTo>
                <a:lnTo>
                  <a:pt x="617" y="1488"/>
                </a:lnTo>
                <a:lnTo>
                  <a:pt x="623" y="1484"/>
                </a:lnTo>
                <a:lnTo>
                  <a:pt x="632" y="1497"/>
                </a:lnTo>
                <a:lnTo>
                  <a:pt x="624" y="1492"/>
                </a:lnTo>
                <a:lnTo>
                  <a:pt x="622" y="1497"/>
                </a:lnTo>
                <a:lnTo>
                  <a:pt x="630" y="1517"/>
                </a:lnTo>
                <a:lnTo>
                  <a:pt x="634" y="1531"/>
                </a:lnTo>
                <a:lnTo>
                  <a:pt x="645" y="1549"/>
                </a:lnTo>
                <a:lnTo>
                  <a:pt x="644" y="1568"/>
                </a:lnTo>
                <a:lnTo>
                  <a:pt x="648" y="1578"/>
                </a:lnTo>
                <a:lnTo>
                  <a:pt x="651" y="1598"/>
                </a:lnTo>
                <a:lnTo>
                  <a:pt x="655" y="1605"/>
                </a:lnTo>
                <a:lnTo>
                  <a:pt x="656" y="1569"/>
                </a:lnTo>
                <a:lnTo>
                  <a:pt x="660" y="1575"/>
                </a:lnTo>
                <a:lnTo>
                  <a:pt x="662" y="1585"/>
                </a:lnTo>
                <a:lnTo>
                  <a:pt x="663" y="1596"/>
                </a:lnTo>
                <a:lnTo>
                  <a:pt x="683" y="1623"/>
                </a:lnTo>
                <a:lnTo>
                  <a:pt x="691" y="1643"/>
                </a:lnTo>
                <a:lnTo>
                  <a:pt x="700" y="1658"/>
                </a:lnTo>
                <a:lnTo>
                  <a:pt x="704" y="1677"/>
                </a:lnTo>
                <a:lnTo>
                  <a:pt x="709" y="1691"/>
                </a:lnTo>
                <a:lnTo>
                  <a:pt x="710" y="1700"/>
                </a:lnTo>
                <a:lnTo>
                  <a:pt x="713" y="1711"/>
                </a:lnTo>
                <a:lnTo>
                  <a:pt x="714" y="1724"/>
                </a:lnTo>
                <a:lnTo>
                  <a:pt x="711" y="1736"/>
                </a:lnTo>
                <a:lnTo>
                  <a:pt x="717" y="1746"/>
                </a:lnTo>
                <a:lnTo>
                  <a:pt x="712" y="1751"/>
                </a:lnTo>
                <a:lnTo>
                  <a:pt x="711" y="1757"/>
                </a:lnTo>
                <a:lnTo>
                  <a:pt x="714" y="1759"/>
                </a:lnTo>
                <a:lnTo>
                  <a:pt x="720" y="1759"/>
                </a:lnTo>
                <a:lnTo>
                  <a:pt x="718" y="1769"/>
                </a:lnTo>
                <a:lnTo>
                  <a:pt x="721" y="1778"/>
                </a:lnTo>
                <a:lnTo>
                  <a:pt x="722" y="1787"/>
                </a:lnTo>
                <a:lnTo>
                  <a:pt x="718" y="1792"/>
                </a:lnTo>
                <a:lnTo>
                  <a:pt x="718" y="1797"/>
                </a:lnTo>
                <a:lnTo>
                  <a:pt x="717" y="1804"/>
                </a:lnTo>
                <a:lnTo>
                  <a:pt x="719" y="1811"/>
                </a:lnTo>
                <a:lnTo>
                  <a:pt x="724" y="1813"/>
                </a:lnTo>
                <a:lnTo>
                  <a:pt x="734" y="1806"/>
                </a:lnTo>
                <a:lnTo>
                  <a:pt x="738" y="1811"/>
                </a:lnTo>
                <a:lnTo>
                  <a:pt x="741" y="1813"/>
                </a:lnTo>
                <a:lnTo>
                  <a:pt x="734" y="1819"/>
                </a:lnTo>
                <a:lnTo>
                  <a:pt x="730" y="1827"/>
                </a:lnTo>
                <a:lnTo>
                  <a:pt x="731" y="1835"/>
                </a:lnTo>
                <a:lnTo>
                  <a:pt x="730" y="1844"/>
                </a:lnTo>
                <a:lnTo>
                  <a:pt x="731" y="1855"/>
                </a:lnTo>
                <a:lnTo>
                  <a:pt x="733" y="1865"/>
                </a:lnTo>
                <a:lnTo>
                  <a:pt x="728" y="1876"/>
                </a:lnTo>
                <a:lnTo>
                  <a:pt x="728" y="1892"/>
                </a:lnTo>
                <a:lnTo>
                  <a:pt x="722" y="1906"/>
                </a:lnTo>
                <a:lnTo>
                  <a:pt x="717" y="1919"/>
                </a:lnTo>
                <a:lnTo>
                  <a:pt x="714" y="1921"/>
                </a:lnTo>
                <a:lnTo>
                  <a:pt x="711" y="1926"/>
                </a:lnTo>
                <a:lnTo>
                  <a:pt x="719" y="1960"/>
                </a:lnTo>
                <a:lnTo>
                  <a:pt x="717" y="1979"/>
                </a:lnTo>
                <a:lnTo>
                  <a:pt x="720" y="1988"/>
                </a:lnTo>
                <a:lnTo>
                  <a:pt x="725" y="1995"/>
                </a:lnTo>
                <a:lnTo>
                  <a:pt x="732" y="1979"/>
                </a:lnTo>
                <a:lnTo>
                  <a:pt x="737" y="1978"/>
                </a:lnTo>
                <a:lnTo>
                  <a:pt x="737" y="1970"/>
                </a:lnTo>
                <a:lnTo>
                  <a:pt x="740" y="1961"/>
                </a:lnTo>
                <a:lnTo>
                  <a:pt x="741" y="1952"/>
                </a:lnTo>
                <a:lnTo>
                  <a:pt x="741" y="1939"/>
                </a:lnTo>
                <a:lnTo>
                  <a:pt x="739" y="1932"/>
                </a:lnTo>
                <a:lnTo>
                  <a:pt x="738" y="1928"/>
                </a:lnTo>
                <a:lnTo>
                  <a:pt x="741" y="1922"/>
                </a:lnTo>
                <a:lnTo>
                  <a:pt x="750" y="1914"/>
                </a:lnTo>
                <a:lnTo>
                  <a:pt x="762" y="1900"/>
                </a:lnTo>
                <a:lnTo>
                  <a:pt x="777" y="1879"/>
                </a:lnTo>
                <a:lnTo>
                  <a:pt x="790" y="1849"/>
                </a:lnTo>
                <a:lnTo>
                  <a:pt x="797" y="1831"/>
                </a:lnTo>
                <a:lnTo>
                  <a:pt x="799" y="1825"/>
                </a:lnTo>
                <a:lnTo>
                  <a:pt x="803" y="1823"/>
                </a:lnTo>
                <a:lnTo>
                  <a:pt x="808" y="1816"/>
                </a:lnTo>
                <a:lnTo>
                  <a:pt x="811" y="1810"/>
                </a:lnTo>
                <a:lnTo>
                  <a:pt x="811" y="1806"/>
                </a:lnTo>
                <a:lnTo>
                  <a:pt x="800" y="1773"/>
                </a:lnTo>
                <a:lnTo>
                  <a:pt x="793" y="1763"/>
                </a:lnTo>
                <a:lnTo>
                  <a:pt x="789" y="1750"/>
                </a:lnTo>
                <a:lnTo>
                  <a:pt x="787" y="1741"/>
                </a:lnTo>
                <a:lnTo>
                  <a:pt x="784" y="1731"/>
                </a:lnTo>
                <a:lnTo>
                  <a:pt x="785" y="1723"/>
                </a:lnTo>
                <a:lnTo>
                  <a:pt x="781" y="1718"/>
                </a:lnTo>
                <a:lnTo>
                  <a:pt x="774" y="1712"/>
                </a:lnTo>
                <a:lnTo>
                  <a:pt x="765" y="1703"/>
                </a:lnTo>
                <a:lnTo>
                  <a:pt x="760" y="1688"/>
                </a:lnTo>
                <a:lnTo>
                  <a:pt x="759" y="1679"/>
                </a:lnTo>
                <a:lnTo>
                  <a:pt x="753" y="1672"/>
                </a:lnTo>
                <a:lnTo>
                  <a:pt x="751" y="1664"/>
                </a:lnTo>
                <a:lnTo>
                  <a:pt x="753" y="1657"/>
                </a:lnTo>
                <a:lnTo>
                  <a:pt x="757" y="1649"/>
                </a:lnTo>
                <a:lnTo>
                  <a:pt x="753" y="1621"/>
                </a:lnTo>
                <a:lnTo>
                  <a:pt x="751" y="1613"/>
                </a:lnTo>
                <a:lnTo>
                  <a:pt x="747" y="1598"/>
                </a:lnTo>
                <a:lnTo>
                  <a:pt x="742" y="1586"/>
                </a:lnTo>
                <a:lnTo>
                  <a:pt x="734" y="1573"/>
                </a:lnTo>
                <a:lnTo>
                  <a:pt x="725" y="1561"/>
                </a:lnTo>
                <a:lnTo>
                  <a:pt x="703" y="1541"/>
                </a:lnTo>
                <a:lnTo>
                  <a:pt x="688" y="1528"/>
                </a:lnTo>
                <a:lnTo>
                  <a:pt x="680" y="1516"/>
                </a:lnTo>
                <a:lnTo>
                  <a:pt x="668" y="1502"/>
                </a:lnTo>
                <a:lnTo>
                  <a:pt x="661" y="1492"/>
                </a:lnTo>
                <a:lnTo>
                  <a:pt x="652" y="1479"/>
                </a:lnTo>
                <a:lnTo>
                  <a:pt x="646" y="1462"/>
                </a:lnTo>
                <a:lnTo>
                  <a:pt x="642" y="1443"/>
                </a:lnTo>
                <a:lnTo>
                  <a:pt x="642" y="1437"/>
                </a:lnTo>
                <a:lnTo>
                  <a:pt x="646" y="1433"/>
                </a:lnTo>
                <a:lnTo>
                  <a:pt x="650" y="1430"/>
                </a:lnTo>
                <a:lnTo>
                  <a:pt x="654" y="1429"/>
                </a:lnTo>
                <a:lnTo>
                  <a:pt x="665" y="1421"/>
                </a:lnTo>
                <a:lnTo>
                  <a:pt x="673" y="1422"/>
                </a:lnTo>
                <a:lnTo>
                  <a:pt x="676" y="1420"/>
                </a:lnTo>
                <a:lnTo>
                  <a:pt x="676" y="1416"/>
                </a:lnTo>
                <a:lnTo>
                  <a:pt x="672" y="1398"/>
                </a:lnTo>
                <a:lnTo>
                  <a:pt x="670" y="1376"/>
                </a:lnTo>
                <a:lnTo>
                  <a:pt x="669" y="1358"/>
                </a:lnTo>
                <a:lnTo>
                  <a:pt x="670" y="1346"/>
                </a:lnTo>
                <a:lnTo>
                  <a:pt x="690" y="1332"/>
                </a:lnTo>
                <a:lnTo>
                  <a:pt x="694" y="1326"/>
                </a:lnTo>
                <a:lnTo>
                  <a:pt x="695" y="1319"/>
                </a:lnTo>
                <a:lnTo>
                  <a:pt x="695" y="1313"/>
                </a:lnTo>
                <a:lnTo>
                  <a:pt x="692" y="1308"/>
                </a:lnTo>
                <a:lnTo>
                  <a:pt x="689" y="1306"/>
                </a:lnTo>
                <a:lnTo>
                  <a:pt x="677" y="1318"/>
                </a:lnTo>
                <a:lnTo>
                  <a:pt x="673" y="1315"/>
                </a:lnTo>
                <a:lnTo>
                  <a:pt x="664" y="1295"/>
                </a:lnTo>
                <a:lnTo>
                  <a:pt x="661" y="1290"/>
                </a:lnTo>
                <a:lnTo>
                  <a:pt x="656" y="1282"/>
                </a:lnTo>
                <a:lnTo>
                  <a:pt x="651" y="1272"/>
                </a:lnTo>
                <a:lnTo>
                  <a:pt x="648" y="1255"/>
                </a:lnTo>
                <a:lnTo>
                  <a:pt x="644" y="1246"/>
                </a:lnTo>
                <a:lnTo>
                  <a:pt x="625" y="1227"/>
                </a:lnTo>
                <a:lnTo>
                  <a:pt x="616" y="1217"/>
                </a:lnTo>
                <a:lnTo>
                  <a:pt x="604" y="1203"/>
                </a:lnTo>
                <a:lnTo>
                  <a:pt x="588" y="1186"/>
                </a:lnTo>
                <a:lnTo>
                  <a:pt x="574" y="1170"/>
                </a:lnTo>
                <a:lnTo>
                  <a:pt x="567" y="1160"/>
                </a:lnTo>
                <a:lnTo>
                  <a:pt x="564" y="1157"/>
                </a:lnTo>
                <a:lnTo>
                  <a:pt x="563" y="1153"/>
                </a:lnTo>
                <a:lnTo>
                  <a:pt x="566" y="1142"/>
                </a:lnTo>
                <a:lnTo>
                  <a:pt x="562" y="1131"/>
                </a:lnTo>
                <a:lnTo>
                  <a:pt x="554" y="1117"/>
                </a:lnTo>
                <a:lnTo>
                  <a:pt x="550" y="1108"/>
                </a:lnTo>
                <a:lnTo>
                  <a:pt x="551" y="1104"/>
                </a:lnTo>
                <a:lnTo>
                  <a:pt x="548" y="1103"/>
                </a:lnTo>
                <a:lnTo>
                  <a:pt x="541" y="1104"/>
                </a:lnTo>
                <a:lnTo>
                  <a:pt x="533" y="1097"/>
                </a:lnTo>
                <a:lnTo>
                  <a:pt x="525" y="1082"/>
                </a:lnTo>
                <a:lnTo>
                  <a:pt x="524" y="1080"/>
                </a:lnTo>
                <a:lnTo>
                  <a:pt x="526" y="1080"/>
                </a:lnTo>
                <a:lnTo>
                  <a:pt x="535" y="1082"/>
                </a:lnTo>
                <a:lnTo>
                  <a:pt x="537" y="1082"/>
                </a:lnTo>
                <a:lnTo>
                  <a:pt x="543" y="1079"/>
                </a:lnTo>
                <a:lnTo>
                  <a:pt x="551" y="1074"/>
                </a:lnTo>
                <a:lnTo>
                  <a:pt x="556" y="1073"/>
                </a:lnTo>
                <a:lnTo>
                  <a:pt x="557" y="1071"/>
                </a:lnTo>
                <a:lnTo>
                  <a:pt x="558" y="1068"/>
                </a:lnTo>
                <a:lnTo>
                  <a:pt x="549" y="1035"/>
                </a:lnTo>
                <a:lnTo>
                  <a:pt x="549" y="1028"/>
                </a:lnTo>
                <a:lnTo>
                  <a:pt x="556" y="1014"/>
                </a:lnTo>
                <a:lnTo>
                  <a:pt x="553" y="999"/>
                </a:lnTo>
                <a:lnTo>
                  <a:pt x="552" y="978"/>
                </a:lnTo>
                <a:lnTo>
                  <a:pt x="560" y="963"/>
                </a:lnTo>
                <a:lnTo>
                  <a:pt x="566" y="957"/>
                </a:lnTo>
                <a:lnTo>
                  <a:pt x="567" y="947"/>
                </a:lnTo>
                <a:lnTo>
                  <a:pt x="570" y="945"/>
                </a:lnTo>
                <a:lnTo>
                  <a:pt x="575" y="945"/>
                </a:lnTo>
                <a:lnTo>
                  <a:pt x="588" y="953"/>
                </a:lnTo>
                <a:lnTo>
                  <a:pt x="594" y="953"/>
                </a:lnTo>
                <a:lnTo>
                  <a:pt x="601" y="953"/>
                </a:lnTo>
                <a:lnTo>
                  <a:pt x="609" y="953"/>
                </a:lnTo>
                <a:lnTo>
                  <a:pt x="613" y="952"/>
                </a:lnTo>
                <a:lnTo>
                  <a:pt x="636" y="944"/>
                </a:lnTo>
                <a:lnTo>
                  <a:pt x="642" y="944"/>
                </a:lnTo>
                <a:lnTo>
                  <a:pt x="647" y="945"/>
                </a:lnTo>
                <a:lnTo>
                  <a:pt x="651" y="944"/>
                </a:lnTo>
                <a:lnTo>
                  <a:pt x="654" y="941"/>
                </a:lnTo>
                <a:lnTo>
                  <a:pt x="656" y="935"/>
                </a:lnTo>
                <a:lnTo>
                  <a:pt x="657" y="916"/>
                </a:lnTo>
                <a:lnTo>
                  <a:pt x="658" y="912"/>
                </a:lnTo>
                <a:lnTo>
                  <a:pt x="661" y="908"/>
                </a:lnTo>
                <a:lnTo>
                  <a:pt x="666" y="907"/>
                </a:lnTo>
                <a:lnTo>
                  <a:pt x="672" y="907"/>
                </a:lnTo>
                <a:lnTo>
                  <a:pt x="681" y="910"/>
                </a:lnTo>
                <a:lnTo>
                  <a:pt x="687" y="912"/>
                </a:lnTo>
                <a:lnTo>
                  <a:pt x="692" y="909"/>
                </a:lnTo>
                <a:lnTo>
                  <a:pt x="696" y="906"/>
                </a:lnTo>
                <a:lnTo>
                  <a:pt x="699" y="903"/>
                </a:lnTo>
                <a:lnTo>
                  <a:pt x="700" y="899"/>
                </a:lnTo>
                <a:lnTo>
                  <a:pt x="698" y="891"/>
                </a:lnTo>
                <a:lnTo>
                  <a:pt x="693" y="881"/>
                </a:lnTo>
                <a:lnTo>
                  <a:pt x="694" y="880"/>
                </a:lnTo>
                <a:lnTo>
                  <a:pt x="701" y="882"/>
                </a:lnTo>
                <a:lnTo>
                  <a:pt x="711" y="885"/>
                </a:lnTo>
                <a:lnTo>
                  <a:pt x="718" y="884"/>
                </a:lnTo>
                <a:lnTo>
                  <a:pt x="723" y="883"/>
                </a:lnTo>
                <a:lnTo>
                  <a:pt x="727" y="878"/>
                </a:lnTo>
                <a:lnTo>
                  <a:pt x="733" y="874"/>
                </a:lnTo>
                <a:lnTo>
                  <a:pt x="739" y="875"/>
                </a:lnTo>
                <a:lnTo>
                  <a:pt x="744" y="879"/>
                </a:lnTo>
                <a:lnTo>
                  <a:pt x="757" y="885"/>
                </a:lnTo>
                <a:lnTo>
                  <a:pt x="757" y="879"/>
                </a:lnTo>
                <a:lnTo>
                  <a:pt x="759" y="856"/>
                </a:lnTo>
                <a:lnTo>
                  <a:pt x="763" y="841"/>
                </a:lnTo>
                <a:lnTo>
                  <a:pt x="769" y="834"/>
                </a:lnTo>
                <a:lnTo>
                  <a:pt x="776" y="831"/>
                </a:lnTo>
                <a:lnTo>
                  <a:pt x="784" y="832"/>
                </a:lnTo>
                <a:lnTo>
                  <a:pt x="790" y="831"/>
                </a:lnTo>
                <a:lnTo>
                  <a:pt x="795" y="826"/>
                </a:lnTo>
                <a:lnTo>
                  <a:pt x="795" y="824"/>
                </a:lnTo>
                <a:lnTo>
                  <a:pt x="788" y="824"/>
                </a:lnTo>
                <a:lnTo>
                  <a:pt x="785" y="820"/>
                </a:lnTo>
                <a:lnTo>
                  <a:pt x="785" y="812"/>
                </a:lnTo>
                <a:lnTo>
                  <a:pt x="788" y="807"/>
                </a:lnTo>
                <a:lnTo>
                  <a:pt x="792" y="805"/>
                </a:lnTo>
                <a:lnTo>
                  <a:pt x="795" y="798"/>
                </a:lnTo>
                <a:lnTo>
                  <a:pt x="797" y="785"/>
                </a:lnTo>
                <a:lnTo>
                  <a:pt x="801" y="778"/>
                </a:lnTo>
                <a:lnTo>
                  <a:pt x="807" y="778"/>
                </a:lnTo>
                <a:lnTo>
                  <a:pt x="816" y="772"/>
                </a:lnTo>
                <a:lnTo>
                  <a:pt x="829" y="761"/>
                </a:lnTo>
                <a:lnTo>
                  <a:pt x="833" y="751"/>
                </a:lnTo>
                <a:lnTo>
                  <a:pt x="833" y="749"/>
                </a:lnTo>
                <a:lnTo>
                  <a:pt x="830" y="735"/>
                </a:lnTo>
                <a:close/>
                <a:moveTo>
                  <a:pt x="89" y="915"/>
                </a:moveTo>
                <a:lnTo>
                  <a:pt x="84" y="910"/>
                </a:lnTo>
                <a:lnTo>
                  <a:pt x="85" y="920"/>
                </a:lnTo>
                <a:lnTo>
                  <a:pt x="93" y="934"/>
                </a:lnTo>
                <a:lnTo>
                  <a:pt x="98" y="938"/>
                </a:lnTo>
                <a:lnTo>
                  <a:pt x="95" y="928"/>
                </a:lnTo>
                <a:lnTo>
                  <a:pt x="89" y="915"/>
                </a:lnTo>
                <a:close/>
                <a:moveTo>
                  <a:pt x="133" y="925"/>
                </a:moveTo>
                <a:lnTo>
                  <a:pt x="135" y="933"/>
                </a:lnTo>
                <a:lnTo>
                  <a:pt x="138" y="941"/>
                </a:lnTo>
                <a:lnTo>
                  <a:pt x="145" y="946"/>
                </a:lnTo>
                <a:lnTo>
                  <a:pt x="141" y="931"/>
                </a:lnTo>
                <a:lnTo>
                  <a:pt x="133" y="925"/>
                </a:lnTo>
                <a:close/>
                <a:moveTo>
                  <a:pt x="173" y="992"/>
                </a:moveTo>
                <a:lnTo>
                  <a:pt x="179" y="996"/>
                </a:lnTo>
                <a:lnTo>
                  <a:pt x="186" y="991"/>
                </a:lnTo>
                <a:lnTo>
                  <a:pt x="190" y="988"/>
                </a:lnTo>
                <a:lnTo>
                  <a:pt x="191" y="983"/>
                </a:lnTo>
                <a:lnTo>
                  <a:pt x="190" y="981"/>
                </a:lnTo>
                <a:lnTo>
                  <a:pt x="182" y="975"/>
                </a:lnTo>
                <a:lnTo>
                  <a:pt x="178" y="976"/>
                </a:lnTo>
                <a:lnTo>
                  <a:pt x="166" y="967"/>
                </a:lnTo>
                <a:lnTo>
                  <a:pt x="164" y="969"/>
                </a:lnTo>
                <a:lnTo>
                  <a:pt x="160" y="974"/>
                </a:lnTo>
                <a:lnTo>
                  <a:pt x="163" y="978"/>
                </a:lnTo>
                <a:lnTo>
                  <a:pt x="170" y="982"/>
                </a:lnTo>
                <a:lnTo>
                  <a:pt x="173" y="992"/>
                </a:lnTo>
                <a:close/>
                <a:moveTo>
                  <a:pt x="166" y="1039"/>
                </a:moveTo>
                <a:lnTo>
                  <a:pt x="154" y="1042"/>
                </a:lnTo>
                <a:lnTo>
                  <a:pt x="163" y="1053"/>
                </a:lnTo>
                <a:lnTo>
                  <a:pt x="174" y="1062"/>
                </a:lnTo>
                <a:lnTo>
                  <a:pt x="175" y="1061"/>
                </a:lnTo>
                <a:lnTo>
                  <a:pt x="177" y="1058"/>
                </a:lnTo>
                <a:lnTo>
                  <a:pt x="179" y="1048"/>
                </a:lnTo>
                <a:lnTo>
                  <a:pt x="178" y="1042"/>
                </a:lnTo>
                <a:lnTo>
                  <a:pt x="166" y="1039"/>
                </a:lnTo>
                <a:close/>
                <a:moveTo>
                  <a:pt x="571" y="1301"/>
                </a:moveTo>
                <a:lnTo>
                  <a:pt x="569" y="1299"/>
                </a:lnTo>
                <a:lnTo>
                  <a:pt x="565" y="1297"/>
                </a:lnTo>
                <a:lnTo>
                  <a:pt x="563" y="1297"/>
                </a:lnTo>
                <a:lnTo>
                  <a:pt x="559" y="1301"/>
                </a:lnTo>
                <a:lnTo>
                  <a:pt x="562" y="1318"/>
                </a:lnTo>
                <a:lnTo>
                  <a:pt x="568" y="1326"/>
                </a:lnTo>
                <a:lnTo>
                  <a:pt x="572" y="1324"/>
                </a:lnTo>
                <a:lnTo>
                  <a:pt x="571" y="1308"/>
                </a:lnTo>
                <a:lnTo>
                  <a:pt x="572" y="1305"/>
                </a:lnTo>
                <a:lnTo>
                  <a:pt x="571" y="1301"/>
                </a:lnTo>
                <a:close/>
                <a:moveTo>
                  <a:pt x="288" y="1335"/>
                </a:moveTo>
                <a:lnTo>
                  <a:pt x="284" y="1343"/>
                </a:lnTo>
                <a:lnTo>
                  <a:pt x="275" y="1352"/>
                </a:lnTo>
                <a:lnTo>
                  <a:pt x="279" y="1368"/>
                </a:lnTo>
                <a:lnTo>
                  <a:pt x="284" y="1357"/>
                </a:lnTo>
                <a:lnTo>
                  <a:pt x="291" y="1349"/>
                </a:lnTo>
                <a:lnTo>
                  <a:pt x="295" y="1336"/>
                </a:lnTo>
                <a:lnTo>
                  <a:pt x="292" y="1329"/>
                </a:lnTo>
                <a:lnTo>
                  <a:pt x="288" y="1335"/>
                </a:lnTo>
                <a:close/>
                <a:moveTo>
                  <a:pt x="309" y="1370"/>
                </a:moveTo>
                <a:lnTo>
                  <a:pt x="310" y="1371"/>
                </a:lnTo>
                <a:lnTo>
                  <a:pt x="314" y="1373"/>
                </a:lnTo>
                <a:lnTo>
                  <a:pt x="316" y="1371"/>
                </a:lnTo>
                <a:lnTo>
                  <a:pt x="318" y="1363"/>
                </a:lnTo>
                <a:lnTo>
                  <a:pt x="317" y="1359"/>
                </a:lnTo>
                <a:lnTo>
                  <a:pt x="309" y="1370"/>
                </a:lnTo>
                <a:close/>
                <a:moveTo>
                  <a:pt x="677" y="1665"/>
                </a:moveTo>
                <a:lnTo>
                  <a:pt x="675" y="1659"/>
                </a:lnTo>
                <a:lnTo>
                  <a:pt x="670" y="1655"/>
                </a:lnTo>
                <a:lnTo>
                  <a:pt x="670" y="1654"/>
                </a:lnTo>
                <a:lnTo>
                  <a:pt x="669" y="1655"/>
                </a:lnTo>
                <a:lnTo>
                  <a:pt x="670" y="1664"/>
                </a:lnTo>
                <a:lnTo>
                  <a:pt x="671" y="1674"/>
                </a:lnTo>
                <a:lnTo>
                  <a:pt x="678" y="1682"/>
                </a:lnTo>
                <a:lnTo>
                  <a:pt x="677" y="1665"/>
                </a:lnTo>
                <a:close/>
                <a:moveTo>
                  <a:pt x="685" y="1747"/>
                </a:moveTo>
                <a:lnTo>
                  <a:pt x="689" y="1745"/>
                </a:lnTo>
                <a:lnTo>
                  <a:pt x="696" y="1731"/>
                </a:lnTo>
                <a:lnTo>
                  <a:pt x="696" y="1721"/>
                </a:lnTo>
                <a:lnTo>
                  <a:pt x="693" y="1721"/>
                </a:lnTo>
                <a:lnTo>
                  <a:pt x="690" y="1718"/>
                </a:lnTo>
                <a:lnTo>
                  <a:pt x="688" y="1713"/>
                </a:lnTo>
                <a:lnTo>
                  <a:pt x="680" y="1709"/>
                </a:lnTo>
                <a:lnTo>
                  <a:pt x="680" y="1717"/>
                </a:lnTo>
                <a:lnTo>
                  <a:pt x="683" y="1727"/>
                </a:lnTo>
                <a:lnTo>
                  <a:pt x="683" y="1747"/>
                </a:lnTo>
                <a:lnTo>
                  <a:pt x="685" y="1747"/>
                </a:lnTo>
                <a:close/>
                <a:moveTo>
                  <a:pt x="659" y="1741"/>
                </a:moveTo>
                <a:lnTo>
                  <a:pt x="658" y="1740"/>
                </a:lnTo>
                <a:lnTo>
                  <a:pt x="657" y="1742"/>
                </a:lnTo>
                <a:lnTo>
                  <a:pt x="652" y="1741"/>
                </a:lnTo>
                <a:lnTo>
                  <a:pt x="647" y="1746"/>
                </a:lnTo>
                <a:lnTo>
                  <a:pt x="649" y="1748"/>
                </a:lnTo>
                <a:lnTo>
                  <a:pt x="654" y="1753"/>
                </a:lnTo>
                <a:lnTo>
                  <a:pt x="658" y="1745"/>
                </a:lnTo>
                <a:lnTo>
                  <a:pt x="659" y="1741"/>
                </a:lnTo>
                <a:close/>
                <a:moveTo>
                  <a:pt x="665" y="1759"/>
                </a:moveTo>
                <a:lnTo>
                  <a:pt x="666" y="1755"/>
                </a:lnTo>
                <a:lnTo>
                  <a:pt x="665" y="1753"/>
                </a:lnTo>
                <a:lnTo>
                  <a:pt x="663" y="1752"/>
                </a:lnTo>
                <a:lnTo>
                  <a:pt x="660" y="1752"/>
                </a:lnTo>
                <a:lnTo>
                  <a:pt x="659" y="1753"/>
                </a:lnTo>
                <a:lnTo>
                  <a:pt x="657" y="1758"/>
                </a:lnTo>
                <a:lnTo>
                  <a:pt x="662" y="1765"/>
                </a:lnTo>
                <a:lnTo>
                  <a:pt x="665" y="1767"/>
                </a:lnTo>
                <a:lnTo>
                  <a:pt x="666" y="1767"/>
                </a:lnTo>
                <a:lnTo>
                  <a:pt x="667" y="1767"/>
                </a:lnTo>
                <a:lnTo>
                  <a:pt x="665" y="1762"/>
                </a:lnTo>
                <a:lnTo>
                  <a:pt x="665" y="1759"/>
                </a:lnTo>
                <a:close/>
                <a:moveTo>
                  <a:pt x="711" y="1791"/>
                </a:moveTo>
                <a:lnTo>
                  <a:pt x="714" y="1787"/>
                </a:lnTo>
                <a:lnTo>
                  <a:pt x="706" y="1782"/>
                </a:lnTo>
                <a:lnTo>
                  <a:pt x="700" y="1774"/>
                </a:lnTo>
                <a:lnTo>
                  <a:pt x="699" y="1776"/>
                </a:lnTo>
                <a:lnTo>
                  <a:pt x="702" y="1793"/>
                </a:lnTo>
                <a:lnTo>
                  <a:pt x="706" y="1793"/>
                </a:lnTo>
                <a:lnTo>
                  <a:pt x="711" y="1791"/>
                </a:lnTo>
                <a:close/>
                <a:moveTo>
                  <a:pt x="666" y="1811"/>
                </a:moveTo>
                <a:lnTo>
                  <a:pt x="663" y="1809"/>
                </a:lnTo>
                <a:lnTo>
                  <a:pt x="658" y="1798"/>
                </a:lnTo>
                <a:lnTo>
                  <a:pt x="660" y="1815"/>
                </a:lnTo>
                <a:lnTo>
                  <a:pt x="667" y="1822"/>
                </a:lnTo>
                <a:lnTo>
                  <a:pt x="665" y="1816"/>
                </a:lnTo>
                <a:lnTo>
                  <a:pt x="666" y="1811"/>
                </a:lnTo>
                <a:close/>
                <a:moveTo>
                  <a:pt x="711" y="1810"/>
                </a:moveTo>
                <a:lnTo>
                  <a:pt x="707" y="1804"/>
                </a:lnTo>
                <a:lnTo>
                  <a:pt x="694" y="1805"/>
                </a:lnTo>
                <a:lnTo>
                  <a:pt x="697" y="1813"/>
                </a:lnTo>
                <a:lnTo>
                  <a:pt x="697" y="1818"/>
                </a:lnTo>
                <a:lnTo>
                  <a:pt x="701" y="1830"/>
                </a:lnTo>
                <a:lnTo>
                  <a:pt x="704" y="1830"/>
                </a:lnTo>
                <a:lnTo>
                  <a:pt x="710" y="1833"/>
                </a:lnTo>
                <a:lnTo>
                  <a:pt x="711" y="1810"/>
                </a:lnTo>
                <a:close/>
                <a:moveTo>
                  <a:pt x="679" y="1840"/>
                </a:moveTo>
                <a:lnTo>
                  <a:pt x="681" y="1842"/>
                </a:lnTo>
                <a:lnTo>
                  <a:pt x="682" y="1842"/>
                </a:lnTo>
                <a:lnTo>
                  <a:pt x="682" y="1839"/>
                </a:lnTo>
                <a:lnTo>
                  <a:pt x="685" y="1835"/>
                </a:lnTo>
                <a:lnTo>
                  <a:pt x="687" y="1827"/>
                </a:lnTo>
                <a:lnTo>
                  <a:pt x="688" y="1812"/>
                </a:lnTo>
                <a:lnTo>
                  <a:pt x="687" y="1806"/>
                </a:lnTo>
                <a:lnTo>
                  <a:pt x="685" y="1809"/>
                </a:lnTo>
                <a:lnTo>
                  <a:pt x="682" y="1822"/>
                </a:lnTo>
                <a:lnTo>
                  <a:pt x="679" y="1830"/>
                </a:lnTo>
                <a:lnTo>
                  <a:pt x="679" y="1840"/>
                </a:lnTo>
                <a:close/>
                <a:moveTo>
                  <a:pt x="714" y="1895"/>
                </a:moveTo>
                <a:lnTo>
                  <a:pt x="716" y="1895"/>
                </a:lnTo>
                <a:lnTo>
                  <a:pt x="713" y="1881"/>
                </a:lnTo>
                <a:lnTo>
                  <a:pt x="710" y="1893"/>
                </a:lnTo>
                <a:lnTo>
                  <a:pt x="712" y="1894"/>
                </a:lnTo>
                <a:lnTo>
                  <a:pt x="714" y="1895"/>
                </a:lnTo>
                <a:close/>
                <a:moveTo>
                  <a:pt x="690" y="1919"/>
                </a:moveTo>
                <a:lnTo>
                  <a:pt x="692" y="1919"/>
                </a:lnTo>
                <a:lnTo>
                  <a:pt x="693" y="1918"/>
                </a:lnTo>
                <a:lnTo>
                  <a:pt x="694" y="1915"/>
                </a:lnTo>
                <a:lnTo>
                  <a:pt x="685" y="1895"/>
                </a:lnTo>
                <a:lnTo>
                  <a:pt x="681" y="1893"/>
                </a:lnTo>
                <a:lnTo>
                  <a:pt x="678" y="1894"/>
                </a:lnTo>
                <a:lnTo>
                  <a:pt x="672" y="1903"/>
                </a:lnTo>
                <a:lnTo>
                  <a:pt x="680" y="1902"/>
                </a:lnTo>
                <a:lnTo>
                  <a:pt x="687" y="1909"/>
                </a:lnTo>
                <a:lnTo>
                  <a:pt x="690" y="1919"/>
                </a:lnTo>
                <a:close/>
                <a:moveTo>
                  <a:pt x="685" y="2002"/>
                </a:moveTo>
                <a:lnTo>
                  <a:pt x="684" y="2012"/>
                </a:lnTo>
                <a:lnTo>
                  <a:pt x="685" y="2012"/>
                </a:lnTo>
                <a:lnTo>
                  <a:pt x="690" y="2006"/>
                </a:lnTo>
                <a:lnTo>
                  <a:pt x="694" y="2004"/>
                </a:lnTo>
                <a:lnTo>
                  <a:pt x="699" y="1998"/>
                </a:lnTo>
                <a:lnTo>
                  <a:pt x="699" y="1994"/>
                </a:lnTo>
                <a:lnTo>
                  <a:pt x="692" y="1994"/>
                </a:lnTo>
                <a:lnTo>
                  <a:pt x="685" y="200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9" name="Freeform 30"/>
          <p:cNvSpPr>
            <a:spLocks/>
          </p:cNvSpPr>
          <p:nvPr/>
        </p:nvSpPr>
        <p:spPr bwMode="auto">
          <a:xfrm>
            <a:off x="9026995" y="2332565"/>
            <a:ext cx="975527" cy="384666"/>
          </a:xfrm>
          <a:custGeom>
            <a:avLst/>
            <a:gdLst>
              <a:gd name="T0" fmla="*/ 2728 w 2816"/>
              <a:gd name="T1" fmla="*/ 493 h 1111"/>
              <a:gd name="T2" fmla="*/ 2650 w 2816"/>
              <a:gd name="T3" fmla="*/ 449 h 1111"/>
              <a:gd name="T4" fmla="*/ 2549 w 2816"/>
              <a:gd name="T5" fmla="*/ 465 h 1111"/>
              <a:gd name="T6" fmla="*/ 2442 w 2816"/>
              <a:gd name="T7" fmla="*/ 445 h 1111"/>
              <a:gd name="T8" fmla="*/ 2371 w 2816"/>
              <a:gd name="T9" fmla="*/ 383 h 1111"/>
              <a:gd name="T10" fmla="*/ 2347 w 2816"/>
              <a:gd name="T11" fmla="*/ 229 h 1111"/>
              <a:gd name="T12" fmla="*/ 2206 w 2816"/>
              <a:gd name="T13" fmla="*/ 205 h 1111"/>
              <a:gd name="T14" fmla="*/ 2088 w 2816"/>
              <a:gd name="T15" fmla="*/ 227 h 1111"/>
              <a:gd name="T16" fmla="*/ 1986 w 2816"/>
              <a:gd name="T17" fmla="*/ 282 h 1111"/>
              <a:gd name="T18" fmla="*/ 1872 w 2816"/>
              <a:gd name="T19" fmla="*/ 303 h 1111"/>
              <a:gd name="T20" fmla="*/ 1678 w 2816"/>
              <a:gd name="T21" fmla="*/ 270 h 1111"/>
              <a:gd name="T22" fmla="*/ 1581 w 2816"/>
              <a:gd name="T23" fmla="*/ 222 h 1111"/>
              <a:gd name="T24" fmla="*/ 1436 w 2816"/>
              <a:gd name="T25" fmla="*/ 178 h 1111"/>
              <a:gd name="T26" fmla="*/ 1313 w 2816"/>
              <a:gd name="T27" fmla="*/ 197 h 1111"/>
              <a:gd name="T28" fmla="*/ 1218 w 2816"/>
              <a:gd name="T29" fmla="*/ 190 h 1111"/>
              <a:gd name="T30" fmla="*/ 1125 w 2816"/>
              <a:gd name="T31" fmla="*/ 145 h 1111"/>
              <a:gd name="T32" fmla="*/ 1062 w 2816"/>
              <a:gd name="T33" fmla="*/ 76 h 1111"/>
              <a:gd name="T34" fmla="*/ 899 w 2816"/>
              <a:gd name="T35" fmla="*/ 40 h 1111"/>
              <a:gd name="T36" fmla="*/ 768 w 2816"/>
              <a:gd name="T37" fmla="*/ 0 h 1111"/>
              <a:gd name="T38" fmla="*/ 735 w 2816"/>
              <a:gd name="T39" fmla="*/ 69 h 1111"/>
              <a:gd name="T40" fmla="*/ 762 w 2816"/>
              <a:gd name="T41" fmla="*/ 135 h 1111"/>
              <a:gd name="T42" fmla="*/ 811 w 2816"/>
              <a:gd name="T43" fmla="*/ 201 h 1111"/>
              <a:gd name="T44" fmla="*/ 767 w 2816"/>
              <a:gd name="T45" fmla="*/ 247 h 1111"/>
              <a:gd name="T46" fmla="*/ 678 w 2816"/>
              <a:gd name="T47" fmla="*/ 231 h 1111"/>
              <a:gd name="T48" fmla="*/ 608 w 2816"/>
              <a:gd name="T49" fmla="*/ 226 h 1111"/>
              <a:gd name="T50" fmla="*/ 530 w 2816"/>
              <a:gd name="T51" fmla="*/ 218 h 1111"/>
              <a:gd name="T52" fmla="*/ 447 w 2816"/>
              <a:gd name="T53" fmla="*/ 161 h 1111"/>
              <a:gd name="T54" fmla="*/ 351 w 2816"/>
              <a:gd name="T55" fmla="*/ 139 h 1111"/>
              <a:gd name="T56" fmla="*/ 295 w 2816"/>
              <a:gd name="T57" fmla="*/ 140 h 1111"/>
              <a:gd name="T58" fmla="*/ 230 w 2816"/>
              <a:gd name="T59" fmla="*/ 172 h 1111"/>
              <a:gd name="T60" fmla="*/ 157 w 2816"/>
              <a:gd name="T61" fmla="*/ 208 h 1111"/>
              <a:gd name="T62" fmla="*/ 116 w 2816"/>
              <a:gd name="T63" fmla="*/ 256 h 1111"/>
              <a:gd name="T64" fmla="*/ 73 w 2816"/>
              <a:gd name="T65" fmla="*/ 274 h 1111"/>
              <a:gd name="T66" fmla="*/ 22 w 2816"/>
              <a:gd name="T67" fmla="*/ 299 h 1111"/>
              <a:gd name="T68" fmla="*/ 6 w 2816"/>
              <a:gd name="T69" fmla="*/ 334 h 1111"/>
              <a:gd name="T70" fmla="*/ 48 w 2816"/>
              <a:gd name="T71" fmla="*/ 373 h 1111"/>
              <a:gd name="T72" fmla="*/ 159 w 2816"/>
              <a:gd name="T73" fmla="*/ 432 h 1111"/>
              <a:gd name="T74" fmla="*/ 240 w 2816"/>
              <a:gd name="T75" fmla="*/ 443 h 1111"/>
              <a:gd name="T76" fmla="*/ 305 w 2816"/>
              <a:gd name="T77" fmla="*/ 506 h 1111"/>
              <a:gd name="T78" fmla="*/ 383 w 2816"/>
              <a:gd name="T79" fmla="*/ 601 h 1111"/>
              <a:gd name="T80" fmla="*/ 392 w 2816"/>
              <a:gd name="T81" fmla="*/ 691 h 1111"/>
              <a:gd name="T82" fmla="*/ 475 w 2816"/>
              <a:gd name="T83" fmla="*/ 734 h 1111"/>
              <a:gd name="T84" fmla="*/ 661 w 2816"/>
              <a:gd name="T85" fmla="*/ 761 h 1111"/>
              <a:gd name="T86" fmla="*/ 848 w 2816"/>
              <a:gd name="T87" fmla="*/ 833 h 1111"/>
              <a:gd name="T88" fmla="*/ 940 w 2816"/>
              <a:gd name="T89" fmla="*/ 942 h 1111"/>
              <a:gd name="T90" fmla="*/ 1206 w 2816"/>
              <a:gd name="T91" fmla="*/ 1002 h 1111"/>
              <a:gd name="T92" fmla="*/ 1468 w 2816"/>
              <a:gd name="T93" fmla="*/ 1016 h 1111"/>
              <a:gd name="T94" fmla="*/ 1727 w 2816"/>
              <a:gd name="T95" fmla="*/ 1085 h 1111"/>
              <a:gd name="T96" fmla="*/ 1855 w 2816"/>
              <a:gd name="T97" fmla="*/ 1069 h 1111"/>
              <a:gd name="T98" fmla="*/ 2035 w 2816"/>
              <a:gd name="T99" fmla="*/ 1021 h 1111"/>
              <a:gd name="T100" fmla="*/ 2198 w 2816"/>
              <a:gd name="T101" fmla="*/ 994 h 1111"/>
              <a:gd name="T102" fmla="*/ 2242 w 2816"/>
              <a:gd name="T103" fmla="*/ 925 h 1111"/>
              <a:gd name="T104" fmla="*/ 2285 w 2816"/>
              <a:gd name="T105" fmla="*/ 872 h 1111"/>
              <a:gd name="T106" fmla="*/ 2215 w 2816"/>
              <a:gd name="T107" fmla="*/ 773 h 1111"/>
              <a:gd name="T108" fmla="*/ 2350 w 2816"/>
              <a:gd name="T109" fmla="*/ 776 h 1111"/>
              <a:gd name="T110" fmla="*/ 2427 w 2816"/>
              <a:gd name="T111" fmla="*/ 735 h 1111"/>
              <a:gd name="T112" fmla="*/ 2517 w 2816"/>
              <a:gd name="T113" fmla="*/ 700 h 1111"/>
              <a:gd name="T114" fmla="*/ 2555 w 2816"/>
              <a:gd name="T115" fmla="*/ 624 h 1111"/>
              <a:gd name="T116" fmla="*/ 2617 w 2816"/>
              <a:gd name="T117" fmla="*/ 596 h 1111"/>
              <a:gd name="T118" fmla="*/ 2682 w 2816"/>
              <a:gd name="T119" fmla="*/ 566 h 1111"/>
              <a:gd name="T120" fmla="*/ 2799 w 2816"/>
              <a:gd name="T121" fmla="*/ 57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6" h="1111">
                <a:moveTo>
                  <a:pt x="2815" y="565"/>
                </a:moveTo>
                <a:lnTo>
                  <a:pt x="2811" y="559"/>
                </a:lnTo>
                <a:lnTo>
                  <a:pt x="2808" y="552"/>
                </a:lnTo>
                <a:lnTo>
                  <a:pt x="2802" y="547"/>
                </a:lnTo>
                <a:lnTo>
                  <a:pt x="2792" y="538"/>
                </a:lnTo>
                <a:lnTo>
                  <a:pt x="2787" y="533"/>
                </a:lnTo>
                <a:lnTo>
                  <a:pt x="2783" y="526"/>
                </a:lnTo>
                <a:lnTo>
                  <a:pt x="2776" y="520"/>
                </a:lnTo>
                <a:lnTo>
                  <a:pt x="2762" y="513"/>
                </a:lnTo>
                <a:lnTo>
                  <a:pt x="2753" y="509"/>
                </a:lnTo>
                <a:lnTo>
                  <a:pt x="2734" y="496"/>
                </a:lnTo>
                <a:lnTo>
                  <a:pt x="2728" y="493"/>
                </a:lnTo>
                <a:lnTo>
                  <a:pt x="2725" y="491"/>
                </a:lnTo>
                <a:lnTo>
                  <a:pt x="2721" y="486"/>
                </a:lnTo>
                <a:lnTo>
                  <a:pt x="2715" y="484"/>
                </a:lnTo>
                <a:lnTo>
                  <a:pt x="2708" y="481"/>
                </a:lnTo>
                <a:lnTo>
                  <a:pt x="2702" y="478"/>
                </a:lnTo>
                <a:lnTo>
                  <a:pt x="2697" y="472"/>
                </a:lnTo>
                <a:lnTo>
                  <a:pt x="2693" y="468"/>
                </a:lnTo>
                <a:lnTo>
                  <a:pt x="2686" y="464"/>
                </a:lnTo>
                <a:lnTo>
                  <a:pt x="2680" y="461"/>
                </a:lnTo>
                <a:lnTo>
                  <a:pt x="2672" y="459"/>
                </a:lnTo>
                <a:lnTo>
                  <a:pt x="2660" y="456"/>
                </a:lnTo>
                <a:lnTo>
                  <a:pt x="2650" y="449"/>
                </a:lnTo>
                <a:lnTo>
                  <a:pt x="2633" y="436"/>
                </a:lnTo>
                <a:lnTo>
                  <a:pt x="2625" y="432"/>
                </a:lnTo>
                <a:lnTo>
                  <a:pt x="2603" y="431"/>
                </a:lnTo>
                <a:lnTo>
                  <a:pt x="2592" y="427"/>
                </a:lnTo>
                <a:lnTo>
                  <a:pt x="2584" y="429"/>
                </a:lnTo>
                <a:lnTo>
                  <a:pt x="2580" y="431"/>
                </a:lnTo>
                <a:lnTo>
                  <a:pt x="2569" y="431"/>
                </a:lnTo>
                <a:lnTo>
                  <a:pt x="2563" y="432"/>
                </a:lnTo>
                <a:lnTo>
                  <a:pt x="2560" y="440"/>
                </a:lnTo>
                <a:lnTo>
                  <a:pt x="2556" y="451"/>
                </a:lnTo>
                <a:lnTo>
                  <a:pt x="2551" y="457"/>
                </a:lnTo>
                <a:lnTo>
                  <a:pt x="2549" y="465"/>
                </a:lnTo>
                <a:lnTo>
                  <a:pt x="2548" y="468"/>
                </a:lnTo>
                <a:lnTo>
                  <a:pt x="2542" y="466"/>
                </a:lnTo>
                <a:lnTo>
                  <a:pt x="2530" y="458"/>
                </a:lnTo>
                <a:lnTo>
                  <a:pt x="2516" y="451"/>
                </a:lnTo>
                <a:lnTo>
                  <a:pt x="2503" y="448"/>
                </a:lnTo>
                <a:lnTo>
                  <a:pt x="2498" y="446"/>
                </a:lnTo>
                <a:lnTo>
                  <a:pt x="2486" y="444"/>
                </a:lnTo>
                <a:lnTo>
                  <a:pt x="2477" y="445"/>
                </a:lnTo>
                <a:lnTo>
                  <a:pt x="2467" y="447"/>
                </a:lnTo>
                <a:lnTo>
                  <a:pt x="2455" y="447"/>
                </a:lnTo>
                <a:lnTo>
                  <a:pt x="2449" y="445"/>
                </a:lnTo>
                <a:lnTo>
                  <a:pt x="2442" y="445"/>
                </a:lnTo>
                <a:lnTo>
                  <a:pt x="2432" y="452"/>
                </a:lnTo>
                <a:lnTo>
                  <a:pt x="2430" y="461"/>
                </a:lnTo>
                <a:lnTo>
                  <a:pt x="2423" y="464"/>
                </a:lnTo>
                <a:lnTo>
                  <a:pt x="2413" y="458"/>
                </a:lnTo>
                <a:lnTo>
                  <a:pt x="2402" y="452"/>
                </a:lnTo>
                <a:lnTo>
                  <a:pt x="2389" y="444"/>
                </a:lnTo>
                <a:lnTo>
                  <a:pt x="2381" y="436"/>
                </a:lnTo>
                <a:lnTo>
                  <a:pt x="2367" y="417"/>
                </a:lnTo>
                <a:lnTo>
                  <a:pt x="2374" y="411"/>
                </a:lnTo>
                <a:lnTo>
                  <a:pt x="2382" y="405"/>
                </a:lnTo>
                <a:lnTo>
                  <a:pt x="2378" y="394"/>
                </a:lnTo>
                <a:lnTo>
                  <a:pt x="2371" y="383"/>
                </a:lnTo>
                <a:lnTo>
                  <a:pt x="2366" y="369"/>
                </a:lnTo>
                <a:lnTo>
                  <a:pt x="2371" y="358"/>
                </a:lnTo>
                <a:lnTo>
                  <a:pt x="2372" y="348"/>
                </a:lnTo>
                <a:lnTo>
                  <a:pt x="2369" y="342"/>
                </a:lnTo>
                <a:lnTo>
                  <a:pt x="2369" y="332"/>
                </a:lnTo>
                <a:lnTo>
                  <a:pt x="2368" y="321"/>
                </a:lnTo>
                <a:lnTo>
                  <a:pt x="2367" y="308"/>
                </a:lnTo>
                <a:lnTo>
                  <a:pt x="2366" y="282"/>
                </a:lnTo>
                <a:lnTo>
                  <a:pt x="2365" y="253"/>
                </a:lnTo>
                <a:lnTo>
                  <a:pt x="2364" y="239"/>
                </a:lnTo>
                <a:lnTo>
                  <a:pt x="2357" y="233"/>
                </a:lnTo>
                <a:lnTo>
                  <a:pt x="2347" y="229"/>
                </a:lnTo>
                <a:lnTo>
                  <a:pt x="2327" y="223"/>
                </a:lnTo>
                <a:lnTo>
                  <a:pt x="2314" y="220"/>
                </a:lnTo>
                <a:lnTo>
                  <a:pt x="2307" y="219"/>
                </a:lnTo>
                <a:lnTo>
                  <a:pt x="2293" y="226"/>
                </a:lnTo>
                <a:lnTo>
                  <a:pt x="2286" y="230"/>
                </a:lnTo>
                <a:lnTo>
                  <a:pt x="2281" y="233"/>
                </a:lnTo>
                <a:lnTo>
                  <a:pt x="2269" y="232"/>
                </a:lnTo>
                <a:lnTo>
                  <a:pt x="2255" y="231"/>
                </a:lnTo>
                <a:lnTo>
                  <a:pt x="2249" y="230"/>
                </a:lnTo>
                <a:lnTo>
                  <a:pt x="2239" y="226"/>
                </a:lnTo>
                <a:lnTo>
                  <a:pt x="2218" y="213"/>
                </a:lnTo>
                <a:lnTo>
                  <a:pt x="2206" y="205"/>
                </a:lnTo>
                <a:lnTo>
                  <a:pt x="2193" y="201"/>
                </a:lnTo>
                <a:lnTo>
                  <a:pt x="2178" y="195"/>
                </a:lnTo>
                <a:lnTo>
                  <a:pt x="2172" y="194"/>
                </a:lnTo>
                <a:lnTo>
                  <a:pt x="2162" y="195"/>
                </a:lnTo>
                <a:lnTo>
                  <a:pt x="2147" y="193"/>
                </a:lnTo>
                <a:lnTo>
                  <a:pt x="2139" y="191"/>
                </a:lnTo>
                <a:lnTo>
                  <a:pt x="2134" y="193"/>
                </a:lnTo>
                <a:lnTo>
                  <a:pt x="2125" y="198"/>
                </a:lnTo>
                <a:lnTo>
                  <a:pt x="2115" y="209"/>
                </a:lnTo>
                <a:lnTo>
                  <a:pt x="2105" y="213"/>
                </a:lnTo>
                <a:lnTo>
                  <a:pt x="2095" y="220"/>
                </a:lnTo>
                <a:lnTo>
                  <a:pt x="2088" y="227"/>
                </a:lnTo>
                <a:lnTo>
                  <a:pt x="2082" y="234"/>
                </a:lnTo>
                <a:lnTo>
                  <a:pt x="2074" y="242"/>
                </a:lnTo>
                <a:lnTo>
                  <a:pt x="2074" y="252"/>
                </a:lnTo>
                <a:lnTo>
                  <a:pt x="2075" y="260"/>
                </a:lnTo>
                <a:lnTo>
                  <a:pt x="2066" y="265"/>
                </a:lnTo>
                <a:lnTo>
                  <a:pt x="2060" y="270"/>
                </a:lnTo>
                <a:lnTo>
                  <a:pt x="2052" y="272"/>
                </a:lnTo>
                <a:lnTo>
                  <a:pt x="2034" y="269"/>
                </a:lnTo>
                <a:lnTo>
                  <a:pt x="2024" y="271"/>
                </a:lnTo>
                <a:lnTo>
                  <a:pt x="2005" y="280"/>
                </a:lnTo>
                <a:lnTo>
                  <a:pt x="1994" y="281"/>
                </a:lnTo>
                <a:lnTo>
                  <a:pt x="1986" y="282"/>
                </a:lnTo>
                <a:lnTo>
                  <a:pt x="1978" y="283"/>
                </a:lnTo>
                <a:lnTo>
                  <a:pt x="1967" y="285"/>
                </a:lnTo>
                <a:lnTo>
                  <a:pt x="1962" y="287"/>
                </a:lnTo>
                <a:lnTo>
                  <a:pt x="1956" y="289"/>
                </a:lnTo>
                <a:lnTo>
                  <a:pt x="1947" y="287"/>
                </a:lnTo>
                <a:lnTo>
                  <a:pt x="1939" y="293"/>
                </a:lnTo>
                <a:lnTo>
                  <a:pt x="1916" y="308"/>
                </a:lnTo>
                <a:lnTo>
                  <a:pt x="1907" y="310"/>
                </a:lnTo>
                <a:lnTo>
                  <a:pt x="1901" y="311"/>
                </a:lnTo>
                <a:lnTo>
                  <a:pt x="1890" y="306"/>
                </a:lnTo>
                <a:lnTo>
                  <a:pt x="1880" y="302"/>
                </a:lnTo>
                <a:lnTo>
                  <a:pt x="1872" y="303"/>
                </a:lnTo>
                <a:lnTo>
                  <a:pt x="1863" y="308"/>
                </a:lnTo>
                <a:lnTo>
                  <a:pt x="1844" y="304"/>
                </a:lnTo>
                <a:lnTo>
                  <a:pt x="1822" y="300"/>
                </a:lnTo>
                <a:lnTo>
                  <a:pt x="1802" y="296"/>
                </a:lnTo>
                <a:lnTo>
                  <a:pt x="1795" y="294"/>
                </a:lnTo>
                <a:lnTo>
                  <a:pt x="1774" y="290"/>
                </a:lnTo>
                <a:lnTo>
                  <a:pt x="1748" y="289"/>
                </a:lnTo>
                <a:lnTo>
                  <a:pt x="1732" y="289"/>
                </a:lnTo>
                <a:lnTo>
                  <a:pt x="1723" y="291"/>
                </a:lnTo>
                <a:lnTo>
                  <a:pt x="1715" y="289"/>
                </a:lnTo>
                <a:lnTo>
                  <a:pt x="1701" y="283"/>
                </a:lnTo>
                <a:lnTo>
                  <a:pt x="1678" y="270"/>
                </a:lnTo>
                <a:lnTo>
                  <a:pt x="1667" y="266"/>
                </a:lnTo>
                <a:lnTo>
                  <a:pt x="1660" y="263"/>
                </a:lnTo>
                <a:lnTo>
                  <a:pt x="1655" y="257"/>
                </a:lnTo>
                <a:lnTo>
                  <a:pt x="1651" y="256"/>
                </a:lnTo>
                <a:lnTo>
                  <a:pt x="1647" y="253"/>
                </a:lnTo>
                <a:lnTo>
                  <a:pt x="1644" y="247"/>
                </a:lnTo>
                <a:lnTo>
                  <a:pt x="1638" y="236"/>
                </a:lnTo>
                <a:lnTo>
                  <a:pt x="1635" y="228"/>
                </a:lnTo>
                <a:lnTo>
                  <a:pt x="1631" y="226"/>
                </a:lnTo>
                <a:lnTo>
                  <a:pt x="1618" y="225"/>
                </a:lnTo>
                <a:lnTo>
                  <a:pt x="1604" y="222"/>
                </a:lnTo>
                <a:lnTo>
                  <a:pt x="1581" y="222"/>
                </a:lnTo>
                <a:lnTo>
                  <a:pt x="1572" y="222"/>
                </a:lnTo>
                <a:lnTo>
                  <a:pt x="1562" y="217"/>
                </a:lnTo>
                <a:lnTo>
                  <a:pt x="1550" y="211"/>
                </a:lnTo>
                <a:lnTo>
                  <a:pt x="1535" y="199"/>
                </a:lnTo>
                <a:lnTo>
                  <a:pt x="1525" y="194"/>
                </a:lnTo>
                <a:lnTo>
                  <a:pt x="1510" y="187"/>
                </a:lnTo>
                <a:lnTo>
                  <a:pt x="1498" y="186"/>
                </a:lnTo>
                <a:lnTo>
                  <a:pt x="1482" y="187"/>
                </a:lnTo>
                <a:lnTo>
                  <a:pt x="1470" y="188"/>
                </a:lnTo>
                <a:lnTo>
                  <a:pt x="1457" y="185"/>
                </a:lnTo>
                <a:lnTo>
                  <a:pt x="1448" y="182"/>
                </a:lnTo>
                <a:lnTo>
                  <a:pt x="1436" y="178"/>
                </a:lnTo>
                <a:lnTo>
                  <a:pt x="1420" y="177"/>
                </a:lnTo>
                <a:lnTo>
                  <a:pt x="1407" y="174"/>
                </a:lnTo>
                <a:lnTo>
                  <a:pt x="1392" y="171"/>
                </a:lnTo>
                <a:lnTo>
                  <a:pt x="1383" y="172"/>
                </a:lnTo>
                <a:lnTo>
                  <a:pt x="1377" y="175"/>
                </a:lnTo>
                <a:lnTo>
                  <a:pt x="1372" y="179"/>
                </a:lnTo>
                <a:lnTo>
                  <a:pt x="1363" y="180"/>
                </a:lnTo>
                <a:lnTo>
                  <a:pt x="1341" y="184"/>
                </a:lnTo>
                <a:lnTo>
                  <a:pt x="1335" y="187"/>
                </a:lnTo>
                <a:lnTo>
                  <a:pt x="1325" y="188"/>
                </a:lnTo>
                <a:lnTo>
                  <a:pt x="1318" y="191"/>
                </a:lnTo>
                <a:lnTo>
                  <a:pt x="1313" y="197"/>
                </a:lnTo>
                <a:lnTo>
                  <a:pt x="1309" y="202"/>
                </a:lnTo>
                <a:lnTo>
                  <a:pt x="1302" y="204"/>
                </a:lnTo>
                <a:lnTo>
                  <a:pt x="1291" y="203"/>
                </a:lnTo>
                <a:lnTo>
                  <a:pt x="1282" y="202"/>
                </a:lnTo>
                <a:lnTo>
                  <a:pt x="1277" y="201"/>
                </a:lnTo>
                <a:lnTo>
                  <a:pt x="1272" y="204"/>
                </a:lnTo>
                <a:lnTo>
                  <a:pt x="1265" y="205"/>
                </a:lnTo>
                <a:lnTo>
                  <a:pt x="1253" y="203"/>
                </a:lnTo>
                <a:lnTo>
                  <a:pt x="1245" y="200"/>
                </a:lnTo>
                <a:lnTo>
                  <a:pt x="1235" y="199"/>
                </a:lnTo>
                <a:lnTo>
                  <a:pt x="1226" y="192"/>
                </a:lnTo>
                <a:lnTo>
                  <a:pt x="1218" y="190"/>
                </a:lnTo>
                <a:lnTo>
                  <a:pt x="1207" y="189"/>
                </a:lnTo>
                <a:lnTo>
                  <a:pt x="1191" y="185"/>
                </a:lnTo>
                <a:lnTo>
                  <a:pt x="1181" y="182"/>
                </a:lnTo>
                <a:lnTo>
                  <a:pt x="1174" y="180"/>
                </a:lnTo>
                <a:lnTo>
                  <a:pt x="1158" y="172"/>
                </a:lnTo>
                <a:lnTo>
                  <a:pt x="1149" y="165"/>
                </a:lnTo>
                <a:lnTo>
                  <a:pt x="1143" y="164"/>
                </a:lnTo>
                <a:lnTo>
                  <a:pt x="1136" y="163"/>
                </a:lnTo>
                <a:lnTo>
                  <a:pt x="1130" y="159"/>
                </a:lnTo>
                <a:lnTo>
                  <a:pt x="1127" y="154"/>
                </a:lnTo>
                <a:lnTo>
                  <a:pt x="1127" y="151"/>
                </a:lnTo>
                <a:lnTo>
                  <a:pt x="1125" y="145"/>
                </a:lnTo>
                <a:lnTo>
                  <a:pt x="1119" y="140"/>
                </a:lnTo>
                <a:lnTo>
                  <a:pt x="1114" y="138"/>
                </a:lnTo>
                <a:lnTo>
                  <a:pt x="1111" y="134"/>
                </a:lnTo>
                <a:lnTo>
                  <a:pt x="1108" y="126"/>
                </a:lnTo>
                <a:lnTo>
                  <a:pt x="1102" y="118"/>
                </a:lnTo>
                <a:lnTo>
                  <a:pt x="1097" y="110"/>
                </a:lnTo>
                <a:lnTo>
                  <a:pt x="1091" y="104"/>
                </a:lnTo>
                <a:lnTo>
                  <a:pt x="1084" y="93"/>
                </a:lnTo>
                <a:lnTo>
                  <a:pt x="1083" y="89"/>
                </a:lnTo>
                <a:lnTo>
                  <a:pt x="1080" y="83"/>
                </a:lnTo>
                <a:lnTo>
                  <a:pt x="1074" y="79"/>
                </a:lnTo>
                <a:lnTo>
                  <a:pt x="1062" y="76"/>
                </a:lnTo>
                <a:lnTo>
                  <a:pt x="1046" y="72"/>
                </a:lnTo>
                <a:lnTo>
                  <a:pt x="1023" y="67"/>
                </a:lnTo>
                <a:lnTo>
                  <a:pt x="1014" y="67"/>
                </a:lnTo>
                <a:lnTo>
                  <a:pt x="1008" y="69"/>
                </a:lnTo>
                <a:lnTo>
                  <a:pt x="1001" y="67"/>
                </a:lnTo>
                <a:lnTo>
                  <a:pt x="992" y="63"/>
                </a:lnTo>
                <a:lnTo>
                  <a:pt x="979" y="59"/>
                </a:lnTo>
                <a:lnTo>
                  <a:pt x="960" y="53"/>
                </a:lnTo>
                <a:lnTo>
                  <a:pt x="942" y="47"/>
                </a:lnTo>
                <a:lnTo>
                  <a:pt x="925" y="41"/>
                </a:lnTo>
                <a:lnTo>
                  <a:pt x="919" y="40"/>
                </a:lnTo>
                <a:lnTo>
                  <a:pt x="899" y="40"/>
                </a:lnTo>
                <a:lnTo>
                  <a:pt x="882" y="39"/>
                </a:lnTo>
                <a:lnTo>
                  <a:pt x="872" y="37"/>
                </a:lnTo>
                <a:lnTo>
                  <a:pt x="857" y="30"/>
                </a:lnTo>
                <a:lnTo>
                  <a:pt x="849" y="25"/>
                </a:lnTo>
                <a:lnTo>
                  <a:pt x="840" y="23"/>
                </a:lnTo>
                <a:lnTo>
                  <a:pt x="833" y="22"/>
                </a:lnTo>
                <a:lnTo>
                  <a:pt x="821" y="20"/>
                </a:lnTo>
                <a:lnTo>
                  <a:pt x="798" y="12"/>
                </a:lnTo>
                <a:lnTo>
                  <a:pt x="789" y="8"/>
                </a:lnTo>
                <a:lnTo>
                  <a:pt x="784" y="8"/>
                </a:lnTo>
                <a:lnTo>
                  <a:pt x="775" y="2"/>
                </a:lnTo>
                <a:lnTo>
                  <a:pt x="768" y="0"/>
                </a:lnTo>
                <a:lnTo>
                  <a:pt x="767" y="5"/>
                </a:lnTo>
                <a:lnTo>
                  <a:pt x="770" y="16"/>
                </a:lnTo>
                <a:lnTo>
                  <a:pt x="769" y="22"/>
                </a:lnTo>
                <a:lnTo>
                  <a:pt x="765" y="32"/>
                </a:lnTo>
                <a:lnTo>
                  <a:pt x="746" y="41"/>
                </a:lnTo>
                <a:lnTo>
                  <a:pt x="745" y="45"/>
                </a:lnTo>
                <a:lnTo>
                  <a:pt x="745" y="49"/>
                </a:lnTo>
                <a:lnTo>
                  <a:pt x="744" y="56"/>
                </a:lnTo>
                <a:lnTo>
                  <a:pt x="747" y="64"/>
                </a:lnTo>
                <a:lnTo>
                  <a:pt x="745" y="66"/>
                </a:lnTo>
                <a:lnTo>
                  <a:pt x="739" y="66"/>
                </a:lnTo>
                <a:lnTo>
                  <a:pt x="735" y="69"/>
                </a:lnTo>
                <a:lnTo>
                  <a:pt x="735" y="77"/>
                </a:lnTo>
                <a:lnTo>
                  <a:pt x="732" y="80"/>
                </a:lnTo>
                <a:lnTo>
                  <a:pt x="735" y="87"/>
                </a:lnTo>
                <a:lnTo>
                  <a:pt x="736" y="90"/>
                </a:lnTo>
                <a:lnTo>
                  <a:pt x="737" y="93"/>
                </a:lnTo>
                <a:lnTo>
                  <a:pt x="740" y="98"/>
                </a:lnTo>
                <a:lnTo>
                  <a:pt x="739" y="110"/>
                </a:lnTo>
                <a:lnTo>
                  <a:pt x="742" y="117"/>
                </a:lnTo>
                <a:lnTo>
                  <a:pt x="747" y="121"/>
                </a:lnTo>
                <a:lnTo>
                  <a:pt x="755" y="127"/>
                </a:lnTo>
                <a:lnTo>
                  <a:pt x="759" y="130"/>
                </a:lnTo>
                <a:lnTo>
                  <a:pt x="762" y="135"/>
                </a:lnTo>
                <a:lnTo>
                  <a:pt x="764" y="140"/>
                </a:lnTo>
                <a:lnTo>
                  <a:pt x="771" y="147"/>
                </a:lnTo>
                <a:lnTo>
                  <a:pt x="776" y="153"/>
                </a:lnTo>
                <a:lnTo>
                  <a:pt x="782" y="157"/>
                </a:lnTo>
                <a:lnTo>
                  <a:pt x="789" y="161"/>
                </a:lnTo>
                <a:lnTo>
                  <a:pt x="796" y="162"/>
                </a:lnTo>
                <a:lnTo>
                  <a:pt x="802" y="164"/>
                </a:lnTo>
                <a:lnTo>
                  <a:pt x="806" y="169"/>
                </a:lnTo>
                <a:lnTo>
                  <a:pt x="808" y="176"/>
                </a:lnTo>
                <a:lnTo>
                  <a:pt x="811" y="188"/>
                </a:lnTo>
                <a:lnTo>
                  <a:pt x="811" y="196"/>
                </a:lnTo>
                <a:lnTo>
                  <a:pt x="811" y="201"/>
                </a:lnTo>
                <a:lnTo>
                  <a:pt x="811" y="209"/>
                </a:lnTo>
                <a:lnTo>
                  <a:pt x="811" y="212"/>
                </a:lnTo>
                <a:lnTo>
                  <a:pt x="806" y="219"/>
                </a:lnTo>
                <a:lnTo>
                  <a:pt x="801" y="221"/>
                </a:lnTo>
                <a:lnTo>
                  <a:pt x="797" y="226"/>
                </a:lnTo>
                <a:lnTo>
                  <a:pt x="791" y="226"/>
                </a:lnTo>
                <a:lnTo>
                  <a:pt x="786" y="226"/>
                </a:lnTo>
                <a:lnTo>
                  <a:pt x="781" y="227"/>
                </a:lnTo>
                <a:lnTo>
                  <a:pt x="777" y="230"/>
                </a:lnTo>
                <a:lnTo>
                  <a:pt x="776" y="237"/>
                </a:lnTo>
                <a:lnTo>
                  <a:pt x="770" y="244"/>
                </a:lnTo>
                <a:lnTo>
                  <a:pt x="767" y="247"/>
                </a:lnTo>
                <a:lnTo>
                  <a:pt x="755" y="248"/>
                </a:lnTo>
                <a:lnTo>
                  <a:pt x="747" y="245"/>
                </a:lnTo>
                <a:lnTo>
                  <a:pt x="742" y="241"/>
                </a:lnTo>
                <a:lnTo>
                  <a:pt x="737" y="238"/>
                </a:lnTo>
                <a:lnTo>
                  <a:pt x="728" y="233"/>
                </a:lnTo>
                <a:lnTo>
                  <a:pt x="704" y="230"/>
                </a:lnTo>
                <a:lnTo>
                  <a:pt x="699" y="231"/>
                </a:lnTo>
                <a:lnTo>
                  <a:pt x="697" y="233"/>
                </a:lnTo>
                <a:lnTo>
                  <a:pt x="691" y="232"/>
                </a:lnTo>
                <a:lnTo>
                  <a:pt x="687" y="229"/>
                </a:lnTo>
                <a:lnTo>
                  <a:pt x="684" y="230"/>
                </a:lnTo>
                <a:lnTo>
                  <a:pt x="678" y="231"/>
                </a:lnTo>
                <a:lnTo>
                  <a:pt x="672" y="231"/>
                </a:lnTo>
                <a:lnTo>
                  <a:pt x="663" y="225"/>
                </a:lnTo>
                <a:lnTo>
                  <a:pt x="651" y="222"/>
                </a:lnTo>
                <a:lnTo>
                  <a:pt x="646" y="221"/>
                </a:lnTo>
                <a:lnTo>
                  <a:pt x="642" y="221"/>
                </a:lnTo>
                <a:lnTo>
                  <a:pt x="641" y="223"/>
                </a:lnTo>
                <a:lnTo>
                  <a:pt x="637" y="225"/>
                </a:lnTo>
                <a:lnTo>
                  <a:pt x="633" y="222"/>
                </a:lnTo>
                <a:lnTo>
                  <a:pt x="628" y="219"/>
                </a:lnTo>
                <a:lnTo>
                  <a:pt x="623" y="219"/>
                </a:lnTo>
                <a:lnTo>
                  <a:pt x="619" y="224"/>
                </a:lnTo>
                <a:lnTo>
                  <a:pt x="608" y="226"/>
                </a:lnTo>
                <a:lnTo>
                  <a:pt x="606" y="230"/>
                </a:lnTo>
                <a:lnTo>
                  <a:pt x="599" y="229"/>
                </a:lnTo>
                <a:lnTo>
                  <a:pt x="593" y="227"/>
                </a:lnTo>
                <a:lnTo>
                  <a:pt x="589" y="226"/>
                </a:lnTo>
                <a:lnTo>
                  <a:pt x="575" y="226"/>
                </a:lnTo>
                <a:lnTo>
                  <a:pt x="570" y="227"/>
                </a:lnTo>
                <a:lnTo>
                  <a:pt x="563" y="225"/>
                </a:lnTo>
                <a:lnTo>
                  <a:pt x="559" y="220"/>
                </a:lnTo>
                <a:lnTo>
                  <a:pt x="550" y="216"/>
                </a:lnTo>
                <a:lnTo>
                  <a:pt x="540" y="216"/>
                </a:lnTo>
                <a:lnTo>
                  <a:pt x="533" y="216"/>
                </a:lnTo>
                <a:lnTo>
                  <a:pt x="530" y="218"/>
                </a:lnTo>
                <a:lnTo>
                  <a:pt x="525" y="218"/>
                </a:lnTo>
                <a:lnTo>
                  <a:pt x="518" y="210"/>
                </a:lnTo>
                <a:lnTo>
                  <a:pt x="510" y="206"/>
                </a:lnTo>
                <a:lnTo>
                  <a:pt x="506" y="202"/>
                </a:lnTo>
                <a:lnTo>
                  <a:pt x="500" y="201"/>
                </a:lnTo>
                <a:lnTo>
                  <a:pt x="495" y="197"/>
                </a:lnTo>
                <a:lnTo>
                  <a:pt x="489" y="188"/>
                </a:lnTo>
                <a:lnTo>
                  <a:pt x="482" y="178"/>
                </a:lnTo>
                <a:lnTo>
                  <a:pt x="474" y="167"/>
                </a:lnTo>
                <a:lnTo>
                  <a:pt x="469" y="162"/>
                </a:lnTo>
                <a:lnTo>
                  <a:pt x="454" y="160"/>
                </a:lnTo>
                <a:lnTo>
                  <a:pt x="447" y="161"/>
                </a:lnTo>
                <a:lnTo>
                  <a:pt x="431" y="160"/>
                </a:lnTo>
                <a:lnTo>
                  <a:pt x="420" y="159"/>
                </a:lnTo>
                <a:lnTo>
                  <a:pt x="417" y="159"/>
                </a:lnTo>
                <a:lnTo>
                  <a:pt x="405" y="158"/>
                </a:lnTo>
                <a:lnTo>
                  <a:pt x="395" y="157"/>
                </a:lnTo>
                <a:lnTo>
                  <a:pt x="385" y="156"/>
                </a:lnTo>
                <a:lnTo>
                  <a:pt x="382" y="157"/>
                </a:lnTo>
                <a:lnTo>
                  <a:pt x="372" y="157"/>
                </a:lnTo>
                <a:lnTo>
                  <a:pt x="362" y="152"/>
                </a:lnTo>
                <a:lnTo>
                  <a:pt x="356" y="146"/>
                </a:lnTo>
                <a:lnTo>
                  <a:pt x="354" y="143"/>
                </a:lnTo>
                <a:lnTo>
                  <a:pt x="351" y="139"/>
                </a:lnTo>
                <a:lnTo>
                  <a:pt x="343" y="138"/>
                </a:lnTo>
                <a:lnTo>
                  <a:pt x="337" y="139"/>
                </a:lnTo>
                <a:lnTo>
                  <a:pt x="337" y="146"/>
                </a:lnTo>
                <a:lnTo>
                  <a:pt x="334" y="149"/>
                </a:lnTo>
                <a:lnTo>
                  <a:pt x="329" y="149"/>
                </a:lnTo>
                <a:lnTo>
                  <a:pt x="323" y="145"/>
                </a:lnTo>
                <a:lnTo>
                  <a:pt x="313" y="141"/>
                </a:lnTo>
                <a:lnTo>
                  <a:pt x="307" y="137"/>
                </a:lnTo>
                <a:lnTo>
                  <a:pt x="298" y="129"/>
                </a:lnTo>
                <a:lnTo>
                  <a:pt x="294" y="131"/>
                </a:lnTo>
                <a:lnTo>
                  <a:pt x="294" y="136"/>
                </a:lnTo>
                <a:lnTo>
                  <a:pt x="295" y="140"/>
                </a:lnTo>
                <a:lnTo>
                  <a:pt x="292" y="147"/>
                </a:lnTo>
                <a:lnTo>
                  <a:pt x="286" y="148"/>
                </a:lnTo>
                <a:lnTo>
                  <a:pt x="273" y="148"/>
                </a:lnTo>
                <a:lnTo>
                  <a:pt x="261" y="148"/>
                </a:lnTo>
                <a:lnTo>
                  <a:pt x="255" y="151"/>
                </a:lnTo>
                <a:lnTo>
                  <a:pt x="251" y="156"/>
                </a:lnTo>
                <a:lnTo>
                  <a:pt x="250" y="160"/>
                </a:lnTo>
                <a:lnTo>
                  <a:pt x="243" y="162"/>
                </a:lnTo>
                <a:lnTo>
                  <a:pt x="239" y="166"/>
                </a:lnTo>
                <a:lnTo>
                  <a:pt x="239" y="171"/>
                </a:lnTo>
                <a:lnTo>
                  <a:pt x="233" y="171"/>
                </a:lnTo>
                <a:lnTo>
                  <a:pt x="230" y="172"/>
                </a:lnTo>
                <a:lnTo>
                  <a:pt x="225" y="173"/>
                </a:lnTo>
                <a:lnTo>
                  <a:pt x="213" y="176"/>
                </a:lnTo>
                <a:lnTo>
                  <a:pt x="210" y="177"/>
                </a:lnTo>
                <a:lnTo>
                  <a:pt x="203" y="182"/>
                </a:lnTo>
                <a:lnTo>
                  <a:pt x="199" y="186"/>
                </a:lnTo>
                <a:lnTo>
                  <a:pt x="193" y="188"/>
                </a:lnTo>
                <a:lnTo>
                  <a:pt x="192" y="193"/>
                </a:lnTo>
                <a:lnTo>
                  <a:pt x="189" y="197"/>
                </a:lnTo>
                <a:lnTo>
                  <a:pt x="178" y="198"/>
                </a:lnTo>
                <a:lnTo>
                  <a:pt x="167" y="202"/>
                </a:lnTo>
                <a:lnTo>
                  <a:pt x="163" y="204"/>
                </a:lnTo>
                <a:lnTo>
                  <a:pt x="157" y="208"/>
                </a:lnTo>
                <a:lnTo>
                  <a:pt x="148" y="209"/>
                </a:lnTo>
                <a:lnTo>
                  <a:pt x="144" y="210"/>
                </a:lnTo>
                <a:lnTo>
                  <a:pt x="142" y="212"/>
                </a:lnTo>
                <a:lnTo>
                  <a:pt x="143" y="222"/>
                </a:lnTo>
                <a:lnTo>
                  <a:pt x="136" y="225"/>
                </a:lnTo>
                <a:lnTo>
                  <a:pt x="126" y="226"/>
                </a:lnTo>
                <a:lnTo>
                  <a:pt x="119" y="231"/>
                </a:lnTo>
                <a:lnTo>
                  <a:pt x="122" y="239"/>
                </a:lnTo>
                <a:lnTo>
                  <a:pt x="128" y="246"/>
                </a:lnTo>
                <a:lnTo>
                  <a:pt x="129" y="250"/>
                </a:lnTo>
                <a:lnTo>
                  <a:pt x="123" y="252"/>
                </a:lnTo>
                <a:lnTo>
                  <a:pt x="116" y="256"/>
                </a:lnTo>
                <a:lnTo>
                  <a:pt x="112" y="261"/>
                </a:lnTo>
                <a:lnTo>
                  <a:pt x="104" y="261"/>
                </a:lnTo>
                <a:lnTo>
                  <a:pt x="99" y="259"/>
                </a:lnTo>
                <a:lnTo>
                  <a:pt x="97" y="262"/>
                </a:lnTo>
                <a:lnTo>
                  <a:pt x="98" y="269"/>
                </a:lnTo>
                <a:lnTo>
                  <a:pt x="94" y="272"/>
                </a:lnTo>
                <a:lnTo>
                  <a:pt x="87" y="275"/>
                </a:lnTo>
                <a:lnTo>
                  <a:pt x="82" y="274"/>
                </a:lnTo>
                <a:lnTo>
                  <a:pt x="79" y="272"/>
                </a:lnTo>
                <a:lnTo>
                  <a:pt x="74" y="268"/>
                </a:lnTo>
                <a:lnTo>
                  <a:pt x="71" y="270"/>
                </a:lnTo>
                <a:lnTo>
                  <a:pt x="73" y="274"/>
                </a:lnTo>
                <a:lnTo>
                  <a:pt x="72" y="278"/>
                </a:lnTo>
                <a:lnTo>
                  <a:pt x="65" y="278"/>
                </a:lnTo>
                <a:lnTo>
                  <a:pt x="59" y="276"/>
                </a:lnTo>
                <a:lnTo>
                  <a:pt x="54" y="274"/>
                </a:lnTo>
                <a:lnTo>
                  <a:pt x="47" y="274"/>
                </a:lnTo>
                <a:lnTo>
                  <a:pt x="40" y="275"/>
                </a:lnTo>
                <a:lnTo>
                  <a:pt x="35" y="274"/>
                </a:lnTo>
                <a:lnTo>
                  <a:pt x="31" y="275"/>
                </a:lnTo>
                <a:lnTo>
                  <a:pt x="20" y="277"/>
                </a:lnTo>
                <a:lnTo>
                  <a:pt x="18" y="285"/>
                </a:lnTo>
                <a:lnTo>
                  <a:pt x="21" y="293"/>
                </a:lnTo>
                <a:lnTo>
                  <a:pt x="22" y="299"/>
                </a:lnTo>
                <a:lnTo>
                  <a:pt x="16" y="302"/>
                </a:lnTo>
                <a:lnTo>
                  <a:pt x="14" y="306"/>
                </a:lnTo>
                <a:lnTo>
                  <a:pt x="11" y="308"/>
                </a:lnTo>
                <a:lnTo>
                  <a:pt x="0" y="309"/>
                </a:lnTo>
                <a:lnTo>
                  <a:pt x="0" y="308"/>
                </a:lnTo>
                <a:lnTo>
                  <a:pt x="3" y="313"/>
                </a:lnTo>
                <a:lnTo>
                  <a:pt x="5" y="317"/>
                </a:lnTo>
                <a:lnTo>
                  <a:pt x="8" y="322"/>
                </a:lnTo>
                <a:lnTo>
                  <a:pt x="13" y="325"/>
                </a:lnTo>
                <a:lnTo>
                  <a:pt x="13" y="329"/>
                </a:lnTo>
                <a:lnTo>
                  <a:pt x="10" y="331"/>
                </a:lnTo>
                <a:lnTo>
                  <a:pt x="6" y="334"/>
                </a:lnTo>
                <a:lnTo>
                  <a:pt x="7" y="338"/>
                </a:lnTo>
                <a:lnTo>
                  <a:pt x="14" y="342"/>
                </a:lnTo>
                <a:lnTo>
                  <a:pt x="18" y="347"/>
                </a:lnTo>
                <a:lnTo>
                  <a:pt x="28" y="350"/>
                </a:lnTo>
                <a:lnTo>
                  <a:pt x="37" y="353"/>
                </a:lnTo>
                <a:lnTo>
                  <a:pt x="41" y="356"/>
                </a:lnTo>
                <a:lnTo>
                  <a:pt x="41" y="359"/>
                </a:lnTo>
                <a:lnTo>
                  <a:pt x="39" y="363"/>
                </a:lnTo>
                <a:lnTo>
                  <a:pt x="38" y="367"/>
                </a:lnTo>
                <a:lnTo>
                  <a:pt x="38" y="369"/>
                </a:lnTo>
                <a:lnTo>
                  <a:pt x="40" y="372"/>
                </a:lnTo>
                <a:lnTo>
                  <a:pt x="48" y="373"/>
                </a:lnTo>
                <a:lnTo>
                  <a:pt x="57" y="376"/>
                </a:lnTo>
                <a:lnTo>
                  <a:pt x="71" y="381"/>
                </a:lnTo>
                <a:lnTo>
                  <a:pt x="83" y="388"/>
                </a:lnTo>
                <a:lnTo>
                  <a:pt x="93" y="390"/>
                </a:lnTo>
                <a:lnTo>
                  <a:pt x="100" y="397"/>
                </a:lnTo>
                <a:lnTo>
                  <a:pt x="105" y="408"/>
                </a:lnTo>
                <a:lnTo>
                  <a:pt x="115" y="413"/>
                </a:lnTo>
                <a:lnTo>
                  <a:pt x="131" y="420"/>
                </a:lnTo>
                <a:lnTo>
                  <a:pt x="138" y="421"/>
                </a:lnTo>
                <a:lnTo>
                  <a:pt x="145" y="425"/>
                </a:lnTo>
                <a:lnTo>
                  <a:pt x="153" y="430"/>
                </a:lnTo>
                <a:lnTo>
                  <a:pt x="159" y="432"/>
                </a:lnTo>
                <a:lnTo>
                  <a:pt x="167" y="432"/>
                </a:lnTo>
                <a:lnTo>
                  <a:pt x="176" y="428"/>
                </a:lnTo>
                <a:lnTo>
                  <a:pt x="188" y="427"/>
                </a:lnTo>
                <a:lnTo>
                  <a:pt x="196" y="430"/>
                </a:lnTo>
                <a:lnTo>
                  <a:pt x="207" y="440"/>
                </a:lnTo>
                <a:lnTo>
                  <a:pt x="213" y="443"/>
                </a:lnTo>
                <a:lnTo>
                  <a:pt x="216" y="446"/>
                </a:lnTo>
                <a:lnTo>
                  <a:pt x="222" y="449"/>
                </a:lnTo>
                <a:lnTo>
                  <a:pt x="226" y="449"/>
                </a:lnTo>
                <a:lnTo>
                  <a:pt x="232" y="447"/>
                </a:lnTo>
                <a:lnTo>
                  <a:pt x="234" y="442"/>
                </a:lnTo>
                <a:lnTo>
                  <a:pt x="240" y="443"/>
                </a:lnTo>
                <a:lnTo>
                  <a:pt x="244" y="446"/>
                </a:lnTo>
                <a:lnTo>
                  <a:pt x="248" y="451"/>
                </a:lnTo>
                <a:lnTo>
                  <a:pt x="253" y="457"/>
                </a:lnTo>
                <a:lnTo>
                  <a:pt x="262" y="463"/>
                </a:lnTo>
                <a:lnTo>
                  <a:pt x="274" y="465"/>
                </a:lnTo>
                <a:lnTo>
                  <a:pt x="276" y="468"/>
                </a:lnTo>
                <a:lnTo>
                  <a:pt x="280" y="474"/>
                </a:lnTo>
                <a:lnTo>
                  <a:pt x="284" y="478"/>
                </a:lnTo>
                <a:lnTo>
                  <a:pt x="290" y="483"/>
                </a:lnTo>
                <a:lnTo>
                  <a:pt x="298" y="493"/>
                </a:lnTo>
                <a:lnTo>
                  <a:pt x="302" y="502"/>
                </a:lnTo>
                <a:lnTo>
                  <a:pt x="305" y="506"/>
                </a:lnTo>
                <a:lnTo>
                  <a:pt x="313" y="514"/>
                </a:lnTo>
                <a:lnTo>
                  <a:pt x="325" y="525"/>
                </a:lnTo>
                <a:lnTo>
                  <a:pt x="336" y="535"/>
                </a:lnTo>
                <a:lnTo>
                  <a:pt x="344" y="537"/>
                </a:lnTo>
                <a:lnTo>
                  <a:pt x="351" y="541"/>
                </a:lnTo>
                <a:lnTo>
                  <a:pt x="358" y="549"/>
                </a:lnTo>
                <a:lnTo>
                  <a:pt x="369" y="563"/>
                </a:lnTo>
                <a:lnTo>
                  <a:pt x="374" y="572"/>
                </a:lnTo>
                <a:lnTo>
                  <a:pt x="377" y="579"/>
                </a:lnTo>
                <a:lnTo>
                  <a:pt x="381" y="582"/>
                </a:lnTo>
                <a:lnTo>
                  <a:pt x="383" y="586"/>
                </a:lnTo>
                <a:lnTo>
                  <a:pt x="383" y="601"/>
                </a:lnTo>
                <a:lnTo>
                  <a:pt x="381" y="607"/>
                </a:lnTo>
                <a:lnTo>
                  <a:pt x="383" y="613"/>
                </a:lnTo>
                <a:lnTo>
                  <a:pt x="390" y="623"/>
                </a:lnTo>
                <a:lnTo>
                  <a:pt x="397" y="631"/>
                </a:lnTo>
                <a:lnTo>
                  <a:pt x="400" y="638"/>
                </a:lnTo>
                <a:lnTo>
                  <a:pt x="399" y="644"/>
                </a:lnTo>
                <a:lnTo>
                  <a:pt x="395" y="650"/>
                </a:lnTo>
                <a:lnTo>
                  <a:pt x="394" y="654"/>
                </a:lnTo>
                <a:lnTo>
                  <a:pt x="390" y="657"/>
                </a:lnTo>
                <a:lnTo>
                  <a:pt x="388" y="670"/>
                </a:lnTo>
                <a:lnTo>
                  <a:pt x="390" y="684"/>
                </a:lnTo>
                <a:lnTo>
                  <a:pt x="392" y="691"/>
                </a:lnTo>
                <a:lnTo>
                  <a:pt x="397" y="697"/>
                </a:lnTo>
                <a:lnTo>
                  <a:pt x="404" y="702"/>
                </a:lnTo>
                <a:lnTo>
                  <a:pt x="407" y="707"/>
                </a:lnTo>
                <a:lnTo>
                  <a:pt x="420" y="719"/>
                </a:lnTo>
                <a:lnTo>
                  <a:pt x="425" y="726"/>
                </a:lnTo>
                <a:lnTo>
                  <a:pt x="428" y="727"/>
                </a:lnTo>
                <a:lnTo>
                  <a:pt x="431" y="724"/>
                </a:lnTo>
                <a:lnTo>
                  <a:pt x="439" y="724"/>
                </a:lnTo>
                <a:lnTo>
                  <a:pt x="447" y="727"/>
                </a:lnTo>
                <a:lnTo>
                  <a:pt x="456" y="732"/>
                </a:lnTo>
                <a:lnTo>
                  <a:pt x="465" y="734"/>
                </a:lnTo>
                <a:lnTo>
                  <a:pt x="475" y="734"/>
                </a:lnTo>
                <a:lnTo>
                  <a:pt x="482" y="737"/>
                </a:lnTo>
                <a:lnTo>
                  <a:pt x="489" y="739"/>
                </a:lnTo>
                <a:lnTo>
                  <a:pt x="504" y="740"/>
                </a:lnTo>
                <a:lnTo>
                  <a:pt x="513" y="740"/>
                </a:lnTo>
                <a:lnTo>
                  <a:pt x="528" y="740"/>
                </a:lnTo>
                <a:lnTo>
                  <a:pt x="542" y="743"/>
                </a:lnTo>
                <a:lnTo>
                  <a:pt x="564" y="746"/>
                </a:lnTo>
                <a:lnTo>
                  <a:pt x="578" y="746"/>
                </a:lnTo>
                <a:lnTo>
                  <a:pt x="595" y="743"/>
                </a:lnTo>
                <a:lnTo>
                  <a:pt x="606" y="745"/>
                </a:lnTo>
                <a:lnTo>
                  <a:pt x="640" y="757"/>
                </a:lnTo>
                <a:lnTo>
                  <a:pt x="661" y="761"/>
                </a:lnTo>
                <a:lnTo>
                  <a:pt x="675" y="766"/>
                </a:lnTo>
                <a:lnTo>
                  <a:pt x="686" y="773"/>
                </a:lnTo>
                <a:lnTo>
                  <a:pt x="700" y="784"/>
                </a:lnTo>
                <a:lnTo>
                  <a:pt x="710" y="789"/>
                </a:lnTo>
                <a:lnTo>
                  <a:pt x="731" y="793"/>
                </a:lnTo>
                <a:lnTo>
                  <a:pt x="751" y="806"/>
                </a:lnTo>
                <a:lnTo>
                  <a:pt x="764" y="811"/>
                </a:lnTo>
                <a:lnTo>
                  <a:pt x="788" y="823"/>
                </a:lnTo>
                <a:lnTo>
                  <a:pt x="803" y="828"/>
                </a:lnTo>
                <a:lnTo>
                  <a:pt x="821" y="833"/>
                </a:lnTo>
                <a:lnTo>
                  <a:pt x="846" y="831"/>
                </a:lnTo>
                <a:lnTo>
                  <a:pt x="848" y="833"/>
                </a:lnTo>
                <a:lnTo>
                  <a:pt x="849" y="839"/>
                </a:lnTo>
                <a:lnTo>
                  <a:pt x="851" y="849"/>
                </a:lnTo>
                <a:lnTo>
                  <a:pt x="854" y="855"/>
                </a:lnTo>
                <a:lnTo>
                  <a:pt x="858" y="859"/>
                </a:lnTo>
                <a:lnTo>
                  <a:pt x="869" y="861"/>
                </a:lnTo>
                <a:lnTo>
                  <a:pt x="875" y="864"/>
                </a:lnTo>
                <a:lnTo>
                  <a:pt x="881" y="871"/>
                </a:lnTo>
                <a:lnTo>
                  <a:pt x="884" y="876"/>
                </a:lnTo>
                <a:lnTo>
                  <a:pt x="901" y="895"/>
                </a:lnTo>
                <a:lnTo>
                  <a:pt x="926" y="924"/>
                </a:lnTo>
                <a:lnTo>
                  <a:pt x="932" y="935"/>
                </a:lnTo>
                <a:lnTo>
                  <a:pt x="940" y="942"/>
                </a:lnTo>
                <a:lnTo>
                  <a:pt x="959" y="953"/>
                </a:lnTo>
                <a:lnTo>
                  <a:pt x="970" y="963"/>
                </a:lnTo>
                <a:lnTo>
                  <a:pt x="985" y="972"/>
                </a:lnTo>
                <a:lnTo>
                  <a:pt x="992" y="980"/>
                </a:lnTo>
                <a:lnTo>
                  <a:pt x="997" y="990"/>
                </a:lnTo>
                <a:lnTo>
                  <a:pt x="1001" y="993"/>
                </a:lnTo>
                <a:lnTo>
                  <a:pt x="1021" y="991"/>
                </a:lnTo>
                <a:lnTo>
                  <a:pt x="1038" y="989"/>
                </a:lnTo>
                <a:lnTo>
                  <a:pt x="1070" y="986"/>
                </a:lnTo>
                <a:lnTo>
                  <a:pt x="1116" y="992"/>
                </a:lnTo>
                <a:lnTo>
                  <a:pt x="1164" y="997"/>
                </a:lnTo>
                <a:lnTo>
                  <a:pt x="1206" y="1002"/>
                </a:lnTo>
                <a:lnTo>
                  <a:pt x="1228" y="1004"/>
                </a:lnTo>
                <a:lnTo>
                  <a:pt x="1275" y="1009"/>
                </a:lnTo>
                <a:lnTo>
                  <a:pt x="1297" y="1003"/>
                </a:lnTo>
                <a:lnTo>
                  <a:pt x="1315" y="998"/>
                </a:lnTo>
                <a:lnTo>
                  <a:pt x="1324" y="998"/>
                </a:lnTo>
                <a:lnTo>
                  <a:pt x="1363" y="1004"/>
                </a:lnTo>
                <a:lnTo>
                  <a:pt x="1387" y="1007"/>
                </a:lnTo>
                <a:lnTo>
                  <a:pt x="1416" y="1011"/>
                </a:lnTo>
                <a:lnTo>
                  <a:pt x="1436" y="1012"/>
                </a:lnTo>
                <a:lnTo>
                  <a:pt x="1451" y="1012"/>
                </a:lnTo>
                <a:lnTo>
                  <a:pt x="1459" y="1014"/>
                </a:lnTo>
                <a:lnTo>
                  <a:pt x="1468" y="1016"/>
                </a:lnTo>
                <a:lnTo>
                  <a:pt x="1474" y="1019"/>
                </a:lnTo>
                <a:lnTo>
                  <a:pt x="1496" y="1037"/>
                </a:lnTo>
                <a:lnTo>
                  <a:pt x="1507" y="1046"/>
                </a:lnTo>
                <a:lnTo>
                  <a:pt x="1526" y="1052"/>
                </a:lnTo>
                <a:lnTo>
                  <a:pt x="1565" y="1059"/>
                </a:lnTo>
                <a:lnTo>
                  <a:pt x="1587" y="1063"/>
                </a:lnTo>
                <a:lnTo>
                  <a:pt x="1612" y="1068"/>
                </a:lnTo>
                <a:lnTo>
                  <a:pt x="1631" y="1075"/>
                </a:lnTo>
                <a:lnTo>
                  <a:pt x="1652" y="1084"/>
                </a:lnTo>
                <a:lnTo>
                  <a:pt x="1679" y="1094"/>
                </a:lnTo>
                <a:lnTo>
                  <a:pt x="1702" y="1090"/>
                </a:lnTo>
                <a:lnTo>
                  <a:pt x="1727" y="1085"/>
                </a:lnTo>
                <a:lnTo>
                  <a:pt x="1742" y="1081"/>
                </a:lnTo>
                <a:lnTo>
                  <a:pt x="1752" y="1104"/>
                </a:lnTo>
                <a:lnTo>
                  <a:pt x="1776" y="1106"/>
                </a:lnTo>
                <a:lnTo>
                  <a:pt x="1784" y="1106"/>
                </a:lnTo>
                <a:lnTo>
                  <a:pt x="1797" y="1111"/>
                </a:lnTo>
                <a:lnTo>
                  <a:pt x="1802" y="1108"/>
                </a:lnTo>
                <a:lnTo>
                  <a:pt x="1806" y="1103"/>
                </a:lnTo>
                <a:lnTo>
                  <a:pt x="1809" y="1096"/>
                </a:lnTo>
                <a:lnTo>
                  <a:pt x="1818" y="1092"/>
                </a:lnTo>
                <a:lnTo>
                  <a:pt x="1832" y="1084"/>
                </a:lnTo>
                <a:lnTo>
                  <a:pt x="1835" y="1082"/>
                </a:lnTo>
                <a:lnTo>
                  <a:pt x="1855" y="1069"/>
                </a:lnTo>
                <a:lnTo>
                  <a:pt x="1888" y="1054"/>
                </a:lnTo>
                <a:lnTo>
                  <a:pt x="1903" y="1047"/>
                </a:lnTo>
                <a:lnTo>
                  <a:pt x="1907" y="1045"/>
                </a:lnTo>
                <a:lnTo>
                  <a:pt x="1915" y="1041"/>
                </a:lnTo>
                <a:lnTo>
                  <a:pt x="1921" y="1039"/>
                </a:lnTo>
                <a:lnTo>
                  <a:pt x="1931" y="1036"/>
                </a:lnTo>
                <a:lnTo>
                  <a:pt x="1947" y="1034"/>
                </a:lnTo>
                <a:lnTo>
                  <a:pt x="1964" y="1031"/>
                </a:lnTo>
                <a:lnTo>
                  <a:pt x="2000" y="1026"/>
                </a:lnTo>
                <a:lnTo>
                  <a:pt x="2005" y="1026"/>
                </a:lnTo>
                <a:lnTo>
                  <a:pt x="2026" y="1023"/>
                </a:lnTo>
                <a:lnTo>
                  <a:pt x="2035" y="1021"/>
                </a:lnTo>
                <a:lnTo>
                  <a:pt x="2050" y="1022"/>
                </a:lnTo>
                <a:lnTo>
                  <a:pt x="2068" y="1023"/>
                </a:lnTo>
                <a:lnTo>
                  <a:pt x="2081" y="1025"/>
                </a:lnTo>
                <a:lnTo>
                  <a:pt x="2097" y="1024"/>
                </a:lnTo>
                <a:lnTo>
                  <a:pt x="2119" y="1022"/>
                </a:lnTo>
                <a:lnTo>
                  <a:pt x="2137" y="1022"/>
                </a:lnTo>
                <a:lnTo>
                  <a:pt x="2145" y="1020"/>
                </a:lnTo>
                <a:lnTo>
                  <a:pt x="2155" y="1015"/>
                </a:lnTo>
                <a:lnTo>
                  <a:pt x="2162" y="1010"/>
                </a:lnTo>
                <a:lnTo>
                  <a:pt x="2173" y="1005"/>
                </a:lnTo>
                <a:lnTo>
                  <a:pt x="2188" y="999"/>
                </a:lnTo>
                <a:lnTo>
                  <a:pt x="2198" y="994"/>
                </a:lnTo>
                <a:lnTo>
                  <a:pt x="2205" y="991"/>
                </a:lnTo>
                <a:lnTo>
                  <a:pt x="2213" y="988"/>
                </a:lnTo>
                <a:lnTo>
                  <a:pt x="2213" y="984"/>
                </a:lnTo>
                <a:lnTo>
                  <a:pt x="2214" y="980"/>
                </a:lnTo>
                <a:lnTo>
                  <a:pt x="2217" y="975"/>
                </a:lnTo>
                <a:lnTo>
                  <a:pt x="2222" y="965"/>
                </a:lnTo>
                <a:lnTo>
                  <a:pt x="2224" y="957"/>
                </a:lnTo>
                <a:lnTo>
                  <a:pt x="2226" y="952"/>
                </a:lnTo>
                <a:lnTo>
                  <a:pt x="2230" y="943"/>
                </a:lnTo>
                <a:lnTo>
                  <a:pt x="2233" y="937"/>
                </a:lnTo>
                <a:lnTo>
                  <a:pt x="2237" y="928"/>
                </a:lnTo>
                <a:lnTo>
                  <a:pt x="2242" y="925"/>
                </a:lnTo>
                <a:lnTo>
                  <a:pt x="2250" y="923"/>
                </a:lnTo>
                <a:lnTo>
                  <a:pt x="2268" y="915"/>
                </a:lnTo>
                <a:lnTo>
                  <a:pt x="2273" y="913"/>
                </a:lnTo>
                <a:lnTo>
                  <a:pt x="2276" y="912"/>
                </a:lnTo>
                <a:lnTo>
                  <a:pt x="2281" y="905"/>
                </a:lnTo>
                <a:lnTo>
                  <a:pt x="2285" y="899"/>
                </a:lnTo>
                <a:lnTo>
                  <a:pt x="2287" y="895"/>
                </a:lnTo>
                <a:lnTo>
                  <a:pt x="2295" y="893"/>
                </a:lnTo>
                <a:lnTo>
                  <a:pt x="2298" y="890"/>
                </a:lnTo>
                <a:lnTo>
                  <a:pt x="2297" y="886"/>
                </a:lnTo>
                <a:lnTo>
                  <a:pt x="2293" y="879"/>
                </a:lnTo>
                <a:lnTo>
                  <a:pt x="2285" y="872"/>
                </a:lnTo>
                <a:lnTo>
                  <a:pt x="2279" y="866"/>
                </a:lnTo>
                <a:lnTo>
                  <a:pt x="2260" y="855"/>
                </a:lnTo>
                <a:lnTo>
                  <a:pt x="2249" y="848"/>
                </a:lnTo>
                <a:lnTo>
                  <a:pt x="2238" y="840"/>
                </a:lnTo>
                <a:lnTo>
                  <a:pt x="2231" y="831"/>
                </a:lnTo>
                <a:lnTo>
                  <a:pt x="2224" y="826"/>
                </a:lnTo>
                <a:lnTo>
                  <a:pt x="2219" y="822"/>
                </a:lnTo>
                <a:lnTo>
                  <a:pt x="2218" y="816"/>
                </a:lnTo>
                <a:lnTo>
                  <a:pt x="2220" y="807"/>
                </a:lnTo>
                <a:lnTo>
                  <a:pt x="2219" y="801"/>
                </a:lnTo>
                <a:lnTo>
                  <a:pt x="2216" y="789"/>
                </a:lnTo>
                <a:lnTo>
                  <a:pt x="2215" y="773"/>
                </a:lnTo>
                <a:lnTo>
                  <a:pt x="2216" y="766"/>
                </a:lnTo>
                <a:lnTo>
                  <a:pt x="2218" y="758"/>
                </a:lnTo>
                <a:lnTo>
                  <a:pt x="2226" y="740"/>
                </a:lnTo>
                <a:lnTo>
                  <a:pt x="2236" y="738"/>
                </a:lnTo>
                <a:lnTo>
                  <a:pt x="2244" y="740"/>
                </a:lnTo>
                <a:lnTo>
                  <a:pt x="2259" y="740"/>
                </a:lnTo>
                <a:lnTo>
                  <a:pt x="2270" y="741"/>
                </a:lnTo>
                <a:lnTo>
                  <a:pt x="2281" y="746"/>
                </a:lnTo>
                <a:lnTo>
                  <a:pt x="2293" y="764"/>
                </a:lnTo>
                <a:lnTo>
                  <a:pt x="2305" y="767"/>
                </a:lnTo>
                <a:lnTo>
                  <a:pt x="2337" y="775"/>
                </a:lnTo>
                <a:lnTo>
                  <a:pt x="2350" y="776"/>
                </a:lnTo>
                <a:lnTo>
                  <a:pt x="2360" y="777"/>
                </a:lnTo>
                <a:lnTo>
                  <a:pt x="2375" y="779"/>
                </a:lnTo>
                <a:lnTo>
                  <a:pt x="2379" y="780"/>
                </a:lnTo>
                <a:lnTo>
                  <a:pt x="2387" y="782"/>
                </a:lnTo>
                <a:lnTo>
                  <a:pt x="2392" y="780"/>
                </a:lnTo>
                <a:lnTo>
                  <a:pt x="2397" y="773"/>
                </a:lnTo>
                <a:lnTo>
                  <a:pt x="2404" y="766"/>
                </a:lnTo>
                <a:lnTo>
                  <a:pt x="2407" y="764"/>
                </a:lnTo>
                <a:lnTo>
                  <a:pt x="2414" y="761"/>
                </a:lnTo>
                <a:lnTo>
                  <a:pt x="2417" y="758"/>
                </a:lnTo>
                <a:lnTo>
                  <a:pt x="2420" y="742"/>
                </a:lnTo>
                <a:lnTo>
                  <a:pt x="2427" y="735"/>
                </a:lnTo>
                <a:lnTo>
                  <a:pt x="2435" y="726"/>
                </a:lnTo>
                <a:lnTo>
                  <a:pt x="2437" y="719"/>
                </a:lnTo>
                <a:lnTo>
                  <a:pt x="2436" y="714"/>
                </a:lnTo>
                <a:lnTo>
                  <a:pt x="2433" y="708"/>
                </a:lnTo>
                <a:lnTo>
                  <a:pt x="2437" y="705"/>
                </a:lnTo>
                <a:lnTo>
                  <a:pt x="2442" y="703"/>
                </a:lnTo>
                <a:lnTo>
                  <a:pt x="2450" y="702"/>
                </a:lnTo>
                <a:lnTo>
                  <a:pt x="2467" y="707"/>
                </a:lnTo>
                <a:lnTo>
                  <a:pt x="2487" y="705"/>
                </a:lnTo>
                <a:lnTo>
                  <a:pt x="2492" y="705"/>
                </a:lnTo>
                <a:lnTo>
                  <a:pt x="2509" y="702"/>
                </a:lnTo>
                <a:lnTo>
                  <a:pt x="2517" y="700"/>
                </a:lnTo>
                <a:lnTo>
                  <a:pt x="2528" y="698"/>
                </a:lnTo>
                <a:lnTo>
                  <a:pt x="2533" y="690"/>
                </a:lnTo>
                <a:lnTo>
                  <a:pt x="2541" y="681"/>
                </a:lnTo>
                <a:lnTo>
                  <a:pt x="2547" y="676"/>
                </a:lnTo>
                <a:lnTo>
                  <a:pt x="2552" y="675"/>
                </a:lnTo>
                <a:lnTo>
                  <a:pt x="2557" y="669"/>
                </a:lnTo>
                <a:lnTo>
                  <a:pt x="2557" y="663"/>
                </a:lnTo>
                <a:lnTo>
                  <a:pt x="2554" y="658"/>
                </a:lnTo>
                <a:lnTo>
                  <a:pt x="2550" y="654"/>
                </a:lnTo>
                <a:lnTo>
                  <a:pt x="2550" y="646"/>
                </a:lnTo>
                <a:lnTo>
                  <a:pt x="2551" y="632"/>
                </a:lnTo>
                <a:lnTo>
                  <a:pt x="2555" y="624"/>
                </a:lnTo>
                <a:lnTo>
                  <a:pt x="2558" y="619"/>
                </a:lnTo>
                <a:lnTo>
                  <a:pt x="2558" y="611"/>
                </a:lnTo>
                <a:lnTo>
                  <a:pt x="2561" y="608"/>
                </a:lnTo>
                <a:lnTo>
                  <a:pt x="2566" y="607"/>
                </a:lnTo>
                <a:lnTo>
                  <a:pt x="2572" y="602"/>
                </a:lnTo>
                <a:lnTo>
                  <a:pt x="2577" y="601"/>
                </a:lnTo>
                <a:lnTo>
                  <a:pt x="2589" y="603"/>
                </a:lnTo>
                <a:lnTo>
                  <a:pt x="2605" y="604"/>
                </a:lnTo>
                <a:lnTo>
                  <a:pt x="2614" y="604"/>
                </a:lnTo>
                <a:lnTo>
                  <a:pt x="2619" y="603"/>
                </a:lnTo>
                <a:lnTo>
                  <a:pt x="2620" y="600"/>
                </a:lnTo>
                <a:lnTo>
                  <a:pt x="2617" y="596"/>
                </a:lnTo>
                <a:lnTo>
                  <a:pt x="2614" y="585"/>
                </a:lnTo>
                <a:lnTo>
                  <a:pt x="2614" y="582"/>
                </a:lnTo>
                <a:lnTo>
                  <a:pt x="2616" y="580"/>
                </a:lnTo>
                <a:lnTo>
                  <a:pt x="2625" y="580"/>
                </a:lnTo>
                <a:lnTo>
                  <a:pt x="2633" y="584"/>
                </a:lnTo>
                <a:lnTo>
                  <a:pt x="2639" y="587"/>
                </a:lnTo>
                <a:lnTo>
                  <a:pt x="2645" y="587"/>
                </a:lnTo>
                <a:lnTo>
                  <a:pt x="2650" y="585"/>
                </a:lnTo>
                <a:lnTo>
                  <a:pt x="2653" y="576"/>
                </a:lnTo>
                <a:lnTo>
                  <a:pt x="2664" y="572"/>
                </a:lnTo>
                <a:lnTo>
                  <a:pt x="2671" y="570"/>
                </a:lnTo>
                <a:lnTo>
                  <a:pt x="2682" y="566"/>
                </a:lnTo>
                <a:lnTo>
                  <a:pt x="2691" y="568"/>
                </a:lnTo>
                <a:lnTo>
                  <a:pt x="2706" y="569"/>
                </a:lnTo>
                <a:lnTo>
                  <a:pt x="2711" y="568"/>
                </a:lnTo>
                <a:lnTo>
                  <a:pt x="2718" y="569"/>
                </a:lnTo>
                <a:lnTo>
                  <a:pt x="2721" y="563"/>
                </a:lnTo>
                <a:lnTo>
                  <a:pt x="2724" y="562"/>
                </a:lnTo>
                <a:lnTo>
                  <a:pt x="2735" y="564"/>
                </a:lnTo>
                <a:lnTo>
                  <a:pt x="2744" y="569"/>
                </a:lnTo>
                <a:lnTo>
                  <a:pt x="2759" y="574"/>
                </a:lnTo>
                <a:lnTo>
                  <a:pt x="2774" y="577"/>
                </a:lnTo>
                <a:lnTo>
                  <a:pt x="2786" y="576"/>
                </a:lnTo>
                <a:lnTo>
                  <a:pt x="2799" y="578"/>
                </a:lnTo>
                <a:lnTo>
                  <a:pt x="2806" y="578"/>
                </a:lnTo>
                <a:lnTo>
                  <a:pt x="2808" y="576"/>
                </a:lnTo>
                <a:lnTo>
                  <a:pt x="2816" y="571"/>
                </a:lnTo>
                <a:lnTo>
                  <a:pt x="2815" y="56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0" name="Freeform 31"/>
          <p:cNvSpPr>
            <a:spLocks noEditPoints="1"/>
          </p:cNvSpPr>
          <p:nvPr/>
        </p:nvSpPr>
        <p:spPr bwMode="auto">
          <a:xfrm>
            <a:off x="8871050" y="4112077"/>
            <a:ext cx="5199" cy="38119"/>
          </a:xfrm>
          <a:custGeom>
            <a:avLst/>
            <a:gdLst>
              <a:gd name="T0" fmla="*/ 11 w 12"/>
              <a:gd name="T1" fmla="*/ 0 h 111"/>
              <a:gd name="T2" fmla="*/ 9 w 12"/>
              <a:gd name="T3" fmla="*/ 2 h 111"/>
              <a:gd name="T4" fmla="*/ 8 w 12"/>
              <a:gd name="T5" fmla="*/ 4 h 111"/>
              <a:gd name="T6" fmla="*/ 7 w 12"/>
              <a:gd name="T7" fmla="*/ 7 h 111"/>
              <a:gd name="T8" fmla="*/ 7 w 12"/>
              <a:gd name="T9" fmla="*/ 8 h 111"/>
              <a:gd name="T10" fmla="*/ 7 w 12"/>
              <a:gd name="T11" fmla="*/ 10 h 111"/>
              <a:gd name="T12" fmla="*/ 9 w 12"/>
              <a:gd name="T13" fmla="*/ 10 h 111"/>
              <a:gd name="T14" fmla="*/ 10 w 12"/>
              <a:gd name="T15" fmla="*/ 9 h 111"/>
              <a:gd name="T16" fmla="*/ 11 w 12"/>
              <a:gd name="T17" fmla="*/ 7 h 111"/>
              <a:gd name="T18" fmla="*/ 11 w 12"/>
              <a:gd name="T19" fmla="*/ 4 h 111"/>
              <a:gd name="T20" fmla="*/ 11 w 12"/>
              <a:gd name="T21" fmla="*/ 2 h 111"/>
              <a:gd name="T22" fmla="*/ 12 w 12"/>
              <a:gd name="T23" fmla="*/ 1 h 111"/>
              <a:gd name="T24" fmla="*/ 11 w 12"/>
              <a:gd name="T25" fmla="*/ 0 h 111"/>
              <a:gd name="T26" fmla="*/ 2 w 12"/>
              <a:gd name="T27" fmla="*/ 103 h 111"/>
              <a:gd name="T28" fmla="*/ 0 w 12"/>
              <a:gd name="T29" fmla="*/ 106 h 111"/>
              <a:gd name="T30" fmla="*/ 0 w 12"/>
              <a:gd name="T31" fmla="*/ 109 h 111"/>
              <a:gd name="T32" fmla="*/ 1 w 12"/>
              <a:gd name="T33" fmla="*/ 111 h 111"/>
              <a:gd name="T34" fmla="*/ 3 w 12"/>
              <a:gd name="T35" fmla="*/ 111 h 111"/>
              <a:gd name="T36" fmla="*/ 5 w 12"/>
              <a:gd name="T37" fmla="*/ 109 h 111"/>
              <a:gd name="T38" fmla="*/ 6 w 12"/>
              <a:gd name="T39" fmla="*/ 106 h 111"/>
              <a:gd name="T40" fmla="*/ 4 w 12"/>
              <a:gd name="T41" fmla="*/ 103 h 111"/>
              <a:gd name="T42" fmla="*/ 2 w 12"/>
              <a:gd name="T43" fmla="*/ 10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11">
                <a:moveTo>
                  <a:pt x="11" y="0"/>
                </a:moveTo>
                <a:lnTo>
                  <a:pt x="9" y="2"/>
                </a:lnTo>
                <a:lnTo>
                  <a:pt x="8" y="4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9" y="10"/>
                </a:lnTo>
                <a:lnTo>
                  <a:pt x="10" y="9"/>
                </a:lnTo>
                <a:lnTo>
                  <a:pt x="11" y="7"/>
                </a:lnTo>
                <a:lnTo>
                  <a:pt x="11" y="4"/>
                </a:lnTo>
                <a:lnTo>
                  <a:pt x="11" y="2"/>
                </a:lnTo>
                <a:lnTo>
                  <a:pt x="12" y="1"/>
                </a:lnTo>
                <a:lnTo>
                  <a:pt x="11" y="0"/>
                </a:lnTo>
                <a:close/>
                <a:moveTo>
                  <a:pt x="2" y="103"/>
                </a:moveTo>
                <a:lnTo>
                  <a:pt x="0" y="106"/>
                </a:lnTo>
                <a:lnTo>
                  <a:pt x="0" y="109"/>
                </a:lnTo>
                <a:lnTo>
                  <a:pt x="1" y="111"/>
                </a:lnTo>
                <a:lnTo>
                  <a:pt x="3" y="111"/>
                </a:lnTo>
                <a:lnTo>
                  <a:pt x="5" y="109"/>
                </a:lnTo>
                <a:lnTo>
                  <a:pt x="6" y="106"/>
                </a:lnTo>
                <a:lnTo>
                  <a:pt x="4" y="103"/>
                </a:lnTo>
                <a:lnTo>
                  <a:pt x="2" y="10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1" name="Freeform 32"/>
          <p:cNvSpPr>
            <a:spLocks noEditPoints="1"/>
          </p:cNvSpPr>
          <p:nvPr/>
        </p:nvSpPr>
        <p:spPr bwMode="auto">
          <a:xfrm>
            <a:off x="9735680" y="3995983"/>
            <a:ext cx="648040" cy="242583"/>
          </a:xfrm>
          <a:custGeom>
            <a:avLst/>
            <a:gdLst>
              <a:gd name="T0" fmla="*/ 1652 w 1873"/>
              <a:gd name="T1" fmla="*/ 10 h 701"/>
              <a:gd name="T2" fmla="*/ 1842 w 1873"/>
              <a:gd name="T3" fmla="*/ 208 h 701"/>
              <a:gd name="T4" fmla="*/ 1774 w 1873"/>
              <a:gd name="T5" fmla="*/ 166 h 701"/>
              <a:gd name="T6" fmla="*/ 1754 w 1873"/>
              <a:gd name="T7" fmla="*/ 148 h 701"/>
              <a:gd name="T8" fmla="*/ 1711 w 1873"/>
              <a:gd name="T9" fmla="*/ 125 h 701"/>
              <a:gd name="T10" fmla="*/ 1677 w 1873"/>
              <a:gd name="T11" fmla="*/ 73 h 701"/>
              <a:gd name="T12" fmla="*/ 1641 w 1873"/>
              <a:gd name="T13" fmla="*/ 75 h 701"/>
              <a:gd name="T14" fmla="*/ 1624 w 1873"/>
              <a:gd name="T15" fmla="*/ 41 h 701"/>
              <a:gd name="T16" fmla="*/ 1542 w 1873"/>
              <a:gd name="T17" fmla="*/ 197 h 701"/>
              <a:gd name="T18" fmla="*/ 1511 w 1873"/>
              <a:gd name="T19" fmla="*/ 227 h 701"/>
              <a:gd name="T20" fmla="*/ 1491 w 1873"/>
              <a:gd name="T21" fmla="*/ 282 h 701"/>
              <a:gd name="T22" fmla="*/ 1481 w 1873"/>
              <a:gd name="T23" fmla="*/ 320 h 701"/>
              <a:gd name="T24" fmla="*/ 1446 w 1873"/>
              <a:gd name="T25" fmla="*/ 285 h 701"/>
              <a:gd name="T26" fmla="*/ 1454 w 1873"/>
              <a:gd name="T27" fmla="*/ 333 h 701"/>
              <a:gd name="T28" fmla="*/ 1416 w 1873"/>
              <a:gd name="T29" fmla="*/ 334 h 701"/>
              <a:gd name="T30" fmla="*/ 1381 w 1873"/>
              <a:gd name="T31" fmla="*/ 298 h 701"/>
              <a:gd name="T32" fmla="*/ 1349 w 1873"/>
              <a:gd name="T33" fmla="*/ 362 h 701"/>
              <a:gd name="T34" fmla="*/ 1203 w 1873"/>
              <a:gd name="T35" fmla="*/ 479 h 701"/>
              <a:gd name="T36" fmla="*/ 1136 w 1873"/>
              <a:gd name="T37" fmla="*/ 539 h 701"/>
              <a:gd name="T38" fmla="*/ 1122 w 1873"/>
              <a:gd name="T39" fmla="*/ 571 h 701"/>
              <a:gd name="T40" fmla="*/ 1110 w 1873"/>
              <a:gd name="T41" fmla="*/ 638 h 701"/>
              <a:gd name="T42" fmla="*/ 1042 w 1873"/>
              <a:gd name="T43" fmla="*/ 611 h 701"/>
              <a:gd name="T44" fmla="*/ 974 w 1873"/>
              <a:gd name="T45" fmla="*/ 590 h 701"/>
              <a:gd name="T46" fmla="*/ 987 w 1873"/>
              <a:gd name="T47" fmla="*/ 639 h 701"/>
              <a:gd name="T48" fmla="*/ 1049 w 1873"/>
              <a:gd name="T49" fmla="*/ 699 h 701"/>
              <a:gd name="T50" fmla="*/ 1152 w 1873"/>
              <a:gd name="T51" fmla="*/ 687 h 701"/>
              <a:gd name="T52" fmla="*/ 1211 w 1873"/>
              <a:gd name="T53" fmla="*/ 649 h 701"/>
              <a:gd name="T54" fmla="*/ 1289 w 1873"/>
              <a:gd name="T55" fmla="*/ 637 h 701"/>
              <a:gd name="T56" fmla="*/ 1355 w 1873"/>
              <a:gd name="T57" fmla="*/ 658 h 701"/>
              <a:gd name="T58" fmla="*/ 1434 w 1873"/>
              <a:gd name="T59" fmla="*/ 637 h 701"/>
              <a:gd name="T60" fmla="*/ 1461 w 1873"/>
              <a:gd name="T61" fmla="*/ 589 h 701"/>
              <a:gd name="T62" fmla="*/ 1463 w 1873"/>
              <a:gd name="T63" fmla="*/ 549 h 701"/>
              <a:gd name="T64" fmla="*/ 1485 w 1873"/>
              <a:gd name="T65" fmla="*/ 504 h 701"/>
              <a:gd name="T66" fmla="*/ 1506 w 1873"/>
              <a:gd name="T67" fmla="*/ 471 h 701"/>
              <a:gd name="T68" fmla="*/ 1529 w 1873"/>
              <a:gd name="T69" fmla="*/ 422 h 701"/>
              <a:gd name="T70" fmla="*/ 1546 w 1873"/>
              <a:gd name="T71" fmla="*/ 335 h 701"/>
              <a:gd name="T72" fmla="*/ 1601 w 1873"/>
              <a:gd name="T73" fmla="*/ 327 h 701"/>
              <a:gd name="T74" fmla="*/ 1671 w 1873"/>
              <a:gd name="T75" fmla="*/ 326 h 701"/>
              <a:gd name="T76" fmla="*/ 1732 w 1873"/>
              <a:gd name="T77" fmla="*/ 326 h 701"/>
              <a:gd name="T78" fmla="*/ 1812 w 1873"/>
              <a:gd name="T79" fmla="*/ 318 h 701"/>
              <a:gd name="T80" fmla="*/ 1806 w 1873"/>
              <a:gd name="T81" fmla="*/ 257 h 701"/>
              <a:gd name="T82" fmla="*/ 1872 w 1873"/>
              <a:gd name="T83" fmla="*/ 215 h 701"/>
              <a:gd name="T84" fmla="*/ 372 w 1873"/>
              <a:gd name="T85" fmla="*/ 429 h 701"/>
              <a:gd name="T86" fmla="*/ 343 w 1873"/>
              <a:gd name="T87" fmla="*/ 226 h 701"/>
              <a:gd name="T88" fmla="*/ 234 w 1873"/>
              <a:gd name="T89" fmla="*/ 121 h 701"/>
              <a:gd name="T90" fmla="*/ 196 w 1873"/>
              <a:gd name="T91" fmla="*/ 170 h 701"/>
              <a:gd name="T92" fmla="*/ 150 w 1873"/>
              <a:gd name="T93" fmla="*/ 182 h 701"/>
              <a:gd name="T94" fmla="*/ 138 w 1873"/>
              <a:gd name="T95" fmla="*/ 143 h 701"/>
              <a:gd name="T96" fmla="*/ 105 w 1873"/>
              <a:gd name="T97" fmla="*/ 96 h 701"/>
              <a:gd name="T98" fmla="*/ 47 w 1873"/>
              <a:gd name="T99" fmla="*/ 77 h 701"/>
              <a:gd name="T100" fmla="*/ 85 w 1873"/>
              <a:gd name="T101" fmla="*/ 249 h 701"/>
              <a:gd name="T102" fmla="*/ 118 w 1873"/>
              <a:gd name="T103" fmla="*/ 377 h 701"/>
              <a:gd name="T104" fmla="*/ 176 w 1873"/>
              <a:gd name="T105" fmla="*/ 487 h 701"/>
              <a:gd name="T106" fmla="*/ 326 w 1873"/>
              <a:gd name="T107" fmla="*/ 600 h 701"/>
              <a:gd name="T108" fmla="*/ 424 w 1873"/>
              <a:gd name="T109" fmla="*/ 638 h 701"/>
              <a:gd name="T110" fmla="*/ 442 w 1873"/>
              <a:gd name="T111" fmla="*/ 641 h 701"/>
              <a:gd name="T112" fmla="*/ 10 w 1873"/>
              <a:gd name="T113" fmla="*/ 102 h 701"/>
              <a:gd name="T114" fmla="*/ 21 w 1873"/>
              <a:gd name="T115" fmla="*/ 115 h 701"/>
              <a:gd name="T116" fmla="*/ 63 w 1873"/>
              <a:gd name="T117" fmla="*/ 226 h 701"/>
              <a:gd name="T118" fmla="*/ 1724 w 1873"/>
              <a:gd name="T119" fmla="*/ 344 h 701"/>
              <a:gd name="T120" fmla="*/ 168 w 1873"/>
              <a:gd name="T121" fmla="*/ 471 h 701"/>
              <a:gd name="T122" fmla="*/ 444 w 1873"/>
              <a:gd name="T123" fmla="*/ 485 h 701"/>
              <a:gd name="T124" fmla="*/ 1132 w 1873"/>
              <a:gd name="T125" fmla="*/ 501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3" h="701">
                <a:moveTo>
                  <a:pt x="1654" y="26"/>
                </a:moveTo>
                <a:lnTo>
                  <a:pt x="1660" y="20"/>
                </a:lnTo>
                <a:lnTo>
                  <a:pt x="1669" y="18"/>
                </a:lnTo>
                <a:lnTo>
                  <a:pt x="1671" y="14"/>
                </a:lnTo>
                <a:lnTo>
                  <a:pt x="1672" y="7"/>
                </a:lnTo>
                <a:lnTo>
                  <a:pt x="1670" y="0"/>
                </a:lnTo>
                <a:lnTo>
                  <a:pt x="1659" y="2"/>
                </a:lnTo>
                <a:lnTo>
                  <a:pt x="1652" y="10"/>
                </a:lnTo>
                <a:lnTo>
                  <a:pt x="1652" y="19"/>
                </a:lnTo>
                <a:lnTo>
                  <a:pt x="1654" y="26"/>
                </a:lnTo>
                <a:close/>
                <a:moveTo>
                  <a:pt x="1872" y="215"/>
                </a:moveTo>
                <a:lnTo>
                  <a:pt x="1868" y="210"/>
                </a:lnTo>
                <a:lnTo>
                  <a:pt x="1864" y="208"/>
                </a:lnTo>
                <a:lnTo>
                  <a:pt x="1852" y="210"/>
                </a:lnTo>
                <a:lnTo>
                  <a:pt x="1847" y="209"/>
                </a:lnTo>
                <a:lnTo>
                  <a:pt x="1842" y="208"/>
                </a:lnTo>
                <a:lnTo>
                  <a:pt x="1819" y="194"/>
                </a:lnTo>
                <a:lnTo>
                  <a:pt x="1807" y="190"/>
                </a:lnTo>
                <a:lnTo>
                  <a:pt x="1804" y="180"/>
                </a:lnTo>
                <a:lnTo>
                  <a:pt x="1799" y="175"/>
                </a:lnTo>
                <a:lnTo>
                  <a:pt x="1793" y="172"/>
                </a:lnTo>
                <a:lnTo>
                  <a:pt x="1784" y="167"/>
                </a:lnTo>
                <a:lnTo>
                  <a:pt x="1778" y="166"/>
                </a:lnTo>
                <a:lnTo>
                  <a:pt x="1774" y="166"/>
                </a:lnTo>
                <a:lnTo>
                  <a:pt x="1763" y="173"/>
                </a:lnTo>
                <a:lnTo>
                  <a:pt x="1753" y="177"/>
                </a:lnTo>
                <a:lnTo>
                  <a:pt x="1747" y="178"/>
                </a:lnTo>
                <a:lnTo>
                  <a:pt x="1743" y="171"/>
                </a:lnTo>
                <a:lnTo>
                  <a:pt x="1743" y="169"/>
                </a:lnTo>
                <a:lnTo>
                  <a:pt x="1756" y="164"/>
                </a:lnTo>
                <a:lnTo>
                  <a:pt x="1760" y="161"/>
                </a:lnTo>
                <a:lnTo>
                  <a:pt x="1754" y="148"/>
                </a:lnTo>
                <a:lnTo>
                  <a:pt x="1748" y="141"/>
                </a:lnTo>
                <a:lnTo>
                  <a:pt x="1739" y="149"/>
                </a:lnTo>
                <a:lnTo>
                  <a:pt x="1731" y="153"/>
                </a:lnTo>
                <a:lnTo>
                  <a:pt x="1702" y="159"/>
                </a:lnTo>
                <a:lnTo>
                  <a:pt x="1713" y="153"/>
                </a:lnTo>
                <a:lnTo>
                  <a:pt x="1715" y="146"/>
                </a:lnTo>
                <a:lnTo>
                  <a:pt x="1715" y="139"/>
                </a:lnTo>
                <a:lnTo>
                  <a:pt x="1711" y="125"/>
                </a:lnTo>
                <a:lnTo>
                  <a:pt x="1718" y="117"/>
                </a:lnTo>
                <a:lnTo>
                  <a:pt x="1718" y="108"/>
                </a:lnTo>
                <a:lnTo>
                  <a:pt x="1715" y="100"/>
                </a:lnTo>
                <a:lnTo>
                  <a:pt x="1712" y="95"/>
                </a:lnTo>
                <a:lnTo>
                  <a:pt x="1709" y="91"/>
                </a:lnTo>
                <a:lnTo>
                  <a:pt x="1698" y="84"/>
                </a:lnTo>
                <a:lnTo>
                  <a:pt x="1686" y="80"/>
                </a:lnTo>
                <a:lnTo>
                  <a:pt x="1677" y="73"/>
                </a:lnTo>
                <a:lnTo>
                  <a:pt x="1673" y="62"/>
                </a:lnTo>
                <a:lnTo>
                  <a:pt x="1672" y="57"/>
                </a:lnTo>
                <a:lnTo>
                  <a:pt x="1672" y="47"/>
                </a:lnTo>
                <a:lnTo>
                  <a:pt x="1670" y="45"/>
                </a:lnTo>
                <a:lnTo>
                  <a:pt x="1660" y="42"/>
                </a:lnTo>
                <a:lnTo>
                  <a:pt x="1655" y="48"/>
                </a:lnTo>
                <a:lnTo>
                  <a:pt x="1651" y="60"/>
                </a:lnTo>
                <a:lnTo>
                  <a:pt x="1641" y="75"/>
                </a:lnTo>
                <a:lnTo>
                  <a:pt x="1632" y="81"/>
                </a:lnTo>
                <a:lnTo>
                  <a:pt x="1630" y="81"/>
                </a:lnTo>
                <a:lnTo>
                  <a:pt x="1631" y="72"/>
                </a:lnTo>
                <a:lnTo>
                  <a:pt x="1634" y="63"/>
                </a:lnTo>
                <a:lnTo>
                  <a:pt x="1635" y="57"/>
                </a:lnTo>
                <a:lnTo>
                  <a:pt x="1632" y="44"/>
                </a:lnTo>
                <a:lnTo>
                  <a:pt x="1627" y="40"/>
                </a:lnTo>
                <a:lnTo>
                  <a:pt x="1624" y="41"/>
                </a:lnTo>
                <a:lnTo>
                  <a:pt x="1606" y="83"/>
                </a:lnTo>
                <a:lnTo>
                  <a:pt x="1602" y="90"/>
                </a:lnTo>
                <a:lnTo>
                  <a:pt x="1571" y="133"/>
                </a:lnTo>
                <a:lnTo>
                  <a:pt x="1569" y="146"/>
                </a:lnTo>
                <a:lnTo>
                  <a:pt x="1564" y="159"/>
                </a:lnTo>
                <a:lnTo>
                  <a:pt x="1552" y="176"/>
                </a:lnTo>
                <a:lnTo>
                  <a:pt x="1549" y="188"/>
                </a:lnTo>
                <a:lnTo>
                  <a:pt x="1542" y="197"/>
                </a:lnTo>
                <a:lnTo>
                  <a:pt x="1536" y="197"/>
                </a:lnTo>
                <a:lnTo>
                  <a:pt x="1531" y="197"/>
                </a:lnTo>
                <a:lnTo>
                  <a:pt x="1524" y="195"/>
                </a:lnTo>
                <a:lnTo>
                  <a:pt x="1522" y="189"/>
                </a:lnTo>
                <a:lnTo>
                  <a:pt x="1518" y="194"/>
                </a:lnTo>
                <a:lnTo>
                  <a:pt x="1506" y="210"/>
                </a:lnTo>
                <a:lnTo>
                  <a:pt x="1506" y="219"/>
                </a:lnTo>
                <a:lnTo>
                  <a:pt x="1511" y="227"/>
                </a:lnTo>
                <a:lnTo>
                  <a:pt x="1522" y="233"/>
                </a:lnTo>
                <a:lnTo>
                  <a:pt x="1520" y="244"/>
                </a:lnTo>
                <a:lnTo>
                  <a:pt x="1517" y="249"/>
                </a:lnTo>
                <a:lnTo>
                  <a:pt x="1509" y="257"/>
                </a:lnTo>
                <a:lnTo>
                  <a:pt x="1504" y="261"/>
                </a:lnTo>
                <a:lnTo>
                  <a:pt x="1482" y="265"/>
                </a:lnTo>
                <a:lnTo>
                  <a:pt x="1485" y="268"/>
                </a:lnTo>
                <a:lnTo>
                  <a:pt x="1491" y="282"/>
                </a:lnTo>
                <a:lnTo>
                  <a:pt x="1495" y="294"/>
                </a:lnTo>
                <a:lnTo>
                  <a:pt x="1497" y="313"/>
                </a:lnTo>
                <a:lnTo>
                  <a:pt x="1502" y="321"/>
                </a:lnTo>
                <a:lnTo>
                  <a:pt x="1501" y="323"/>
                </a:lnTo>
                <a:lnTo>
                  <a:pt x="1498" y="324"/>
                </a:lnTo>
                <a:lnTo>
                  <a:pt x="1494" y="325"/>
                </a:lnTo>
                <a:lnTo>
                  <a:pt x="1487" y="323"/>
                </a:lnTo>
                <a:lnTo>
                  <a:pt x="1481" y="320"/>
                </a:lnTo>
                <a:lnTo>
                  <a:pt x="1475" y="299"/>
                </a:lnTo>
                <a:lnTo>
                  <a:pt x="1472" y="288"/>
                </a:lnTo>
                <a:lnTo>
                  <a:pt x="1472" y="273"/>
                </a:lnTo>
                <a:lnTo>
                  <a:pt x="1471" y="265"/>
                </a:lnTo>
                <a:lnTo>
                  <a:pt x="1464" y="269"/>
                </a:lnTo>
                <a:lnTo>
                  <a:pt x="1456" y="276"/>
                </a:lnTo>
                <a:lnTo>
                  <a:pt x="1449" y="281"/>
                </a:lnTo>
                <a:lnTo>
                  <a:pt x="1446" y="285"/>
                </a:lnTo>
                <a:lnTo>
                  <a:pt x="1447" y="291"/>
                </a:lnTo>
                <a:lnTo>
                  <a:pt x="1449" y="303"/>
                </a:lnTo>
                <a:lnTo>
                  <a:pt x="1451" y="312"/>
                </a:lnTo>
                <a:lnTo>
                  <a:pt x="1454" y="316"/>
                </a:lnTo>
                <a:lnTo>
                  <a:pt x="1456" y="320"/>
                </a:lnTo>
                <a:lnTo>
                  <a:pt x="1455" y="324"/>
                </a:lnTo>
                <a:lnTo>
                  <a:pt x="1451" y="332"/>
                </a:lnTo>
                <a:lnTo>
                  <a:pt x="1454" y="333"/>
                </a:lnTo>
                <a:lnTo>
                  <a:pt x="1451" y="344"/>
                </a:lnTo>
                <a:lnTo>
                  <a:pt x="1446" y="351"/>
                </a:lnTo>
                <a:lnTo>
                  <a:pt x="1439" y="359"/>
                </a:lnTo>
                <a:lnTo>
                  <a:pt x="1435" y="360"/>
                </a:lnTo>
                <a:lnTo>
                  <a:pt x="1431" y="356"/>
                </a:lnTo>
                <a:lnTo>
                  <a:pt x="1425" y="349"/>
                </a:lnTo>
                <a:lnTo>
                  <a:pt x="1419" y="340"/>
                </a:lnTo>
                <a:lnTo>
                  <a:pt x="1416" y="334"/>
                </a:lnTo>
                <a:lnTo>
                  <a:pt x="1407" y="334"/>
                </a:lnTo>
                <a:lnTo>
                  <a:pt x="1404" y="329"/>
                </a:lnTo>
                <a:lnTo>
                  <a:pt x="1403" y="324"/>
                </a:lnTo>
                <a:lnTo>
                  <a:pt x="1400" y="317"/>
                </a:lnTo>
                <a:lnTo>
                  <a:pt x="1397" y="311"/>
                </a:lnTo>
                <a:lnTo>
                  <a:pt x="1391" y="305"/>
                </a:lnTo>
                <a:lnTo>
                  <a:pt x="1384" y="301"/>
                </a:lnTo>
                <a:lnTo>
                  <a:pt x="1381" y="298"/>
                </a:lnTo>
                <a:lnTo>
                  <a:pt x="1380" y="298"/>
                </a:lnTo>
                <a:lnTo>
                  <a:pt x="1376" y="300"/>
                </a:lnTo>
                <a:lnTo>
                  <a:pt x="1374" y="303"/>
                </a:lnTo>
                <a:lnTo>
                  <a:pt x="1375" y="310"/>
                </a:lnTo>
                <a:lnTo>
                  <a:pt x="1375" y="317"/>
                </a:lnTo>
                <a:lnTo>
                  <a:pt x="1372" y="331"/>
                </a:lnTo>
                <a:lnTo>
                  <a:pt x="1369" y="336"/>
                </a:lnTo>
                <a:lnTo>
                  <a:pt x="1349" y="362"/>
                </a:lnTo>
                <a:lnTo>
                  <a:pt x="1325" y="390"/>
                </a:lnTo>
                <a:lnTo>
                  <a:pt x="1314" y="409"/>
                </a:lnTo>
                <a:lnTo>
                  <a:pt x="1298" y="433"/>
                </a:lnTo>
                <a:lnTo>
                  <a:pt x="1290" y="448"/>
                </a:lnTo>
                <a:lnTo>
                  <a:pt x="1284" y="453"/>
                </a:lnTo>
                <a:lnTo>
                  <a:pt x="1277" y="456"/>
                </a:lnTo>
                <a:lnTo>
                  <a:pt x="1260" y="463"/>
                </a:lnTo>
                <a:lnTo>
                  <a:pt x="1203" y="479"/>
                </a:lnTo>
                <a:lnTo>
                  <a:pt x="1165" y="486"/>
                </a:lnTo>
                <a:lnTo>
                  <a:pt x="1155" y="490"/>
                </a:lnTo>
                <a:lnTo>
                  <a:pt x="1145" y="498"/>
                </a:lnTo>
                <a:lnTo>
                  <a:pt x="1139" y="509"/>
                </a:lnTo>
                <a:lnTo>
                  <a:pt x="1139" y="525"/>
                </a:lnTo>
                <a:lnTo>
                  <a:pt x="1140" y="533"/>
                </a:lnTo>
                <a:lnTo>
                  <a:pt x="1140" y="537"/>
                </a:lnTo>
                <a:lnTo>
                  <a:pt x="1136" y="539"/>
                </a:lnTo>
                <a:lnTo>
                  <a:pt x="1131" y="539"/>
                </a:lnTo>
                <a:lnTo>
                  <a:pt x="1126" y="535"/>
                </a:lnTo>
                <a:lnTo>
                  <a:pt x="1119" y="531"/>
                </a:lnTo>
                <a:lnTo>
                  <a:pt x="1116" y="537"/>
                </a:lnTo>
                <a:lnTo>
                  <a:pt x="1115" y="546"/>
                </a:lnTo>
                <a:lnTo>
                  <a:pt x="1117" y="557"/>
                </a:lnTo>
                <a:lnTo>
                  <a:pt x="1124" y="563"/>
                </a:lnTo>
                <a:lnTo>
                  <a:pt x="1122" y="571"/>
                </a:lnTo>
                <a:lnTo>
                  <a:pt x="1116" y="579"/>
                </a:lnTo>
                <a:lnTo>
                  <a:pt x="1114" y="588"/>
                </a:lnTo>
                <a:lnTo>
                  <a:pt x="1113" y="607"/>
                </a:lnTo>
                <a:lnTo>
                  <a:pt x="1109" y="613"/>
                </a:lnTo>
                <a:lnTo>
                  <a:pt x="1103" y="618"/>
                </a:lnTo>
                <a:lnTo>
                  <a:pt x="1101" y="626"/>
                </a:lnTo>
                <a:lnTo>
                  <a:pt x="1104" y="634"/>
                </a:lnTo>
                <a:lnTo>
                  <a:pt x="1110" y="638"/>
                </a:lnTo>
                <a:lnTo>
                  <a:pt x="1120" y="643"/>
                </a:lnTo>
                <a:lnTo>
                  <a:pt x="1113" y="644"/>
                </a:lnTo>
                <a:lnTo>
                  <a:pt x="1108" y="643"/>
                </a:lnTo>
                <a:lnTo>
                  <a:pt x="1093" y="630"/>
                </a:lnTo>
                <a:lnTo>
                  <a:pt x="1089" y="629"/>
                </a:lnTo>
                <a:lnTo>
                  <a:pt x="1078" y="630"/>
                </a:lnTo>
                <a:lnTo>
                  <a:pt x="1068" y="627"/>
                </a:lnTo>
                <a:lnTo>
                  <a:pt x="1042" y="611"/>
                </a:lnTo>
                <a:lnTo>
                  <a:pt x="1036" y="609"/>
                </a:lnTo>
                <a:lnTo>
                  <a:pt x="1031" y="611"/>
                </a:lnTo>
                <a:lnTo>
                  <a:pt x="1026" y="611"/>
                </a:lnTo>
                <a:lnTo>
                  <a:pt x="1014" y="611"/>
                </a:lnTo>
                <a:lnTo>
                  <a:pt x="1002" y="609"/>
                </a:lnTo>
                <a:lnTo>
                  <a:pt x="990" y="603"/>
                </a:lnTo>
                <a:lnTo>
                  <a:pt x="976" y="593"/>
                </a:lnTo>
                <a:lnTo>
                  <a:pt x="974" y="590"/>
                </a:lnTo>
                <a:lnTo>
                  <a:pt x="968" y="575"/>
                </a:lnTo>
                <a:lnTo>
                  <a:pt x="958" y="589"/>
                </a:lnTo>
                <a:lnTo>
                  <a:pt x="960" y="594"/>
                </a:lnTo>
                <a:lnTo>
                  <a:pt x="963" y="598"/>
                </a:lnTo>
                <a:lnTo>
                  <a:pt x="969" y="602"/>
                </a:lnTo>
                <a:lnTo>
                  <a:pt x="971" y="620"/>
                </a:lnTo>
                <a:lnTo>
                  <a:pt x="979" y="630"/>
                </a:lnTo>
                <a:lnTo>
                  <a:pt x="987" y="639"/>
                </a:lnTo>
                <a:lnTo>
                  <a:pt x="992" y="643"/>
                </a:lnTo>
                <a:lnTo>
                  <a:pt x="999" y="649"/>
                </a:lnTo>
                <a:lnTo>
                  <a:pt x="1003" y="655"/>
                </a:lnTo>
                <a:lnTo>
                  <a:pt x="1008" y="660"/>
                </a:lnTo>
                <a:lnTo>
                  <a:pt x="1015" y="665"/>
                </a:lnTo>
                <a:lnTo>
                  <a:pt x="1034" y="687"/>
                </a:lnTo>
                <a:lnTo>
                  <a:pt x="1043" y="693"/>
                </a:lnTo>
                <a:lnTo>
                  <a:pt x="1049" y="699"/>
                </a:lnTo>
                <a:lnTo>
                  <a:pt x="1053" y="701"/>
                </a:lnTo>
                <a:lnTo>
                  <a:pt x="1063" y="699"/>
                </a:lnTo>
                <a:lnTo>
                  <a:pt x="1094" y="684"/>
                </a:lnTo>
                <a:lnTo>
                  <a:pt x="1099" y="683"/>
                </a:lnTo>
                <a:lnTo>
                  <a:pt x="1109" y="680"/>
                </a:lnTo>
                <a:lnTo>
                  <a:pt x="1127" y="681"/>
                </a:lnTo>
                <a:lnTo>
                  <a:pt x="1146" y="687"/>
                </a:lnTo>
                <a:lnTo>
                  <a:pt x="1152" y="687"/>
                </a:lnTo>
                <a:lnTo>
                  <a:pt x="1158" y="683"/>
                </a:lnTo>
                <a:lnTo>
                  <a:pt x="1166" y="684"/>
                </a:lnTo>
                <a:lnTo>
                  <a:pt x="1173" y="685"/>
                </a:lnTo>
                <a:lnTo>
                  <a:pt x="1177" y="684"/>
                </a:lnTo>
                <a:lnTo>
                  <a:pt x="1187" y="673"/>
                </a:lnTo>
                <a:lnTo>
                  <a:pt x="1203" y="670"/>
                </a:lnTo>
                <a:lnTo>
                  <a:pt x="1207" y="659"/>
                </a:lnTo>
                <a:lnTo>
                  <a:pt x="1211" y="649"/>
                </a:lnTo>
                <a:lnTo>
                  <a:pt x="1213" y="639"/>
                </a:lnTo>
                <a:lnTo>
                  <a:pt x="1219" y="634"/>
                </a:lnTo>
                <a:lnTo>
                  <a:pt x="1227" y="631"/>
                </a:lnTo>
                <a:lnTo>
                  <a:pt x="1240" y="626"/>
                </a:lnTo>
                <a:lnTo>
                  <a:pt x="1285" y="625"/>
                </a:lnTo>
                <a:lnTo>
                  <a:pt x="1289" y="627"/>
                </a:lnTo>
                <a:lnTo>
                  <a:pt x="1290" y="633"/>
                </a:lnTo>
                <a:lnTo>
                  <a:pt x="1289" y="637"/>
                </a:lnTo>
                <a:lnTo>
                  <a:pt x="1291" y="639"/>
                </a:lnTo>
                <a:lnTo>
                  <a:pt x="1297" y="639"/>
                </a:lnTo>
                <a:lnTo>
                  <a:pt x="1302" y="642"/>
                </a:lnTo>
                <a:lnTo>
                  <a:pt x="1324" y="651"/>
                </a:lnTo>
                <a:lnTo>
                  <a:pt x="1334" y="653"/>
                </a:lnTo>
                <a:lnTo>
                  <a:pt x="1339" y="653"/>
                </a:lnTo>
                <a:lnTo>
                  <a:pt x="1349" y="660"/>
                </a:lnTo>
                <a:lnTo>
                  <a:pt x="1355" y="658"/>
                </a:lnTo>
                <a:lnTo>
                  <a:pt x="1362" y="652"/>
                </a:lnTo>
                <a:lnTo>
                  <a:pt x="1370" y="645"/>
                </a:lnTo>
                <a:lnTo>
                  <a:pt x="1376" y="639"/>
                </a:lnTo>
                <a:lnTo>
                  <a:pt x="1385" y="637"/>
                </a:lnTo>
                <a:lnTo>
                  <a:pt x="1397" y="637"/>
                </a:lnTo>
                <a:lnTo>
                  <a:pt x="1411" y="635"/>
                </a:lnTo>
                <a:lnTo>
                  <a:pt x="1422" y="632"/>
                </a:lnTo>
                <a:lnTo>
                  <a:pt x="1434" y="637"/>
                </a:lnTo>
                <a:lnTo>
                  <a:pt x="1437" y="636"/>
                </a:lnTo>
                <a:lnTo>
                  <a:pt x="1439" y="631"/>
                </a:lnTo>
                <a:lnTo>
                  <a:pt x="1446" y="620"/>
                </a:lnTo>
                <a:lnTo>
                  <a:pt x="1448" y="612"/>
                </a:lnTo>
                <a:lnTo>
                  <a:pt x="1450" y="597"/>
                </a:lnTo>
                <a:lnTo>
                  <a:pt x="1452" y="594"/>
                </a:lnTo>
                <a:lnTo>
                  <a:pt x="1456" y="592"/>
                </a:lnTo>
                <a:lnTo>
                  <a:pt x="1461" y="589"/>
                </a:lnTo>
                <a:lnTo>
                  <a:pt x="1462" y="585"/>
                </a:lnTo>
                <a:lnTo>
                  <a:pt x="1463" y="580"/>
                </a:lnTo>
                <a:lnTo>
                  <a:pt x="1462" y="576"/>
                </a:lnTo>
                <a:lnTo>
                  <a:pt x="1459" y="572"/>
                </a:lnTo>
                <a:lnTo>
                  <a:pt x="1456" y="560"/>
                </a:lnTo>
                <a:lnTo>
                  <a:pt x="1457" y="555"/>
                </a:lnTo>
                <a:lnTo>
                  <a:pt x="1459" y="551"/>
                </a:lnTo>
                <a:lnTo>
                  <a:pt x="1463" y="549"/>
                </a:lnTo>
                <a:lnTo>
                  <a:pt x="1476" y="540"/>
                </a:lnTo>
                <a:lnTo>
                  <a:pt x="1486" y="530"/>
                </a:lnTo>
                <a:lnTo>
                  <a:pt x="1492" y="525"/>
                </a:lnTo>
                <a:lnTo>
                  <a:pt x="1495" y="522"/>
                </a:lnTo>
                <a:lnTo>
                  <a:pt x="1495" y="516"/>
                </a:lnTo>
                <a:lnTo>
                  <a:pt x="1490" y="512"/>
                </a:lnTo>
                <a:lnTo>
                  <a:pt x="1485" y="509"/>
                </a:lnTo>
                <a:lnTo>
                  <a:pt x="1485" y="504"/>
                </a:lnTo>
                <a:lnTo>
                  <a:pt x="1485" y="500"/>
                </a:lnTo>
                <a:lnTo>
                  <a:pt x="1486" y="496"/>
                </a:lnTo>
                <a:lnTo>
                  <a:pt x="1485" y="492"/>
                </a:lnTo>
                <a:lnTo>
                  <a:pt x="1485" y="487"/>
                </a:lnTo>
                <a:lnTo>
                  <a:pt x="1488" y="481"/>
                </a:lnTo>
                <a:lnTo>
                  <a:pt x="1494" y="473"/>
                </a:lnTo>
                <a:lnTo>
                  <a:pt x="1500" y="467"/>
                </a:lnTo>
                <a:lnTo>
                  <a:pt x="1506" y="471"/>
                </a:lnTo>
                <a:lnTo>
                  <a:pt x="1513" y="469"/>
                </a:lnTo>
                <a:lnTo>
                  <a:pt x="1519" y="467"/>
                </a:lnTo>
                <a:lnTo>
                  <a:pt x="1522" y="457"/>
                </a:lnTo>
                <a:lnTo>
                  <a:pt x="1523" y="452"/>
                </a:lnTo>
                <a:lnTo>
                  <a:pt x="1522" y="448"/>
                </a:lnTo>
                <a:lnTo>
                  <a:pt x="1524" y="433"/>
                </a:lnTo>
                <a:lnTo>
                  <a:pt x="1524" y="431"/>
                </a:lnTo>
                <a:lnTo>
                  <a:pt x="1529" y="422"/>
                </a:lnTo>
                <a:lnTo>
                  <a:pt x="1529" y="416"/>
                </a:lnTo>
                <a:lnTo>
                  <a:pt x="1525" y="402"/>
                </a:lnTo>
                <a:lnTo>
                  <a:pt x="1528" y="391"/>
                </a:lnTo>
                <a:lnTo>
                  <a:pt x="1527" y="369"/>
                </a:lnTo>
                <a:lnTo>
                  <a:pt x="1530" y="365"/>
                </a:lnTo>
                <a:lnTo>
                  <a:pt x="1532" y="353"/>
                </a:lnTo>
                <a:lnTo>
                  <a:pt x="1537" y="341"/>
                </a:lnTo>
                <a:lnTo>
                  <a:pt x="1546" y="335"/>
                </a:lnTo>
                <a:lnTo>
                  <a:pt x="1551" y="326"/>
                </a:lnTo>
                <a:lnTo>
                  <a:pt x="1553" y="324"/>
                </a:lnTo>
                <a:lnTo>
                  <a:pt x="1557" y="324"/>
                </a:lnTo>
                <a:lnTo>
                  <a:pt x="1569" y="331"/>
                </a:lnTo>
                <a:lnTo>
                  <a:pt x="1579" y="324"/>
                </a:lnTo>
                <a:lnTo>
                  <a:pt x="1588" y="323"/>
                </a:lnTo>
                <a:lnTo>
                  <a:pt x="1596" y="324"/>
                </a:lnTo>
                <a:lnTo>
                  <a:pt x="1601" y="327"/>
                </a:lnTo>
                <a:lnTo>
                  <a:pt x="1605" y="329"/>
                </a:lnTo>
                <a:lnTo>
                  <a:pt x="1616" y="322"/>
                </a:lnTo>
                <a:lnTo>
                  <a:pt x="1619" y="323"/>
                </a:lnTo>
                <a:lnTo>
                  <a:pt x="1623" y="326"/>
                </a:lnTo>
                <a:lnTo>
                  <a:pt x="1627" y="325"/>
                </a:lnTo>
                <a:lnTo>
                  <a:pt x="1633" y="324"/>
                </a:lnTo>
                <a:lnTo>
                  <a:pt x="1647" y="325"/>
                </a:lnTo>
                <a:lnTo>
                  <a:pt x="1671" y="326"/>
                </a:lnTo>
                <a:lnTo>
                  <a:pt x="1689" y="330"/>
                </a:lnTo>
                <a:lnTo>
                  <a:pt x="1705" y="341"/>
                </a:lnTo>
                <a:lnTo>
                  <a:pt x="1714" y="343"/>
                </a:lnTo>
                <a:lnTo>
                  <a:pt x="1717" y="343"/>
                </a:lnTo>
                <a:lnTo>
                  <a:pt x="1720" y="340"/>
                </a:lnTo>
                <a:lnTo>
                  <a:pt x="1724" y="329"/>
                </a:lnTo>
                <a:lnTo>
                  <a:pt x="1728" y="325"/>
                </a:lnTo>
                <a:lnTo>
                  <a:pt x="1732" y="326"/>
                </a:lnTo>
                <a:lnTo>
                  <a:pt x="1747" y="334"/>
                </a:lnTo>
                <a:lnTo>
                  <a:pt x="1758" y="335"/>
                </a:lnTo>
                <a:lnTo>
                  <a:pt x="1768" y="331"/>
                </a:lnTo>
                <a:lnTo>
                  <a:pt x="1779" y="328"/>
                </a:lnTo>
                <a:lnTo>
                  <a:pt x="1792" y="326"/>
                </a:lnTo>
                <a:lnTo>
                  <a:pt x="1804" y="323"/>
                </a:lnTo>
                <a:lnTo>
                  <a:pt x="1809" y="321"/>
                </a:lnTo>
                <a:lnTo>
                  <a:pt x="1812" y="318"/>
                </a:lnTo>
                <a:lnTo>
                  <a:pt x="1813" y="312"/>
                </a:lnTo>
                <a:lnTo>
                  <a:pt x="1810" y="308"/>
                </a:lnTo>
                <a:lnTo>
                  <a:pt x="1786" y="290"/>
                </a:lnTo>
                <a:lnTo>
                  <a:pt x="1773" y="272"/>
                </a:lnTo>
                <a:lnTo>
                  <a:pt x="1779" y="255"/>
                </a:lnTo>
                <a:lnTo>
                  <a:pt x="1784" y="253"/>
                </a:lnTo>
                <a:lnTo>
                  <a:pt x="1790" y="252"/>
                </a:lnTo>
                <a:lnTo>
                  <a:pt x="1806" y="257"/>
                </a:lnTo>
                <a:lnTo>
                  <a:pt x="1818" y="258"/>
                </a:lnTo>
                <a:lnTo>
                  <a:pt x="1840" y="252"/>
                </a:lnTo>
                <a:lnTo>
                  <a:pt x="1861" y="243"/>
                </a:lnTo>
                <a:lnTo>
                  <a:pt x="1869" y="237"/>
                </a:lnTo>
                <a:lnTo>
                  <a:pt x="1872" y="233"/>
                </a:lnTo>
                <a:lnTo>
                  <a:pt x="1873" y="228"/>
                </a:lnTo>
                <a:lnTo>
                  <a:pt x="1873" y="221"/>
                </a:lnTo>
                <a:lnTo>
                  <a:pt x="1872" y="215"/>
                </a:lnTo>
                <a:close/>
                <a:moveTo>
                  <a:pt x="427" y="550"/>
                </a:moveTo>
                <a:lnTo>
                  <a:pt x="414" y="524"/>
                </a:lnTo>
                <a:lnTo>
                  <a:pt x="411" y="515"/>
                </a:lnTo>
                <a:lnTo>
                  <a:pt x="384" y="494"/>
                </a:lnTo>
                <a:lnTo>
                  <a:pt x="379" y="488"/>
                </a:lnTo>
                <a:lnTo>
                  <a:pt x="374" y="477"/>
                </a:lnTo>
                <a:lnTo>
                  <a:pt x="374" y="442"/>
                </a:lnTo>
                <a:lnTo>
                  <a:pt x="372" y="429"/>
                </a:lnTo>
                <a:lnTo>
                  <a:pt x="374" y="414"/>
                </a:lnTo>
                <a:lnTo>
                  <a:pt x="366" y="398"/>
                </a:lnTo>
                <a:lnTo>
                  <a:pt x="364" y="387"/>
                </a:lnTo>
                <a:lnTo>
                  <a:pt x="369" y="365"/>
                </a:lnTo>
                <a:lnTo>
                  <a:pt x="372" y="320"/>
                </a:lnTo>
                <a:lnTo>
                  <a:pt x="370" y="290"/>
                </a:lnTo>
                <a:lnTo>
                  <a:pt x="365" y="270"/>
                </a:lnTo>
                <a:lnTo>
                  <a:pt x="343" y="226"/>
                </a:lnTo>
                <a:lnTo>
                  <a:pt x="333" y="210"/>
                </a:lnTo>
                <a:lnTo>
                  <a:pt x="322" y="198"/>
                </a:lnTo>
                <a:lnTo>
                  <a:pt x="314" y="194"/>
                </a:lnTo>
                <a:lnTo>
                  <a:pt x="302" y="184"/>
                </a:lnTo>
                <a:lnTo>
                  <a:pt x="277" y="161"/>
                </a:lnTo>
                <a:lnTo>
                  <a:pt x="257" y="128"/>
                </a:lnTo>
                <a:lnTo>
                  <a:pt x="251" y="125"/>
                </a:lnTo>
                <a:lnTo>
                  <a:pt x="234" y="121"/>
                </a:lnTo>
                <a:lnTo>
                  <a:pt x="232" y="127"/>
                </a:lnTo>
                <a:lnTo>
                  <a:pt x="231" y="136"/>
                </a:lnTo>
                <a:lnTo>
                  <a:pt x="219" y="149"/>
                </a:lnTo>
                <a:lnTo>
                  <a:pt x="218" y="156"/>
                </a:lnTo>
                <a:lnTo>
                  <a:pt x="214" y="165"/>
                </a:lnTo>
                <a:lnTo>
                  <a:pt x="206" y="170"/>
                </a:lnTo>
                <a:lnTo>
                  <a:pt x="200" y="171"/>
                </a:lnTo>
                <a:lnTo>
                  <a:pt x="196" y="170"/>
                </a:lnTo>
                <a:lnTo>
                  <a:pt x="193" y="168"/>
                </a:lnTo>
                <a:lnTo>
                  <a:pt x="188" y="159"/>
                </a:lnTo>
                <a:lnTo>
                  <a:pt x="186" y="157"/>
                </a:lnTo>
                <a:lnTo>
                  <a:pt x="184" y="156"/>
                </a:lnTo>
                <a:lnTo>
                  <a:pt x="170" y="162"/>
                </a:lnTo>
                <a:lnTo>
                  <a:pt x="156" y="169"/>
                </a:lnTo>
                <a:lnTo>
                  <a:pt x="154" y="175"/>
                </a:lnTo>
                <a:lnTo>
                  <a:pt x="150" y="182"/>
                </a:lnTo>
                <a:lnTo>
                  <a:pt x="146" y="184"/>
                </a:lnTo>
                <a:lnTo>
                  <a:pt x="142" y="185"/>
                </a:lnTo>
                <a:lnTo>
                  <a:pt x="139" y="181"/>
                </a:lnTo>
                <a:lnTo>
                  <a:pt x="134" y="176"/>
                </a:lnTo>
                <a:lnTo>
                  <a:pt x="129" y="171"/>
                </a:lnTo>
                <a:lnTo>
                  <a:pt x="130" y="163"/>
                </a:lnTo>
                <a:lnTo>
                  <a:pt x="137" y="151"/>
                </a:lnTo>
                <a:lnTo>
                  <a:pt x="138" y="143"/>
                </a:lnTo>
                <a:lnTo>
                  <a:pt x="136" y="129"/>
                </a:lnTo>
                <a:lnTo>
                  <a:pt x="134" y="121"/>
                </a:lnTo>
                <a:lnTo>
                  <a:pt x="132" y="120"/>
                </a:lnTo>
                <a:lnTo>
                  <a:pt x="128" y="119"/>
                </a:lnTo>
                <a:lnTo>
                  <a:pt x="117" y="120"/>
                </a:lnTo>
                <a:lnTo>
                  <a:pt x="111" y="111"/>
                </a:lnTo>
                <a:lnTo>
                  <a:pt x="109" y="100"/>
                </a:lnTo>
                <a:lnTo>
                  <a:pt x="105" y="96"/>
                </a:lnTo>
                <a:lnTo>
                  <a:pt x="101" y="94"/>
                </a:lnTo>
                <a:lnTo>
                  <a:pt x="93" y="98"/>
                </a:lnTo>
                <a:lnTo>
                  <a:pt x="87" y="96"/>
                </a:lnTo>
                <a:lnTo>
                  <a:pt x="65" y="87"/>
                </a:lnTo>
                <a:lnTo>
                  <a:pt x="56" y="73"/>
                </a:lnTo>
                <a:lnTo>
                  <a:pt x="52" y="72"/>
                </a:lnTo>
                <a:lnTo>
                  <a:pt x="49" y="74"/>
                </a:lnTo>
                <a:lnTo>
                  <a:pt x="47" y="77"/>
                </a:lnTo>
                <a:lnTo>
                  <a:pt x="46" y="93"/>
                </a:lnTo>
                <a:lnTo>
                  <a:pt x="44" y="98"/>
                </a:lnTo>
                <a:lnTo>
                  <a:pt x="48" y="112"/>
                </a:lnTo>
                <a:lnTo>
                  <a:pt x="59" y="127"/>
                </a:lnTo>
                <a:lnTo>
                  <a:pt x="67" y="148"/>
                </a:lnTo>
                <a:lnTo>
                  <a:pt x="72" y="170"/>
                </a:lnTo>
                <a:lnTo>
                  <a:pt x="71" y="190"/>
                </a:lnTo>
                <a:lnTo>
                  <a:pt x="85" y="249"/>
                </a:lnTo>
                <a:lnTo>
                  <a:pt x="100" y="292"/>
                </a:lnTo>
                <a:lnTo>
                  <a:pt x="101" y="322"/>
                </a:lnTo>
                <a:lnTo>
                  <a:pt x="106" y="338"/>
                </a:lnTo>
                <a:lnTo>
                  <a:pt x="115" y="351"/>
                </a:lnTo>
                <a:lnTo>
                  <a:pt x="119" y="360"/>
                </a:lnTo>
                <a:lnTo>
                  <a:pt x="115" y="362"/>
                </a:lnTo>
                <a:lnTo>
                  <a:pt x="112" y="366"/>
                </a:lnTo>
                <a:lnTo>
                  <a:pt x="118" y="377"/>
                </a:lnTo>
                <a:lnTo>
                  <a:pt x="125" y="386"/>
                </a:lnTo>
                <a:lnTo>
                  <a:pt x="142" y="403"/>
                </a:lnTo>
                <a:lnTo>
                  <a:pt x="152" y="419"/>
                </a:lnTo>
                <a:lnTo>
                  <a:pt x="170" y="443"/>
                </a:lnTo>
                <a:lnTo>
                  <a:pt x="173" y="455"/>
                </a:lnTo>
                <a:lnTo>
                  <a:pt x="176" y="469"/>
                </a:lnTo>
                <a:lnTo>
                  <a:pt x="171" y="482"/>
                </a:lnTo>
                <a:lnTo>
                  <a:pt x="176" y="487"/>
                </a:lnTo>
                <a:lnTo>
                  <a:pt x="181" y="490"/>
                </a:lnTo>
                <a:lnTo>
                  <a:pt x="192" y="504"/>
                </a:lnTo>
                <a:lnTo>
                  <a:pt x="217" y="516"/>
                </a:lnTo>
                <a:lnTo>
                  <a:pt x="228" y="530"/>
                </a:lnTo>
                <a:lnTo>
                  <a:pt x="253" y="551"/>
                </a:lnTo>
                <a:lnTo>
                  <a:pt x="292" y="573"/>
                </a:lnTo>
                <a:lnTo>
                  <a:pt x="309" y="593"/>
                </a:lnTo>
                <a:lnTo>
                  <a:pt x="326" y="600"/>
                </a:lnTo>
                <a:lnTo>
                  <a:pt x="370" y="627"/>
                </a:lnTo>
                <a:lnTo>
                  <a:pt x="374" y="632"/>
                </a:lnTo>
                <a:lnTo>
                  <a:pt x="377" y="640"/>
                </a:lnTo>
                <a:lnTo>
                  <a:pt x="382" y="650"/>
                </a:lnTo>
                <a:lnTo>
                  <a:pt x="388" y="650"/>
                </a:lnTo>
                <a:lnTo>
                  <a:pt x="403" y="637"/>
                </a:lnTo>
                <a:lnTo>
                  <a:pt x="414" y="635"/>
                </a:lnTo>
                <a:lnTo>
                  <a:pt x="424" y="638"/>
                </a:lnTo>
                <a:lnTo>
                  <a:pt x="431" y="637"/>
                </a:lnTo>
                <a:lnTo>
                  <a:pt x="431" y="627"/>
                </a:lnTo>
                <a:lnTo>
                  <a:pt x="430" y="619"/>
                </a:lnTo>
                <a:lnTo>
                  <a:pt x="433" y="624"/>
                </a:lnTo>
                <a:lnTo>
                  <a:pt x="439" y="629"/>
                </a:lnTo>
                <a:lnTo>
                  <a:pt x="441" y="633"/>
                </a:lnTo>
                <a:lnTo>
                  <a:pt x="441" y="638"/>
                </a:lnTo>
                <a:lnTo>
                  <a:pt x="442" y="641"/>
                </a:lnTo>
                <a:lnTo>
                  <a:pt x="448" y="646"/>
                </a:lnTo>
                <a:lnTo>
                  <a:pt x="455" y="644"/>
                </a:lnTo>
                <a:lnTo>
                  <a:pt x="458" y="641"/>
                </a:lnTo>
                <a:lnTo>
                  <a:pt x="459" y="634"/>
                </a:lnTo>
                <a:lnTo>
                  <a:pt x="452" y="608"/>
                </a:lnTo>
                <a:lnTo>
                  <a:pt x="427" y="550"/>
                </a:lnTo>
                <a:close/>
                <a:moveTo>
                  <a:pt x="16" y="98"/>
                </a:moveTo>
                <a:lnTo>
                  <a:pt x="10" y="102"/>
                </a:lnTo>
                <a:lnTo>
                  <a:pt x="6" y="100"/>
                </a:lnTo>
                <a:lnTo>
                  <a:pt x="0" y="101"/>
                </a:lnTo>
                <a:lnTo>
                  <a:pt x="1" y="106"/>
                </a:lnTo>
                <a:lnTo>
                  <a:pt x="6" y="110"/>
                </a:lnTo>
                <a:lnTo>
                  <a:pt x="10" y="118"/>
                </a:lnTo>
                <a:lnTo>
                  <a:pt x="13" y="117"/>
                </a:lnTo>
                <a:lnTo>
                  <a:pt x="17" y="113"/>
                </a:lnTo>
                <a:lnTo>
                  <a:pt x="21" y="115"/>
                </a:lnTo>
                <a:lnTo>
                  <a:pt x="23" y="113"/>
                </a:lnTo>
                <a:lnTo>
                  <a:pt x="26" y="107"/>
                </a:lnTo>
                <a:lnTo>
                  <a:pt x="19" y="96"/>
                </a:lnTo>
                <a:lnTo>
                  <a:pt x="16" y="98"/>
                </a:lnTo>
                <a:close/>
                <a:moveTo>
                  <a:pt x="61" y="204"/>
                </a:moveTo>
                <a:lnTo>
                  <a:pt x="57" y="206"/>
                </a:lnTo>
                <a:lnTo>
                  <a:pt x="56" y="224"/>
                </a:lnTo>
                <a:lnTo>
                  <a:pt x="63" y="226"/>
                </a:lnTo>
                <a:lnTo>
                  <a:pt x="65" y="223"/>
                </a:lnTo>
                <a:lnTo>
                  <a:pt x="70" y="210"/>
                </a:lnTo>
                <a:lnTo>
                  <a:pt x="67" y="207"/>
                </a:lnTo>
                <a:lnTo>
                  <a:pt x="61" y="204"/>
                </a:lnTo>
                <a:close/>
                <a:moveTo>
                  <a:pt x="1729" y="334"/>
                </a:moveTo>
                <a:lnTo>
                  <a:pt x="1725" y="335"/>
                </a:lnTo>
                <a:lnTo>
                  <a:pt x="1726" y="340"/>
                </a:lnTo>
                <a:lnTo>
                  <a:pt x="1724" y="344"/>
                </a:lnTo>
                <a:lnTo>
                  <a:pt x="1733" y="344"/>
                </a:lnTo>
                <a:lnTo>
                  <a:pt x="1746" y="342"/>
                </a:lnTo>
                <a:lnTo>
                  <a:pt x="1734" y="335"/>
                </a:lnTo>
                <a:lnTo>
                  <a:pt x="1729" y="334"/>
                </a:lnTo>
                <a:close/>
                <a:moveTo>
                  <a:pt x="173" y="465"/>
                </a:moveTo>
                <a:lnTo>
                  <a:pt x="172" y="463"/>
                </a:lnTo>
                <a:lnTo>
                  <a:pt x="168" y="467"/>
                </a:lnTo>
                <a:lnTo>
                  <a:pt x="168" y="471"/>
                </a:lnTo>
                <a:lnTo>
                  <a:pt x="168" y="473"/>
                </a:lnTo>
                <a:lnTo>
                  <a:pt x="173" y="471"/>
                </a:lnTo>
                <a:lnTo>
                  <a:pt x="173" y="465"/>
                </a:lnTo>
                <a:close/>
                <a:moveTo>
                  <a:pt x="445" y="500"/>
                </a:moveTo>
                <a:lnTo>
                  <a:pt x="450" y="499"/>
                </a:lnTo>
                <a:lnTo>
                  <a:pt x="450" y="494"/>
                </a:lnTo>
                <a:lnTo>
                  <a:pt x="446" y="484"/>
                </a:lnTo>
                <a:lnTo>
                  <a:pt x="444" y="485"/>
                </a:lnTo>
                <a:lnTo>
                  <a:pt x="441" y="495"/>
                </a:lnTo>
                <a:lnTo>
                  <a:pt x="443" y="499"/>
                </a:lnTo>
                <a:lnTo>
                  <a:pt x="445" y="500"/>
                </a:lnTo>
                <a:close/>
                <a:moveTo>
                  <a:pt x="1131" y="535"/>
                </a:moveTo>
                <a:lnTo>
                  <a:pt x="1134" y="534"/>
                </a:lnTo>
                <a:lnTo>
                  <a:pt x="1133" y="529"/>
                </a:lnTo>
                <a:lnTo>
                  <a:pt x="1133" y="515"/>
                </a:lnTo>
                <a:lnTo>
                  <a:pt x="1132" y="501"/>
                </a:lnTo>
                <a:lnTo>
                  <a:pt x="1130" y="495"/>
                </a:lnTo>
                <a:lnTo>
                  <a:pt x="1128" y="495"/>
                </a:lnTo>
                <a:lnTo>
                  <a:pt x="1125" y="498"/>
                </a:lnTo>
                <a:lnTo>
                  <a:pt x="1127" y="531"/>
                </a:lnTo>
                <a:lnTo>
                  <a:pt x="1131" y="53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2" name="Freeform 33"/>
          <p:cNvSpPr>
            <a:spLocks/>
          </p:cNvSpPr>
          <p:nvPr/>
        </p:nvSpPr>
        <p:spPr bwMode="auto">
          <a:xfrm>
            <a:off x="10125545" y="3439778"/>
            <a:ext cx="1733" cy="1733"/>
          </a:xfrm>
          <a:custGeom>
            <a:avLst/>
            <a:gdLst>
              <a:gd name="T0" fmla="*/ 4 w 6"/>
              <a:gd name="T1" fmla="*/ 0 h 5"/>
              <a:gd name="T2" fmla="*/ 1 w 6"/>
              <a:gd name="T3" fmla="*/ 0 h 5"/>
              <a:gd name="T4" fmla="*/ 0 w 6"/>
              <a:gd name="T5" fmla="*/ 3 h 5"/>
              <a:gd name="T6" fmla="*/ 1 w 6"/>
              <a:gd name="T7" fmla="*/ 5 h 5"/>
              <a:gd name="T8" fmla="*/ 1 w 6"/>
              <a:gd name="T9" fmla="*/ 5 h 5"/>
              <a:gd name="T10" fmla="*/ 2 w 6"/>
              <a:gd name="T11" fmla="*/ 4 h 5"/>
              <a:gd name="T12" fmla="*/ 6 w 6"/>
              <a:gd name="T13" fmla="*/ 2 h 5"/>
              <a:gd name="T14" fmla="*/ 6 w 6"/>
              <a:gd name="T15" fmla="*/ 2 h 5"/>
              <a:gd name="T16" fmla="*/ 4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3" name="Freeform 34"/>
          <p:cNvSpPr>
            <a:spLocks/>
          </p:cNvSpPr>
          <p:nvPr/>
        </p:nvSpPr>
        <p:spPr bwMode="auto">
          <a:xfrm>
            <a:off x="9702757" y="3429382"/>
            <a:ext cx="270307" cy="322287"/>
          </a:xfrm>
          <a:custGeom>
            <a:avLst/>
            <a:gdLst>
              <a:gd name="T0" fmla="*/ 728 w 778"/>
              <a:gd name="T1" fmla="*/ 728 h 926"/>
              <a:gd name="T2" fmla="*/ 739 w 778"/>
              <a:gd name="T3" fmla="*/ 694 h 926"/>
              <a:gd name="T4" fmla="*/ 685 w 778"/>
              <a:gd name="T5" fmla="*/ 645 h 926"/>
              <a:gd name="T6" fmla="*/ 660 w 778"/>
              <a:gd name="T7" fmla="*/ 636 h 926"/>
              <a:gd name="T8" fmla="*/ 628 w 778"/>
              <a:gd name="T9" fmla="*/ 577 h 926"/>
              <a:gd name="T10" fmla="*/ 551 w 778"/>
              <a:gd name="T11" fmla="*/ 503 h 926"/>
              <a:gd name="T12" fmla="*/ 513 w 778"/>
              <a:gd name="T13" fmla="*/ 460 h 926"/>
              <a:gd name="T14" fmla="*/ 495 w 778"/>
              <a:gd name="T15" fmla="*/ 415 h 926"/>
              <a:gd name="T16" fmla="*/ 389 w 778"/>
              <a:gd name="T17" fmla="*/ 357 h 926"/>
              <a:gd name="T18" fmla="*/ 380 w 778"/>
              <a:gd name="T19" fmla="*/ 325 h 926"/>
              <a:gd name="T20" fmla="*/ 424 w 778"/>
              <a:gd name="T21" fmla="*/ 311 h 926"/>
              <a:gd name="T22" fmla="*/ 453 w 778"/>
              <a:gd name="T23" fmla="*/ 260 h 926"/>
              <a:gd name="T24" fmla="*/ 424 w 778"/>
              <a:gd name="T25" fmla="*/ 234 h 926"/>
              <a:gd name="T26" fmla="*/ 409 w 778"/>
              <a:gd name="T27" fmla="*/ 210 h 926"/>
              <a:gd name="T28" fmla="*/ 362 w 778"/>
              <a:gd name="T29" fmla="*/ 167 h 926"/>
              <a:gd name="T30" fmla="*/ 305 w 778"/>
              <a:gd name="T31" fmla="*/ 186 h 926"/>
              <a:gd name="T32" fmla="*/ 243 w 778"/>
              <a:gd name="T33" fmla="*/ 107 h 926"/>
              <a:gd name="T34" fmla="*/ 229 w 778"/>
              <a:gd name="T35" fmla="*/ 74 h 926"/>
              <a:gd name="T36" fmla="*/ 212 w 778"/>
              <a:gd name="T37" fmla="*/ 78 h 926"/>
              <a:gd name="T38" fmla="*/ 156 w 778"/>
              <a:gd name="T39" fmla="*/ 12 h 926"/>
              <a:gd name="T40" fmla="*/ 115 w 778"/>
              <a:gd name="T41" fmla="*/ 1 h 926"/>
              <a:gd name="T42" fmla="*/ 107 w 778"/>
              <a:gd name="T43" fmla="*/ 37 h 926"/>
              <a:gd name="T44" fmla="*/ 132 w 778"/>
              <a:gd name="T45" fmla="*/ 97 h 926"/>
              <a:gd name="T46" fmla="*/ 141 w 778"/>
              <a:gd name="T47" fmla="*/ 140 h 926"/>
              <a:gd name="T48" fmla="*/ 110 w 778"/>
              <a:gd name="T49" fmla="*/ 137 h 926"/>
              <a:gd name="T50" fmla="*/ 82 w 778"/>
              <a:gd name="T51" fmla="*/ 118 h 926"/>
              <a:gd name="T52" fmla="*/ 40 w 778"/>
              <a:gd name="T53" fmla="*/ 135 h 926"/>
              <a:gd name="T54" fmla="*/ 38 w 778"/>
              <a:gd name="T55" fmla="*/ 174 h 926"/>
              <a:gd name="T56" fmla="*/ 2 w 778"/>
              <a:gd name="T57" fmla="*/ 206 h 926"/>
              <a:gd name="T58" fmla="*/ 12 w 778"/>
              <a:gd name="T59" fmla="*/ 229 h 926"/>
              <a:gd name="T60" fmla="*/ 42 w 778"/>
              <a:gd name="T61" fmla="*/ 260 h 926"/>
              <a:gd name="T62" fmla="*/ 69 w 778"/>
              <a:gd name="T63" fmla="*/ 322 h 926"/>
              <a:gd name="T64" fmla="*/ 114 w 778"/>
              <a:gd name="T65" fmla="*/ 325 h 926"/>
              <a:gd name="T66" fmla="*/ 117 w 778"/>
              <a:gd name="T67" fmla="*/ 428 h 926"/>
              <a:gd name="T68" fmla="*/ 126 w 778"/>
              <a:gd name="T69" fmla="*/ 470 h 926"/>
              <a:gd name="T70" fmla="*/ 137 w 778"/>
              <a:gd name="T71" fmla="*/ 540 h 926"/>
              <a:gd name="T72" fmla="*/ 187 w 778"/>
              <a:gd name="T73" fmla="*/ 482 h 926"/>
              <a:gd name="T74" fmla="*/ 228 w 778"/>
              <a:gd name="T75" fmla="*/ 469 h 926"/>
              <a:gd name="T76" fmla="*/ 273 w 778"/>
              <a:gd name="T77" fmla="*/ 505 h 926"/>
              <a:gd name="T78" fmla="*/ 306 w 778"/>
              <a:gd name="T79" fmla="*/ 482 h 926"/>
              <a:gd name="T80" fmla="*/ 320 w 778"/>
              <a:gd name="T81" fmla="*/ 445 h 926"/>
              <a:gd name="T82" fmla="*/ 387 w 778"/>
              <a:gd name="T83" fmla="*/ 451 h 926"/>
              <a:gd name="T84" fmla="*/ 473 w 778"/>
              <a:gd name="T85" fmla="*/ 544 h 926"/>
              <a:gd name="T86" fmla="*/ 517 w 778"/>
              <a:gd name="T87" fmla="*/ 676 h 926"/>
              <a:gd name="T88" fmla="*/ 557 w 778"/>
              <a:gd name="T89" fmla="*/ 720 h 926"/>
              <a:gd name="T90" fmla="*/ 580 w 778"/>
              <a:gd name="T91" fmla="*/ 765 h 926"/>
              <a:gd name="T92" fmla="*/ 582 w 778"/>
              <a:gd name="T93" fmla="*/ 826 h 926"/>
              <a:gd name="T94" fmla="*/ 555 w 778"/>
              <a:gd name="T95" fmla="*/ 880 h 926"/>
              <a:gd name="T96" fmla="*/ 591 w 778"/>
              <a:gd name="T97" fmla="*/ 900 h 926"/>
              <a:gd name="T98" fmla="*/ 644 w 778"/>
              <a:gd name="T99" fmla="*/ 903 h 926"/>
              <a:gd name="T100" fmla="*/ 657 w 778"/>
              <a:gd name="T101" fmla="*/ 867 h 926"/>
              <a:gd name="T102" fmla="*/ 694 w 778"/>
              <a:gd name="T103" fmla="*/ 870 h 926"/>
              <a:gd name="T104" fmla="*/ 730 w 778"/>
              <a:gd name="T105" fmla="*/ 871 h 926"/>
              <a:gd name="T106" fmla="*/ 764 w 778"/>
              <a:gd name="T107" fmla="*/ 857 h 926"/>
              <a:gd name="T108" fmla="*/ 766 w 778"/>
              <a:gd name="T109" fmla="*/ 807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8" h="926">
                <a:moveTo>
                  <a:pt x="774" y="776"/>
                </a:moveTo>
                <a:lnTo>
                  <a:pt x="768" y="767"/>
                </a:lnTo>
                <a:lnTo>
                  <a:pt x="757" y="759"/>
                </a:lnTo>
                <a:lnTo>
                  <a:pt x="745" y="748"/>
                </a:lnTo>
                <a:lnTo>
                  <a:pt x="738" y="742"/>
                </a:lnTo>
                <a:lnTo>
                  <a:pt x="733" y="736"/>
                </a:lnTo>
                <a:lnTo>
                  <a:pt x="728" y="728"/>
                </a:lnTo>
                <a:lnTo>
                  <a:pt x="724" y="722"/>
                </a:lnTo>
                <a:lnTo>
                  <a:pt x="726" y="719"/>
                </a:lnTo>
                <a:lnTo>
                  <a:pt x="742" y="710"/>
                </a:lnTo>
                <a:lnTo>
                  <a:pt x="744" y="707"/>
                </a:lnTo>
                <a:lnTo>
                  <a:pt x="745" y="702"/>
                </a:lnTo>
                <a:lnTo>
                  <a:pt x="744" y="697"/>
                </a:lnTo>
                <a:lnTo>
                  <a:pt x="739" y="694"/>
                </a:lnTo>
                <a:lnTo>
                  <a:pt x="734" y="692"/>
                </a:lnTo>
                <a:lnTo>
                  <a:pt x="725" y="687"/>
                </a:lnTo>
                <a:lnTo>
                  <a:pt x="709" y="671"/>
                </a:lnTo>
                <a:lnTo>
                  <a:pt x="702" y="667"/>
                </a:lnTo>
                <a:lnTo>
                  <a:pt x="695" y="663"/>
                </a:lnTo>
                <a:lnTo>
                  <a:pt x="691" y="658"/>
                </a:lnTo>
                <a:lnTo>
                  <a:pt x="685" y="645"/>
                </a:lnTo>
                <a:lnTo>
                  <a:pt x="684" y="644"/>
                </a:lnTo>
                <a:lnTo>
                  <a:pt x="680" y="648"/>
                </a:lnTo>
                <a:lnTo>
                  <a:pt x="676" y="652"/>
                </a:lnTo>
                <a:lnTo>
                  <a:pt x="672" y="651"/>
                </a:lnTo>
                <a:lnTo>
                  <a:pt x="668" y="648"/>
                </a:lnTo>
                <a:lnTo>
                  <a:pt x="665" y="643"/>
                </a:lnTo>
                <a:lnTo>
                  <a:pt x="660" y="636"/>
                </a:lnTo>
                <a:lnTo>
                  <a:pt x="655" y="631"/>
                </a:lnTo>
                <a:lnTo>
                  <a:pt x="652" y="613"/>
                </a:lnTo>
                <a:lnTo>
                  <a:pt x="650" y="607"/>
                </a:lnTo>
                <a:lnTo>
                  <a:pt x="647" y="599"/>
                </a:lnTo>
                <a:lnTo>
                  <a:pt x="642" y="596"/>
                </a:lnTo>
                <a:lnTo>
                  <a:pt x="638" y="593"/>
                </a:lnTo>
                <a:lnTo>
                  <a:pt x="628" y="577"/>
                </a:lnTo>
                <a:lnTo>
                  <a:pt x="621" y="570"/>
                </a:lnTo>
                <a:lnTo>
                  <a:pt x="593" y="548"/>
                </a:lnTo>
                <a:lnTo>
                  <a:pt x="590" y="545"/>
                </a:lnTo>
                <a:lnTo>
                  <a:pt x="582" y="536"/>
                </a:lnTo>
                <a:lnTo>
                  <a:pt x="569" y="524"/>
                </a:lnTo>
                <a:lnTo>
                  <a:pt x="559" y="514"/>
                </a:lnTo>
                <a:lnTo>
                  <a:pt x="551" y="503"/>
                </a:lnTo>
                <a:lnTo>
                  <a:pt x="547" y="494"/>
                </a:lnTo>
                <a:lnTo>
                  <a:pt x="546" y="487"/>
                </a:lnTo>
                <a:lnTo>
                  <a:pt x="538" y="477"/>
                </a:lnTo>
                <a:lnTo>
                  <a:pt x="531" y="469"/>
                </a:lnTo>
                <a:lnTo>
                  <a:pt x="525" y="466"/>
                </a:lnTo>
                <a:lnTo>
                  <a:pt x="519" y="465"/>
                </a:lnTo>
                <a:lnTo>
                  <a:pt x="513" y="460"/>
                </a:lnTo>
                <a:lnTo>
                  <a:pt x="501" y="449"/>
                </a:lnTo>
                <a:lnTo>
                  <a:pt x="495" y="442"/>
                </a:lnTo>
                <a:lnTo>
                  <a:pt x="492" y="437"/>
                </a:lnTo>
                <a:lnTo>
                  <a:pt x="492" y="432"/>
                </a:lnTo>
                <a:lnTo>
                  <a:pt x="493" y="423"/>
                </a:lnTo>
                <a:lnTo>
                  <a:pt x="495" y="418"/>
                </a:lnTo>
                <a:lnTo>
                  <a:pt x="495" y="415"/>
                </a:lnTo>
                <a:lnTo>
                  <a:pt x="492" y="412"/>
                </a:lnTo>
                <a:lnTo>
                  <a:pt x="478" y="407"/>
                </a:lnTo>
                <a:lnTo>
                  <a:pt x="452" y="398"/>
                </a:lnTo>
                <a:lnTo>
                  <a:pt x="441" y="392"/>
                </a:lnTo>
                <a:lnTo>
                  <a:pt x="431" y="385"/>
                </a:lnTo>
                <a:lnTo>
                  <a:pt x="424" y="379"/>
                </a:lnTo>
                <a:lnTo>
                  <a:pt x="389" y="357"/>
                </a:lnTo>
                <a:lnTo>
                  <a:pt x="379" y="353"/>
                </a:lnTo>
                <a:lnTo>
                  <a:pt x="370" y="349"/>
                </a:lnTo>
                <a:lnTo>
                  <a:pt x="367" y="345"/>
                </a:lnTo>
                <a:lnTo>
                  <a:pt x="367" y="340"/>
                </a:lnTo>
                <a:lnTo>
                  <a:pt x="370" y="338"/>
                </a:lnTo>
                <a:lnTo>
                  <a:pt x="378" y="332"/>
                </a:lnTo>
                <a:lnTo>
                  <a:pt x="380" y="325"/>
                </a:lnTo>
                <a:lnTo>
                  <a:pt x="378" y="316"/>
                </a:lnTo>
                <a:lnTo>
                  <a:pt x="373" y="308"/>
                </a:lnTo>
                <a:lnTo>
                  <a:pt x="375" y="305"/>
                </a:lnTo>
                <a:lnTo>
                  <a:pt x="377" y="304"/>
                </a:lnTo>
                <a:lnTo>
                  <a:pt x="383" y="304"/>
                </a:lnTo>
                <a:lnTo>
                  <a:pt x="396" y="304"/>
                </a:lnTo>
                <a:lnTo>
                  <a:pt x="424" y="311"/>
                </a:lnTo>
                <a:lnTo>
                  <a:pt x="428" y="311"/>
                </a:lnTo>
                <a:lnTo>
                  <a:pt x="440" y="296"/>
                </a:lnTo>
                <a:lnTo>
                  <a:pt x="444" y="287"/>
                </a:lnTo>
                <a:lnTo>
                  <a:pt x="445" y="280"/>
                </a:lnTo>
                <a:lnTo>
                  <a:pt x="447" y="276"/>
                </a:lnTo>
                <a:lnTo>
                  <a:pt x="453" y="268"/>
                </a:lnTo>
                <a:lnTo>
                  <a:pt x="453" y="260"/>
                </a:lnTo>
                <a:lnTo>
                  <a:pt x="448" y="251"/>
                </a:lnTo>
                <a:lnTo>
                  <a:pt x="443" y="247"/>
                </a:lnTo>
                <a:lnTo>
                  <a:pt x="440" y="246"/>
                </a:lnTo>
                <a:lnTo>
                  <a:pt x="429" y="247"/>
                </a:lnTo>
                <a:lnTo>
                  <a:pt x="427" y="245"/>
                </a:lnTo>
                <a:lnTo>
                  <a:pt x="425" y="238"/>
                </a:lnTo>
                <a:lnTo>
                  <a:pt x="424" y="234"/>
                </a:lnTo>
                <a:lnTo>
                  <a:pt x="420" y="229"/>
                </a:lnTo>
                <a:lnTo>
                  <a:pt x="408" y="225"/>
                </a:lnTo>
                <a:lnTo>
                  <a:pt x="397" y="224"/>
                </a:lnTo>
                <a:lnTo>
                  <a:pt x="394" y="222"/>
                </a:lnTo>
                <a:lnTo>
                  <a:pt x="397" y="217"/>
                </a:lnTo>
                <a:lnTo>
                  <a:pt x="404" y="213"/>
                </a:lnTo>
                <a:lnTo>
                  <a:pt x="409" y="210"/>
                </a:lnTo>
                <a:lnTo>
                  <a:pt x="412" y="205"/>
                </a:lnTo>
                <a:lnTo>
                  <a:pt x="412" y="200"/>
                </a:lnTo>
                <a:lnTo>
                  <a:pt x="407" y="196"/>
                </a:lnTo>
                <a:lnTo>
                  <a:pt x="399" y="191"/>
                </a:lnTo>
                <a:lnTo>
                  <a:pt x="387" y="181"/>
                </a:lnTo>
                <a:lnTo>
                  <a:pt x="371" y="171"/>
                </a:lnTo>
                <a:lnTo>
                  <a:pt x="362" y="167"/>
                </a:lnTo>
                <a:lnTo>
                  <a:pt x="358" y="168"/>
                </a:lnTo>
                <a:lnTo>
                  <a:pt x="343" y="176"/>
                </a:lnTo>
                <a:lnTo>
                  <a:pt x="336" y="183"/>
                </a:lnTo>
                <a:lnTo>
                  <a:pt x="330" y="193"/>
                </a:lnTo>
                <a:lnTo>
                  <a:pt x="323" y="195"/>
                </a:lnTo>
                <a:lnTo>
                  <a:pt x="314" y="190"/>
                </a:lnTo>
                <a:lnTo>
                  <a:pt x="305" y="186"/>
                </a:lnTo>
                <a:lnTo>
                  <a:pt x="281" y="179"/>
                </a:lnTo>
                <a:lnTo>
                  <a:pt x="270" y="173"/>
                </a:lnTo>
                <a:lnTo>
                  <a:pt x="245" y="140"/>
                </a:lnTo>
                <a:lnTo>
                  <a:pt x="240" y="133"/>
                </a:lnTo>
                <a:lnTo>
                  <a:pt x="242" y="125"/>
                </a:lnTo>
                <a:lnTo>
                  <a:pt x="242" y="115"/>
                </a:lnTo>
                <a:lnTo>
                  <a:pt x="243" y="107"/>
                </a:lnTo>
                <a:lnTo>
                  <a:pt x="246" y="101"/>
                </a:lnTo>
                <a:lnTo>
                  <a:pt x="246" y="94"/>
                </a:lnTo>
                <a:lnTo>
                  <a:pt x="244" y="88"/>
                </a:lnTo>
                <a:lnTo>
                  <a:pt x="240" y="84"/>
                </a:lnTo>
                <a:lnTo>
                  <a:pt x="236" y="83"/>
                </a:lnTo>
                <a:lnTo>
                  <a:pt x="233" y="82"/>
                </a:lnTo>
                <a:lnTo>
                  <a:pt x="229" y="74"/>
                </a:lnTo>
                <a:lnTo>
                  <a:pt x="227" y="75"/>
                </a:lnTo>
                <a:lnTo>
                  <a:pt x="226" y="85"/>
                </a:lnTo>
                <a:lnTo>
                  <a:pt x="224" y="88"/>
                </a:lnTo>
                <a:lnTo>
                  <a:pt x="220" y="90"/>
                </a:lnTo>
                <a:lnTo>
                  <a:pt x="217" y="88"/>
                </a:lnTo>
                <a:lnTo>
                  <a:pt x="214" y="85"/>
                </a:lnTo>
                <a:lnTo>
                  <a:pt x="212" y="78"/>
                </a:lnTo>
                <a:lnTo>
                  <a:pt x="209" y="70"/>
                </a:lnTo>
                <a:lnTo>
                  <a:pt x="206" y="64"/>
                </a:lnTo>
                <a:lnTo>
                  <a:pt x="196" y="58"/>
                </a:lnTo>
                <a:lnTo>
                  <a:pt x="191" y="51"/>
                </a:lnTo>
                <a:lnTo>
                  <a:pt x="176" y="35"/>
                </a:lnTo>
                <a:lnTo>
                  <a:pt x="163" y="24"/>
                </a:lnTo>
                <a:lnTo>
                  <a:pt x="156" y="12"/>
                </a:lnTo>
                <a:lnTo>
                  <a:pt x="152" y="9"/>
                </a:lnTo>
                <a:lnTo>
                  <a:pt x="145" y="6"/>
                </a:lnTo>
                <a:lnTo>
                  <a:pt x="138" y="6"/>
                </a:lnTo>
                <a:lnTo>
                  <a:pt x="129" y="11"/>
                </a:lnTo>
                <a:lnTo>
                  <a:pt x="120" y="1"/>
                </a:lnTo>
                <a:lnTo>
                  <a:pt x="118" y="0"/>
                </a:lnTo>
                <a:lnTo>
                  <a:pt x="115" y="1"/>
                </a:lnTo>
                <a:lnTo>
                  <a:pt x="112" y="4"/>
                </a:lnTo>
                <a:lnTo>
                  <a:pt x="111" y="10"/>
                </a:lnTo>
                <a:lnTo>
                  <a:pt x="110" y="19"/>
                </a:lnTo>
                <a:lnTo>
                  <a:pt x="106" y="24"/>
                </a:lnTo>
                <a:lnTo>
                  <a:pt x="102" y="27"/>
                </a:lnTo>
                <a:lnTo>
                  <a:pt x="104" y="31"/>
                </a:lnTo>
                <a:lnTo>
                  <a:pt x="107" y="37"/>
                </a:lnTo>
                <a:lnTo>
                  <a:pt x="107" y="41"/>
                </a:lnTo>
                <a:lnTo>
                  <a:pt x="110" y="48"/>
                </a:lnTo>
                <a:lnTo>
                  <a:pt x="113" y="55"/>
                </a:lnTo>
                <a:lnTo>
                  <a:pt x="124" y="66"/>
                </a:lnTo>
                <a:lnTo>
                  <a:pt x="128" y="72"/>
                </a:lnTo>
                <a:lnTo>
                  <a:pt x="129" y="78"/>
                </a:lnTo>
                <a:lnTo>
                  <a:pt x="132" y="97"/>
                </a:lnTo>
                <a:lnTo>
                  <a:pt x="133" y="104"/>
                </a:lnTo>
                <a:lnTo>
                  <a:pt x="133" y="119"/>
                </a:lnTo>
                <a:lnTo>
                  <a:pt x="134" y="128"/>
                </a:lnTo>
                <a:lnTo>
                  <a:pt x="139" y="132"/>
                </a:lnTo>
                <a:lnTo>
                  <a:pt x="143" y="136"/>
                </a:lnTo>
                <a:lnTo>
                  <a:pt x="143" y="139"/>
                </a:lnTo>
                <a:lnTo>
                  <a:pt x="141" y="140"/>
                </a:lnTo>
                <a:lnTo>
                  <a:pt x="137" y="145"/>
                </a:lnTo>
                <a:lnTo>
                  <a:pt x="135" y="145"/>
                </a:lnTo>
                <a:lnTo>
                  <a:pt x="131" y="143"/>
                </a:lnTo>
                <a:lnTo>
                  <a:pt x="127" y="142"/>
                </a:lnTo>
                <a:lnTo>
                  <a:pt x="123" y="140"/>
                </a:lnTo>
                <a:lnTo>
                  <a:pt x="119" y="136"/>
                </a:lnTo>
                <a:lnTo>
                  <a:pt x="110" y="137"/>
                </a:lnTo>
                <a:lnTo>
                  <a:pt x="95" y="142"/>
                </a:lnTo>
                <a:lnTo>
                  <a:pt x="92" y="140"/>
                </a:lnTo>
                <a:lnTo>
                  <a:pt x="90" y="138"/>
                </a:lnTo>
                <a:lnTo>
                  <a:pt x="88" y="132"/>
                </a:lnTo>
                <a:lnTo>
                  <a:pt x="87" y="125"/>
                </a:lnTo>
                <a:lnTo>
                  <a:pt x="86" y="121"/>
                </a:lnTo>
                <a:lnTo>
                  <a:pt x="82" y="118"/>
                </a:lnTo>
                <a:lnTo>
                  <a:pt x="83" y="106"/>
                </a:lnTo>
                <a:lnTo>
                  <a:pt x="76" y="101"/>
                </a:lnTo>
                <a:lnTo>
                  <a:pt x="72" y="111"/>
                </a:lnTo>
                <a:lnTo>
                  <a:pt x="59" y="122"/>
                </a:lnTo>
                <a:lnTo>
                  <a:pt x="50" y="128"/>
                </a:lnTo>
                <a:lnTo>
                  <a:pt x="44" y="128"/>
                </a:lnTo>
                <a:lnTo>
                  <a:pt x="40" y="135"/>
                </a:lnTo>
                <a:lnTo>
                  <a:pt x="38" y="148"/>
                </a:lnTo>
                <a:lnTo>
                  <a:pt x="35" y="155"/>
                </a:lnTo>
                <a:lnTo>
                  <a:pt x="31" y="157"/>
                </a:lnTo>
                <a:lnTo>
                  <a:pt x="28" y="162"/>
                </a:lnTo>
                <a:lnTo>
                  <a:pt x="28" y="170"/>
                </a:lnTo>
                <a:lnTo>
                  <a:pt x="31" y="174"/>
                </a:lnTo>
                <a:lnTo>
                  <a:pt x="38" y="174"/>
                </a:lnTo>
                <a:lnTo>
                  <a:pt x="38" y="176"/>
                </a:lnTo>
                <a:lnTo>
                  <a:pt x="33" y="181"/>
                </a:lnTo>
                <a:lnTo>
                  <a:pt x="27" y="182"/>
                </a:lnTo>
                <a:lnTo>
                  <a:pt x="19" y="181"/>
                </a:lnTo>
                <a:lnTo>
                  <a:pt x="12" y="184"/>
                </a:lnTo>
                <a:lnTo>
                  <a:pt x="6" y="191"/>
                </a:lnTo>
                <a:lnTo>
                  <a:pt x="2" y="206"/>
                </a:lnTo>
                <a:lnTo>
                  <a:pt x="0" y="229"/>
                </a:lnTo>
                <a:lnTo>
                  <a:pt x="0" y="235"/>
                </a:lnTo>
                <a:lnTo>
                  <a:pt x="0" y="242"/>
                </a:lnTo>
                <a:lnTo>
                  <a:pt x="2" y="243"/>
                </a:lnTo>
                <a:lnTo>
                  <a:pt x="5" y="240"/>
                </a:lnTo>
                <a:lnTo>
                  <a:pt x="8" y="233"/>
                </a:lnTo>
                <a:lnTo>
                  <a:pt x="12" y="229"/>
                </a:lnTo>
                <a:lnTo>
                  <a:pt x="17" y="228"/>
                </a:lnTo>
                <a:lnTo>
                  <a:pt x="23" y="233"/>
                </a:lnTo>
                <a:lnTo>
                  <a:pt x="29" y="243"/>
                </a:lnTo>
                <a:lnTo>
                  <a:pt x="36" y="249"/>
                </a:lnTo>
                <a:lnTo>
                  <a:pt x="38" y="250"/>
                </a:lnTo>
                <a:lnTo>
                  <a:pt x="41" y="255"/>
                </a:lnTo>
                <a:lnTo>
                  <a:pt x="42" y="260"/>
                </a:lnTo>
                <a:lnTo>
                  <a:pt x="41" y="270"/>
                </a:lnTo>
                <a:lnTo>
                  <a:pt x="38" y="282"/>
                </a:lnTo>
                <a:lnTo>
                  <a:pt x="33" y="296"/>
                </a:lnTo>
                <a:lnTo>
                  <a:pt x="37" y="308"/>
                </a:lnTo>
                <a:lnTo>
                  <a:pt x="47" y="318"/>
                </a:lnTo>
                <a:lnTo>
                  <a:pt x="58" y="323"/>
                </a:lnTo>
                <a:lnTo>
                  <a:pt x="69" y="322"/>
                </a:lnTo>
                <a:lnTo>
                  <a:pt x="74" y="319"/>
                </a:lnTo>
                <a:lnTo>
                  <a:pt x="78" y="314"/>
                </a:lnTo>
                <a:lnTo>
                  <a:pt x="83" y="312"/>
                </a:lnTo>
                <a:lnTo>
                  <a:pt x="89" y="311"/>
                </a:lnTo>
                <a:lnTo>
                  <a:pt x="107" y="315"/>
                </a:lnTo>
                <a:lnTo>
                  <a:pt x="112" y="318"/>
                </a:lnTo>
                <a:lnTo>
                  <a:pt x="114" y="325"/>
                </a:lnTo>
                <a:lnTo>
                  <a:pt x="114" y="342"/>
                </a:lnTo>
                <a:lnTo>
                  <a:pt x="119" y="355"/>
                </a:lnTo>
                <a:lnTo>
                  <a:pt x="125" y="368"/>
                </a:lnTo>
                <a:lnTo>
                  <a:pt x="127" y="380"/>
                </a:lnTo>
                <a:lnTo>
                  <a:pt x="124" y="400"/>
                </a:lnTo>
                <a:lnTo>
                  <a:pt x="121" y="418"/>
                </a:lnTo>
                <a:lnTo>
                  <a:pt x="117" y="428"/>
                </a:lnTo>
                <a:lnTo>
                  <a:pt x="113" y="434"/>
                </a:lnTo>
                <a:lnTo>
                  <a:pt x="113" y="438"/>
                </a:lnTo>
                <a:lnTo>
                  <a:pt x="113" y="442"/>
                </a:lnTo>
                <a:lnTo>
                  <a:pt x="118" y="447"/>
                </a:lnTo>
                <a:lnTo>
                  <a:pt x="123" y="455"/>
                </a:lnTo>
                <a:lnTo>
                  <a:pt x="125" y="461"/>
                </a:lnTo>
                <a:lnTo>
                  <a:pt x="126" y="470"/>
                </a:lnTo>
                <a:lnTo>
                  <a:pt x="124" y="482"/>
                </a:lnTo>
                <a:lnTo>
                  <a:pt x="117" y="507"/>
                </a:lnTo>
                <a:lnTo>
                  <a:pt x="111" y="531"/>
                </a:lnTo>
                <a:lnTo>
                  <a:pt x="117" y="535"/>
                </a:lnTo>
                <a:lnTo>
                  <a:pt x="125" y="538"/>
                </a:lnTo>
                <a:lnTo>
                  <a:pt x="131" y="542"/>
                </a:lnTo>
                <a:lnTo>
                  <a:pt x="137" y="540"/>
                </a:lnTo>
                <a:lnTo>
                  <a:pt x="147" y="526"/>
                </a:lnTo>
                <a:lnTo>
                  <a:pt x="157" y="516"/>
                </a:lnTo>
                <a:lnTo>
                  <a:pt x="169" y="505"/>
                </a:lnTo>
                <a:lnTo>
                  <a:pt x="170" y="504"/>
                </a:lnTo>
                <a:lnTo>
                  <a:pt x="181" y="497"/>
                </a:lnTo>
                <a:lnTo>
                  <a:pt x="185" y="490"/>
                </a:lnTo>
                <a:lnTo>
                  <a:pt x="187" y="482"/>
                </a:lnTo>
                <a:lnTo>
                  <a:pt x="190" y="478"/>
                </a:lnTo>
                <a:lnTo>
                  <a:pt x="196" y="480"/>
                </a:lnTo>
                <a:lnTo>
                  <a:pt x="202" y="476"/>
                </a:lnTo>
                <a:lnTo>
                  <a:pt x="209" y="467"/>
                </a:lnTo>
                <a:lnTo>
                  <a:pt x="215" y="463"/>
                </a:lnTo>
                <a:lnTo>
                  <a:pt x="219" y="463"/>
                </a:lnTo>
                <a:lnTo>
                  <a:pt x="228" y="469"/>
                </a:lnTo>
                <a:lnTo>
                  <a:pt x="240" y="480"/>
                </a:lnTo>
                <a:lnTo>
                  <a:pt x="252" y="487"/>
                </a:lnTo>
                <a:lnTo>
                  <a:pt x="261" y="489"/>
                </a:lnTo>
                <a:lnTo>
                  <a:pt x="266" y="493"/>
                </a:lnTo>
                <a:lnTo>
                  <a:pt x="266" y="499"/>
                </a:lnTo>
                <a:lnTo>
                  <a:pt x="269" y="503"/>
                </a:lnTo>
                <a:lnTo>
                  <a:pt x="273" y="505"/>
                </a:lnTo>
                <a:lnTo>
                  <a:pt x="275" y="504"/>
                </a:lnTo>
                <a:lnTo>
                  <a:pt x="274" y="501"/>
                </a:lnTo>
                <a:lnTo>
                  <a:pt x="277" y="497"/>
                </a:lnTo>
                <a:lnTo>
                  <a:pt x="285" y="491"/>
                </a:lnTo>
                <a:lnTo>
                  <a:pt x="293" y="488"/>
                </a:lnTo>
                <a:lnTo>
                  <a:pt x="301" y="487"/>
                </a:lnTo>
                <a:lnTo>
                  <a:pt x="306" y="482"/>
                </a:lnTo>
                <a:lnTo>
                  <a:pt x="309" y="470"/>
                </a:lnTo>
                <a:lnTo>
                  <a:pt x="313" y="462"/>
                </a:lnTo>
                <a:lnTo>
                  <a:pt x="317" y="458"/>
                </a:lnTo>
                <a:lnTo>
                  <a:pt x="324" y="455"/>
                </a:lnTo>
                <a:lnTo>
                  <a:pt x="325" y="453"/>
                </a:lnTo>
                <a:lnTo>
                  <a:pt x="320" y="449"/>
                </a:lnTo>
                <a:lnTo>
                  <a:pt x="320" y="445"/>
                </a:lnTo>
                <a:lnTo>
                  <a:pt x="324" y="442"/>
                </a:lnTo>
                <a:lnTo>
                  <a:pt x="331" y="440"/>
                </a:lnTo>
                <a:lnTo>
                  <a:pt x="342" y="441"/>
                </a:lnTo>
                <a:lnTo>
                  <a:pt x="356" y="444"/>
                </a:lnTo>
                <a:lnTo>
                  <a:pt x="372" y="451"/>
                </a:lnTo>
                <a:lnTo>
                  <a:pt x="382" y="454"/>
                </a:lnTo>
                <a:lnTo>
                  <a:pt x="387" y="451"/>
                </a:lnTo>
                <a:lnTo>
                  <a:pt x="397" y="462"/>
                </a:lnTo>
                <a:lnTo>
                  <a:pt x="415" y="486"/>
                </a:lnTo>
                <a:lnTo>
                  <a:pt x="429" y="505"/>
                </a:lnTo>
                <a:lnTo>
                  <a:pt x="441" y="518"/>
                </a:lnTo>
                <a:lnTo>
                  <a:pt x="452" y="528"/>
                </a:lnTo>
                <a:lnTo>
                  <a:pt x="464" y="535"/>
                </a:lnTo>
                <a:lnTo>
                  <a:pt x="473" y="544"/>
                </a:lnTo>
                <a:lnTo>
                  <a:pt x="482" y="561"/>
                </a:lnTo>
                <a:lnTo>
                  <a:pt x="480" y="585"/>
                </a:lnTo>
                <a:lnTo>
                  <a:pt x="481" y="606"/>
                </a:lnTo>
                <a:lnTo>
                  <a:pt x="486" y="631"/>
                </a:lnTo>
                <a:lnTo>
                  <a:pt x="495" y="651"/>
                </a:lnTo>
                <a:lnTo>
                  <a:pt x="509" y="664"/>
                </a:lnTo>
                <a:lnTo>
                  <a:pt x="517" y="676"/>
                </a:lnTo>
                <a:lnTo>
                  <a:pt x="520" y="684"/>
                </a:lnTo>
                <a:lnTo>
                  <a:pt x="531" y="691"/>
                </a:lnTo>
                <a:lnTo>
                  <a:pt x="548" y="697"/>
                </a:lnTo>
                <a:lnTo>
                  <a:pt x="556" y="703"/>
                </a:lnTo>
                <a:lnTo>
                  <a:pt x="554" y="708"/>
                </a:lnTo>
                <a:lnTo>
                  <a:pt x="554" y="713"/>
                </a:lnTo>
                <a:lnTo>
                  <a:pt x="557" y="720"/>
                </a:lnTo>
                <a:lnTo>
                  <a:pt x="564" y="725"/>
                </a:lnTo>
                <a:lnTo>
                  <a:pt x="575" y="729"/>
                </a:lnTo>
                <a:lnTo>
                  <a:pt x="581" y="733"/>
                </a:lnTo>
                <a:lnTo>
                  <a:pt x="583" y="738"/>
                </a:lnTo>
                <a:lnTo>
                  <a:pt x="584" y="746"/>
                </a:lnTo>
                <a:lnTo>
                  <a:pt x="583" y="757"/>
                </a:lnTo>
                <a:lnTo>
                  <a:pt x="580" y="765"/>
                </a:lnTo>
                <a:lnTo>
                  <a:pt x="575" y="771"/>
                </a:lnTo>
                <a:lnTo>
                  <a:pt x="575" y="775"/>
                </a:lnTo>
                <a:lnTo>
                  <a:pt x="574" y="782"/>
                </a:lnTo>
                <a:lnTo>
                  <a:pt x="576" y="795"/>
                </a:lnTo>
                <a:lnTo>
                  <a:pt x="581" y="805"/>
                </a:lnTo>
                <a:lnTo>
                  <a:pt x="583" y="816"/>
                </a:lnTo>
                <a:lnTo>
                  <a:pt x="582" y="826"/>
                </a:lnTo>
                <a:lnTo>
                  <a:pt x="582" y="846"/>
                </a:lnTo>
                <a:lnTo>
                  <a:pt x="583" y="854"/>
                </a:lnTo>
                <a:lnTo>
                  <a:pt x="581" y="860"/>
                </a:lnTo>
                <a:lnTo>
                  <a:pt x="577" y="866"/>
                </a:lnTo>
                <a:lnTo>
                  <a:pt x="570" y="872"/>
                </a:lnTo>
                <a:lnTo>
                  <a:pt x="561" y="877"/>
                </a:lnTo>
                <a:lnTo>
                  <a:pt x="555" y="880"/>
                </a:lnTo>
                <a:lnTo>
                  <a:pt x="556" y="883"/>
                </a:lnTo>
                <a:lnTo>
                  <a:pt x="558" y="889"/>
                </a:lnTo>
                <a:lnTo>
                  <a:pt x="563" y="895"/>
                </a:lnTo>
                <a:lnTo>
                  <a:pt x="568" y="899"/>
                </a:lnTo>
                <a:lnTo>
                  <a:pt x="574" y="905"/>
                </a:lnTo>
                <a:lnTo>
                  <a:pt x="578" y="905"/>
                </a:lnTo>
                <a:lnTo>
                  <a:pt x="591" y="900"/>
                </a:lnTo>
                <a:lnTo>
                  <a:pt x="611" y="908"/>
                </a:lnTo>
                <a:lnTo>
                  <a:pt x="614" y="911"/>
                </a:lnTo>
                <a:lnTo>
                  <a:pt x="621" y="919"/>
                </a:lnTo>
                <a:lnTo>
                  <a:pt x="628" y="926"/>
                </a:lnTo>
                <a:lnTo>
                  <a:pt x="643" y="926"/>
                </a:lnTo>
                <a:lnTo>
                  <a:pt x="648" y="911"/>
                </a:lnTo>
                <a:lnTo>
                  <a:pt x="644" y="903"/>
                </a:lnTo>
                <a:lnTo>
                  <a:pt x="634" y="889"/>
                </a:lnTo>
                <a:lnTo>
                  <a:pt x="631" y="880"/>
                </a:lnTo>
                <a:lnTo>
                  <a:pt x="633" y="878"/>
                </a:lnTo>
                <a:lnTo>
                  <a:pt x="649" y="877"/>
                </a:lnTo>
                <a:lnTo>
                  <a:pt x="651" y="875"/>
                </a:lnTo>
                <a:lnTo>
                  <a:pt x="653" y="866"/>
                </a:lnTo>
                <a:lnTo>
                  <a:pt x="657" y="867"/>
                </a:lnTo>
                <a:lnTo>
                  <a:pt x="665" y="868"/>
                </a:lnTo>
                <a:lnTo>
                  <a:pt x="673" y="862"/>
                </a:lnTo>
                <a:lnTo>
                  <a:pt x="678" y="855"/>
                </a:lnTo>
                <a:lnTo>
                  <a:pt x="681" y="858"/>
                </a:lnTo>
                <a:lnTo>
                  <a:pt x="684" y="863"/>
                </a:lnTo>
                <a:lnTo>
                  <a:pt x="688" y="866"/>
                </a:lnTo>
                <a:lnTo>
                  <a:pt x="694" y="870"/>
                </a:lnTo>
                <a:lnTo>
                  <a:pt x="702" y="875"/>
                </a:lnTo>
                <a:lnTo>
                  <a:pt x="707" y="881"/>
                </a:lnTo>
                <a:lnTo>
                  <a:pt x="710" y="883"/>
                </a:lnTo>
                <a:lnTo>
                  <a:pt x="719" y="881"/>
                </a:lnTo>
                <a:lnTo>
                  <a:pt x="721" y="882"/>
                </a:lnTo>
                <a:lnTo>
                  <a:pt x="726" y="875"/>
                </a:lnTo>
                <a:lnTo>
                  <a:pt x="730" y="871"/>
                </a:lnTo>
                <a:lnTo>
                  <a:pt x="733" y="872"/>
                </a:lnTo>
                <a:lnTo>
                  <a:pt x="737" y="872"/>
                </a:lnTo>
                <a:lnTo>
                  <a:pt x="745" y="864"/>
                </a:lnTo>
                <a:lnTo>
                  <a:pt x="750" y="856"/>
                </a:lnTo>
                <a:lnTo>
                  <a:pt x="752" y="853"/>
                </a:lnTo>
                <a:lnTo>
                  <a:pt x="761" y="857"/>
                </a:lnTo>
                <a:lnTo>
                  <a:pt x="764" y="857"/>
                </a:lnTo>
                <a:lnTo>
                  <a:pt x="767" y="846"/>
                </a:lnTo>
                <a:lnTo>
                  <a:pt x="772" y="841"/>
                </a:lnTo>
                <a:lnTo>
                  <a:pt x="770" y="828"/>
                </a:lnTo>
                <a:lnTo>
                  <a:pt x="770" y="823"/>
                </a:lnTo>
                <a:lnTo>
                  <a:pt x="768" y="818"/>
                </a:lnTo>
                <a:lnTo>
                  <a:pt x="765" y="811"/>
                </a:lnTo>
                <a:lnTo>
                  <a:pt x="766" y="807"/>
                </a:lnTo>
                <a:lnTo>
                  <a:pt x="771" y="803"/>
                </a:lnTo>
                <a:lnTo>
                  <a:pt x="773" y="796"/>
                </a:lnTo>
                <a:lnTo>
                  <a:pt x="777" y="789"/>
                </a:lnTo>
                <a:lnTo>
                  <a:pt x="778" y="782"/>
                </a:lnTo>
                <a:lnTo>
                  <a:pt x="774" y="77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4" name="Freeform 35"/>
          <p:cNvSpPr>
            <a:spLocks noEditPoints="1"/>
          </p:cNvSpPr>
          <p:nvPr/>
        </p:nvSpPr>
        <p:spPr bwMode="auto">
          <a:xfrm>
            <a:off x="8586882" y="2658317"/>
            <a:ext cx="310158" cy="143816"/>
          </a:xfrm>
          <a:custGeom>
            <a:avLst/>
            <a:gdLst>
              <a:gd name="T0" fmla="*/ 218 w 896"/>
              <a:gd name="T1" fmla="*/ 333 h 417"/>
              <a:gd name="T2" fmla="*/ 154 w 896"/>
              <a:gd name="T3" fmla="*/ 335 h 417"/>
              <a:gd name="T4" fmla="*/ 146 w 896"/>
              <a:gd name="T5" fmla="*/ 325 h 417"/>
              <a:gd name="T6" fmla="*/ 166 w 896"/>
              <a:gd name="T7" fmla="*/ 335 h 417"/>
              <a:gd name="T8" fmla="*/ 107 w 896"/>
              <a:gd name="T9" fmla="*/ 345 h 417"/>
              <a:gd name="T10" fmla="*/ 892 w 896"/>
              <a:gd name="T11" fmla="*/ 116 h 417"/>
              <a:gd name="T12" fmla="*/ 811 w 896"/>
              <a:gd name="T13" fmla="*/ 79 h 417"/>
              <a:gd name="T14" fmla="*/ 759 w 896"/>
              <a:gd name="T15" fmla="*/ 49 h 417"/>
              <a:gd name="T16" fmla="*/ 676 w 896"/>
              <a:gd name="T17" fmla="*/ 40 h 417"/>
              <a:gd name="T18" fmla="*/ 589 w 896"/>
              <a:gd name="T19" fmla="*/ 28 h 417"/>
              <a:gd name="T20" fmla="*/ 485 w 896"/>
              <a:gd name="T21" fmla="*/ 32 h 417"/>
              <a:gd name="T22" fmla="*/ 375 w 896"/>
              <a:gd name="T23" fmla="*/ 20 h 417"/>
              <a:gd name="T24" fmla="*/ 310 w 896"/>
              <a:gd name="T25" fmla="*/ 11 h 417"/>
              <a:gd name="T26" fmla="*/ 290 w 896"/>
              <a:gd name="T27" fmla="*/ 85 h 417"/>
              <a:gd name="T28" fmla="*/ 218 w 896"/>
              <a:gd name="T29" fmla="*/ 60 h 417"/>
              <a:gd name="T30" fmla="*/ 122 w 896"/>
              <a:gd name="T31" fmla="*/ 48 h 417"/>
              <a:gd name="T32" fmla="*/ 81 w 896"/>
              <a:gd name="T33" fmla="*/ 81 h 417"/>
              <a:gd name="T34" fmla="*/ 98 w 896"/>
              <a:gd name="T35" fmla="*/ 104 h 417"/>
              <a:gd name="T36" fmla="*/ 79 w 896"/>
              <a:gd name="T37" fmla="*/ 128 h 417"/>
              <a:gd name="T38" fmla="*/ 35 w 896"/>
              <a:gd name="T39" fmla="*/ 177 h 417"/>
              <a:gd name="T40" fmla="*/ 88 w 896"/>
              <a:gd name="T41" fmla="*/ 193 h 417"/>
              <a:gd name="T42" fmla="*/ 144 w 896"/>
              <a:gd name="T43" fmla="*/ 219 h 417"/>
              <a:gd name="T44" fmla="*/ 165 w 896"/>
              <a:gd name="T45" fmla="*/ 196 h 417"/>
              <a:gd name="T46" fmla="*/ 170 w 896"/>
              <a:gd name="T47" fmla="*/ 187 h 417"/>
              <a:gd name="T48" fmla="*/ 209 w 896"/>
              <a:gd name="T49" fmla="*/ 217 h 417"/>
              <a:gd name="T50" fmla="*/ 234 w 896"/>
              <a:gd name="T51" fmla="*/ 230 h 417"/>
              <a:gd name="T52" fmla="*/ 289 w 896"/>
              <a:gd name="T53" fmla="*/ 251 h 417"/>
              <a:gd name="T54" fmla="*/ 286 w 896"/>
              <a:gd name="T55" fmla="*/ 277 h 417"/>
              <a:gd name="T56" fmla="*/ 255 w 896"/>
              <a:gd name="T57" fmla="*/ 286 h 417"/>
              <a:gd name="T58" fmla="*/ 242 w 896"/>
              <a:gd name="T59" fmla="*/ 293 h 417"/>
              <a:gd name="T60" fmla="*/ 212 w 896"/>
              <a:gd name="T61" fmla="*/ 321 h 417"/>
              <a:gd name="T62" fmla="*/ 183 w 896"/>
              <a:gd name="T63" fmla="*/ 315 h 417"/>
              <a:gd name="T64" fmla="*/ 139 w 896"/>
              <a:gd name="T65" fmla="*/ 321 h 417"/>
              <a:gd name="T66" fmla="*/ 100 w 896"/>
              <a:gd name="T67" fmla="*/ 335 h 417"/>
              <a:gd name="T68" fmla="*/ 15 w 896"/>
              <a:gd name="T69" fmla="*/ 334 h 417"/>
              <a:gd name="T70" fmla="*/ 0 w 896"/>
              <a:gd name="T71" fmla="*/ 351 h 417"/>
              <a:gd name="T72" fmla="*/ 43 w 896"/>
              <a:gd name="T73" fmla="*/ 378 h 417"/>
              <a:gd name="T74" fmla="*/ 95 w 896"/>
              <a:gd name="T75" fmla="*/ 382 h 417"/>
              <a:gd name="T76" fmla="*/ 148 w 896"/>
              <a:gd name="T77" fmla="*/ 397 h 417"/>
              <a:gd name="T78" fmla="*/ 195 w 896"/>
              <a:gd name="T79" fmla="*/ 376 h 417"/>
              <a:gd name="T80" fmla="*/ 223 w 896"/>
              <a:gd name="T81" fmla="*/ 392 h 417"/>
              <a:gd name="T82" fmla="*/ 258 w 896"/>
              <a:gd name="T83" fmla="*/ 402 h 417"/>
              <a:gd name="T84" fmla="*/ 297 w 896"/>
              <a:gd name="T85" fmla="*/ 401 h 417"/>
              <a:gd name="T86" fmla="*/ 370 w 896"/>
              <a:gd name="T87" fmla="*/ 396 h 417"/>
              <a:gd name="T88" fmla="*/ 415 w 896"/>
              <a:gd name="T89" fmla="*/ 383 h 417"/>
              <a:gd name="T90" fmla="*/ 406 w 896"/>
              <a:gd name="T91" fmla="*/ 345 h 417"/>
              <a:gd name="T92" fmla="*/ 458 w 896"/>
              <a:gd name="T93" fmla="*/ 312 h 417"/>
              <a:gd name="T94" fmla="*/ 473 w 896"/>
              <a:gd name="T95" fmla="*/ 290 h 417"/>
              <a:gd name="T96" fmla="*/ 534 w 896"/>
              <a:gd name="T97" fmla="*/ 277 h 417"/>
              <a:gd name="T98" fmla="*/ 591 w 896"/>
              <a:gd name="T99" fmla="*/ 301 h 417"/>
              <a:gd name="T100" fmla="*/ 622 w 896"/>
              <a:gd name="T101" fmla="*/ 280 h 417"/>
              <a:gd name="T102" fmla="*/ 644 w 896"/>
              <a:gd name="T103" fmla="*/ 230 h 417"/>
              <a:gd name="T104" fmla="*/ 742 w 896"/>
              <a:gd name="T105" fmla="*/ 227 h 417"/>
              <a:gd name="T106" fmla="*/ 811 w 896"/>
              <a:gd name="T107" fmla="*/ 159 h 417"/>
              <a:gd name="T108" fmla="*/ 894 w 896"/>
              <a:gd name="T109" fmla="*/ 126 h 417"/>
              <a:gd name="T110" fmla="*/ 15 w 896"/>
              <a:gd name="T111" fmla="*/ 33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6" h="417">
                <a:moveTo>
                  <a:pt x="217" y="342"/>
                </a:moveTo>
                <a:lnTo>
                  <a:pt x="213" y="341"/>
                </a:lnTo>
                <a:lnTo>
                  <a:pt x="209" y="338"/>
                </a:lnTo>
                <a:lnTo>
                  <a:pt x="210" y="335"/>
                </a:lnTo>
                <a:lnTo>
                  <a:pt x="214" y="334"/>
                </a:lnTo>
                <a:lnTo>
                  <a:pt x="216" y="333"/>
                </a:lnTo>
                <a:lnTo>
                  <a:pt x="218" y="333"/>
                </a:lnTo>
                <a:lnTo>
                  <a:pt x="219" y="337"/>
                </a:lnTo>
                <a:lnTo>
                  <a:pt x="217" y="342"/>
                </a:lnTo>
                <a:close/>
                <a:moveTo>
                  <a:pt x="170" y="343"/>
                </a:moveTo>
                <a:lnTo>
                  <a:pt x="166" y="344"/>
                </a:lnTo>
                <a:lnTo>
                  <a:pt x="158" y="344"/>
                </a:lnTo>
                <a:lnTo>
                  <a:pt x="153" y="343"/>
                </a:lnTo>
                <a:lnTo>
                  <a:pt x="154" y="335"/>
                </a:lnTo>
                <a:lnTo>
                  <a:pt x="154" y="333"/>
                </a:lnTo>
                <a:lnTo>
                  <a:pt x="153" y="333"/>
                </a:lnTo>
                <a:lnTo>
                  <a:pt x="151" y="340"/>
                </a:lnTo>
                <a:lnTo>
                  <a:pt x="146" y="337"/>
                </a:lnTo>
                <a:lnTo>
                  <a:pt x="144" y="331"/>
                </a:lnTo>
                <a:lnTo>
                  <a:pt x="144" y="327"/>
                </a:lnTo>
                <a:lnTo>
                  <a:pt x="146" y="325"/>
                </a:lnTo>
                <a:lnTo>
                  <a:pt x="148" y="325"/>
                </a:lnTo>
                <a:lnTo>
                  <a:pt x="154" y="332"/>
                </a:lnTo>
                <a:lnTo>
                  <a:pt x="159" y="334"/>
                </a:lnTo>
                <a:lnTo>
                  <a:pt x="166" y="335"/>
                </a:lnTo>
                <a:lnTo>
                  <a:pt x="166" y="334"/>
                </a:lnTo>
                <a:lnTo>
                  <a:pt x="168" y="336"/>
                </a:lnTo>
                <a:lnTo>
                  <a:pt x="166" y="335"/>
                </a:lnTo>
                <a:lnTo>
                  <a:pt x="171" y="342"/>
                </a:lnTo>
                <a:lnTo>
                  <a:pt x="170" y="343"/>
                </a:lnTo>
                <a:close/>
                <a:moveTo>
                  <a:pt x="120" y="356"/>
                </a:moveTo>
                <a:lnTo>
                  <a:pt x="116" y="355"/>
                </a:lnTo>
                <a:lnTo>
                  <a:pt x="111" y="351"/>
                </a:lnTo>
                <a:lnTo>
                  <a:pt x="108" y="348"/>
                </a:lnTo>
                <a:lnTo>
                  <a:pt x="107" y="345"/>
                </a:lnTo>
                <a:lnTo>
                  <a:pt x="108" y="345"/>
                </a:lnTo>
                <a:lnTo>
                  <a:pt x="114" y="346"/>
                </a:lnTo>
                <a:lnTo>
                  <a:pt x="123" y="348"/>
                </a:lnTo>
                <a:lnTo>
                  <a:pt x="126" y="349"/>
                </a:lnTo>
                <a:lnTo>
                  <a:pt x="127" y="352"/>
                </a:lnTo>
                <a:lnTo>
                  <a:pt x="120" y="356"/>
                </a:lnTo>
                <a:close/>
                <a:moveTo>
                  <a:pt x="892" y="116"/>
                </a:moveTo>
                <a:lnTo>
                  <a:pt x="888" y="110"/>
                </a:lnTo>
                <a:lnTo>
                  <a:pt x="873" y="97"/>
                </a:lnTo>
                <a:lnTo>
                  <a:pt x="855" y="86"/>
                </a:lnTo>
                <a:lnTo>
                  <a:pt x="844" y="83"/>
                </a:lnTo>
                <a:lnTo>
                  <a:pt x="826" y="81"/>
                </a:lnTo>
                <a:lnTo>
                  <a:pt x="817" y="81"/>
                </a:lnTo>
                <a:lnTo>
                  <a:pt x="811" y="79"/>
                </a:lnTo>
                <a:lnTo>
                  <a:pt x="803" y="72"/>
                </a:lnTo>
                <a:lnTo>
                  <a:pt x="795" y="66"/>
                </a:lnTo>
                <a:lnTo>
                  <a:pt x="784" y="60"/>
                </a:lnTo>
                <a:lnTo>
                  <a:pt x="778" y="50"/>
                </a:lnTo>
                <a:lnTo>
                  <a:pt x="774" y="48"/>
                </a:lnTo>
                <a:lnTo>
                  <a:pt x="769" y="50"/>
                </a:lnTo>
                <a:lnTo>
                  <a:pt x="759" y="49"/>
                </a:lnTo>
                <a:lnTo>
                  <a:pt x="753" y="49"/>
                </a:lnTo>
                <a:lnTo>
                  <a:pt x="745" y="47"/>
                </a:lnTo>
                <a:lnTo>
                  <a:pt x="731" y="43"/>
                </a:lnTo>
                <a:lnTo>
                  <a:pt x="720" y="39"/>
                </a:lnTo>
                <a:lnTo>
                  <a:pt x="706" y="39"/>
                </a:lnTo>
                <a:lnTo>
                  <a:pt x="699" y="39"/>
                </a:lnTo>
                <a:lnTo>
                  <a:pt x="676" y="40"/>
                </a:lnTo>
                <a:lnTo>
                  <a:pt x="656" y="36"/>
                </a:lnTo>
                <a:lnTo>
                  <a:pt x="640" y="35"/>
                </a:lnTo>
                <a:lnTo>
                  <a:pt x="631" y="36"/>
                </a:lnTo>
                <a:lnTo>
                  <a:pt x="625" y="35"/>
                </a:lnTo>
                <a:lnTo>
                  <a:pt x="618" y="35"/>
                </a:lnTo>
                <a:lnTo>
                  <a:pt x="606" y="34"/>
                </a:lnTo>
                <a:lnTo>
                  <a:pt x="589" y="28"/>
                </a:lnTo>
                <a:lnTo>
                  <a:pt x="583" y="28"/>
                </a:lnTo>
                <a:lnTo>
                  <a:pt x="579" y="28"/>
                </a:lnTo>
                <a:lnTo>
                  <a:pt x="555" y="33"/>
                </a:lnTo>
                <a:lnTo>
                  <a:pt x="543" y="34"/>
                </a:lnTo>
                <a:lnTo>
                  <a:pt x="518" y="33"/>
                </a:lnTo>
                <a:lnTo>
                  <a:pt x="493" y="33"/>
                </a:lnTo>
                <a:lnTo>
                  <a:pt x="485" y="32"/>
                </a:lnTo>
                <a:lnTo>
                  <a:pt x="481" y="32"/>
                </a:lnTo>
                <a:lnTo>
                  <a:pt x="475" y="43"/>
                </a:lnTo>
                <a:lnTo>
                  <a:pt x="471" y="45"/>
                </a:lnTo>
                <a:lnTo>
                  <a:pt x="447" y="42"/>
                </a:lnTo>
                <a:lnTo>
                  <a:pt x="417" y="35"/>
                </a:lnTo>
                <a:lnTo>
                  <a:pt x="395" y="28"/>
                </a:lnTo>
                <a:lnTo>
                  <a:pt x="375" y="20"/>
                </a:lnTo>
                <a:lnTo>
                  <a:pt x="349" y="6"/>
                </a:lnTo>
                <a:lnTo>
                  <a:pt x="334" y="0"/>
                </a:lnTo>
                <a:lnTo>
                  <a:pt x="333" y="3"/>
                </a:lnTo>
                <a:lnTo>
                  <a:pt x="330" y="4"/>
                </a:lnTo>
                <a:lnTo>
                  <a:pt x="325" y="5"/>
                </a:lnTo>
                <a:lnTo>
                  <a:pt x="314" y="4"/>
                </a:lnTo>
                <a:lnTo>
                  <a:pt x="310" y="11"/>
                </a:lnTo>
                <a:lnTo>
                  <a:pt x="296" y="15"/>
                </a:lnTo>
                <a:lnTo>
                  <a:pt x="288" y="20"/>
                </a:lnTo>
                <a:lnTo>
                  <a:pt x="285" y="25"/>
                </a:lnTo>
                <a:lnTo>
                  <a:pt x="285" y="56"/>
                </a:lnTo>
                <a:lnTo>
                  <a:pt x="286" y="67"/>
                </a:lnTo>
                <a:lnTo>
                  <a:pt x="297" y="86"/>
                </a:lnTo>
                <a:lnTo>
                  <a:pt x="290" y="85"/>
                </a:lnTo>
                <a:lnTo>
                  <a:pt x="281" y="80"/>
                </a:lnTo>
                <a:lnTo>
                  <a:pt x="277" y="77"/>
                </a:lnTo>
                <a:lnTo>
                  <a:pt x="268" y="74"/>
                </a:lnTo>
                <a:lnTo>
                  <a:pt x="238" y="71"/>
                </a:lnTo>
                <a:lnTo>
                  <a:pt x="232" y="66"/>
                </a:lnTo>
                <a:lnTo>
                  <a:pt x="227" y="63"/>
                </a:lnTo>
                <a:lnTo>
                  <a:pt x="218" y="60"/>
                </a:lnTo>
                <a:lnTo>
                  <a:pt x="207" y="59"/>
                </a:lnTo>
                <a:lnTo>
                  <a:pt x="182" y="50"/>
                </a:lnTo>
                <a:lnTo>
                  <a:pt x="172" y="50"/>
                </a:lnTo>
                <a:lnTo>
                  <a:pt x="141" y="44"/>
                </a:lnTo>
                <a:lnTo>
                  <a:pt x="135" y="44"/>
                </a:lnTo>
                <a:lnTo>
                  <a:pt x="133" y="44"/>
                </a:lnTo>
                <a:lnTo>
                  <a:pt x="122" y="48"/>
                </a:lnTo>
                <a:lnTo>
                  <a:pt x="115" y="49"/>
                </a:lnTo>
                <a:lnTo>
                  <a:pt x="107" y="48"/>
                </a:lnTo>
                <a:lnTo>
                  <a:pt x="94" y="53"/>
                </a:lnTo>
                <a:lnTo>
                  <a:pt x="89" y="60"/>
                </a:lnTo>
                <a:lnTo>
                  <a:pt x="85" y="68"/>
                </a:lnTo>
                <a:lnTo>
                  <a:pt x="80" y="73"/>
                </a:lnTo>
                <a:lnTo>
                  <a:pt x="81" y="81"/>
                </a:lnTo>
                <a:lnTo>
                  <a:pt x="77" y="85"/>
                </a:lnTo>
                <a:lnTo>
                  <a:pt x="75" y="93"/>
                </a:lnTo>
                <a:lnTo>
                  <a:pt x="76" y="98"/>
                </a:lnTo>
                <a:lnTo>
                  <a:pt x="82" y="104"/>
                </a:lnTo>
                <a:lnTo>
                  <a:pt x="84" y="102"/>
                </a:lnTo>
                <a:lnTo>
                  <a:pt x="88" y="100"/>
                </a:lnTo>
                <a:lnTo>
                  <a:pt x="98" y="104"/>
                </a:lnTo>
                <a:lnTo>
                  <a:pt x="106" y="108"/>
                </a:lnTo>
                <a:lnTo>
                  <a:pt x="108" y="110"/>
                </a:lnTo>
                <a:lnTo>
                  <a:pt x="108" y="113"/>
                </a:lnTo>
                <a:lnTo>
                  <a:pt x="94" y="122"/>
                </a:lnTo>
                <a:lnTo>
                  <a:pt x="85" y="126"/>
                </a:lnTo>
                <a:lnTo>
                  <a:pt x="80" y="126"/>
                </a:lnTo>
                <a:lnTo>
                  <a:pt x="79" y="128"/>
                </a:lnTo>
                <a:lnTo>
                  <a:pt x="79" y="138"/>
                </a:lnTo>
                <a:lnTo>
                  <a:pt x="73" y="139"/>
                </a:lnTo>
                <a:lnTo>
                  <a:pt x="65" y="142"/>
                </a:lnTo>
                <a:lnTo>
                  <a:pt x="61" y="147"/>
                </a:lnTo>
                <a:lnTo>
                  <a:pt x="53" y="158"/>
                </a:lnTo>
                <a:lnTo>
                  <a:pt x="34" y="174"/>
                </a:lnTo>
                <a:lnTo>
                  <a:pt x="35" y="177"/>
                </a:lnTo>
                <a:lnTo>
                  <a:pt x="37" y="180"/>
                </a:lnTo>
                <a:lnTo>
                  <a:pt x="46" y="183"/>
                </a:lnTo>
                <a:lnTo>
                  <a:pt x="57" y="188"/>
                </a:lnTo>
                <a:lnTo>
                  <a:pt x="65" y="192"/>
                </a:lnTo>
                <a:lnTo>
                  <a:pt x="78" y="187"/>
                </a:lnTo>
                <a:lnTo>
                  <a:pt x="82" y="188"/>
                </a:lnTo>
                <a:lnTo>
                  <a:pt x="88" y="193"/>
                </a:lnTo>
                <a:lnTo>
                  <a:pt x="96" y="207"/>
                </a:lnTo>
                <a:lnTo>
                  <a:pt x="103" y="211"/>
                </a:lnTo>
                <a:lnTo>
                  <a:pt x="113" y="214"/>
                </a:lnTo>
                <a:lnTo>
                  <a:pt x="119" y="215"/>
                </a:lnTo>
                <a:lnTo>
                  <a:pt x="127" y="219"/>
                </a:lnTo>
                <a:lnTo>
                  <a:pt x="137" y="220"/>
                </a:lnTo>
                <a:lnTo>
                  <a:pt x="144" y="219"/>
                </a:lnTo>
                <a:lnTo>
                  <a:pt x="153" y="222"/>
                </a:lnTo>
                <a:lnTo>
                  <a:pt x="154" y="220"/>
                </a:lnTo>
                <a:lnTo>
                  <a:pt x="149" y="199"/>
                </a:lnTo>
                <a:lnTo>
                  <a:pt x="157" y="202"/>
                </a:lnTo>
                <a:lnTo>
                  <a:pt x="161" y="202"/>
                </a:lnTo>
                <a:lnTo>
                  <a:pt x="164" y="200"/>
                </a:lnTo>
                <a:lnTo>
                  <a:pt x="165" y="196"/>
                </a:lnTo>
                <a:lnTo>
                  <a:pt x="164" y="189"/>
                </a:lnTo>
                <a:lnTo>
                  <a:pt x="160" y="181"/>
                </a:lnTo>
                <a:lnTo>
                  <a:pt x="163" y="178"/>
                </a:lnTo>
                <a:lnTo>
                  <a:pt x="165" y="177"/>
                </a:lnTo>
                <a:lnTo>
                  <a:pt x="167" y="178"/>
                </a:lnTo>
                <a:lnTo>
                  <a:pt x="168" y="180"/>
                </a:lnTo>
                <a:lnTo>
                  <a:pt x="170" y="187"/>
                </a:lnTo>
                <a:lnTo>
                  <a:pt x="176" y="190"/>
                </a:lnTo>
                <a:lnTo>
                  <a:pt x="179" y="191"/>
                </a:lnTo>
                <a:lnTo>
                  <a:pt x="184" y="197"/>
                </a:lnTo>
                <a:lnTo>
                  <a:pt x="188" y="202"/>
                </a:lnTo>
                <a:lnTo>
                  <a:pt x="193" y="214"/>
                </a:lnTo>
                <a:lnTo>
                  <a:pt x="200" y="215"/>
                </a:lnTo>
                <a:lnTo>
                  <a:pt x="209" y="217"/>
                </a:lnTo>
                <a:lnTo>
                  <a:pt x="214" y="215"/>
                </a:lnTo>
                <a:lnTo>
                  <a:pt x="218" y="216"/>
                </a:lnTo>
                <a:lnTo>
                  <a:pt x="222" y="222"/>
                </a:lnTo>
                <a:lnTo>
                  <a:pt x="224" y="228"/>
                </a:lnTo>
                <a:lnTo>
                  <a:pt x="225" y="232"/>
                </a:lnTo>
                <a:lnTo>
                  <a:pt x="228" y="233"/>
                </a:lnTo>
                <a:lnTo>
                  <a:pt x="234" y="230"/>
                </a:lnTo>
                <a:lnTo>
                  <a:pt x="240" y="230"/>
                </a:lnTo>
                <a:lnTo>
                  <a:pt x="246" y="233"/>
                </a:lnTo>
                <a:lnTo>
                  <a:pt x="254" y="236"/>
                </a:lnTo>
                <a:lnTo>
                  <a:pt x="267" y="247"/>
                </a:lnTo>
                <a:lnTo>
                  <a:pt x="270" y="248"/>
                </a:lnTo>
                <a:lnTo>
                  <a:pt x="286" y="249"/>
                </a:lnTo>
                <a:lnTo>
                  <a:pt x="289" y="251"/>
                </a:lnTo>
                <a:lnTo>
                  <a:pt x="294" y="251"/>
                </a:lnTo>
                <a:lnTo>
                  <a:pt x="299" y="249"/>
                </a:lnTo>
                <a:lnTo>
                  <a:pt x="314" y="252"/>
                </a:lnTo>
                <a:lnTo>
                  <a:pt x="314" y="254"/>
                </a:lnTo>
                <a:lnTo>
                  <a:pt x="313" y="257"/>
                </a:lnTo>
                <a:lnTo>
                  <a:pt x="287" y="272"/>
                </a:lnTo>
                <a:lnTo>
                  <a:pt x="286" y="277"/>
                </a:lnTo>
                <a:lnTo>
                  <a:pt x="281" y="282"/>
                </a:lnTo>
                <a:lnTo>
                  <a:pt x="275" y="285"/>
                </a:lnTo>
                <a:lnTo>
                  <a:pt x="272" y="285"/>
                </a:lnTo>
                <a:lnTo>
                  <a:pt x="256" y="280"/>
                </a:lnTo>
                <a:lnTo>
                  <a:pt x="255" y="281"/>
                </a:lnTo>
                <a:lnTo>
                  <a:pt x="254" y="283"/>
                </a:lnTo>
                <a:lnTo>
                  <a:pt x="255" y="286"/>
                </a:lnTo>
                <a:lnTo>
                  <a:pt x="260" y="292"/>
                </a:lnTo>
                <a:lnTo>
                  <a:pt x="259" y="296"/>
                </a:lnTo>
                <a:lnTo>
                  <a:pt x="257" y="298"/>
                </a:lnTo>
                <a:lnTo>
                  <a:pt x="248" y="296"/>
                </a:lnTo>
                <a:lnTo>
                  <a:pt x="246" y="294"/>
                </a:lnTo>
                <a:lnTo>
                  <a:pt x="245" y="293"/>
                </a:lnTo>
                <a:lnTo>
                  <a:pt x="242" y="293"/>
                </a:lnTo>
                <a:lnTo>
                  <a:pt x="237" y="294"/>
                </a:lnTo>
                <a:lnTo>
                  <a:pt x="229" y="305"/>
                </a:lnTo>
                <a:lnTo>
                  <a:pt x="227" y="310"/>
                </a:lnTo>
                <a:lnTo>
                  <a:pt x="227" y="313"/>
                </a:lnTo>
                <a:lnTo>
                  <a:pt x="222" y="315"/>
                </a:lnTo>
                <a:lnTo>
                  <a:pt x="217" y="316"/>
                </a:lnTo>
                <a:lnTo>
                  <a:pt x="212" y="321"/>
                </a:lnTo>
                <a:lnTo>
                  <a:pt x="206" y="325"/>
                </a:lnTo>
                <a:lnTo>
                  <a:pt x="203" y="322"/>
                </a:lnTo>
                <a:lnTo>
                  <a:pt x="200" y="319"/>
                </a:lnTo>
                <a:lnTo>
                  <a:pt x="198" y="318"/>
                </a:lnTo>
                <a:lnTo>
                  <a:pt x="194" y="318"/>
                </a:lnTo>
                <a:lnTo>
                  <a:pt x="189" y="319"/>
                </a:lnTo>
                <a:lnTo>
                  <a:pt x="183" y="315"/>
                </a:lnTo>
                <a:lnTo>
                  <a:pt x="175" y="312"/>
                </a:lnTo>
                <a:lnTo>
                  <a:pt x="168" y="310"/>
                </a:lnTo>
                <a:lnTo>
                  <a:pt x="151" y="312"/>
                </a:lnTo>
                <a:lnTo>
                  <a:pt x="142" y="314"/>
                </a:lnTo>
                <a:lnTo>
                  <a:pt x="139" y="315"/>
                </a:lnTo>
                <a:lnTo>
                  <a:pt x="139" y="317"/>
                </a:lnTo>
                <a:lnTo>
                  <a:pt x="139" y="321"/>
                </a:lnTo>
                <a:lnTo>
                  <a:pt x="122" y="327"/>
                </a:lnTo>
                <a:lnTo>
                  <a:pt x="115" y="332"/>
                </a:lnTo>
                <a:lnTo>
                  <a:pt x="116" y="332"/>
                </a:lnTo>
                <a:lnTo>
                  <a:pt x="114" y="335"/>
                </a:lnTo>
                <a:lnTo>
                  <a:pt x="111" y="337"/>
                </a:lnTo>
                <a:lnTo>
                  <a:pt x="108" y="337"/>
                </a:lnTo>
                <a:lnTo>
                  <a:pt x="100" y="335"/>
                </a:lnTo>
                <a:lnTo>
                  <a:pt x="93" y="333"/>
                </a:lnTo>
                <a:lnTo>
                  <a:pt x="83" y="330"/>
                </a:lnTo>
                <a:lnTo>
                  <a:pt x="63" y="322"/>
                </a:lnTo>
                <a:lnTo>
                  <a:pt x="53" y="319"/>
                </a:lnTo>
                <a:lnTo>
                  <a:pt x="36" y="324"/>
                </a:lnTo>
                <a:lnTo>
                  <a:pt x="17" y="330"/>
                </a:lnTo>
                <a:lnTo>
                  <a:pt x="15" y="334"/>
                </a:lnTo>
                <a:lnTo>
                  <a:pt x="18" y="337"/>
                </a:lnTo>
                <a:lnTo>
                  <a:pt x="17" y="341"/>
                </a:lnTo>
                <a:lnTo>
                  <a:pt x="14" y="342"/>
                </a:lnTo>
                <a:lnTo>
                  <a:pt x="7" y="338"/>
                </a:lnTo>
                <a:lnTo>
                  <a:pt x="1" y="335"/>
                </a:lnTo>
                <a:lnTo>
                  <a:pt x="0" y="341"/>
                </a:lnTo>
                <a:lnTo>
                  <a:pt x="0" y="351"/>
                </a:lnTo>
                <a:lnTo>
                  <a:pt x="0" y="358"/>
                </a:lnTo>
                <a:lnTo>
                  <a:pt x="7" y="369"/>
                </a:lnTo>
                <a:lnTo>
                  <a:pt x="12" y="384"/>
                </a:lnTo>
                <a:lnTo>
                  <a:pt x="20" y="383"/>
                </a:lnTo>
                <a:lnTo>
                  <a:pt x="26" y="383"/>
                </a:lnTo>
                <a:lnTo>
                  <a:pt x="37" y="378"/>
                </a:lnTo>
                <a:lnTo>
                  <a:pt x="43" y="378"/>
                </a:lnTo>
                <a:lnTo>
                  <a:pt x="52" y="380"/>
                </a:lnTo>
                <a:lnTo>
                  <a:pt x="69" y="381"/>
                </a:lnTo>
                <a:lnTo>
                  <a:pt x="82" y="380"/>
                </a:lnTo>
                <a:lnTo>
                  <a:pt x="85" y="380"/>
                </a:lnTo>
                <a:lnTo>
                  <a:pt x="87" y="377"/>
                </a:lnTo>
                <a:lnTo>
                  <a:pt x="91" y="378"/>
                </a:lnTo>
                <a:lnTo>
                  <a:pt x="95" y="382"/>
                </a:lnTo>
                <a:lnTo>
                  <a:pt x="107" y="378"/>
                </a:lnTo>
                <a:lnTo>
                  <a:pt x="116" y="377"/>
                </a:lnTo>
                <a:lnTo>
                  <a:pt x="122" y="378"/>
                </a:lnTo>
                <a:lnTo>
                  <a:pt x="126" y="379"/>
                </a:lnTo>
                <a:lnTo>
                  <a:pt x="134" y="389"/>
                </a:lnTo>
                <a:lnTo>
                  <a:pt x="142" y="395"/>
                </a:lnTo>
                <a:lnTo>
                  <a:pt x="148" y="397"/>
                </a:lnTo>
                <a:lnTo>
                  <a:pt x="165" y="396"/>
                </a:lnTo>
                <a:lnTo>
                  <a:pt x="168" y="387"/>
                </a:lnTo>
                <a:lnTo>
                  <a:pt x="172" y="385"/>
                </a:lnTo>
                <a:lnTo>
                  <a:pt x="180" y="384"/>
                </a:lnTo>
                <a:lnTo>
                  <a:pt x="185" y="383"/>
                </a:lnTo>
                <a:lnTo>
                  <a:pt x="189" y="379"/>
                </a:lnTo>
                <a:lnTo>
                  <a:pt x="195" y="376"/>
                </a:lnTo>
                <a:lnTo>
                  <a:pt x="201" y="375"/>
                </a:lnTo>
                <a:lnTo>
                  <a:pt x="204" y="377"/>
                </a:lnTo>
                <a:lnTo>
                  <a:pt x="206" y="380"/>
                </a:lnTo>
                <a:lnTo>
                  <a:pt x="206" y="384"/>
                </a:lnTo>
                <a:lnTo>
                  <a:pt x="207" y="389"/>
                </a:lnTo>
                <a:lnTo>
                  <a:pt x="211" y="391"/>
                </a:lnTo>
                <a:lnTo>
                  <a:pt x="223" y="392"/>
                </a:lnTo>
                <a:lnTo>
                  <a:pt x="229" y="394"/>
                </a:lnTo>
                <a:lnTo>
                  <a:pt x="231" y="399"/>
                </a:lnTo>
                <a:lnTo>
                  <a:pt x="232" y="407"/>
                </a:lnTo>
                <a:lnTo>
                  <a:pt x="237" y="410"/>
                </a:lnTo>
                <a:lnTo>
                  <a:pt x="240" y="410"/>
                </a:lnTo>
                <a:lnTo>
                  <a:pt x="254" y="402"/>
                </a:lnTo>
                <a:lnTo>
                  <a:pt x="258" y="402"/>
                </a:lnTo>
                <a:lnTo>
                  <a:pt x="263" y="406"/>
                </a:lnTo>
                <a:lnTo>
                  <a:pt x="270" y="412"/>
                </a:lnTo>
                <a:lnTo>
                  <a:pt x="278" y="417"/>
                </a:lnTo>
                <a:lnTo>
                  <a:pt x="280" y="417"/>
                </a:lnTo>
                <a:lnTo>
                  <a:pt x="282" y="410"/>
                </a:lnTo>
                <a:lnTo>
                  <a:pt x="286" y="404"/>
                </a:lnTo>
                <a:lnTo>
                  <a:pt x="297" y="401"/>
                </a:lnTo>
                <a:lnTo>
                  <a:pt x="304" y="399"/>
                </a:lnTo>
                <a:lnTo>
                  <a:pt x="310" y="398"/>
                </a:lnTo>
                <a:lnTo>
                  <a:pt x="331" y="401"/>
                </a:lnTo>
                <a:lnTo>
                  <a:pt x="338" y="402"/>
                </a:lnTo>
                <a:lnTo>
                  <a:pt x="352" y="401"/>
                </a:lnTo>
                <a:lnTo>
                  <a:pt x="362" y="400"/>
                </a:lnTo>
                <a:lnTo>
                  <a:pt x="370" y="396"/>
                </a:lnTo>
                <a:lnTo>
                  <a:pt x="374" y="392"/>
                </a:lnTo>
                <a:lnTo>
                  <a:pt x="381" y="390"/>
                </a:lnTo>
                <a:lnTo>
                  <a:pt x="391" y="391"/>
                </a:lnTo>
                <a:lnTo>
                  <a:pt x="396" y="392"/>
                </a:lnTo>
                <a:lnTo>
                  <a:pt x="403" y="390"/>
                </a:lnTo>
                <a:lnTo>
                  <a:pt x="412" y="387"/>
                </a:lnTo>
                <a:lnTo>
                  <a:pt x="415" y="383"/>
                </a:lnTo>
                <a:lnTo>
                  <a:pt x="416" y="378"/>
                </a:lnTo>
                <a:lnTo>
                  <a:pt x="416" y="375"/>
                </a:lnTo>
                <a:lnTo>
                  <a:pt x="411" y="363"/>
                </a:lnTo>
                <a:lnTo>
                  <a:pt x="406" y="358"/>
                </a:lnTo>
                <a:lnTo>
                  <a:pt x="404" y="354"/>
                </a:lnTo>
                <a:lnTo>
                  <a:pt x="405" y="351"/>
                </a:lnTo>
                <a:lnTo>
                  <a:pt x="406" y="345"/>
                </a:lnTo>
                <a:lnTo>
                  <a:pt x="408" y="334"/>
                </a:lnTo>
                <a:lnTo>
                  <a:pt x="411" y="336"/>
                </a:lnTo>
                <a:lnTo>
                  <a:pt x="413" y="334"/>
                </a:lnTo>
                <a:lnTo>
                  <a:pt x="418" y="333"/>
                </a:lnTo>
                <a:lnTo>
                  <a:pt x="431" y="331"/>
                </a:lnTo>
                <a:lnTo>
                  <a:pt x="445" y="326"/>
                </a:lnTo>
                <a:lnTo>
                  <a:pt x="458" y="312"/>
                </a:lnTo>
                <a:lnTo>
                  <a:pt x="463" y="308"/>
                </a:lnTo>
                <a:lnTo>
                  <a:pt x="471" y="306"/>
                </a:lnTo>
                <a:lnTo>
                  <a:pt x="477" y="306"/>
                </a:lnTo>
                <a:lnTo>
                  <a:pt x="477" y="304"/>
                </a:lnTo>
                <a:lnTo>
                  <a:pt x="471" y="295"/>
                </a:lnTo>
                <a:lnTo>
                  <a:pt x="471" y="292"/>
                </a:lnTo>
                <a:lnTo>
                  <a:pt x="473" y="290"/>
                </a:lnTo>
                <a:lnTo>
                  <a:pt x="475" y="289"/>
                </a:lnTo>
                <a:lnTo>
                  <a:pt x="488" y="293"/>
                </a:lnTo>
                <a:lnTo>
                  <a:pt x="497" y="293"/>
                </a:lnTo>
                <a:lnTo>
                  <a:pt x="508" y="290"/>
                </a:lnTo>
                <a:lnTo>
                  <a:pt x="528" y="275"/>
                </a:lnTo>
                <a:lnTo>
                  <a:pt x="531" y="275"/>
                </a:lnTo>
                <a:lnTo>
                  <a:pt x="534" y="277"/>
                </a:lnTo>
                <a:lnTo>
                  <a:pt x="539" y="286"/>
                </a:lnTo>
                <a:lnTo>
                  <a:pt x="549" y="306"/>
                </a:lnTo>
                <a:lnTo>
                  <a:pt x="552" y="308"/>
                </a:lnTo>
                <a:lnTo>
                  <a:pt x="569" y="309"/>
                </a:lnTo>
                <a:lnTo>
                  <a:pt x="578" y="301"/>
                </a:lnTo>
                <a:lnTo>
                  <a:pt x="583" y="300"/>
                </a:lnTo>
                <a:lnTo>
                  <a:pt x="591" y="301"/>
                </a:lnTo>
                <a:lnTo>
                  <a:pt x="595" y="298"/>
                </a:lnTo>
                <a:lnTo>
                  <a:pt x="598" y="295"/>
                </a:lnTo>
                <a:lnTo>
                  <a:pt x="606" y="303"/>
                </a:lnTo>
                <a:lnTo>
                  <a:pt x="612" y="300"/>
                </a:lnTo>
                <a:lnTo>
                  <a:pt x="617" y="293"/>
                </a:lnTo>
                <a:lnTo>
                  <a:pt x="619" y="287"/>
                </a:lnTo>
                <a:lnTo>
                  <a:pt x="622" y="280"/>
                </a:lnTo>
                <a:lnTo>
                  <a:pt x="623" y="271"/>
                </a:lnTo>
                <a:lnTo>
                  <a:pt x="622" y="262"/>
                </a:lnTo>
                <a:lnTo>
                  <a:pt x="623" y="258"/>
                </a:lnTo>
                <a:lnTo>
                  <a:pt x="627" y="254"/>
                </a:lnTo>
                <a:lnTo>
                  <a:pt x="632" y="236"/>
                </a:lnTo>
                <a:lnTo>
                  <a:pt x="638" y="232"/>
                </a:lnTo>
                <a:lnTo>
                  <a:pt x="644" y="230"/>
                </a:lnTo>
                <a:lnTo>
                  <a:pt x="662" y="233"/>
                </a:lnTo>
                <a:lnTo>
                  <a:pt x="671" y="233"/>
                </a:lnTo>
                <a:lnTo>
                  <a:pt x="697" y="235"/>
                </a:lnTo>
                <a:lnTo>
                  <a:pt x="709" y="232"/>
                </a:lnTo>
                <a:lnTo>
                  <a:pt x="716" y="229"/>
                </a:lnTo>
                <a:lnTo>
                  <a:pt x="729" y="229"/>
                </a:lnTo>
                <a:lnTo>
                  <a:pt x="742" y="227"/>
                </a:lnTo>
                <a:lnTo>
                  <a:pt x="755" y="205"/>
                </a:lnTo>
                <a:lnTo>
                  <a:pt x="754" y="201"/>
                </a:lnTo>
                <a:lnTo>
                  <a:pt x="754" y="196"/>
                </a:lnTo>
                <a:lnTo>
                  <a:pt x="759" y="191"/>
                </a:lnTo>
                <a:lnTo>
                  <a:pt x="767" y="187"/>
                </a:lnTo>
                <a:lnTo>
                  <a:pt x="781" y="175"/>
                </a:lnTo>
                <a:lnTo>
                  <a:pt x="811" y="159"/>
                </a:lnTo>
                <a:lnTo>
                  <a:pt x="822" y="152"/>
                </a:lnTo>
                <a:lnTo>
                  <a:pt x="827" y="152"/>
                </a:lnTo>
                <a:lnTo>
                  <a:pt x="839" y="148"/>
                </a:lnTo>
                <a:lnTo>
                  <a:pt x="859" y="140"/>
                </a:lnTo>
                <a:lnTo>
                  <a:pt x="862" y="130"/>
                </a:lnTo>
                <a:lnTo>
                  <a:pt x="867" y="128"/>
                </a:lnTo>
                <a:lnTo>
                  <a:pt x="894" y="126"/>
                </a:lnTo>
                <a:lnTo>
                  <a:pt x="895" y="125"/>
                </a:lnTo>
                <a:lnTo>
                  <a:pt x="896" y="123"/>
                </a:lnTo>
                <a:lnTo>
                  <a:pt x="892" y="116"/>
                </a:lnTo>
                <a:close/>
                <a:moveTo>
                  <a:pt x="14" y="338"/>
                </a:moveTo>
                <a:lnTo>
                  <a:pt x="15" y="334"/>
                </a:lnTo>
                <a:lnTo>
                  <a:pt x="15" y="334"/>
                </a:lnTo>
                <a:lnTo>
                  <a:pt x="15" y="333"/>
                </a:lnTo>
                <a:lnTo>
                  <a:pt x="14" y="3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5" name="Freeform 36"/>
          <p:cNvSpPr>
            <a:spLocks noEditPoints="1"/>
          </p:cNvSpPr>
          <p:nvPr/>
        </p:nvSpPr>
        <p:spPr bwMode="auto">
          <a:xfrm>
            <a:off x="7841808" y="2216473"/>
            <a:ext cx="1173058" cy="537145"/>
          </a:xfrm>
          <a:custGeom>
            <a:avLst/>
            <a:gdLst>
              <a:gd name="T0" fmla="*/ 3275 w 3382"/>
              <a:gd name="T1" fmla="*/ 598 h 1551"/>
              <a:gd name="T2" fmla="*/ 3146 w 3382"/>
              <a:gd name="T3" fmla="*/ 548 h 1551"/>
              <a:gd name="T4" fmla="*/ 2955 w 3382"/>
              <a:gd name="T5" fmla="*/ 452 h 1551"/>
              <a:gd name="T6" fmla="*/ 2819 w 3382"/>
              <a:gd name="T7" fmla="*/ 464 h 1551"/>
              <a:gd name="T8" fmla="*/ 2731 w 3382"/>
              <a:gd name="T9" fmla="*/ 428 h 1551"/>
              <a:gd name="T10" fmla="*/ 2631 w 3382"/>
              <a:gd name="T11" fmla="*/ 400 h 1551"/>
              <a:gd name="T12" fmla="*/ 2271 w 3382"/>
              <a:gd name="T13" fmla="*/ 125 h 1551"/>
              <a:gd name="T14" fmla="*/ 2185 w 3382"/>
              <a:gd name="T15" fmla="*/ 152 h 1551"/>
              <a:gd name="T16" fmla="*/ 2058 w 3382"/>
              <a:gd name="T17" fmla="*/ 198 h 1551"/>
              <a:gd name="T18" fmla="*/ 2013 w 3382"/>
              <a:gd name="T19" fmla="*/ 144 h 1551"/>
              <a:gd name="T20" fmla="*/ 1919 w 3382"/>
              <a:gd name="T21" fmla="*/ 117 h 1551"/>
              <a:gd name="T22" fmla="*/ 1744 w 3382"/>
              <a:gd name="T23" fmla="*/ 17 h 1551"/>
              <a:gd name="T24" fmla="*/ 1581 w 3382"/>
              <a:gd name="T25" fmla="*/ 38 h 1551"/>
              <a:gd name="T26" fmla="*/ 1366 w 3382"/>
              <a:gd name="T27" fmla="*/ 85 h 1551"/>
              <a:gd name="T28" fmla="*/ 1239 w 3382"/>
              <a:gd name="T29" fmla="*/ 118 h 1551"/>
              <a:gd name="T30" fmla="*/ 1054 w 3382"/>
              <a:gd name="T31" fmla="*/ 161 h 1551"/>
              <a:gd name="T32" fmla="*/ 1073 w 3382"/>
              <a:gd name="T33" fmla="*/ 209 h 1551"/>
              <a:gd name="T34" fmla="*/ 1075 w 3382"/>
              <a:gd name="T35" fmla="*/ 251 h 1551"/>
              <a:gd name="T36" fmla="*/ 1060 w 3382"/>
              <a:gd name="T37" fmla="*/ 370 h 1551"/>
              <a:gd name="T38" fmla="*/ 1096 w 3382"/>
              <a:gd name="T39" fmla="*/ 484 h 1551"/>
              <a:gd name="T40" fmla="*/ 968 w 3382"/>
              <a:gd name="T41" fmla="*/ 483 h 1551"/>
              <a:gd name="T42" fmla="*/ 791 w 3382"/>
              <a:gd name="T43" fmla="*/ 446 h 1551"/>
              <a:gd name="T44" fmla="*/ 611 w 3382"/>
              <a:gd name="T45" fmla="*/ 449 h 1551"/>
              <a:gd name="T46" fmla="*/ 551 w 3382"/>
              <a:gd name="T47" fmla="*/ 434 h 1551"/>
              <a:gd name="T48" fmla="*/ 404 w 3382"/>
              <a:gd name="T49" fmla="*/ 380 h 1551"/>
              <a:gd name="T50" fmla="*/ 250 w 3382"/>
              <a:gd name="T51" fmla="*/ 412 h 1551"/>
              <a:gd name="T52" fmla="*/ 137 w 3382"/>
              <a:gd name="T53" fmla="*/ 518 h 1551"/>
              <a:gd name="T54" fmla="*/ 29 w 3382"/>
              <a:gd name="T55" fmla="*/ 522 h 1551"/>
              <a:gd name="T56" fmla="*/ 4 w 3382"/>
              <a:gd name="T57" fmla="*/ 681 h 1551"/>
              <a:gd name="T58" fmla="*/ 160 w 3382"/>
              <a:gd name="T59" fmla="*/ 809 h 1551"/>
              <a:gd name="T60" fmla="*/ 207 w 3382"/>
              <a:gd name="T61" fmla="*/ 916 h 1551"/>
              <a:gd name="T62" fmla="*/ 348 w 3382"/>
              <a:gd name="T63" fmla="*/ 893 h 1551"/>
              <a:gd name="T64" fmla="*/ 518 w 3382"/>
              <a:gd name="T65" fmla="*/ 883 h 1551"/>
              <a:gd name="T66" fmla="*/ 590 w 3382"/>
              <a:gd name="T67" fmla="*/ 1029 h 1551"/>
              <a:gd name="T68" fmla="*/ 448 w 3382"/>
              <a:gd name="T69" fmla="*/ 1105 h 1551"/>
              <a:gd name="T70" fmla="*/ 390 w 3382"/>
              <a:gd name="T71" fmla="*/ 1147 h 1551"/>
              <a:gd name="T72" fmla="*/ 511 w 3382"/>
              <a:gd name="T73" fmla="*/ 1281 h 1551"/>
              <a:gd name="T74" fmla="*/ 634 w 3382"/>
              <a:gd name="T75" fmla="*/ 1345 h 1551"/>
              <a:gd name="T76" fmla="*/ 777 w 3382"/>
              <a:gd name="T77" fmla="*/ 1371 h 1551"/>
              <a:gd name="T78" fmla="*/ 947 w 3382"/>
              <a:gd name="T79" fmla="*/ 1475 h 1551"/>
              <a:gd name="T80" fmla="*/ 879 w 3382"/>
              <a:gd name="T81" fmla="*/ 1079 h 1551"/>
              <a:gd name="T82" fmla="*/ 1127 w 3382"/>
              <a:gd name="T83" fmla="*/ 1050 h 1551"/>
              <a:gd name="T84" fmla="*/ 1345 w 3382"/>
              <a:gd name="T85" fmla="*/ 1186 h 1551"/>
              <a:gd name="T86" fmla="*/ 1611 w 3382"/>
              <a:gd name="T87" fmla="*/ 1240 h 1551"/>
              <a:gd name="T88" fmla="*/ 1774 w 3382"/>
              <a:gd name="T89" fmla="*/ 1308 h 1551"/>
              <a:gd name="T90" fmla="*/ 1881 w 3382"/>
              <a:gd name="T91" fmla="*/ 1472 h 1551"/>
              <a:gd name="T92" fmla="*/ 2017 w 3382"/>
              <a:gd name="T93" fmla="*/ 1523 h 1551"/>
              <a:gd name="T94" fmla="*/ 2092 w 3382"/>
              <a:gd name="T95" fmla="*/ 1470 h 1551"/>
              <a:gd name="T96" fmla="*/ 2213 w 3382"/>
              <a:gd name="T97" fmla="*/ 1386 h 1551"/>
              <a:gd name="T98" fmla="*/ 2321 w 3382"/>
              <a:gd name="T99" fmla="*/ 1324 h 1551"/>
              <a:gd name="T100" fmla="*/ 2463 w 3382"/>
              <a:gd name="T101" fmla="*/ 1278 h 1551"/>
              <a:gd name="T102" fmla="*/ 2728 w 3382"/>
              <a:gd name="T103" fmla="*/ 1302 h 1551"/>
              <a:gd name="T104" fmla="*/ 2923 w 3382"/>
              <a:gd name="T105" fmla="*/ 1322 h 1551"/>
              <a:gd name="T106" fmla="*/ 3017 w 3382"/>
              <a:gd name="T107" fmla="*/ 1334 h 1551"/>
              <a:gd name="T108" fmla="*/ 3039 w 3382"/>
              <a:gd name="T109" fmla="*/ 1266 h 1551"/>
              <a:gd name="T110" fmla="*/ 2973 w 3382"/>
              <a:gd name="T111" fmla="*/ 1120 h 1551"/>
              <a:gd name="T112" fmla="*/ 3028 w 3382"/>
              <a:gd name="T113" fmla="*/ 1056 h 1551"/>
              <a:gd name="T114" fmla="*/ 3130 w 3382"/>
              <a:gd name="T115" fmla="*/ 1037 h 1551"/>
              <a:gd name="T116" fmla="*/ 3137 w 3382"/>
              <a:gd name="T117" fmla="*/ 859 h 1551"/>
              <a:gd name="T118" fmla="*/ 3301 w 3382"/>
              <a:gd name="T119" fmla="*/ 866 h 1551"/>
              <a:gd name="T120" fmla="*/ 3320 w 3382"/>
              <a:gd name="T121" fmla="*/ 718 h 1551"/>
              <a:gd name="T122" fmla="*/ 574 w 3382"/>
              <a:gd name="T123" fmla="*/ 1027 h 1551"/>
              <a:gd name="T124" fmla="*/ 359 w 3382"/>
              <a:gd name="T125" fmla="*/ 1077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2" h="1551">
                <a:moveTo>
                  <a:pt x="3377" y="645"/>
                </a:moveTo>
                <a:lnTo>
                  <a:pt x="3369" y="638"/>
                </a:lnTo>
                <a:lnTo>
                  <a:pt x="3361" y="635"/>
                </a:lnTo>
                <a:lnTo>
                  <a:pt x="3354" y="634"/>
                </a:lnTo>
                <a:lnTo>
                  <a:pt x="3347" y="629"/>
                </a:lnTo>
                <a:lnTo>
                  <a:pt x="3340" y="626"/>
                </a:lnTo>
                <a:lnTo>
                  <a:pt x="3322" y="609"/>
                </a:lnTo>
                <a:lnTo>
                  <a:pt x="3311" y="601"/>
                </a:lnTo>
                <a:lnTo>
                  <a:pt x="3303" y="601"/>
                </a:lnTo>
                <a:lnTo>
                  <a:pt x="3300" y="596"/>
                </a:lnTo>
                <a:lnTo>
                  <a:pt x="3302" y="591"/>
                </a:lnTo>
                <a:lnTo>
                  <a:pt x="3306" y="587"/>
                </a:lnTo>
                <a:lnTo>
                  <a:pt x="3304" y="582"/>
                </a:lnTo>
                <a:lnTo>
                  <a:pt x="3298" y="579"/>
                </a:lnTo>
                <a:lnTo>
                  <a:pt x="3293" y="579"/>
                </a:lnTo>
                <a:lnTo>
                  <a:pt x="3289" y="586"/>
                </a:lnTo>
                <a:lnTo>
                  <a:pt x="3283" y="593"/>
                </a:lnTo>
                <a:lnTo>
                  <a:pt x="3275" y="598"/>
                </a:lnTo>
                <a:lnTo>
                  <a:pt x="3272" y="603"/>
                </a:lnTo>
                <a:lnTo>
                  <a:pt x="3269" y="607"/>
                </a:lnTo>
                <a:lnTo>
                  <a:pt x="3262" y="607"/>
                </a:lnTo>
                <a:lnTo>
                  <a:pt x="3256" y="607"/>
                </a:lnTo>
                <a:lnTo>
                  <a:pt x="3252" y="607"/>
                </a:lnTo>
                <a:lnTo>
                  <a:pt x="3246" y="602"/>
                </a:lnTo>
                <a:lnTo>
                  <a:pt x="3241" y="602"/>
                </a:lnTo>
                <a:lnTo>
                  <a:pt x="3208" y="596"/>
                </a:lnTo>
                <a:lnTo>
                  <a:pt x="3197" y="595"/>
                </a:lnTo>
                <a:lnTo>
                  <a:pt x="3191" y="597"/>
                </a:lnTo>
                <a:lnTo>
                  <a:pt x="3186" y="595"/>
                </a:lnTo>
                <a:lnTo>
                  <a:pt x="3182" y="590"/>
                </a:lnTo>
                <a:lnTo>
                  <a:pt x="3171" y="581"/>
                </a:lnTo>
                <a:lnTo>
                  <a:pt x="3163" y="574"/>
                </a:lnTo>
                <a:lnTo>
                  <a:pt x="3154" y="567"/>
                </a:lnTo>
                <a:lnTo>
                  <a:pt x="3150" y="561"/>
                </a:lnTo>
                <a:lnTo>
                  <a:pt x="3149" y="555"/>
                </a:lnTo>
                <a:lnTo>
                  <a:pt x="3146" y="548"/>
                </a:lnTo>
                <a:lnTo>
                  <a:pt x="3140" y="545"/>
                </a:lnTo>
                <a:lnTo>
                  <a:pt x="3132" y="545"/>
                </a:lnTo>
                <a:lnTo>
                  <a:pt x="3109" y="534"/>
                </a:lnTo>
                <a:lnTo>
                  <a:pt x="3098" y="532"/>
                </a:lnTo>
                <a:lnTo>
                  <a:pt x="3089" y="530"/>
                </a:lnTo>
                <a:lnTo>
                  <a:pt x="3083" y="530"/>
                </a:lnTo>
                <a:lnTo>
                  <a:pt x="3076" y="525"/>
                </a:lnTo>
                <a:lnTo>
                  <a:pt x="3064" y="509"/>
                </a:lnTo>
                <a:lnTo>
                  <a:pt x="3059" y="501"/>
                </a:lnTo>
                <a:lnTo>
                  <a:pt x="3049" y="492"/>
                </a:lnTo>
                <a:lnTo>
                  <a:pt x="3038" y="485"/>
                </a:lnTo>
                <a:lnTo>
                  <a:pt x="3029" y="475"/>
                </a:lnTo>
                <a:lnTo>
                  <a:pt x="3021" y="470"/>
                </a:lnTo>
                <a:lnTo>
                  <a:pt x="3005" y="462"/>
                </a:lnTo>
                <a:lnTo>
                  <a:pt x="2992" y="457"/>
                </a:lnTo>
                <a:lnTo>
                  <a:pt x="2971" y="451"/>
                </a:lnTo>
                <a:lnTo>
                  <a:pt x="2964" y="451"/>
                </a:lnTo>
                <a:lnTo>
                  <a:pt x="2955" y="452"/>
                </a:lnTo>
                <a:lnTo>
                  <a:pt x="2951" y="455"/>
                </a:lnTo>
                <a:lnTo>
                  <a:pt x="2948" y="461"/>
                </a:lnTo>
                <a:lnTo>
                  <a:pt x="2940" y="461"/>
                </a:lnTo>
                <a:lnTo>
                  <a:pt x="2926" y="461"/>
                </a:lnTo>
                <a:lnTo>
                  <a:pt x="2924" y="464"/>
                </a:lnTo>
                <a:lnTo>
                  <a:pt x="2923" y="469"/>
                </a:lnTo>
                <a:lnTo>
                  <a:pt x="2919" y="475"/>
                </a:lnTo>
                <a:lnTo>
                  <a:pt x="2911" y="479"/>
                </a:lnTo>
                <a:lnTo>
                  <a:pt x="2897" y="478"/>
                </a:lnTo>
                <a:lnTo>
                  <a:pt x="2889" y="480"/>
                </a:lnTo>
                <a:lnTo>
                  <a:pt x="2880" y="481"/>
                </a:lnTo>
                <a:lnTo>
                  <a:pt x="2864" y="475"/>
                </a:lnTo>
                <a:lnTo>
                  <a:pt x="2849" y="476"/>
                </a:lnTo>
                <a:lnTo>
                  <a:pt x="2840" y="478"/>
                </a:lnTo>
                <a:lnTo>
                  <a:pt x="2826" y="478"/>
                </a:lnTo>
                <a:lnTo>
                  <a:pt x="2822" y="475"/>
                </a:lnTo>
                <a:lnTo>
                  <a:pt x="2822" y="470"/>
                </a:lnTo>
                <a:lnTo>
                  <a:pt x="2819" y="464"/>
                </a:lnTo>
                <a:lnTo>
                  <a:pt x="2815" y="460"/>
                </a:lnTo>
                <a:lnTo>
                  <a:pt x="2811" y="455"/>
                </a:lnTo>
                <a:lnTo>
                  <a:pt x="2805" y="454"/>
                </a:lnTo>
                <a:lnTo>
                  <a:pt x="2790" y="456"/>
                </a:lnTo>
                <a:lnTo>
                  <a:pt x="2785" y="454"/>
                </a:lnTo>
                <a:lnTo>
                  <a:pt x="2783" y="449"/>
                </a:lnTo>
                <a:lnTo>
                  <a:pt x="2784" y="443"/>
                </a:lnTo>
                <a:lnTo>
                  <a:pt x="2783" y="435"/>
                </a:lnTo>
                <a:lnTo>
                  <a:pt x="2780" y="431"/>
                </a:lnTo>
                <a:lnTo>
                  <a:pt x="2771" y="431"/>
                </a:lnTo>
                <a:lnTo>
                  <a:pt x="2766" y="431"/>
                </a:lnTo>
                <a:lnTo>
                  <a:pt x="2761" y="426"/>
                </a:lnTo>
                <a:lnTo>
                  <a:pt x="2755" y="421"/>
                </a:lnTo>
                <a:lnTo>
                  <a:pt x="2750" y="421"/>
                </a:lnTo>
                <a:lnTo>
                  <a:pt x="2743" y="420"/>
                </a:lnTo>
                <a:lnTo>
                  <a:pt x="2737" y="422"/>
                </a:lnTo>
                <a:lnTo>
                  <a:pt x="2735" y="427"/>
                </a:lnTo>
                <a:lnTo>
                  <a:pt x="2731" y="428"/>
                </a:lnTo>
                <a:lnTo>
                  <a:pt x="2727" y="430"/>
                </a:lnTo>
                <a:lnTo>
                  <a:pt x="2724" y="432"/>
                </a:lnTo>
                <a:lnTo>
                  <a:pt x="2724" y="436"/>
                </a:lnTo>
                <a:lnTo>
                  <a:pt x="2727" y="441"/>
                </a:lnTo>
                <a:lnTo>
                  <a:pt x="2732" y="451"/>
                </a:lnTo>
                <a:lnTo>
                  <a:pt x="2732" y="456"/>
                </a:lnTo>
                <a:lnTo>
                  <a:pt x="2727" y="459"/>
                </a:lnTo>
                <a:lnTo>
                  <a:pt x="2720" y="458"/>
                </a:lnTo>
                <a:lnTo>
                  <a:pt x="2717" y="460"/>
                </a:lnTo>
                <a:lnTo>
                  <a:pt x="2712" y="465"/>
                </a:lnTo>
                <a:lnTo>
                  <a:pt x="2709" y="468"/>
                </a:lnTo>
                <a:lnTo>
                  <a:pt x="2709" y="471"/>
                </a:lnTo>
                <a:lnTo>
                  <a:pt x="2711" y="476"/>
                </a:lnTo>
                <a:lnTo>
                  <a:pt x="2704" y="475"/>
                </a:lnTo>
                <a:lnTo>
                  <a:pt x="2685" y="455"/>
                </a:lnTo>
                <a:lnTo>
                  <a:pt x="2665" y="434"/>
                </a:lnTo>
                <a:lnTo>
                  <a:pt x="2643" y="412"/>
                </a:lnTo>
                <a:lnTo>
                  <a:pt x="2631" y="400"/>
                </a:lnTo>
                <a:lnTo>
                  <a:pt x="2589" y="360"/>
                </a:lnTo>
                <a:lnTo>
                  <a:pt x="2569" y="342"/>
                </a:lnTo>
                <a:lnTo>
                  <a:pt x="2534" y="310"/>
                </a:lnTo>
                <a:lnTo>
                  <a:pt x="2501" y="281"/>
                </a:lnTo>
                <a:lnTo>
                  <a:pt x="2467" y="251"/>
                </a:lnTo>
                <a:lnTo>
                  <a:pt x="2446" y="234"/>
                </a:lnTo>
                <a:lnTo>
                  <a:pt x="2424" y="216"/>
                </a:lnTo>
                <a:lnTo>
                  <a:pt x="2418" y="211"/>
                </a:lnTo>
                <a:lnTo>
                  <a:pt x="2407" y="204"/>
                </a:lnTo>
                <a:lnTo>
                  <a:pt x="2384" y="192"/>
                </a:lnTo>
                <a:lnTo>
                  <a:pt x="2349" y="175"/>
                </a:lnTo>
                <a:lnTo>
                  <a:pt x="2317" y="160"/>
                </a:lnTo>
                <a:lnTo>
                  <a:pt x="2293" y="147"/>
                </a:lnTo>
                <a:lnTo>
                  <a:pt x="2285" y="142"/>
                </a:lnTo>
                <a:lnTo>
                  <a:pt x="2281" y="139"/>
                </a:lnTo>
                <a:lnTo>
                  <a:pt x="2278" y="135"/>
                </a:lnTo>
                <a:lnTo>
                  <a:pt x="2272" y="129"/>
                </a:lnTo>
                <a:lnTo>
                  <a:pt x="2271" y="125"/>
                </a:lnTo>
                <a:lnTo>
                  <a:pt x="2290" y="126"/>
                </a:lnTo>
                <a:lnTo>
                  <a:pt x="2293" y="122"/>
                </a:lnTo>
                <a:lnTo>
                  <a:pt x="2294" y="108"/>
                </a:lnTo>
                <a:lnTo>
                  <a:pt x="2292" y="96"/>
                </a:lnTo>
                <a:lnTo>
                  <a:pt x="2285" y="97"/>
                </a:lnTo>
                <a:lnTo>
                  <a:pt x="2276" y="102"/>
                </a:lnTo>
                <a:lnTo>
                  <a:pt x="2272" y="105"/>
                </a:lnTo>
                <a:lnTo>
                  <a:pt x="2269" y="107"/>
                </a:lnTo>
                <a:lnTo>
                  <a:pt x="2252" y="109"/>
                </a:lnTo>
                <a:lnTo>
                  <a:pt x="2244" y="115"/>
                </a:lnTo>
                <a:lnTo>
                  <a:pt x="2227" y="124"/>
                </a:lnTo>
                <a:lnTo>
                  <a:pt x="2215" y="129"/>
                </a:lnTo>
                <a:lnTo>
                  <a:pt x="2212" y="130"/>
                </a:lnTo>
                <a:lnTo>
                  <a:pt x="2194" y="132"/>
                </a:lnTo>
                <a:lnTo>
                  <a:pt x="2192" y="134"/>
                </a:lnTo>
                <a:lnTo>
                  <a:pt x="2194" y="139"/>
                </a:lnTo>
                <a:lnTo>
                  <a:pt x="2195" y="145"/>
                </a:lnTo>
                <a:lnTo>
                  <a:pt x="2185" y="152"/>
                </a:lnTo>
                <a:lnTo>
                  <a:pt x="2175" y="159"/>
                </a:lnTo>
                <a:lnTo>
                  <a:pt x="2170" y="160"/>
                </a:lnTo>
                <a:lnTo>
                  <a:pt x="2161" y="158"/>
                </a:lnTo>
                <a:lnTo>
                  <a:pt x="2157" y="159"/>
                </a:lnTo>
                <a:lnTo>
                  <a:pt x="2148" y="166"/>
                </a:lnTo>
                <a:lnTo>
                  <a:pt x="2134" y="177"/>
                </a:lnTo>
                <a:lnTo>
                  <a:pt x="2134" y="182"/>
                </a:lnTo>
                <a:lnTo>
                  <a:pt x="2136" y="187"/>
                </a:lnTo>
                <a:lnTo>
                  <a:pt x="2136" y="192"/>
                </a:lnTo>
                <a:lnTo>
                  <a:pt x="2133" y="194"/>
                </a:lnTo>
                <a:lnTo>
                  <a:pt x="2124" y="189"/>
                </a:lnTo>
                <a:lnTo>
                  <a:pt x="2117" y="184"/>
                </a:lnTo>
                <a:lnTo>
                  <a:pt x="2104" y="181"/>
                </a:lnTo>
                <a:lnTo>
                  <a:pt x="2087" y="180"/>
                </a:lnTo>
                <a:lnTo>
                  <a:pt x="2078" y="182"/>
                </a:lnTo>
                <a:lnTo>
                  <a:pt x="2072" y="185"/>
                </a:lnTo>
                <a:lnTo>
                  <a:pt x="2062" y="195"/>
                </a:lnTo>
                <a:lnTo>
                  <a:pt x="2058" y="198"/>
                </a:lnTo>
                <a:lnTo>
                  <a:pt x="2055" y="197"/>
                </a:lnTo>
                <a:lnTo>
                  <a:pt x="2052" y="192"/>
                </a:lnTo>
                <a:lnTo>
                  <a:pt x="2048" y="188"/>
                </a:lnTo>
                <a:lnTo>
                  <a:pt x="2042" y="182"/>
                </a:lnTo>
                <a:lnTo>
                  <a:pt x="2039" y="171"/>
                </a:lnTo>
                <a:lnTo>
                  <a:pt x="2042" y="161"/>
                </a:lnTo>
                <a:lnTo>
                  <a:pt x="2053" y="155"/>
                </a:lnTo>
                <a:lnTo>
                  <a:pt x="2060" y="149"/>
                </a:lnTo>
                <a:lnTo>
                  <a:pt x="2061" y="142"/>
                </a:lnTo>
                <a:lnTo>
                  <a:pt x="2059" y="136"/>
                </a:lnTo>
                <a:lnTo>
                  <a:pt x="2054" y="134"/>
                </a:lnTo>
                <a:lnTo>
                  <a:pt x="2050" y="134"/>
                </a:lnTo>
                <a:lnTo>
                  <a:pt x="2049" y="136"/>
                </a:lnTo>
                <a:lnTo>
                  <a:pt x="2043" y="142"/>
                </a:lnTo>
                <a:lnTo>
                  <a:pt x="2034" y="145"/>
                </a:lnTo>
                <a:lnTo>
                  <a:pt x="2027" y="146"/>
                </a:lnTo>
                <a:lnTo>
                  <a:pt x="2023" y="146"/>
                </a:lnTo>
                <a:lnTo>
                  <a:pt x="2013" y="144"/>
                </a:lnTo>
                <a:lnTo>
                  <a:pt x="1992" y="130"/>
                </a:lnTo>
                <a:lnTo>
                  <a:pt x="1977" y="128"/>
                </a:lnTo>
                <a:lnTo>
                  <a:pt x="1967" y="127"/>
                </a:lnTo>
                <a:lnTo>
                  <a:pt x="1964" y="128"/>
                </a:lnTo>
                <a:lnTo>
                  <a:pt x="1964" y="131"/>
                </a:lnTo>
                <a:lnTo>
                  <a:pt x="1967" y="135"/>
                </a:lnTo>
                <a:lnTo>
                  <a:pt x="1970" y="139"/>
                </a:lnTo>
                <a:lnTo>
                  <a:pt x="1970" y="142"/>
                </a:lnTo>
                <a:lnTo>
                  <a:pt x="1967" y="144"/>
                </a:lnTo>
                <a:lnTo>
                  <a:pt x="1960" y="148"/>
                </a:lnTo>
                <a:lnTo>
                  <a:pt x="1956" y="145"/>
                </a:lnTo>
                <a:lnTo>
                  <a:pt x="1951" y="135"/>
                </a:lnTo>
                <a:lnTo>
                  <a:pt x="1948" y="128"/>
                </a:lnTo>
                <a:lnTo>
                  <a:pt x="1941" y="122"/>
                </a:lnTo>
                <a:lnTo>
                  <a:pt x="1933" y="113"/>
                </a:lnTo>
                <a:lnTo>
                  <a:pt x="1924" y="108"/>
                </a:lnTo>
                <a:lnTo>
                  <a:pt x="1919" y="109"/>
                </a:lnTo>
                <a:lnTo>
                  <a:pt x="1919" y="117"/>
                </a:lnTo>
                <a:lnTo>
                  <a:pt x="1915" y="120"/>
                </a:lnTo>
                <a:lnTo>
                  <a:pt x="1905" y="118"/>
                </a:lnTo>
                <a:lnTo>
                  <a:pt x="1890" y="123"/>
                </a:lnTo>
                <a:lnTo>
                  <a:pt x="1863" y="125"/>
                </a:lnTo>
                <a:lnTo>
                  <a:pt x="1841" y="119"/>
                </a:lnTo>
                <a:lnTo>
                  <a:pt x="1836" y="114"/>
                </a:lnTo>
                <a:lnTo>
                  <a:pt x="1840" y="104"/>
                </a:lnTo>
                <a:lnTo>
                  <a:pt x="1837" y="95"/>
                </a:lnTo>
                <a:lnTo>
                  <a:pt x="1834" y="86"/>
                </a:lnTo>
                <a:lnTo>
                  <a:pt x="1834" y="80"/>
                </a:lnTo>
                <a:lnTo>
                  <a:pt x="1824" y="68"/>
                </a:lnTo>
                <a:lnTo>
                  <a:pt x="1804" y="44"/>
                </a:lnTo>
                <a:lnTo>
                  <a:pt x="1790" y="26"/>
                </a:lnTo>
                <a:lnTo>
                  <a:pt x="1775" y="13"/>
                </a:lnTo>
                <a:lnTo>
                  <a:pt x="1769" y="8"/>
                </a:lnTo>
                <a:lnTo>
                  <a:pt x="1751" y="10"/>
                </a:lnTo>
                <a:lnTo>
                  <a:pt x="1746" y="13"/>
                </a:lnTo>
                <a:lnTo>
                  <a:pt x="1744" y="17"/>
                </a:lnTo>
                <a:lnTo>
                  <a:pt x="1739" y="20"/>
                </a:lnTo>
                <a:lnTo>
                  <a:pt x="1731" y="22"/>
                </a:lnTo>
                <a:lnTo>
                  <a:pt x="1723" y="21"/>
                </a:lnTo>
                <a:lnTo>
                  <a:pt x="1713" y="19"/>
                </a:lnTo>
                <a:lnTo>
                  <a:pt x="1703" y="14"/>
                </a:lnTo>
                <a:lnTo>
                  <a:pt x="1690" y="8"/>
                </a:lnTo>
                <a:lnTo>
                  <a:pt x="1669" y="3"/>
                </a:lnTo>
                <a:lnTo>
                  <a:pt x="1649" y="1"/>
                </a:lnTo>
                <a:lnTo>
                  <a:pt x="1626" y="0"/>
                </a:lnTo>
                <a:lnTo>
                  <a:pt x="1617" y="3"/>
                </a:lnTo>
                <a:lnTo>
                  <a:pt x="1609" y="8"/>
                </a:lnTo>
                <a:lnTo>
                  <a:pt x="1598" y="18"/>
                </a:lnTo>
                <a:lnTo>
                  <a:pt x="1591" y="19"/>
                </a:lnTo>
                <a:lnTo>
                  <a:pt x="1581" y="20"/>
                </a:lnTo>
                <a:lnTo>
                  <a:pt x="1574" y="23"/>
                </a:lnTo>
                <a:lnTo>
                  <a:pt x="1578" y="27"/>
                </a:lnTo>
                <a:lnTo>
                  <a:pt x="1581" y="34"/>
                </a:lnTo>
                <a:lnTo>
                  <a:pt x="1581" y="38"/>
                </a:lnTo>
                <a:lnTo>
                  <a:pt x="1577" y="41"/>
                </a:lnTo>
                <a:lnTo>
                  <a:pt x="1571" y="43"/>
                </a:lnTo>
                <a:lnTo>
                  <a:pt x="1561" y="43"/>
                </a:lnTo>
                <a:lnTo>
                  <a:pt x="1552" y="44"/>
                </a:lnTo>
                <a:lnTo>
                  <a:pt x="1544" y="52"/>
                </a:lnTo>
                <a:lnTo>
                  <a:pt x="1528" y="53"/>
                </a:lnTo>
                <a:lnTo>
                  <a:pt x="1511" y="57"/>
                </a:lnTo>
                <a:lnTo>
                  <a:pt x="1500" y="61"/>
                </a:lnTo>
                <a:lnTo>
                  <a:pt x="1474" y="66"/>
                </a:lnTo>
                <a:lnTo>
                  <a:pt x="1459" y="68"/>
                </a:lnTo>
                <a:lnTo>
                  <a:pt x="1434" y="73"/>
                </a:lnTo>
                <a:lnTo>
                  <a:pt x="1414" y="74"/>
                </a:lnTo>
                <a:lnTo>
                  <a:pt x="1409" y="71"/>
                </a:lnTo>
                <a:lnTo>
                  <a:pt x="1395" y="78"/>
                </a:lnTo>
                <a:lnTo>
                  <a:pt x="1376" y="78"/>
                </a:lnTo>
                <a:lnTo>
                  <a:pt x="1374" y="81"/>
                </a:lnTo>
                <a:lnTo>
                  <a:pt x="1370" y="84"/>
                </a:lnTo>
                <a:lnTo>
                  <a:pt x="1366" y="85"/>
                </a:lnTo>
                <a:lnTo>
                  <a:pt x="1361" y="89"/>
                </a:lnTo>
                <a:lnTo>
                  <a:pt x="1360" y="96"/>
                </a:lnTo>
                <a:lnTo>
                  <a:pt x="1360" y="104"/>
                </a:lnTo>
                <a:lnTo>
                  <a:pt x="1355" y="106"/>
                </a:lnTo>
                <a:lnTo>
                  <a:pt x="1347" y="103"/>
                </a:lnTo>
                <a:lnTo>
                  <a:pt x="1341" y="101"/>
                </a:lnTo>
                <a:lnTo>
                  <a:pt x="1332" y="103"/>
                </a:lnTo>
                <a:lnTo>
                  <a:pt x="1320" y="105"/>
                </a:lnTo>
                <a:lnTo>
                  <a:pt x="1309" y="104"/>
                </a:lnTo>
                <a:lnTo>
                  <a:pt x="1303" y="102"/>
                </a:lnTo>
                <a:lnTo>
                  <a:pt x="1284" y="106"/>
                </a:lnTo>
                <a:lnTo>
                  <a:pt x="1275" y="110"/>
                </a:lnTo>
                <a:lnTo>
                  <a:pt x="1273" y="112"/>
                </a:lnTo>
                <a:lnTo>
                  <a:pt x="1271" y="114"/>
                </a:lnTo>
                <a:lnTo>
                  <a:pt x="1260" y="117"/>
                </a:lnTo>
                <a:lnTo>
                  <a:pt x="1250" y="116"/>
                </a:lnTo>
                <a:lnTo>
                  <a:pt x="1248" y="116"/>
                </a:lnTo>
                <a:lnTo>
                  <a:pt x="1239" y="118"/>
                </a:lnTo>
                <a:lnTo>
                  <a:pt x="1226" y="122"/>
                </a:lnTo>
                <a:lnTo>
                  <a:pt x="1217" y="123"/>
                </a:lnTo>
                <a:lnTo>
                  <a:pt x="1209" y="123"/>
                </a:lnTo>
                <a:lnTo>
                  <a:pt x="1205" y="127"/>
                </a:lnTo>
                <a:lnTo>
                  <a:pt x="1202" y="130"/>
                </a:lnTo>
                <a:lnTo>
                  <a:pt x="1168" y="134"/>
                </a:lnTo>
                <a:lnTo>
                  <a:pt x="1166" y="136"/>
                </a:lnTo>
                <a:lnTo>
                  <a:pt x="1160" y="140"/>
                </a:lnTo>
                <a:lnTo>
                  <a:pt x="1123" y="141"/>
                </a:lnTo>
                <a:lnTo>
                  <a:pt x="1120" y="144"/>
                </a:lnTo>
                <a:lnTo>
                  <a:pt x="1120" y="146"/>
                </a:lnTo>
                <a:lnTo>
                  <a:pt x="1116" y="147"/>
                </a:lnTo>
                <a:lnTo>
                  <a:pt x="1088" y="142"/>
                </a:lnTo>
                <a:lnTo>
                  <a:pt x="1064" y="136"/>
                </a:lnTo>
                <a:lnTo>
                  <a:pt x="1057" y="140"/>
                </a:lnTo>
                <a:lnTo>
                  <a:pt x="1052" y="145"/>
                </a:lnTo>
                <a:lnTo>
                  <a:pt x="1052" y="154"/>
                </a:lnTo>
                <a:lnTo>
                  <a:pt x="1054" y="161"/>
                </a:lnTo>
                <a:lnTo>
                  <a:pt x="1056" y="167"/>
                </a:lnTo>
                <a:lnTo>
                  <a:pt x="1054" y="171"/>
                </a:lnTo>
                <a:lnTo>
                  <a:pt x="1049" y="176"/>
                </a:lnTo>
                <a:lnTo>
                  <a:pt x="1050" y="180"/>
                </a:lnTo>
                <a:lnTo>
                  <a:pt x="1060" y="184"/>
                </a:lnTo>
                <a:lnTo>
                  <a:pt x="1073" y="187"/>
                </a:lnTo>
                <a:lnTo>
                  <a:pt x="1081" y="186"/>
                </a:lnTo>
                <a:lnTo>
                  <a:pt x="1086" y="183"/>
                </a:lnTo>
                <a:lnTo>
                  <a:pt x="1091" y="184"/>
                </a:lnTo>
                <a:lnTo>
                  <a:pt x="1096" y="187"/>
                </a:lnTo>
                <a:lnTo>
                  <a:pt x="1098" y="190"/>
                </a:lnTo>
                <a:lnTo>
                  <a:pt x="1098" y="192"/>
                </a:lnTo>
                <a:lnTo>
                  <a:pt x="1096" y="194"/>
                </a:lnTo>
                <a:lnTo>
                  <a:pt x="1090" y="197"/>
                </a:lnTo>
                <a:lnTo>
                  <a:pt x="1082" y="196"/>
                </a:lnTo>
                <a:lnTo>
                  <a:pt x="1076" y="198"/>
                </a:lnTo>
                <a:lnTo>
                  <a:pt x="1073" y="202"/>
                </a:lnTo>
                <a:lnTo>
                  <a:pt x="1073" y="209"/>
                </a:lnTo>
                <a:lnTo>
                  <a:pt x="1079" y="214"/>
                </a:lnTo>
                <a:lnTo>
                  <a:pt x="1088" y="215"/>
                </a:lnTo>
                <a:lnTo>
                  <a:pt x="1099" y="219"/>
                </a:lnTo>
                <a:lnTo>
                  <a:pt x="1111" y="221"/>
                </a:lnTo>
                <a:lnTo>
                  <a:pt x="1118" y="221"/>
                </a:lnTo>
                <a:lnTo>
                  <a:pt x="1128" y="226"/>
                </a:lnTo>
                <a:lnTo>
                  <a:pt x="1150" y="233"/>
                </a:lnTo>
                <a:lnTo>
                  <a:pt x="1158" y="238"/>
                </a:lnTo>
                <a:lnTo>
                  <a:pt x="1159" y="243"/>
                </a:lnTo>
                <a:lnTo>
                  <a:pt x="1157" y="247"/>
                </a:lnTo>
                <a:lnTo>
                  <a:pt x="1152" y="250"/>
                </a:lnTo>
                <a:lnTo>
                  <a:pt x="1144" y="248"/>
                </a:lnTo>
                <a:lnTo>
                  <a:pt x="1131" y="247"/>
                </a:lnTo>
                <a:lnTo>
                  <a:pt x="1115" y="246"/>
                </a:lnTo>
                <a:lnTo>
                  <a:pt x="1104" y="244"/>
                </a:lnTo>
                <a:lnTo>
                  <a:pt x="1089" y="245"/>
                </a:lnTo>
                <a:lnTo>
                  <a:pt x="1077" y="247"/>
                </a:lnTo>
                <a:lnTo>
                  <a:pt x="1075" y="251"/>
                </a:lnTo>
                <a:lnTo>
                  <a:pt x="1071" y="258"/>
                </a:lnTo>
                <a:lnTo>
                  <a:pt x="1068" y="262"/>
                </a:lnTo>
                <a:lnTo>
                  <a:pt x="1063" y="270"/>
                </a:lnTo>
                <a:lnTo>
                  <a:pt x="1063" y="277"/>
                </a:lnTo>
                <a:lnTo>
                  <a:pt x="1070" y="288"/>
                </a:lnTo>
                <a:lnTo>
                  <a:pt x="1089" y="307"/>
                </a:lnTo>
                <a:lnTo>
                  <a:pt x="1092" y="313"/>
                </a:lnTo>
                <a:lnTo>
                  <a:pt x="1089" y="318"/>
                </a:lnTo>
                <a:lnTo>
                  <a:pt x="1082" y="323"/>
                </a:lnTo>
                <a:lnTo>
                  <a:pt x="1071" y="332"/>
                </a:lnTo>
                <a:lnTo>
                  <a:pt x="1057" y="332"/>
                </a:lnTo>
                <a:lnTo>
                  <a:pt x="1052" y="334"/>
                </a:lnTo>
                <a:lnTo>
                  <a:pt x="1040" y="344"/>
                </a:lnTo>
                <a:lnTo>
                  <a:pt x="1028" y="349"/>
                </a:lnTo>
                <a:lnTo>
                  <a:pt x="1026" y="354"/>
                </a:lnTo>
                <a:lnTo>
                  <a:pt x="1030" y="358"/>
                </a:lnTo>
                <a:lnTo>
                  <a:pt x="1049" y="364"/>
                </a:lnTo>
                <a:lnTo>
                  <a:pt x="1060" y="370"/>
                </a:lnTo>
                <a:lnTo>
                  <a:pt x="1064" y="377"/>
                </a:lnTo>
                <a:lnTo>
                  <a:pt x="1070" y="383"/>
                </a:lnTo>
                <a:lnTo>
                  <a:pt x="1085" y="387"/>
                </a:lnTo>
                <a:lnTo>
                  <a:pt x="1115" y="395"/>
                </a:lnTo>
                <a:lnTo>
                  <a:pt x="1117" y="396"/>
                </a:lnTo>
                <a:lnTo>
                  <a:pt x="1120" y="400"/>
                </a:lnTo>
                <a:lnTo>
                  <a:pt x="1150" y="405"/>
                </a:lnTo>
                <a:lnTo>
                  <a:pt x="1154" y="408"/>
                </a:lnTo>
                <a:lnTo>
                  <a:pt x="1170" y="417"/>
                </a:lnTo>
                <a:lnTo>
                  <a:pt x="1175" y="427"/>
                </a:lnTo>
                <a:lnTo>
                  <a:pt x="1172" y="436"/>
                </a:lnTo>
                <a:lnTo>
                  <a:pt x="1172" y="451"/>
                </a:lnTo>
                <a:lnTo>
                  <a:pt x="1170" y="465"/>
                </a:lnTo>
                <a:lnTo>
                  <a:pt x="1159" y="475"/>
                </a:lnTo>
                <a:lnTo>
                  <a:pt x="1138" y="483"/>
                </a:lnTo>
                <a:lnTo>
                  <a:pt x="1114" y="486"/>
                </a:lnTo>
                <a:lnTo>
                  <a:pt x="1103" y="485"/>
                </a:lnTo>
                <a:lnTo>
                  <a:pt x="1096" y="484"/>
                </a:lnTo>
                <a:lnTo>
                  <a:pt x="1084" y="482"/>
                </a:lnTo>
                <a:lnTo>
                  <a:pt x="1073" y="475"/>
                </a:lnTo>
                <a:lnTo>
                  <a:pt x="1065" y="468"/>
                </a:lnTo>
                <a:lnTo>
                  <a:pt x="1060" y="466"/>
                </a:lnTo>
                <a:lnTo>
                  <a:pt x="1056" y="468"/>
                </a:lnTo>
                <a:lnTo>
                  <a:pt x="1053" y="472"/>
                </a:lnTo>
                <a:lnTo>
                  <a:pt x="1051" y="483"/>
                </a:lnTo>
                <a:lnTo>
                  <a:pt x="1048" y="494"/>
                </a:lnTo>
                <a:lnTo>
                  <a:pt x="1044" y="498"/>
                </a:lnTo>
                <a:lnTo>
                  <a:pt x="1027" y="504"/>
                </a:lnTo>
                <a:lnTo>
                  <a:pt x="1024" y="502"/>
                </a:lnTo>
                <a:lnTo>
                  <a:pt x="1024" y="494"/>
                </a:lnTo>
                <a:lnTo>
                  <a:pt x="1022" y="492"/>
                </a:lnTo>
                <a:lnTo>
                  <a:pt x="1018" y="491"/>
                </a:lnTo>
                <a:lnTo>
                  <a:pt x="994" y="488"/>
                </a:lnTo>
                <a:lnTo>
                  <a:pt x="984" y="486"/>
                </a:lnTo>
                <a:lnTo>
                  <a:pt x="977" y="485"/>
                </a:lnTo>
                <a:lnTo>
                  <a:pt x="968" y="483"/>
                </a:lnTo>
                <a:lnTo>
                  <a:pt x="961" y="478"/>
                </a:lnTo>
                <a:lnTo>
                  <a:pt x="946" y="464"/>
                </a:lnTo>
                <a:lnTo>
                  <a:pt x="933" y="453"/>
                </a:lnTo>
                <a:lnTo>
                  <a:pt x="915" y="444"/>
                </a:lnTo>
                <a:lnTo>
                  <a:pt x="900" y="442"/>
                </a:lnTo>
                <a:lnTo>
                  <a:pt x="899" y="443"/>
                </a:lnTo>
                <a:lnTo>
                  <a:pt x="889" y="443"/>
                </a:lnTo>
                <a:lnTo>
                  <a:pt x="871" y="441"/>
                </a:lnTo>
                <a:lnTo>
                  <a:pt x="870" y="441"/>
                </a:lnTo>
                <a:lnTo>
                  <a:pt x="866" y="446"/>
                </a:lnTo>
                <a:lnTo>
                  <a:pt x="864" y="452"/>
                </a:lnTo>
                <a:lnTo>
                  <a:pt x="861" y="458"/>
                </a:lnTo>
                <a:lnTo>
                  <a:pt x="854" y="461"/>
                </a:lnTo>
                <a:lnTo>
                  <a:pt x="845" y="462"/>
                </a:lnTo>
                <a:lnTo>
                  <a:pt x="833" y="456"/>
                </a:lnTo>
                <a:lnTo>
                  <a:pt x="818" y="447"/>
                </a:lnTo>
                <a:lnTo>
                  <a:pt x="804" y="444"/>
                </a:lnTo>
                <a:lnTo>
                  <a:pt x="791" y="446"/>
                </a:lnTo>
                <a:lnTo>
                  <a:pt x="787" y="447"/>
                </a:lnTo>
                <a:lnTo>
                  <a:pt x="774" y="452"/>
                </a:lnTo>
                <a:lnTo>
                  <a:pt x="769" y="450"/>
                </a:lnTo>
                <a:lnTo>
                  <a:pt x="763" y="448"/>
                </a:lnTo>
                <a:lnTo>
                  <a:pt x="752" y="457"/>
                </a:lnTo>
                <a:lnTo>
                  <a:pt x="738" y="466"/>
                </a:lnTo>
                <a:lnTo>
                  <a:pt x="737" y="474"/>
                </a:lnTo>
                <a:lnTo>
                  <a:pt x="734" y="481"/>
                </a:lnTo>
                <a:lnTo>
                  <a:pt x="726" y="487"/>
                </a:lnTo>
                <a:lnTo>
                  <a:pt x="717" y="492"/>
                </a:lnTo>
                <a:lnTo>
                  <a:pt x="708" y="494"/>
                </a:lnTo>
                <a:lnTo>
                  <a:pt x="696" y="492"/>
                </a:lnTo>
                <a:lnTo>
                  <a:pt x="679" y="486"/>
                </a:lnTo>
                <a:lnTo>
                  <a:pt x="663" y="478"/>
                </a:lnTo>
                <a:lnTo>
                  <a:pt x="645" y="464"/>
                </a:lnTo>
                <a:lnTo>
                  <a:pt x="631" y="456"/>
                </a:lnTo>
                <a:lnTo>
                  <a:pt x="618" y="451"/>
                </a:lnTo>
                <a:lnTo>
                  <a:pt x="611" y="449"/>
                </a:lnTo>
                <a:lnTo>
                  <a:pt x="606" y="451"/>
                </a:lnTo>
                <a:lnTo>
                  <a:pt x="605" y="456"/>
                </a:lnTo>
                <a:lnTo>
                  <a:pt x="607" y="460"/>
                </a:lnTo>
                <a:lnTo>
                  <a:pt x="612" y="463"/>
                </a:lnTo>
                <a:lnTo>
                  <a:pt x="617" y="474"/>
                </a:lnTo>
                <a:lnTo>
                  <a:pt x="621" y="486"/>
                </a:lnTo>
                <a:lnTo>
                  <a:pt x="621" y="493"/>
                </a:lnTo>
                <a:lnTo>
                  <a:pt x="619" y="498"/>
                </a:lnTo>
                <a:lnTo>
                  <a:pt x="616" y="499"/>
                </a:lnTo>
                <a:lnTo>
                  <a:pt x="613" y="499"/>
                </a:lnTo>
                <a:lnTo>
                  <a:pt x="608" y="494"/>
                </a:lnTo>
                <a:lnTo>
                  <a:pt x="604" y="485"/>
                </a:lnTo>
                <a:lnTo>
                  <a:pt x="599" y="474"/>
                </a:lnTo>
                <a:lnTo>
                  <a:pt x="585" y="459"/>
                </a:lnTo>
                <a:lnTo>
                  <a:pt x="574" y="451"/>
                </a:lnTo>
                <a:lnTo>
                  <a:pt x="569" y="446"/>
                </a:lnTo>
                <a:lnTo>
                  <a:pt x="559" y="439"/>
                </a:lnTo>
                <a:lnTo>
                  <a:pt x="551" y="434"/>
                </a:lnTo>
                <a:lnTo>
                  <a:pt x="535" y="428"/>
                </a:lnTo>
                <a:lnTo>
                  <a:pt x="526" y="425"/>
                </a:lnTo>
                <a:lnTo>
                  <a:pt x="510" y="409"/>
                </a:lnTo>
                <a:lnTo>
                  <a:pt x="501" y="405"/>
                </a:lnTo>
                <a:lnTo>
                  <a:pt x="491" y="401"/>
                </a:lnTo>
                <a:lnTo>
                  <a:pt x="484" y="400"/>
                </a:lnTo>
                <a:lnTo>
                  <a:pt x="482" y="401"/>
                </a:lnTo>
                <a:lnTo>
                  <a:pt x="468" y="403"/>
                </a:lnTo>
                <a:lnTo>
                  <a:pt x="456" y="402"/>
                </a:lnTo>
                <a:lnTo>
                  <a:pt x="449" y="400"/>
                </a:lnTo>
                <a:lnTo>
                  <a:pt x="442" y="399"/>
                </a:lnTo>
                <a:lnTo>
                  <a:pt x="442" y="399"/>
                </a:lnTo>
                <a:lnTo>
                  <a:pt x="434" y="401"/>
                </a:lnTo>
                <a:lnTo>
                  <a:pt x="433" y="401"/>
                </a:lnTo>
                <a:lnTo>
                  <a:pt x="429" y="401"/>
                </a:lnTo>
                <a:lnTo>
                  <a:pt x="421" y="398"/>
                </a:lnTo>
                <a:lnTo>
                  <a:pt x="413" y="389"/>
                </a:lnTo>
                <a:lnTo>
                  <a:pt x="404" y="380"/>
                </a:lnTo>
                <a:lnTo>
                  <a:pt x="394" y="377"/>
                </a:lnTo>
                <a:lnTo>
                  <a:pt x="378" y="380"/>
                </a:lnTo>
                <a:lnTo>
                  <a:pt x="362" y="394"/>
                </a:lnTo>
                <a:lnTo>
                  <a:pt x="350" y="401"/>
                </a:lnTo>
                <a:lnTo>
                  <a:pt x="338" y="401"/>
                </a:lnTo>
                <a:lnTo>
                  <a:pt x="332" y="402"/>
                </a:lnTo>
                <a:lnTo>
                  <a:pt x="328" y="402"/>
                </a:lnTo>
                <a:lnTo>
                  <a:pt x="324" y="399"/>
                </a:lnTo>
                <a:lnTo>
                  <a:pt x="322" y="395"/>
                </a:lnTo>
                <a:lnTo>
                  <a:pt x="319" y="389"/>
                </a:lnTo>
                <a:lnTo>
                  <a:pt x="309" y="383"/>
                </a:lnTo>
                <a:lnTo>
                  <a:pt x="297" y="379"/>
                </a:lnTo>
                <a:lnTo>
                  <a:pt x="285" y="376"/>
                </a:lnTo>
                <a:lnTo>
                  <a:pt x="278" y="375"/>
                </a:lnTo>
                <a:lnTo>
                  <a:pt x="276" y="380"/>
                </a:lnTo>
                <a:lnTo>
                  <a:pt x="269" y="390"/>
                </a:lnTo>
                <a:lnTo>
                  <a:pt x="259" y="399"/>
                </a:lnTo>
                <a:lnTo>
                  <a:pt x="250" y="412"/>
                </a:lnTo>
                <a:lnTo>
                  <a:pt x="247" y="417"/>
                </a:lnTo>
                <a:lnTo>
                  <a:pt x="243" y="421"/>
                </a:lnTo>
                <a:lnTo>
                  <a:pt x="232" y="424"/>
                </a:lnTo>
                <a:lnTo>
                  <a:pt x="220" y="430"/>
                </a:lnTo>
                <a:lnTo>
                  <a:pt x="212" y="437"/>
                </a:lnTo>
                <a:lnTo>
                  <a:pt x="200" y="440"/>
                </a:lnTo>
                <a:lnTo>
                  <a:pt x="187" y="442"/>
                </a:lnTo>
                <a:lnTo>
                  <a:pt x="181" y="448"/>
                </a:lnTo>
                <a:lnTo>
                  <a:pt x="180" y="457"/>
                </a:lnTo>
                <a:lnTo>
                  <a:pt x="177" y="466"/>
                </a:lnTo>
                <a:lnTo>
                  <a:pt x="158" y="480"/>
                </a:lnTo>
                <a:lnTo>
                  <a:pt x="148" y="488"/>
                </a:lnTo>
                <a:lnTo>
                  <a:pt x="141" y="492"/>
                </a:lnTo>
                <a:lnTo>
                  <a:pt x="135" y="492"/>
                </a:lnTo>
                <a:lnTo>
                  <a:pt x="128" y="491"/>
                </a:lnTo>
                <a:lnTo>
                  <a:pt x="126" y="491"/>
                </a:lnTo>
                <a:lnTo>
                  <a:pt x="130" y="498"/>
                </a:lnTo>
                <a:lnTo>
                  <a:pt x="137" y="518"/>
                </a:lnTo>
                <a:lnTo>
                  <a:pt x="144" y="531"/>
                </a:lnTo>
                <a:lnTo>
                  <a:pt x="149" y="538"/>
                </a:lnTo>
                <a:lnTo>
                  <a:pt x="153" y="544"/>
                </a:lnTo>
                <a:lnTo>
                  <a:pt x="157" y="554"/>
                </a:lnTo>
                <a:lnTo>
                  <a:pt x="155" y="559"/>
                </a:lnTo>
                <a:lnTo>
                  <a:pt x="151" y="563"/>
                </a:lnTo>
                <a:lnTo>
                  <a:pt x="140" y="569"/>
                </a:lnTo>
                <a:lnTo>
                  <a:pt x="127" y="573"/>
                </a:lnTo>
                <a:lnTo>
                  <a:pt x="118" y="570"/>
                </a:lnTo>
                <a:lnTo>
                  <a:pt x="108" y="563"/>
                </a:lnTo>
                <a:lnTo>
                  <a:pt x="103" y="559"/>
                </a:lnTo>
                <a:lnTo>
                  <a:pt x="90" y="545"/>
                </a:lnTo>
                <a:lnTo>
                  <a:pt x="69" y="525"/>
                </a:lnTo>
                <a:lnTo>
                  <a:pt x="55" y="516"/>
                </a:lnTo>
                <a:lnTo>
                  <a:pt x="45" y="512"/>
                </a:lnTo>
                <a:lnTo>
                  <a:pt x="38" y="513"/>
                </a:lnTo>
                <a:lnTo>
                  <a:pt x="33" y="518"/>
                </a:lnTo>
                <a:lnTo>
                  <a:pt x="29" y="522"/>
                </a:lnTo>
                <a:lnTo>
                  <a:pt x="26" y="526"/>
                </a:lnTo>
                <a:lnTo>
                  <a:pt x="25" y="532"/>
                </a:lnTo>
                <a:lnTo>
                  <a:pt x="27" y="540"/>
                </a:lnTo>
                <a:lnTo>
                  <a:pt x="28" y="549"/>
                </a:lnTo>
                <a:lnTo>
                  <a:pt x="25" y="556"/>
                </a:lnTo>
                <a:lnTo>
                  <a:pt x="16" y="562"/>
                </a:lnTo>
                <a:lnTo>
                  <a:pt x="6" y="571"/>
                </a:lnTo>
                <a:lnTo>
                  <a:pt x="1" y="587"/>
                </a:lnTo>
                <a:lnTo>
                  <a:pt x="0" y="607"/>
                </a:lnTo>
                <a:lnTo>
                  <a:pt x="1" y="621"/>
                </a:lnTo>
                <a:lnTo>
                  <a:pt x="6" y="628"/>
                </a:lnTo>
                <a:lnTo>
                  <a:pt x="16" y="634"/>
                </a:lnTo>
                <a:lnTo>
                  <a:pt x="23" y="640"/>
                </a:lnTo>
                <a:lnTo>
                  <a:pt x="25" y="645"/>
                </a:lnTo>
                <a:lnTo>
                  <a:pt x="25" y="650"/>
                </a:lnTo>
                <a:lnTo>
                  <a:pt x="22" y="656"/>
                </a:lnTo>
                <a:lnTo>
                  <a:pt x="13" y="664"/>
                </a:lnTo>
                <a:lnTo>
                  <a:pt x="4" y="681"/>
                </a:lnTo>
                <a:lnTo>
                  <a:pt x="1" y="705"/>
                </a:lnTo>
                <a:lnTo>
                  <a:pt x="8" y="723"/>
                </a:lnTo>
                <a:lnTo>
                  <a:pt x="27" y="732"/>
                </a:lnTo>
                <a:lnTo>
                  <a:pt x="40" y="736"/>
                </a:lnTo>
                <a:lnTo>
                  <a:pt x="46" y="741"/>
                </a:lnTo>
                <a:lnTo>
                  <a:pt x="52" y="752"/>
                </a:lnTo>
                <a:lnTo>
                  <a:pt x="54" y="763"/>
                </a:lnTo>
                <a:lnTo>
                  <a:pt x="54" y="771"/>
                </a:lnTo>
                <a:lnTo>
                  <a:pt x="58" y="778"/>
                </a:lnTo>
                <a:lnTo>
                  <a:pt x="66" y="787"/>
                </a:lnTo>
                <a:lnTo>
                  <a:pt x="74" y="793"/>
                </a:lnTo>
                <a:lnTo>
                  <a:pt x="82" y="790"/>
                </a:lnTo>
                <a:lnTo>
                  <a:pt x="89" y="786"/>
                </a:lnTo>
                <a:lnTo>
                  <a:pt x="99" y="787"/>
                </a:lnTo>
                <a:lnTo>
                  <a:pt x="128" y="790"/>
                </a:lnTo>
                <a:lnTo>
                  <a:pt x="143" y="792"/>
                </a:lnTo>
                <a:lnTo>
                  <a:pt x="149" y="796"/>
                </a:lnTo>
                <a:lnTo>
                  <a:pt x="160" y="809"/>
                </a:lnTo>
                <a:lnTo>
                  <a:pt x="174" y="823"/>
                </a:lnTo>
                <a:lnTo>
                  <a:pt x="189" y="837"/>
                </a:lnTo>
                <a:lnTo>
                  <a:pt x="194" y="843"/>
                </a:lnTo>
                <a:lnTo>
                  <a:pt x="207" y="860"/>
                </a:lnTo>
                <a:lnTo>
                  <a:pt x="220" y="876"/>
                </a:lnTo>
                <a:lnTo>
                  <a:pt x="234" y="895"/>
                </a:lnTo>
                <a:lnTo>
                  <a:pt x="234" y="900"/>
                </a:lnTo>
                <a:lnTo>
                  <a:pt x="229" y="903"/>
                </a:lnTo>
                <a:lnTo>
                  <a:pt x="220" y="902"/>
                </a:lnTo>
                <a:lnTo>
                  <a:pt x="212" y="899"/>
                </a:lnTo>
                <a:lnTo>
                  <a:pt x="208" y="897"/>
                </a:lnTo>
                <a:lnTo>
                  <a:pt x="205" y="896"/>
                </a:lnTo>
                <a:lnTo>
                  <a:pt x="201" y="897"/>
                </a:lnTo>
                <a:lnTo>
                  <a:pt x="198" y="900"/>
                </a:lnTo>
                <a:lnTo>
                  <a:pt x="197" y="903"/>
                </a:lnTo>
                <a:lnTo>
                  <a:pt x="199" y="908"/>
                </a:lnTo>
                <a:lnTo>
                  <a:pt x="202" y="913"/>
                </a:lnTo>
                <a:lnTo>
                  <a:pt x="207" y="916"/>
                </a:lnTo>
                <a:lnTo>
                  <a:pt x="209" y="917"/>
                </a:lnTo>
                <a:lnTo>
                  <a:pt x="224" y="923"/>
                </a:lnTo>
                <a:lnTo>
                  <a:pt x="240" y="930"/>
                </a:lnTo>
                <a:lnTo>
                  <a:pt x="261" y="940"/>
                </a:lnTo>
                <a:lnTo>
                  <a:pt x="266" y="941"/>
                </a:lnTo>
                <a:lnTo>
                  <a:pt x="262" y="936"/>
                </a:lnTo>
                <a:lnTo>
                  <a:pt x="269" y="930"/>
                </a:lnTo>
                <a:lnTo>
                  <a:pt x="276" y="933"/>
                </a:lnTo>
                <a:lnTo>
                  <a:pt x="273" y="925"/>
                </a:lnTo>
                <a:lnTo>
                  <a:pt x="272" y="922"/>
                </a:lnTo>
                <a:lnTo>
                  <a:pt x="280" y="920"/>
                </a:lnTo>
                <a:lnTo>
                  <a:pt x="292" y="919"/>
                </a:lnTo>
                <a:lnTo>
                  <a:pt x="295" y="917"/>
                </a:lnTo>
                <a:lnTo>
                  <a:pt x="306" y="916"/>
                </a:lnTo>
                <a:lnTo>
                  <a:pt x="316" y="914"/>
                </a:lnTo>
                <a:lnTo>
                  <a:pt x="325" y="910"/>
                </a:lnTo>
                <a:lnTo>
                  <a:pt x="332" y="903"/>
                </a:lnTo>
                <a:lnTo>
                  <a:pt x="348" y="893"/>
                </a:lnTo>
                <a:lnTo>
                  <a:pt x="356" y="884"/>
                </a:lnTo>
                <a:lnTo>
                  <a:pt x="360" y="884"/>
                </a:lnTo>
                <a:lnTo>
                  <a:pt x="365" y="885"/>
                </a:lnTo>
                <a:lnTo>
                  <a:pt x="369" y="884"/>
                </a:lnTo>
                <a:lnTo>
                  <a:pt x="376" y="877"/>
                </a:lnTo>
                <a:lnTo>
                  <a:pt x="380" y="876"/>
                </a:lnTo>
                <a:lnTo>
                  <a:pt x="394" y="867"/>
                </a:lnTo>
                <a:lnTo>
                  <a:pt x="414" y="859"/>
                </a:lnTo>
                <a:lnTo>
                  <a:pt x="424" y="861"/>
                </a:lnTo>
                <a:lnTo>
                  <a:pt x="453" y="868"/>
                </a:lnTo>
                <a:lnTo>
                  <a:pt x="456" y="869"/>
                </a:lnTo>
                <a:lnTo>
                  <a:pt x="466" y="878"/>
                </a:lnTo>
                <a:lnTo>
                  <a:pt x="484" y="883"/>
                </a:lnTo>
                <a:lnTo>
                  <a:pt x="489" y="882"/>
                </a:lnTo>
                <a:lnTo>
                  <a:pt x="497" y="889"/>
                </a:lnTo>
                <a:lnTo>
                  <a:pt x="501" y="890"/>
                </a:lnTo>
                <a:lnTo>
                  <a:pt x="505" y="889"/>
                </a:lnTo>
                <a:lnTo>
                  <a:pt x="518" y="883"/>
                </a:lnTo>
                <a:lnTo>
                  <a:pt x="521" y="880"/>
                </a:lnTo>
                <a:lnTo>
                  <a:pt x="523" y="875"/>
                </a:lnTo>
                <a:lnTo>
                  <a:pt x="528" y="872"/>
                </a:lnTo>
                <a:lnTo>
                  <a:pt x="544" y="875"/>
                </a:lnTo>
                <a:lnTo>
                  <a:pt x="564" y="876"/>
                </a:lnTo>
                <a:lnTo>
                  <a:pt x="576" y="883"/>
                </a:lnTo>
                <a:lnTo>
                  <a:pt x="579" y="887"/>
                </a:lnTo>
                <a:lnTo>
                  <a:pt x="589" y="899"/>
                </a:lnTo>
                <a:lnTo>
                  <a:pt x="593" y="906"/>
                </a:lnTo>
                <a:lnTo>
                  <a:pt x="591" y="913"/>
                </a:lnTo>
                <a:lnTo>
                  <a:pt x="587" y="919"/>
                </a:lnTo>
                <a:lnTo>
                  <a:pt x="587" y="926"/>
                </a:lnTo>
                <a:lnTo>
                  <a:pt x="593" y="933"/>
                </a:lnTo>
                <a:lnTo>
                  <a:pt x="600" y="956"/>
                </a:lnTo>
                <a:lnTo>
                  <a:pt x="597" y="980"/>
                </a:lnTo>
                <a:lnTo>
                  <a:pt x="587" y="1000"/>
                </a:lnTo>
                <a:lnTo>
                  <a:pt x="582" y="1021"/>
                </a:lnTo>
                <a:lnTo>
                  <a:pt x="590" y="1029"/>
                </a:lnTo>
                <a:lnTo>
                  <a:pt x="613" y="1039"/>
                </a:lnTo>
                <a:lnTo>
                  <a:pt x="624" y="1047"/>
                </a:lnTo>
                <a:lnTo>
                  <a:pt x="615" y="1050"/>
                </a:lnTo>
                <a:lnTo>
                  <a:pt x="600" y="1049"/>
                </a:lnTo>
                <a:lnTo>
                  <a:pt x="587" y="1046"/>
                </a:lnTo>
                <a:lnTo>
                  <a:pt x="566" y="1039"/>
                </a:lnTo>
                <a:lnTo>
                  <a:pt x="557" y="1039"/>
                </a:lnTo>
                <a:lnTo>
                  <a:pt x="525" y="1040"/>
                </a:lnTo>
                <a:lnTo>
                  <a:pt x="497" y="1039"/>
                </a:lnTo>
                <a:lnTo>
                  <a:pt x="482" y="1046"/>
                </a:lnTo>
                <a:lnTo>
                  <a:pt x="471" y="1045"/>
                </a:lnTo>
                <a:lnTo>
                  <a:pt x="466" y="1053"/>
                </a:lnTo>
                <a:lnTo>
                  <a:pt x="464" y="1058"/>
                </a:lnTo>
                <a:lnTo>
                  <a:pt x="462" y="1069"/>
                </a:lnTo>
                <a:lnTo>
                  <a:pt x="456" y="1078"/>
                </a:lnTo>
                <a:lnTo>
                  <a:pt x="448" y="1092"/>
                </a:lnTo>
                <a:lnTo>
                  <a:pt x="446" y="1098"/>
                </a:lnTo>
                <a:lnTo>
                  <a:pt x="448" y="1105"/>
                </a:lnTo>
                <a:lnTo>
                  <a:pt x="452" y="1110"/>
                </a:lnTo>
                <a:lnTo>
                  <a:pt x="468" y="1120"/>
                </a:lnTo>
                <a:lnTo>
                  <a:pt x="478" y="1131"/>
                </a:lnTo>
                <a:lnTo>
                  <a:pt x="483" y="1133"/>
                </a:lnTo>
                <a:lnTo>
                  <a:pt x="488" y="1132"/>
                </a:lnTo>
                <a:lnTo>
                  <a:pt x="494" y="1135"/>
                </a:lnTo>
                <a:lnTo>
                  <a:pt x="499" y="1140"/>
                </a:lnTo>
                <a:lnTo>
                  <a:pt x="485" y="1139"/>
                </a:lnTo>
                <a:lnTo>
                  <a:pt x="479" y="1140"/>
                </a:lnTo>
                <a:lnTo>
                  <a:pt x="469" y="1143"/>
                </a:lnTo>
                <a:lnTo>
                  <a:pt x="463" y="1142"/>
                </a:lnTo>
                <a:lnTo>
                  <a:pt x="457" y="1140"/>
                </a:lnTo>
                <a:lnTo>
                  <a:pt x="439" y="1130"/>
                </a:lnTo>
                <a:lnTo>
                  <a:pt x="421" y="1129"/>
                </a:lnTo>
                <a:lnTo>
                  <a:pt x="400" y="1130"/>
                </a:lnTo>
                <a:lnTo>
                  <a:pt x="392" y="1135"/>
                </a:lnTo>
                <a:lnTo>
                  <a:pt x="390" y="1140"/>
                </a:lnTo>
                <a:lnTo>
                  <a:pt x="390" y="1147"/>
                </a:lnTo>
                <a:lnTo>
                  <a:pt x="391" y="1153"/>
                </a:lnTo>
                <a:lnTo>
                  <a:pt x="394" y="1158"/>
                </a:lnTo>
                <a:lnTo>
                  <a:pt x="400" y="1161"/>
                </a:lnTo>
                <a:lnTo>
                  <a:pt x="412" y="1164"/>
                </a:lnTo>
                <a:lnTo>
                  <a:pt x="432" y="1167"/>
                </a:lnTo>
                <a:lnTo>
                  <a:pt x="441" y="1171"/>
                </a:lnTo>
                <a:lnTo>
                  <a:pt x="446" y="1175"/>
                </a:lnTo>
                <a:lnTo>
                  <a:pt x="459" y="1199"/>
                </a:lnTo>
                <a:lnTo>
                  <a:pt x="474" y="1221"/>
                </a:lnTo>
                <a:lnTo>
                  <a:pt x="483" y="1232"/>
                </a:lnTo>
                <a:lnTo>
                  <a:pt x="493" y="1239"/>
                </a:lnTo>
                <a:lnTo>
                  <a:pt x="496" y="1244"/>
                </a:lnTo>
                <a:lnTo>
                  <a:pt x="500" y="1249"/>
                </a:lnTo>
                <a:lnTo>
                  <a:pt x="502" y="1255"/>
                </a:lnTo>
                <a:lnTo>
                  <a:pt x="503" y="1262"/>
                </a:lnTo>
                <a:lnTo>
                  <a:pt x="504" y="1275"/>
                </a:lnTo>
                <a:lnTo>
                  <a:pt x="505" y="1280"/>
                </a:lnTo>
                <a:lnTo>
                  <a:pt x="511" y="1281"/>
                </a:lnTo>
                <a:lnTo>
                  <a:pt x="525" y="1281"/>
                </a:lnTo>
                <a:lnTo>
                  <a:pt x="534" y="1282"/>
                </a:lnTo>
                <a:lnTo>
                  <a:pt x="542" y="1288"/>
                </a:lnTo>
                <a:lnTo>
                  <a:pt x="551" y="1299"/>
                </a:lnTo>
                <a:lnTo>
                  <a:pt x="555" y="1304"/>
                </a:lnTo>
                <a:lnTo>
                  <a:pt x="558" y="1309"/>
                </a:lnTo>
                <a:lnTo>
                  <a:pt x="564" y="1313"/>
                </a:lnTo>
                <a:lnTo>
                  <a:pt x="570" y="1315"/>
                </a:lnTo>
                <a:lnTo>
                  <a:pt x="574" y="1314"/>
                </a:lnTo>
                <a:lnTo>
                  <a:pt x="579" y="1312"/>
                </a:lnTo>
                <a:lnTo>
                  <a:pt x="589" y="1313"/>
                </a:lnTo>
                <a:lnTo>
                  <a:pt x="598" y="1320"/>
                </a:lnTo>
                <a:lnTo>
                  <a:pt x="602" y="1318"/>
                </a:lnTo>
                <a:lnTo>
                  <a:pt x="612" y="1317"/>
                </a:lnTo>
                <a:lnTo>
                  <a:pt x="617" y="1318"/>
                </a:lnTo>
                <a:lnTo>
                  <a:pt x="622" y="1319"/>
                </a:lnTo>
                <a:lnTo>
                  <a:pt x="627" y="1324"/>
                </a:lnTo>
                <a:lnTo>
                  <a:pt x="634" y="1345"/>
                </a:lnTo>
                <a:lnTo>
                  <a:pt x="635" y="1358"/>
                </a:lnTo>
                <a:lnTo>
                  <a:pt x="633" y="1368"/>
                </a:lnTo>
                <a:lnTo>
                  <a:pt x="630" y="1379"/>
                </a:lnTo>
                <a:lnTo>
                  <a:pt x="628" y="1393"/>
                </a:lnTo>
                <a:lnTo>
                  <a:pt x="629" y="1399"/>
                </a:lnTo>
                <a:lnTo>
                  <a:pt x="633" y="1415"/>
                </a:lnTo>
                <a:lnTo>
                  <a:pt x="637" y="1426"/>
                </a:lnTo>
                <a:lnTo>
                  <a:pt x="652" y="1409"/>
                </a:lnTo>
                <a:lnTo>
                  <a:pt x="664" y="1397"/>
                </a:lnTo>
                <a:lnTo>
                  <a:pt x="676" y="1390"/>
                </a:lnTo>
                <a:lnTo>
                  <a:pt x="679" y="1388"/>
                </a:lnTo>
                <a:lnTo>
                  <a:pt x="695" y="1382"/>
                </a:lnTo>
                <a:lnTo>
                  <a:pt x="715" y="1377"/>
                </a:lnTo>
                <a:lnTo>
                  <a:pt x="730" y="1372"/>
                </a:lnTo>
                <a:lnTo>
                  <a:pt x="751" y="1369"/>
                </a:lnTo>
                <a:lnTo>
                  <a:pt x="758" y="1368"/>
                </a:lnTo>
                <a:lnTo>
                  <a:pt x="768" y="1368"/>
                </a:lnTo>
                <a:lnTo>
                  <a:pt x="777" y="1371"/>
                </a:lnTo>
                <a:lnTo>
                  <a:pt x="782" y="1375"/>
                </a:lnTo>
                <a:lnTo>
                  <a:pt x="801" y="1385"/>
                </a:lnTo>
                <a:lnTo>
                  <a:pt x="821" y="1396"/>
                </a:lnTo>
                <a:lnTo>
                  <a:pt x="839" y="1407"/>
                </a:lnTo>
                <a:lnTo>
                  <a:pt x="845" y="1412"/>
                </a:lnTo>
                <a:lnTo>
                  <a:pt x="848" y="1418"/>
                </a:lnTo>
                <a:lnTo>
                  <a:pt x="851" y="1423"/>
                </a:lnTo>
                <a:lnTo>
                  <a:pt x="868" y="1441"/>
                </a:lnTo>
                <a:lnTo>
                  <a:pt x="874" y="1449"/>
                </a:lnTo>
                <a:lnTo>
                  <a:pt x="884" y="1461"/>
                </a:lnTo>
                <a:lnTo>
                  <a:pt x="891" y="1466"/>
                </a:lnTo>
                <a:lnTo>
                  <a:pt x="898" y="1472"/>
                </a:lnTo>
                <a:lnTo>
                  <a:pt x="903" y="1478"/>
                </a:lnTo>
                <a:lnTo>
                  <a:pt x="908" y="1480"/>
                </a:lnTo>
                <a:lnTo>
                  <a:pt x="915" y="1481"/>
                </a:lnTo>
                <a:lnTo>
                  <a:pt x="926" y="1479"/>
                </a:lnTo>
                <a:lnTo>
                  <a:pt x="939" y="1476"/>
                </a:lnTo>
                <a:lnTo>
                  <a:pt x="947" y="1475"/>
                </a:lnTo>
                <a:lnTo>
                  <a:pt x="951" y="1475"/>
                </a:lnTo>
                <a:lnTo>
                  <a:pt x="946" y="1450"/>
                </a:lnTo>
                <a:lnTo>
                  <a:pt x="941" y="1426"/>
                </a:lnTo>
                <a:lnTo>
                  <a:pt x="936" y="1402"/>
                </a:lnTo>
                <a:lnTo>
                  <a:pt x="931" y="1379"/>
                </a:lnTo>
                <a:lnTo>
                  <a:pt x="926" y="1354"/>
                </a:lnTo>
                <a:lnTo>
                  <a:pt x="921" y="1330"/>
                </a:lnTo>
                <a:lnTo>
                  <a:pt x="916" y="1307"/>
                </a:lnTo>
                <a:lnTo>
                  <a:pt x="910" y="1282"/>
                </a:lnTo>
                <a:lnTo>
                  <a:pt x="905" y="1258"/>
                </a:lnTo>
                <a:lnTo>
                  <a:pt x="900" y="1235"/>
                </a:lnTo>
                <a:lnTo>
                  <a:pt x="895" y="1211"/>
                </a:lnTo>
                <a:lnTo>
                  <a:pt x="890" y="1187"/>
                </a:lnTo>
                <a:lnTo>
                  <a:pt x="884" y="1163"/>
                </a:lnTo>
                <a:lnTo>
                  <a:pt x="879" y="1139"/>
                </a:lnTo>
                <a:lnTo>
                  <a:pt x="874" y="1115"/>
                </a:lnTo>
                <a:lnTo>
                  <a:pt x="869" y="1091"/>
                </a:lnTo>
                <a:lnTo>
                  <a:pt x="879" y="1079"/>
                </a:lnTo>
                <a:lnTo>
                  <a:pt x="891" y="1076"/>
                </a:lnTo>
                <a:lnTo>
                  <a:pt x="903" y="1072"/>
                </a:lnTo>
                <a:lnTo>
                  <a:pt x="918" y="1068"/>
                </a:lnTo>
                <a:lnTo>
                  <a:pt x="934" y="1063"/>
                </a:lnTo>
                <a:lnTo>
                  <a:pt x="948" y="1059"/>
                </a:lnTo>
                <a:lnTo>
                  <a:pt x="964" y="1054"/>
                </a:lnTo>
                <a:lnTo>
                  <a:pt x="977" y="1050"/>
                </a:lnTo>
                <a:lnTo>
                  <a:pt x="989" y="1047"/>
                </a:lnTo>
                <a:lnTo>
                  <a:pt x="1005" y="1042"/>
                </a:lnTo>
                <a:lnTo>
                  <a:pt x="1028" y="1035"/>
                </a:lnTo>
                <a:lnTo>
                  <a:pt x="1041" y="1032"/>
                </a:lnTo>
                <a:lnTo>
                  <a:pt x="1054" y="1028"/>
                </a:lnTo>
                <a:lnTo>
                  <a:pt x="1067" y="1024"/>
                </a:lnTo>
                <a:lnTo>
                  <a:pt x="1076" y="1023"/>
                </a:lnTo>
                <a:lnTo>
                  <a:pt x="1087" y="1028"/>
                </a:lnTo>
                <a:lnTo>
                  <a:pt x="1100" y="1035"/>
                </a:lnTo>
                <a:lnTo>
                  <a:pt x="1113" y="1042"/>
                </a:lnTo>
                <a:lnTo>
                  <a:pt x="1127" y="1050"/>
                </a:lnTo>
                <a:lnTo>
                  <a:pt x="1140" y="1056"/>
                </a:lnTo>
                <a:lnTo>
                  <a:pt x="1153" y="1063"/>
                </a:lnTo>
                <a:lnTo>
                  <a:pt x="1167" y="1070"/>
                </a:lnTo>
                <a:lnTo>
                  <a:pt x="1181" y="1077"/>
                </a:lnTo>
                <a:lnTo>
                  <a:pt x="1194" y="1092"/>
                </a:lnTo>
                <a:lnTo>
                  <a:pt x="1207" y="1099"/>
                </a:lnTo>
                <a:lnTo>
                  <a:pt x="1220" y="1106"/>
                </a:lnTo>
                <a:lnTo>
                  <a:pt x="1234" y="1113"/>
                </a:lnTo>
                <a:lnTo>
                  <a:pt x="1248" y="1119"/>
                </a:lnTo>
                <a:lnTo>
                  <a:pt x="1261" y="1127"/>
                </a:lnTo>
                <a:lnTo>
                  <a:pt x="1275" y="1134"/>
                </a:lnTo>
                <a:lnTo>
                  <a:pt x="1288" y="1141"/>
                </a:lnTo>
                <a:lnTo>
                  <a:pt x="1301" y="1148"/>
                </a:lnTo>
                <a:lnTo>
                  <a:pt x="1314" y="1154"/>
                </a:lnTo>
                <a:lnTo>
                  <a:pt x="1321" y="1159"/>
                </a:lnTo>
                <a:lnTo>
                  <a:pt x="1326" y="1169"/>
                </a:lnTo>
                <a:lnTo>
                  <a:pt x="1333" y="1177"/>
                </a:lnTo>
                <a:lnTo>
                  <a:pt x="1345" y="1186"/>
                </a:lnTo>
                <a:lnTo>
                  <a:pt x="1357" y="1195"/>
                </a:lnTo>
                <a:lnTo>
                  <a:pt x="1372" y="1207"/>
                </a:lnTo>
                <a:lnTo>
                  <a:pt x="1382" y="1216"/>
                </a:lnTo>
                <a:lnTo>
                  <a:pt x="1393" y="1225"/>
                </a:lnTo>
                <a:lnTo>
                  <a:pt x="1411" y="1239"/>
                </a:lnTo>
                <a:lnTo>
                  <a:pt x="1422" y="1248"/>
                </a:lnTo>
                <a:lnTo>
                  <a:pt x="1429" y="1248"/>
                </a:lnTo>
                <a:lnTo>
                  <a:pt x="1442" y="1246"/>
                </a:lnTo>
                <a:lnTo>
                  <a:pt x="1461" y="1243"/>
                </a:lnTo>
                <a:lnTo>
                  <a:pt x="1475" y="1241"/>
                </a:lnTo>
                <a:lnTo>
                  <a:pt x="1493" y="1238"/>
                </a:lnTo>
                <a:lnTo>
                  <a:pt x="1510" y="1236"/>
                </a:lnTo>
                <a:lnTo>
                  <a:pt x="1523" y="1234"/>
                </a:lnTo>
                <a:lnTo>
                  <a:pt x="1544" y="1235"/>
                </a:lnTo>
                <a:lnTo>
                  <a:pt x="1565" y="1237"/>
                </a:lnTo>
                <a:lnTo>
                  <a:pt x="1580" y="1238"/>
                </a:lnTo>
                <a:lnTo>
                  <a:pt x="1594" y="1239"/>
                </a:lnTo>
                <a:lnTo>
                  <a:pt x="1611" y="1240"/>
                </a:lnTo>
                <a:lnTo>
                  <a:pt x="1620" y="1241"/>
                </a:lnTo>
                <a:lnTo>
                  <a:pt x="1631" y="1242"/>
                </a:lnTo>
                <a:lnTo>
                  <a:pt x="1635" y="1240"/>
                </a:lnTo>
                <a:lnTo>
                  <a:pt x="1644" y="1235"/>
                </a:lnTo>
                <a:lnTo>
                  <a:pt x="1652" y="1231"/>
                </a:lnTo>
                <a:lnTo>
                  <a:pt x="1660" y="1227"/>
                </a:lnTo>
                <a:lnTo>
                  <a:pt x="1667" y="1225"/>
                </a:lnTo>
                <a:lnTo>
                  <a:pt x="1677" y="1232"/>
                </a:lnTo>
                <a:lnTo>
                  <a:pt x="1686" y="1239"/>
                </a:lnTo>
                <a:lnTo>
                  <a:pt x="1696" y="1247"/>
                </a:lnTo>
                <a:lnTo>
                  <a:pt x="1706" y="1255"/>
                </a:lnTo>
                <a:lnTo>
                  <a:pt x="1716" y="1260"/>
                </a:lnTo>
                <a:lnTo>
                  <a:pt x="1729" y="1266"/>
                </a:lnTo>
                <a:lnTo>
                  <a:pt x="1738" y="1277"/>
                </a:lnTo>
                <a:lnTo>
                  <a:pt x="1751" y="1293"/>
                </a:lnTo>
                <a:lnTo>
                  <a:pt x="1759" y="1302"/>
                </a:lnTo>
                <a:lnTo>
                  <a:pt x="1767" y="1312"/>
                </a:lnTo>
                <a:lnTo>
                  <a:pt x="1774" y="1308"/>
                </a:lnTo>
                <a:lnTo>
                  <a:pt x="1782" y="1304"/>
                </a:lnTo>
                <a:lnTo>
                  <a:pt x="1789" y="1300"/>
                </a:lnTo>
                <a:lnTo>
                  <a:pt x="1792" y="1312"/>
                </a:lnTo>
                <a:lnTo>
                  <a:pt x="1794" y="1323"/>
                </a:lnTo>
                <a:lnTo>
                  <a:pt x="1797" y="1340"/>
                </a:lnTo>
                <a:lnTo>
                  <a:pt x="1799" y="1354"/>
                </a:lnTo>
                <a:lnTo>
                  <a:pt x="1800" y="1370"/>
                </a:lnTo>
                <a:lnTo>
                  <a:pt x="1804" y="1383"/>
                </a:lnTo>
                <a:lnTo>
                  <a:pt x="1807" y="1394"/>
                </a:lnTo>
                <a:lnTo>
                  <a:pt x="1809" y="1403"/>
                </a:lnTo>
                <a:lnTo>
                  <a:pt x="1825" y="1403"/>
                </a:lnTo>
                <a:lnTo>
                  <a:pt x="1836" y="1404"/>
                </a:lnTo>
                <a:lnTo>
                  <a:pt x="1851" y="1404"/>
                </a:lnTo>
                <a:lnTo>
                  <a:pt x="1855" y="1415"/>
                </a:lnTo>
                <a:lnTo>
                  <a:pt x="1861" y="1430"/>
                </a:lnTo>
                <a:lnTo>
                  <a:pt x="1868" y="1444"/>
                </a:lnTo>
                <a:lnTo>
                  <a:pt x="1873" y="1457"/>
                </a:lnTo>
                <a:lnTo>
                  <a:pt x="1881" y="1472"/>
                </a:lnTo>
                <a:lnTo>
                  <a:pt x="1886" y="1480"/>
                </a:lnTo>
                <a:lnTo>
                  <a:pt x="1891" y="1490"/>
                </a:lnTo>
                <a:lnTo>
                  <a:pt x="1895" y="1492"/>
                </a:lnTo>
                <a:lnTo>
                  <a:pt x="1901" y="1494"/>
                </a:lnTo>
                <a:lnTo>
                  <a:pt x="1920" y="1493"/>
                </a:lnTo>
                <a:lnTo>
                  <a:pt x="1936" y="1492"/>
                </a:lnTo>
                <a:lnTo>
                  <a:pt x="1949" y="1491"/>
                </a:lnTo>
                <a:lnTo>
                  <a:pt x="1962" y="1490"/>
                </a:lnTo>
                <a:lnTo>
                  <a:pt x="1981" y="1489"/>
                </a:lnTo>
                <a:lnTo>
                  <a:pt x="1987" y="1491"/>
                </a:lnTo>
                <a:lnTo>
                  <a:pt x="1992" y="1490"/>
                </a:lnTo>
                <a:lnTo>
                  <a:pt x="1998" y="1488"/>
                </a:lnTo>
                <a:lnTo>
                  <a:pt x="2004" y="1495"/>
                </a:lnTo>
                <a:lnTo>
                  <a:pt x="2008" y="1498"/>
                </a:lnTo>
                <a:lnTo>
                  <a:pt x="2012" y="1502"/>
                </a:lnTo>
                <a:lnTo>
                  <a:pt x="2017" y="1506"/>
                </a:lnTo>
                <a:lnTo>
                  <a:pt x="2017" y="1513"/>
                </a:lnTo>
                <a:lnTo>
                  <a:pt x="2017" y="1523"/>
                </a:lnTo>
                <a:lnTo>
                  <a:pt x="2018" y="1528"/>
                </a:lnTo>
                <a:lnTo>
                  <a:pt x="2025" y="1534"/>
                </a:lnTo>
                <a:lnTo>
                  <a:pt x="2030" y="1539"/>
                </a:lnTo>
                <a:lnTo>
                  <a:pt x="2043" y="1546"/>
                </a:lnTo>
                <a:lnTo>
                  <a:pt x="2055" y="1549"/>
                </a:lnTo>
                <a:lnTo>
                  <a:pt x="2063" y="1551"/>
                </a:lnTo>
                <a:lnTo>
                  <a:pt x="2069" y="1549"/>
                </a:lnTo>
                <a:lnTo>
                  <a:pt x="2070" y="1545"/>
                </a:lnTo>
                <a:lnTo>
                  <a:pt x="2068" y="1540"/>
                </a:lnTo>
                <a:lnTo>
                  <a:pt x="2064" y="1533"/>
                </a:lnTo>
                <a:lnTo>
                  <a:pt x="2062" y="1526"/>
                </a:lnTo>
                <a:lnTo>
                  <a:pt x="2063" y="1521"/>
                </a:lnTo>
                <a:lnTo>
                  <a:pt x="2068" y="1513"/>
                </a:lnTo>
                <a:lnTo>
                  <a:pt x="2072" y="1504"/>
                </a:lnTo>
                <a:lnTo>
                  <a:pt x="2080" y="1496"/>
                </a:lnTo>
                <a:lnTo>
                  <a:pt x="2089" y="1487"/>
                </a:lnTo>
                <a:lnTo>
                  <a:pt x="2093" y="1481"/>
                </a:lnTo>
                <a:lnTo>
                  <a:pt x="2092" y="1470"/>
                </a:lnTo>
                <a:lnTo>
                  <a:pt x="2098" y="1464"/>
                </a:lnTo>
                <a:lnTo>
                  <a:pt x="2105" y="1461"/>
                </a:lnTo>
                <a:lnTo>
                  <a:pt x="2114" y="1457"/>
                </a:lnTo>
                <a:lnTo>
                  <a:pt x="2116" y="1451"/>
                </a:lnTo>
                <a:lnTo>
                  <a:pt x="2129" y="1442"/>
                </a:lnTo>
                <a:lnTo>
                  <a:pt x="2136" y="1438"/>
                </a:lnTo>
                <a:lnTo>
                  <a:pt x="2146" y="1435"/>
                </a:lnTo>
                <a:lnTo>
                  <a:pt x="2159" y="1429"/>
                </a:lnTo>
                <a:lnTo>
                  <a:pt x="2169" y="1422"/>
                </a:lnTo>
                <a:lnTo>
                  <a:pt x="2177" y="1409"/>
                </a:lnTo>
                <a:lnTo>
                  <a:pt x="2183" y="1401"/>
                </a:lnTo>
                <a:lnTo>
                  <a:pt x="2189" y="1395"/>
                </a:lnTo>
                <a:lnTo>
                  <a:pt x="2195" y="1395"/>
                </a:lnTo>
                <a:lnTo>
                  <a:pt x="2201" y="1400"/>
                </a:lnTo>
                <a:lnTo>
                  <a:pt x="2205" y="1400"/>
                </a:lnTo>
                <a:lnTo>
                  <a:pt x="2207" y="1398"/>
                </a:lnTo>
                <a:lnTo>
                  <a:pt x="2210" y="1392"/>
                </a:lnTo>
                <a:lnTo>
                  <a:pt x="2213" y="1386"/>
                </a:lnTo>
                <a:lnTo>
                  <a:pt x="2217" y="1384"/>
                </a:lnTo>
                <a:lnTo>
                  <a:pt x="2225" y="1382"/>
                </a:lnTo>
                <a:lnTo>
                  <a:pt x="2231" y="1378"/>
                </a:lnTo>
                <a:lnTo>
                  <a:pt x="2225" y="1372"/>
                </a:lnTo>
                <a:lnTo>
                  <a:pt x="2224" y="1367"/>
                </a:lnTo>
                <a:lnTo>
                  <a:pt x="2226" y="1359"/>
                </a:lnTo>
                <a:lnTo>
                  <a:pt x="2230" y="1355"/>
                </a:lnTo>
                <a:lnTo>
                  <a:pt x="2229" y="1347"/>
                </a:lnTo>
                <a:lnTo>
                  <a:pt x="2234" y="1342"/>
                </a:lnTo>
                <a:lnTo>
                  <a:pt x="2238" y="1334"/>
                </a:lnTo>
                <a:lnTo>
                  <a:pt x="2243" y="1327"/>
                </a:lnTo>
                <a:lnTo>
                  <a:pt x="2256" y="1322"/>
                </a:lnTo>
                <a:lnTo>
                  <a:pt x="2264" y="1323"/>
                </a:lnTo>
                <a:lnTo>
                  <a:pt x="2271" y="1322"/>
                </a:lnTo>
                <a:lnTo>
                  <a:pt x="2282" y="1318"/>
                </a:lnTo>
                <a:lnTo>
                  <a:pt x="2284" y="1318"/>
                </a:lnTo>
                <a:lnTo>
                  <a:pt x="2290" y="1318"/>
                </a:lnTo>
                <a:lnTo>
                  <a:pt x="2321" y="1324"/>
                </a:lnTo>
                <a:lnTo>
                  <a:pt x="2331" y="1324"/>
                </a:lnTo>
                <a:lnTo>
                  <a:pt x="2356" y="1333"/>
                </a:lnTo>
                <a:lnTo>
                  <a:pt x="2367" y="1334"/>
                </a:lnTo>
                <a:lnTo>
                  <a:pt x="2376" y="1337"/>
                </a:lnTo>
                <a:lnTo>
                  <a:pt x="2381" y="1340"/>
                </a:lnTo>
                <a:lnTo>
                  <a:pt x="2387" y="1345"/>
                </a:lnTo>
                <a:lnTo>
                  <a:pt x="2417" y="1348"/>
                </a:lnTo>
                <a:lnTo>
                  <a:pt x="2426" y="1351"/>
                </a:lnTo>
                <a:lnTo>
                  <a:pt x="2430" y="1354"/>
                </a:lnTo>
                <a:lnTo>
                  <a:pt x="2439" y="1359"/>
                </a:lnTo>
                <a:lnTo>
                  <a:pt x="2446" y="1360"/>
                </a:lnTo>
                <a:lnTo>
                  <a:pt x="2435" y="1341"/>
                </a:lnTo>
                <a:lnTo>
                  <a:pt x="2434" y="1330"/>
                </a:lnTo>
                <a:lnTo>
                  <a:pt x="2434" y="1299"/>
                </a:lnTo>
                <a:lnTo>
                  <a:pt x="2437" y="1294"/>
                </a:lnTo>
                <a:lnTo>
                  <a:pt x="2445" y="1289"/>
                </a:lnTo>
                <a:lnTo>
                  <a:pt x="2459" y="1285"/>
                </a:lnTo>
                <a:lnTo>
                  <a:pt x="2463" y="1278"/>
                </a:lnTo>
                <a:lnTo>
                  <a:pt x="2474" y="1279"/>
                </a:lnTo>
                <a:lnTo>
                  <a:pt x="2479" y="1278"/>
                </a:lnTo>
                <a:lnTo>
                  <a:pt x="2482" y="1277"/>
                </a:lnTo>
                <a:lnTo>
                  <a:pt x="2483" y="1274"/>
                </a:lnTo>
                <a:lnTo>
                  <a:pt x="2498" y="1280"/>
                </a:lnTo>
                <a:lnTo>
                  <a:pt x="2524" y="1294"/>
                </a:lnTo>
                <a:lnTo>
                  <a:pt x="2544" y="1302"/>
                </a:lnTo>
                <a:lnTo>
                  <a:pt x="2566" y="1309"/>
                </a:lnTo>
                <a:lnTo>
                  <a:pt x="2596" y="1316"/>
                </a:lnTo>
                <a:lnTo>
                  <a:pt x="2620" y="1319"/>
                </a:lnTo>
                <a:lnTo>
                  <a:pt x="2624" y="1317"/>
                </a:lnTo>
                <a:lnTo>
                  <a:pt x="2630" y="1306"/>
                </a:lnTo>
                <a:lnTo>
                  <a:pt x="2634" y="1306"/>
                </a:lnTo>
                <a:lnTo>
                  <a:pt x="2642" y="1307"/>
                </a:lnTo>
                <a:lnTo>
                  <a:pt x="2667" y="1307"/>
                </a:lnTo>
                <a:lnTo>
                  <a:pt x="2692" y="1308"/>
                </a:lnTo>
                <a:lnTo>
                  <a:pt x="2704" y="1307"/>
                </a:lnTo>
                <a:lnTo>
                  <a:pt x="2728" y="1302"/>
                </a:lnTo>
                <a:lnTo>
                  <a:pt x="2732" y="1302"/>
                </a:lnTo>
                <a:lnTo>
                  <a:pt x="2738" y="1302"/>
                </a:lnTo>
                <a:lnTo>
                  <a:pt x="2755" y="1308"/>
                </a:lnTo>
                <a:lnTo>
                  <a:pt x="2767" y="1309"/>
                </a:lnTo>
                <a:lnTo>
                  <a:pt x="2774" y="1309"/>
                </a:lnTo>
                <a:lnTo>
                  <a:pt x="2780" y="1310"/>
                </a:lnTo>
                <a:lnTo>
                  <a:pt x="2789" y="1309"/>
                </a:lnTo>
                <a:lnTo>
                  <a:pt x="2805" y="1310"/>
                </a:lnTo>
                <a:lnTo>
                  <a:pt x="2825" y="1314"/>
                </a:lnTo>
                <a:lnTo>
                  <a:pt x="2848" y="1313"/>
                </a:lnTo>
                <a:lnTo>
                  <a:pt x="2855" y="1313"/>
                </a:lnTo>
                <a:lnTo>
                  <a:pt x="2869" y="1313"/>
                </a:lnTo>
                <a:lnTo>
                  <a:pt x="2880" y="1317"/>
                </a:lnTo>
                <a:lnTo>
                  <a:pt x="2894" y="1321"/>
                </a:lnTo>
                <a:lnTo>
                  <a:pt x="2902" y="1323"/>
                </a:lnTo>
                <a:lnTo>
                  <a:pt x="2908" y="1323"/>
                </a:lnTo>
                <a:lnTo>
                  <a:pt x="2918" y="1324"/>
                </a:lnTo>
                <a:lnTo>
                  <a:pt x="2923" y="1322"/>
                </a:lnTo>
                <a:lnTo>
                  <a:pt x="2927" y="1324"/>
                </a:lnTo>
                <a:lnTo>
                  <a:pt x="2933" y="1334"/>
                </a:lnTo>
                <a:lnTo>
                  <a:pt x="2944" y="1340"/>
                </a:lnTo>
                <a:lnTo>
                  <a:pt x="2952" y="1346"/>
                </a:lnTo>
                <a:lnTo>
                  <a:pt x="2960" y="1353"/>
                </a:lnTo>
                <a:lnTo>
                  <a:pt x="2966" y="1355"/>
                </a:lnTo>
                <a:lnTo>
                  <a:pt x="2975" y="1355"/>
                </a:lnTo>
                <a:lnTo>
                  <a:pt x="2993" y="1357"/>
                </a:lnTo>
                <a:lnTo>
                  <a:pt x="3004" y="1360"/>
                </a:lnTo>
                <a:lnTo>
                  <a:pt x="3022" y="1371"/>
                </a:lnTo>
                <a:lnTo>
                  <a:pt x="3037" y="1384"/>
                </a:lnTo>
                <a:lnTo>
                  <a:pt x="3039" y="1382"/>
                </a:lnTo>
                <a:lnTo>
                  <a:pt x="3040" y="1379"/>
                </a:lnTo>
                <a:lnTo>
                  <a:pt x="3038" y="1375"/>
                </a:lnTo>
                <a:lnTo>
                  <a:pt x="3030" y="1361"/>
                </a:lnTo>
                <a:lnTo>
                  <a:pt x="3024" y="1349"/>
                </a:lnTo>
                <a:lnTo>
                  <a:pt x="3019" y="1338"/>
                </a:lnTo>
                <a:lnTo>
                  <a:pt x="3017" y="1334"/>
                </a:lnTo>
                <a:lnTo>
                  <a:pt x="3017" y="1327"/>
                </a:lnTo>
                <a:lnTo>
                  <a:pt x="3020" y="1320"/>
                </a:lnTo>
                <a:lnTo>
                  <a:pt x="3033" y="1314"/>
                </a:lnTo>
                <a:lnTo>
                  <a:pt x="3043" y="1312"/>
                </a:lnTo>
                <a:lnTo>
                  <a:pt x="3042" y="1308"/>
                </a:lnTo>
                <a:lnTo>
                  <a:pt x="3033" y="1306"/>
                </a:lnTo>
                <a:lnTo>
                  <a:pt x="3026" y="1302"/>
                </a:lnTo>
                <a:lnTo>
                  <a:pt x="3024" y="1300"/>
                </a:lnTo>
                <a:lnTo>
                  <a:pt x="3024" y="1297"/>
                </a:lnTo>
                <a:lnTo>
                  <a:pt x="3024" y="1295"/>
                </a:lnTo>
                <a:lnTo>
                  <a:pt x="3033" y="1290"/>
                </a:lnTo>
                <a:lnTo>
                  <a:pt x="3041" y="1285"/>
                </a:lnTo>
                <a:lnTo>
                  <a:pt x="3053" y="1288"/>
                </a:lnTo>
                <a:lnTo>
                  <a:pt x="3055" y="1286"/>
                </a:lnTo>
                <a:lnTo>
                  <a:pt x="3054" y="1282"/>
                </a:lnTo>
                <a:lnTo>
                  <a:pt x="3050" y="1277"/>
                </a:lnTo>
                <a:lnTo>
                  <a:pt x="3045" y="1270"/>
                </a:lnTo>
                <a:lnTo>
                  <a:pt x="3039" y="1266"/>
                </a:lnTo>
                <a:lnTo>
                  <a:pt x="3037" y="1262"/>
                </a:lnTo>
                <a:lnTo>
                  <a:pt x="3038" y="1254"/>
                </a:lnTo>
                <a:lnTo>
                  <a:pt x="3029" y="1240"/>
                </a:lnTo>
                <a:lnTo>
                  <a:pt x="3020" y="1228"/>
                </a:lnTo>
                <a:lnTo>
                  <a:pt x="3003" y="1206"/>
                </a:lnTo>
                <a:lnTo>
                  <a:pt x="2996" y="1199"/>
                </a:lnTo>
                <a:lnTo>
                  <a:pt x="2989" y="1190"/>
                </a:lnTo>
                <a:lnTo>
                  <a:pt x="2984" y="1184"/>
                </a:lnTo>
                <a:lnTo>
                  <a:pt x="2982" y="1177"/>
                </a:lnTo>
                <a:lnTo>
                  <a:pt x="2981" y="1171"/>
                </a:lnTo>
                <a:lnTo>
                  <a:pt x="2976" y="1161"/>
                </a:lnTo>
                <a:lnTo>
                  <a:pt x="2971" y="1149"/>
                </a:lnTo>
                <a:lnTo>
                  <a:pt x="2968" y="1138"/>
                </a:lnTo>
                <a:lnTo>
                  <a:pt x="2969" y="1130"/>
                </a:lnTo>
                <a:lnTo>
                  <a:pt x="2967" y="1127"/>
                </a:lnTo>
                <a:lnTo>
                  <a:pt x="2968" y="1124"/>
                </a:lnTo>
                <a:lnTo>
                  <a:pt x="2972" y="1123"/>
                </a:lnTo>
                <a:lnTo>
                  <a:pt x="2973" y="1120"/>
                </a:lnTo>
                <a:lnTo>
                  <a:pt x="2970" y="1117"/>
                </a:lnTo>
                <a:lnTo>
                  <a:pt x="2961" y="1114"/>
                </a:lnTo>
                <a:lnTo>
                  <a:pt x="2951" y="1110"/>
                </a:lnTo>
                <a:lnTo>
                  <a:pt x="2940" y="1111"/>
                </a:lnTo>
                <a:lnTo>
                  <a:pt x="2929" y="1111"/>
                </a:lnTo>
                <a:lnTo>
                  <a:pt x="2922" y="1108"/>
                </a:lnTo>
                <a:lnTo>
                  <a:pt x="2916" y="1105"/>
                </a:lnTo>
                <a:lnTo>
                  <a:pt x="2915" y="1102"/>
                </a:lnTo>
                <a:lnTo>
                  <a:pt x="2919" y="1096"/>
                </a:lnTo>
                <a:lnTo>
                  <a:pt x="2926" y="1081"/>
                </a:lnTo>
                <a:lnTo>
                  <a:pt x="2941" y="1078"/>
                </a:lnTo>
                <a:lnTo>
                  <a:pt x="2955" y="1074"/>
                </a:lnTo>
                <a:lnTo>
                  <a:pt x="2962" y="1071"/>
                </a:lnTo>
                <a:lnTo>
                  <a:pt x="2972" y="1069"/>
                </a:lnTo>
                <a:lnTo>
                  <a:pt x="2984" y="1068"/>
                </a:lnTo>
                <a:lnTo>
                  <a:pt x="2990" y="1068"/>
                </a:lnTo>
                <a:lnTo>
                  <a:pt x="3004" y="1064"/>
                </a:lnTo>
                <a:lnTo>
                  <a:pt x="3028" y="1056"/>
                </a:lnTo>
                <a:lnTo>
                  <a:pt x="3048" y="1049"/>
                </a:lnTo>
                <a:lnTo>
                  <a:pt x="3054" y="1046"/>
                </a:lnTo>
                <a:lnTo>
                  <a:pt x="3061" y="1049"/>
                </a:lnTo>
                <a:lnTo>
                  <a:pt x="3067" y="1058"/>
                </a:lnTo>
                <a:lnTo>
                  <a:pt x="3075" y="1063"/>
                </a:lnTo>
                <a:lnTo>
                  <a:pt x="3082" y="1065"/>
                </a:lnTo>
                <a:lnTo>
                  <a:pt x="3086" y="1065"/>
                </a:lnTo>
                <a:lnTo>
                  <a:pt x="3096" y="1062"/>
                </a:lnTo>
                <a:lnTo>
                  <a:pt x="3108" y="1059"/>
                </a:lnTo>
                <a:lnTo>
                  <a:pt x="3113" y="1060"/>
                </a:lnTo>
                <a:lnTo>
                  <a:pt x="3121" y="1065"/>
                </a:lnTo>
                <a:lnTo>
                  <a:pt x="3129" y="1069"/>
                </a:lnTo>
                <a:lnTo>
                  <a:pt x="3133" y="1069"/>
                </a:lnTo>
                <a:lnTo>
                  <a:pt x="3135" y="1066"/>
                </a:lnTo>
                <a:lnTo>
                  <a:pt x="3136" y="1059"/>
                </a:lnTo>
                <a:lnTo>
                  <a:pt x="3135" y="1051"/>
                </a:lnTo>
                <a:lnTo>
                  <a:pt x="3133" y="1042"/>
                </a:lnTo>
                <a:lnTo>
                  <a:pt x="3130" y="1037"/>
                </a:lnTo>
                <a:lnTo>
                  <a:pt x="3127" y="1035"/>
                </a:lnTo>
                <a:lnTo>
                  <a:pt x="3115" y="1032"/>
                </a:lnTo>
                <a:lnTo>
                  <a:pt x="3102" y="1027"/>
                </a:lnTo>
                <a:lnTo>
                  <a:pt x="3098" y="1022"/>
                </a:lnTo>
                <a:lnTo>
                  <a:pt x="3098" y="1019"/>
                </a:lnTo>
                <a:lnTo>
                  <a:pt x="3098" y="1011"/>
                </a:lnTo>
                <a:lnTo>
                  <a:pt x="3100" y="997"/>
                </a:lnTo>
                <a:lnTo>
                  <a:pt x="3100" y="976"/>
                </a:lnTo>
                <a:lnTo>
                  <a:pt x="3097" y="959"/>
                </a:lnTo>
                <a:lnTo>
                  <a:pt x="3101" y="936"/>
                </a:lnTo>
                <a:lnTo>
                  <a:pt x="3101" y="911"/>
                </a:lnTo>
                <a:lnTo>
                  <a:pt x="3103" y="874"/>
                </a:lnTo>
                <a:lnTo>
                  <a:pt x="3103" y="867"/>
                </a:lnTo>
                <a:lnTo>
                  <a:pt x="3100" y="856"/>
                </a:lnTo>
                <a:lnTo>
                  <a:pt x="3098" y="851"/>
                </a:lnTo>
                <a:lnTo>
                  <a:pt x="3104" y="849"/>
                </a:lnTo>
                <a:lnTo>
                  <a:pt x="3113" y="851"/>
                </a:lnTo>
                <a:lnTo>
                  <a:pt x="3137" y="859"/>
                </a:lnTo>
                <a:lnTo>
                  <a:pt x="3155" y="866"/>
                </a:lnTo>
                <a:lnTo>
                  <a:pt x="3163" y="869"/>
                </a:lnTo>
                <a:lnTo>
                  <a:pt x="3174" y="871"/>
                </a:lnTo>
                <a:lnTo>
                  <a:pt x="3191" y="874"/>
                </a:lnTo>
                <a:lnTo>
                  <a:pt x="3199" y="873"/>
                </a:lnTo>
                <a:lnTo>
                  <a:pt x="3207" y="871"/>
                </a:lnTo>
                <a:lnTo>
                  <a:pt x="3217" y="871"/>
                </a:lnTo>
                <a:lnTo>
                  <a:pt x="3234" y="873"/>
                </a:lnTo>
                <a:lnTo>
                  <a:pt x="3239" y="873"/>
                </a:lnTo>
                <a:lnTo>
                  <a:pt x="3245" y="874"/>
                </a:lnTo>
                <a:lnTo>
                  <a:pt x="3251" y="877"/>
                </a:lnTo>
                <a:lnTo>
                  <a:pt x="3256" y="886"/>
                </a:lnTo>
                <a:lnTo>
                  <a:pt x="3260" y="889"/>
                </a:lnTo>
                <a:lnTo>
                  <a:pt x="3267" y="888"/>
                </a:lnTo>
                <a:lnTo>
                  <a:pt x="3277" y="881"/>
                </a:lnTo>
                <a:lnTo>
                  <a:pt x="3284" y="875"/>
                </a:lnTo>
                <a:lnTo>
                  <a:pt x="3291" y="867"/>
                </a:lnTo>
                <a:lnTo>
                  <a:pt x="3301" y="866"/>
                </a:lnTo>
                <a:lnTo>
                  <a:pt x="3311" y="864"/>
                </a:lnTo>
                <a:lnTo>
                  <a:pt x="3313" y="860"/>
                </a:lnTo>
                <a:lnTo>
                  <a:pt x="3314" y="851"/>
                </a:lnTo>
                <a:lnTo>
                  <a:pt x="3318" y="844"/>
                </a:lnTo>
                <a:lnTo>
                  <a:pt x="3315" y="836"/>
                </a:lnTo>
                <a:lnTo>
                  <a:pt x="3311" y="829"/>
                </a:lnTo>
                <a:lnTo>
                  <a:pt x="3302" y="819"/>
                </a:lnTo>
                <a:lnTo>
                  <a:pt x="3300" y="813"/>
                </a:lnTo>
                <a:lnTo>
                  <a:pt x="3290" y="792"/>
                </a:lnTo>
                <a:lnTo>
                  <a:pt x="3281" y="774"/>
                </a:lnTo>
                <a:lnTo>
                  <a:pt x="3278" y="760"/>
                </a:lnTo>
                <a:lnTo>
                  <a:pt x="3277" y="744"/>
                </a:lnTo>
                <a:lnTo>
                  <a:pt x="3277" y="739"/>
                </a:lnTo>
                <a:lnTo>
                  <a:pt x="3278" y="733"/>
                </a:lnTo>
                <a:lnTo>
                  <a:pt x="3280" y="725"/>
                </a:lnTo>
                <a:lnTo>
                  <a:pt x="3286" y="723"/>
                </a:lnTo>
                <a:lnTo>
                  <a:pt x="3304" y="721"/>
                </a:lnTo>
                <a:lnTo>
                  <a:pt x="3320" y="718"/>
                </a:lnTo>
                <a:lnTo>
                  <a:pt x="3327" y="715"/>
                </a:lnTo>
                <a:lnTo>
                  <a:pt x="3336" y="712"/>
                </a:lnTo>
                <a:lnTo>
                  <a:pt x="3340" y="709"/>
                </a:lnTo>
                <a:lnTo>
                  <a:pt x="3346" y="698"/>
                </a:lnTo>
                <a:lnTo>
                  <a:pt x="3348" y="692"/>
                </a:lnTo>
                <a:lnTo>
                  <a:pt x="3345" y="675"/>
                </a:lnTo>
                <a:lnTo>
                  <a:pt x="3338" y="667"/>
                </a:lnTo>
                <a:lnTo>
                  <a:pt x="3337" y="659"/>
                </a:lnTo>
                <a:lnTo>
                  <a:pt x="3340" y="655"/>
                </a:lnTo>
                <a:lnTo>
                  <a:pt x="3346" y="651"/>
                </a:lnTo>
                <a:lnTo>
                  <a:pt x="3350" y="650"/>
                </a:lnTo>
                <a:lnTo>
                  <a:pt x="3358" y="649"/>
                </a:lnTo>
                <a:lnTo>
                  <a:pt x="3373" y="649"/>
                </a:lnTo>
                <a:lnTo>
                  <a:pt x="3382" y="651"/>
                </a:lnTo>
                <a:lnTo>
                  <a:pt x="3377" y="645"/>
                </a:lnTo>
                <a:close/>
                <a:moveTo>
                  <a:pt x="578" y="1038"/>
                </a:moveTo>
                <a:lnTo>
                  <a:pt x="578" y="1033"/>
                </a:lnTo>
                <a:lnTo>
                  <a:pt x="574" y="1027"/>
                </a:lnTo>
                <a:lnTo>
                  <a:pt x="569" y="1026"/>
                </a:lnTo>
                <a:lnTo>
                  <a:pt x="566" y="1032"/>
                </a:lnTo>
                <a:lnTo>
                  <a:pt x="571" y="1036"/>
                </a:lnTo>
                <a:lnTo>
                  <a:pt x="577" y="1039"/>
                </a:lnTo>
                <a:lnTo>
                  <a:pt x="578" y="1038"/>
                </a:lnTo>
                <a:close/>
                <a:moveTo>
                  <a:pt x="382" y="1074"/>
                </a:moveTo>
                <a:lnTo>
                  <a:pt x="379" y="1079"/>
                </a:lnTo>
                <a:lnTo>
                  <a:pt x="383" y="1095"/>
                </a:lnTo>
                <a:lnTo>
                  <a:pt x="385" y="1093"/>
                </a:lnTo>
                <a:lnTo>
                  <a:pt x="386" y="1090"/>
                </a:lnTo>
                <a:lnTo>
                  <a:pt x="386" y="1073"/>
                </a:lnTo>
                <a:lnTo>
                  <a:pt x="382" y="1074"/>
                </a:lnTo>
                <a:close/>
                <a:moveTo>
                  <a:pt x="363" y="1096"/>
                </a:moveTo>
                <a:lnTo>
                  <a:pt x="362" y="1081"/>
                </a:lnTo>
                <a:lnTo>
                  <a:pt x="367" y="1076"/>
                </a:lnTo>
                <a:lnTo>
                  <a:pt x="366" y="1073"/>
                </a:lnTo>
                <a:lnTo>
                  <a:pt x="362" y="1075"/>
                </a:lnTo>
                <a:lnTo>
                  <a:pt x="359" y="1077"/>
                </a:lnTo>
                <a:lnTo>
                  <a:pt x="359" y="1097"/>
                </a:lnTo>
                <a:lnTo>
                  <a:pt x="370" y="1108"/>
                </a:lnTo>
                <a:lnTo>
                  <a:pt x="374" y="1108"/>
                </a:lnTo>
                <a:lnTo>
                  <a:pt x="377" y="1105"/>
                </a:lnTo>
                <a:lnTo>
                  <a:pt x="369" y="1103"/>
                </a:lnTo>
                <a:lnTo>
                  <a:pt x="363" y="109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6" name="Freeform 37"/>
          <p:cNvSpPr>
            <a:spLocks noEditPoints="1"/>
          </p:cNvSpPr>
          <p:nvPr/>
        </p:nvSpPr>
        <p:spPr bwMode="auto">
          <a:xfrm>
            <a:off x="10440900" y="2573415"/>
            <a:ext cx="415856" cy="790122"/>
          </a:xfrm>
          <a:custGeom>
            <a:avLst/>
            <a:gdLst>
              <a:gd name="T0" fmla="*/ 779 w 1202"/>
              <a:gd name="T1" fmla="*/ 251 h 2283"/>
              <a:gd name="T2" fmla="*/ 698 w 1202"/>
              <a:gd name="T3" fmla="*/ 314 h 2283"/>
              <a:gd name="T4" fmla="*/ 810 w 1202"/>
              <a:gd name="T5" fmla="*/ 410 h 2283"/>
              <a:gd name="T6" fmla="*/ 750 w 1202"/>
              <a:gd name="T7" fmla="*/ 330 h 2283"/>
              <a:gd name="T8" fmla="*/ 1026 w 1202"/>
              <a:gd name="T9" fmla="*/ 360 h 2283"/>
              <a:gd name="T10" fmla="*/ 1148 w 1202"/>
              <a:gd name="T11" fmla="*/ 252 h 2283"/>
              <a:gd name="T12" fmla="*/ 1062 w 1202"/>
              <a:gd name="T13" fmla="*/ 137 h 2283"/>
              <a:gd name="T14" fmla="*/ 823 w 1202"/>
              <a:gd name="T15" fmla="*/ 96 h 2283"/>
              <a:gd name="T16" fmla="*/ 606 w 1202"/>
              <a:gd name="T17" fmla="*/ 5 h 2283"/>
              <a:gd name="T18" fmla="*/ 697 w 1202"/>
              <a:gd name="T19" fmla="*/ 366 h 2283"/>
              <a:gd name="T20" fmla="*/ 1082 w 1202"/>
              <a:gd name="T21" fmla="*/ 828 h 2283"/>
              <a:gd name="T22" fmla="*/ 1077 w 1202"/>
              <a:gd name="T23" fmla="*/ 687 h 2283"/>
              <a:gd name="T24" fmla="*/ 950 w 1202"/>
              <a:gd name="T25" fmla="*/ 509 h 2283"/>
              <a:gd name="T26" fmla="*/ 904 w 1202"/>
              <a:gd name="T27" fmla="*/ 459 h 2283"/>
              <a:gd name="T28" fmla="*/ 826 w 1202"/>
              <a:gd name="T29" fmla="*/ 459 h 2283"/>
              <a:gd name="T30" fmla="*/ 856 w 1202"/>
              <a:gd name="T31" fmla="*/ 580 h 2283"/>
              <a:gd name="T32" fmla="*/ 912 w 1202"/>
              <a:gd name="T33" fmla="*/ 710 h 2283"/>
              <a:gd name="T34" fmla="*/ 839 w 1202"/>
              <a:gd name="T35" fmla="*/ 898 h 2283"/>
              <a:gd name="T36" fmla="*/ 763 w 1202"/>
              <a:gd name="T37" fmla="*/ 848 h 2283"/>
              <a:gd name="T38" fmla="*/ 715 w 1202"/>
              <a:gd name="T39" fmla="*/ 1070 h 2283"/>
              <a:gd name="T40" fmla="*/ 515 w 1202"/>
              <a:gd name="T41" fmla="*/ 1073 h 2283"/>
              <a:gd name="T42" fmla="*/ 374 w 1202"/>
              <a:gd name="T43" fmla="*/ 1189 h 2283"/>
              <a:gd name="T44" fmla="*/ 471 w 1202"/>
              <a:gd name="T45" fmla="*/ 1251 h 2283"/>
              <a:gd name="T46" fmla="*/ 605 w 1202"/>
              <a:gd name="T47" fmla="*/ 1177 h 2283"/>
              <a:gd name="T48" fmla="*/ 719 w 1202"/>
              <a:gd name="T49" fmla="*/ 1200 h 2283"/>
              <a:gd name="T50" fmla="*/ 872 w 1202"/>
              <a:gd name="T51" fmla="*/ 1187 h 2283"/>
              <a:gd name="T52" fmla="*/ 865 w 1202"/>
              <a:gd name="T53" fmla="*/ 1145 h 2283"/>
              <a:gd name="T54" fmla="*/ 993 w 1202"/>
              <a:gd name="T55" fmla="*/ 1126 h 2283"/>
              <a:gd name="T56" fmla="*/ 1041 w 1202"/>
              <a:gd name="T57" fmla="*/ 1102 h 2283"/>
              <a:gd name="T58" fmla="*/ 1093 w 1202"/>
              <a:gd name="T59" fmla="*/ 1052 h 2283"/>
              <a:gd name="T60" fmla="*/ 1149 w 1202"/>
              <a:gd name="T61" fmla="*/ 1105 h 2283"/>
              <a:gd name="T62" fmla="*/ 825 w 1202"/>
              <a:gd name="T63" fmla="*/ 764 h 2283"/>
              <a:gd name="T64" fmla="*/ 1085 w 1202"/>
              <a:gd name="T65" fmla="*/ 1149 h 2283"/>
              <a:gd name="T66" fmla="*/ 184 w 1202"/>
              <a:gd name="T67" fmla="*/ 1171 h 2283"/>
              <a:gd name="T68" fmla="*/ 642 w 1202"/>
              <a:gd name="T69" fmla="*/ 1182 h 2283"/>
              <a:gd name="T70" fmla="*/ 590 w 1202"/>
              <a:gd name="T71" fmla="*/ 1208 h 2283"/>
              <a:gd name="T72" fmla="*/ 521 w 1202"/>
              <a:gd name="T73" fmla="*/ 1268 h 2283"/>
              <a:gd name="T74" fmla="*/ 536 w 1202"/>
              <a:gd name="T75" fmla="*/ 1341 h 2283"/>
              <a:gd name="T76" fmla="*/ 651 w 1202"/>
              <a:gd name="T77" fmla="*/ 1293 h 2283"/>
              <a:gd name="T78" fmla="*/ 498 w 1202"/>
              <a:gd name="T79" fmla="*/ 1221 h 2283"/>
              <a:gd name="T80" fmla="*/ 477 w 1202"/>
              <a:gd name="T81" fmla="*/ 1239 h 2283"/>
              <a:gd name="T82" fmla="*/ 486 w 1202"/>
              <a:gd name="T83" fmla="*/ 1341 h 2283"/>
              <a:gd name="T84" fmla="*/ 393 w 1202"/>
              <a:gd name="T85" fmla="*/ 1277 h 2283"/>
              <a:gd name="T86" fmla="*/ 279 w 1202"/>
              <a:gd name="T87" fmla="*/ 1298 h 2283"/>
              <a:gd name="T88" fmla="*/ 287 w 1202"/>
              <a:gd name="T89" fmla="*/ 1356 h 2283"/>
              <a:gd name="T90" fmla="*/ 333 w 1202"/>
              <a:gd name="T91" fmla="*/ 1358 h 2283"/>
              <a:gd name="T92" fmla="*/ 365 w 1202"/>
              <a:gd name="T93" fmla="*/ 1437 h 2283"/>
              <a:gd name="T94" fmla="*/ 426 w 1202"/>
              <a:gd name="T95" fmla="*/ 1519 h 2283"/>
              <a:gd name="T96" fmla="*/ 448 w 1202"/>
              <a:gd name="T97" fmla="*/ 1547 h 2283"/>
              <a:gd name="T98" fmla="*/ 247 w 1202"/>
              <a:gd name="T99" fmla="*/ 1323 h 2283"/>
              <a:gd name="T100" fmla="*/ 1191 w 1202"/>
              <a:gd name="T101" fmla="*/ 1328 h 2283"/>
              <a:gd name="T102" fmla="*/ 218 w 1202"/>
              <a:gd name="T103" fmla="*/ 1380 h 2283"/>
              <a:gd name="T104" fmla="*/ 368 w 1202"/>
              <a:gd name="T105" fmla="*/ 1404 h 2283"/>
              <a:gd name="T106" fmla="*/ 489 w 1202"/>
              <a:gd name="T107" fmla="*/ 1603 h 2283"/>
              <a:gd name="T108" fmla="*/ 435 w 1202"/>
              <a:gd name="T109" fmla="*/ 1834 h 2283"/>
              <a:gd name="T110" fmla="*/ 444 w 1202"/>
              <a:gd name="T111" fmla="*/ 1824 h 2283"/>
              <a:gd name="T112" fmla="*/ 359 w 1202"/>
              <a:gd name="T113" fmla="*/ 2010 h 2283"/>
              <a:gd name="T114" fmla="*/ 333 w 1202"/>
              <a:gd name="T115" fmla="*/ 2086 h 2283"/>
              <a:gd name="T116" fmla="*/ 140 w 1202"/>
              <a:gd name="T117" fmla="*/ 2220 h 2283"/>
              <a:gd name="T118" fmla="*/ 6 w 1202"/>
              <a:gd name="T119" fmla="*/ 2267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2" h="2283">
                <a:moveTo>
                  <a:pt x="672" y="18"/>
                </a:moveTo>
                <a:lnTo>
                  <a:pt x="673" y="27"/>
                </a:lnTo>
                <a:lnTo>
                  <a:pt x="679" y="38"/>
                </a:lnTo>
                <a:lnTo>
                  <a:pt x="692" y="48"/>
                </a:lnTo>
                <a:lnTo>
                  <a:pt x="704" y="68"/>
                </a:lnTo>
                <a:lnTo>
                  <a:pt x="726" y="92"/>
                </a:lnTo>
                <a:lnTo>
                  <a:pt x="739" y="117"/>
                </a:lnTo>
                <a:lnTo>
                  <a:pt x="743" y="128"/>
                </a:lnTo>
                <a:lnTo>
                  <a:pt x="745" y="139"/>
                </a:lnTo>
                <a:lnTo>
                  <a:pt x="760" y="164"/>
                </a:lnTo>
                <a:lnTo>
                  <a:pt x="762" y="175"/>
                </a:lnTo>
                <a:lnTo>
                  <a:pt x="760" y="193"/>
                </a:lnTo>
                <a:lnTo>
                  <a:pt x="763" y="204"/>
                </a:lnTo>
                <a:lnTo>
                  <a:pt x="771" y="218"/>
                </a:lnTo>
                <a:lnTo>
                  <a:pt x="781" y="231"/>
                </a:lnTo>
                <a:lnTo>
                  <a:pt x="784" y="242"/>
                </a:lnTo>
                <a:lnTo>
                  <a:pt x="783" y="250"/>
                </a:lnTo>
                <a:lnTo>
                  <a:pt x="779" y="251"/>
                </a:lnTo>
                <a:lnTo>
                  <a:pt x="770" y="252"/>
                </a:lnTo>
                <a:lnTo>
                  <a:pt x="753" y="250"/>
                </a:lnTo>
                <a:lnTo>
                  <a:pt x="742" y="249"/>
                </a:lnTo>
                <a:lnTo>
                  <a:pt x="738" y="248"/>
                </a:lnTo>
                <a:lnTo>
                  <a:pt x="715" y="238"/>
                </a:lnTo>
                <a:lnTo>
                  <a:pt x="704" y="236"/>
                </a:lnTo>
                <a:lnTo>
                  <a:pt x="698" y="239"/>
                </a:lnTo>
                <a:lnTo>
                  <a:pt x="701" y="246"/>
                </a:lnTo>
                <a:lnTo>
                  <a:pt x="708" y="253"/>
                </a:lnTo>
                <a:lnTo>
                  <a:pt x="723" y="266"/>
                </a:lnTo>
                <a:lnTo>
                  <a:pt x="725" y="276"/>
                </a:lnTo>
                <a:lnTo>
                  <a:pt x="721" y="285"/>
                </a:lnTo>
                <a:lnTo>
                  <a:pt x="717" y="292"/>
                </a:lnTo>
                <a:lnTo>
                  <a:pt x="711" y="299"/>
                </a:lnTo>
                <a:lnTo>
                  <a:pt x="705" y="304"/>
                </a:lnTo>
                <a:lnTo>
                  <a:pt x="700" y="305"/>
                </a:lnTo>
                <a:lnTo>
                  <a:pt x="696" y="308"/>
                </a:lnTo>
                <a:lnTo>
                  <a:pt x="698" y="314"/>
                </a:lnTo>
                <a:lnTo>
                  <a:pt x="703" y="328"/>
                </a:lnTo>
                <a:lnTo>
                  <a:pt x="708" y="335"/>
                </a:lnTo>
                <a:lnTo>
                  <a:pt x="716" y="347"/>
                </a:lnTo>
                <a:lnTo>
                  <a:pt x="726" y="356"/>
                </a:lnTo>
                <a:lnTo>
                  <a:pt x="743" y="365"/>
                </a:lnTo>
                <a:lnTo>
                  <a:pt x="748" y="369"/>
                </a:lnTo>
                <a:lnTo>
                  <a:pt x="761" y="385"/>
                </a:lnTo>
                <a:lnTo>
                  <a:pt x="766" y="396"/>
                </a:lnTo>
                <a:lnTo>
                  <a:pt x="767" y="407"/>
                </a:lnTo>
                <a:lnTo>
                  <a:pt x="772" y="420"/>
                </a:lnTo>
                <a:lnTo>
                  <a:pt x="777" y="425"/>
                </a:lnTo>
                <a:lnTo>
                  <a:pt x="782" y="431"/>
                </a:lnTo>
                <a:lnTo>
                  <a:pt x="789" y="435"/>
                </a:lnTo>
                <a:lnTo>
                  <a:pt x="796" y="436"/>
                </a:lnTo>
                <a:lnTo>
                  <a:pt x="804" y="433"/>
                </a:lnTo>
                <a:lnTo>
                  <a:pt x="810" y="425"/>
                </a:lnTo>
                <a:lnTo>
                  <a:pt x="811" y="420"/>
                </a:lnTo>
                <a:lnTo>
                  <a:pt x="810" y="410"/>
                </a:lnTo>
                <a:lnTo>
                  <a:pt x="813" y="400"/>
                </a:lnTo>
                <a:lnTo>
                  <a:pt x="816" y="395"/>
                </a:lnTo>
                <a:lnTo>
                  <a:pt x="833" y="400"/>
                </a:lnTo>
                <a:lnTo>
                  <a:pt x="841" y="402"/>
                </a:lnTo>
                <a:lnTo>
                  <a:pt x="850" y="403"/>
                </a:lnTo>
                <a:lnTo>
                  <a:pt x="855" y="401"/>
                </a:lnTo>
                <a:lnTo>
                  <a:pt x="859" y="396"/>
                </a:lnTo>
                <a:lnTo>
                  <a:pt x="852" y="391"/>
                </a:lnTo>
                <a:lnTo>
                  <a:pt x="827" y="378"/>
                </a:lnTo>
                <a:lnTo>
                  <a:pt x="804" y="364"/>
                </a:lnTo>
                <a:lnTo>
                  <a:pt x="799" y="363"/>
                </a:lnTo>
                <a:lnTo>
                  <a:pt x="790" y="363"/>
                </a:lnTo>
                <a:lnTo>
                  <a:pt x="784" y="362"/>
                </a:lnTo>
                <a:lnTo>
                  <a:pt x="770" y="355"/>
                </a:lnTo>
                <a:lnTo>
                  <a:pt x="757" y="344"/>
                </a:lnTo>
                <a:lnTo>
                  <a:pt x="753" y="340"/>
                </a:lnTo>
                <a:lnTo>
                  <a:pt x="751" y="336"/>
                </a:lnTo>
                <a:lnTo>
                  <a:pt x="750" y="330"/>
                </a:lnTo>
                <a:lnTo>
                  <a:pt x="750" y="324"/>
                </a:lnTo>
                <a:lnTo>
                  <a:pt x="753" y="317"/>
                </a:lnTo>
                <a:lnTo>
                  <a:pt x="759" y="316"/>
                </a:lnTo>
                <a:lnTo>
                  <a:pt x="764" y="316"/>
                </a:lnTo>
                <a:lnTo>
                  <a:pt x="773" y="317"/>
                </a:lnTo>
                <a:lnTo>
                  <a:pt x="783" y="323"/>
                </a:lnTo>
                <a:lnTo>
                  <a:pt x="807" y="337"/>
                </a:lnTo>
                <a:lnTo>
                  <a:pt x="811" y="339"/>
                </a:lnTo>
                <a:lnTo>
                  <a:pt x="834" y="318"/>
                </a:lnTo>
                <a:lnTo>
                  <a:pt x="872" y="315"/>
                </a:lnTo>
                <a:lnTo>
                  <a:pt x="899" y="326"/>
                </a:lnTo>
                <a:lnTo>
                  <a:pt x="948" y="349"/>
                </a:lnTo>
                <a:lnTo>
                  <a:pt x="992" y="363"/>
                </a:lnTo>
                <a:lnTo>
                  <a:pt x="1016" y="373"/>
                </a:lnTo>
                <a:lnTo>
                  <a:pt x="1028" y="376"/>
                </a:lnTo>
                <a:lnTo>
                  <a:pt x="1029" y="372"/>
                </a:lnTo>
                <a:lnTo>
                  <a:pt x="1029" y="367"/>
                </a:lnTo>
                <a:lnTo>
                  <a:pt x="1026" y="360"/>
                </a:lnTo>
                <a:lnTo>
                  <a:pt x="1022" y="353"/>
                </a:lnTo>
                <a:lnTo>
                  <a:pt x="1019" y="341"/>
                </a:lnTo>
                <a:lnTo>
                  <a:pt x="1018" y="331"/>
                </a:lnTo>
                <a:lnTo>
                  <a:pt x="1019" y="313"/>
                </a:lnTo>
                <a:lnTo>
                  <a:pt x="1025" y="297"/>
                </a:lnTo>
                <a:lnTo>
                  <a:pt x="1035" y="284"/>
                </a:lnTo>
                <a:lnTo>
                  <a:pt x="1049" y="274"/>
                </a:lnTo>
                <a:lnTo>
                  <a:pt x="1057" y="273"/>
                </a:lnTo>
                <a:lnTo>
                  <a:pt x="1078" y="277"/>
                </a:lnTo>
                <a:lnTo>
                  <a:pt x="1088" y="277"/>
                </a:lnTo>
                <a:lnTo>
                  <a:pt x="1100" y="272"/>
                </a:lnTo>
                <a:lnTo>
                  <a:pt x="1109" y="271"/>
                </a:lnTo>
                <a:lnTo>
                  <a:pt x="1117" y="268"/>
                </a:lnTo>
                <a:lnTo>
                  <a:pt x="1122" y="261"/>
                </a:lnTo>
                <a:lnTo>
                  <a:pt x="1128" y="256"/>
                </a:lnTo>
                <a:lnTo>
                  <a:pt x="1135" y="252"/>
                </a:lnTo>
                <a:lnTo>
                  <a:pt x="1139" y="252"/>
                </a:lnTo>
                <a:lnTo>
                  <a:pt x="1148" y="252"/>
                </a:lnTo>
                <a:lnTo>
                  <a:pt x="1150" y="251"/>
                </a:lnTo>
                <a:lnTo>
                  <a:pt x="1151" y="240"/>
                </a:lnTo>
                <a:lnTo>
                  <a:pt x="1156" y="235"/>
                </a:lnTo>
                <a:lnTo>
                  <a:pt x="1162" y="231"/>
                </a:lnTo>
                <a:lnTo>
                  <a:pt x="1155" y="230"/>
                </a:lnTo>
                <a:lnTo>
                  <a:pt x="1149" y="230"/>
                </a:lnTo>
                <a:lnTo>
                  <a:pt x="1145" y="237"/>
                </a:lnTo>
                <a:lnTo>
                  <a:pt x="1140" y="242"/>
                </a:lnTo>
                <a:lnTo>
                  <a:pt x="1135" y="241"/>
                </a:lnTo>
                <a:lnTo>
                  <a:pt x="1126" y="239"/>
                </a:lnTo>
                <a:lnTo>
                  <a:pt x="1109" y="223"/>
                </a:lnTo>
                <a:lnTo>
                  <a:pt x="1096" y="211"/>
                </a:lnTo>
                <a:lnTo>
                  <a:pt x="1084" y="202"/>
                </a:lnTo>
                <a:lnTo>
                  <a:pt x="1074" y="192"/>
                </a:lnTo>
                <a:lnTo>
                  <a:pt x="1069" y="180"/>
                </a:lnTo>
                <a:lnTo>
                  <a:pt x="1065" y="159"/>
                </a:lnTo>
                <a:lnTo>
                  <a:pt x="1064" y="143"/>
                </a:lnTo>
                <a:lnTo>
                  <a:pt x="1062" y="137"/>
                </a:lnTo>
                <a:lnTo>
                  <a:pt x="1059" y="133"/>
                </a:lnTo>
                <a:lnTo>
                  <a:pt x="1056" y="132"/>
                </a:lnTo>
                <a:lnTo>
                  <a:pt x="1047" y="149"/>
                </a:lnTo>
                <a:lnTo>
                  <a:pt x="1040" y="168"/>
                </a:lnTo>
                <a:lnTo>
                  <a:pt x="1037" y="173"/>
                </a:lnTo>
                <a:lnTo>
                  <a:pt x="1029" y="174"/>
                </a:lnTo>
                <a:lnTo>
                  <a:pt x="1019" y="174"/>
                </a:lnTo>
                <a:lnTo>
                  <a:pt x="1008" y="172"/>
                </a:lnTo>
                <a:lnTo>
                  <a:pt x="966" y="156"/>
                </a:lnTo>
                <a:lnTo>
                  <a:pt x="957" y="154"/>
                </a:lnTo>
                <a:lnTo>
                  <a:pt x="952" y="155"/>
                </a:lnTo>
                <a:lnTo>
                  <a:pt x="940" y="154"/>
                </a:lnTo>
                <a:lnTo>
                  <a:pt x="934" y="153"/>
                </a:lnTo>
                <a:lnTo>
                  <a:pt x="919" y="144"/>
                </a:lnTo>
                <a:lnTo>
                  <a:pt x="903" y="138"/>
                </a:lnTo>
                <a:lnTo>
                  <a:pt x="876" y="126"/>
                </a:lnTo>
                <a:lnTo>
                  <a:pt x="848" y="111"/>
                </a:lnTo>
                <a:lnTo>
                  <a:pt x="823" y="96"/>
                </a:lnTo>
                <a:lnTo>
                  <a:pt x="798" y="81"/>
                </a:lnTo>
                <a:lnTo>
                  <a:pt x="752" y="41"/>
                </a:lnTo>
                <a:lnTo>
                  <a:pt x="718" y="20"/>
                </a:lnTo>
                <a:lnTo>
                  <a:pt x="697" y="7"/>
                </a:lnTo>
                <a:lnTo>
                  <a:pt x="691" y="3"/>
                </a:lnTo>
                <a:lnTo>
                  <a:pt x="685" y="0"/>
                </a:lnTo>
                <a:lnTo>
                  <a:pt x="682" y="3"/>
                </a:lnTo>
                <a:lnTo>
                  <a:pt x="681" y="7"/>
                </a:lnTo>
                <a:lnTo>
                  <a:pt x="678" y="9"/>
                </a:lnTo>
                <a:lnTo>
                  <a:pt x="670" y="11"/>
                </a:lnTo>
                <a:lnTo>
                  <a:pt x="670" y="14"/>
                </a:lnTo>
                <a:lnTo>
                  <a:pt x="672" y="18"/>
                </a:lnTo>
                <a:close/>
                <a:moveTo>
                  <a:pt x="624" y="26"/>
                </a:moveTo>
                <a:lnTo>
                  <a:pt x="623" y="19"/>
                </a:lnTo>
                <a:lnTo>
                  <a:pt x="618" y="11"/>
                </a:lnTo>
                <a:lnTo>
                  <a:pt x="614" y="6"/>
                </a:lnTo>
                <a:lnTo>
                  <a:pt x="608" y="5"/>
                </a:lnTo>
                <a:lnTo>
                  <a:pt x="606" y="5"/>
                </a:lnTo>
                <a:lnTo>
                  <a:pt x="613" y="15"/>
                </a:lnTo>
                <a:lnTo>
                  <a:pt x="624" y="26"/>
                </a:lnTo>
                <a:close/>
                <a:moveTo>
                  <a:pt x="652" y="42"/>
                </a:moveTo>
                <a:lnTo>
                  <a:pt x="657" y="41"/>
                </a:lnTo>
                <a:lnTo>
                  <a:pt x="658" y="38"/>
                </a:lnTo>
                <a:lnTo>
                  <a:pt x="654" y="35"/>
                </a:lnTo>
                <a:lnTo>
                  <a:pt x="646" y="30"/>
                </a:lnTo>
                <a:lnTo>
                  <a:pt x="640" y="28"/>
                </a:lnTo>
                <a:lnTo>
                  <a:pt x="638" y="32"/>
                </a:lnTo>
                <a:lnTo>
                  <a:pt x="642" y="38"/>
                </a:lnTo>
                <a:lnTo>
                  <a:pt x="652" y="42"/>
                </a:lnTo>
                <a:close/>
                <a:moveTo>
                  <a:pt x="689" y="352"/>
                </a:moveTo>
                <a:lnTo>
                  <a:pt x="685" y="355"/>
                </a:lnTo>
                <a:lnTo>
                  <a:pt x="685" y="359"/>
                </a:lnTo>
                <a:lnTo>
                  <a:pt x="692" y="367"/>
                </a:lnTo>
                <a:lnTo>
                  <a:pt x="695" y="368"/>
                </a:lnTo>
                <a:lnTo>
                  <a:pt x="696" y="367"/>
                </a:lnTo>
                <a:lnTo>
                  <a:pt x="697" y="366"/>
                </a:lnTo>
                <a:lnTo>
                  <a:pt x="693" y="351"/>
                </a:lnTo>
                <a:lnTo>
                  <a:pt x="689" y="352"/>
                </a:lnTo>
                <a:close/>
                <a:moveTo>
                  <a:pt x="1154" y="1032"/>
                </a:moveTo>
                <a:lnTo>
                  <a:pt x="1131" y="1009"/>
                </a:lnTo>
                <a:lnTo>
                  <a:pt x="1124" y="999"/>
                </a:lnTo>
                <a:lnTo>
                  <a:pt x="1119" y="990"/>
                </a:lnTo>
                <a:lnTo>
                  <a:pt x="1116" y="981"/>
                </a:lnTo>
                <a:lnTo>
                  <a:pt x="1115" y="973"/>
                </a:lnTo>
                <a:lnTo>
                  <a:pt x="1112" y="966"/>
                </a:lnTo>
                <a:lnTo>
                  <a:pt x="1109" y="960"/>
                </a:lnTo>
                <a:lnTo>
                  <a:pt x="1107" y="935"/>
                </a:lnTo>
                <a:lnTo>
                  <a:pt x="1106" y="923"/>
                </a:lnTo>
                <a:lnTo>
                  <a:pt x="1108" y="917"/>
                </a:lnTo>
                <a:lnTo>
                  <a:pt x="1113" y="913"/>
                </a:lnTo>
                <a:lnTo>
                  <a:pt x="1115" y="905"/>
                </a:lnTo>
                <a:lnTo>
                  <a:pt x="1112" y="893"/>
                </a:lnTo>
                <a:lnTo>
                  <a:pt x="1096" y="854"/>
                </a:lnTo>
                <a:lnTo>
                  <a:pt x="1082" y="828"/>
                </a:lnTo>
                <a:lnTo>
                  <a:pt x="1071" y="815"/>
                </a:lnTo>
                <a:lnTo>
                  <a:pt x="1062" y="801"/>
                </a:lnTo>
                <a:lnTo>
                  <a:pt x="1057" y="790"/>
                </a:lnTo>
                <a:lnTo>
                  <a:pt x="1054" y="780"/>
                </a:lnTo>
                <a:lnTo>
                  <a:pt x="1056" y="762"/>
                </a:lnTo>
                <a:lnTo>
                  <a:pt x="1057" y="759"/>
                </a:lnTo>
                <a:lnTo>
                  <a:pt x="1068" y="753"/>
                </a:lnTo>
                <a:lnTo>
                  <a:pt x="1078" y="754"/>
                </a:lnTo>
                <a:lnTo>
                  <a:pt x="1085" y="751"/>
                </a:lnTo>
                <a:lnTo>
                  <a:pt x="1084" y="741"/>
                </a:lnTo>
                <a:lnTo>
                  <a:pt x="1077" y="726"/>
                </a:lnTo>
                <a:lnTo>
                  <a:pt x="1073" y="712"/>
                </a:lnTo>
                <a:lnTo>
                  <a:pt x="1073" y="706"/>
                </a:lnTo>
                <a:lnTo>
                  <a:pt x="1074" y="701"/>
                </a:lnTo>
                <a:lnTo>
                  <a:pt x="1073" y="696"/>
                </a:lnTo>
                <a:lnTo>
                  <a:pt x="1071" y="689"/>
                </a:lnTo>
                <a:lnTo>
                  <a:pt x="1073" y="687"/>
                </a:lnTo>
                <a:lnTo>
                  <a:pt x="1077" y="687"/>
                </a:lnTo>
                <a:lnTo>
                  <a:pt x="1079" y="685"/>
                </a:lnTo>
                <a:lnTo>
                  <a:pt x="1080" y="682"/>
                </a:lnTo>
                <a:lnTo>
                  <a:pt x="1080" y="677"/>
                </a:lnTo>
                <a:lnTo>
                  <a:pt x="1084" y="674"/>
                </a:lnTo>
                <a:lnTo>
                  <a:pt x="1079" y="662"/>
                </a:lnTo>
                <a:lnTo>
                  <a:pt x="1073" y="640"/>
                </a:lnTo>
                <a:lnTo>
                  <a:pt x="1064" y="620"/>
                </a:lnTo>
                <a:lnTo>
                  <a:pt x="1060" y="614"/>
                </a:lnTo>
                <a:lnTo>
                  <a:pt x="1057" y="607"/>
                </a:lnTo>
                <a:lnTo>
                  <a:pt x="1054" y="601"/>
                </a:lnTo>
                <a:lnTo>
                  <a:pt x="1050" y="596"/>
                </a:lnTo>
                <a:lnTo>
                  <a:pt x="1039" y="583"/>
                </a:lnTo>
                <a:lnTo>
                  <a:pt x="1027" y="580"/>
                </a:lnTo>
                <a:lnTo>
                  <a:pt x="1007" y="556"/>
                </a:lnTo>
                <a:lnTo>
                  <a:pt x="983" y="537"/>
                </a:lnTo>
                <a:lnTo>
                  <a:pt x="971" y="531"/>
                </a:lnTo>
                <a:lnTo>
                  <a:pt x="959" y="522"/>
                </a:lnTo>
                <a:lnTo>
                  <a:pt x="950" y="509"/>
                </a:lnTo>
                <a:lnTo>
                  <a:pt x="941" y="497"/>
                </a:lnTo>
                <a:lnTo>
                  <a:pt x="924" y="470"/>
                </a:lnTo>
                <a:lnTo>
                  <a:pt x="917" y="454"/>
                </a:lnTo>
                <a:lnTo>
                  <a:pt x="910" y="438"/>
                </a:lnTo>
                <a:lnTo>
                  <a:pt x="897" y="444"/>
                </a:lnTo>
                <a:lnTo>
                  <a:pt x="893" y="442"/>
                </a:lnTo>
                <a:lnTo>
                  <a:pt x="877" y="433"/>
                </a:lnTo>
                <a:lnTo>
                  <a:pt x="871" y="431"/>
                </a:lnTo>
                <a:lnTo>
                  <a:pt x="858" y="427"/>
                </a:lnTo>
                <a:lnTo>
                  <a:pt x="856" y="431"/>
                </a:lnTo>
                <a:lnTo>
                  <a:pt x="857" y="436"/>
                </a:lnTo>
                <a:lnTo>
                  <a:pt x="862" y="454"/>
                </a:lnTo>
                <a:lnTo>
                  <a:pt x="870" y="466"/>
                </a:lnTo>
                <a:lnTo>
                  <a:pt x="890" y="460"/>
                </a:lnTo>
                <a:lnTo>
                  <a:pt x="893" y="459"/>
                </a:lnTo>
                <a:lnTo>
                  <a:pt x="895" y="456"/>
                </a:lnTo>
                <a:lnTo>
                  <a:pt x="898" y="455"/>
                </a:lnTo>
                <a:lnTo>
                  <a:pt x="904" y="459"/>
                </a:lnTo>
                <a:lnTo>
                  <a:pt x="912" y="470"/>
                </a:lnTo>
                <a:lnTo>
                  <a:pt x="916" y="482"/>
                </a:lnTo>
                <a:lnTo>
                  <a:pt x="916" y="488"/>
                </a:lnTo>
                <a:lnTo>
                  <a:pt x="913" y="493"/>
                </a:lnTo>
                <a:lnTo>
                  <a:pt x="893" y="487"/>
                </a:lnTo>
                <a:lnTo>
                  <a:pt x="889" y="488"/>
                </a:lnTo>
                <a:lnTo>
                  <a:pt x="889" y="494"/>
                </a:lnTo>
                <a:lnTo>
                  <a:pt x="888" y="498"/>
                </a:lnTo>
                <a:lnTo>
                  <a:pt x="884" y="498"/>
                </a:lnTo>
                <a:lnTo>
                  <a:pt x="878" y="495"/>
                </a:lnTo>
                <a:lnTo>
                  <a:pt x="874" y="492"/>
                </a:lnTo>
                <a:lnTo>
                  <a:pt x="854" y="464"/>
                </a:lnTo>
                <a:lnTo>
                  <a:pt x="851" y="460"/>
                </a:lnTo>
                <a:lnTo>
                  <a:pt x="844" y="458"/>
                </a:lnTo>
                <a:lnTo>
                  <a:pt x="839" y="459"/>
                </a:lnTo>
                <a:lnTo>
                  <a:pt x="834" y="459"/>
                </a:lnTo>
                <a:lnTo>
                  <a:pt x="828" y="457"/>
                </a:lnTo>
                <a:lnTo>
                  <a:pt x="826" y="459"/>
                </a:lnTo>
                <a:lnTo>
                  <a:pt x="826" y="464"/>
                </a:lnTo>
                <a:lnTo>
                  <a:pt x="837" y="480"/>
                </a:lnTo>
                <a:lnTo>
                  <a:pt x="839" y="486"/>
                </a:lnTo>
                <a:lnTo>
                  <a:pt x="841" y="497"/>
                </a:lnTo>
                <a:lnTo>
                  <a:pt x="841" y="501"/>
                </a:lnTo>
                <a:lnTo>
                  <a:pt x="839" y="504"/>
                </a:lnTo>
                <a:lnTo>
                  <a:pt x="835" y="507"/>
                </a:lnTo>
                <a:lnTo>
                  <a:pt x="830" y="507"/>
                </a:lnTo>
                <a:lnTo>
                  <a:pt x="826" y="508"/>
                </a:lnTo>
                <a:lnTo>
                  <a:pt x="824" y="516"/>
                </a:lnTo>
                <a:lnTo>
                  <a:pt x="825" y="524"/>
                </a:lnTo>
                <a:lnTo>
                  <a:pt x="829" y="530"/>
                </a:lnTo>
                <a:lnTo>
                  <a:pt x="839" y="543"/>
                </a:lnTo>
                <a:lnTo>
                  <a:pt x="849" y="553"/>
                </a:lnTo>
                <a:lnTo>
                  <a:pt x="852" y="559"/>
                </a:lnTo>
                <a:lnTo>
                  <a:pt x="856" y="572"/>
                </a:lnTo>
                <a:lnTo>
                  <a:pt x="857" y="584"/>
                </a:lnTo>
                <a:lnTo>
                  <a:pt x="856" y="580"/>
                </a:lnTo>
                <a:lnTo>
                  <a:pt x="853" y="582"/>
                </a:lnTo>
                <a:lnTo>
                  <a:pt x="847" y="582"/>
                </a:lnTo>
                <a:lnTo>
                  <a:pt x="848" y="586"/>
                </a:lnTo>
                <a:lnTo>
                  <a:pt x="857" y="591"/>
                </a:lnTo>
                <a:lnTo>
                  <a:pt x="863" y="590"/>
                </a:lnTo>
                <a:lnTo>
                  <a:pt x="869" y="590"/>
                </a:lnTo>
                <a:lnTo>
                  <a:pt x="875" y="594"/>
                </a:lnTo>
                <a:lnTo>
                  <a:pt x="886" y="606"/>
                </a:lnTo>
                <a:lnTo>
                  <a:pt x="894" y="619"/>
                </a:lnTo>
                <a:lnTo>
                  <a:pt x="901" y="636"/>
                </a:lnTo>
                <a:lnTo>
                  <a:pt x="903" y="642"/>
                </a:lnTo>
                <a:lnTo>
                  <a:pt x="904" y="647"/>
                </a:lnTo>
                <a:lnTo>
                  <a:pt x="904" y="652"/>
                </a:lnTo>
                <a:lnTo>
                  <a:pt x="902" y="656"/>
                </a:lnTo>
                <a:lnTo>
                  <a:pt x="903" y="661"/>
                </a:lnTo>
                <a:lnTo>
                  <a:pt x="906" y="674"/>
                </a:lnTo>
                <a:lnTo>
                  <a:pt x="912" y="699"/>
                </a:lnTo>
                <a:lnTo>
                  <a:pt x="912" y="710"/>
                </a:lnTo>
                <a:lnTo>
                  <a:pt x="909" y="719"/>
                </a:lnTo>
                <a:lnTo>
                  <a:pt x="908" y="730"/>
                </a:lnTo>
                <a:lnTo>
                  <a:pt x="908" y="740"/>
                </a:lnTo>
                <a:lnTo>
                  <a:pt x="909" y="751"/>
                </a:lnTo>
                <a:lnTo>
                  <a:pt x="913" y="767"/>
                </a:lnTo>
                <a:lnTo>
                  <a:pt x="916" y="780"/>
                </a:lnTo>
                <a:lnTo>
                  <a:pt x="915" y="785"/>
                </a:lnTo>
                <a:lnTo>
                  <a:pt x="909" y="795"/>
                </a:lnTo>
                <a:lnTo>
                  <a:pt x="886" y="813"/>
                </a:lnTo>
                <a:lnTo>
                  <a:pt x="884" y="820"/>
                </a:lnTo>
                <a:lnTo>
                  <a:pt x="885" y="832"/>
                </a:lnTo>
                <a:lnTo>
                  <a:pt x="885" y="844"/>
                </a:lnTo>
                <a:lnTo>
                  <a:pt x="883" y="854"/>
                </a:lnTo>
                <a:lnTo>
                  <a:pt x="880" y="862"/>
                </a:lnTo>
                <a:lnTo>
                  <a:pt x="867" y="881"/>
                </a:lnTo>
                <a:lnTo>
                  <a:pt x="861" y="886"/>
                </a:lnTo>
                <a:lnTo>
                  <a:pt x="852" y="889"/>
                </a:lnTo>
                <a:lnTo>
                  <a:pt x="839" y="898"/>
                </a:lnTo>
                <a:lnTo>
                  <a:pt x="809" y="910"/>
                </a:lnTo>
                <a:lnTo>
                  <a:pt x="808" y="913"/>
                </a:lnTo>
                <a:lnTo>
                  <a:pt x="803" y="931"/>
                </a:lnTo>
                <a:lnTo>
                  <a:pt x="800" y="933"/>
                </a:lnTo>
                <a:lnTo>
                  <a:pt x="796" y="933"/>
                </a:lnTo>
                <a:lnTo>
                  <a:pt x="783" y="931"/>
                </a:lnTo>
                <a:lnTo>
                  <a:pt x="770" y="924"/>
                </a:lnTo>
                <a:lnTo>
                  <a:pt x="767" y="916"/>
                </a:lnTo>
                <a:lnTo>
                  <a:pt x="764" y="910"/>
                </a:lnTo>
                <a:lnTo>
                  <a:pt x="759" y="902"/>
                </a:lnTo>
                <a:lnTo>
                  <a:pt x="746" y="892"/>
                </a:lnTo>
                <a:lnTo>
                  <a:pt x="746" y="886"/>
                </a:lnTo>
                <a:lnTo>
                  <a:pt x="749" y="883"/>
                </a:lnTo>
                <a:lnTo>
                  <a:pt x="754" y="881"/>
                </a:lnTo>
                <a:lnTo>
                  <a:pt x="760" y="874"/>
                </a:lnTo>
                <a:lnTo>
                  <a:pt x="769" y="858"/>
                </a:lnTo>
                <a:lnTo>
                  <a:pt x="767" y="852"/>
                </a:lnTo>
                <a:lnTo>
                  <a:pt x="763" y="848"/>
                </a:lnTo>
                <a:lnTo>
                  <a:pt x="754" y="851"/>
                </a:lnTo>
                <a:lnTo>
                  <a:pt x="737" y="860"/>
                </a:lnTo>
                <a:lnTo>
                  <a:pt x="728" y="864"/>
                </a:lnTo>
                <a:lnTo>
                  <a:pt x="726" y="884"/>
                </a:lnTo>
                <a:lnTo>
                  <a:pt x="741" y="910"/>
                </a:lnTo>
                <a:lnTo>
                  <a:pt x="747" y="934"/>
                </a:lnTo>
                <a:lnTo>
                  <a:pt x="742" y="953"/>
                </a:lnTo>
                <a:lnTo>
                  <a:pt x="735" y="975"/>
                </a:lnTo>
                <a:lnTo>
                  <a:pt x="730" y="983"/>
                </a:lnTo>
                <a:lnTo>
                  <a:pt x="724" y="990"/>
                </a:lnTo>
                <a:lnTo>
                  <a:pt x="721" y="1002"/>
                </a:lnTo>
                <a:lnTo>
                  <a:pt x="721" y="1017"/>
                </a:lnTo>
                <a:lnTo>
                  <a:pt x="728" y="1029"/>
                </a:lnTo>
                <a:lnTo>
                  <a:pt x="740" y="1041"/>
                </a:lnTo>
                <a:lnTo>
                  <a:pt x="737" y="1050"/>
                </a:lnTo>
                <a:lnTo>
                  <a:pt x="730" y="1058"/>
                </a:lnTo>
                <a:lnTo>
                  <a:pt x="723" y="1065"/>
                </a:lnTo>
                <a:lnTo>
                  <a:pt x="715" y="1070"/>
                </a:lnTo>
                <a:lnTo>
                  <a:pt x="707" y="1068"/>
                </a:lnTo>
                <a:lnTo>
                  <a:pt x="682" y="1067"/>
                </a:lnTo>
                <a:lnTo>
                  <a:pt x="675" y="1064"/>
                </a:lnTo>
                <a:lnTo>
                  <a:pt x="670" y="1060"/>
                </a:lnTo>
                <a:lnTo>
                  <a:pt x="670" y="1053"/>
                </a:lnTo>
                <a:lnTo>
                  <a:pt x="667" y="1046"/>
                </a:lnTo>
                <a:lnTo>
                  <a:pt x="662" y="1044"/>
                </a:lnTo>
                <a:lnTo>
                  <a:pt x="658" y="1043"/>
                </a:lnTo>
                <a:lnTo>
                  <a:pt x="636" y="1052"/>
                </a:lnTo>
                <a:lnTo>
                  <a:pt x="599" y="1056"/>
                </a:lnTo>
                <a:lnTo>
                  <a:pt x="591" y="1062"/>
                </a:lnTo>
                <a:lnTo>
                  <a:pt x="582" y="1066"/>
                </a:lnTo>
                <a:lnTo>
                  <a:pt x="562" y="1069"/>
                </a:lnTo>
                <a:lnTo>
                  <a:pt x="552" y="1070"/>
                </a:lnTo>
                <a:lnTo>
                  <a:pt x="540" y="1070"/>
                </a:lnTo>
                <a:lnTo>
                  <a:pt x="529" y="1069"/>
                </a:lnTo>
                <a:lnTo>
                  <a:pt x="519" y="1070"/>
                </a:lnTo>
                <a:lnTo>
                  <a:pt x="515" y="1073"/>
                </a:lnTo>
                <a:lnTo>
                  <a:pt x="510" y="1074"/>
                </a:lnTo>
                <a:lnTo>
                  <a:pt x="496" y="1064"/>
                </a:lnTo>
                <a:lnTo>
                  <a:pt x="486" y="1064"/>
                </a:lnTo>
                <a:lnTo>
                  <a:pt x="467" y="1069"/>
                </a:lnTo>
                <a:lnTo>
                  <a:pt x="454" y="1075"/>
                </a:lnTo>
                <a:lnTo>
                  <a:pt x="451" y="1079"/>
                </a:lnTo>
                <a:lnTo>
                  <a:pt x="449" y="1092"/>
                </a:lnTo>
                <a:lnTo>
                  <a:pt x="437" y="1108"/>
                </a:lnTo>
                <a:lnTo>
                  <a:pt x="429" y="1123"/>
                </a:lnTo>
                <a:lnTo>
                  <a:pt x="423" y="1129"/>
                </a:lnTo>
                <a:lnTo>
                  <a:pt x="417" y="1136"/>
                </a:lnTo>
                <a:lnTo>
                  <a:pt x="412" y="1146"/>
                </a:lnTo>
                <a:lnTo>
                  <a:pt x="406" y="1154"/>
                </a:lnTo>
                <a:lnTo>
                  <a:pt x="398" y="1161"/>
                </a:lnTo>
                <a:lnTo>
                  <a:pt x="389" y="1166"/>
                </a:lnTo>
                <a:lnTo>
                  <a:pt x="383" y="1174"/>
                </a:lnTo>
                <a:lnTo>
                  <a:pt x="379" y="1183"/>
                </a:lnTo>
                <a:lnTo>
                  <a:pt x="374" y="1189"/>
                </a:lnTo>
                <a:lnTo>
                  <a:pt x="367" y="1191"/>
                </a:lnTo>
                <a:lnTo>
                  <a:pt x="354" y="1190"/>
                </a:lnTo>
                <a:lnTo>
                  <a:pt x="344" y="1191"/>
                </a:lnTo>
                <a:lnTo>
                  <a:pt x="341" y="1196"/>
                </a:lnTo>
                <a:lnTo>
                  <a:pt x="339" y="1201"/>
                </a:lnTo>
                <a:lnTo>
                  <a:pt x="339" y="1205"/>
                </a:lnTo>
                <a:lnTo>
                  <a:pt x="354" y="1236"/>
                </a:lnTo>
                <a:lnTo>
                  <a:pt x="359" y="1233"/>
                </a:lnTo>
                <a:lnTo>
                  <a:pt x="365" y="1231"/>
                </a:lnTo>
                <a:lnTo>
                  <a:pt x="374" y="1236"/>
                </a:lnTo>
                <a:lnTo>
                  <a:pt x="384" y="1239"/>
                </a:lnTo>
                <a:lnTo>
                  <a:pt x="391" y="1237"/>
                </a:lnTo>
                <a:lnTo>
                  <a:pt x="397" y="1233"/>
                </a:lnTo>
                <a:lnTo>
                  <a:pt x="402" y="1231"/>
                </a:lnTo>
                <a:lnTo>
                  <a:pt x="425" y="1228"/>
                </a:lnTo>
                <a:lnTo>
                  <a:pt x="427" y="1229"/>
                </a:lnTo>
                <a:lnTo>
                  <a:pt x="465" y="1249"/>
                </a:lnTo>
                <a:lnTo>
                  <a:pt x="471" y="1251"/>
                </a:lnTo>
                <a:lnTo>
                  <a:pt x="468" y="1239"/>
                </a:lnTo>
                <a:lnTo>
                  <a:pt x="468" y="1230"/>
                </a:lnTo>
                <a:lnTo>
                  <a:pt x="462" y="1209"/>
                </a:lnTo>
                <a:lnTo>
                  <a:pt x="465" y="1199"/>
                </a:lnTo>
                <a:lnTo>
                  <a:pt x="473" y="1196"/>
                </a:lnTo>
                <a:lnTo>
                  <a:pt x="486" y="1203"/>
                </a:lnTo>
                <a:lnTo>
                  <a:pt x="499" y="1207"/>
                </a:lnTo>
                <a:lnTo>
                  <a:pt x="509" y="1206"/>
                </a:lnTo>
                <a:lnTo>
                  <a:pt x="528" y="1198"/>
                </a:lnTo>
                <a:lnTo>
                  <a:pt x="540" y="1201"/>
                </a:lnTo>
                <a:lnTo>
                  <a:pt x="545" y="1197"/>
                </a:lnTo>
                <a:lnTo>
                  <a:pt x="555" y="1192"/>
                </a:lnTo>
                <a:lnTo>
                  <a:pt x="562" y="1187"/>
                </a:lnTo>
                <a:lnTo>
                  <a:pt x="565" y="1187"/>
                </a:lnTo>
                <a:lnTo>
                  <a:pt x="573" y="1184"/>
                </a:lnTo>
                <a:lnTo>
                  <a:pt x="581" y="1181"/>
                </a:lnTo>
                <a:lnTo>
                  <a:pt x="598" y="1180"/>
                </a:lnTo>
                <a:lnTo>
                  <a:pt x="605" y="1177"/>
                </a:lnTo>
                <a:lnTo>
                  <a:pt x="611" y="1170"/>
                </a:lnTo>
                <a:lnTo>
                  <a:pt x="619" y="1158"/>
                </a:lnTo>
                <a:lnTo>
                  <a:pt x="621" y="1156"/>
                </a:lnTo>
                <a:lnTo>
                  <a:pt x="632" y="1155"/>
                </a:lnTo>
                <a:lnTo>
                  <a:pt x="640" y="1151"/>
                </a:lnTo>
                <a:lnTo>
                  <a:pt x="650" y="1150"/>
                </a:lnTo>
                <a:lnTo>
                  <a:pt x="664" y="1150"/>
                </a:lnTo>
                <a:lnTo>
                  <a:pt x="669" y="1152"/>
                </a:lnTo>
                <a:lnTo>
                  <a:pt x="685" y="1161"/>
                </a:lnTo>
                <a:lnTo>
                  <a:pt x="697" y="1165"/>
                </a:lnTo>
                <a:lnTo>
                  <a:pt x="711" y="1162"/>
                </a:lnTo>
                <a:lnTo>
                  <a:pt x="724" y="1162"/>
                </a:lnTo>
                <a:lnTo>
                  <a:pt x="731" y="1166"/>
                </a:lnTo>
                <a:lnTo>
                  <a:pt x="734" y="1175"/>
                </a:lnTo>
                <a:lnTo>
                  <a:pt x="734" y="1180"/>
                </a:lnTo>
                <a:lnTo>
                  <a:pt x="731" y="1189"/>
                </a:lnTo>
                <a:lnTo>
                  <a:pt x="729" y="1193"/>
                </a:lnTo>
                <a:lnTo>
                  <a:pt x="719" y="1200"/>
                </a:lnTo>
                <a:lnTo>
                  <a:pt x="718" y="1203"/>
                </a:lnTo>
                <a:lnTo>
                  <a:pt x="726" y="1214"/>
                </a:lnTo>
                <a:lnTo>
                  <a:pt x="733" y="1233"/>
                </a:lnTo>
                <a:lnTo>
                  <a:pt x="741" y="1244"/>
                </a:lnTo>
                <a:lnTo>
                  <a:pt x="753" y="1255"/>
                </a:lnTo>
                <a:lnTo>
                  <a:pt x="764" y="1264"/>
                </a:lnTo>
                <a:lnTo>
                  <a:pt x="773" y="1274"/>
                </a:lnTo>
                <a:lnTo>
                  <a:pt x="781" y="1282"/>
                </a:lnTo>
                <a:lnTo>
                  <a:pt x="806" y="1289"/>
                </a:lnTo>
                <a:lnTo>
                  <a:pt x="823" y="1281"/>
                </a:lnTo>
                <a:lnTo>
                  <a:pt x="828" y="1258"/>
                </a:lnTo>
                <a:lnTo>
                  <a:pt x="831" y="1223"/>
                </a:lnTo>
                <a:lnTo>
                  <a:pt x="833" y="1215"/>
                </a:lnTo>
                <a:lnTo>
                  <a:pt x="849" y="1206"/>
                </a:lnTo>
                <a:lnTo>
                  <a:pt x="870" y="1201"/>
                </a:lnTo>
                <a:lnTo>
                  <a:pt x="874" y="1199"/>
                </a:lnTo>
                <a:lnTo>
                  <a:pt x="874" y="1193"/>
                </a:lnTo>
                <a:lnTo>
                  <a:pt x="872" y="1187"/>
                </a:lnTo>
                <a:lnTo>
                  <a:pt x="866" y="1184"/>
                </a:lnTo>
                <a:lnTo>
                  <a:pt x="840" y="1170"/>
                </a:lnTo>
                <a:lnTo>
                  <a:pt x="829" y="1160"/>
                </a:lnTo>
                <a:lnTo>
                  <a:pt x="828" y="1148"/>
                </a:lnTo>
                <a:lnTo>
                  <a:pt x="829" y="1127"/>
                </a:lnTo>
                <a:lnTo>
                  <a:pt x="832" y="1122"/>
                </a:lnTo>
                <a:lnTo>
                  <a:pt x="836" y="1120"/>
                </a:lnTo>
                <a:lnTo>
                  <a:pt x="840" y="1119"/>
                </a:lnTo>
                <a:lnTo>
                  <a:pt x="845" y="1121"/>
                </a:lnTo>
                <a:lnTo>
                  <a:pt x="844" y="1127"/>
                </a:lnTo>
                <a:lnTo>
                  <a:pt x="847" y="1134"/>
                </a:lnTo>
                <a:lnTo>
                  <a:pt x="855" y="1146"/>
                </a:lnTo>
                <a:lnTo>
                  <a:pt x="857" y="1154"/>
                </a:lnTo>
                <a:lnTo>
                  <a:pt x="861" y="1156"/>
                </a:lnTo>
                <a:lnTo>
                  <a:pt x="864" y="1155"/>
                </a:lnTo>
                <a:lnTo>
                  <a:pt x="859" y="1145"/>
                </a:lnTo>
                <a:lnTo>
                  <a:pt x="860" y="1143"/>
                </a:lnTo>
                <a:lnTo>
                  <a:pt x="865" y="1145"/>
                </a:lnTo>
                <a:lnTo>
                  <a:pt x="871" y="1150"/>
                </a:lnTo>
                <a:lnTo>
                  <a:pt x="877" y="1151"/>
                </a:lnTo>
                <a:lnTo>
                  <a:pt x="887" y="1149"/>
                </a:lnTo>
                <a:lnTo>
                  <a:pt x="892" y="1149"/>
                </a:lnTo>
                <a:lnTo>
                  <a:pt x="896" y="1154"/>
                </a:lnTo>
                <a:lnTo>
                  <a:pt x="896" y="1157"/>
                </a:lnTo>
                <a:lnTo>
                  <a:pt x="881" y="1166"/>
                </a:lnTo>
                <a:lnTo>
                  <a:pt x="881" y="1171"/>
                </a:lnTo>
                <a:lnTo>
                  <a:pt x="902" y="1164"/>
                </a:lnTo>
                <a:lnTo>
                  <a:pt x="921" y="1161"/>
                </a:lnTo>
                <a:lnTo>
                  <a:pt x="940" y="1163"/>
                </a:lnTo>
                <a:lnTo>
                  <a:pt x="951" y="1163"/>
                </a:lnTo>
                <a:lnTo>
                  <a:pt x="961" y="1164"/>
                </a:lnTo>
                <a:lnTo>
                  <a:pt x="982" y="1168"/>
                </a:lnTo>
                <a:lnTo>
                  <a:pt x="982" y="1154"/>
                </a:lnTo>
                <a:lnTo>
                  <a:pt x="985" y="1141"/>
                </a:lnTo>
                <a:lnTo>
                  <a:pt x="989" y="1134"/>
                </a:lnTo>
                <a:lnTo>
                  <a:pt x="993" y="1126"/>
                </a:lnTo>
                <a:lnTo>
                  <a:pt x="993" y="1120"/>
                </a:lnTo>
                <a:lnTo>
                  <a:pt x="994" y="1116"/>
                </a:lnTo>
                <a:lnTo>
                  <a:pt x="1005" y="1112"/>
                </a:lnTo>
                <a:lnTo>
                  <a:pt x="1015" y="1115"/>
                </a:lnTo>
                <a:lnTo>
                  <a:pt x="1026" y="1122"/>
                </a:lnTo>
                <a:lnTo>
                  <a:pt x="1019" y="1128"/>
                </a:lnTo>
                <a:lnTo>
                  <a:pt x="1024" y="1138"/>
                </a:lnTo>
                <a:lnTo>
                  <a:pt x="1028" y="1157"/>
                </a:lnTo>
                <a:lnTo>
                  <a:pt x="1034" y="1163"/>
                </a:lnTo>
                <a:lnTo>
                  <a:pt x="1040" y="1166"/>
                </a:lnTo>
                <a:lnTo>
                  <a:pt x="1045" y="1165"/>
                </a:lnTo>
                <a:lnTo>
                  <a:pt x="1049" y="1157"/>
                </a:lnTo>
                <a:lnTo>
                  <a:pt x="1050" y="1153"/>
                </a:lnTo>
                <a:lnTo>
                  <a:pt x="1052" y="1142"/>
                </a:lnTo>
                <a:lnTo>
                  <a:pt x="1049" y="1130"/>
                </a:lnTo>
                <a:lnTo>
                  <a:pt x="1042" y="1114"/>
                </a:lnTo>
                <a:lnTo>
                  <a:pt x="1041" y="1108"/>
                </a:lnTo>
                <a:lnTo>
                  <a:pt x="1041" y="1102"/>
                </a:lnTo>
                <a:lnTo>
                  <a:pt x="1046" y="1095"/>
                </a:lnTo>
                <a:lnTo>
                  <a:pt x="1055" y="1093"/>
                </a:lnTo>
                <a:lnTo>
                  <a:pt x="1065" y="1093"/>
                </a:lnTo>
                <a:lnTo>
                  <a:pt x="1075" y="1099"/>
                </a:lnTo>
                <a:lnTo>
                  <a:pt x="1087" y="1110"/>
                </a:lnTo>
                <a:lnTo>
                  <a:pt x="1090" y="1109"/>
                </a:lnTo>
                <a:lnTo>
                  <a:pt x="1091" y="1101"/>
                </a:lnTo>
                <a:lnTo>
                  <a:pt x="1091" y="1098"/>
                </a:lnTo>
                <a:lnTo>
                  <a:pt x="1086" y="1095"/>
                </a:lnTo>
                <a:lnTo>
                  <a:pt x="1081" y="1090"/>
                </a:lnTo>
                <a:lnTo>
                  <a:pt x="1075" y="1080"/>
                </a:lnTo>
                <a:lnTo>
                  <a:pt x="1082" y="1070"/>
                </a:lnTo>
                <a:lnTo>
                  <a:pt x="1081" y="1068"/>
                </a:lnTo>
                <a:lnTo>
                  <a:pt x="1079" y="1065"/>
                </a:lnTo>
                <a:lnTo>
                  <a:pt x="1078" y="1058"/>
                </a:lnTo>
                <a:lnTo>
                  <a:pt x="1080" y="1053"/>
                </a:lnTo>
                <a:lnTo>
                  <a:pt x="1086" y="1052"/>
                </a:lnTo>
                <a:lnTo>
                  <a:pt x="1093" y="1052"/>
                </a:lnTo>
                <a:lnTo>
                  <a:pt x="1100" y="1055"/>
                </a:lnTo>
                <a:lnTo>
                  <a:pt x="1107" y="1061"/>
                </a:lnTo>
                <a:lnTo>
                  <a:pt x="1108" y="1066"/>
                </a:lnTo>
                <a:lnTo>
                  <a:pt x="1105" y="1072"/>
                </a:lnTo>
                <a:lnTo>
                  <a:pt x="1101" y="1078"/>
                </a:lnTo>
                <a:lnTo>
                  <a:pt x="1101" y="1088"/>
                </a:lnTo>
                <a:lnTo>
                  <a:pt x="1096" y="1093"/>
                </a:lnTo>
                <a:lnTo>
                  <a:pt x="1101" y="1100"/>
                </a:lnTo>
                <a:lnTo>
                  <a:pt x="1107" y="1117"/>
                </a:lnTo>
                <a:lnTo>
                  <a:pt x="1112" y="1124"/>
                </a:lnTo>
                <a:lnTo>
                  <a:pt x="1110" y="1130"/>
                </a:lnTo>
                <a:lnTo>
                  <a:pt x="1117" y="1134"/>
                </a:lnTo>
                <a:lnTo>
                  <a:pt x="1124" y="1136"/>
                </a:lnTo>
                <a:lnTo>
                  <a:pt x="1125" y="1131"/>
                </a:lnTo>
                <a:lnTo>
                  <a:pt x="1130" y="1121"/>
                </a:lnTo>
                <a:lnTo>
                  <a:pt x="1136" y="1115"/>
                </a:lnTo>
                <a:lnTo>
                  <a:pt x="1147" y="1108"/>
                </a:lnTo>
                <a:lnTo>
                  <a:pt x="1149" y="1105"/>
                </a:lnTo>
                <a:lnTo>
                  <a:pt x="1151" y="1101"/>
                </a:lnTo>
                <a:lnTo>
                  <a:pt x="1151" y="1096"/>
                </a:lnTo>
                <a:lnTo>
                  <a:pt x="1145" y="1081"/>
                </a:lnTo>
                <a:lnTo>
                  <a:pt x="1143" y="1069"/>
                </a:lnTo>
                <a:lnTo>
                  <a:pt x="1150" y="1056"/>
                </a:lnTo>
                <a:lnTo>
                  <a:pt x="1152" y="1052"/>
                </a:lnTo>
                <a:lnTo>
                  <a:pt x="1170" y="1046"/>
                </a:lnTo>
                <a:lnTo>
                  <a:pt x="1162" y="1039"/>
                </a:lnTo>
                <a:lnTo>
                  <a:pt x="1154" y="1032"/>
                </a:lnTo>
                <a:close/>
                <a:moveTo>
                  <a:pt x="831" y="815"/>
                </a:moveTo>
                <a:lnTo>
                  <a:pt x="839" y="815"/>
                </a:lnTo>
                <a:lnTo>
                  <a:pt x="848" y="806"/>
                </a:lnTo>
                <a:lnTo>
                  <a:pt x="847" y="788"/>
                </a:lnTo>
                <a:lnTo>
                  <a:pt x="835" y="787"/>
                </a:lnTo>
                <a:lnTo>
                  <a:pt x="834" y="782"/>
                </a:lnTo>
                <a:lnTo>
                  <a:pt x="831" y="768"/>
                </a:lnTo>
                <a:lnTo>
                  <a:pt x="827" y="761"/>
                </a:lnTo>
                <a:lnTo>
                  <a:pt x="825" y="764"/>
                </a:lnTo>
                <a:lnTo>
                  <a:pt x="818" y="778"/>
                </a:lnTo>
                <a:lnTo>
                  <a:pt x="817" y="787"/>
                </a:lnTo>
                <a:lnTo>
                  <a:pt x="821" y="796"/>
                </a:lnTo>
                <a:lnTo>
                  <a:pt x="828" y="797"/>
                </a:lnTo>
                <a:lnTo>
                  <a:pt x="829" y="799"/>
                </a:lnTo>
                <a:lnTo>
                  <a:pt x="830" y="807"/>
                </a:lnTo>
                <a:lnTo>
                  <a:pt x="832" y="811"/>
                </a:lnTo>
                <a:lnTo>
                  <a:pt x="828" y="814"/>
                </a:lnTo>
                <a:lnTo>
                  <a:pt x="831" y="815"/>
                </a:lnTo>
                <a:close/>
                <a:moveTo>
                  <a:pt x="465" y="995"/>
                </a:moveTo>
                <a:lnTo>
                  <a:pt x="473" y="997"/>
                </a:lnTo>
                <a:lnTo>
                  <a:pt x="476" y="993"/>
                </a:lnTo>
                <a:lnTo>
                  <a:pt x="475" y="988"/>
                </a:lnTo>
                <a:lnTo>
                  <a:pt x="462" y="978"/>
                </a:lnTo>
                <a:lnTo>
                  <a:pt x="456" y="983"/>
                </a:lnTo>
                <a:lnTo>
                  <a:pt x="457" y="989"/>
                </a:lnTo>
                <a:lnTo>
                  <a:pt x="465" y="995"/>
                </a:lnTo>
                <a:close/>
                <a:moveTo>
                  <a:pt x="1085" y="1149"/>
                </a:moveTo>
                <a:lnTo>
                  <a:pt x="1080" y="1149"/>
                </a:lnTo>
                <a:lnTo>
                  <a:pt x="1082" y="1155"/>
                </a:lnTo>
                <a:lnTo>
                  <a:pt x="1086" y="1158"/>
                </a:lnTo>
                <a:lnTo>
                  <a:pt x="1091" y="1160"/>
                </a:lnTo>
                <a:lnTo>
                  <a:pt x="1090" y="1154"/>
                </a:lnTo>
                <a:lnTo>
                  <a:pt x="1085" y="1149"/>
                </a:lnTo>
                <a:close/>
                <a:moveTo>
                  <a:pt x="188" y="1194"/>
                </a:moveTo>
                <a:lnTo>
                  <a:pt x="192" y="1197"/>
                </a:lnTo>
                <a:lnTo>
                  <a:pt x="199" y="1201"/>
                </a:lnTo>
                <a:lnTo>
                  <a:pt x="199" y="1196"/>
                </a:lnTo>
                <a:lnTo>
                  <a:pt x="196" y="1189"/>
                </a:lnTo>
                <a:lnTo>
                  <a:pt x="199" y="1175"/>
                </a:lnTo>
                <a:lnTo>
                  <a:pt x="196" y="1166"/>
                </a:lnTo>
                <a:lnTo>
                  <a:pt x="195" y="1163"/>
                </a:lnTo>
                <a:lnTo>
                  <a:pt x="194" y="1160"/>
                </a:lnTo>
                <a:lnTo>
                  <a:pt x="191" y="1159"/>
                </a:lnTo>
                <a:lnTo>
                  <a:pt x="183" y="1167"/>
                </a:lnTo>
                <a:lnTo>
                  <a:pt x="184" y="1171"/>
                </a:lnTo>
                <a:lnTo>
                  <a:pt x="187" y="1177"/>
                </a:lnTo>
                <a:lnTo>
                  <a:pt x="188" y="1194"/>
                </a:lnTo>
                <a:close/>
                <a:moveTo>
                  <a:pt x="693" y="1175"/>
                </a:moveTo>
                <a:lnTo>
                  <a:pt x="689" y="1178"/>
                </a:lnTo>
                <a:lnTo>
                  <a:pt x="685" y="1183"/>
                </a:lnTo>
                <a:lnTo>
                  <a:pt x="683" y="1194"/>
                </a:lnTo>
                <a:lnTo>
                  <a:pt x="678" y="1202"/>
                </a:lnTo>
                <a:lnTo>
                  <a:pt x="682" y="1207"/>
                </a:lnTo>
                <a:lnTo>
                  <a:pt x="687" y="1211"/>
                </a:lnTo>
                <a:lnTo>
                  <a:pt x="696" y="1212"/>
                </a:lnTo>
                <a:lnTo>
                  <a:pt x="702" y="1203"/>
                </a:lnTo>
                <a:lnTo>
                  <a:pt x="695" y="1191"/>
                </a:lnTo>
                <a:lnTo>
                  <a:pt x="697" y="1175"/>
                </a:lnTo>
                <a:lnTo>
                  <a:pt x="693" y="1175"/>
                </a:lnTo>
                <a:close/>
                <a:moveTo>
                  <a:pt x="635" y="1188"/>
                </a:moveTo>
                <a:lnTo>
                  <a:pt x="639" y="1183"/>
                </a:lnTo>
                <a:lnTo>
                  <a:pt x="641" y="1184"/>
                </a:lnTo>
                <a:lnTo>
                  <a:pt x="642" y="1182"/>
                </a:lnTo>
                <a:lnTo>
                  <a:pt x="642" y="1177"/>
                </a:lnTo>
                <a:lnTo>
                  <a:pt x="637" y="1176"/>
                </a:lnTo>
                <a:lnTo>
                  <a:pt x="624" y="1178"/>
                </a:lnTo>
                <a:lnTo>
                  <a:pt x="627" y="1180"/>
                </a:lnTo>
                <a:lnTo>
                  <a:pt x="632" y="1183"/>
                </a:lnTo>
                <a:lnTo>
                  <a:pt x="635" y="1188"/>
                </a:lnTo>
                <a:close/>
                <a:moveTo>
                  <a:pt x="696" y="1241"/>
                </a:moveTo>
                <a:lnTo>
                  <a:pt x="690" y="1235"/>
                </a:lnTo>
                <a:lnTo>
                  <a:pt x="686" y="1229"/>
                </a:lnTo>
                <a:lnTo>
                  <a:pt x="678" y="1209"/>
                </a:lnTo>
                <a:lnTo>
                  <a:pt x="666" y="1210"/>
                </a:lnTo>
                <a:lnTo>
                  <a:pt x="652" y="1206"/>
                </a:lnTo>
                <a:lnTo>
                  <a:pt x="637" y="1199"/>
                </a:lnTo>
                <a:lnTo>
                  <a:pt x="622" y="1195"/>
                </a:lnTo>
                <a:lnTo>
                  <a:pt x="611" y="1196"/>
                </a:lnTo>
                <a:lnTo>
                  <a:pt x="602" y="1201"/>
                </a:lnTo>
                <a:lnTo>
                  <a:pt x="594" y="1208"/>
                </a:lnTo>
                <a:lnTo>
                  <a:pt x="590" y="1208"/>
                </a:lnTo>
                <a:lnTo>
                  <a:pt x="584" y="1207"/>
                </a:lnTo>
                <a:lnTo>
                  <a:pt x="593" y="1219"/>
                </a:lnTo>
                <a:lnTo>
                  <a:pt x="594" y="1226"/>
                </a:lnTo>
                <a:lnTo>
                  <a:pt x="592" y="1232"/>
                </a:lnTo>
                <a:lnTo>
                  <a:pt x="584" y="1236"/>
                </a:lnTo>
                <a:lnTo>
                  <a:pt x="573" y="1236"/>
                </a:lnTo>
                <a:lnTo>
                  <a:pt x="569" y="1237"/>
                </a:lnTo>
                <a:lnTo>
                  <a:pt x="561" y="1241"/>
                </a:lnTo>
                <a:lnTo>
                  <a:pt x="556" y="1241"/>
                </a:lnTo>
                <a:lnTo>
                  <a:pt x="546" y="1234"/>
                </a:lnTo>
                <a:lnTo>
                  <a:pt x="535" y="1224"/>
                </a:lnTo>
                <a:lnTo>
                  <a:pt x="530" y="1223"/>
                </a:lnTo>
                <a:lnTo>
                  <a:pt x="525" y="1231"/>
                </a:lnTo>
                <a:lnTo>
                  <a:pt x="521" y="1234"/>
                </a:lnTo>
                <a:lnTo>
                  <a:pt x="522" y="1244"/>
                </a:lnTo>
                <a:lnTo>
                  <a:pt x="521" y="1249"/>
                </a:lnTo>
                <a:lnTo>
                  <a:pt x="522" y="1257"/>
                </a:lnTo>
                <a:lnTo>
                  <a:pt x="521" y="1268"/>
                </a:lnTo>
                <a:lnTo>
                  <a:pt x="514" y="1274"/>
                </a:lnTo>
                <a:lnTo>
                  <a:pt x="504" y="1287"/>
                </a:lnTo>
                <a:lnTo>
                  <a:pt x="499" y="1291"/>
                </a:lnTo>
                <a:lnTo>
                  <a:pt x="486" y="1299"/>
                </a:lnTo>
                <a:lnTo>
                  <a:pt x="481" y="1305"/>
                </a:lnTo>
                <a:lnTo>
                  <a:pt x="486" y="1305"/>
                </a:lnTo>
                <a:lnTo>
                  <a:pt x="500" y="1297"/>
                </a:lnTo>
                <a:lnTo>
                  <a:pt x="508" y="1295"/>
                </a:lnTo>
                <a:lnTo>
                  <a:pt x="512" y="1295"/>
                </a:lnTo>
                <a:lnTo>
                  <a:pt x="515" y="1306"/>
                </a:lnTo>
                <a:lnTo>
                  <a:pt x="520" y="1309"/>
                </a:lnTo>
                <a:lnTo>
                  <a:pt x="526" y="1310"/>
                </a:lnTo>
                <a:lnTo>
                  <a:pt x="528" y="1314"/>
                </a:lnTo>
                <a:lnTo>
                  <a:pt x="529" y="1319"/>
                </a:lnTo>
                <a:lnTo>
                  <a:pt x="528" y="1322"/>
                </a:lnTo>
                <a:lnTo>
                  <a:pt x="530" y="1328"/>
                </a:lnTo>
                <a:lnTo>
                  <a:pt x="528" y="1336"/>
                </a:lnTo>
                <a:lnTo>
                  <a:pt x="536" y="1341"/>
                </a:lnTo>
                <a:lnTo>
                  <a:pt x="540" y="1351"/>
                </a:lnTo>
                <a:lnTo>
                  <a:pt x="550" y="1351"/>
                </a:lnTo>
                <a:lnTo>
                  <a:pt x="561" y="1353"/>
                </a:lnTo>
                <a:lnTo>
                  <a:pt x="560" y="1368"/>
                </a:lnTo>
                <a:lnTo>
                  <a:pt x="564" y="1366"/>
                </a:lnTo>
                <a:lnTo>
                  <a:pt x="575" y="1369"/>
                </a:lnTo>
                <a:lnTo>
                  <a:pt x="581" y="1368"/>
                </a:lnTo>
                <a:lnTo>
                  <a:pt x="587" y="1359"/>
                </a:lnTo>
                <a:lnTo>
                  <a:pt x="585" y="1344"/>
                </a:lnTo>
                <a:lnTo>
                  <a:pt x="587" y="1341"/>
                </a:lnTo>
                <a:lnTo>
                  <a:pt x="591" y="1339"/>
                </a:lnTo>
                <a:lnTo>
                  <a:pt x="592" y="1332"/>
                </a:lnTo>
                <a:lnTo>
                  <a:pt x="594" y="1315"/>
                </a:lnTo>
                <a:lnTo>
                  <a:pt x="593" y="1303"/>
                </a:lnTo>
                <a:lnTo>
                  <a:pt x="618" y="1287"/>
                </a:lnTo>
                <a:lnTo>
                  <a:pt x="623" y="1286"/>
                </a:lnTo>
                <a:lnTo>
                  <a:pt x="640" y="1289"/>
                </a:lnTo>
                <a:lnTo>
                  <a:pt x="651" y="1293"/>
                </a:lnTo>
                <a:lnTo>
                  <a:pt x="672" y="1311"/>
                </a:lnTo>
                <a:lnTo>
                  <a:pt x="679" y="1315"/>
                </a:lnTo>
                <a:lnTo>
                  <a:pt x="677" y="1304"/>
                </a:lnTo>
                <a:lnTo>
                  <a:pt x="677" y="1294"/>
                </a:lnTo>
                <a:lnTo>
                  <a:pt x="679" y="1285"/>
                </a:lnTo>
                <a:lnTo>
                  <a:pt x="682" y="1276"/>
                </a:lnTo>
                <a:lnTo>
                  <a:pt x="692" y="1263"/>
                </a:lnTo>
                <a:lnTo>
                  <a:pt x="705" y="1254"/>
                </a:lnTo>
                <a:lnTo>
                  <a:pt x="698" y="1250"/>
                </a:lnTo>
                <a:lnTo>
                  <a:pt x="696" y="1241"/>
                </a:lnTo>
                <a:close/>
                <a:moveTo>
                  <a:pt x="200" y="1209"/>
                </a:moveTo>
                <a:lnTo>
                  <a:pt x="198" y="1203"/>
                </a:lnTo>
                <a:lnTo>
                  <a:pt x="185" y="1199"/>
                </a:lnTo>
                <a:lnTo>
                  <a:pt x="190" y="1218"/>
                </a:lnTo>
                <a:lnTo>
                  <a:pt x="195" y="1225"/>
                </a:lnTo>
                <a:lnTo>
                  <a:pt x="199" y="1220"/>
                </a:lnTo>
                <a:lnTo>
                  <a:pt x="200" y="1209"/>
                </a:lnTo>
                <a:close/>
                <a:moveTo>
                  <a:pt x="498" y="1221"/>
                </a:moveTo>
                <a:lnTo>
                  <a:pt x="495" y="1220"/>
                </a:lnTo>
                <a:lnTo>
                  <a:pt x="492" y="1215"/>
                </a:lnTo>
                <a:lnTo>
                  <a:pt x="491" y="1216"/>
                </a:lnTo>
                <a:lnTo>
                  <a:pt x="490" y="1220"/>
                </a:lnTo>
                <a:lnTo>
                  <a:pt x="488" y="1224"/>
                </a:lnTo>
                <a:lnTo>
                  <a:pt x="497" y="1225"/>
                </a:lnTo>
                <a:lnTo>
                  <a:pt x="498" y="1221"/>
                </a:lnTo>
                <a:close/>
                <a:moveTo>
                  <a:pt x="477" y="1239"/>
                </a:moveTo>
                <a:lnTo>
                  <a:pt x="472" y="1239"/>
                </a:lnTo>
                <a:lnTo>
                  <a:pt x="472" y="1241"/>
                </a:lnTo>
                <a:lnTo>
                  <a:pt x="475" y="1247"/>
                </a:lnTo>
                <a:lnTo>
                  <a:pt x="480" y="1247"/>
                </a:lnTo>
                <a:lnTo>
                  <a:pt x="489" y="1250"/>
                </a:lnTo>
                <a:lnTo>
                  <a:pt x="493" y="1246"/>
                </a:lnTo>
                <a:lnTo>
                  <a:pt x="494" y="1243"/>
                </a:lnTo>
                <a:lnTo>
                  <a:pt x="493" y="1242"/>
                </a:lnTo>
                <a:lnTo>
                  <a:pt x="483" y="1243"/>
                </a:lnTo>
                <a:lnTo>
                  <a:pt x="477" y="1239"/>
                </a:lnTo>
                <a:close/>
                <a:moveTo>
                  <a:pt x="470" y="1510"/>
                </a:moveTo>
                <a:lnTo>
                  <a:pt x="476" y="1510"/>
                </a:lnTo>
                <a:lnTo>
                  <a:pt x="487" y="1513"/>
                </a:lnTo>
                <a:lnTo>
                  <a:pt x="495" y="1514"/>
                </a:lnTo>
                <a:lnTo>
                  <a:pt x="496" y="1485"/>
                </a:lnTo>
                <a:lnTo>
                  <a:pt x="493" y="1473"/>
                </a:lnTo>
                <a:lnTo>
                  <a:pt x="488" y="1462"/>
                </a:lnTo>
                <a:lnTo>
                  <a:pt x="487" y="1449"/>
                </a:lnTo>
                <a:lnTo>
                  <a:pt x="485" y="1437"/>
                </a:lnTo>
                <a:lnTo>
                  <a:pt x="484" y="1426"/>
                </a:lnTo>
                <a:lnTo>
                  <a:pt x="484" y="1414"/>
                </a:lnTo>
                <a:lnTo>
                  <a:pt x="483" y="1399"/>
                </a:lnTo>
                <a:lnTo>
                  <a:pt x="485" y="1386"/>
                </a:lnTo>
                <a:lnTo>
                  <a:pt x="496" y="1359"/>
                </a:lnTo>
                <a:lnTo>
                  <a:pt x="497" y="1355"/>
                </a:lnTo>
                <a:lnTo>
                  <a:pt x="496" y="1351"/>
                </a:lnTo>
                <a:lnTo>
                  <a:pt x="485" y="1345"/>
                </a:lnTo>
                <a:lnTo>
                  <a:pt x="486" y="1341"/>
                </a:lnTo>
                <a:lnTo>
                  <a:pt x="486" y="1337"/>
                </a:lnTo>
                <a:lnTo>
                  <a:pt x="480" y="1332"/>
                </a:lnTo>
                <a:lnTo>
                  <a:pt x="474" y="1329"/>
                </a:lnTo>
                <a:lnTo>
                  <a:pt x="472" y="1322"/>
                </a:lnTo>
                <a:lnTo>
                  <a:pt x="473" y="1314"/>
                </a:lnTo>
                <a:lnTo>
                  <a:pt x="456" y="1314"/>
                </a:lnTo>
                <a:lnTo>
                  <a:pt x="439" y="1312"/>
                </a:lnTo>
                <a:lnTo>
                  <a:pt x="441" y="1299"/>
                </a:lnTo>
                <a:lnTo>
                  <a:pt x="445" y="1288"/>
                </a:lnTo>
                <a:lnTo>
                  <a:pt x="444" y="1282"/>
                </a:lnTo>
                <a:lnTo>
                  <a:pt x="439" y="1277"/>
                </a:lnTo>
                <a:lnTo>
                  <a:pt x="433" y="1273"/>
                </a:lnTo>
                <a:lnTo>
                  <a:pt x="427" y="1272"/>
                </a:lnTo>
                <a:lnTo>
                  <a:pt x="421" y="1275"/>
                </a:lnTo>
                <a:lnTo>
                  <a:pt x="415" y="1279"/>
                </a:lnTo>
                <a:lnTo>
                  <a:pt x="411" y="1280"/>
                </a:lnTo>
                <a:lnTo>
                  <a:pt x="406" y="1280"/>
                </a:lnTo>
                <a:lnTo>
                  <a:pt x="393" y="1277"/>
                </a:lnTo>
                <a:lnTo>
                  <a:pt x="379" y="1269"/>
                </a:lnTo>
                <a:lnTo>
                  <a:pt x="370" y="1258"/>
                </a:lnTo>
                <a:lnTo>
                  <a:pt x="361" y="1247"/>
                </a:lnTo>
                <a:lnTo>
                  <a:pt x="349" y="1242"/>
                </a:lnTo>
                <a:lnTo>
                  <a:pt x="337" y="1241"/>
                </a:lnTo>
                <a:lnTo>
                  <a:pt x="334" y="1243"/>
                </a:lnTo>
                <a:lnTo>
                  <a:pt x="321" y="1251"/>
                </a:lnTo>
                <a:lnTo>
                  <a:pt x="320" y="1257"/>
                </a:lnTo>
                <a:lnTo>
                  <a:pt x="321" y="1263"/>
                </a:lnTo>
                <a:lnTo>
                  <a:pt x="318" y="1274"/>
                </a:lnTo>
                <a:lnTo>
                  <a:pt x="312" y="1277"/>
                </a:lnTo>
                <a:lnTo>
                  <a:pt x="302" y="1277"/>
                </a:lnTo>
                <a:lnTo>
                  <a:pt x="299" y="1280"/>
                </a:lnTo>
                <a:lnTo>
                  <a:pt x="298" y="1284"/>
                </a:lnTo>
                <a:lnTo>
                  <a:pt x="296" y="1286"/>
                </a:lnTo>
                <a:lnTo>
                  <a:pt x="284" y="1290"/>
                </a:lnTo>
                <a:lnTo>
                  <a:pt x="277" y="1295"/>
                </a:lnTo>
                <a:lnTo>
                  <a:pt x="279" y="1298"/>
                </a:lnTo>
                <a:lnTo>
                  <a:pt x="282" y="1301"/>
                </a:lnTo>
                <a:lnTo>
                  <a:pt x="283" y="1307"/>
                </a:lnTo>
                <a:lnTo>
                  <a:pt x="269" y="1303"/>
                </a:lnTo>
                <a:lnTo>
                  <a:pt x="265" y="1302"/>
                </a:lnTo>
                <a:lnTo>
                  <a:pt x="262" y="1305"/>
                </a:lnTo>
                <a:lnTo>
                  <a:pt x="263" y="1316"/>
                </a:lnTo>
                <a:lnTo>
                  <a:pt x="273" y="1321"/>
                </a:lnTo>
                <a:lnTo>
                  <a:pt x="289" y="1332"/>
                </a:lnTo>
                <a:lnTo>
                  <a:pt x="300" y="1340"/>
                </a:lnTo>
                <a:lnTo>
                  <a:pt x="305" y="1344"/>
                </a:lnTo>
                <a:lnTo>
                  <a:pt x="316" y="1358"/>
                </a:lnTo>
                <a:lnTo>
                  <a:pt x="308" y="1358"/>
                </a:lnTo>
                <a:lnTo>
                  <a:pt x="299" y="1354"/>
                </a:lnTo>
                <a:lnTo>
                  <a:pt x="291" y="1344"/>
                </a:lnTo>
                <a:lnTo>
                  <a:pt x="279" y="1336"/>
                </a:lnTo>
                <a:lnTo>
                  <a:pt x="280" y="1343"/>
                </a:lnTo>
                <a:lnTo>
                  <a:pt x="283" y="1350"/>
                </a:lnTo>
                <a:lnTo>
                  <a:pt x="287" y="1356"/>
                </a:lnTo>
                <a:lnTo>
                  <a:pt x="300" y="1366"/>
                </a:lnTo>
                <a:lnTo>
                  <a:pt x="307" y="1371"/>
                </a:lnTo>
                <a:lnTo>
                  <a:pt x="308" y="1380"/>
                </a:lnTo>
                <a:lnTo>
                  <a:pt x="307" y="1388"/>
                </a:lnTo>
                <a:lnTo>
                  <a:pt x="313" y="1383"/>
                </a:lnTo>
                <a:lnTo>
                  <a:pt x="318" y="1372"/>
                </a:lnTo>
                <a:lnTo>
                  <a:pt x="325" y="1367"/>
                </a:lnTo>
                <a:lnTo>
                  <a:pt x="335" y="1369"/>
                </a:lnTo>
                <a:lnTo>
                  <a:pt x="340" y="1374"/>
                </a:lnTo>
                <a:lnTo>
                  <a:pt x="346" y="1377"/>
                </a:lnTo>
                <a:lnTo>
                  <a:pt x="351" y="1377"/>
                </a:lnTo>
                <a:lnTo>
                  <a:pt x="354" y="1374"/>
                </a:lnTo>
                <a:lnTo>
                  <a:pt x="353" y="1368"/>
                </a:lnTo>
                <a:lnTo>
                  <a:pt x="350" y="1362"/>
                </a:lnTo>
                <a:lnTo>
                  <a:pt x="346" y="1358"/>
                </a:lnTo>
                <a:lnTo>
                  <a:pt x="342" y="1356"/>
                </a:lnTo>
                <a:lnTo>
                  <a:pt x="337" y="1359"/>
                </a:lnTo>
                <a:lnTo>
                  <a:pt x="333" y="1358"/>
                </a:lnTo>
                <a:lnTo>
                  <a:pt x="329" y="1350"/>
                </a:lnTo>
                <a:lnTo>
                  <a:pt x="326" y="1341"/>
                </a:lnTo>
                <a:lnTo>
                  <a:pt x="318" y="1330"/>
                </a:lnTo>
                <a:lnTo>
                  <a:pt x="321" y="1326"/>
                </a:lnTo>
                <a:lnTo>
                  <a:pt x="325" y="1322"/>
                </a:lnTo>
                <a:lnTo>
                  <a:pt x="331" y="1325"/>
                </a:lnTo>
                <a:lnTo>
                  <a:pt x="342" y="1331"/>
                </a:lnTo>
                <a:lnTo>
                  <a:pt x="353" y="1347"/>
                </a:lnTo>
                <a:lnTo>
                  <a:pt x="367" y="1360"/>
                </a:lnTo>
                <a:lnTo>
                  <a:pt x="373" y="1371"/>
                </a:lnTo>
                <a:lnTo>
                  <a:pt x="369" y="1379"/>
                </a:lnTo>
                <a:lnTo>
                  <a:pt x="376" y="1382"/>
                </a:lnTo>
                <a:lnTo>
                  <a:pt x="385" y="1383"/>
                </a:lnTo>
                <a:lnTo>
                  <a:pt x="384" y="1400"/>
                </a:lnTo>
                <a:lnTo>
                  <a:pt x="380" y="1417"/>
                </a:lnTo>
                <a:lnTo>
                  <a:pt x="377" y="1426"/>
                </a:lnTo>
                <a:lnTo>
                  <a:pt x="373" y="1434"/>
                </a:lnTo>
                <a:lnTo>
                  <a:pt x="365" y="1437"/>
                </a:lnTo>
                <a:lnTo>
                  <a:pt x="364" y="1440"/>
                </a:lnTo>
                <a:lnTo>
                  <a:pt x="370" y="1455"/>
                </a:lnTo>
                <a:lnTo>
                  <a:pt x="375" y="1466"/>
                </a:lnTo>
                <a:lnTo>
                  <a:pt x="376" y="1474"/>
                </a:lnTo>
                <a:lnTo>
                  <a:pt x="380" y="1478"/>
                </a:lnTo>
                <a:lnTo>
                  <a:pt x="387" y="1482"/>
                </a:lnTo>
                <a:lnTo>
                  <a:pt x="395" y="1492"/>
                </a:lnTo>
                <a:lnTo>
                  <a:pt x="398" y="1505"/>
                </a:lnTo>
                <a:lnTo>
                  <a:pt x="398" y="1509"/>
                </a:lnTo>
                <a:lnTo>
                  <a:pt x="396" y="1510"/>
                </a:lnTo>
                <a:lnTo>
                  <a:pt x="387" y="1513"/>
                </a:lnTo>
                <a:lnTo>
                  <a:pt x="396" y="1526"/>
                </a:lnTo>
                <a:lnTo>
                  <a:pt x="401" y="1528"/>
                </a:lnTo>
                <a:lnTo>
                  <a:pt x="406" y="1528"/>
                </a:lnTo>
                <a:lnTo>
                  <a:pt x="435" y="1538"/>
                </a:lnTo>
                <a:lnTo>
                  <a:pt x="436" y="1534"/>
                </a:lnTo>
                <a:lnTo>
                  <a:pt x="437" y="1528"/>
                </a:lnTo>
                <a:lnTo>
                  <a:pt x="426" y="1519"/>
                </a:lnTo>
                <a:lnTo>
                  <a:pt x="422" y="1514"/>
                </a:lnTo>
                <a:lnTo>
                  <a:pt x="419" y="1508"/>
                </a:lnTo>
                <a:lnTo>
                  <a:pt x="418" y="1496"/>
                </a:lnTo>
                <a:lnTo>
                  <a:pt x="419" y="1485"/>
                </a:lnTo>
                <a:lnTo>
                  <a:pt x="421" y="1480"/>
                </a:lnTo>
                <a:lnTo>
                  <a:pt x="426" y="1480"/>
                </a:lnTo>
                <a:lnTo>
                  <a:pt x="432" y="1481"/>
                </a:lnTo>
                <a:lnTo>
                  <a:pt x="435" y="1485"/>
                </a:lnTo>
                <a:lnTo>
                  <a:pt x="437" y="1490"/>
                </a:lnTo>
                <a:lnTo>
                  <a:pt x="436" y="1492"/>
                </a:lnTo>
                <a:lnTo>
                  <a:pt x="434" y="1492"/>
                </a:lnTo>
                <a:lnTo>
                  <a:pt x="430" y="1495"/>
                </a:lnTo>
                <a:lnTo>
                  <a:pt x="433" y="1501"/>
                </a:lnTo>
                <a:lnTo>
                  <a:pt x="444" y="1516"/>
                </a:lnTo>
                <a:lnTo>
                  <a:pt x="450" y="1528"/>
                </a:lnTo>
                <a:lnTo>
                  <a:pt x="451" y="1540"/>
                </a:lnTo>
                <a:lnTo>
                  <a:pt x="450" y="1544"/>
                </a:lnTo>
                <a:lnTo>
                  <a:pt x="448" y="1547"/>
                </a:lnTo>
                <a:lnTo>
                  <a:pt x="448" y="1550"/>
                </a:lnTo>
                <a:lnTo>
                  <a:pt x="450" y="1555"/>
                </a:lnTo>
                <a:lnTo>
                  <a:pt x="466" y="1545"/>
                </a:lnTo>
                <a:lnTo>
                  <a:pt x="479" y="1530"/>
                </a:lnTo>
                <a:lnTo>
                  <a:pt x="469" y="1517"/>
                </a:lnTo>
                <a:lnTo>
                  <a:pt x="470" y="1510"/>
                </a:lnTo>
                <a:close/>
                <a:moveTo>
                  <a:pt x="257" y="1266"/>
                </a:moveTo>
                <a:lnTo>
                  <a:pt x="262" y="1261"/>
                </a:lnTo>
                <a:lnTo>
                  <a:pt x="257" y="1253"/>
                </a:lnTo>
                <a:lnTo>
                  <a:pt x="250" y="1249"/>
                </a:lnTo>
                <a:lnTo>
                  <a:pt x="250" y="1253"/>
                </a:lnTo>
                <a:lnTo>
                  <a:pt x="251" y="1262"/>
                </a:lnTo>
                <a:lnTo>
                  <a:pt x="257" y="1266"/>
                </a:lnTo>
                <a:close/>
                <a:moveTo>
                  <a:pt x="255" y="1303"/>
                </a:moveTo>
                <a:lnTo>
                  <a:pt x="249" y="1306"/>
                </a:lnTo>
                <a:lnTo>
                  <a:pt x="248" y="1314"/>
                </a:lnTo>
                <a:lnTo>
                  <a:pt x="249" y="1317"/>
                </a:lnTo>
                <a:lnTo>
                  <a:pt x="247" y="1323"/>
                </a:lnTo>
                <a:lnTo>
                  <a:pt x="251" y="1323"/>
                </a:lnTo>
                <a:lnTo>
                  <a:pt x="256" y="1317"/>
                </a:lnTo>
                <a:lnTo>
                  <a:pt x="255" y="1311"/>
                </a:lnTo>
                <a:lnTo>
                  <a:pt x="257" y="1303"/>
                </a:lnTo>
                <a:lnTo>
                  <a:pt x="255" y="1303"/>
                </a:lnTo>
                <a:close/>
                <a:moveTo>
                  <a:pt x="229" y="1335"/>
                </a:moveTo>
                <a:lnTo>
                  <a:pt x="225" y="1327"/>
                </a:lnTo>
                <a:lnTo>
                  <a:pt x="225" y="1346"/>
                </a:lnTo>
                <a:lnTo>
                  <a:pt x="222" y="1347"/>
                </a:lnTo>
                <a:lnTo>
                  <a:pt x="226" y="1351"/>
                </a:lnTo>
                <a:lnTo>
                  <a:pt x="232" y="1360"/>
                </a:lnTo>
                <a:lnTo>
                  <a:pt x="234" y="1359"/>
                </a:lnTo>
                <a:lnTo>
                  <a:pt x="234" y="1350"/>
                </a:lnTo>
                <a:lnTo>
                  <a:pt x="237" y="1348"/>
                </a:lnTo>
                <a:lnTo>
                  <a:pt x="237" y="1343"/>
                </a:lnTo>
                <a:lnTo>
                  <a:pt x="234" y="1342"/>
                </a:lnTo>
                <a:lnTo>
                  <a:pt x="229" y="1335"/>
                </a:lnTo>
                <a:close/>
                <a:moveTo>
                  <a:pt x="1191" y="1328"/>
                </a:moveTo>
                <a:lnTo>
                  <a:pt x="1191" y="1330"/>
                </a:lnTo>
                <a:lnTo>
                  <a:pt x="1194" y="1333"/>
                </a:lnTo>
                <a:lnTo>
                  <a:pt x="1199" y="1337"/>
                </a:lnTo>
                <a:lnTo>
                  <a:pt x="1200" y="1336"/>
                </a:lnTo>
                <a:lnTo>
                  <a:pt x="1202" y="1331"/>
                </a:lnTo>
                <a:lnTo>
                  <a:pt x="1194" y="1327"/>
                </a:lnTo>
                <a:lnTo>
                  <a:pt x="1191" y="1328"/>
                </a:lnTo>
                <a:close/>
                <a:moveTo>
                  <a:pt x="215" y="1368"/>
                </a:moveTo>
                <a:lnTo>
                  <a:pt x="211" y="1366"/>
                </a:lnTo>
                <a:lnTo>
                  <a:pt x="207" y="1367"/>
                </a:lnTo>
                <a:lnTo>
                  <a:pt x="203" y="1368"/>
                </a:lnTo>
                <a:lnTo>
                  <a:pt x="198" y="1365"/>
                </a:lnTo>
                <a:lnTo>
                  <a:pt x="202" y="1378"/>
                </a:lnTo>
                <a:lnTo>
                  <a:pt x="204" y="1382"/>
                </a:lnTo>
                <a:lnTo>
                  <a:pt x="208" y="1384"/>
                </a:lnTo>
                <a:lnTo>
                  <a:pt x="214" y="1386"/>
                </a:lnTo>
                <a:lnTo>
                  <a:pt x="215" y="1381"/>
                </a:lnTo>
                <a:lnTo>
                  <a:pt x="218" y="1380"/>
                </a:lnTo>
                <a:lnTo>
                  <a:pt x="225" y="1379"/>
                </a:lnTo>
                <a:lnTo>
                  <a:pt x="222" y="1375"/>
                </a:lnTo>
                <a:lnTo>
                  <a:pt x="215" y="1368"/>
                </a:lnTo>
                <a:close/>
                <a:moveTo>
                  <a:pt x="344" y="1391"/>
                </a:moveTo>
                <a:lnTo>
                  <a:pt x="331" y="1393"/>
                </a:lnTo>
                <a:lnTo>
                  <a:pt x="334" y="1399"/>
                </a:lnTo>
                <a:lnTo>
                  <a:pt x="335" y="1412"/>
                </a:lnTo>
                <a:lnTo>
                  <a:pt x="340" y="1415"/>
                </a:lnTo>
                <a:lnTo>
                  <a:pt x="341" y="1419"/>
                </a:lnTo>
                <a:lnTo>
                  <a:pt x="337" y="1424"/>
                </a:lnTo>
                <a:lnTo>
                  <a:pt x="341" y="1425"/>
                </a:lnTo>
                <a:lnTo>
                  <a:pt x="343" y="1429"/>
                </a:lnTo>
                <a:lnTo>
                  <a:pt x="349" y="1425"/>
                </a:lnTo>
                <a:lnTo>
                  <a:pt x="355" y="1412"/>
                </a:lnTo>
                <a:lnTo>
                  <a:pt x="349" y="1396"/>
                </a:lnTo>
                <a:lnTo>
                  <a:pt x="344" y="1391"/>
                </a:lnTo>
                <a:close/>
                <a:moveTo>
                  <a:pt x="360" y="1404"/>
                </a:moveTo>
                <a:lnTo>
                  <a:pt x="368" y="1404"/>
                </a:lnTo>
                <a:lnTo>
                  <a:pt x="370" y="1400"/>
                </a:lnTo>
                <a:lnTo>
                  <a:pt x="372" y="1394"/>
                </a:lnTo>
                <a:lnTo>
                  <a:pt x="363" y="1393"/>
                </a:lnTo>
                <a:lnTo>
                  <a:pt x="354" y="1399"/>
                </a:lnTo>
                <a:lnTo>
                  <a:pt x="357" y="1403"/>
                </a:lnTo>
                <a:lnTo>
                  <a:pt x="360" y="1404"/>
                </a:lnTo>
                <a:close/>
                <a:moveTo>
                  <a:pt x="334" y="1480"/>
                </a:moveTo>
                <a:lnTo>
                  <a:pt x="336" y="1488"/>
                </a:lnTo>
                <a:lnTo>
                  <a:pt x="338" y="1486"/>
                </a:lnTo>
                <a:lnTo>
                  <a:pt x="341" y="1477"/>
                </a:lnTo>
                <a:lnTo>
                  <a:pt x="339" y="1472"/>
                </a:lnTo>
                <a:lnTo>
                  <a:pt x="334" y="1480"/>
                </a:lnTo>
                <a:close/>
                <a:moveTo>
                  <a:pt x="494" y="1579"/>
                </a:moveTo>
                <a:lnTo>
                  <a:pt x="491" y="1575"/>
                </a:lnTo>
                <a:lnTo>
                  <a:pt x="490" y="1576"/>
                </a:lnTo>
                <a:lnTo>
                  <a:pt x="488" y="1579"/>
                </a:lnTo>
                <a:lnTo>
                  <a:pt x="487" y="1593"/>
                </a:lnTo>
                <a:lnTo>
                  <a:pt x="489" y="1603"/>
                </a:lnTo>
                <a:lnTo>
                  <a:pt x="488" y="1617"/>
                </a:lnTo>
                <a:lnTo>
                  <a:pt x="490" y="1623"/>
                </a:lnTo>
                <a:lnTo>
                  <a:pt x="497" y="1622"/>
                </a:lnTo>
                <a:lnTo>
                  <a:pt x="496" y="1608"/>
                </a:lnTo>
                <a:lnTo>
                  <a:pt x="497" y="1596"/>
                </a:lnTo>
                <a:lnTo>
                  <a:pt x="494" y="1579"/>
                </a:lnTo>
                <a:close/>
                <a:moveTo>
                  <a:pt x="452" y="1615"/>
                </a:moveTo>
                <a:lnTo>
                  <a:pt x="445" y="1623"/>
                </a:lnTo>
                <a:lnTo>
                  <a:pt x="455" y="1636"/>
                </a:lnTo>
                <a:lnTo>
                  <a:pt x="461" y="1638"/>
                </a:lnTo>
                <a:lnTo>
                  <a:pt x="472" y="1636"/>
                </a:lnTo>
                <a:lnTo>
                  <a:pt x="473" y="1625"/>
                </a:lnTo>
                <a:lnTo>
                  <a:pt x="469" y="1623"/>
                </a:lnTo>
                <a:lnTo>
                  <a:pt x="452" y="1615"/>
                </a:lnTo>
                <a:close/>
                <a:moveTo>
                  <a:pt x="444" y="1824"/>
                </a:moveTo>
                <a:lnTo>
                  <a:pt x="437" y="1829"/>
                </a:lnTo>
                <a:lnTo>
                  <a:pt x="435" y="1831"/>
                </a:lnTo>
                <a:lnTo>
                  <a:pt x="435" y="1834"/>
                </a:lnTo>
                <a:lnTo>
                  <a:pt x="431" y="1837"/>
                </a:lnTo>
                <a:lnTo>
                  <a:pt x="427" y="1838"/>
                </a:lnTo>
                <a:lnTo>
                  <a:pt x="415" y="1842"/>
                </a:lnTo>
                <a:lnTo>
                  <a:pt x="410" y="1846"/>
                </a:lnTo>
                <a:lnTo>
                  <a:pt x="411" y="1850"/>
                </a:lnTo>
                <a:lnTo>
                  <a:pt x="409" y="1852"/>
                </a:lnTo>
                <a:lnTo>
                  <a:pt x="404" y="1853"/>
                </a:lnTo>
                <a:lnTo>
                  <a:pt x="416" y="1858"/>
                </a:lnTo>
                <a:lnTo>
                  <a:pt x="426" y="1866"/>
                </a:lnTo>
                <a:lnTo>
                  <a:pt x="432" y="1858"/>
                </a:lnTo>
                <a:lnTo>
                  <a:pt x="429" y="1853"/>
                </a:lnTo>
                <a:lnTo>
                  <a:pt x="430" y="1851"/>
                </a:lnTo>
                <a:lnTo>
                  <a:pt x="434" y="1848"/>
                </a:lnTo>
                <a:lnTo>
                  <a:pt x="438" y="1841"/>
                </a:lnTo>
                <a:lnTo>
                  <a:pt x="443" y="1836"/>
                </a:lnTo>
                <a:lnTo>
                  <a:pt x="448" y="1834"/>
                </a:lnTo>
                <a:lnTo>
                  <a:pt x="447" y="1830"/>
                </a:lnTo>
                <a:lnTo>
                  <a:pt x="444" y="1824"/>
                </a:lnTo>
                <a:close/>
                <a:moveTo>
                  <a:pt x="418" y="1864"/>
                </a:moveTo>
                <a:lnTo>
                  <a:pt x="415" y="1861"/>
                </a:lnTo>
                <a:lnTo>
                  <a:pt x="409" y="1859"/>
                </a:lnTo>
                <a:lnTo>
                  <a:pt x="415" y="1869"/>
                </a:lnTo>
                <a:lnTo>
                  <a:pt x="424" y="1871"/>
                </a:lnTo>
                <a:lnTo>
                  <a:pt x="423" y="1869"/>
                </a:lnTo>
                <a:lnTo>
                  <a:pt x="418" y="1864"/>
                </a:lnTo>
                <a:close/>
                <a:moveTo>
                  <a:pt x="395" y="1889"/>
                </a:moveTo>
                <a:lnTo>
                  <a:pt x="391" y="1891"/>
                </a:lnTo>
                <a:lnTo>
                  <a:pt x="391" y="1897"/>
                </a:lnTo>
                <a:lnTo>
                  <a:pt x="396" y="1909"/>
                </a:lnTo>
                <a:lnTo>
                  <a:pt x="402" y="1913"/>
                </a:lnTo>
                <a:lnTo>
                  <a:pt x="405" y="1910"/>
                </a:lnTo>
                <a:lnTo>
                  <a:pt x="405" y="1904"/>
                </a:lnTo>
                <a:lnTo>
                  <a:pt x="402" y="1900"/>
                </a:lnTo>
                <a:lnTo>
                  <a:pt x="395" y="1889"/>
                </a:lnTo>
                <a:close/>
                <a:moveTo>
                  <a:pt x="360" y="2001"/>
                </a:moveTo>
                <a:lnTo>
                  <a:pt x="359" y="2010"/>
                </a:lnTo>
                <a:lnTo>
                  <a:pt x="353" y="2019"/>
                </a:lnTo>
                <a:lnTo>
                  <a:pt x="352" y="2024"/>
                </a:lnTo>
                <a:lnTo>
                  <a:pt x="348" y="2027"/>
                </a:lnTo>
                <a:lnTo>
                  <a:pt x="346" y="2026"/>
                </a:lnTo>
                <a:lnTo>
                  <a:pt x="342" y="2023"/>
                </a:lnTo>
                <a:lnTo>
                  <a:pt x="333" y="2021"/>
                </a:lnTo>
                <a:lnTo>
                  <a:pt x="333" y="2023"/>
                </a:lnTo>
                <a:lnTo>
                  <a:pt x="334" y="2028"/>
                </a:lnTo>
                <a:lnTo>
                  <a:pt x="340" y="2032"/>
                </a:lnTo>
                <a:lnTo>
                  <a:pt x="339" y="2036"/>
                </a:lnTo>
                <a:lnTo>
                  <a:pt x="332" y="2046"/>
                </a:lnTo>
                <a:lnTo>
                  <a:pt x="330" y="2047"/>
                </a:lnTo>
                <a:lnTo>
                  <a:pt x="324" y="2049"/>
                </a:lnTo>
                <a:lnTo>
                  <a:pt x="327" y="2062"/>
                </a:lnTo>
                <a:lnTo>
                  <a:pt x="323" y="2074"/>
                </a:lnTo>
                <a:lnTo>
                  <a:pt x="324" y="2080"/>
                </a:lnTo>
                <a:lnTo>
                  <a:pt x="326" y="2086"/>
                </a:lnTo>
                <a:lnTo>
                  <a:pt x="333" y="2086"/>
                </a:lnTo>
                <a:lnTo>
                  <a:pt x="338" y="2080"/>
                </a:lnTo>
                <a:lnTo>
                  <a:pt x="338" y="2078"/>
                </a:lnTo>
                <a:lnTo>
                  <a:pt x="335" y="2073"/>
                </a:lnTo>
                <a:lnTo>
                  <a:pt x="334" y="2068"/>
                </a:lnTo>
                <a:lnTo>
                  <a:pt x="338" y="2061"/>
                </a:lnTo>
                <a:lnTo>
                  <a:pt x="343" y="2060"/>
                </a:lnTo>
                <a:lnTo>
                  <a:pt x="338" y="2055"/>
                </a:lnTo>
                <a:lnTo>
                  <a:pt x="336" y="2048"/>
                </a:lnTo>
                <a:lnTo>
                  <a:pt x="344" y="2047"/>
                </a:lnTo>
                <a:lnTo>
                  <a:pt x="350" y="2038"/>
                </a:lnTo>
                <a:lnTo>
                  <a:pt x="357" y="2036"/>
                </a:lnTo>
                <a:lnTo>
                  <a:pt x="359" y="2030"/>
                </a:lnTo>
                <a:lnTo>
                  <a:pt x="367" y="2026"/>
                </a:lnTo>
                <a:lnTo>
                  <a:pt x="370" y="2018"/>
                </a:lnTo>
                <a:lnTo>
                  <a:pt x="369" y="2009"/>
                </a:lnTo>
                <a:lnTo>
                  <a:pt x="360" y="2001"/>
                </a:lnTo>
                <a:close/>
                <a:moveTo>
                  <a:pt x="143" y="2225"/>
                </a:moveTo>
                <a:lnTo>
                  <a:pt x="140" y="2220"/>
                </a:lnTo>
                <a:lnTo>
                  <a:pt x="136" y="2218"/>
                </a:lnTo>
                <a:lnTo>
                  <a:pt x="138" y="2233"/>
                </a:lnTo>
                <a:lnTo>
                  <a:pt x="147" y="2234"/>
                </a:lnTo>
                <a:lnTo>
                  <a:pt x="154" y="2231"/>
                </a:lnTo>
                <a:lnTo>
                  <a:pt x="150" y="2228"/>
                </a:lnTo>
                <a:lnTo>
                  <a:pt x="143" y="2225"/>
                </a:lnTo>
                <a:close/>
                <a:moveTo>
                  <a:pt x="46" y="2263"/>
                </a:moveTo>
                <a:lnTo>
                  <a:pt x="42" y="2263"/>
                </a:lnTo>
                <a:lnTo>
                  <a:pt x="37" y="2262"/>
                </a:lnTo>
                <a:lnTo>
                  <a:pt x="35" y="2265"/>
                </a:lnTo>
                <a:lnTo>
                  <a:pt x="41" y="2275"/>
                </a:lnTo>
                <a:lnTo>
                  <a:pt x="46" y="2276"/>
                </a:lnTo>
                <a:lnTo>
                  <a:pt x="50" y="2273"/>
                </a:lnTo>
                <a:lnTo>
                  <a:pt x="52" y="2257"/>
                </a:lnTo>
                <a:lnTo>
                  <a:pt x="54" y="2251"/>
                </a:lnTo>
                <a:lnTo>
                  <a:pt x="51" y="2249"/>
                </a:lnTo>
                <a:lnTo>
                  <a:pt x="46" y="2263"/>
                </a:lnTo>
                <a:close/>
                <a:moveTo>
                  <a:pt x="6" y="2267"/>
                </a:moveTo>
                <a:lnTo>
                  <a:pt x="5" y="2270"/>
                </a:lnTo>
                <a:lnTo>
                  <a:pt x="6" y="2274"/>
                </a:lnTo>
                <a:lnTo>
                  <a:pt x="0" y="2278"/>
                </a:lnTo>
                <a:lnTo>
                  <a:pt x="1" y="2281"/>
                </a:lnTo>
                <a:lnTo>
                  <a:pt x="7" y="2281"/>
                </a:lnTo>
                <a:lnTo>
                  <a:pt x="15" y="2283"/>
                </a:lnTo>
                <a:lnTo>
                  <a:pt x="20" y="2282"/>
                </a:lnTo>
                <a:lnTo>
                  <a:pt x="23" y="2277"/>
                </a:lnTo>
                <a:lnTo>
                  <a:pt x="22" y="2273"/>
                </a:lnTo>
                <a:lnTo>
                  <a:pt x="6" y="226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7" name="Freeform 38"/>
          <p:cNvSpPr>
            <a:spLocks noEditPoints="1"/>
          </p:cNvSpPr>
          <p:nvPr/>
        </p:nvSpPr>
        <p:spPr bwMode="auto">
          <a:xfrm>
            <a:off x="9590129" y="4049698"/>
            <a:ext cx="1514404" cy="628980"/>
          </a:xfrm>
          <a:custGeom>
            <a:avLst/>
            <a:gdLst>
              <a:gd name="T0" fmla="*/ 905 w 4373"/>
              <a:gd name="T1" fmla="*/ 845 h 1815"/>
              <a:gd name="T2" fmla="*/ 593 w 4373"/>
              <a:gd name="T3" fmla="*/ 421 h 1815"/>
              <a:gd name="T4" fmla="*/ 3 w 4373"/>
              <a:gd name="T5" fmla="*/ 38 h 1815"/>
              <a:gd name="T6" fmla="*/ 598 w 4373"/>
              <a:gd name="T7" fmla="*/ 940 h 1815"/>
              <a:gd name="T8" fmla="*/ 1341 w 4373"/>
              <a:gd name="T9" fmla="*/ 680 h 1815"/>
              <a:gd name="T10" fmla="*/ 1652 w 4373"/>
              <a:gd name="T11" fmla="*/ 1001 h 1815"/>
              <a:gd name="T12" fmla="*/ 2046 w 4373"/>
              <a:gd name="T13" fmla="*/ 898 h 1815"/>
              <a:gd name="T14" fmla="*/ 2282 w 4373"/>
              <a:gd name="T15" fmla="*/ 532 h 1815"/>
              <a:gd name="T16" fmla="*/ 2137 w 4373"/>
              <a:gd name="T17" fmla="*/ 187 h 1815"/>
              <a:gd name="T18" fmla="*/ 1882 w 4373"/>
              <a:gd name="T19" fmla="*/ 429 h 1815"/>
              <a:gd name="T20" fmla="*/ 1391 w 4373"/>
              <a:gd name="T21" fmla="*/ 464 h 1815"/>
              <a:gd name="T22" fmla="*/ 3022 w 4373"/>
              <a:gd name="T23" fmla="*/ 233 h 1815"/>
              <a:gd name="T24" fmla="*/ 75 w 4373"/>
              <a:gd name="T25" fmla="*/ 326 h 1815"/>
              <a:gd name="T26" fmla="*/ 3112 w 4373"/>
              <a:gd name="T27" fmla="*/ 664 h 1815"/>
              <a:gd name="T28" fmla="*/ 3110 w 4373"/>
              <a:gd name="T29" fmla="*/ 543 h 1815"/>
              <a:gd name="T30" fmla="*/ 2322 w 4373"/>
              <a:gd name="T31" fmla="*/ 1028 h 1815"/>
              <a:gd name="T32" fmla="*/ 2494 w 4373"/>
              <a:gd name="T33" fmla="*/ 1061 h 1815"/>
              <a:gd name="T34" fmla="*/ 2562 w 4373"/>
              <a:gd name="T35" fmla="*/ 912 h 1815"/>
              <a:gd name="T36" fmla="*/ 2487 w 4373"/>
              <a:gd name="T37" fmla="*/ 783 h 1815"/>
              <a:gd name="T38" fmla="*/ 2869 w 4373"/>
              <a:gd name="T39" fmla="*/ 461 h 1815"/>
              <a:gd name="T40" fmla="*/ 2371 w 4373"/>
              <a:gd name="T41" fmla="*/ 590 h 1815"/>
              <a:gd name="T42" fmla="*/ 269 w 4373"/>
              <a:gd name="T43" fmla="*/ 570 h 1815"/>
              <a:gd name="T44" fmla="*/ 765 w 4373"/>
              <a:gd name="T45" fmla="*/ 547 h 1815"/>
              <a:gd name="T46" fmla="*/ 794 w 4373"/>
              <a:gd name="T47" fmla="*/ 544 h 1815"/>
              <a:gd name="T48" fmla="*/ 940 w 4373"/>
              <a:gd name="T49" fmla="*/ 672 h 1815"/>
              <a:gd name="T50" fmla="*/ 3384 w 4373"/>
              <a:gd name="T51" fmla="*/ 645 h 1815"/>
              <a:gd name="T52" fmla="*/ 877 w 4373"/>
              <a:gd name="T53" fmla="*/ 687 h 1815"/>
              <a:gd name="T54" fmla="*/ 3793 w 4373"/>
              <a:gd name="T55" fmla="*/ 988 h 1815"/>
              <a:gd name="T56" fmla="*/ 3427 w 4373"/>
              <a:gd name="T57" fmla="*/ 788 h 1815"/>
              <a:gd name="T58" fmla="*/ 3569 w 4373"/>
              <a:gd name="T59" fmla="*/ 976 h 1815"/>
              <a:gd name="T60" fmla="*/ 3888 w 4373"/>
              <a:gd name="T61" fmla="*/ 1127 h 1815"/>
              <a:gd name="T62" fmla="*/ 4144 w 4373"/>
              <a:gd name="T63" fmla="*/ 1429 h 1815"/>
              <a:gd name="T64" fmla="*/ 4356 w 4373"/>
              <a:gd name="T65" fmla="*/ 1269 h 1815"/>
              <a:gd name="T66" fmla="*/ 3919 w 4373"/>
              <a:gd name="T67" fmla="*/ 768 h 1815"/>
              <a:gd name="T68" fmla="*/ 363 w 4373"/>
              <a:gd name="T69" fmla="*/ 817 h 1815"/>
              <a:gd name="T70" fmla="*/ 3098 w 4373"/>
              <a:gd name="T71" fmla="*/ 824 h 1815"/>
              <a:gd name="T72" fmla="*/ 1053 w 4373"/>
              <a:gd name="T73" fmla="*/ 832 h 1815"/>
              <a:gd name="T74" fmla="*/ 2804 w 4373"/>
              <a:gd name="T75" fmla="*/ 815 h 1815"/>
              <a:gd name="T76" fmla="*/ 2743 w 4373"/>
              <a:gd name="T77" fmla="*/ 848 h 1815"/>
              <a:gd name="T78" fmla="*/ 1234 w 4373"/>
              <a:gd name="T79" fmla="*/ 986 h 1815"/>
              <a:gd name="T80" fmla="*/ 3154 w 4373"/>
              <a:gd name="T81" fmla="*/ 948 h 1815"/>
              <a:gd name="T82" fmla="*/ 1121 w 4373"/>
              <a:gd name="T83" fmla="*/ 964 h 1815"/>
              <a:gd name="T84" fmla="*/ 2018 w 4373"/>
              <a:gd name="T85" fmla="*/ 1039 h 1815"/>
              <a:gd name="T86" fmla="*/ 2679 w 4373"/>
              <a:gd name="T87" fmla="*/ 1074 h 1815"/>
              <a:gd name="T88" fmla="*/ 2590 w 4373"/>
              <a:gd name="T89" fmla="*/ 1214 h 1815"/>
              <a:gd name="T90" fmla="*/ 3611 w 4373"/>
              <a:gd name="T91" fmla="*/ 1211 h 1815"/>
              <a:gd name="T92" fmla="*/ 2402 w 4373"/>
              <a:gd name="T93" fmla="*/ 1335 h 1815"/>
              <a:gd name="T94" fmla="*/ 1480 w 4373"/>
              <a:gd name="T95" fmla="*/ 1333 h 1815"/>
              <a:gd name="T96" fmla="*/ 986 w 4373"/>
              <a:gd name="T97" fmla="*/ 1351 h 1815"/>
              <a:gd name="T98" fmla="*/ 1691 w 4373"/>
              <a:gd name="T99" fmla="*/ 1533 h 1815"/>
              <a:gd name="T100" fmla="*/ 3749 w 4373"/>
              <a:gd name="T101" fmla="*/ 1368 h 1815"/>
              <a:gd name="T102" fmla="*/ 1821 w 4373"/>
              <a:gd name="T103" fmla="*/ 1407 h 1815"/>
              <a:gd name="T104" fmla="*/ 4021 w 4373"/>
              <a:gd name="T105" fmla="*/ 1543 h 1815"/>
              <a:gd name="T106" fmla="*/ 1823 w 4373"/>
              <a:gd name="T107" fmla="*/ 1513 h 1815"/>
              <a:gd name="T108" fmla="*/ 2148 w 4373"/>
              <a:gd name="T109" fmla="*/ 1510 h 1815"/>
              <a:gd name="T110" fmla="*/ 2227 w 4373"/>
              <a:gd name="T111" fmla="*/ 1591 h 1815"/>
              <a:gd name="T112" fmla="*/ 2385 w 4373"/>
              <a:gd name="T113" fmla="*/ 1528 h 1815"/>
              <a:gd name="T114" fmla="*/ 2760 w 4373"/>
              <a:gd name="T115" fmla="*/ 1546 h 1815"/>
              <a:gd name="T116" fmla="*/ 2659 w 4373"/>
              <a:gd name="T117" fmla="*/ 1549 h 1815"/>
              <a:gd name="T118" fmla="*/ 2300 w 4373"/>
              <a:gd name="T119" fmla="*/ 1561 h 1815"/>
              <a:gd name="T120" fmla="*/ 2682 w 4373"/>
              <a:gd name="T121" fmla="*/ 1686 h 1815"/>
              <a:gd name="T122" fmla="*/ 2243 w 4373"/>
              <a:gd name="T123" fmla="*/ 168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73" h="1815">
                <a:moveTo>
                  <a:pt x="13" y="13"/>
                </a:moveTo>
                <a:lnTo>
                  <a:pt x="15" y="10"/>
                </a:lnTo>
                <a:lnTo>
                  <a:pt x="15" y="7"/>
                </a:lnTo>
                <a:lnTo>
                  <a:pt x="14" y="4"/>
                </a:lnTo>
                <a:lnTo>
                  <a:pt x="7" y="1"/>
                </a:lnTo>
                <a:lnTo>
                  <a:pt x="3" y="0"/>
                </a:lnTo>
                <a:lnTo>
                  <a:pt x="0" y="2"/>
                </a:lnTo>
                <a:lnTo>
                  <a:pt x="7" y="12"/>
                </a:lnTo>
                <a:lnTo>
                  <a:pt x="13" y="13"/>
                </a:lnTo>
                <a:close/>
                <a:moveTo>
                  <a:pt x="944" y="1255"/>
                </a:moveTo>
                <a:lnTo>
                  <a:pt x="962" y="1239"/>
                </a:lnTo>
                <a:lnTo>
                  <a:pt x="966" y="1237"/>
                </a:lnTo>
                <a:lnTo>
                  <a:pt x="983" y="1250"/>
                </a:lnTo>
                <a:lnTo>
                  <a:pt x="986" y="1254"/>
                </a:lnTo>
                <a:lnTo>
                  <a:pt x="988" y="1259"/>
                </a:lnTo>
                <a:lnTo>
                  <a:pt x="991" y="1263"/>
                </a:lnTo>
                <a:lnTo>
                  <a:pt x="997" y="1265"/>
                </a:lnTo>
                <a:lnTo>
                  <a:pt x="1003" y="1265"/>
                </a:lnTo>
                <a:lnTo>
                  <a:pt x="1009" y="1254"/>
                </a:lnTo>
                <a:lnTo>
                  <a:pt x="1010" y="1250"/>
                </a:lnTo>
                <a:lnTo>
                  <a:pt x="1020" y="1178"/>
                </a:lnTo>
                <a:lnTo>
                  <a:pt x="1020" y="1155"/>
                </a:lnTo>
                <a:lnTo>
                  <a:pt x="1022" y="1141"/>
                </a:lnTo>
                <a:lnTo>
                  <a:pt x="1022" y="1129"/>
                </a:lnTo>
                <a:lnTo>
                  <a:pt x="1018" y="1087"/>
                </a:lnTo>
                <a:lnTo>
                  <a:pt x="1019" y="1082"/>
                </a:lnTo>
                <a:lnTo>
                  <a:pt x="1028" y="1057"/>
                </a:lnTo>
                <a:lnTo>
                  <a:pt x="1029" y="1052"/>
                </a:lnTo>
                <a:lnTo>
                  <a:pt x="1026" y="1046"/>
                </a:lnTo>
                <a:lnTo>
                  <a:pt x="1022" y="1041"/>
                </a:lnTo>
                <a:lnTo>
                  <a:pt x="1021" y="1028"/>
                </a:lnTo>
                <a:lnTo>
                  <a:pt x="1026" y="1010"/>
                </a:lnTo>
                <a:lnTo>
                  <a:pt x="1028" y="1005"/>
                </a:lnTo>
                <a:lnTo>
                  <a:pt x="1041" y="990"/>
                </a:lnTo>
                <a:lnTo>
                  <a:pt x="1043" y="985"/>
                </a:lnTo>
                <a:lnTo>
                  <a:pt x="1043" y="979"/>
                </a:lnTo>
                <a:lnTo>
                  <a:pt x="1042" y="973"/>
                </a:lnTo>
                <a:lnTo>
                  <a:pt x="1029" y="950"/>
                </a:lnTo>
                <a:lnTo>
                  <a:pt x="1000" y="907"/>
                </a:lnTo>
                <a:lnTo>
                  <a:pt x="992" y="900"/>
                </a:lnTo>
                <a:lnTo>
                  <a:pt x="983" y="895"/>
                </a:lnTo>
                <a:lnTo>
                  <a:pt x="972" y="892"/>
                </a:lnTo>
                <a:lnTo>
                  <a:pt x="947" y="892"/>
                </a:lnTo>
                <a:lnTo>
                  <a:pt x="942" y="894"/>
                </a:lnTo>
                <a:lnTo>
                  <a:pt x="937" y="896"/>
                </a:lnTo>
                <a:lnTo>
                  <a:pt x="933" y="899"/>
                </a:lnTo>
                <a:lnTo>
                  <a:pt x="919" y="915"/>
                </a:lnTo>
                <a:lnTo>
                  <a:pt x="916" y="918"/>
                </a:lnTo>
                <a:lnTo>
                  <a:pt x="911" y="918"/>
                </a:lnTo>
                <a:lnTo>
                  <a:pt x="910" y="912"/>
                </a:lnTo>
                <a:lnTo>
                  <a:pt x="911" y="900"/>
                </a:lnTo>
                <a:lnTo>
                  <a:pt x="914" y="895"/>
                </a:lnTo>
                <a:lnTo>
                  <a:pt x="925" y="884"/>
                </a:lnTo>
                <a:lnTo>
                  <a:pt x="929" y="879"/>
                </a:lnTo>
                <a:lnTo>
                  <a:pt x="931" y="873"/>
                </a:lnTo>
                <a:lnTo>
                  <a:pt x="931" y="864"/>
                </a:lnTo>
                <a:lnTo>
                  <a:pt x="926" y="858"/>
                </a:lnTo>
                <a:lnTo>
                  <a:pt x="915" y="852"/>
                </a:lnTo>
                <a:lnTo>
                  <a:pt x="905" y="845"/>
                </a:lnTo>
                <a:lnTo>
                  <a:pt x="901" y="834"/>
                </a:lnTo>
                <a:lnTo>
                  <a:pt x="901" y="821"/>
                </a:lnTo>
                <a:lnTo>
                  <a:pt x="897" y="811"/>
                </a:lnTo>
                <a:lnTo>
                  <a:pt x="895" y="785"/>
                </a:lnTo>
                <a:lnTo>
                  <a:pt x="892" y="772"/>
                </a:lnTo>
                <a:lnTo>
                  <a:pt x="888" y="753"/>
                </a:lnTo>
                <a:lnTo>
                  <a:pt x="886" y="750"/>
                </a:lnTo>
                <a:lnTo>
                  <a:pt x="876" y="751"/>
                </a:lnTo>
                <a:lnTo>
                  <a:pt x="871" y="751"/>
                </a:lnTo>
                <a:lnTo>
                  <a:pt x="858" y="748"/>
                </a:lnTo>
                <a:lnTo>
                  <a:pt x="847" y="743"/>
                </a:lnTo>
                <a:lnTo>
                  <a:pt x="826" y="734"/>
                </a:lnTo>
                <a:lnTo>
                  <a:pt x="813" y="724"/>
                </a:lnTo>
                <a:lnTo>
                  <a:pt x="808" y="719"/>
                </a:lnTo>
                <a:lnTo>
                  <a:pt x="799" y="700"/>
                </a:lnTo>
                <a:lnTo>
                  <a:pt x="798" y="696"/>
                </a:lnTo>
                <a:lnTo>
                  <a:pt x="805" y="688"/>
                </a:lnTo>
                <a:lnTo>
                  <a:pt x="804" y="683"/>
                </a:lnTo>
                <a:lnTo>
                  <a:pt x="796" y="677"/>
                </a:lnTo>
                <a:lnTo>
                  <a:pt x="799" y="667"/>
                </a:lnTo>
                <a:lnTo>
                  <a:pt x="796" y="664"/>
                </a:lnTo>
                <a:lnTo>
                  <a:pt x="798" y="658"/>
                </a:lnTo>
                <a:lnTo>
                  <a:pt x="814" y="645"/>
                </a:lnTo>
                <a:lnTo>
                  <a:pt x="825" y="640"/>
                </a:lnTo>
                <a:lnTo>
                  <a:pt x="833" y="633"/>
                </a:lnTo>
                <a:lnTo>
                  <a:pt x="829" y="619"/>
                </a:lnTo>
                <a:lnTo>
                  <a:pt x="822" y="606"/>
                </a:lnTo>
                <a:lnTo>
                  <a:pt x="813" y="596"/>
                </a:lnTo>
                <a:lnTo>
                  <a:pt x="803" y="586"/>
                </a:lnTo>
                <a:lnTo>
                  <a:pt x="796" y="583"/>
                </a:lnTo>
                <a:lnTo>
                  <a:pt x="789" y="582"/>
                </a:lnTo>
                <a:lnTo>
                  <a:pt x="784" y="584"/>
                </a:lnTo>
                <a:lnTo>
                  <a:pt x="768" y="594"/>
                </a:lnTo>
                <a:lnTo>
                  <a:pt x="758" y="602"/>
                </a:lnTo>
                <a:lnTo>
                  <a:pt x="748" y="607"/>
                </a:lnTo>
                <a:lnTo>
                  <a:pt x="737" y="611"/>
                </a:lnTo>
                <a:lnTo>
                  <a:pt x="714" y="615"/>
                </a:lnTo>
                <a:lnTo>
                  <a:pt x="737" y="605"/>
                </a:lnTo>
                <a:lnTo>
                  <a:pt x="758" y="593"/>
                </a:lnTo>
                <a:lnTo>
                  <a:pt x="764" y="585"/>
                </a:lnTo>
                <a:lnTo>
                  <a:pt x="760" y="575"/>
                </a:lnTo>
                <a:lnTo>
                  <a:pt x="753" y="566"/>
                </a:lnTo>
                <a:lnTo>
                  <a:pt x="743" y="561"/>
                </a:lnTo>
                <a:lnTo>
                  <a:pt x="715" y="557"/>
                </a:lnTo>
                <a:lnTo>
                  <a:pt x="706" y="554"/>
                </a:lnTo>
                <a:lnTo>
                  <a:pt x="699" y="547"/>
                </a:lnTo>
                <a:lnTo>
                  <a:pt x="684" y="531"/>
                </a:lnTo>
                <a:lnTo>
                  <a:pt x="683" y="527"/>
                </a:lnTo>
                <a:lnTo>
                  <a:pt x="680" y="514"/>
                </a:lnTo>
                <a:lnTo>
                  <a:pt x="676" y="502"/>
                </a:lnTo>
                <a:lnTo>
                  <a:pt x="671" y="491"/>
                </a:lnTo>
                <a:lnTo>
                  <a:pt x="663" y="482"/>
                </a:lnTo>
                <a:lnTo>
                  <a:pt x="640" y="463"/>
                </a:lnTo>
                <a:lnTo>
                  <a:pt x="630" y="459"/>
                </a:lnTo>
                <a:lnTo>
                  <a:pt x="620" y="458"/>
                </a:lnTo>
                <a:lnTo>
                  <a:pt x="611" y="456"/>
                </a:lnTo>
                <a:lnTo>
                  <a:pt x="604" y="449"/>
                </a:lnTo>
                <a:lnTo>
                  <a:pt x="599" y="434"/>
                </a:lnTo>
                <a:lnTo>
                  <a:pt x="593" y="421"/>
                </a:lnTo>
                <a:lnTo>
                  <a:pt x="586" y="411"/>
                </a:lnTo>
                <a:lnTo>
                  <a:pt x="568" y="394"/>
                </a:lnTo>
                <a:lnTo>
                  <a:pt x="557" y="390"/>
                </a:lnTo>
                <a:lnTo>
                  <a:pt x="552" y="392"/>
                </a:lnTo>
                <a:lnTo>
                  <a:pt x="547" y="396"/>
                </a:lnTo>
                <a:lnTo>
                  <a:pt x="546" y="401"/>
                </a:lnTo>
                <a:lnTo>
                  <a:pt x="547" y="407"/>
                </a:lnTo>
                <a:lnTo>
                  <a:pt x="552" y="416"/>
                </a:lnTo>
                <a:lnTo>
                  <a:pt x="554" y="427"/>
                </a:lnTo>
                <a:lnTo>
                  <a:pt x="547" y="423"/>
                </a:lnTo>
                <a:lnTo>
                  <a:pt x="534" y="409"/>
                </a:lnTo>
                <a:lnTo>
                  <a:pt x="526" y="407"/>
                </a:lnTo>
                <a:lnTo>
                  <a:pt x="519" y="402"/>
                </a:lnTo>
                <a:lnTo>
                  <a:pt x="512" y="394"/>
                </a:lnTo>
                <a:lnTo>
                  <a:pt x="507" y="386"/>
                </a:lnTo>
                <a:lnTo>
                  <a:pt x="502" y="378"/>
                </a:lnTo>
                <a:lnTo>
                  <a:pt x="498" y="372"/>
                </a:lnTo>
                <a:lnTo>
                  <a:pt x="479" y="352"/>
                </a:lnTo>
                <a:lnTo>
                  <a:pt x="469" y="336"/>
                </a:lnTo>
                <a:lnTo>
                  <a:pt x="464" y="325"/>
                </a:lnTo>
                <a:lnTo>
                  <a:pt x="458" y="315"/>
                </a:lnTo>
                <a:lnTo>
                  <a:pt x="441" y="295"/>
                </a:lnTo>
                <a:lnTo>
                  <a:pt x="420" y="280"/>
                </a:lnTo>
                <a:lnTo>
                  <a:pt x="384" y="251"/>
                </a:lnTo>
                <a:lnTo>
                  <a:pt x="357" y="237"/>
                </a:lnTo>
                <a:lnTo>
                  <a:pt x="348" y="232"/>
                </a:lnTo>
                <a:lnTo>
                  <a:pt x="341" y="224"/>
                </a:lnTo>
                <a:lnTo>
                  <a:pt x="339" y="219"/>
                </a:lnTo>
                <a:lnTo>
                  <a:pt x="336" y="214"/>
                </a:lnTo>
                <a:lnTo>
                  <a:pt x="323" y="207"/>
                </a:lnTo>
                <a:lnTo>
                  <a:pt x="302" y="196"/>
                </a:lnTo>
                <a:lnTo>
                  <a:pt x="295" y="185"/>
                </a:lnTo>
                <a:lnTo>
                  <a:pt x="298" y="171"/>
                </a:lnTo>
                <a:lnTo>
                  <a:pt x="295" y="161"/>
                </a:lnTo>
                <a:lnTo>
                  <a:pt x="273" y="138"/>
                </a:lnTo>
                <a:lnTo>
                  <a:pt x="271" y="135"/>
                </a:lnTo>
                <a:lnTo>
                  <a:pt x="267" y="123"/>
                </a:lnTo>
                <a:lnTo>
                  <a:pt x="261" y="111"/>
                </a:lnTo>
                <a:lnTo>
                  <a:pt x="240" y="94"/>
                </a:lnTo>
                <a:lnTo>
                  <a:pt x="229" y="80"/>
                </a:lnTo>
                <a:lnTo>
                  <a:pt x="225" y="76"/>
                </a:lnTo>
                <a:lnTo>
                  <a:pt x="220" y="74"/>
                </a:lnTo>
                <a:lnTo>
                  <a:pt x="216" y="73"/>
                </a:lnTo>
                <a:lnTo>
                  <a:pt x="191" y="76"/>
                </a:lnTo>
                <a:lnTo>
                  <a:pt x="181" y="73"/>
                </a:lnTo>
                <a:lnTo>
                  <a:pt x="170" y="69"/>
                </a:lnTo>
                <a:lnTo>
                  <a:pt x="157" y="69"/>
                </a:lnTo>
                <a:lnTo>
                  <a:pt x="136" y="75"/>
                </a:lnTo>
                <a:lnTo>
                  <a:pt x="125" y="74"/>
                </a:lnTo>
                <a:lnTo>
                  <a:pt x="102" y="70"/>
                </a:lnTo>
                <a:lnTo>
                  <a:pt x="90" y="67"/>
                </a:lnTo>
                <a:lnTo>
                  <a:pt x="79" y="61"/>
                </a:lnTo>
                <a:lnTo>
                  <a:pt x="61" y="43"/>
                </a:lnTo>
                <a:lnTo>
                  <a:pt x="51" y="35"/>
                </a:lnTo>
                <a:lnTo>
                  <a:pt x="41" y="32"/>
                </a:lnTo>
                <a:lnTo>
                  <a:pt x="30" y="30"/>
                </a:lnTo>
                <a:lnTo>
                  <a:pt x="19" y="30"/>
                </a:lnTo>
                <a:lnTo>
                  <a:pt x="8" y="34"/>
                </a:lnTo>
                <a:lnTo>
                  <a:pt x="3" y="38"/>
                </a:lnTo>
                <a:lnTo>
                  <a:pt x="3" y="43"/>
                </a:lnTo>
                <a:lnTo>
                  <a:pt x="5" y="48"/>
                </a:lnTo>
                <a:lnTo>
                  <a:pt x="6" y="54"/>
                </a:lnTo>
                <a:lnTo>
                  <a:pt x="3" y="61"/>
                </a:lnTo>
                <a:lnTo>
                  <a:pt x="1" y="68"/>
                </a:lnTo>
                <a:lnTo>
                  <a:pt x="20" y="101"/>
                </a:lnTo>
                <a:lnTo>
                  <a:pt x="25" y="112"/>
                </a:lnTo>
                <a:lnTo>
                  <a:pt x="32" y="124"/>
                </a:lnTo>
                <a:lnTo>
                  <a:pt x="40" y="135"/>
                </a:lnTo>
                <a:lnTo>
                  <a:pt x="80" y="178"/>
                </a:lnTo>
                <a:lnTo>
                  <a:pt x="104" y="198"/>
                </a:lnTo>
                <a:lnTo>
                  <a:pt x="112" y="208"/>
                </a:lnTo>
                <a:lnTo>
                  <a:pt x="125" y="226"/>
                </a:lnTo>
                <a:lnTo>
                  <a:pt x="133" y="231"/>
                </a:lnTo>
                <a:lnTo>
                  <a:pt x="159" y="238"/>
                </a:lnTo>
                <a:lnTo>
                  <a:pt x="169" y="243"/>
                </a:lnTo>
                <a:lnTo>
                  <a:pt x="176" y="252"/>
                </a:lnTo>
                <a:lnTo>
                  <a:pt x="198" y="285"/>
                </a:lnTo>
                <a:lnTo>
                  <a:pt x="204" y="294"/>
                </a:lnTo>
                <a:lnTo>
                  <a:pt x="210" y="306"/>
                </a:lnTo>
                <a:lnTo>
                  <a:pt x="218" y="317"/>
                </a:lnTo>
                <a:lnTo>
                  <a:pt x="237" y="331"/>
                </a:lnTo>
                <a:lnTo>
                  <a:pt x="240" y="337"/>
                </a:lnTo>
                <a:lnTo>
                  <a:pt x="242" y="349"/>
                </a:lnTo>
                <a:lnTo>
                  <a:pt x="246" y="369"/>
                </a:lnTo>
                <a:lnTo>
                  <a:pt x="250" y="384"/>
                </a:lnTo>
                <a:lnTo>
                  <a:pt x="259" y="392"/>
                </a:lnTo>
                <a:lnTo>
                  <a:pt x="270" y="394"/>
                </a:lnTo>
                <a:lnTo>
                  <a:pt x="279" y="396"/>
                </a:lnTo>
                <a:lnTo>
                  <a:pt x="286" y="401"/>
                </a:lnTo>
                <a:lnTo>
                  <a:pt x="333" y="432"/>
                </a:lnTo>
                <a:lnTo>
                  <a:pt x="336" y="436"/>
                </a:lnTo>
                <a:lnTo>
                  <a:pt x="346" y="455"/>
                </a:lnTo>
                <a:lnTo>
                  <a:pt x="355" y="477"/>
                </a:lnTo>
                <a:lnTo>
                  <a:pt x="369" y="526"/>
                </a:lnTo>
                <a:lnTo>
                  <a:pt x="381" y="564"/>
                </a:lnTo>
                <a:lnTo>
                  <a:pt x="386" y="588"/>
                </a:lnTo>
                <a:lnTo>
                  <a:pt x="391" y="599"/>
                </a:lnTo>
                <a:lnTo>
                  <a:pt x="398" y="608"/>
                </a:lnTo>
                <a:lnTo>
                  <a:pt x="408" y="616"/>
                </a:lnTo>
                <a:lnTo>
                  <a:pt x="433" y="627"/>
                </a:lnTo>
                <a:lnTo>
                  <a:pt x="440" y="633"/>
                </a:lnTo>
                <a:lnTo>
                  <a:pt x="445" y="642"/>
                </a:lnTo>
                <a:lnTo>
                  <a:pt x="458" y="671"/>
                </a:lnTo>
                <a:lnTo>
                  <a:pt x="464" y="681"/>
                </a:lnTo>
                <a:lnTo>
                  <a:pt x="473" y="689"/>
                </a:lnTo>
                <a:lnTo>
                  <a:pt x="479" y="698"/>
                </a:lnTo>
                <a:lnTo>
                  <a:pt x="499" y="724"/>
                </a:lnTo>
                <a:lnTo>
                  <a:pt x="501" y="727"/>
                </a:lnTo>
                <a:lnTo>
                  <a:pt x="509" y="756"/>
                </a:lnTo>
                <a:lnTo>
                  <a:pt x="517" y="778"/>
                </a:lnTo>
                <a:lnTo>
                  <a:pt x="551" y="846"/>
                </a:lnTo>
                <a:lnTo>
                  <a:pt x="549" y="870"/>
                </a:lnTo>
                <a:lnTo>
                  <a:pt x="553" y="881"/>
                </a:lnTo>
                <a:lnTo>
                  <a:pt x="558" y="891"/>
                </a:lnTo>
                <a:lnTo>
                  <a:pt x="575" y="917"/>
                </a:lnTo>
                <a:lnTo>
                  <a:pt x="583" y="925"/>
                </a:lnTo>
                <a:lnTo>
                  <a:pt x="592" y="932"/>
                </a:lnTo>
                <a:lnTo>
                  <a:pt x="598" y="940"/>
                </a:lnTo>
                <a:lnTo>
                  <a:pt x="602" y="951"/>
                </a:lnTo>
                <a:lnTo>
                  <a:pt x="616" y="980"/>
                </a:lnTo>
                <a:lnTo>
                  <a:pt x="623" y="988"/>
                </a:lnTo>
                <a:lnTo>
                  <a:pt x="638" y="1002"/>
                </a:lnTo>
                <a:lnTo>
                  <a:pt x="668" y="1027"/>
                </a:lnTo>
                <a:lnTo>
                  <a:pt x="673" y="1035"/>
                </a:lnTo>
                <a:lnTo>
                  <a:pt x="689" y="1066"/>
                </a:lnTo>
                <a:lnTo>
                  <a:pt x="704" y="1086"/>
                </a:lnTo>
                <a:lnTo>
                  <a:pt x="740" y="1121"/>
                </a:lnTo>
                <a:lnTo>
                  <a:pt x="760" y="1134"/>
                </a:lnTo>
                <a:lnTo>
                  <a:pt x="769" y="1142"/>
                </a:lnTo>
                <a:lnTo>
                  <a:pt x="778" y="1152"/>
                </a:lnTo>
                <a:lnTo>
                  <a:pt x="784" y="1157"/>
                </a:lnTo>
                <a:lnTo>
                  <a:pt x="819" y="1180"/>
                </a:lnTo>
                <a:lnTo>
                  <a:pt x="824" y="1185"/>
                </a:lnTo>
                <a:lnTo>
                  <a:pt x="845" y="1219"/>
                </a:lnTo>
                <a:lnTo>
                  <a:pt x="853" y="1228"/>
                </a:lnTo>
                <a:lnTo>
                  <a:pt x="861" y="1235"/>
                </a:lnTo>
                <a:lnTo>
                  <a:pt x="872" y="1252"/>
                </a:lnTo>
                <a:lnTo>
                  <a:pt x="882" y="1264"/>
                </a:lnTo>
                <a:lnTo>
                  <a:pt x="894" y="1275"/>
                </a:lnTo>
                <a:lnTo>
                  <a:pt x="897" y="1276"/>
                </a:lnTo>
                <a:lnTo>
                  <a:pt x="902" y="1274"/>
                </a:lnTo>
                <a:lnTo>
                  <a:pt x="902" y="1265"/>
                </a:lnTo>
                <a:lnTo>
                  <a:pt x="897" y="1246"/>
                </a:lnTo>
                <a:lnTo>
                  <a:pt x="898" y="1239"/>
                </a:lnTo>
                <a:lnTo>
                  <a:pt x="899" y="1233"/>
                </a:lnTo>
                <a:lnTo>
                  <a:pt x="926" y="1251"/>
                </a:lnTo>
                <a:lnTo>
                  <a:pt x="935" y="1255"/>
                </a:lnTo>
                <a:lnTo>
                  <a:pt x="940" y="1257"/>
                </a:lnTo>
                <a:lnTo>
                  <a:pt x="944" y="1255"/>
                </a:lnTo>
                <a:close/>
                <a:moveTo>
                  <a:pt x="3013" y="175"/>
                </a:moveTo>
                <a:lnTo>
                  <a:pt x="3017" y="178"/>
                </a:lnTo>
                <a:lnTo>
                  <a:pt x="3013" y="188"/>
                </a:lnTo>
                <a:lnTo>
                  <a:pt x="3008" y="198"/>
                </a:lnTo>
                <a:lnTo>
                  <a:pt x="3009" y="204"/>
                </a:lnTo>
                <a:lnTo>
                  <a:pt x="3015" y="205"/>
                </a:lnTo>
                <a:lnTo>
                  <a:pt x="3018" y="203"/>
                </a:lnTo>
                <a:lnTo>
                  <a:pt x="3021" y="186"/>
                </a:lnTo>
                <a:lnTo>
                  <a:pt x="3027" y="175"/>
                </a:lnTo>
                <a:lnTo>
                  <a:pt x="3023" y="166"/>
                </a:lnTo>
                <a:lnTo>
                  <a:pt x="3021" y="154"/>
                </a:lnTo>
                <a:lnTo>
                  <a:pt x="3016" y="148"/>
                </a:lnTo>
                <a:lnTo>
                  <a:pt x="3010" y="147"/>
                </a:lnTo>
                <a:lnTo>
                  <a:pt x="3008" y="161"/>
                </a:lnTo>
                <a:lnTo>
                  <a:pt x="3008" y="169"/>
                </a:lnTo>
                <a:lnTo>
                  <a:pt x="3013" y="175"/>
                </a:lnTo>
                <a:close/>
                <a:moveTo>
                  <a:pt x="1325" y="599"/>
                </a:moveTo>
                <a:lnTo>
                  <a:pt x="1337" y="610"/>
                </a:lnTo>
                <a:lnTo>
                  <a:pt x="1344" y="620"/>
                </a:lnTo>
                <a:lnTo>
                  <a:pt x="1347" y="625"/>
                </a:lnTo>
                <a:lnTo>
                  <a:pt x="1351" y="630"/>
                </a:lnTo>
                <a:lnTo>
                  <a:pt x="1353" y="632"/>
                </a:lnTo>
                <a:lnTo>
                  <a:pt x="1354" y="635"/>
                </a:lnTo>
                <a:lnTo>
                  <a:pt x="1348" y="639"/>
                </a:lnTo>
                <a:lnTo>
                  <a:pt x="1345" y="653"/>
                </a:lnTo>
                <a:lnTo>
                  <a:pt x="1344" y="658"/>
                </a:lnTo>
                <a:lnTo>
                  <a:pt x="1341" y="666"/>
                </a:lnTo>
                <a:lnTo>
                  <a:pt x="1341" y="680"/>
                </a:lnTo>
                <a:lnTo>
                  <a:pt x="1342" y="685"/>
                </a:lnTo>
                <a:lnTo>
                  <a:pt x="1345" y="691"/>
                </a:lnTo>
                <a:lnTo>
                  <a:pt x="1354" y="701"/>
                </a:lnTo>
                <a:lnTo>
                  <a:pt x="1365" y="707"/>
                </a:lnTo>
                <a:lnTo>
                  <a:pt x="1364" y="710"/>
                </a:lnTo>
                <a:lnTo>
                  <a:pt x="1359" y="712"/>
                </a:lnTo>
                <a:lnTo>
                  <a:pt x="1355" y="717"/>
                </a:lnTo>
                <a:lnTo>
                  <a:pt x="1354" y="725"/>
                </a:lnTo>
                <a:lnTo>
                  <a:pt x="1357" y="729"/>
                </a:lnTo>
                <a:lnTo>
                  <a:pt x="1361" y="732"/>
                </a:lnTo>
                <a:lnTo>
                  <a:pt x="1372" y="732"/>
                </a:lnTo>
                <a:lnTo>
                  <a:pt x="1394" y="740"/>
                </a:lnTo>
                <a:lnTo>
                  <a:pt x="1404" y="747"/>
                </a:lnTo>
                <a:lnTo>
                  <a:pt x="1412" y="756"/>
                </a:lnTo>
                <a:lnTo>
                  <a:pt x="1418" y="765"/>
                </a:lnTo>
                <a:lnTo>
                  <a:pt x="1422" y="775"/>
                </a:lnTo>
                <a:lnTo>
                  <a:pt x="1426" y="789"/>
                </a:lnTo>
                <a:lnTo>
                  <a:pt x="1427" y="803"/>
                </a:lnTo>
                <a:lnTo>
                  <a:pt x="1426" y="815"/>
                </a:lnTo>
                <a:lnTo>
                  <a:pt x="1420" y="826"/>
                </a:lnTo>
                <a:lnTo>
                  <a:pt x="1419" y="839"/>
                </a:lnTo>
                <a:lnTo>
                  <a:pt x="1430" y="847"/>
                </a:lnTo>
                <a:lnTo>
                  <a:pt x="1432" y="853"/>
                </a:lnTo>
                <a:lnTo>
                  <a:pt x="1434" y="879"/>
                </a:lnTo>
                <a:lnTo>
                  <a:pt x="1442" y="928"/>
                </a:lnTo>
                <a:lnTo>
                  <a:pt x="1442" y="954"/>
                </a:lnTo>
                <a:lnTo>
                  <a:pt x="1444" y="958"/>
                </a:lnTo>
                <a:lnTo>
                  <a:pt x="1448" y="960"/>
                </a:lnTo>
                <a:lnTo>
                  <a:pt x="1453" y="956"/>
                </a:lnTo>
                <a:lnTo>
                  <a:pt x="1456" y="955"/>
                </a:lnTo>
                <a:lnTo>
                  <a:pt x="1475" y="950"/>
                </a:lnTo>
                <a:lnTo>
                  <a:pt x="1484" y="962"/>
                </a:lnTo>
                <a:lnTo>
                  <a:pt x="1487" y="964"/>
                </a:lnTo>
                <a:lnTo>
                  <a:pt x="1490" y="961"/>
                </a:lnTo>
                <a:lnTo>
                  <a:pt x="1497" y="955"/>
                </a:lnTo>
                <a:lnTo>
                  <a:pt x="1506" y="952"/>
                </a:lnTo>
                <a:lnTo>
                  <a:pt x="1501" y="956"/>
                </a:lnTo>
                <a:lnTo>
                  <a:pt x="1499" y="961"/>
                </a:lnTo>
                <a:lnTo>
                  <a:pt x="1502" y="967"/>
                </a:lnTo>
                <a:lnTo>
                  <a:pt x="1508" y="969"/>
                </a:lnTo>
                <a:lnTo>
                  <a:pt x="1519" y="968"/>
                </a:lnTo>
                <a:lnTo>
                  <a:pt x="1539" y="957"/>
                </a:lnTo>
                <a:lnTo>
                  <a:pt x="1551" y="955"/>
                </a:lnTo>
                <a:lnTo>
                  <a:pt x="1563" y="959"/>
                </a:lnTo>
                <a:lnTo>
                  <a:pt x="1575" y="959"/>
                </a:lnTo>
                <a:lnTo>
                  <a:pt x="1578" y="954"/>
                </a:lnTo>
                <a:lnTo>
                  <a:pt x="1582" y="950"/>
                </a:lnTo>
                <a:lnTo>
                  <a:pt x="1588" y="955"/>
                </a:lnTo>
                <a:lnTo>
                  <a:pt x="1592" y="963"/>
                </a:lnTo>
                <a:lnTo>
                  <a:pt x="1593" y="968"/>
                </a:lnTo>
                <a:lnTo>
                  <a:pt x="1594" y="995"/>
                </a:lnTo>
                <a:lnTo>
                  <a:pt x="1593" y="1007"/>
                </a:lnTo>
                <a:lnTo>
                  <a:pt x="1591" y="1019"/>
                </a:lnTo>
                <a:lnTo>
                  <a:pt x="1595" y="1021"/>
                </a:lnTo>
                <a:lnTo>
                  <a:pt x="1599" y="1021"/>
                </a:lnTo>
                <a:lnTo>
                  <a:pt x="1604" y="1018"/>
                </a:lnTo>
                <a:lnTo>
                  <a:pt x="1621" y="1002"/>
                </a:lnTo>
                <a:lnTo>
                  <a:pt x="1637" y="996"/>
                </a:lnTo>
                <a:lnTo>
                  <a:pt x="1652" y="1001"/>
                </a:lnTo>
                <a:lnTo>
                  <a:pt x="1666" y="1004"/>
                </a:lnTo>
                <a:lnTo>
                  <a:pt x="1681" y="996"/>
                </a:lnTo>
                <a:lnTo>
                  <a:pt x="1702" y="982"/>
                </a:lnTo>
                <a:lnTo>
                  <a:pt x="1710" y="955"/>
                </a:lnTo>
                <a:lnTo>
                  <a:pt x="1738" y="988"/>
                </a:lnTo>
                <a:lnTo>
                  <a:pt x="1740" y="986"/>
                </a:lnTo>
                <a:lnTo>
                  <a:pt x="1744" y="986"/>
                </a:lnTo>
                <a:lnTo>
                  <a:pt x="1755" y="981"/>
                </a:lnTo>
                <a:lnTo>
                  <a:pt x="1759" y="981"/>
                </a:lnTo>
                <a:lnTo>
                  <a:pt x="1763" y="983"/>
                </a:lnTo>
                <a:lnTo>
                  <a:pt x="1765" y="988"/>
                </a:lnTo>
                <a:lnTo>
                  <a:pt x="1765" y="997"/>
                </a:lnTo>
                <a:lnTo>
                  <a:pt x="1764" y="1007"/>
                </a:lnTo>
                <a:lnTo>
                  <a:pt x="1771" y="1010"/>
                </a:lnTo>
                <a:lnTo>
                  <a:pt x="1779" y="1010"/>
                </a:lnTo>
                <a:lnTo>
                  <a:pt x="1796" y="1004"/>
                </a:lnTo>
                <a:lnTo>
                  <a:pt x="1808" y="992"/>
                </a:lnTo>
                <a:lnTo>
                  <a:pt x="1811" y="992"/>
                </a:lnTo>
                <a:lnTo>
                  <a:pt x="1812" y="997"/>
                </a:lnTo>
                <a:lnTo>
                  <a:pt x="1817" y="1000"/>
                </a:lnTo>
                <a:lnTo>
                  <a:pt x="1822" y="1000"/>
                </a:lnTo>
                <a:lnTo>
                  <a:pt x="1828" y="994"/>
                </a:lnTo>
                <a:lnTo>
                  <a:pt x="1833" y="987"/>
                </a:lnTo>
                <a:lnTo>
                  <a:pt x="1828" y="1001"/>
                </a:lnTo>
                <a:lnTo>
                  <a:pt x="1829" y="1005"/>
                </a:lnTo>
                <a:lnTo>
                  <a:pt x="1832" y="1009"/>
                </a:lnTo>
                <a:lnTo>
                  <a:pt x="1837" y="1012"/>
                </a:lnTo>
                <a:lnTo>
                  <a:pt x="1842" y="1013"/>
                </a:lnTo>
                <a:lnTo>
                  <a:pt x="1849" y="1002"/>
                </a:lnTo>
                <a:lnTo>
                  <a:pt x="1850" y="1014"/>
                </a:lnTo>
                <a:lnTo>
                  <a:pt x="1856" y="1038"/>
                </a:lnTo>
                <a:lnTo>
                  <a:pt x="1856" y="1081"/>
                </a:lnTo>
                <a:lnTo>
                  <a:pt x="1858" y="1086"/>
                </a:lnTo>
                <a:lnTo>
                  <a:pt x="1862" y="1088"/>
                </a:lnTo>
                <a:lnTo>
                  <a:pt x="1917" y="1059"/>
                </a:lnTo>
                <a:lnTo>
                  <a:pt x="1985" y="1026"/>
                </a:lnTo>
                <a:lnTo>
                  <a:pt x="1990" y="1018"/>
                </a:lnTo>
                <a:lnTo>
                  <a:pt x="1992" y="1008"/>
                </a:lnTo>
                <a:lnTo>
                  <a:pt x="1996" y="999"/>
                </a:lnTo>
                <a:lnTo>
                  <a:pt x="2005" y="987"/>
                </a:lnTo>
                <a:lnTo>
                  <a:pt x="2007" y="981"/>
                </a:lnTo>
                <a:lnTo>
                  <a:pt x="2010" y="978"/>
                </a:lnTo>
                <a:lnTo>
                  <a:pt x="2015" y="975"/>
                </a:lnTo>
                <a:lnTo>
                  <a:pt x="2008" y="964"/>
                </a:lnTo>
                <a:lnTo>
                  <a:pt x="2006" y="960"/>
                </a:lnTo>
                <a:lnTo>
                  <a:pt x="2007" y="955"/>
                </a:lnTo>
                <a:lnTo>
                  <a:pt x="2013" y="959"/>
                </a:lnTo>
                <a:lnTo>
                  <a:pt x="2019" y="957"/>
                </a:lnTo>
                <a:lnTo>
                  <a:pt x="2023" y="951"/>
                </a:lnTo>
                <a:lnTo>
                  <a:pt x="2025" y="944"/>
                </a:lnTo>
                <a:lnTo>
                  <a:pt x="2029" y="930"/>
                </a:lnTo>
                <a:lnTo>
                  <a:pt x="2029" y="916"/>
                </a:lnTo>
                <a:lnTo>
                  <a:pt x="2022" y="918"/>
                </a:lnTo>
                <a:lnTo>
                  <a:pt x="2023" y="913"/>
                </a:lnTo>
                <a:lnTo>
                  <a:pt x="2026" y="910"/>
                </a:lnTo>
                <a:lnTo>
                  <a:pt x="2032" y="910"/>
                </a:lnTo>
                <a:lnTo>
                  <a:pt x="2036" y="912"/>
                </a:lnTo>
                <a:lnTo>
                  <a:pt x="2044" y="909"/>
                </a:lnTo>
                <a:lnTo>
                  <a:pt x="2046" y="898"/>
                </a:lnTo>
                <a:lnTo>
                  <a:pt x="2048" y="886"/>
                </a:lnTo>
                <a:lnTo>
                  <a:pt x="2045" y="876"/>
                </a:lnTo>
                <a:lnTo>
                  <a:pt x="2034" y="874"/>
                </a:lnTo>
                <a:lnTo>
                  <a:pt x="2030" y="871"/>
                </a:lnTo>
                <a:lnTo>
                  <a:pt x="2024" y="869"/>
                </a:lnTo>
                <a:lnTo>
                  <a:pt x="2035" y="859"/>
                </a:lnTo>
                <a:lnTo>
                  <a:pt x="2038" y="845"/>
                </a:lnTo>
                <a:lnTo>
                  <a:pt x="2036" y="839"/>
                </a:lnTo>
                <a:lnTo>
                  <a:pt x="2036" y="830"/>
                </a:lnTo>
                <a:lnTo>
                  <a:pt x="2029" y="830"/>
                </a:lnTo>
                <a:lnTo>
                  <a:pt x="2021" y="830"/>
                </a:lnTo>
                <a:lnTo>
                  <a:pt x="2023" y="826"/>
                </a:lnTo>
                <a:lnTo>
                  <a:pt x="2026" y="823"/>
                </a:lnTo>
                <a:lnTo>
                  <a:pt x="2041" y="814"/>
                </a:lnTo>
                <a:lnTo>
                  <a:pt x="2045" y="810"/>
                </a:lnTo>
                <a:lnTo>
                  <a:pt x="2048" y="806"/>
                </a:lnTo>
                <a:lnTo>
                  <a:pt x="2049" y="797"/>
                </a:lnTo>
                <a:lnTo>
                  <a:pt x="2054" y="792"/>
                </a:lnTo>
                <a:lnTo>
                  <a:pt x="2064" y="787"/>
                </a:lnTo>
                <a:lnTo>
                  <a:pt x="2068" y="781"/>
                </a:lnTo>
                <a:lnTo>
                  <a:pt x="2070" y="774"/>
                </a:lnTo>
                <a:lnTo>
                  <a:pt x="2069" y="768"/>
                </a:lnTo>
                <a:lnTo>
                  <a:pt x="2066" y="762"/>
                </a:lnTo>
                <a:lnTo>
                  <a:pt x="2066" y="756"/>
                </a:lnTo>
                <a:lnTo>
                  <a:pt x="2067" y="750"/>
                </a:lnTo>
                <a:lnTo>
                  <a:pt x="2069" y="758"/>
                </a:lnTo>
                <a:lnTo>
                  <a:pt x="2072" y="765"/>
                </a:lnTo>
                <a:lnTo>
                  <a:pt x="2077" y="769"/>
                </a:lnTo>
                <a:lnTo>
                  <a:pt x="2083" y="769"/>
                </a:lnTo>
                <a:lnTo>
                  <a:pt x="2092" y="766"/>
                </a:lnTo>
                <a:lnTo>
                  <a:pt x="2098" y="758"/>
                </a:lnTo>
                <a:lnTo>
                  <a:pt x="2105" y="747"/>
                </a:lnTo>
                <a:lnTo>
                  <a:pt x="2115" y="738"/>
                </a:lnTo>
                <a:lnTo>
                  <a:pt x="2126" y="731"/>
                </a:lnTo>
                <a:lnTo>
                  <a:pt x="2142" y="724"/>
                </a:lnTo>
                <a:lnTo>
                  <a:pt x="2146" y="721"/>
                </a:lnTo>
                <a:lnTo>
                  <a:pt x="2147" y="717"/>
                </a:lnTo>
                <a:lnTo>
                  <a:pt x="2145" y="711"/>
                </a:lnTo>
                <a:lnTo>
                  <a:pt x="2145" y="698"/>
                </a:lnTo>
                <a:lnTo>
                  <a:pt x="2137" y="673"/>
                </a:lnTo>
                <a:lnTo>
                  <a:pt x="2137" y="659"/>
                </a:lnTo>
                <a:lnTo>
                  <a:pt x="2142" y="612"/>
                </a:lnTo>
                <a:lnTo>
                  <a:pt x="2145" y="601"/>
                </a:lnTo>
                <a:lnTo>
                  <a:pt x="2163" y="559"/>
                </a:lnTo>
                <a:lnTo>
                  <a:pt x="2166" y="557"/>
                </a:lnTo>
                <a:lnTo>
                  <a:pt x="2173" y="553"/>
                </a:lnTo>
                <a:lnTo>
                  <a:pt x="2180" y="548"/>
                </a:lnTo>
                <a:lnTo>
                  <a:pt x="2184" y="542"/>
                </a:lnTo>
                <a:lnTo>
                  <a:pt x="2185" y="534"/>
                </a:lnTo>
                <a:lnTo>
                  <a:pt x="2182" y="526"/>
                </a:lnTo>
                <a:lnTo>
                  <a:pt x="2178" y="519"/>
                </a:lnTo>
                <a:lnTo>
                  <a:pt x="2188" y="525"/>
                </a:lnTo>
                <a:lnTo>
                  <a:pt x="2197" y="538"/>
                </a:lnTo>
                <a:lnTo>
                  <a:pt x="2206" y="544"/>
                </a:lnTo>
                <a:lnTo>
                  <a:pt x="2217" y="547"/>
                </a:lnTo>
                <a:lnTo>
                  <a:pt x="2238" y="550"/>
                </a:lnTo>
                <a:lnTo>
                  <a:pt x="2259" y="548"/>
                </a:lnTo>
                <a:lnTo>
                  <a:pt x="2273" y="542"/>
                </a:lnTo>
                <a:lnTo>
                  <a:pt x="2282" y="532"/>
                </a:lnTo>
                <a:lnTo>
                  <a:pt x="2279" y="525"/>
                </a:lnTo>
                <a:lnTo>
                  <a:pt x="2268" y="519"/>
                </a:lnTo>
                <a:lnTo>
                  <a:pt x="2247" y="495"/>
                </a:lnTo>
                <a:lnTo>
                  <a:pt x="2232" y="485"/>
                </a:lnTo>
                <a:lnTo>
                  <a:pt x="2201" y="461"/>
                </a:lnTo>
                <a:lnTo>
                  <a:pt x="2194" y="455"/>
                </a:lnTo>
                <a:lnTo>
                  <a:pt x="2178" y="436"/>
                </a:lnTo>
                <a:lnTo>
                  <a:pt x="2172" y="425"/>
                </a:lnTo>
                <a:lnTo>
                  <a:pt x="2169" y="422"/>
                </a:lnTo>
                <a:lnTo>
                  <a:pt x="2165" y="419"/>
                </a:lnTo>
                <a:lnTo>
                  <a:pt x="2174" y="415"/>
                </a:lnTo>
                <a:lnTo>
                  <a:pt x="2174" y="413"/>
                </a:lnTo>
                <a:lnTo>
                  <a:pt x="2180" y="405"/>
                </a:lnTo>
                <a:lnTo>
                  <a:pt x="2188" y="399"/>
                </a:lnTo>
                <a:lnTo>
                  <a:pt x="2191" y="394"/>
                </a:lnTo>
                <a:lnTo>
                  <a:pt x="2191" y="388"/>
                </a:lnTo>
                <a:lnTo>
                  <a:pt x="2187" y="382"/>
                </a:lnTo>
                <a:lnTo>
                  <a:pt x="2173" y="363"/>
                </a:lnTo>
                <a:lnTo>
                  <a:pt x="2165" y="349"/>
                </a:lnTo>
                <a:lnTo>
                  <a:pt x="2163" y="341"/>
                </a:lnTo>
                <a:lnTo>
                  <a:pt x="2159" y="338"/>
                </a:lnTo>
                <a:lnTo>
                  <a:pt x="2151" y="335"/>
                </a:lnTo>
                <a:lnTo>
                  <a:pt x="2148" y="333"/>
                </a:lnTo>
                <a:lnTo>
                  <a:pt x="2151" y="329"/>
                </a:lnTo>
                <a:lnTo>
                  <a:pt x="2154" y="326"/>
                </a:lnTo>
                <a:lnTo>
                  <a:pt x="2148" y="323"/>
                </a:lnTo>
                <a:lnTo>
                  <a:pt x="2142" y="322"/>
                </a:lnTo>
                <a:lnTo>
                  <a:pt x="2148" y="319"/>
                </a:lnTo>
                <a:lnTo>
                  <a:pt x="2145" y="314"/>
                </a:lnTo>
                <a:lnTo>
                  <a:pt x="2145" y="307"/>
                </a:lnTo>
                <a:lnTo>
                  <a:pt x="2141" y="304"/>
                </a:lnTo>
                <a:lnTo>
                  <a:pt x="2135" y="303"/>
                </a:lnTo>
                <a:lnTo>
                  <a:pt x="2127" y="297"/>
                </a:lnTo>
                <a:lnTo>
                  <a:pt x="2120" y="294"/>
                </a:lnTo>
                <a:lnTo>
                  <a:pt x="2117" y="288"/>
                </a:lnTo>
                <a:lnTo>
                  <a:pt x="2123" y="274"/>
                </a:lnTo>
                <a:lnTo>
                  <a:pt x="2119" y="268"/>
                </a:lnTo>
                <a:lnTo>
                  <a:pt x="2100" y="250"/>
                </a:lnTo>
                <a:lnTo>
                  <a:pt x="2095" y="248"/>
                </a:lnTo>
                <a:lnTo>
                  <a:pt x="2090" y="247"/>
                </a:lnTo>
                <a:lnTo>
                  <a:pt x="2100" y="245"/>
                </a:lnTo>
                <a:lnTo>
                  <a:pt x="2112" y="245"/>
                </a:lnTo>
                <a:lnTo>
                  <a:pt x="2128" y="246"/>
                </a:lnTo>
                <a:lnTo>
                  <a:pt x="2132" y="242"/>
                </a:lnTo>
                <a:lnTo>
                  <a:pt x="2133" y="235"/>
                </a:lnTo>
                <a:lnTo>
                  <a:pt x="2139" y="241"/>
                </a:lnTo>
                <a:lnTo>
                  <a:pt x="2145" y="245"/>
                </a:lnTo>
                <a:lnTo>
                  <a:pt x="2153" y="244"/>
                </a:lnTo>
                <a:lnTo>
                  <a:pt x="2158" y="240"/>
                </a:lnTo>
                <a:lnTo>
                  <a:pt x="2157" y="235"/>
                </a:lnTo>
                <a:lnTo>
                  <a:pt x="2154" y="231"/>
                </a:lnTo>
                <a:lnTo>
                  <a:pt x="2153" y="228"/>
                </a:lnTo>
                <a:lnTo>
                  <a:pt x="2145" y="220"/>
                </a:lnTo>
                <a:lnTo>
                  <a:pt x="2137" y="214"/>
                </a:lnTo>
                <a:lnTo>
                  <a:pt x="2137" y="208"/>
                </a:lnTo>
                <a:lnTo>
                  <a:pt x="2127" y="197"/>
                </a:lnTo>
                <a:lnTo>
                  <a:pt x="2130" y="191"/>
                </a:lnTo>
                <a:lnTo>
                  <a:pt x="2136" y="188"/>
                </a:lnTo>
                <a:lnTo>
                  <a:pt x="2137" y="187"/>
                </a:lnTo>
                <a:lnTo>
                  <a:pt x="2134" y="187"/>
                </a:lnTo>
                <a:lnTo>
                  <a:pt x="2125" y="185"/>
                </a:lnTo>
                <a:lnTo>
                  <a:pt x="2109" y="174"/>
                </a:lnTo>
                <a:lnTo>
                  <a:pt x="2091" y="170"/>
                </a:lnTo>
                <a:lnTo>
                  <a:pt x="2067" y="169"/>
                </a:lnTo>
                <a:lnTo>
                  <a:pt x="2053" y="168"/>
                </a:lnTo>
                <a:lnTo>
                  <a:pt x="2047" y="169"/>
                </a:lnTo>
                <a:lnTo>
                  <a:pt x="2043" y="170"/>
                </a:lnTo>
                <a:lnTo>
                  <a:pt x="2039" y="167"/>
                </a:lnTo>
                <a:lnTo>
                  <a:pt x="2036" y="166"/>
                </a:lnTo>
                <a:lnTo>
                  <a:pt x="2025" y="173"/>
                </a:lnTo>
                <a:lnTo>
                  <a:pt x="2021" y="171"/>
                </a:lnTo>
                <a:lnTo>
                  <a:pt x="2016" y="168"/>
                </a:lnTo>
                <a:lnTo>
                  <a:pt x="2008" y="167"/>
                </a:lnTo>
                <a:lnTo>
                  <a:pt x="1999" y="168"/>
                </a:lnTo>
                <a:lnTo>
                  <a:pt x="1989" y="175"/>
                </a:lnTo>
                <a:lnTo>
                  <a:pt x="1977" y="168"/>
                </a:lnTo>
                <a:lnTo>
                  <a:pt x="1973" y="168"/>
                </a:lnTo>
                <a:lnTo>
                  <a:pt x="1971" y="170"/>
                </a:lnTo>
                <a:lnTo>
                  <a:pt x="1966" y="179"/>
                </a:lnTo>
                <a:lnTo>
                  <a:pt x="1957" y="185"/>
                </a:lnTo>
                <a:lnTo>
                  <a:pt x="1952" y="197"/>
                </a:lnTo>
                <a:lnTo>
                  <a:pt x="1950" y="209"/>
                </a:lnTo>
                <a:lnTo>
                  <a:pt x="1947" y="213"/>
                </a:lnTo>
                <a:lnTo>
                  <a:pt x="1948" y="235"/>
                </a:lnTo>
                <a:lnTo>
                  <a:pt x="1945" y="246"/>
                </a:lnTo>
                <a:lnTo>
                  <a:pt x="1949" y="260"/>
                </a:lnTo>
                <a:lnTo>
                  <a:pt x="1949" y="266"/>
                </a:lnTo>
                <a:lnTo>
                  <a:pt x="1944" y="275"/>
                </a:lnTo>
                <a:lnTo>
                  <a:pt x="1944" y="277"/>
                </a:lnTo>
                <a:lnTo>
                  <a:pt x="1942" y="292"/>
                </a:lnTo>
                <a:lnTo>
                  <a:pt x="1943" y="296"/>
                </a:lnTo>
                <a:lnTo>
                  <a:pt x="1942" y="301"/>
                </a:lnTo>
                <a:lnTo>
                  <a:pt x="1939" y="311"/>
                </a:lnTo>
                <a:lnTo>
                  <a:pt x="1933" y="313"/>
                </a:lnTo>
                <a:lnTo>
                  <a:pt x="1926" y="315"/>
                </a:lnTo>
                <a:lnTo>
                  <a:pt x="1920" y="311"/>
                </a:lnTo>
                <a:lnTo>
                  <a:pt x="1914" y="317"/>
                </a:lnTo>
                <a:lnTo>
                  <a:pt x="1908" y="325"/>
                </a:lnTo>
                <a:lnTo>
                  <a:pt x="1905" y="331"/>
                </a:lnTo>
                <a:lnTo>
                  <a:pt x="1905" y="336"/>
                </a:lnTo>
                <a:lnTo>
                  <a:pt x="1906" y="340"/>
                </a:lnTo>
                <a:lnTo>
                  <a:pt x="1905" y="344"/>
                </a:lnTo>
                <a:lnTo>
                  <a:pt x="1905" y="348"/>
                </a:lnTo>
                <a:lnTo>
                  <a:pt x="1905" y="353"/>
                </a:lnTo>
                <a:lnTo>
                  <a:pt x="1910" y="355"/>
                </a:lnTo>
                <a:lnTo>
                  <a:pt x="1915" y="360"/>
                </a:lnTo>
                <a:lnTo>
                  <a:pt x="1915" y="366"/>
                </a:lnTo>
                <a:lnTo>
                  <a:pt x="1912" y="369"/>
                </a:lnTo>
                <a:lnTo>
                  <a:pt x="1906" y="374"/>
                </a:lnTo>
                <a:lnTo>
                  <a:pt x="1896" y="384"/>
                </a:lnTo>
                <a:lnTo>
                  <a:pt x="1883" y="393"/>
                </a:lnTo>
                <a:lnTo>
                  <a:pt x="1879" y="395"/>
                </a:lnTo>
                <a:lnTo>
                  <a:pt x="1877" y="399"/>
                </a:lnTo>
                <a:lnTo>
                  <a:pt x="1876" y="404"/>
                </a:lnTo>
                <a:lnTo>
                  <a:pt x="1879" y="416"/>
                </a:lnTo>
                <a:lnTo>
                  <a:pt x="1882" y="420"/>
                </a:lnTo>
                <a:lnTo>
                  <a:pt x="1883" y="424"/>
                </a:lnTo>
                <a:lnTo>
                  <a:pt x="1882" y="429"/>
                </a:lnTo>
                <a:lnTo>
                  <a:pt x="1881" y="433"/>
                </a:lnTo>
                <a:lnTo>
                  <a:pt x="1876" y="436"/>
                </a:lnTo>
                <a:lnTo>
                  <a:pt x="1872" y="438"/>
                </a:lnTo>
                <a:lnTo>
                  <a:pt x="1870" y="441"/>
                </a:lnTo>
                <a:lnTo>
                  <a:pt x="1868" y="456"/>
                </a:lnTo>
                <a:lnTo>
                  <a:pt x="1866" y="464"/>
                </a:lnTo>
                <a:lnTo>
                  <a:pt x="1859" y="475"/>
                </a:lnTo>
                <a:lnTo>
                  <a:pt x="1857" y="480"/>
                </a:lnTo>
                <a:lnTo>
                  <a:pt x="1854" y="481"/>
                </a:lnTo>
                <a:lnTo>
                  <a:pt x="1842" y="476"/>
                </a:lnTo>
                <a:lnTo>
                  <a:pt x="1831" y="479"/>
                </a:lnTo>
                <a:lnTo>
                  <a:pt x="1817" y="481"/>
                </a:lnTo>
                <a:lnTo>
                  <a:pt x="1805" y="481"/>
                </a:lnTo>
                <a:lnTo>
                  <a:pt x="1796" y="483"/>
                </a:lnTo>
                <a:lnTo>
                  <a:pt x="1790" y="489"/>
                </a:lnTo>
                <a:lnTo>
                  <a:pt x="1782" y="496"/>
                </a:lnTo>
                <a:lnTo>
                  <a:pt x="1775" y="502"/>
                </a:lnTo>
                <a:lnTo>
                  <a:pt x="1769" y="504"/>
                </a:lnTo>
                <a:lnTo>
                  <a:pt x="1759" y="497"/>
                </a:lnTo>
                <a:lnTo>
                  <a:pt x="1754" y="497"/>
                </a:lnTo>
                <a:lnTo>
                  <a:pt x="1744" y="495"/>
                </a:lnTo>
                <a:lnTo>
                  <a:pt x="1722" y="486"/>
                </a:lnTo>
                <a:lnTo>
                  <a:pt x="1717" y="483"/>
                </a:lnTo>
                <a:lnTo>
                  <a:pt x="1711" y="483"/>
                </a:lnTo>
                <a:lnTo>
                  <a:pt x="1709" y="481"/>
                </a:lnTo>
                <a:lnTo>
                  <a:pt x="1710" y="477"/>
                </a:lnTo>
                <a:lnTo>
                  <a:pt x="1709" y="471"/>
                </a:lnTo>
                <a:lnTo>
                  <a:pt x="1705" y="469"/>
                </a:lnTo>
                <a:lnTo>
                  <a:pt x="1660" y="470"/>
                </a:lnTo>
                <a:lnTo>
                  <a:pt x="1647" y="475"/>
                </a:lnTo>
                <a:lnTo>
                  <a:pt x="1639" y="478"/>
                </a:lnTo>
                <a:lnTo>
                  <a:pt x="1633" y="483"/>
                </a:lnTo>
                <a:lnTo>
                  <a:pt x="1631" y="493"/>
                </a:lnTo>
                <a:lnTo>
                  <a:pt x="1627" y="503"/>
                </a:lnTo>
                <a:lnTo>
                  <a:pt x="1623" y="514"/>
                </a:lnTo>
                <a:lnTo>
                  <a:pt x="1607" y="517"/>
                </a:lnTo>
                <a:lnTo>
                  <a:pt x="1597" y="528"/>
                </a:lnTo>
                <a:lnTo>
                  <a:pt x="1593" y="529"/>
                </a:lnTo>
                <a:lnTo>
                  <a:pt x="1586" y="528"/>
                </a:lnTo>
                <a:lnTo>
                  <a:pt x="1578" y="527"/>
                </a:lnTo>
                <a:lnTo>
                  <a:pt x="1572" y="531"/>
                </a:lnTo>
                <a:lnTo>
                  <a:pt x="1566" y="531"/>
                </a:lnTo>
                <a:lnTo>
                  <a:pt x="1547" y="525"/>
                </a:lnTo>
                <a:lnTo>
                  <a:pt x="1529" y="524"/>
                </a:lnTo>
                <a:lnTo>
                  <a:pt x="1519" y="527"/>
                </a:lnTo>
                <a:lnTo>
                  <a:pt x="1514" y="528"/>
                </a:lnTo>
                <a:lnTo>
                  <a:pt x="1483" y="543"/>
                </a:lnTo>
                <a:lnTo>
                  <a:pt x="1473" y="545"/>
                </a:lnTo>
                <a:lnTo>
                  <a:pt x="1469" y="543"/>
                </a:lnTo>
                <a:lnTo>
                  <a:pt x="1463" y="537"/>
                </a:lnTo>
                <a:lnTo>
                  <a:pt x="1454" y="531"/>
                </a:lnTo>
                <a:lnTo>
                  <a:pt x="1435" y="509"/>
                </a:lnTo>
                <a:lnTo>
                  <a:pt x="1428" y="504"/>
                </a:lnTo>
                <a:lnTo>
                  <a:pt x="1423" y="499"/>
                </a:lnTo>
                <a:lnTo>
                  <a:pt x="1419" y="493"/>
                </a:lnTo>
                <a:lnTo>
                  <a:pt x="1412" y="487"/>
                </a:lnTo>
                <a:lnTo>
                  <a:pt x="1407" y="483"/>
                </a:lnTo>
                <a:lnTo>
                  <a:pt x="1399" y="474"/>
                </a:lnTo>
                <a:lnTo>
                  <a:pt x="1391" y="464"/>
                </a:lnTo>
                <a:lnTo>
                  <a:pt x="1389" y="446"/>
                </a:lnTo>
                <a:lnTo>
                  <a:pt x="1383" y="442"/>
                </a:lnTo>
                <a:lnTo>
                  <a:pt x="1380" y="438"/>
                </a:lnTo>
                <a:lnTo>
                  <a:pt x="1378" y="433"/>
                </a:lnTo>
                <a:lnTo>
                  <a:pt x="1388" y="419"/>
                </a:lnTo>
                <a:lnTo>
                  <a:pt x="1363" y="430"/>
                </a:lnTo>
                <a:lnTo>
                  <a:pt x="1358" y="441"/>
                </a:lnTo>
                <a:lnTo>
                  <a:pt x="1354" y="454"/>
                </a:lnTo>
                <a:lnTo>
                  <a:pt x="1344" y="465"/>
                </a:lnTo>
                <a:lnTo>
                  <a:pt x="1336" y="477"/>
                </a:lnTo>
                <a:lnTo>
                  <a:pt x="1334" y="483"/>
                </a:lnTo>
                <a:lnTo>
                  <a:pt x="1330" y="504"/>
                </a:lnTo>
                <a:lnTo>
                  <a:pt x="1335" y="503"/>
                </a:lnTo>
                <a:lnTo>
                  <a:pt x="1338" y="502"/>
                </a:lnTo>
                <a:lnTo>
                  <a:pt x="1341" y="502"/>
                </a:lnTo>
                <a:lnTo>
                  <a:pt x="1337" y="506"/>
                </a:lnTo>
                <a:lnTo>
                  <a:pt x="1332" y="508"/>
                </a:lnTo>
                <a:lnTo>
                  <a:pt x="1325" y="515"/>
                </a:lnTo>
                <a:lnTo>
                  <a:pt x="1321" y="540"/>
                </a:lnTo>
                <a:lnTo>
                  <a:pt x="1321" y="552"/>
                </a:lnTo>
                <a:lnTo>
                  <a:pt x="1322" y="580"/>
                </a:lnTo>
                <a:lnTo>
                  <a:pt x="1325" y="599"/>
                </a:lnTo>
                <a:close/>
                <a:moveTo>
                  <a:pt x="1231" y="218"/>
                </a:moveTo>
                <a:lnTo>
                  <a:pt x="1235" y="222"/>
                </a:lnTo>
                <a:lnTo>
                  <a:pt x="1250" y="227"/>
                </a:lnTo>
                <a:lnTo>
                  <a:pt x="1249" y="230"/>
                </a:lnTo>
                <a:lnTo>
                  <a:pt x="1247" y="231"/>
                </a:lnTo>
                <a:lnTo>
                  <a:pt x="1244" y="231"/>
                </a:lnTo>
                <a:lnTo>
                  <a:pt x="1237" y="238"/>
                </a:lnTo>
                <a:lnTo>
                  <a:pt x="1244" y="244"/>
                </a:lnTo>
                <a:lnTo>
                  <a:pt x="1257" y="240"/>
                </a:lnTo>
                <a:lnTo>
                  <a:pt x="1264" y="224"/>
                </a:lnTo>
                <a:lnTo>
                  <a:pt x="1264" y="220"/>
                </a:lnTo>
                <a:lnTo>
                  <a:pt x="1263" y="208"/>
                </a:lnTo>
                <a:lnTo>
                  <a:pt x="1249" y="189"/>
                </a:lnTo>
                <a:lnTo>
                  <a:pt x="1248" y="182"/>
                </a:lnTo>
                <a:lnTo>
                  <a:pt x="1244" y="184"/>
                </a:lnTo>
                <a:lnTo>
                  <a:pt x="1226" y="202"/>
                </a:lnTo>
                <a:lnTo>
                  <a:pt x="1226" y="208"/>
                </a:lnTo>
                <a:lnTo>
                  <a:pt x="1231" y="218"/>
                </a:lnTo>
                <a:close/>
                <a:moveTo>
                  <a:pt x="2170" y="200"/>
                </a:moveTo>
                <a:lnTo>
                  <a:pt x="2170" y="196"/>
                </a:lnTo>
                <a:lnTo>
                  <a:pt x="2166" y="186"/>
                </a:lnTo>
                <a:lnTo>
                  <a:pt x="2153" y="188"/>
                </a:lnTo>
                <a:lnTo>
                  <a:pt x="2144" y="188"/>
                </a:lnTo>
                <a:lnTo>
                  <a:pt x="2142" y="193"/>
                </a:lnTo>
                <a:lnTo>
                  <a:pt x="2153" y="206"/>
                </a:lnTo>
                <a:lnTo>
                  <a:pt x="2170" y="200"/>
                </a:lnTo>
                <a:close/>
                <a:moveTo>
                  <a:pt x="3010" y="224"/>
                </a:moveTo>
                <a:lnTo>
                  <a:pt x="3010" y="220"/>
                </a:lnTo>
                <a:lnTo>
                  <a:pt x="3012" y="215"/>
                </a:lnTo>
                <a:lnTo>
                  <a:pt x="3006" y="206"/>
                </a:lnTo>
                <a:lnTo>
                  <a:pt x="3002" y="202"/>
                </a:lnTo>
                <a:lnTo>
                  <a:pt x="3004" y="214"/>
                </a:lnTo>
                <a:lnTo>
                  <a:pt x="3010" y="224"/>
                </a:lnTo>
                <a:close/>
                <a:moveTo>
                  <a:pt x="3016" y="223"/>
                </a:moveTo>
                <a:lnTo>
                  <a:pt x="3016" y="227"/>
                </a:lnTo>
                <a:lnTo>
                  <a:pt x="3018" y="230"/>
                </a:lnTo>
                <a:lnTo>
                  <a:pt x="3022" y="233"/>
                </a:lnTo>
                <a:lnTo>
                  <a:pt x="3023" y="231"/>
                </a:lnTo>
                <a:lnTo>
                  <a:pt x="3023" y="229"/>
                </a:lnTo>
                <a:lnTo>
                  <a:pt x="3023" y="227"/>
                </a:lnTo>
                <a:lnTo>
                  <a:pt x="3018" y="222"/>
                </a:lnTo>
                <a:lnTo>
                  <a:pt x="3016" y="223"/>
                </a:lnTo>
                <a:close/>
                <a:moveTo>
                  <a:pt x="2895" y="250"/>
                </a:moveTo>
                <a:lnTo>
                  <a:pt x="2896" y="255"/>
                </a:lnTo>
                <a:lnTo>
                  <a:pt x="2896" y="264"/>
                </a:lnTo>
                <a:lnTo>
                  <a:pt x="2908" y="270"/>
                </a:lnTo>
                <a:lnTo>
                  <a:pt x="2910" y="267"/>
                </a:lnTo>
                <a:lnTo>
                  <a:pt x="2909" y="262"/>
                </a:lnTo>
                <a:lnTo>
                  <a:pt x="2903" y="252"/>
                </a:lnTo>
                <a:lnTo>
                  <a:pt x="2898" y="242"/>
                </a:lnTo>
                <a:lnTo>
                  <a:pt x="2891" y="235"/>
                </a:lnTo>
                <a:lnTo>
                  <a:pt x="2890" y="240"/>
                </a:lnTo>
                <a:lnTo>
                  <a:pt x="2891" y="245"/>
                </a:lnTo>
                <a:lnTo>
                  <a:pt x="2895" y="250"/>
                </a:lnTo>
                <a:close/>
                <a:moveTo>
                  <a:pt x="2137" y="272"/>
                </a:moveTo>
                <a:lnTo>
                  <a:pt x="2139" y="278"/>
                </a:lnTo>
                <a:lnTo>
                  <a:pt x="2148" y="288"/>
                </a:lnTo>
                <a:lnTo>
                  <a:pt x="2149" y="284"/>
                </a:lnTo>
                <a:lnTo>
                  <a:pt x="2150" y="270"/>
                </a:lnTo>
                <a:lnTo>
                  <a:pt x="2146" y="267"/>
                </a:lnTo>
                <a:lnTo>
                  <a:pt x="2138" y="267"/>
                </a:lnTo>
                <a:lnTo>
                  <a:pt x="2137" y="272"/>
                </a:lnTo>
                <a:close/>
                <a:moveTo>
                  <a:pt x="1066" y="305"/>
                </a:moveTo>
                <a:lnTo>
                  <a:pt x="1066" y="297"/>
                </a:lnTo>
                <a:lnTo>
                  <a:pt x="1064" y="291"/>
                </a:lnTo>
                <a:lnTo>
                  <a:pt x="1060" y="290"/>
                </a:lnTo>
                <a:lnTo>
                  <a:pt x="1058" y="292"/>
                </a:lnTo>
                <a:lnTo>
                  <a:pt x="1059" y="300"/>
                </a:lnTo>
                <a:lnTo>
                  <a:pt x="1066" y="305"/>
                </a:lnTo>
                <a:close/>
                <a:moveTo>
                  <a:pt x="1010" y="316"/>
                </a:moveTo>
                <a:lnTo>
                  <a:pt x="1011" y="321"/>
                </a:lnTo>
                <a:lnTo>
                  <a:pt x="1011" y="326"/>
                </a:lnTo>
                <a:lnTo>
                  <a:pt x="1012" y="329"/>
                </a:lnTo>
                <a:lnTo>
                  <a:pt x="1016" y="329"/>
                </a:lnTo>
                <a:lnTo>
                  <a:pt x="1021" y="324"/>
                </a:lnTo>
                <a:lnTo>
                  <a:pt x="1023" y="317"/>
                </a:lnTo>
                <a:lnTo>
                  <a:pt x="1021" y="316"/>
                </a:lnTo>
                <a:lnTo>
                  <a:pt x="1019" y="315"/>
                </a:lnTo>
                <a:lnTo>
                  <a:pt x="1016" y="313"/>
                </a:lnTo>
                <a:lnTo>
                  <a:pt x="1013" y="310"/>
                </a:lnTo>
                <a:lnTo>
                  <a:pt x="1009" y="308"/>
                </a:lnTo>
                <a:lnTo>
                  <a:pt x="1009" y="313"/>
                </a:lnTo>
                <a:lnTo>
                  <a:pt x="1010" y="316"/>
                </a:lnTo>
                <a:close/>
                <a:moveTo>
                  <a:pt x="1314" y="324"/>
                </a:moveTo>
                <a:lnTo>
                  <a:pt x="1314" y="314"/>
                </a:lnTo>
                <a:lnTo>
                  <a:pt x="1312" y="315"/>
                </a:lnTo>
                <a:lnTo>
                  <a:pt x="1305" y="326"/>
                </a:lnTo>
                <a:lnTo>
                  <a:pt x="1310" y="330"/>
                </a:lnTo>
                <a:lnTo>
                  <a:pt x="1314" y="324"/>
                </a:lnTo>
                <a:close/>
                <a:moveTo>
                  <a:pt x="129" y="372"/>
                </a:moveTo>
                <a:lnTo>
                  <a:pt x="126" y="367"/>
                </a:lnTo>
                <a:lnTo>
                  <a:pt x="104" y="350"/>
                </a:lnTo>
                <a:lnTo>
                  <a:pt x="99" y="344"/>
                </a:lnTo>
                <a:lnTo>
                  <a:pt x="96" y="342"/>
                </a:lnTo>
                <a:lnTo>
                  <a:pt x="86" y="337"/>
                </a:lnTo>
                <a:lnTo>
                  <a:pt x="75" y="326"/>
                </a:lnTo>
                <a:lnTo>
                  <a:pt x="67" y="323"/>
                </a:lnTo>
                <a:lnTo>
                  <a:pt x="64" y="330"/>
                </a:lnTo>
                <a:lnTo>
                  <a:pt x="59" y="333"/>
                </a:lnTo>
                <a:lnTo>
                  <a:pt x="60" y="339"/>
                </a:lnTo>
                <a:lnTo>
                  <a:pt x="68" y="351"/>
                </a:lnTo>
                <a:lnTo>
                  <a:pt x="74" y="352"/>
                </a:lnTo>
                <a:lnTo>
                  <a:pt x="80" y="357"/>
                </a:lnTo>
                <a:lnTo>
                  <a:pt x="89" y="357"/>
                </a:lnTo>
                <a:lnTo>
                  <a:pt x="115" y="376"/>
                </a:lnTo>
                <a:lnTo>
                  <a:pt x="120" y="382"/>
                </a:lnTo>
                <a:lnTo>
                  <a:pt x="125" y="384"/>
                </a:lnTo>
                <a:lnTo>
                  <a:pt x="131" y="383"/>
                </a:lnTo>
                <a:lnTo>
                  <a:pt x="131" y="377"/>
                </a:lnTo>
                <a:lnTo>
                  <a:pt x="129" y="372"/>
                </a:lnTo>
                <a:close/>
                <a:moveTo>
                  <a:pt x="2893" y="339"/>
                </a:moveTo>
                <a:lnTo>
                  <a:pt x="2892" y="337"/>
                </a:lnTo>
                <a:lnTo>
                  <a:pt x="2887" y="335"/>
                </a:lnTo>
                <a:lnTo>
                  <a:pt x="2885" y="341"/>
                </a:lnTo>
                <a:lnTo>
                  <a:pt x="2889" y="354"/>
                </a:lnTo>
                <a:lnTo>
                  <a:pt x="2889" y="351"/>
                </a:lnTo>
                <a:lnTo>
                  <a:pt x="2889" y="345"/>
                </a:lnTo>
                <a:lnTo>
                  <a:pt x="2893" y="339"/>
                </a:lnTo>
                <a:close/>
                <a:moveTo>
                  <a:pt x="3167" y="418"/>
                </a:moveTo>
                <a:lnTo>
                  <a:pt x="3182" y="416"/>
                </a:lnTo>
                <a:lnTo>
                  <a:pt x="3191" y="411"/>
                </a:lnTo>
                <a:lnTo>
                  <a:pt x="3198" y="398"/>
                </a:lnTo>
                <a:lnTo>
                  <a:pt x="3203" y="371"/>
                </a:lnTo>
                <a:lnTo>
                  <a:pt x="3194" y="357"/>
                </a:lnTo>
                <a:lnTo>
                  <a:pt x="3191" y="357"/>
                </a:lnTo>
                <a:lnTo>
                  <a:pt x="3182" y="360"/>
                </a:lnTo>
                <a:lnTo>
                  <a:pt x="3169" y="372"/>
                </a:lnTo>
                <a:lnTo>
                  <a:pt x="3158" y="390"/>
                </a:lnTo>
                <a:lnTo>
                  <a:pt x="3164" y="413"/>
                </a:lnTo>
                <a:lnTo>
                  <a:pt x="3167" y="418"/>
                </a:lnTo>
                <a:close/>
                <a:moveTo>
                  <a:pt x="215" y="414"/>
                </a:moveTo>
                <a:lnTo>
                  <a:pt x="214" y="406"/>
                </a:lnTo>
                <a:lnTo>
                  <a:pt x="210" y="400"/>
                </a:lnTo>
                <a:lnTo>
                  <a:pt x="207" y="399"/>
                </a:lnTo>
                <a:lnTo>
                  <a:pt x="198" y="397"/>
                </a:lnTo>
                <a:lnTo>
                  <a:pt x="193" y="399"/>
                </a:lnTo>
                <a:lnTo>
                  <a:pt x="204" y="405"/>
                </a:lnTo>
                <a:lnTo>
                  <a:pt x="214" y="416"/>
                </a:lnTo>
                <a:lnTo>
                  <a:pt x="215" y="414"/>
                </a:lnTo>
                <a:close/>
                <a:moveTo>
                  <a:pt x="3087" y="514"/>
                </a:moveTo>
                <a:lnTo>
                  <a:pt x="3096" y="538"/>
                </a:lnTo>
                <a:lnTo>
                  <a:pt x="3104" y="547"/>
                </a:lnTo>
                <a:lnTo>
                  <a:pt x="3103" y="552"/>
                </a:lnTo>
                <a:lnTo>
                  <a:pt x="3100" y="558"/>
                </a:lnTo>
                <a:lnTo>
                  <a:pt x="3098" y="564"/>
                </a:lnTo>
                <a:lnTo>
                  <a:pt x="3098" y="572"/>
                </a:lnTo>
                <a:lnTo>
                  <a:pt x="3099" y="585"/>
                </a:lnTo>
                <a:lnTo>
                  <a:pt x="3105" y="596"/>
                </a:lnTo>
                <a:lnTo>
                  <a:pt x="3110" y="601"/>
                </a:lnTo>
                <a:lnTo>
                  <a:pt x="3114" y="606"/>
                </a:lnTo>
                <a:lnTo>
                  <a:pt x="3112" y="622"/>
                </a:lnTo>
                <a:lnTo>
                  <a:pt x="3111" y="634"/>
                </a:lnTo>
                <a:lnTo>
                  <a:pt x="3112" y="647"/>
                </a:lnTo>
                <a:lnTo>
                  <a:pt x="3111" y="655"/>
                </a:lnTo>
                <a:lnTo>
                  <a:pt x="3112" y="664"/>
                </a:lnTo>
                <a:lnTo>
                  <a:pt x="3117" y="670"/>
                </a:lnTo>
                <a:lnTo>
                  <a:pt x="3127" y="678"/>
                </a:lnTo>
                <a:lnTo>
                  <a:pt x="3131" y="683"/>
                </a:lnTo>
                <a:lnTo>
                  <a:pt x="3142" y="709"/>
                </a:lnTo>
                <a:lnTo>
                  <a:pt x="3145" y="714"/>
                </a:lnTo>
                <a:lnTo>
                  <a:pt x="3164" y="723"/>
                </a:lnTo>
                <a:lnTo>
                  <a:pt x="3168" y="732"/>
                </a:lnTo>
                <a:lnTo>
                  <a:pt x="3182" y="734"/>
                </a:lnTo>
                <a:lnTo>
                  <a:pt x="3173" y="726"/>
                </a:lnTo>
                <a:lnTo>
                  <a:pt x="3166" y="717"/>
                </a:lnTo>
                <a:lnTo>
                  <a:pt x="3150" y="690"/>
                </a:lnTo>
                <a:lnTo>
                  <a:pt x="3139" y="664"/>
                </a:lnTo>
                <a:lnTo>
                  <a:pt x="3131" y="633"/>
                </a:lnTo>
                <a:lnTo>
                  <a:pt x="3133" y="622"/>
                </a:lnTo>
                <a:lnTo>
                  <a:pt x="3133" y="616"/>
                </a:lnTo>
                <a:lnTo>
                  <a:pt x="3131" y="605"/>
                </a:lnTo>
                <a:lnTo>
                  <a:pt x="3132" y="597"/>
                </a:lnTo>
                <a:lnTo>
                  <a:pt x="3134" y="590"/>
                </a:lnTo>
                <a:lnTo>
                  <a:pt x="3140" y="587"/>
                </a:lnTo>
                <a:lnTo>
                  <a:pt x="3151" y="588"/>
                </a:lnTo>
                <a:lnTo>
                  <a:pt x="3163" y="593"/>
                </a:lnTo>
                <a:lnTo>
                  <a:pt x="3174" y="595"/>
                </a:lnTo>
                <a:lnTo>
                  <a:pt x="3184" y="595"/>
                </a:lnTo>
                <a:lnTo>
                  <a:pt x="3193" y="601"/>
                </a:lnTo>
                <a:lnTo>
                  <a:pt x="3227" y="615"/>
                </a:lnTo>
                <a:lnTo>
                  <a:pt x="3224" y="608"/>
                </a:lnTo>
                <a:lnTo>
                  <a:pt x="3219" y="604"/>
                </a:lnTo>
                <a:lnTo>
                  <a:pt x="3212" y="603"/>
                </a:lnTo>
                <a:lnTo>
                  <a:pt x="3207" y="599"/>
                </a:lnTo>
                <a:lnTo>
                  <a:pt x="3207" y="590"/>
                </a:lnTo>
                <a:lnTo>
                  <a:pt x="3204" y="583"/>
                </a:lnTo>
                <a:lnTo>
                  <a:pt x="3200" y="578"/>
                </a:lnTo>
                <a:lnTo>
                  <a:pt x="3180" y="569"/>
                </a:lnTo>
                <a:lnTo>
                  <a:pt x="3167" y="559"/>
                </a:lnTo>
                <a:lnTo>
                  <a:pt x="3166" y="551"/>
                </a:lnTo>
                <a:lnTo>
                  <a:pt x="3170" y="544"/>
                </a:lnTo>
                <a:lnTo>
                  <a:pt x="3174" y="540"/>
                </a:lnTo>
                <a:lnTo>
                  <a:pt x="3190" y="533"/>
                </a:lnTo>
                <a:lnTo>
                  <a:pt x="3205" y="522"/>
                </a:lnTo>
                <a:lnTo>
                  <a:pt x="3208" y="518"/>
                </a:lnTo>
                <a:lnTo>
                  <a:pt x="3209" y="490"/>
                </a:lnTo>
                <a:lnTo>
                  <a:pt x="3206" y="480"/>
                </a:lnTo>
                <a:lnTo>
                  <a:pt x="3207" y="473"/>
                </a:lnTo>
                <a:lnTo>
                  <a:pt x="3205" y="468"/>
                </a:lnTo>
                <a:lnTo>
                  <a:pt x="3191" y="470"/>
                </a:lnTo>
                <a:lnTo>
                  <a:pt x="3181" y="474"/>
                </a:lnTo>
                <a:lnTo>
                  <a:pt x="3162" y="487"/>
                </a:lnTo>
                <a:lnTo>
                  <a:pt x="3155" y="496"/>
                </a:lnTo>
                <a:lnTo>
                  <a:pt x="3155" y="504"/>
                </a:lnTo>
                <a:lnTo>
                  <a:pt x="3156" y="513"/>
                </a:lnTo>
                <a:lnTo>
                  <a:pt x="3151" y="516"/>
                </a:lnTo>
                <a:lnTo>
                  <a:pt x="3146" y="517"/>
                </a:lnTo>
                <a:lnTo>
                  <a:pt x="3137" y="525"/>
                </a:lnTo>
                <a:lnTo>
                  <a:pt x="3134" y="537"/>
                </a:lnTo>
                <a:lnTo>
                  <a:pt x="3133" y="544"/>
                </a:lnTo>
                <a:lnTo>
                  <a:pt x="3130" y="548"/>
                </a:lnTo>
                <a:lnTo>
                  <a:pt x="3123" y="549"/>
                </a:lnTo>
                <a:lnTo>
                  <a:pt x="3116" y="547"/>
                </a:lnTo>
                <a:lnTo>
                  <a:pt x="3110" y="543"/>
                </a:lnTo>
                <a:lnTo>
                  <a:pt x="3106" y="537"/>
                </a:lnTo>
                <a:lnTo>
                  <a:pt x="3106" y="533"/>
                </a:lnTo>
                <a:lnTo>
                  <a:pt x="3108" y="528"/>
                </a:lnTo>
                <a:lnTo>
                  <a:pt x="3130" y="512"/>
                </a:lnTo>
                <a:lnTo>
                  <a:pt x="3139" y="499"/>
                </a:lnTo>
                <a:lnTo>
                  <a:pt x="3141" y="494"/>
                </a:lnTo>
                <a:lnTo>
                  <a:pt x="3142" y="481"/>
                </a:lnTo>
                <a:lnTo>
                  <a:pt x="3142" y="467"/>
                </a:lnTo>
                <a:lnTo>
                  <a:pt x="3140" y="455"/>
                </a:lnTo>
                <a:lnTo>
                  <a:pt x="3134" y="444"/>
                </a:lnTo>
                <a:lnTo>
                  <a:pt x="3128" y="440"/>
                </a:lnTo>
                <a:lnTo>
                  <a:pt x="3128" y="432"/>
                </a:lnTo>
                <a:lnTo>
                  <a:pt x="3130" y="428"/>
                </a:lnTo>
                <a:lnTo>
                  <a:pt x="3141" y="409"/>
                </a:lnTo>
                <a:lnTo>
                  <a:pt x="3142" y="405"/>
                </a:lnTo>
                <a:lnTo>
                  <a:pt x="3141" y="401"/>
                </a:lnTo>
                <a:lnTo>
                  <a:pt x="3135" y="403"/>
                </a:lnTo>
                <a:lnTo>
                  <a:pt x="3129" y="407"/>
                </a:lnTo>
                <a:lnTo>
                  <a:pt x="3113" y="425"/>
                </a:lnTo>
                <a:lnTo>
                  <a:pt x="3104" y="438"/>
                </a:lnTo>
                <a:lnTo>
                  <a:pt x="3099" y="455"/>
                </a:lnTo>
                <a:lnTo>
                  <a:pt x="3098" y="462"/>
                </a:lnTo>
                <a:lnTo>
                  <a:pt x="3096" y="468"/>
                </a:lnTo>
                <a:lnTo>
                  <a:pt x="3096" y="480"/>
                </a:lnTo>
                <a:lnTo>
                  <a:pt x="3086" y="503"/>
                </a:lnTo>
                <a:lnTo>
                  <a:pt x="3087" y="514"/>
                </a:lnTo>
                <a:close/>
                <a:moveTo>
                  <a:pt x="613" y="451"/>
                </a:moveTo>
                <a:lnTo>
                  <a:pt x="622" y="453"/>
                </a:lnTo>
                <a:lnTo>
                  <a:pt x="633" y="444"/>
                </a:lnTo>
                <a:lnTo>
                  <a:pt x="634" y="434"/>
                </a:lnTo>
                <a:lnTo>
                  <a:pt x="638" y="428"/>
                </a:lnTo>
                <a:lnTo>
                  <a:pt x="637" y="422"/>
                </a:lnTo>
                <a:lnTo>
                  <a:pt x="632" y="413"/>
                </a:lnTo>
                <a:lnTo>
                  <a:pt x="625" y="408"/>
                </a:lnTo>
                <a:lnTo>
                  <a:pt x="616" y="415"/>
                </a:lnTo>
                <a:lnTo>
                  <a:pt x="607" y="415"/>
                </a:lnTo>
                <a:lnTo>
                  <a:pt x="604" y="419"/>
                </a:lnTo>
                <a:lnTo>
                  <a:pt x="603" y="432"/>
                </a:lnTo>
                <a:lnTo>
                  <a:pt x="610" y="447"/>
                </a:lnTo>
                <a:lnTo>
                  <a:pt x="613" y="451"/>
                </a:lnTo>
                <a:close/>
                <a:moveTo>
                  <a:pt x="2269" y="922"/>
                </a:moveTo>
                <a:lnTo>
                  <a:pt x="2264" y="924"/>
                </a:lnTo>
                <a:lnTo>
                  <a:pt x="2260" y="927"/>
                </a:lnTo>
                <a:lnTo>
                  <a:pt x="2258" y="931"/>
                </a:lnTo>
                <a:lnTo>
                  <a:pt x="2257" y="936"/>
                </a:lnTo>
                <a:lnTo>
                  <a:pt x="2261" y="946"/>
                </a:lnTo>
                <a:lnTo>
                  <a:pt x="2264" y="954"/>
                </a:lnTo>
                <a:lnTo>
                  <a:pt x="2260" y="966"/>
                </a:lnTo>
                <a:lnTo>
                  <a:pt x="2259" y="978"/>
                </a:lnTo>
                <a:lnTo>
                  <a:pt x="2260" y="992"/>
                </a:lnTo>
                <a:lnTo>
                  <a:pt x="2263" y="1004"/>
                </a:lnTo>
                <a:lnTo>
                  <a:pt x="2268" y="1013"/>
                </a:lnTo>
                <a:lnTo>
                  <a:pt x="2275" y="1019"/>
                </a:lnTo>
                <a:lnTo>
                  <a:pt x="2299" y="1012"/>
                </a:lnTo>
                <a:lnTo>
                  <a:pt x="2310" y="1011"/>
                </a:lnTo>
                <a:lnTo>
                  <a:pt x="2316" y="1012"/>
                </a:lnTo>
                <a:lnTo>
                  <a:pt x="2320" y="1016"/>
                </a:lnTo>
                <a:lnTo>
                  <a:pt x="2322" y="1021"/>
                </a:lnTo>
                <a:lnTo>
                  <a:pt x="2322" y="1028"/>
                </a:lnTo>
                <a:lnTo>
                  <a:pt x="2321" y="1034"/>
                </a:lnTo>
                <a:lnTo>
                  <a:pt x="2320" y="1041"/>
                </a:lnTo>
                <a:lnTo>
                  <a:pt x="2321" y="1045"/>
                </a:lnTo>
                <a:lnTo>
                  <a:pt x="2332" y="1069"/>
                </a:lnTo>
                <a:lnTo>
                  <a:pt x="2333" y="1073"/>
                </a:lnTo>
                <a:lnTo>
                  <a:pt x="2330" y="1116"/>
                </a:lnTo>
                <a:lnTo>
                  <a:pt x="2328" y="1126"/>
                </a:lnTo>
                <a:lnTo>
                  <a:pt x="2322" y="1138"/>
                </a:lnTo>
                <a:lnTo>
                  <a:pt x="2319" y="1149"/>
                </a:lnTo>
                <a:lnTo>
                  <a:pt x="2319" y="1164"/>
                </a:lnTo>
                <a:lnTo>
                  <a:pt x="2310" y="1185"/>
                </a:lnTo>
                <a:lnTo>
                  <a:pt x="2305" y="1199"/>
                </a:lnTo>
                <a:lnTo>
                  <a:pt x="2302" y="1211"/>
                </a:lnTo>
                <a:lnTo>
                  <a:pt x="2303" y="1223"/>
                </a:lnTo>
                <a:lnTo>
                  <a:pt x="2310" y="1234"/>
                </a:lnTo>
                <a:lnTo>
                  <a:pt x="2319" y="1243"/>
                </a:lnTo>
                <a:lnTo>
                  <a:pt x="2333" y="1252"/>
                </a:lnTo>
                <a:lnTo>
                  <a:pt x="2338" y="1251"/>
                </a:lnTo>
                <a:lnTo>
                  <a:pt x="2343" y="1249"/>
                </a:lnTo>
                <a:lnTo>
                  <a:pt x="2353" y="1242"/>
                </a:lnTo>
                <a:lnTo>
                  <a:pt x="2357" y="1240"/>
                </a:lnTo>
                <a:lnTo>
                  <a:pt x="2369" y="1239"/>
                </a:lnTo>
                <a:lnTo>
                  <a:pt x="2381" y="1238"/>
                </a:lnTo>
                <a:lnTo>
                  <a:pt x="2386" y="1236"/>
                </a:lnTo>
                <a:lnTo>
                  <a:pt x="2391" y="1236"/>
                </a:lnTo>
                <a:lnTo>
                  <a:pt x="2402" y="1241"/>
                </a:lnTo>
                <a:lnTo>
                  <a:pt x="2401" y="1230"/>
                </a:lnTo>
                <a:lnTo>
                  <a:pt x="2399" y="1220"/>
                </a:lnTo>
                <a:lnTo>
                  <a:pt x="2390" y="1194"/>
                </a:lnTo>
                <a:lnTo>
                  <a:pt x="2391" y="1187"/>
                </a:lnTo>
                <a:lnTo>
                  <a:pt x="2394" y="1173"/>
                </a:lnTo>
                <a:lnTo>
                  <a:pt x="2404" y="1148"/>
                </a:lnTo>
                <a:lnTo>
                  <a:pt x="2406" y="1136"/>
                </a:lnTo>
                <a:lnTo>
                  <a:pt x="2403" y="1115"/>
                </a:lnTo>
                <a:lnTo>
                  <a:pt x="2403" y="1079"/>
                </a:lnTo>
                <a:lnTo>
                  <a:pt x="2406" y="1054"/>
                </a:lnTo>
                <a:lnTo>
                  <a:pt x="2411" y="1043"/>
                </a:lnTo>
                <a:lnTo>
                  <a:pt x="2411" y="1038"/>
                </a:lnTo>
                <a:lnTo>
                  <a:pt x="2409" y="999"/>
                </a:lnTo>
                <a:lnTo>
                  <a:pt x="2406" y="988"/>
                </a:lnTo>
                <a:lnTo>
                  <a:pt x="2401" y="978"/>
                </a:lnTo>
                <a:lnTo>
                  <a:pt x="2397" y="967"/>
                </a:lnTo>
                <a:lnTo>
                  <a:pt x="2398" y="956"/>
                </a:lnTo>
                <a:lnTo>
                  <a:pt x="2406" y="948"/>
                </a:lnTo>
                <a:lnTo>
                  <a:pt x="2425" y="932"/>
                </a:lnTo>
                <a:lnTo>
                  <a:pt x="2437" y="925"/>
                </a:lnTo>
                <a:lnTo>
                  <a:pt x="2447" y="923"/>
                </a:lnTo>
                <a:lnTo>
                  <a:pt x="2458" y="923"/>
                </a:lnTo>
                <a:lnTo>
                  <a:pt x="2468" y="926"/>
                </a:lnTo>
                <a:lnTo>
                  <a:pt x="2474" y="934"/>
                </a:lnTo>
                <a:lnTo>
                  <a:pt x="2475" y="949"/>
                </a:lnTo>
                <a:lnTo>
                  <a:pt x="2475" y="963"/>
                </a:lnTo>
                <a:lnTo>
                  <a:pt x="2473" y="980"/>
                </a:lnTo>
                <a:lnTo>
                  <a:pt x="2471" y="984"/>
                </a:lnTo>
                <a:lnTo>
                  <a:pt x="2458" y="1005"/>
                </a:lnTo>
                <a:lnTo>
                  <a:pt x="2456" y="1011"/>
                </a:lnTo>
                <a:lnTo>
                  <a:pt x="2456" y="1017"/>
                </a:lnTo>
                <a:lnTo>
                  <a:pt x="2458" y="1021"/>
                </a:lnTo>
                <a:lnTo>
                  <a:pt x="2494" y="1061"/>
                </a:lnTo>
                <a:lnTo>
                  <a:pt x="2503" y="1068"/>
                </a:lnTo>
                <a:lnTo>
                  <a:pt x="2516" y="1071"/>
                </a:lnTo>
                <a:lnTo>
                  <a:pt x="2523" y="1079"/>
                </a:lnTo>
                <a:lnTo>
                  <a:pt x="2522" y="1086"/>
                </a:lnTo>
                <a:lnTo>
                  <a:pt x="2519" y="1092"/>
                </a:lnTo>
                <a:lnTo>
                  <a:pt x="2517" y="1095"/>
                </a:lnTo>
                <a:lnTo>
                  <a:pt x="2515" y="1100"/>
                </a:lnTo>
                <a:lnTo>
                  <a:pt x="2507" y="1132"/>
                </a:lnTo>
                <a:lnTo>
                  <a:pt x="2510" y="1143"/>
                </a:lnTo>
                <a:lnTo>
                  <a:pt x="2517" y="1151"/>
                </a:lnTo>
                <a:lnTo>
                  <a:pt x="2522" y="1154"/>
                </a:lnTo>
                <a:lnTo>
                  <a:pt x="2532" y="1157"/>
                </a:lnTo>
                <a:lnTo>
                  <a:pt x="2548" y="1161"/>
                </a:lnTo>
                <a:lnTo>
                  <a:pt x="2559" y="1159"/>
                </a:lnTo>
                <a:lnTo>
                  <a:pt x="2563" y="1155"/>
                </a:lnTo>
                <a:lnTo>
                  <a:pt x="2561" y="1142"/>
                </a:lnTo>
                <a:lnTo>
                  <a:pt x="2562" y="1136"/>
                </a:lnTo>
                <a:lnTo>
                  <a:pt x="2568" y="1128"/>
                </a:lnTo>
                <a:lnTo>
                  <a:pt x="2577" y="1123"/>
                </a:lnTo>
                <a:lnTo>
                  <a:pt x="2603" y="1115"/>
                </a:lnTo>
                <a:lnTo>
                  <a:pt x="2616" y="1115"/>
                </a:lnTo>
                <a:lnTo>
                  <a:pt x="2622" y="1115"/>
                </a:lnTo>
                <a:lnTo>
                  <a:pt x="2626" y="1114"/>
                </a:lnTo>
                <a:lnTo>
                  <a:pt x="2626" y="1111"/>
                </a:lnTo>
                <a:lnTo>
                  <a:pt x="2627" y="1106"/>
                </a:lnTo>
                <a:lnTo>
                  <a:pt x="2635" y="1112"/>
                </a:lnTo>
                <a:lnTo>
                  <a:pt x="2641" y="1112"/>
                </a:lnTo>
                <a:lnTo>
                  <a:pt x="2643" y="1108"/>
                </a:lnTo>
                <a:lnTo>
                  <a:pt x="2644" y="1094"/>
                </a:lnTo>
                <a:lnTo>
                  <a:pt x="2644" y="1087"/>
                </a:lnTo>
                <a:lnTo>
                  <a:pt x="2642" y="1081"/>
                </a:lnTo>
                <a:lnTo>
                  <a:pt x="2640" y="1076"/>
                </a:lnTo>
                <a:lnTo>
                  <a:pt x="2635" y="1075"/>
                </a:lnTo>
                <a:lnTo>
                  <a:pt x="2633" y="1078"/>
                </a:lnTo>
                <a:lnTo>
                  <a:pt x="2631" y="1080"/>
                </a:lnTo>
                <a:lnTo>
                  <a:pt x="2625" y="1078"/>
                </a:lnTo>
                <a:lnTo>
                  <a:pt x="2621" y="1072"/>
                </a:lnTo>
                <a:lnTo>
                  <a:pt x="2618" y="1068"/>
                </a:lnTo>
                <a:lnTo>
                  <a:pt x="2618" y="1061"/>
                </a:lnTo>
                <a:lnTo>
                  <a:pt x="2615" y="1057"/>
                </a:lnTo>
                <a:lnTo>
                  <a:pt x="2611" y="1054"/>
                </a:lnTo>
                <a:lnTo>
                  <a:pt x="2602" y="1042"/>
                </a:lnTo>
                <a:lnTo>
                  <a:pt x="2598" y="1039"/>
                </a:lnTo>
                <a:lnTo>
                  <a:pt x="2592" y="1037"/>
                </a:lnTo>
                <a:lnTo>
                  <a:pt x="2588" y="1033"/>
                </a:lnTo>
                <a:lnTo>
                  <a:pt x="2585" y="1029"/>
                </a:lnTo>
                <a:lnTo>
                  <a:pt x="2585" y="1023"/>
                </a:lnTo>
                <a:lnTo>
                  <a:pt x="2586" y="1018"/>
                </a:lnTo>
                <a:lnTo>
                  <a:pt x="2591" y="1003"/>
                </a:lnTo>
                <a:lnTo>
                  <a:pt x="2592" y="991"/>
                </a:lnTo>
                <a:lnTo>
                  <a:pt x="2601" y="983"/>
                </a:lnTo>
                <a:lnTo>
                  <a:pt x="2600" y="977"/>
                </a:lnTo>
                <a:lnTo>
                  <a:pt x="2592" y="967"/>
                </a:lnTo>
                <a:lnTo>
                  <a:pt x="2591" y="962"/>
                </a:lnTo>
                <a:lnTo>
                  <a:pt x="2592" y="957"/>
                </a:lnTo>
                <a:lnTo>
                  <a:pt x="2591" y="952"/>
                </a:lnTo>
                <a:lnTo>
                  <a:pt x="2572" y="934"/>
                </a:lnTo>
                <a:lnTo>
                  <a:pt x="2566" y="924"/>
                </a:lnTo>
                <a:lnTo>
                  <a:pt x="2562" y="912"/>
                </a:lnTo>
                <a:lnTo>
                  <a:pt x="2551" y="890"/>
                </a:lnTo>
                <a:lnTo>
                  <a:pt x="2544" y="880"/>
                </a:lnTo>
                <a:lnTo>
                  <a:pt x="2540" y="876"/>
                </a:lnTo>
                <a:lnTo>
                  <a:pt x="2530" y="873"/>
                </a:lnTo>
                <a:lnTo>
                  <a:pt x="2526" y="870"/>
                </a:lnTo>
                <a:lnTo>
                  <a:pt x="2519" y="858"/>
                </a:lnTo>
                <a:lnTo>
                  <a:pt x="2510" y="850"/>
                </a:lnTo>
                <a:lnTo>
                  <a:pt x="2504" y="847"/>
                </a:lnTo>
                <a:lnTo>
                  <a:pt x="2505" y="840"/>
                </a:lnTo>
                <a:lnTo>
                  <a:pt x="2509" y="835"/>
                </a:lnTo>
                <a:lnTo>
                  <a:pt x="2521" y="841"/>
                </a:lnTo>
                <a:lnTo>
                  <a:pt x="2527" y="843"/>
                </a:lnTo>
                <a:lnTo>
                  <a:pt x="2534" y="842"/>
                </a:lnTo>
                <a:lnTo>
                  <a:pt x="2540" y="839"/>
                </a:lnTo>
                <a:lnTo>
                  <a:pt x="2546" y="828"/>
                </a:lnTo>
                <a:lnTo>
                  <a:pt x="2554" y="820"/>
                </a:lnTo>
                <a:lnTo>
                  <a:pt x="2582" y="810"/>
                </a:lnTo>
                <a:lnTo>
                  <a:pt x="2591" y="806"/>
                </a:lnTo>
                <a:lnTo>
                  <a:pt x="2600" y="800"/>
                </a:lnTo>
                <a:lnTo>
                  <a:pt x="2617" y="784"/>
                </a:lnTo>
                <a:lnTo>
                  <a:pt x="2631" y="764"/>
                </a:lnTo>
                <a:lnTo>
                  <a:pt x="2638" y="752"/>
                </a:lnTo>
                <a:lnTo>
                  <a:pt x="2646" y="742"/>
                </a:lnTo>
                <a:lnTo>
                  <a:pt x="2650" y="738"/>
                </a:lnTo>
                <a:lnTo>
                  <a:pt x="2655" y="735"/>
                </a:lnTo>
                <a:lnTo>
                  <a:pt x="2669" y="732"/>
                </a:lnTo>
                <a:lnTo>
                  <a:pt x="2679" y="736"/>
                </a:lnTo>
                <a:lnTo>
                  <a:pt x="2686" y="746"/>
                </a:lnTo>
                <a:lnTo>
                  <a:pt x="2693" y="748"/>
                </a:lnTo>
                <a:lnTo>
                  <a:pt x="2700" y="746"/>
                </a:lnTo>
                <a:lnTo>
                  <a:pt x="2702" y="742"/>
                </a:lnTo>
                <a:lnTo>
                  <a:pt x="2706" y="722"/>
                </a:lnTo>
                <a:lnTo>
                  <a:pt x="2704" y="714"/>
                </a:lnTo>
                <a:lnTo>
                  <a:pt x="2701" y="708"/>
                </a:lnTo>
                <a:lnTo>
                  <a:pt x="2692" y="702"/>
                </a:lnTo>
                <a:lnTo>
                  <a:pt x="2681" y="700"/>
                </a:lnTo>
                <a:lnTo>
                  <a:pt x="2666" y="703"/>
                </a:lnTo>
                <a:lnTo>
                  <a:pt x="2652" y="707"/>
                </a:lnTo>
                <a:lnTo>
                  <a:pt x="2648" y="709"/>
                </a:lnTo>
                <a:lnTo>
                  <a:pt x="2649" y="712"/>
                </a:lnTo>
                <a:lnTo>
                  <a:pt x="2653" y="716"/>
                </a:lnTo>
                <a:lnTo>
                  <a:pt x="2654" y="719"/>
                </a:lnTo>
                <a:lnTo>
                  <a:pt x="2632" y="721"/>
                </a:lnTo>
                <a:lnTo>
                  <a:pt x="2620" y="720"/>
                </a:lnTo>
                <a:lnTo>
                  <a:pt x="2596" y="720"/>
                </a:lnTo>
                <a:lnTo>
                  <a:pt x="2585" y="724"/>
                </a:lnTo>
                <a:lnTo>
                  <a:pt x="2582" y="728"/>
                </a:lnTo>
                <a:lnTo>
                  <a:pt x="2578" y="732"/>
                </a:lnTo>
                <a:lnTo>
                  <a:pt x="2566" y="739"/>
                </a:lnTo>
                <a:lnTo>
                  <a:pt x="2555" y="740"/>
                </a:lnTo>
                <a:lnTo>
                  <a:pt x="2544" y="738"/>
                </a:lnTo>
                <a:lnTo>
                  <a:pt x="2539" y="734"/>
                </a:lnTo>
                <a:lnTo>
                  <a:pt x="2534" y="729"/>
                </a:lnTo>
                <a:lnTo>
                  <a:pt x="2529" y="727"/>
                </a:lnTo>
                <a:lnTo>
                  <a:pt x="2523" y="730"/>
                </a:lnTo>
                <a:lnTo>
                  <a:pt x="2515" y="739"/>
                </a:lnTo>
                <a:lnTo>
                  <a:pt x="2499" y="758"/>
                </a:lnTo>
                <a:lnTo>
                  <a:pt x="2493" y="768"/>
                </a:lnTo>
                <a:lnTo>
                  <a:pt x="2487" y="783"/>
                </a:lnTo>
                <a:lnTo>
                  <a:pt x="2476" y="790"/>
                </a:lnTo>
                <a:lnTo>
                  <a:pt x="2465" y="787"/>
                </a:lnTo>
                <a:lnTo>
                  <a:pt x="2454" y="785"/>
                </a:lnTo>
                <a:lnTo>
                  <a:pt x="2447" y="786"/>
                </a:lnTo>
                <a:lnTo>
                  <a:pt x="2441" y="786"/>
                </a:lnTo>
                <a:lnTo>
                  <a:pt x="2436" y="773"/>
                </a:lnTo>
                <a:lnTo>
                  <a:pt x="2427" y="750"/>
                </a:lnTo>
                <a:lnTo>
                  <a:pt x="2418" y="741"/>
                </a:lnTo>
                <a:lnTo>
                  <a:pt x="2404" y="735"/>
                </a:lnTo>
                <a:lnTo>
                  <a:pt x="2401" y="732"/>
                </a:lnTo>
                <a:lnTo>
                  <a:pt x="2388" y="708"/>
                </a:lnTo>
                <a:lnTo>
                  <a:pt x="2385" y="698"/>
                </a:lnTo>
                <a:lnTo>
                  <a:pt x="2382" y="684"/>
                </a:lnTo>
                <a:lnTo>
                  <a:pt x="2380" y="671"/>
                </a:lnTo>
                <a:lnTo>
                  <a:pt x="2380" y="659"/>
                </a:lnTo>
                <a:lnTo>
                  <a:pt x="2382" y="648"/>
                </a:lnTo>
                <a:lnTo>
                  <a:pt x="2386" y="634"/>
                </a:lnTo>
                <a:lnTo>
                  <a:pt x="2391" y="620"/>
                </a:lnTo>
                <a:lnTo>
                  <a:pt x="2397" y="608"/>
                </a:lnTo>
                <a:lnTo>
                  <a:pt x="2408" y="593"/>
                </a:lnTo>
                <a:lnTo>
                  <a:pt x="2412" y="589"/>
                </a:lnTo>
                <a:lnTo>
                  <a:pt x="2422" y="583"/>
                </a:lnTo>
                <a:lnTo>
                  <a:pt x="2434" y="581"/>
                </a:lnTo>
                <a:lnTo>
                  <a:pt x="2446" y="582"/>
                </a:lnTo>
                <a:lnTo>
                  <a:pt x="2465" y="589"/>
                </a:lnTo>
                <a:lnTo>
                  <a:pt x="2475" y="590"/>
                </a:lnTo>
                <a:lnTo>
                  <a:pt x="2515" y="584"/>
                </a:lnTo>
                <a:lnTo>
                  <a:pt x="2523" y="584"/>
                </a:lnTo>
                <a:lnTo>
                  <a:pt x="2532" y="585"/>
                </a:lnTo>
                <a:lnTo>
                  <a:pt x="2543" y="589"/>
                </a:lnTo>
                <a:lnTo>
                  <a:pt x="2554" y="590"/>
                </a:lnTo>
                <a:lnTo>
                  <a:pt x="2575" y="587"/>
                </a:lnTo>
                <a:lnTo>
                  <a:pt x="2597" y="586"/>
                </a:lnTo>
                <a:lnTo>
                  <a:pt x="2656" y="585"/>
                </a:lnTo>
                <a:lnTo>
                  <a:pt x="2664" y="584"/>
                </a:lnTo>
                <a:lnTo>
                  <a:pt x="2672" y="585"/>
                </a:lnTo>
                <a:lnTo>
                  <a:pt x="2682" y="593"/>
                </a:lnTo>
                <a:lnTo>
                  <a:pt x="2690" y="602"/>
                </a:lnTo>
                <a:lnTo>
                  <a:pt x="2695" y="603"/>
                </a:lnTo>
                <a:lnTo>
                  <a:pt x="2715" y="605"/>
                </a:lnTo>
                <a:lnTo>
                  <a:pt x="2726" y="605"/>
                </a:lnTo>
                <a:lnTo>
                  <a:pt x="2736" y="604"/>
                </a:lnTo>
                <a:lnTo>
                  <a:pt x="2770" y="597"/>
                </a:lnTo>
                <a:lnTo>
                  <a:pt x="2781" y="596"/>
                </a:lnTo>
                <a:lnTo>
                  <a:pt x="2787" y="595"/>
                </a:lnTo>
                <a:lnTo>
                  <a:pt x="2797" y="590"/>
                </a:lnTo>
                <a:lnTo>
                  <a:pt x="2801" y="587"/>
                </a:lnTo>
                <a:lnTo>
                  <a:pt x="2809" y="578"/>
                </a:lnTo>
                <a:lnTo>
                  <a:pt x="2816" y="567"/>
                </a:lnTo>
                <a:lnTo>
                  <a:pt x="2821" y="558"/>
                </a:lnTo>
                <a:lnTo>
                  <a:pt x="2826" y="549"/>
                </a:lnTo>
                <a:lnTo>
                  <a:pt x="2845" y="531"/>
                </a:lnTo>
                <a:lnTo>
                  <a:pt x="2852" y="521"/>
                </a:lnTo>
                <a:lnTo>
                  <a:pt x="2857" y="510"/>
                </a:lnTo>
                <a:lnTo>
                  <a:pt x="2865" y="489"/>
                </a:lnTo>
                <a:lnTo>
                  <a:pt x="2868" y="486"/>
                </a:lnTo>
                <a:lnTo>
                  <a:pt x="2875" y="478"/>
                </a:lnTo>
                <a:lnTo>
                  <a:pt x="2876" y="476"/>
                </a:lnTo>
                <a:lnTo>
                  <a:pt x="2869" y="461"/>
                </a:lnTo>
                <a:lnTo>
                  <a:pt x="2864" y="456"/>
                </a:lnTo>
                <a:lnTo>
                  <a:pt x="2853" y="455"/>
                </a:lnTo>
                <a:lnTo>
                  <a:pt x="2849" y="458"/>
                </a:lnTo>
                <a:lnTo>
                  <a:pt x="2841" y="468"/>
                </a:lnTo>
                <a:lnTo>
                  <a:pt x="2833" y="480"/>
                </a:lnTo>
                <a:lnTo>
                  <a:pt x="2829" y="482"/>
                </a:lnTo>
                <a:lnTo>
                  <a:pt x="2820" y="485"/>
                </a:lnTo>
                <a:lnTo>
                  <a:pt x="2816" y="488"/>
                </a:lnTo>
                <a:lnTo>
                  <a:pt x="2814" y="497"/>
                </a:lnTo>
                <a:lnTo>
                  <a:pt x="2810" y="505"/>
                </a:lnTo>
                <a:lnTo>
                  <a:pt x="2798" y="510"/>
                </a:lnTo>
                <a:lnTo>
                  <a:pt x="2786" y="527"/>
                </a:lnTo>
                <a:lnTo>
                  <a:pt x="2753" y="546"/>
                </a:lnTo>
                <a:lnTo>
                  <a:pt x="2745" y="548"/>
                </a:lnTo>
                <a:lnTo>
                  <a:pt x="2691" y="538"/>
                </a:lnTo>
                <a:lnTo>
                  <a:pt x="2670" y="537"/>
                </a:lnTo>
                <a:lnTo>
                  <a:pt x="2665" y="537"/>
                </a:lnTo>
                <a:lnTo>
                  <a:pt x="2660" y="539"/>
                </a:lnTo>
                <a:lnTo>
                  <a:pt x="2654" y="546"/>
                </a:lnTo>
                <a:lnTo>
                  <a:pt x="2649" y="547"/>
                </a:lnTo>
                <a:lnTo>
                  <a:pt x="2644" y="545"/>
                </a:lnTo>
                <a:lnTo>
                  <a:pt x="2632" y="537"/>
                </a:lnTo>
                <a:lnTo>
                  <a:pt x="2621" y="532"/>
                </a:lnTo>
                <a:lnTo>
                  <a:pt x="2611" y="527"/>
                </a:lnTo>
                <a:lnTo>
                  <a:pt x="2579" y="526"/>
                </a:lnTo>
                <a:lnTo>
                  <a:pt x="2556" y="520"/>
                </a:lnTo>
                <a:lnTo>
                  <a:pt x="2530" y="522"/>
                </a:lnTo>
                <a:lnTo>
                  <a:pt x="2526" y="521"/>
                </a:lnTo>
                <a:lnTo>
                  <a:pt x="2523" y="518"/>
                </a:lnTo>
                <a:lnTo>
                  <a:pt x="2519" y="513"/>
                </a:lnTo>
                <a:lnTo>
                  <a:pt x="2515" y="507"/>
                </a:lnTo>
                <a:lnTo>
                  <a:pt x="2511" y="503"/>
                </a:lnTo>
                <a:lnTo>
                  <a:pt x="2507" y="502"/>
                </a:lnTo>
                <a:lnTo>
                  <a:pt x="2499" y="503"/>
                </a:lnTo>
                <a:lnTo>
                  <a:pt x="2493" y="501"/>
                </a:lnTo>
                <a:lnTo>
                  <a:pt x="2481" y="494"/>
                </a:lnTo>
                <a:lnTo>
                  <a:pt x="2475" y="495"/>
                </a:lnTo>
                <a:lnTo>
                  <a:pt x="2470" y="496"/>
                </a:lnTo>
                <a:lnTo>
                  <a:pt x="2465" y="499"/>
                </a:lnTo>
                <a:lnTo>
                  <a:pt x="2461" y="502"/>
                </a:lnTo>
                <a:lnTo>
                  <a:pt x="2455" y="513"/>
                </a:lnTo>
                <a:lnTo>
                  <a:pt x="2450" y="526"/>
                </a:lnTo>
                <a:lnTo>
                  <a:pt x="2446" y="532"/>
                </a:lnTo>
                <a:lnTo>
                  <a:pt x="2441" y="536"/>
                </a:lnTo>
                <a:lnTo>
                  <a:pt x="2438" y="541"/>
                </a:lnTo>
                <a:lnTo>
                  <a:pt x="2436" y="546"/>
                </a:lnTo>
                <a:lnTo>
                  <a:pt x="2427" y="550"/>
                </a:lnTo>
                <a:lnTo>
                  <a:pt x="2418" y="547"/>
                </a:lnTo>
                <a:lnTo>
                  <a:pt x="2413" y="542"/>
                </a:lnTo>
                <a:lnTo>
                  <a:pt x="2409" y="532"/>
                </a:lnTo>
                <a:lnTo>
                  <a:pt x="2406" y="533"/>
                </a:lnTo>
                <a:lnTo>
                  <a:pt x="2404" y="534"/>
                </a:lnTo>
                <a:lnTo>
                  <a:pt x="2400" y="545"/>
                </a:lnTo>
                <a:lnTo>
                  <a:pt x="2393" y="555"/>
                </a:lnTo>
                <a:lnTo>
                  <a:pt x="2388" y="558"/>
                </a:lnTo>
                <a:lnTo>
                  <a:pt x="2384" y="563"/>
                </a:lnTo>
                <a:lnTo>
                  <a:pt x="2382" y="577"/>
                </a:lnTo>
                <a:lnTo>
                  <a:pt x="2378" y="582"/>
                </a:lnTo>
                <a:lnTo>
                  <a:pt x="2371" y="590"/>
                </a:lnTo>
                <a:lnTo>
                  <a:pt x="2361" y="612"/>
                </a:lnTo>
                <a:lnTo>
                  <a:pt x="2361" y="618"/>
                </a:lnTo>
                <a:lnTo>
                  <a:pt x="2366" y="634"/>
                </a:lnTo>
                <a:lnTo>
                  <a:pt x="2364" y="640"/>
                </a:lnTo>
                <a:lnTo>
                  <a:pt x="2359" y="644"/>
                </a:lnTo>
                <a:lnTo>
                  <a:pt x="2354" y="643"/>
                </a:lnTo>
                <a:lnTo>
                  <a:pt x="2353" y="647"/>
                </a:lnTo>
                <a:lnTo>
                  <a:pt x="2357" y="690"/>
                </a:lnTo>
                <a:lnTo>
                  <a:pt x="2363" y="712"/>
                </a:lnTo>
                <a:lnTo>
                  <a:pt x="2364" y="721"/>
                </a:lnTo>
                <a:lnTo>
                  <a:pt x="2364" y="731"/>
                </a:lnTo>
                <a:lnTo>
                  <a:pt x="2358" y="720"/>
                </a:lnTo>
                <a:lnTo>
                  <a:pt x="2350" y="712"/>
                </a:lnTo>
                <a:lnTo>
                  <a:pt x="2345" y="717"/>
                </a:lnTo>
                <a:lnTo>
                  <a:pt x="2331" y="736"/>
                </a:lnTo>
                <a:lnTo>
                  <a:pt x="2316" y="772"/>
                </a:lnTo>
                <a:lnTo>
                  <a:pt x="2311" y="790"/>
                </a:lnTo>
                <a:lnTo>
                  <a:pt x="2311" y="799"/>
                </a:lnTo>
                <a:lnTo>
                  <a:pt x="2312" y="809"/>
                </a:lnTo>
                <a:lnTo>
                  <a:pt x="2311" y="817"/>
                </a:lnTo>
                <a:lnTo>
                  <a:pt x="2314" y="835"/>
                </a:lnTo>
                <a:lnTo>
                  <a:pt x="2312" y="846"/>
                </a:lnTo>
                <a:lnTo>
                  <a:pt x="2304" y="857"/>
                </a:lnTo>
                <a:lnTo>
                  <a:pt x="2297" y="869"/>
                </a:lnTo>
                <a:lnTo>
                  <a:pt x="2293" y="882"/>
                </a:lnTo>
                <a:lnTo>
                  <a:pt x="2293" y="895"/>
                </a:lnTo>
                <a:lnTo>
                  <a:pt x="2288" y="906"/>
                </a:lnTo>
                <a:lnTo>
                  <a:pt x="2275" y="918"/>
                </a:lnTo>
                <a:lnTo>
                  <a:pt x="2269" y="922"/>
                </a:lnTo>
                <a:close/>
                <a:moveTo>
                  <a:pt x="669" y="476"/>
                </a:moveTo>
                <a:lnTo>
                  <a:pt x="676" y="480"/>
                </a:lnTo>
                <a:lnTo>
                  <a:pt x="687" y="481"/>
                </a:lnTo>
                <a:lnTo>
                  <a:pt x="696" y="485"/>
                </a:lnTo>
                <a:lnTo>
                  <a:pt x="701" y="491"/>
                </a:lnTo>
                <a:lnTo>
                  <a:pt x="708" y="494"/>
                </a:lnTo>
                <a:lnTo>
                  <a:pt x="708" y="480"/>
                </a:lnTo>
                <a:lnTo>
                  <a:pt x="705" y="475"/>
                </a:lnTo>
                <a:lnTo>
                  <a:pt x="665" y="463"/>
                </a:lnTo>
                <a:lnTo>
                  <a:pt x="663" y="465"/>
                </a:lnTo>
                <a:lnTo>
                  <a:pt x="663" y="467"/>
                </a:lnTo>
                <a:lnTo>
                  <a:pt x="663" y="470"/>
                </a:lnTo>
                <a:lnTo>
                  <a:pt x="669" y="476"/>
                </a:lnTo>
                <a:close/>
                <a:moveTo>
                  <a:pt x="260" y="514"/>
                </a:moveTo>
                <a:lnTo>
                  <a:pt x="252" y="510"/>
                </a:lnTo>
                <a:lnTo>
                  <a:pt x="230" y="480"/>
                </a:lnTo>
                <a:lnTo>
                  <a:pt x="218" y="472"/>
                </a:lnTo>
                <a:lnTo>
                  <a:pt x="217" y="473"/>
                </a:lnTo>
                <a:lnTo>
                  <a:pt x="215" y="478"/>
                </a:lnTo>
                <a:lnTo>
                  <a:pt x="207" y="484"/>
                </a:lnTo>
                <a:lnTo>
                  <a:pt x="192" y="484"/>
                </a:lnTo>
                <a:lnTo>
                  <a:pt x="213" y="509"/>
                </a:lnTo>
                <a:lnTo>
                  <a:pt x="220" y="523"/>
                </a:lnTo>
                <a:lnTo>
                  <a:pt x="223" y="536"/>
                </a:lnTo>
                <a:lnTo>
                  <a:pt x="228" y="537"/>
                </a:lnTo>
                <a:lnTo>
                  <a:pt x="242" y="548"/>
                </a:lnTo>
                <a:lnTo>
                  <a:pt x="251" y="569"/>
                </a:lnTo>
                <a:lnTo>
                  <a:pt x="251" y="573"/>
                </a:lnTo>
                <a:lnTo>
                  <a:pt x="264" y="577"/>
                </a:lnTo>
                <a:lnTo>
                  <a:pt x="269" y="570"/>
                </a:lnTo>
                <a:lnTo>
                  <a:pt x="271" y="543"/>
                </a:lnTo>
                <a:lnTo>
                  <a:pt x="274" y="533"/>
                </a:lnTo>
                <a:lnTo>
                  <a:pt x="271" y="527"/>
                </a:lnTo>
                <a:lnTo>
                  <a:pt x="260" y="514"/>
                </a:lnTo>
                <a:close/>
                <a:moveTo>
                  <a:pt x="695" y="493"/>
                </a:moveTo>
                <a:lnTo>
                  <a:pt x="687" y="487"/>
                </a:lnTo>
                <a:lnTo>
                  <a:pt x="685" y="487"/>
                </a:lnTo>
                <a:lnTo>
                  <a:pt x="683" y="492"/>
                </a:lnTo>
                <a:lnTo>
                  <a:pt x="684" y="501"/>
                </a:lnTo>
                <a:lnTo>
                  <a:pt x="686" y="514"/>
                </a:lnTo>
                <a:lnTo>
                  <a:pt x="688" y="521"/>
                </a:lnTo>
                <a:lnTo>
                  <a:pt x="693" y="529"/>
                </a:lnTo>
                <a:lnTo>
                  <a:pt x="698" y="535"/>
                </a:lnTo>
                <a:lnTo>
                  <a:pt x="702" y="531"/>
                </a:lnTo>
                <a:lnTo>
                  <a:pt x="702" y="522"/>
                </a:lnTo>
                <a:lnTo>
                  <a:pt x="704" y="513"/>
                </a:lnTo>
                <a:lnTo>
                  <a:pt x="703" y="504"/>
                </a:lnTo>
                <a:lnTo>
                  <a:pt x="700" y="502"/>
                </a:lnTo>
                <a:lnTo>
                  <a:pt x="695" y="493"/>
                </a:lnTo>
                <a:close/>
                <a:moveTo>
                  <a:pt x="880" y="528"/>
                </a:moveTo>
                <a:lnTo>
                  <a:pt x="895" y="524"/>
                </a:lnTo>
                <a:lnTo>
                  <a:pt x="897" y="531"/>
                </a:lnTo>
                <a:lnTo>
                  <a:pt x="894" y="535"/>
                </a:lnTo>
                <a:lnTo>
                  <a:pt x="899" y="538"/>
                </a:lnTo>
                <a:lnTo>
                  <a:pt x="898" y="540"/>
                </a:lnTo>
                <a:lnTo>
                  <a:pt x="899" y="542"/>
                </a:lnTo>
                <a:lnTo>
                  <a:pt x="901" y="546"/>
                </a:lnTo>
                <a:lnTo>
                  <a:pt x="908" y="548"/>
                </a:lnTo>
                <a:lnTo>
                  <a:pt x="910" y="545"/>
                </a:lnTo>
                <a:lnTo>
                  <a:pt x="915" y="535"/>
                </a:lnTo>
                <a:lnTo>
                  <a:pt x="916" y="524"/>
                </a:lnTo>
                <a:lnTo>
                  <a:pt x="914" y="518"/>
                </a:lnTo>
                <a:lnTo>
                  <a:pt x="909" y="514"/>
                </a:lnTo>
                <a:lnTo>
                  <a:pt x="908" y="506"/>
                </a:lnTo>
                <a:lnTo>
                  <a:pt x="900" y="510"/>
                </a:lnTo>
                <a:lnTo>
                  <a:pt x="892" y="509"/>
                </a:lnTo>
                <a:lnTo>
                  <a:pt x="886" y="510"/>
                </a:lnTo>
                <a:lnTo>
                  <a:pt x="876" y="518"/>
                </a:lnTo>
                <a:lnTo>
                  <a:pt x="875" y="521"/>
                </a:lnTo>
                <a:lnTo>
                  <a:pt x="876" y="528"/>
                </a:lnTo>
                <a:lnTo>
                  <a:pt x="880" y="528"/>
                </a:lnTo>
                <a:close/>
                <a:moveTo>
                  <a:pt x="849" y="528"/>
                </a:moveTo>
                <a:lnTo>
                  <a:pt x="859" y="532"/>
                </a:lnTo>
                <a:lnTo>
                  <a:pt x="864" y="520"/>
                </a:lnTo>
                <a:lnTo>
                  <a:pt x="865" y="516"/>
                </a:lnTo>
                <a:lnTo>
                  <a:pt x="865" y="512"/>
                </a:lnTo>
                <a:lnTo>
                  <a:pt x="860" y="515"/>
                </a:lnTo>
                <a:lnTo>
                  <a:pt x="854" y="510"/>
                </a:lnTo>
                <a:lnTo>
                  <a:pt x="852" y="515"/>
                </a:lnTo>
                <a:lnTo>
                  <a:pt x="848" y="515"/>
                </a:lnTo>
                <a:lnTo>
                  <a:pt x="847" y="520"/>
                </a:lnTo>
                <a:lnTo>
                  <a:pt x="846" y="522"/>
                </a:lnTo>
                <a:lnTo>
                  <a:pt x="847" y="524"/>
                </a:lnTo>
                <a:lnTo>
                  <a:pt x="849" y="528"/>
                </a:lnTo>
                <a:close/>
                <a:moveTo>
                  <a:pt x="737" y="526"/>
                </a:moveTo>
                <a:lnTo>
                  <a:pt x="746" y="531"/>
                </a:lnTo>
                <a:lnTo>
                  <a:pt x="754" y="536"/>
                </a:lnTo>
                <a:lnTo>
                  <a:pt x="760" y="543"/>
                </a:lnTo>
                <a:lnTo>
                  <a:pt x="765" y="547"/>
                </a:lnTo>
                <a:lnTo>
                  <a:pt x="770" y="547"/>
                </a:lnTo>
                <a:lnTo>
                  <a:pt x="773" y="544"/>
                </a:lnTo>
                <a:lnTo>
                  <a:pt x="763" y="528"/>
                </a:lnTo>
                <a:lnTo>
                  <a:pt x="757" y="522"/>
                </a:lnTo>
                <a:lnTo>
                  <a:pt x="737" y="512"/>
                </a:lnTo>
                <a:lnTo>
                  <a:pt x="730" y="512"/>
                </a:lnTo>
                <a:lnTo>
                  <a:pt x="728" y="524"/>
                </a:lnTo>
                <a:lnTo>
                  <a:pt x="730" y="525"/>
                </a:lnTo>
                <a:lnTo>
                  <a:pt x="737" y="526"/>
                </a:lnTo>
                <a:close/>
                <a:moveTo>
                  <a:pt x="798" y="531"/>
                </a:moveTo>
                <a:lnTo>
                  <a:pt x="797" y="524"/>
                </a:lnTo>
                <a:lnTo>
                  <a:pt x="795" y="522"/>
                </a:lnTo>
                <a:lnTo>
                  <a:pt x="793" y="515"/>
                </a:lnTo>
                <a:lnTo>
                  <a:pt x="790" y="517"/>
                </a:lnTo>
                <a:lnTo>
                  <a:pt x="787" y="522"/>
                </a:lnTo>
                <a:lnTo>
                  <a:pt x="791" y="529"/>
                </a:lnTo>
                <a:lnTo>
                  <a:pt x="798" y="531"/>
                </a:lnTo>
                <a:close/>
                <a:moveTo>
                  <a:pt x="706" y="536"/>
                </a:moveTo>
                <a:lnTo>
                  <a:pt x="705" y="542"/>
                </a:lnTo>
                <a:lnTo>
                  <a:pt x="708" y="546"/>
                </a:lnTo>
                <a:lnTo>
                  <a:pt x="713" y="548"/>
                </a:lnTo>
                <a:lnTo>
                  <a:pt x="729" y="553"/>
                </a:lnTo>
                <a:lnTo>
                  <a:pt x="736" y="554"/>
                </a:lnTo>
                <a:lnTo>
                  <a:pt x="755" y="559"/>
                </a:lnTo>
                <a:lnTo>
                  <a:pt x="758" y="562"/>
                </a:lnTo>
                <a:lnTo>
                  <a:pt x="760" y="557"/>
                </a:lnTo>
                <a:lnTo>
                  <a:pt x="757" y="545"/>
                </a:lnTo>
                <a:lnTo>
                  <a:pt x="752" y="542"/>
                </a:lnTo>
                <a:lnTo>
                  <a:pt x="736" y="535"/>
                </a:lnTo>
                <a:lnTo>
                  <a:pt x="730" y="532"/>
                </a:lnTo>
                <a:lnTo>
                  <a:pt x="721" y="524"/>
                </a:lnTo>
                <a:lnTo>
                  <a:pt x="713" y="516"/>
                </a:lnTo>
                <a:lnTo>
                  <a:pt x="710" y="520"/>
                </a:lnTo>
                <a:lnTo>
                  <a:pt x="708" y="532"/>
                </a:lnTo>
                <a:lnTo>
                  <a:pt x="706" y="536"/>
                </a:lnTo>
                <a:close/>
                <a:moveTo>
                  <a:pt x="863" y="537"/>
                </a:moveTo>
                <a:lnTo>
                  <a:pt x="862" y="539"/>
                </a:lnTo>
                <a:lnTo>
                  <a:pt x="862" y="541"/>
                </a:lnTo>
                <a:lnTo>
                  <a:pt x="869" y="551"/>
                </a:lnTo>
                <a:lnTo>
                  <a:pt x="875" y="548"/>
                </a:lnTo>
                <a:lnTo>
                  <a:pt x="874" y="543"/>
                </a:lnTo>
                <a:lnTo>
                  <a:pt x="868" y="541"/>
                </a:lnTo>
                <a:lnTo>
                  <a:pt x="864" y="536"/>
                </a:lnTo>
                <a:lnTo>
                  <a:pt x="863" y="537"/>
                </a:lnTo>
                <a:close/>
                <a:moveTo>
                  <a:pt x="837" y="555"/>
                </a:moveTo>
                <a:lnTo>
                  <a:pt x="836" y="552"/>
                </a:lnTo>
                <a:lnTo>
                  <a:pt x="834" y="547"/>
                </a:lnTo>
                <a:lnTo>
                  <a:pt x="829" y="542"/>
                </a:lnTo>
                <a:lnTo>
                  <a:pt x="828" y="544"/>
                </a:lnTo>
                <a:lnTo>
                  <a:pt x="828" y="549"/>
                </a:lnTo>
                <a:lnTo>
                  <a:pt x="837" y="555"/>
                </a:lnTo>
                <a:close/>
                <a:moveTo>
                  <a:pt x="792" y="546"/>
                </a:moveTo>
                <a:lnTo>
                  <a:pt x="790" y="554"/>
                </a:lnTo>
                <a:lnTo>
                  <a:pt x="798" y="568"/>
                </a:lnTo>
                <a:lnTo>
                  <a:pt x="800" y="566"/>
                </a:lnTo>
                <a:lnTo>
                  <a:pt x="804" y="560"/>
                </a:lnTo>
                <a:lnTo>
                  <a:pt x="802" y="554"/>
                </a:lnTo>
                <a:lnTo>
                  <a:pt x="798" y="549"/>
                </a:lnTo>
                <a:lnTo>
                  <a:pt x="794" y="544"/>
                </a:lnTo>
                <a:lnTo>
                  <a:pt x="792" y="546"/>
                </a:lnTo>
                <a:close/>
                <a:moveTo>
                  <a:pt x="3078" y="556"/>
                </a:moveTo>
                <a:lnTo>
                  <a:pt x="3082" y="553"/>
                </a:lnTo>
                <a:lnTo>
                  <a:pt x="3079" y="547"/>
                </a:lnTo>
                <a:lnTo>
                  <a:pt x="3076" y="545"/>
                </a:lnTo>
                <a:lnTo>
                  <a:pt x="3073" y="547"/>
                </a:lnTo>
                <a:lnTo>
                  <a:pt x="3073" y="550"/>
                </a:lnTo>
                <a:lnTo>
                  <a:pt x="3075" y="555"/>
                </a:lnTo>
                <a:lnTo>
                  <a:pt x="3078" y="556"/>
                </a:lnTo>
                <a:close/>
                <a:moveTo>
                  <a:pt x="3082" y="569"/>
                </a:moveTo>
                <a:lnTo>
                  <a:pt x="3083" y="570"/>
                </a:lnTo>
                <a:lnTo>
                  <a:pt x="3086" y="569"/>
                </a:lnTo>
                <a:lnTo>
                  <a:pt x="3089" y="564"/>
                </a:lnTo>
                <a:lnTo>
                  <a:pt x="3088" y="559"/>
                </a:lnTo>
                <a:lnTo>
                  <a:pt x="3087" y="558"/>
                </a:lnTo>
                <a:lnTo>
                  <a:pt x="3083" y="558"/>
                </a:lnTo>
                <a:lnTo>
                  <a:pt x="3081" y="565"/>
                </a:lnTo>
                <a:lnTo>
                  <a:pt x="3082" y="569"/>
                </a:lnTo>
                <a:close/>
                <a:moveTo>
                  <a:pt x="771" y="578"/>
                </a:moveTo>
                <a:lnTo>
                  <a:pt x="774" y="580"/>
                </a:lnTo>
                <a:lnTo>
                  <a:pt x="784" y="579"/>
                </a:lnTo>
                <a:lnTo>
                  <a:pt x="785" y="572"/>
                </a:lnTo>
                <a:lnTo>
                  <a:pt x="780" y="563"/>
                </a:lnTo>
                <a:lnTo>
                  <a:pt x="775" y="562"/>
                </a:lnTo>
                <a:lnTo>
                  <a:pt x="772" y="568"/>
                </a:lnTo>
                <a:lnTo>
                  <a:pt x="771" y="578"/>
                </a:lnTo>
                <a:close/>
                <a:moveTo>
                  <a:pt x="901" y="612"/>
                </a:moveTo>
                <a:lnTo>
                  <a:pt x="911" y="628"/>
                </a:lnTo>
                <a:lnTo>
                  <a:pt x="912" y="630"/>
                </a:lnTo>
                <a:lnTo>
                  <a:pt x="915" y="631"/>
                </a:lnTo>
                <a:lnTo>
                  <a:pt x="920" y="634"/>
                </a:lnTo>
                <a:lnTo>
                  <a:pt x="919" y="632"/>
                </a:lnTo>
                <a:lnTo>
                  <a:pt x="916" y="627"/>
                </a:lnTo>
                <a:lnTo>
                  <a:pt x="905" y="614"/>
                </a:lnTo>
                <a:lnTo>
                  <a:pt x="901" y="612"/>
                </a:lnTo>
                <a:close/>
                <a:moveTo>
                  <a:pt x="3087" y="625"/>
                </a:moveTo>
                <a:lnTo>
                  <a:pt x="3085" y="636"/>
                </a:lnTo>
                <a:lnTo>
                  <a:pt x="3087" y="637"/>
                </a:lnTo>
                <a:lnTo>
                  <a:pt x="3089" y="642"/>
                </a:lnTo>
                <a:lnTo>
                  <a:pt x="3090" y="639"/>
                </a:lnTo>
                <a:lnTo>
                  <a:pt x="3090" y="631"/>
                </a:lnTo>
                <a:lnTo>
                  <a:pt x="3088" y="623"/>
                </a:lnTo>
                <a:lnTo>
                  <a:pt x="3087" y="625"/>
                </a:lnTo>
                <a:close/>
                <a:moveTo>
                  <a:pt x="3282" y="652"/>
                </a:moveTo>
                <a:lnTo>
                  <a:pt x="3285" y="658"/>
                </a:lnTo>
                <a:lnTo>
                  <a:pt x="3289" y="658"/>
                </a:lnTo>
                <a:lnTo>
                  <a:pt x="3289" y="653"/>
                </a:lnTo>
                <a:lnTo>
                  <a:pt x="3267" y="633"/>
                </a:lnTo>
                <a:lnTo>
                  <a:pt x="3272" y="645"/>
                </a:lnTo>
                <a:lnTo>
                  <a:pt x="3282" y="652"/>
                </a:lnTo>
                <a:close/>
                <a:moveTo>
                  <a:pt x="916" y="645"/>
                </a:moveTo>
                <a:lnTo>
                  <a:pt x="914" y="640"/>
                </a:lnTo>
                <a:lnTo>
                  <a:pt x="905" y="636"/>
                </a:lnTo>
                <a:lnTo>
                  <a:pt x="901" y="651"/>
                </a:lnTo>
                <a:lnTo>
                  <a:pt x="896" y="658"/>
                </a:lnTo>
                <a:lnTo>
                  <a:pt x="898" y="661"/>
                </a:lnTo>
                <a:lnTo>
                  <a:pt x="907" y="664"/>
                </a:lnTo>
                <a:lnTo>
                  <a:pt x="920" y="660"/>
                </a:lnTo>
                <a:lnTo>
                  <a:pt x="940" y="672"/>
                </a:lnTo>
                <a:lnTo>
                  <a:pt x="941" y="672"/>
                </a:lnTo>
                <a:lnTo>
                  <a:pt x="943" y="668"/>
                </a:lnTo>
                <a:lnTo>
                  <a:pt x="948" y="668"/>
                </a:lnTo>
                <a:lnTo>
                  <a:pt x="943" y="664"/>
                </a:lnTo>
                <a:lnTo>
                  <a:pt x="939" y="661"/>
                </a:lnTo>
                <a:lnTo>
                  <a:pt x="933" y="653"/>
                </a:lnTo>
                <a:lnTo>
                  <a:pt x="930" y="658"/>
                </a:lnTo>
                <a:lnTo>
                  <a:pt x="927" y="657"/>
                </a:lnTo>
                <a:lnTo>
                  <a:pt x="921" y="649"/>
                </a:lnTo>
                <a:lnTo>
                  <a:pt x="915" y="646"/>
                </a:lnTo>
                <a:lnTo>
                  <a:pt x="916" y="645"/>
                </a:lnTo>
                <a:close/>
                <a:moveTo>
                  <a:pt x="320" y="640"/>
                </a:moveTo>
                <a:lnTo>
                  <a:pt x="316" y="637"/>
                </a:lnTo>
                <a:lnTo>
                  <a:pt x="311" y="638"/>
                </a:lnTo>
                <a:lnTo>
                  <a:pt x="321" y="662"/>
                </a:lnTo>
                <a:lnTo>
                  <a:pt x="319" y="671"/>
                </a:lnTo>
                <a:lnTo>
                  <a:pt x="314" y="678"/>
                </a:lnTo>
                <a:lnTo>
                  <a:pt x="313" y="688"/>
                </a:lnTo>
                <a:lnTo>
                  <a:pt x="310" y="696"/>
                </a:lnTo>
                <a:lnTo>
                  <a:pt x="318" y="700"/>
                </a:lnTo>
                <a:lnTo>
                  <a:pt x="324" y="696"/>
                </a:lnTo>
                <a:lnTo>
                  <a:pt x="331" y="678"/>
                </a:lnTo>
                <a:lnTo>
                  <a:pt x="333" y="665"/>
                </a:lnTo>
                <a:lnTo>
                  <a:pt x="327" y="656"/>
                </a:lnTo>
                <a:lnTo>
                  <a:pt x="320" y="640"/>
                </a:lnTo>
                <a:close/>
                <a:moveTo>
                  <a:pt x="3379" y="666"/>
                </a:moveTo>
                <a:lnTo>
                  <a:pt x="3385" y="677"/>
                </a:lnTo>
                <a:lnTo>
                  <a:pt x="3387" y="677"/>
                </a:lnTo>
                <a:lnTo>
                  <a:pt x="3390" y="673"/>
                </a:lnTo>
                <a:lnTo>
                  <a:pt x="3398" y="670"/>
                </a:lnTo>
                <a:lnTo>
                  <a:pt x="3399" y="680"/>
                </a:lnTo>
                <a:lnTo>
                  <a:pt x="3403" y="685"/>
                </a:lnTo>
                <a:lnTo>
                  <a:pt x="3418" y="682"/>
                </a:lnTo>
                <a:lnTo>
                  <a:pt x="3418" y="675"/>
                </a:lnTo>
                <a:lnTo>
                  <a:pt x="3413" y="670"/>
                </a:lnTo>
                <a:lnTo>
                  <a:pt x="3409" y="670"/>
                </a:lnTo>
                <a:lnTo>
                  <a:pt x="3405" y="669"/>
                </a:lnTo>
                <a:lnTo>
                  <a:pt x="3398" y="657"/>
                </a:lnTo>
                <a:lnTo>
                  <a:pt x="3393" y="653"/>
                </a:lnTo>
                <a:lnTo>
                  <a:pt x="3391" y="647"/>
                </a:lnTo>
                <a:lnTo>
                  <a:pt x="3397" y="647"/>
                </a:lnTo>
                <a:lnTo>
                  <a:pt x="3410" y="662"/>
                </a:lnTo>
                <a:lnTo>
                  <a:pt x="3418" y="667"/>
                </a:lnTo>
                <a:lnTo>
                  <a:pt x="3423" y="674"/>
                </a:lnTo>
                <a:lnTo>
                  <a:pt x="3428" y="676"/>
                </a:lnTo>
                <a:lnTo>
                  <a:pt x="3437" y="673"/>
                </a:lnTo>
                <a:lnTo>
                  <a:pt x="3445" y="675"/>
                </a:lnTo>
                <a:lnTo>
                  <a:pt x="3448" y="678"/>
                </a:lnTo>
                <a:lnTo>
                  <a:pt x="3452" y="677"/>
                </a:lnTo>
                <a:lnTo>
                  <a:pt x="3460" y="669"/>
                </a:lnTo>
                <a:lnTo>
                  <a:pt x="3456" y="664"/>
                </a:lnTo>
                <a:lnTo>
                  <a:pt x="3458" y="660"/>
                </a:lnTo>
                <a:lnTo>
                  <a:pt x="3454" y="654"/>
                </a:lnTo>
                <a:lnTo>
                  <a:pt x="3430" y="642"/>
                </a:lnTo>
                <a:lnTo>
                  <a:pt x="3427" y="643"/>
                </a:lnTo>
                <a:lnTo>
                  <a:pt x="3410" y="638"/>
                </a:lnTo>
                <a:lnTo>
                  <a:pt x="3401" y="641"/>
                </a:lnTo>
                <a:lnTo>
                  <a:pt x="3388" y="643"/>
                </a:lnTo>
                <a:lnTo>
                  <a:pt x="3384" y="645"/>
                </a:lnTo>
                <a:lnTo>
                  <a:pt x="3380" y="644"/>
                </a:lnTo>
                <a:lnTo>
                  <a:pt x="3373" y="648"/>
                </a:lnTo>
                <a:lnTo>
                  <a:pt x="3367" y="646"/>
                </a:lnTo>
                <a:lnTo>
                  <a:pt x="3361" y="649"/>
                </a:lnTo>
                <a:lnTo>
                  <a:pt x="3360" y="654"/>
                </a:lnTo>
                <a:lnTo>
                  <a:pt x="3355" y="660"/>
                </a:lnTo>
                <a:lnTo>
                  <a:pt x="3365" y="666"/>
                </a:lnTo>
                <a:lnTo>
                  <a:pt x="3379" y="666"/>
                </a:lnTo>
                <a:close/>
                <a:moveTo>
                  <a:pt x="809" y="662"/>
                </a:moveTo>
                <a:lnTo>
                  <a:pt x="803" y="670"/>
                </a:lnTo>
                <a:lnTo>
                  <a:pt x="801" y="676"/>
                </a:lnTo>
                <a:lnTo>
                  <a:pt x="816" y="679"/>
                </a:lnTo>
                <a:lnTo>
                  <a:pt x="828" y="675"/>
                </a:lnTo>
                <a:lnTo>
                  <a:pt x="831" y="672"/>
                </a:lnTo>
                <a:lnTo>
                  <a:pt x="827" y="667"/>
                </a:lnTo>
                <a:lnTo>
                  <a:pt x="816" y="663"/>
                </a:lnTo>
                <a:lnTo>
                  <a:pt x="809" y="662"/>
                </a:lnTo>
                <a:close/>
                <a:moveTo>
                  <a:pt x="3064" y="694"/>
                </a:moveTo>
                <a:lnTo>
                  <a:pt x="3070" y="691"/>
                </a:lnTo>
                <a:lnTo>
                  <a:pt x="3073" y="680"/>
                </a:lnTo>
                <a:lnTo>
                  <a:pt x="3070" y="672"/>
                </a:lnTo>
                <a:lnTo>
                  <a:pt x="3073" y="668"/>
                </a:lnTo>
                <a:lnTo>
                  <a:pt x="3064" y="665"/>
                </a:lnTo>
                <a:lnTo>
                  <a:pt x="3058" y="668"/>
                </a:lnTo>
                <a:lnTo>
                  <a:pt x="3056" y="682"/>
                </a:lnTo>
                <a:lnTo>
                  <a:pt x="3057" y="693"/>
                </a:lnTo>
                <a:lnTo>
                  <a:pt x="3064" y="694"/>
                </a:lnTo>
                <a:close/>
                <a:moveTo>
                  <a:pt x="3091" y="708"/>
                </a:moveTo>
                <a:lnTo>
                  <a:pt x="3088" y="718"/>
                </a:lnTo>
                <a:lnTo>
                  <a:pt x="3090" y="725"/>
                </a:lnTo>
                <a:lnTo>
                  <a:pt x="3094" y="725"/>
                </a:lnTo>
                <a:lnTo>
                  <a:pt x="3106" y="721"/>
                </a:lnTo>
                <a:lnTo>
                  <a:pt x="3107" y="723"/>
                </a:lnTo>
                <a:lnTo>
                  <a:pt x="3110" y="728"/>
                </a:lnTo>
                <a:lnTo>
                  <a:pt x="3118" y="733"/>
                </a:lnTo>
                <a:lnTo>
                  <a:pt x="3126" y="729"/>
                </a:lnTo>
                <a:lnTo>
                  <a:pt x="3130" y="725"/>
                </a:lnTo>
                <a:lnTo>
                  <a:pt x="3128" y="720"/>
                </a:lnTo>
                <a:lnTo>
                  <a:pt x="3126" y="716"/>
                </a:lnTo>
                <a:lnTo>
                  <a:pt x="3123" y="713"/>
                </a:lnTo>
                <a:lnTo>
                  <a:pt x="3109" y="713"/>
                </a:lnTo>
                <a:lnTo>
                  <a:pt x="3104" y="704"/>
                </a:lnTo>
                <a:lnTo>
                  <a:pt x="3111" y="688"/>
                </a:lnTo>
                <a:lnTo>
                  <a:pt x="3101" y="672"/>
                </a:lnTo>
                <a:lnTo>
                  <a:pt x="3097" y="671"/>
                </a:lnTo>
                <a:lnTo>
                  <a:pt x="3093" y="674"/>
                </a:lnTo>
                <a:lnTo>
                  <a:pt x="3090" y="681"/>
                </a:lnTo>
                <a:lnTo>
                  <a:pt x="3082" y="673"/>
                </a:lnTo>
                <a:lnTo>
                  <a:pt x="3077" y="674"/>
                </a:lnTo>
                <a:lnTo>
                  <a:pt x="3077" y="680"/>
                </a:lnTo>
                <a:lnTo>
                  <a:pt x="3074" y="687"/>
                </a:lnTo>
                <a:lnTo>
                  <a:pt x="3074" y="691"/>
                </a:lnTo>
                <a:lnTo>
                  <a:pt x="3083" y="703"/>
                </a:lnTo>
                <a:lnTo>
                  <a:pt x="3091" y="708"/>
                </a:lnTo>
                <a:close/>
                <a:moveTo>
                  <a:pt x="887" y="681"/>
                </a:moveTo>
                <a:lnTo>
                  <a:pt x="885" y="679"/>
                </a:lnTo>
                <a:lnTo>
                  <a:pt x="883" y="679"/>
                </a:lnTo>
                <a:lnTo>
                  <a:pt x="881" y="679"/>
                </a:lnTo>
                <a:lnTo>
                  <a:pt x="877" y="687"/>
                </a:lnTo>
                <a:lnTo>
                  <a:pt x="884" y="696"/>
                </a:lnTo>
                <a:lnTo>
                  <a:pt x="887" y="709"/>
                </a:lnTo>
                <a:lnTo>
                  <a:pt x="892" y="701"/>
                </a:lnTo>
                <a:lnTo>
                  <a:pt x="899" y="704"/>
                </a:lnTo>
                <a:lnTo>
                  <a:pt x="901" y="703"/>
                </a:lnTo>
                <a:lnTo>
                  <a:pt x="905" y="693"/>
                </a:lnTo>
                <a:lnTo>
                  <a:pt x="909" y="688"/>
                </a:lnTo>
                <a:lnTo>
                  <a:pt x="907" y="684"/>
                </a:lnTo>
                <a:lnTo>
                  <a:pt x="898" y="674"/>
                </a:lnTo>
                <a:lnTo>
                  <a:pt x="887" y="681"/>
                </a:lnTo>
                <a:close/>
                <a:moveTo>
                  <a:pt x="4352" y="919"/>
                </a:moveTo>
                <a:lnTo>
                  <a:pt x="4350" y="908"/>
                </a:lnTo>
                <a:lnTo>
                  <a:pt x="4345" y="904"/>
                </a:lnTo>
                <a:lnTo>
                  <a:pt x="4341" y="902"/>
                </a:lnTo>
                <a:lnTo>
                  <a:pt x="4310" y="899"/>
                </a:lnTo>
                <a:lnTo>
                  <a:pt x="4306" y="898"/>
                </a:lnTo>
                <a:lnTo>
                  <a:pt x="4301" y="894"/>
                </a:lnTo>
                <a:lnTo>
                  <a:pt x="4297" y="892"/>
                </a:lnTo>
                <a:lnTo>
                  <a:pt x="4269" y="892"/>
                </a:lnTo>
                <a:lnTo>
                  <a:pt x="4262" y="891"/>
                </a:lnTo>
                <a:lnTo>
                  <a:pt x="4233" y="877"/>
                </a:lnTo>
                <a:lnTo>
                  <a:pt x="4211" y="865"/>
                </a:lnTo>
                <a:lnTo>
                  <a:pt x="4201" y="857"/>
                </a:lnTo>
                <a:lnTo>
                  <a:pt x="4191" y="852"/>
                </a:lnTo>
                <a:lnTo>
                  <a:pt x="4180" y="850"/>
                </a:lnTo>
                <a:lnTo>
                  <a:pt x="4170" y="844"/>
                </a:lnTo>
                <a:lnTo>
                  <a:pt x="4163" y="837"/>
                </a:lnTo>
                <a:lnTo>
                  <a:pt x="4155" y="831"/>
                </a:lnTo>
                <a:lnTo>
                  <a:pt x="4104" y="812"/>
                </a:lnTo>
                <a:lnTo>
                  <a:pt x="4094" y="806"/>
                </a:lnTo>
                <a:lnTo>
                  <a:pt x="4085" y="798"/>
                </a:lnTo>
                <a:lnTo>
                  <a:pt x="4075" y="798"/>
                </a:lnTo>
                <a:lnTo>
                  <a:pt x="4057" y="807"/>
                </a:lnTo>
                <a:lnTo>
                  <a:pt x="4034" y="820"/>
                </a:lnTo>
                <a:lnTo>
                  <a:pt x="4014" y="832"/>
                </a:lnTo>
                <a:lnTo>
                  <a:pt x="4009" y="836"/>
                </a:lnTo>
                <a:lnTo>
                  <a:pt x="4009" y="841"/>
                </a:lnTo>
                <a:lnTo>
                  <a:pt x="4014" y="850"/>
                </a:lnTo>
                <a:lnTo>
                  <a:pt x="4013" y="856"/>
                </a:lnTo>
                <a:lnTo>
                  <a:pt x="4003" y="865"/>
                </a:lnTo>
                <a:lnTo>
                  <a:pt x="3982" y="875"/>
                </a:lnTo>
                <a:lnTo>
                  <a:pt x="3959" y="878"/>
                </a:lnTo>
                <a:lnTo>
                  <a:pt x="3938" y="883"/>
                </a:lnTo>
                <a:lnTo>
                  <a:pt x="3934" y="889"/>
                </a:lnTo>
                <a:lnTo>
                  <a:pt x="3929" y="900"/>
                </a:lnTo>
                <a:lnTo>
                  <a:pt x="3925" y="911"/>
                </a:lnTo>
                <a:lnTo>
                  <a:pt x="3923" y="916"/>
                </a:lnTo>
                <a:lnTo>
                  <a:pt x="3901" y="932"/>
                </a:lnTo>
                <a:lnTo>
                  <a:pt x="3898" y="936"/>
                </a:lnTo>
                <a:lnTo>
                  <a:pt x="3892" y="952"/>
                </a:lnTo>
                <a:lnTo>
                  <a:pt x="3884" y="961"/>
                </a:lnTo>
                <a:lnTo>
                  <a:pt x="3861" y="982"/>
                </a:lnTo>
                <a:lnTo>
                  <a:pt x="3855" y="990"/>
                </a:lnTo>
                <a:lnTo>
                  <a:pt x="3848" y="999"/>
                </a:lnTo>
                <a:lnTo>
                  <a:pt x="3837" y="1002"/>
                </a:lnTo>
                <a:lnTo>
                  <a:pt x="3825" y="1001"/>
                </a:lnTo>
                <a:lnTo>
                  <a:pt x="3810" y="999"/>
                </a:lnTo>
                <a:lnTo>
                  <a:pt x="3804" y="997"/>
                </a:lnTo>
                <a:lnTo>
                  <a:pt x="3793" y="988"/>
                </a:lnTo>
                <a:lnTo>
                  <a:pt x="3791" y="984"/>
                </a:lnTo>
                <a:lnTo>
                  <a:pt x="3788" y="973"/>
                </a:lnTo>
                <a:lnTo>
                  <a:pt x="3789" y="960"/>
                </a:lnTo>
                <a:lnTo>
                  <a:pt x="3788" y="952"/>
                </a:lnTo>
                <a:lnTo>
                  <a:pt x="3781" y="956"/>
                </a:lnTo>
                <a:lnTo>
                  <a:pt x="3774" y="955"/>
                </a:lnTo>
                <a:lnTo>
                  <a:pt x="3770" y="929"/>
                </a:lnTo>
                <a:lnTo>
                  <a:pt x="3770" y="917"/>
                </a:lnTo>
                <a:lnTo>
                  <a:pt x="3769" y="911"/>
                </a:lnTo>
                <a:lnTo>
                  <a:pt x="3763" y="909"/>
                </a:lnTo>
                <a:lnTo>
                  <a:pt x="3759" y="911"/>
                </a:lnTo>
                <a:lnTo>
                  <a:pt x="3755" y="916"/>
                </a:lnTo>
                <a:lnTo>
                  <a:pt x="3755" y="930"/>
                </a:lnTo>
                <a:lnTo>
                  <a:pt x="3752" y="944"/>
                </a:lnTo>
                <a:lnTo>
                  <a:pt x="3744" y="920"/>
                </a:lnTo>
                <a:lnTo>
                  <a:pt x="3729" y="887"/>
                </a:lnTo>
                <a:lnTo>
                  <a:pt x="3725" y="875"/>
                </a:lnTo>
                <a:lnTo>
                  <a:pt x="3724" y="863"/>
                </a:lnTo>
                <a:lnTo>
                  <a:pt x="3724" y="850"/>
                </a:lnTo>
                <a:lnTo>
                  <a:pt x="3723" y="837"/>
                </a:lnTo>
                <a:lnTo>
                  <a:pt x="3721" y="823"/>
                </a:lnTo>
                <a:lnTo>
                  <a:pt x="3725" y="813"/>
                </a:lnTo>
                <a:lnTo>
                  <a:pt x="3733" y="803"/>
                </a:lnTo>
                <a:lnTo>
                  <a:pt x="3735" y="797"/>
                </a:lnTo>
                <a:lnTo>
                  <a:pt x="3738" y="785"/>
                </a:lnTo>
                <a:lnTo>
                  <a:pt x="3736" y="780"/>
                </a:lnTo>
                <a:lnTo>
                  <a:pt x="3731" y="767"/>
                </a:lnTo>
                <a:lnTo>
                  <a:pt x="3724" y="756"/>
                </a:lnTo>
                <a:lnTo>
                  <a:pt x="3720" y="746"/>
                </a:lnTo>
                <a:lnTo>
                  <a:pt x="3721" y="735"/>
                </a:lnTo>
                <a:lnTo>
                  <a:pt x="3723" y="729"/>
                </a:lnTo>
                <a:lnTo>
                  <a:pt x="3715" y="721"/>
                </a:lnTo>
                <a:lnTo>
                  <a:pt x="3711" y="718"/>
                </a:lnTo>
                <a:lnTo>
                  <a:pt x="3699" y="717"/>
                </a:lnTo>
                <a:lnTo>
                  <a:pt x="3687" y="718"/>
                </a:lnTo>
                <a:lnTo>
                  <a:pt x="3663" y="716"/>
                </a:lnTo>
                <a:lnTo>
                  <a:pt x="3643" y="707"/>
                </a:lnTo>
                <a:lnTo>
                  <a:pt x="3625" y="693"/>
                </a:lnTo>
                <a:lnTo>
                  <a:pt x="3605" y="682"/>
                </a:lnTo>
                <a:lnTo>
                  <a:pt x="3583" y="676"/>
                </a:lnTo>
                <a:lnTo>
                  <a:pt x="3572" y="675"/>
                </a:lnTo>
                <a:lnTo>
                  <a:pt x="3560" y="676"/>
                </a:lnTo>
                <a:lnTo>
                  <a:pt x="3535" y="686"/>
                </a:lnTo>
                <a:lnTo>
                  <a:pt x="3531" y="690"/>
                </a:lnTo>
                <a:lnTo>
                  <a:pt x="3527" y="696"/>
                </a:lnTo>
                <a:lnTo>
                  <a:pt x="3519" y="701"/>
                </a:lnTo>
                <a:lnTo>
                  <a:pt x="3513" y="709"/>
                </a:lnTo>
                <a:lnTo>
                  <a:pt x="3504" y="714"/>
                </a:lnTo>
                <a:lnTo>
                  <a:pt x="3471" y="722"/>
                </a:lnTo>
                <a:lnTo>
                  <a:pt x="3455" y="728"/>
                </a:lnTo>
                <a:lnTo>
                  <a:pt x="3452" y="730"/>
                </a:lnTo>
                <a:lnTo>
                  <a:pt x="3451" y="735"/>
                </a:lnTo>
                <a:lnTo>
                  <a:pt x="3452" y="741"/>
                </a:lnTo>
                <a:lnTo>
                  <a:pt x="3451" y="746"/>
                </a:lnTo>
                <a:lnTo>
                  <a:pt x="3445" y="763"/>
                </a:lnTo>
                <a:lnTo>
                  <a:pt x="3441" y="769"/>
                </a:lnTo>
                <a:lnTo>
                  <a:pt x="3435" y="772"/>
                </a:lnTo>
                <a:lnTo>
                  <a:pt x="3431" y="776"/>
                </a:lnTo>
                <a:lnTo>
                  <a:pt x="3427" y="788"/>
                </a:lnTo>
                <a:lnTo>
                  <a:pt x="3426" y="792"/>
                </a:lnTo>
                <a:lnTo>
                  <a:pt x="3432" y="794"/>
                </a:lnTo>
                <a:lnTo>
                  <a:pt x="3437" y="795"/>
                </a:lnTo>
                <a:lnTo>
                  <a:pt x="3443" y="794"/>
                </a:lnTo>
                <a:lnTo>
                  <a:pt x="3449" y="792"/>
                </a:lnTo>
                <a:lnTo>
                  <a:pt x="3454" y="789"/>
                </a:lnTo>
                <a:lnTo>
                  <a:pt x="3496" y="804"/>
                </a:lnTo>
                <a:lnTo>
                  <a:pt x="3505" y="806"/>
                </a:lnTo>
                <a:lnTo>
                  <a:pt x="3515" y="806"/>
                </a:lnTo>
                <a:lnTo>
                  <a:pt x="3515" y="823"/>
                </a:lnTo>
                <a:lnTo>
                  <a:pt x="3520" y="846"/>
                </a:lnTo>
                <a:lnTo>
                  <a:pt x="3522" y="852"/>
                </a:lnTo>
                <a:lnTo>
                  <a:pt x="3528" y="857"/>
                </a:lnTo>
                <a:lnTo>
                  <a:pt x="3531" y="864"/>
                </a:lnTo>
                <a:lnTo>
                  <a:pt x="3539" y="873"/>
                </a:lnTo>
                <a:lnTo>
                  <a:pt x="3548" y="880"/>
                </a:lnTo>
                <a:lnTo>
                  <a:pt x="3557" y="880"/>
                </a:lnTo>
                <a:lnTo>
                  <a:pt x="3568" y="877"/>
                </a:lnTo>
                <a:lnTo>
                  <a:pt x="3580" y="880"/>
                </a:lnTo>
                <a:lnTo>
                  <a:pt x="3602" y="883"/>
                </a:lnTo>
                <a:lnTo>
                  <a:pt x="3611" y="883"/>
                </a:lnTo>
                <a:lnTo>
                  <a:pt x="3636" y="877"/>
                </a:lnTo>
                <a:lnTo>
                  <a:pt x="3649" y="877"/>
                </a:lnTo>
                <a:lnTo>
                  <a:pt x="3662" y="878"/>
                </a:lnTo>
                <a:lnTo>
                  <a:pt x="3683" y="874"/>
                </a:lnTo>
                <a:lnTo>
                  <a:pt x="3703" y="865"/>
                </a:lnTo>
                <a:lnTo>
                  <a:pt x="3703" y="870"/>
                </a:lnTo>
                <a:lnTo>
                  <a:pt x="3701" y="874"/>
                </a:lnTo>
                <a:lnTo>
                  <a:pt x="3696" y="878"/>
                </a:lnTo>
                <a:lnTo>
                  <a:pt x="3690" y="885"/>
                </a:lnTo>
                <a:lnTo>
                  <a:pt x="3700" y="887"/>
                </a:lnTo>
                <a:lnTo>
                  <a:pt x="3700" y="896"/>
                </a:lnTo>
                <a:lnTo>
                  <a:pt x="3698" y="898"/>
                </a:lnTo>
                <a:lnTo>
                  <a:pt x="3694" y="899"/>
                </a:lnTo>
                <a:lnTo>
                  <a:pt x="3686" y="902"/>
                </a:lnTo>
                <a:lnTo>
                  <a:pt x="3682" y="912"/>
                </a:lnTo>
                <a:lnTo>
                  <a:pt x="3680" y="921"/>
                </a:lnTo>
                <a:lnTo>
                  <a:pt x="3676" y="918"/>
                </a:lnTo>
                <a:lnTo>
                  <a:pt x="3672" y="913"/>
                </a:lnTo>
                <a:lnTo>
                  <a:pt x="3664" y="912"/>
                </a:lnTo>
                <a:lnTo>
                  <a:pt x="3653" y="909"/>
                </a:lnTo>
                <a:lnTo>
                  <a:pt x="3639" y="903"/>
                </a:lnTo>
                <a:lnTo>
                  <a:pt x="3632" y="901"/>
                </a:lnTo>
                <a:lnTo>
                  <a:pt x="3625" y="902"/>
                </a:lnTo>
                <a:lnTo>
                  <a:pt x="3617" y="906"/>
                </a:lnTo>
                <a:lnTo>
                  <a:pt x="3604" y="924"/>
                </a:lnTo>
                <a:lnTo>
                  <a:pt x="3587" y="938"/>
                </a:lnTo>
                <a:lnTo>
                  <a:pt x="3580" y="936"/>
                </a:lnTo>
                <a:lnTo>
                  <a:pt x="3573" y="932"/>
                </a:lnTo>
                <a:lnTo>
                  <a:pt x="3548" y="927"/>
                </a:lnTo>
                <a:lnTo>
                  <a:pt x="3540" y="927"/>
                </a:lnTo>
                <a:lnTo>
                  <a:pt x="3524" y="935"/>
                </a:lnTo>
                <a:lnTo>
                  <a:pt x="3515" y="938"/>
                </a:lnTo>
                <a:lnTo>
                  <a:pt x="3518" y="946"/>
                </a:lnTo>
                <a:lnTo>
                  <a:pt x="3522" y="953"/>
                </a:lnTo>
                <a:lnTo>
                  <a:pt x="3527" y="954"/>
                </a:lnTo>
                <a:lnTo>
                  <a:pt x="3541" y="956"/>
                </a:lnTo>
                <a:lnTo>
                  <a:pt x="3550" y="959"/>
                </a:lnTo>
                <a:lnTo>
                  <a:pt x="3569" y="976"/>
                </a:lnTo>
                <a:lnTo>
                  <a:pt x="3587" y="993"/>
                </a:lnTo>
                <a:lnTo>
                  <a:pt x="3594" y="1006"/>
                </a:lnTo>
                <a:lnTo>
                  <a:pt x="3597" y="1021"/>
                </a:lnTo>
                <a:lnTo>
                  <a:pt x="3586" y="1038"/>
                </a:lnTo>
                <a:lnTo>
                  <a:pt x="3589" y="1051"/>
                </a:lnTo>
                <a:lnTo>
                  <a:pt x="3592" y="1064"/>
                </a:lnTo>
                <a:lnTo>
                  <a:pt x="3595" y="1070"/>
                </a:lnTo>
                <a:lnTo>
                  <a:pt x="3599" y="1075"/>
                </a:lnTo>
                <a:lnTo>
                  <a:pt x="3604" y="1080"/>
                </a:lnTo>
                <a:lnTo>
                  <a:pt x="3615" y="1077"/>
                </a:lnTo>
                <a:lnTo>
                  <a:pt x="3626" y="1077"/>
                </a:lnTo>
                <a:lnTo>
                  <a:pt x="3631" y="1076"/>
                </a:lnTo>
                <a:lnTo>
                  <a:pt x="3646" y="1059"/>
                </a:lnTo>
                <a:lnTo>
                  <a:pt x="3649" y="1053"/>
                </a:lnTo>
                <a:lnTo>
                  <a:pt x="3648" y="1046"/>
                </a:lnTo>
                <a:lnTo>
                  <a:pt x="3649" y="1041"/>
                </a:lnTo>
                <a:lnTo>
                  <a:pt x="3658" y="1028"/>
                </a:lnTo>
                <a:lnTo>
                  <a:pt x="3662" y="1017"/>
                </a:lnTo>
                <a:lnTo>
                  <a:pt x="3660" y="1006"/>
                </a:lnTo>
                <a:lnTo>
                  <a:pt x="3668" y="1006"/>
                </a:lnTo>
                <a:lnTo>
                  <a:pt x="3673" y="1001"/>
                </a:lnTo>
                <a:lnTo>
                  <a:pt x="3674" y="982"/>
                </a:lnTo>
                <a:lnTo>
                  <a:pt x="3676" y="976"/>
                </a:lnTo>
                <a:lnTo>
                  <a:pt x="3678" y="971"/>
                </a:lnTo>
                <a:lnTo>
                  <a:pt x="3685" y="967"/>
                </a:lnTo>
                <a:lnTo>
                  <a:pt x="3692" y="968"/>
                </a:lnTo>
                <a:lnTo>
                  <a:pt x="3686" y="978"/>
                </a:lnTo>
                <a:lnTo>
                  <a:pt x="3678" y="988"/>
                </a:lnTo>
                <a:lnTo>
                  <a:pt x="3676" y="995"/>
                </a:lnTo>
                <a:lnTo>
                  <a:pt x="3675" y="1013"/>
                </a:lnTo>
                <a:lnTo>
                  <a:pt x="3678" y="1023"/>
                </a:lnTo>
                <a:lnTo>
                  <a:pt x="3686" y="1032"/>
                </a:lnTo>
                <a:lnTo>
                  <a:pt x="3691" y="1035"/>
                </a:lnTo>
                <a:lnTo>
                  <a:pt x="3695" y="1040"/>
                </a:lnTo>
                <a:lnTo>
                  <a:pt x="3697" y="1045"/>
                </a:lnTo>
                <a:lnTo>
                  <a:pt x="3701" y="1050"/>
                </a:lnTo>
                <a:lnTo>
                  <a:pt x="3707" y="1050"/>
                </a:lnTo>
                <a:lnTo>
                  <a:pt x="3713" y="1048"/>
                </a:lnTo>
                <a:lnTo>
                  <a:pt x="3717" y="1048"/>
                </a:lnTo>
                <a:lnTo>
                  <a:pt x="3720" y="1051"/>
                </a:lnTo>
                <a:lnTo>
                  <a:pt x="3722" y="1057"/>
                </a:lnTo>
                <a:lnTo>
                  <a:pt x="3729" y="1064"/>
                </a:lnTo>
                <a:lnTo>
                  <a:pt x="3741" y="1060"/>
                </a:lnTo>
                <a:lnTo>
                  <a:pt x="3748" y="1064"/>
                </a:lnTo>
                <a:lnTo>
                  <a:pt x="3755" y="1067"/>
                </a:lnTo>
                <a:lnTo>
                  <a:pt x="3760" y="1067"/>
                </a:lnTo>
                <a:lnTo>
                  <a:pt x="3771" y="1062"/>
                </a:lnTo>
                <a:lnTo>
                  <a:pt x="3775" y="1061"/>
                </a:lnTo>
                <a:lnTo>
                  <a:pt x="3787" y="1063"/>
                </a:lnTo>
                <a:lnTo>
                  <a:pt x="3770" y="1065"/>
                </a:lnTo>
                <a:lnTo>
                  <a:pt x="3768" y="1071"/>
                </a:lnTo>
                <a:lnTo>
                  <a:pt x="3767" y="1078"/>
                </a:lnTo>
                <a:lnTo>
                  <a:pt x="3774" y="1090"/>
                </a:lnTo>
                <a:lnTo>
                  <a:pt x="3815" y="1118"/>
                </a:lnTo>
                <a:lnTo>
                  <a:pt x="3822" y="1119"/>
                </a:lnTo>
                <a:lnTo>
                  <a:pt x="3830" y="1117"/>
                </a:lnTo>
                <a:lnTo>
                  <a:pt x="3839" y="1118"/>
                </a:lnTo>
                <a:lnTo>
                  <a:pt x="3864" y="1121"/>
                </a:lnTo>
                <a:lnTo>
                  <a:pt x="3888" y="1127"/>
                </a:lnTo>
                <a:lnTo>
                  <a:pt x="3900" y="1133"/>
                </a:lnTo>
                <a:lnTo>
                  <a:pt x="3910" y="1140"/>
                </a:lnTo>
                <a:lnTo>
                  <a:pt x="3927" y="1145"/>
                </a:lnTo>
                <a:lnTo>
                  <a:pt x="3948" y="1158"/>
                </a:lnTo>
                <a:lnTo>
                  <a:pt x="3970" y="1166"/>
                </a:lnTo>
                <a:lnTo>
                  <a:pt x="3976" y="1166"/>
                </a:lnTo>
                <a:lnTo>
                  <a:pt x="3982" y="1167"/>
                </a:lnTo>
                <a:lnTo>
                  <a:pt x="3987" y="1169"/>
                </a:lnTo>
                <a:lnTo>
                  <a:pt x="3992" y="1169"/>
                </a:lnTo>
                <a:lnTo>
                  <a:pt x="3997" y="1172"/>
                </a:lnTo>
                <a:lnTo>
                  <a:pt x="4002" y="1176"/>
                </a:lnTo>
                <a:lnTo>
                  <a:pt x="4006" y="1174"/>
                </a:lnTo>
                <a:lnTo>
                  <a:pt x="4010" y="1171"/>
                </a:lnTo>
                <a:lnTo>
                  <a:pt x="4012" y="1179"/>
                </a:lnTo>
                <a:lnTo>
                  <a:pt x="4054" y="1205"/>
                </a:lnTo>
                <a:lnTo>
                  <a:pt x="4057" y="1211"/>
                </a:lnTo>
                <a:lnTo>
                  <a:pt x="4061" y="1215"/>
                </a:lnTo>
                <a:lnTo>
                  <a:pt x="4066" y="1215"/>
                </a:lnTo>
                <a:lnTo>
                  <a:pt x="4069" y="1217"/>
                </a:lnTo>
                <a:lnTo>
                  <a:pt x="4075" y="1224"/>
                </a:lnTo>
                <a:lnTo>
                  <a:pt x="4082" y="1228"/>
                </a:lnTo>
                <a:lnTo>
                  <a:pt x="4082" y="1236"/>
                </a:lnTo>
                <a:lnTo>
                  <a:pt x="4081" y="1245"/>
                </a:lnTo>
                <a:lnTo>
                  <a:pt x="4081" y="1250"/>
                </a:lnTo>
                <a:lnTo>
                  <a:pt x="4082" y="1254"/>
                </a:lnTo>
                <a:lnTo>
                  <a:pt x="4086" y="1254"/>
                </a:lnTo>
                <a:lnTo>
                  <a:pt x="4090" y="1254"/>
                </a:lnTo>
                <a:lnTo>
                  <a:pt x="4098" y="1251"/>
                </a:lnTo>
                <a:lnTo>
                  <a:pt x="4106" y="1250"/>
                </a:lnTo>
                <a:lnTo>
                  <a:pt x="4097" y="1255"/>
                </a:lnTo>
                <a:lnTo>
                  <a:pt x="4092" y="1264"/>
                </a:lnTo>
                <a:lnTo>
                  <a:pt x="4100" y="1267"/>
                </a:lnTo>
                <a:lnTo>
                  <a:pt x="4109" y="1268"/>
                </a:lnTo>
                <a:lnTo>
                  <a:pt x="4103" y="1274"/>
                </a:lnTo>
                <a:lnTo>
                  <a:pt x="4101" y="1280"/>
                </a:lnTo>
                <a:lnTo>
                  <a:pt x="4106" y="1298"/>
                </a:lnTo>
                <a:lnTo>
                  <a:pt x="4111" y="1322"/>
                </a:lnTo>
                <a:lnTo>
                  <a:pt x="4119" y="1334"/>
                </a:lnTo>
                <a:lnTo>
                  <a:pt x="4129" y="1345"/>
                </a:lnTo>
                <a:lnTo>
                  <a:pt x="4135" y="1352"/>
                </a:lnTo>
                <a:lnTo>
                  <a:pt x="4137" y="1365"/>
                </a:lnTo>
                <a:lnTo>
                  <a:pt x="4144" y="1371"/>
                </a:lnTo>
                <a:lnTo>
                  <a:pt x="4149" y="1378"/>
                </a:lnTo>
                <a:lnTo>
                  <a:pt x="4131" y="1381"/>
                </a:lnTo>
                <a:lnTo>
                  <a:pt x="4123" y="1384"/>
                </a:lnTo>
                <a:lnTo>
                  <a:pt x="4123" y="1386"/>
                </a:lnTo>
                <a:lnTo>
                  <a:pt x="4134" y="1401"/>
                </a:lnTo>
                <a:lnTo>
                  <a:pt x="4145" y="1408"/>
                </a:lnTo>
                <a:lnTo>
                  <a:pt x="4164" y="1415"/>
                </a:lnTo>
                <a:lnTo>
                  <a:pt x="4170" y="1415"/>
                </a:lnTo>
                <a:lnTo>
                  <a:pt x="4176" y="1414"/>
                </a:lnTo>
                <a:lnTo>
                  <a:pt x="4165" y="1417"/>
                </a:lnTo>
                <a:lnTo>
                  <a:pt x="4161" y="1417"/>
                </a:lnTo>
                <a:lnTo>
                  <a:pt x="4152" y="1415"/>
                </a:lnTo>
                <a:lnTo>
                  <a:pt x="4146" y="1415"/>
                </a:lnTo>
                <a:lnTo>
                  <a:pt x="4140" y="1416"/>
                </a:lnTo>
                <a:lnTo>
                  <a:pt x="4135" y="1420"/>
                </a:lnTo>
                <a:lnTo>
                  <a:pt x="4139" y="1425"/>
                </a:lnTo>
                <a:lnTo>
                  <a:pt x="4144" y="1429"/>
                </a:lnTo>
                <a:lnTo>
                  <a:pt x="4147" y="1433"/>
                </a:lnTo>
                <a:lnTo>
                  <a:pt x="4151" y="1445"/>
                </a:lnTo>
                <a:lnTo>
                  <a:pt x="4155" y="1448"/>
                </a:lnTo>
                <a:lnTo>
                  <a:pt x="4161" y="1451"/>
                </a:lnTo>
                <a:lnTo>
                  <a:pt x="4165" y="1457"/>
                </a:lnTo>
                <a:lnTo>
                  <a:pt x="4163" y="1462"/>
                </a:lnTo>
                <a:lnTo>
                  <a:pt x="4160" y="1468"/>
                </a:lnTo>
                <a:lnTo>
                  <a:pt x="4155" y="1483"/>
                </a:lnTo>
                <a:lnTo>
                  <a:pt x="4148" y="1492"/>
                </a:lnTo>
                <a:lnTo>
                  <a:pt x="4144" y="1505"/>
                </a:lnTo>
                <a:lnTo>
                  <a:pt x="4141" y="1511"/>
                </a:lnTo>
                <a:lnTo>
                  <a:pt x="4138" y="1516"/>
                </a:lnTo>
                <a:lnTo>
                  <a:pt x="4139" y="1522"/>
                </a:lnTo>
                <a:lnTo>
                  <a:pt x="4141" y="1527"/>
                </a:lnTo>
                <a:lnTo>
                  <a:pt x="4145" y="1530"/>
                </a:lnTo>
                <a:lnTo>
                  <a:pt x="4160" y="1516"/>
                </a:lnTo>
                <a:lnTo>
                  <a:pt x="4170" y="1510"/>
                </a:lnTo>
                <a:lnTo>
                  <a:pt x="4177" y="1499"/>
                </a:lnTo>
                <a:lnTo>
                  <a:pt x="4177" y="1506"/>
                </a:lnTo>
                <a:lnTo>
                  <a:pt x="4178" y="1512"/>
                </a:lnTo>
                <a:lnTo>
                  <a:pt x="4182" y="1518"/>
                </a:lnTo>
                <a:lnTo>
                  <a:pt x="4188" y="1522"/>
                </a:lnTo>
                <a:lnTo>
                  <a:pt x="4200" y="1520"/>
                </a:lnTo>
                <a:lnTo>
                  <a:pt x="4213" y="1514"/>
                </a:lnTo>
                <a:lnTo>
                  <a:pt x="4227" y="1512"/>
                </a:lnTo>
                <a:lnTo>
                  <a:pt x="4241" y="1512"/>
                </a:lnTo>
                <a:lnTo>
                  <a:pt x="4251" y="1503"/>
                </a:lnTo>
                <a:lnTo>
                  <a:pt x="4260" y="1493"/>
                </a:lnTo>
                <a:lnTo>
                  <a:pt x="4251" y="1510"/>
                </a:lnTo>
                <a:lnTo>
                  <a:pt x="4246" y="1516"/>
                </a:lnTo>
                <a:lnTo>
                  <a:pt x="4245" y="1520"/>
                </a:lnTo>
                <a:lnTo>
                  <a:pt x="4247" y="1523"/>
                </a:lnTo>
                <a:lnTo>
                  <a:pt x="4255" y="1534"/>
                </a:lnTo>
                <a:lnTo>
                  <a:pt x="4289" y="1568"/>
                </a:lnTo>
                <a:lnTo>
                  <a:pt x="4297" y="1579"/>
                </a:lnTo>
                <a:lnTo>
                  <a:pt x="4304" y="1592"/>
                </a:lnTo>
                <a:lnTo>
                  <a:pt x="4314" y="1607"/>
                </a:lnTo>
                <a:lnTo>
                  <a:pt x="4326" y="1618"/>
                </a:lnTo>
                <a:lnTo>
                  <a:pt x="4331" y="1622"/>
                </a:lnTo>
                <a:lnTo>
                  <a:pt x="4331" y="1621"/>
                </a:lnTo>
                <a:lnTo>
                  <a:pt x="4333" y="1598"/>
                </a:lnTo>
                <a:lnTo>
                  <a:pt x="4335" y="1576"/>
                </a:lnTo>
                <a:lnTo>
                  <a:pt x="4336" y="1555"/>
                </a:lnTo>
                <a:lnTo>
                  <a:pt x="4338" y="1533"/>
                </a:lnTo>
                <a:lnTo>
                  <a:pt x="4340" y="1510"/>
                </a:lnTo>
                <a:lnTo>
                  <a:pt x="4341" y="1489"/>
                </a:lnTo>
                <a:lnTo>
                  <a:pt x="4343" y="1467"/>
                </a:lnTo>
                <a:lnTo>
                  <a:pt x="4345" y="1445"/>
                </a:lnTo>
                <a:lnTo>
                  <a:pt x="4346" y="1423"/>
                </a:lnTo>
                <a:lnTo>
                  <a:pt x="4348" y="1401"/>
                </a:lnTo>
                <a:lnTo>
                  <a:pt x="4349" y="1383"/>
                </a:lnTo>
                <a:lnTo>
                  <a:pt x="4344" y="1376"/>
                </a:lnTo>
                <a:lnTo>
                  <a:pt x="4339" y="1365"/>
                </a:lnTo>
                <a:lnTo>
                  <a:pt x="4342" y="1351"/>
                </a:lnTo>
                <a:lnTo>
                  <a:pt x="4349" y="1334"/>
                </a:lnTo>
                <a:lnTo>
                  <a:pt x="4353" y="1323"/>
                </a:lnTo>
                <a:lnTo>
                  <a:pt x="4353" y="1313"/>
                </a:lnTo>
                <a:lnTo>
                  <a:pt x="4355" y="1292"/>
                </a:lnTo>
                <a:lnTo>
                  <a:pt x="4356" y="1269"/>
                </a:lnTo>
                <a:lnTo>
                  <a:pt x="4357" y="1247"/>
                </a:lnTo>
                <a:lnTo>
                  <a:pt x="4359" y="1226"/>
                </a:lnTo>
                <a:lnTo>
                  <a:pt x="4360" y="1204"/>
                </a:lnTo>
                <a:lnTo>
                  <a:pt x="4361" y="1181"/>
                </a:lnTo>
                <a:lnTo>
                  <a:pt x="4362" y="1160"/>
                </a:lnTo>
                <a:lnTo>
                  <a:pt x="4363" y="1138"/>
                </a:lnTo>
                <a:lnTo>
                  <a:pt x="4365" y="1116"/>
                </a:lnTo>
                <a:lnTo>
                  <a:pt x="4366" y="1094"/>
                </a:lnTo>
                <a:lnTo>
                  <a:pt x="4367" y="1072"/>
                </a:lnTo>
                <a:lnTo>
                  <a:pt x="4368" y="1050"/>
                </a:lnTo>
                <a:lnTo>
                  <a:pt x="4369" y="1029"/>
                </a:lnTo>
                <a:lnTo>
                  <a:pt x="4370" y="1006"/>
                </a:lnTo>
                <a:lnTo>
                  <a:pt x="4371" y="984"/>
                </a:lnTo>
                <a:lnTo>
                  <a:pt x="4371" y="963"/>
                </a:lnTo>
                <a:lnTo>
                  <a:pt x="4372" y="940"/>
                </a:lnTo>
                <a:lnTo>
                  <a:pt x="4373" y="919"/>
                </a:lnTo>
                <a:lnTo>
                  <a:pt x="4352" y="919"/>
                </a:lnTo>
                <a:close/>
                <a:moveTo>
                  <a:pt x="2546" y="681"/>
                </a:moveTo>
                <a:lnTo>
                  <a:pt x="2538" y="689"/>
                </a:lnTo>
                <a:lnTo>
                  <a:pt x="2537" y="694"/>
                </a:lnTo>
                <a:lnTo>
                  <a:pt x="2539" y="694"/>
                </a:lnTo>
                <a:lnTo>
                  <a:pt x="2543" y="691"/>
                </a:lnTo>
                <a:lnTo>
                  <a:pt x="2546" y="690"/>
                </a:lnTo>
                <a:lnTo>
                  <a:pt x="2555" y="690"/>
                </a:lnTo>
                <a:lnTo>
                  <a:pt x="2558" y="692"/>
                </a:lnTo>
                <a:lnTo>
                  <a:pt x="2560" y="686"/>
                </a:lnTo>
                <a:lnTo>
                  <a:pt x="2556" y="681"/>
                </a:lnTo>
                <a:lnTo>
                  <a:pt x="2550" y="683"/>
                </a:lnTo>
                <a:lnTo>
                  <a:pt x="2546" y="681"/>
                </a:lnTo>
                <a:close/>
                <a:moveTo>
                  <a:pt x="3392" y="694"/>
                </a:moveTo>
                <a:lnTo>
                  <a:pt x="3397" y="688"/>
                </a:lnTo>
                <a:lnTo>
                  <a:pt x="3394" y="685"/>
                </a:lnTo>
                <a:lnTo>
                  <a:pt x="3391" y="682"/>
                </a:lnTo>
                <a:lnTo>
                  <a:pt x="3389" y="683"/>
                </a:lnTo>
                <a:lnTo>
                  <a:pt x="3386" y="685"/>
                </a:lnTo>
                <a:lnTo>
                  <a:pt x="3382" y="686"/>
                </a:lnTo>
                <a:lnTo>
                  <a:pt x="3376" y="690"/>
                </a:lnTo>
                <a:lnTo>
                  <a:pt x="3386" y="696"/>
                </a:lnTo>
                <a:lnTo>
                  <a:pt x="3392" y="694"/>
                </a:lnTo>
                <a:close/>
                <a:moveTo>
                  <a:pt x="3066" y="705"/>
                </a:moveTo>
                <a:lnTo>
                  <a:pt x="3060" y="720"/>
                </a:lnTo>
                <a:lnTo>
                  <a:pt x="3063" y="722"/>
                </a:lnTo>
                <a:lnTo>
                  <a:pt x="3073" y="724"/>
                </a:lnTo>
                <a:lnTo>
                  <a:pt x="3074" y="722"/>
                </a:lnTo>
                <a:lnTo>
                  <a:pt x="3074" y="720"/>
                </a:lnTo>
                <a:lnTo>
                  <a:pt x="3070" y="705"/>
                </a:lnTo>
                <a:lnTo>
                  <a:pt x="3066" y="705"/>
                </a:lnTo>
                <a:close/>
                <a:moveTo>
                  <a:pt x="3850" y="721"/>
                </a:moveTo>
                <a:lnTo>
                  <a:pt x="3855" y="724"/>
                </a:lnTo>
                <a:lnTo>
                  <a:pt x="3855" y="723"/>
                </a:lnTo>
                <a:lnTo>
                  <a:pt x="3859" y="723"/>
                </a:lnTo>
                <a:lnTo>
                  <a:pt x="3870" y="733"/>
                </a:lnTo>
                <a:lnTo>
                  <a:pt x="3880" y="727"/>
                </a:lnTo>
                <a:lnTo>
                  <a:pt x="3887" y="749"/>
                </a:lnTo>
                <a:lnTo>
                  <a:pt x="3888" y="758"/>
                </a:lnTo>
                <a:lnTo>
                  <a:pt x="3896" y="765"/>
                </a:lnTo>
                <a:lnTo>
                  <a:pt x="3904" y="764"/>
                </a:lnTo>
                <a:lnTo>
                  <a:pt x="3914" y="769"/>
                </a:lnTo>
                <a:lnTo>
                  <a:pt x="3919" y="768"/>
                </a:lnTo>
                <a:lnTo>
                  <a:pt x="3933" y="764"/>
                </a:lnTo>
                <a:lnTo>
                  <a:pt x="3939" y="756"/>
                </a:lnTo>
                <a:lnTo>
                  <a:pt x="3931" y="752"/>
                </a:lnTo>
                <a:lnTo>
                  <a:pt x="3919" y="743"/>
                </a:lnTo>
                <a:lnTo>
                  <a:pt x="3911" y="733"/>
                </a:lnTo>
                <a:lnTo>
                  <a:pt x="3894" y="716"/>
                </a:lnTo>
                <a:lnTo>
                  <a:pt x="3889" y="715"/>
                </a:lnTo>
                <a:lnTo>
                  <a:pt x="3880" y="717"/>
                </a:lnTo>
                <a:lnTo>
                  <a:pt x="3873" y="712"/>
                </a:lnTo>
                <a:lnTo>
                  <a:pt x="3865" y="713"/>
                </a:lnTo>
                <a:lnTo>
                  <a:pt x="3845" y="708"/>
                </a:lnTo>
                <a:lnTo>
                  <a:pt x="3846" y="714"/>
                </a:lnTo>
                <a:lnTo>
                  <a:pt x="3850" y="721"/>
                </a:lnTo>
                <a:close/>
                <a:moveTo>
                  <a:pt x="3374" y="734"/>
                </a:moveTo>
                <a:lnTo>
                  <a:pt x="3370" y="737"/>
                </a:lnTo>
                <a:lnTo>
                  <a:pt x="3412" y="731"/>
                </a:lnTo>
                <a:lnTo>
                  <a:pt x="3416" y="727"/>
                </a:lnTo>
                <a:lnTo>
                  <a:pt x="3419" y="722"/>
                </a:lnTo>
                <a:lnTo>
                  <a:pt x="3409" y="721"/>
                </a:lnTo>
                <a:lnTo>
                  <a:pt x="3410" y="726"/>
                </a:lnTo>
                <a:lnTo>
                  <a:pt x="3400" y="727"/>
                </a:lnTo>
                <a:lnTo>
                  <a:pt x="3392" y="726"/>
                </a:lnTo>
                <a:lnTo>
                  <a:pt x="3388" y="727"/>
                </a:lnTo>
                <a:lnTo>
                  <a:pt x="3386" y="727"/>
                </a:lnTo>
                <a:lnTo>
                  <a:pt x="3384" y="727"/>
                </a:lnTo>
                <a:lnTo>
                  <a:pt x="3382" y="728"/>
                </a:lnTo>
                <a:lnTo>
                  <a:pt x="3378" y="728"/>
                </a:lnTo>
                <a:lnTo>
                  <a:pt x="3375" y="730"/>
                </a:lnTo>
                <a:lnTo>
                  <a:pt x="3374" y="734"/>
                </a:lnTo>
                <a:close/>
                <a:moveTo>
                  <a:pt x="3399" y="757"/>
                </a:moveTo>
                <a:lnTo>
                  <a:pt x="3401" y="764"/>
                </a:lnTo>
                <a:lnTo>
                  <a:pt x="3406" y="773"/>
                </a:lnTo>
                <a:lnTo>
                  <a:pt x="3412" y="780"/>
                </a:lnTo>
                <a:lnTo>
                  <a:pt x="3423" y="783"/>
                </a:lnTo>
                <a:lnTo>
                  <a:pt x="3427" y="780"/>
                </a:lnTo>
                <a:lnTo>
                  <a:pt x="3431" y="766"/>
                </a:lnTo>
                <a:lnTo>
                  <a:pt x="3434" y="742"/>
                </a:lnTo>
                <a:lnTo>
                  <a:pt x="3430" y="737"/>
                </a:lnTo>
                <a:lnTo>
                  <a:pt x="3422" y="737"/>
                </a:lnTo>
                <a:lnTo>
                  <a:pt x="3418" y="734"/>
                </a:lnTo>
                <a:lnTo>
                  <a:pt x="3395" y="741"/>
                </a:lnTo>
                <a:lnTo>
                  <a:pt x="3395" y="744"/>
                </a:lnTo>
                <a:lnTo>
                  <a:pt x="3398" y="751"/>
                </a:lnTo>
                <a:lnTo>
                  <a:pt x="3399" y="757"/>
                </a:lnTo>
                <a:close/>
                <a:moveTo>
                  <a:pt x="394" y="806"/>
                </a:moveTo>
                <a:lnTo>
                  <a:pt x="387" y="794"/>
                </a:lnTo>
                <a:lnTo>
                  <a:pt x="388" y="791"/>
                </a:lnTo>
                <a:lnTo>
                  <a:pt x="387" y="788"/>
                </a:lnTo>
                <a:lnTo>
                  <a:pt x="384" y="783"/>
                </a:lnTo>
                <a:lnTo>
                  <a:pt x="381" y="771"/>
                </a:lnTo>
                <a:lnTo>
                  <a:pt x="371" y="752"/>
                </a:lnTo>
                <a:lnTo>
                  <a:pt x="369" y="741"/>
                </a:lnTo>
                <a:lnTo>
                  <a:pt x="363" y="737"/>
                </a:lnTo>
                <a:lnTo>
                  <a:pt x="345" y="742"/>
                </a:lnTo>
                <a:lnTo>
                  <a:pt x="338" y="767"/>
                </a:lnTo>
                <a:lnTo>
                  <a:pt x="340" y="773"/>
                </a:lnTo>
                <a:lnTo>
                  <a:pt x="357" y="804"/>
                </a:lnTo>
                <a:lnTo>
                  <a:pt x="358" y="812"/>
                </a:lnTo>
                <a:lnTo>
                  <a:pt x="363" y="817"/>
                </a:lnTo>
                <a:lnTo>
                  <a:pt x="381" y="830"/>
                </a:lnTo>
                <a:lnTo>
                  <a:pt x="390" y="830"/>
                </a:lnTo>
                <a:lnTo>
                  <a:pt x="400" y="825"/>
                </a:lnTo>
                <a:lnTo>
                  <a:pt x="400" y="814"/>
                </a:lnTo>
                <a:lnTo>
                  <a:pt x="394" y="806"/>
                </a:lnTo>
                <a:close/>
                <a:moveTo>
                  <a:pt x="3800" y="760"/>
                </a:moveTo>
                <a:lnTo>
                  <a:pt x="3804" y="758"/>
                </a:lnTo>
                <a:lnTo>
                  <a:pt x="3808" y="749"/>
                </a:lnTo>
                <a:lnTo>
                  <a:pt x="3804" y="749"/>
                </a:lnTo>
                <a:lnTo>
                  <a:pt x="3802" y="743"/>
                </a:lnTo>
                <a:lnTo>
                  <a:pt x="3798" y="739"/>
                </a:lnTo>
                <a:lnTo>
                  <a:pt x="3792" y="743"/>
                </a:lnTo>
                <a:lnTo>
                  <a:pt x="3790" y="750"/>
                </a:lnTo>
                <a:lnTo>
                  <a:pt x="3795" y="758"/>
                </a:lnTo>
                <a:lnTo>
                  <a:pt x="3800" y="760"/>
                </a:lnTo>
                <a:close/>
                <a:moveTo>
                  <a:pt x="1388" y="743"/>
                </a:moveTo>
                <a:lnTo>
                  <a:pt x="1374" y="744"/>
                </a:lnTo>
                <a:lnTo>
                  <a:pt x="1371" y="750"/>
                </a:lnTo>
                <a:lnTo>
                  <a:pt x="1369" y="771"/>
                </a:lnTo>
                <a:lnTo>
                  <a:pt x="1372" y="775"/>
                </a:lnTo>
                <a:lnTo>
                  <a:pt x="1377" y="776"/>
                </a:lnTo>
                <a:lnTo>
                  <a:pt x="1397" y="765"/>
                </a:lnTo>
                <a:lnTo>
                  <a:pt x="1401" y="761"/>
                </a:lnTo>
                <a:lnTo>
                  <a:pt x="1402" y="757"/>
                </a:lnTo>
                <a:lnTo>
                  <a:pt x="1400" y="750"/>
                </a:lnTo>
                <a:lnTo>
                  <a:pt x="1396" y="746"/>
                </a:lnTo>
                <a:lnTo>
                  <a:pt x="1388" y="743"/>
                </a:lnTo>
                <a:close/>
                <a:moveTo>
                  <a:pt x="2716" y="783"/>
                </a:moveTo>
                <a:lnTo>
                  <a:pt x="2714" y="776"/>
                </a:lnTo>
                <a:lnTo>
                  <a:pt x="2710" y="773"/>
                </a:lnTo>
                <a:lnTo>
                  <a:pt x="2705" y="771"/>
                </a:lnTo>
                <a:lnTo>
                  <a:pt x="2696" y="773"/>
                </a:lnTo>
                <a:lnTo>
                  <a:pt x="2686" y="788"/>
                </a:lnTo>
                <a:lnTo>
                  <a:pt x="2683" y="776"/>
                </a:lnTo>
                <a:lnTo>
                  <a:pt x="2686" y="770"/>
                </a:lnTo>
                <a:lnTo>
                  <a:pt x="2684" y="764"/>
                </a:lnTo>
                <a:lnTo>
                  <a:pt x="2679" y="762"/>
                </a:lnTo>
                <a:lnTo>
                  <a:pt x="2661" y="766"/>
                </a:lnTo>
                <a:lnTo>
                  <a:pt x="2655" y="765"/>
                </a:lnTo>
                <a:lnTo>
                  <a:pt x="2647" y="776"/>
                </a:lnTo>
                <a:lnTo>
                  <a:pt x="2645" y="793"/>
                </a:lnTo>
                <a:lnTo>
                  <a:pt x="2649" y="805"/>
                </a:lnTo>
                <a:lnTo>
                  <a:pt x="2652" y="809"/>
                </a:lnTo>
                <a:lnTo>
                  <a:pt x="2661" y="801"/>
                </a:lnTo>
                <a:lnTo>
                  <a:pt x="2673" y="783"/>
                </a:lnTo>
                <a:lnTo>
                  <a:pt x="2678" y="779"/>
                </a:lnTo>
                <a:lnTo>
                  <a:pt x="2681" y="799"/>
                </a:lnTo>
                <a:lnTo>
                  <a:pt x="2674" y="806"/>
                </a:lnTo>
                <a:lnTo>
                  <a:pt x="2676" y="808"/>
                </a:lnTo>
                <a:lnTo>
                  <a:pt x="2680" y="812"/>
                </a:lnTo>
                <a:lnTo>
                  <a:pt x="2684" y="810"/>
                </a:lnTo>
                <a:lnTo>
                  <a:pt x="2686" y="808"/>
                </a:lnTo>
                <a:lnTo>
                  <a:pt x="2690" y="793"/>
                </a:lnTo>
                <a:lnTo>
                  <a:pt x="2695" y="794"/>
                </a:lnTo>
                <a:lnTo>
                  <a:pt x="2698" y="801"/>
                </a:lnTo>
                <a:lnTo>
                  <a:pt x="2706" y="800"/>
                </a:lnTo>
                <a:lnTo>
                  <a:pt x="2712" y="794"/>
                </a:lnTo>
                <a:lnTo>
                  <a:pt x="2716" y="783"/>
                </a:lnTo>
                <a:close/>
                <a:moveTo>
                  <a:pt x="3098" y="824"/>
                </a:moveTo>
                <a:lnTo>
                  <a:pt x="3115" y="820"/>
                </a:lnTo>
                <a:lnTo>
                  <a:pt x="3131" y="820"/>
                </a:lnTo>
                <a:lnTo>
                  <a:pt x="3145" y="823"/>
                </a:lnTo>
                <a:lnTo>
                  <a:pt x="3148" y="821"/>
                </a:lnTo>
                <a:lnTo>
                  <a:pt x="3154" y="817"/>
                </a:lnTo>
                <a:lnTo>
                  <a:pt x="3153" y="811"/>
                </a:lnTo>
                <a:lnTo>
                  <a:pt x="3143" y="803"/>
                </a:lnTo>
                <a:lnTo>
                  <a:pt x="3131" y="793"/>
                </a:lnTo>
                <a:lnTo>
                  <a:pt x="3116" y="785"/>
                </a:lnTo>
                <a:lnTo>
                  <a:pt x="3107" y="782"/>
                </a:lnTo>
                <a:lnTo>
                  <a:pt x="3102" y="784"/>
                </a:lnTo>
                <a:lnTo>
                  <a:pt x="3089" y="795"/>
                </a:lnTo>
                <a:lnTo>
                  <a:pt x="3083" y="809"/>
                </a:lnTo>
                <a:lnTo>
                  <a:pt x="3082" y="815"/>
                </a:lnTo>
                <a:lnTo>
                  <a:pt x="3088" y="821"/>
                </a:lnTo>
                <a:lnTo>
                  <a:pt x="3098" y="824"/>
                </a:lnTo>
                <a:close/>
                <a:moveTo>
                  <a:pt x="2720" y="822"/>
                </a:moveTo>
                <a:lnTo>
                  <a:pt x="2722" y="813"/>
                </a:lnTo>
                <a:lnTo>
                  <a:pt x="2718" y="810"/>
                </a:lnTo>
                <a:lnTo>
                  <a:pt x="2717" y="805"/>
                </a:lnTo>
                <a:lnTo>
                  <a:pt x="2715" y="801"/>
                </a:lnTo>
                <a:lnTo>
                  <a:pt x="2714" y="800"/>
                </a:lnTo>
                <a:lnTo>
                  <a:pt x="2710" y="804"/>
                </a:lnTo>
                <a:lnTo>
                  <a:pt x="2709" y="819"/>
                </a:lnTo>
                <a:lnTo>
                  <a:pt x="2713" y="822"/>
                </a:lnTo>
                <a:lnTo>
                  <a:pt x="2720" y="822"/>
                </a:lnTo>
                <a:close/>
                <a:moveTo>
                  <a:pt x="973" y="866"/>
                </a:moveTo>
                <a:lnTo>
                  <a:pt x="979" y="868"/>
                </a:lnTo>
                <a:lnTo>
                  <a:pt x="999" y="863"/>
                </a:lnTo>
                <a:lnTo>
                  <a:pt x="1003" y="865"/>
                </a:lnTo>
                <a:lnTo>
                  <a:pt x="1013" y="868"/>
                </a:lnTo>
                <a:lnTo>
                  <a:pt x="1020" y="874"/>
                </a:lnTo>
                <a:lnTo>
                  <a:pt x="1022" y="887"/>
                </a:lnTo>
                <a:lnTo>
                  <a:pt x="1027" y="898"/>
                </a:lnTo>
                <a:lnTo>
                  <a:pt x="1031" y="902"/>
                </a:lnTo>
                <a:lnTo>
                  <a:pt x="1034" y="907"/>
                </a:lnTo>
                <a:lnTo>
                  <a:pt x="1031" y="923"/>
                </a:lnTo>
                <a:lnTo>
                  <a:pt x="1033" y="933"/>
                </a:lnTo>
                <a:lnTo>
                  <a:pt x="1039" y="943"/>
                </a:lnTo>
                <a:lnTo>
                  <a:pt x="1050" y="946"/>
                </a:lnTo>
                <a:lnTo>
                  <a:pt x="1063" y="950"/>
                </a:lnTo>
                <a:lnTo>
                  <a:pt x="1072" y="956"/>
                </a:lnTo>
                <a:lnTo>
                  <a:pt x="1077" y="958"/>
                </a:lnTo>
                <a:lnTo>
                  <a:pt x="1081" y="961"/>
                </a:lnTo>
                <a:lnTo>
                  <a:pt x="1086" y="965"/>
                </a:lnTo>
                <a:lnTo>
                  <a:pt x="1091" y="968"/>
                </a:lnTo>
                <a:lnTo>
                  <a:pt x="1096" y="969"/>
                </a:lnTo>
                <a:lnTo>
                  <a:pt x="1102" y="969"/>
                </a:lnTo>
                <a:lnTo>
                  <a:pt x="1101" y="962"/>
                </a:lnTo>
                <a:lnTo>
                  <a:pt x="1098" y="955"/>
                </a:lnTo>
                <a:lnTo>
                  <a:pt x="1097" y="951"/>
                </a:lnTo>
                <a:lnTo>
                  <a:pt x="1104" y="929"/>
                </a:lnTo>
                <a:lnTo>
                  <a:pt x="1107" y="924"/>
                </a:lnTo>
                <a:lnTo>
                  <a:pt x="1110" y="920"/>
                </a:lnTo>
                <a:lnTo>
                  <a:pt x="1117" y="915"/>
                </a:lnTo>
                <a:lnTo>
                  <a:pt x="1075" y="904"/>
                </a:lnTo>
                <a:lnTo>
                  <a:pt x="1061" y="874"/>
                </a:lnTo>
                <a:lnTo>
                  <a:pt x="1057" y="839"/>
                </a:lnTo>
                <a:lnTo>
                  <a:pt x="1053" y="832"/>
                </a:lnTo>
                <a:lnTo>
                  <a:pt x="1049" y="825"/>
                </a:lnTo>
                <a:lnTo>
                  <a:pt x="1046" y="818"/>
                </a:lnTo>
                <a:lnTo>
                  <a:pt x="1044" y="810"/>
                </a:lnTo>
                <a:lnTo>
                  <a:pt x="1040" y="804"/>
                </a:lnTo>
                <a:lnTo>
                  <a:pt x="1033" y="800"/>
                </a:lnTo>
                <a:lnTo>
                  <a:pt x="1025" y="801"/>
                </a:lnTo>
                <a:lnTo>
                  <a:pt x="1015" y="803"/>
                </a:lnTo>
                <a:lnTo>
                  <a:pt x="1018" y="817"/>
                </a:lnTo>
                <a:lnTo>
                  <a:pt x="1013" y="825"/>
                </a:lnTo>
                <a:lnTo>
                  <a:pt x="1010" y="819"/>
                </a:lnTo>
                <a:lnTo>
                  <a:pt x="1008" y="812"/>
                </a:lnTo>
                <a:lnTo>
                  <a:pt x="1003" y="803"/>
                </a:lnTo>
                <a:lnTo>
                  <a:pt x="991" y="808"/>
                </a:lnTo>
                <a:lnTo>
                  <a:pt x="986" y="812"/>
                </a:lnTo>
                <a:lnTo>
                  <a:pt x="983" y="817"/>
                </a:lnTo>
                <a:lnTo>
                  <a:pt x="982" y="822"/>
                </a:lnTo>
                <a:lnTo>
                  <a:pt x="984" y="827"/>
                </a:lnTo>
                <a:lnTo>
                  <a:pt x="982" y="833"/>
                </a:lnTo>
                <a:lnTo>
                  <a:pt x="977" y="838"/>
                </a:lnTo>
                <a:lnTo>
                  <a:pt x="964" y="844"/>
                </a:lnTo>
                <a:lnTo>
                  <a:pt x="959" y="850"/>
                </a:lnTo>
                <a:lnTo>
                  <a:pt x="958" y="858"/>
                </a:lnTo>
                <a:lnTo>
                  <a:pt x="969" y="863"/>
                </a:lnTo>
                <a:lnTo>
                  <a:pt x="973" y="866"/>
                </a:lnTo>
                <a:close/>
                <a:moveTo>
                  <a:pt x="1313" y="817"/>
                </a:moveTo>
                <a:lnTo>
                  <a:pt x="1324" y="813"/>
                </a:lnTo>
                <a:lnTo>
                  <a:pt x="1324" y="807"/>
                </a:lnTo>
                <a:lnTo>
                  <a:pt x="1317" y="804"/>
                </a:lnTo>
                <a:lnTo>
                  <a:pt x="1310" y="807"/>
                </a:lnTo>
                <a:lnTo>
                  <a:pt x="1313" y="817"/>
                </a:lnTo>
                <a:close/>
                <a:moveTo>
                  <a:pt x="3922" y="816"/>
                </a:moveTo>
                <a:lnTo>
                  <a:pt x="3901" y="814"/>
                </a:lnTo>
                <a:lnTo>
                  <a:pt x="3889" y="815"/>
                </a:lnTo>
                <a:lnTo>
                  <a:pt x="3852" y="810"/>
                </a:lnTo>
                <a:lnTo>
                  <a:pt x="3852" y="812"/>
                </a:lnTo>
                <a:lnTo>
                  <a:pt x="3853" y="818"/>
                </a:lnTo>
                <a:lnTo>
                  <a:pt x="3889" y="827"/>
                </a:lnTo>
                <a:lnTo>
                  <a:pt x="3907" y="834"/>
                </a:lnTo>
                <a:lnTo>
                  <a:pt x="3920" y="838"/>
                </a:lnTo>
                <a:lnTo>
                  <a:pt x="3924" y="842"/>
                </a:lnTo>
                <a:lnTo>
                  <a:pt x="3933" y="840"/>
                </a:lnTo>
                <a:lnTo>
                  <a:pt x="3946" y="842"/>
                </a:lnTo>
                <a:lnTo>
                  <a:pt x="3961" y="840"/>
                </a:lnTo>
                <a:lnTo>
                  <a:pt x="3969" y="836"/>
                </a:lnTo>
                <a:lnTo>
                  <a:pt x="3987" y="832"/>
                </a:lnTo>
                <a:lnTo>
                  <a:pt x="3980" y="827"/>
                </a:lnTo>
                <a:lnTo>
                  <a:pt x="3970" y="825"/>
                </a:lnTo>
                <a:lnTo>
                  <a:pt x="3939" y="824"/>
                </a:lnTo>
                <a:lnTo>
                  <a:pt x="3922" y="816"/>
                </a:lnTo>
                <a:close/>
                <a:moveTo>
                  <a:pt x="2878" y="829"/>
                </a:moveTo>
                <a:lnTo>
                  <a:pt x="2872" y="830"/>
                </a:lnTo>
                <a:lnTo>
                  <a:pt x="2871" y="823"/>
                </a:lnTo>
                <a:lnTo>
                  <a:pt x="2868" y="820"/>
                </a:lnTo>
                <a:lnTo>
                  <a:pt x="2866" y="821"/>
                </a:lnTo>
                <a:lnTo>
                  <a:pt x="2863" y="826"/>
                </a:lnTo>
                <a:lnTo>
                  <a:pt x="2860" y="826"/>
                </a:lnTo>
                <a:lnTo>
                  <a:pt x="2851" y="822"/>
                </a:lnTo>
                <a:lnTo>
                  <a:pt x="2821" y="814"/>
                </a:lnTo>
                <a:lnTo>
                  <a:pt x="2804" y="815"/>
                </a:lnTo>
                <a:lnTo>
                  <a:pt x="2798" y="817"/>
                </a:lnTo>
                <a:lnTo>
                  <a:pt x="2794" y="820"/>
                </a:lnTo>
                <a:lnTo>
                  <a:pt x="2789" y="838"/>
                </a:lnTo>
                <a:lnTo>
                  <a:pt x="2797" y="854"/>
                </a:lnTo>
                <a:lnTo>
                  <a:pt x="2807" y="854"/>
                </a:lnTo>
                <a:lnTo>
                  <a:pt x="2818" y="851"/>
                </a:lnTo>
                <a:lnTo>
                  <a:pt x="2838" y="842"/>
                </a:lnTo>
                <a:lnTo>
                  <a:pt x="2854" y="847"/>
                </a:lnTo>
                <a:lnTo>
                  <a:pt x="2866" y="841"/>
                </a:lnTo>
                <a:lnTo>
                  <a:pt x="2883" y="840"/>
                </a:lnTo>
                <a:lnTo>
                  <a:pt x="2884" y="833"/>
                </a:lnTo>
                <a:lnTo>
                  <a:pt x="2882" y="831"/>
                </a:lnTo>
                <a:lnTo>
                  <a:pt x="2878" y="829"/>
                </a:lnTo>
                <a:close/>
                <a:moveTo>
                  <a:pt x="3318" y="852"/>
                </a:moveTo>
                <a:lnTo>
                  <a:pt x="3339" y="856"/>
                </a:lnTo>
                <a:lnTo>
                  <a:pt x="3342" y="861"/>
                </a:lnTo>
                <a:lnTo>
                  <a:pt x="3353" y="858"/>
                </a:lnTo>
                <a:lnTo>
                  <a:pt x="3357" y="854"/>
                </a:lnTo>
                <a:lnTo>
                  <a:pt x="3362" y="851"/>
                </a:lnTo>
                <a:lnTo>
                  <a:pt x="3365" y="852"/>
                </a:lnTo>
                <a:lnTo>
                  <a:pt x="3369" y="850"/>
                </a:lnTo>
                <a:lnTo>
                  <a:pt x="3367" y="847"/>
                </a:lnTo>
                <a:lnTo>
                  <a:pt x="3366" y="843"/>
                </a:lnTo>
                <a:lnTo>
                  <a:pt x="3368" y="841"/>
                </a:lnTo>
                <a:lnTo>
                  <a:pt x="3370" y="832"/>
                </a:lnTo>
                <a:lnTo>
                  <a:pt x="3365" y="827"/>
                </a:lnTo>
                <a:lnTo>
                  <a:pt x="3364" y="820"/>
                </a:lnTo>
                <a:lnTo>
                  <a:pt x="3361" y="820"/>
                </a:lnTo>
                <a:lnTo>
                  <a:pt x="3349" y="825"/>
                </a:lnTo>
                <a:lnTo>
                  <a:pt x="3341" y="824"/>
                </a:lnTo>
                <a:lnTo>
                  <a:pt x="3330" y="828"/>
                </a:lnTo>
                <a:lnTo>
                  <a:pt x="3305" y="839"/>
                </a:lnTo>
                <a:lnTo>
                  <a:pt x="3306" y="842"/>
                </a:lnTo>
                <a:lnTo>
                  <a:pt x="3318" y="852"/>
                </a:lnTo>
                <a:close/>
                <a:moveTo>
                  <a:pt x="2676" y="829"/>
                </a:moveTo>
                <a:lnTo>
                  <a:pt x="2672" y="830"/>
                </a:lnTo>
                <a:lnTo>
                  <a:pt x="2670" y="833"/>
                </a:lnTo>
                <a:lnTo>
                  <a:pt x="2669" y="838"/>
                </a:lnTo>
                <a:lnTo>
                  <a:pt x="2669" y="842"/>
                </a:lnTo>
                <a:lnTo>
                  <a:pt x="2678" y="834"/>
                </a:lnTo>
                <a:lnTo>
                  <a:pt x="2676" y="829"/>
                </a:lnTo>
                <a:close/>
                <a:moveTo>
                  <a:pt x="2933" y="843"/>
                </a:moveTo>
                <a:lnTo>
                  <a:pt x="2944" y="844"/>
                </a:lnTo>
                <a:lnTo>
                  <a:pt x="2976" y="838"/>
                </a:lnTo>
                <a:lnTo>
                  <a:pt x="2980" y="834"/>
                </a:lnTo>
                <a:lnTo>
                  <a:pt x="2951" y="831"/>
                </a:lnTo>
                <a:lnTo>
                  <a:pt x="2922" y="833"/>
                </a:lnTo>
                <a:lnTo>
                  <a:pt x="2903" y="832"/>
                </a:lnTo>
                <a:lnTo>
                  <a:pt x="2895" y="833"/>
                </a:lnTo>
                <a:lnTo>
                  <a:pt x="2890" y="836"/>
                </a:lnTo>
                <a:lnTo>
                  <a:pt x="2893" y="841"/>
                </a:lnTo>
                <a:lnTo>
                  <a:pt x="2894" y="847"/>
                </a:lnTo>
                <a:lnTo>
                  <a:pt x="2898" y="847"/>
                </a:lnTo>
                <a:lnTo>
                  <a:pt x="2933" y="843"/>
                </a:lnTo>
                <a:close/>
                <a:moveTo>
                  <a:pt x="2737" y="840"/>
                </a:moveTo>
                <a:lnTo>
                  <a:pt x="2736" y="845"/>
                </a:lnTo>
                <a:lnTo>
                  <a:pt x="2738" y="853"/>
                </a:lnTo>
                <a:lnTo>
                  <a:pt x="2744" y="853"/>
                </a:lnTo>
                <a:lnTo>
                  <a:pt x="2743" y="848"/>
                </a:lnTo>
                <a:lnTo>
                  <a:pt x="2737" y="840"/>
                </a:lnTo>
                <a:close/>
                <a:moveTo>
                  <a:pt x="2945" y="851"/>
                </a:moveTo>
                <a:lnTo>
                  <a:pt x="2941" y="850"/>
                </a:lnTo>
                <a:lnTo>
                  <a:pt x="2936" y="857"/>
                </a:lnTo>
                <a:lnTo>
                  <a:pt x="2935" y="862"/>
                </a:lnTo>
                <a:lnTo>
                  <a:pt x="2938" y="878"/>
                </a:lnTo>
                <a:lnTo>
                  <a:pt x="2942" y="882"/>
                </a:lnTo>
                <a:lnTo>
                  <a:pt x="2945" y="898"/>
                </a:lnTo>
                <a:lnTo>
                  <a:pt x="2950" y="904"/>
                </a:lnTo>
                <a:lnTo>
                  <a:pt x="2952" y="902"/>
                </a:lnTo>
                <a:lnTo>
                  <a:pt x="2953" y="893"/>
                </a:lnTo>
                <a:lnTo>
                  <a:pt x="2945" y="872"/>
                </a:lnTo>
                <a:lnTo>
                  <a:pt x="2947" y="854"/>
                </a:lnTo>
                <a:lnTo>
                  <a:pt x="2945" y="851"/>
                </a:lnTo>
                <a:close/>
                <a:moveTo>
                  <a:pt x="451" y="884"/>
                </a:moveTo>
                <a:lnTo>
                  <a:pt x="444" y="873"/>
                </a:lnTo>
                <a:lnTo>
                  <a:pt x="439" y="861"/>
                </a:lnTo>
                <a:lnTo>
                  <a:pt x="433" y="855"/>
                </a:lnTo>
                <a:lnTo>
                  <a:pt x="429" y="856"/>
                </a:lnTo>
                <a:lnTo>
                  <a:pt x="428" y="859"/>
                </a:lnTo>
                <a:lnTo>
                  <a:pt x="427" y="866"/>
                </a:lnTo>
                <a:lnTo>
                  <a:pt x="425" y="871"/>
                </a:lnTo>
                <a:lnTo>
                  <a:pt x="431" y="882"/>
                </a:lnTo>
                <a:lnTo>
                  <a:pt x="439" y="884"/>
                </a:lnTo>
                <a:lnTo>
                  <a:pt x="454" y="894"/>
                </a:lnTo>
                <a:lnTo>
                  <a:pt x="453" y="891"/>
                </a:lnTo>
                <a:lnTo>
                  <a:pt x="451" y="884"/>
                </a:lnTo>
                <a:close/>
                <a:moveTo>
                  <a:pt x="3746" y="867"/>
                </a:moveTo>
                <a:lnTo>
                  <a:pt x="3751" y="859"/>
                </a:lnTo>
                <a:lnTo>
                  <a:pt x="3748" y="856"/>
                </a:lnTo>
                <a:lnTo>
                  <a:pt x="3746" y="856"/>
                </a:lnTo>
                <a:lnTo>
                  <a:pt x="3744" y="857"/>
                </a:lnTo>
                <a:lnTo>
                  <a:pt x="3743" y="864"/>
                </a:lnTo>
                <a:lnTo>
                  <a:pt x="3744" y="869"/>
                </a:lnTo>
                <a:lnTo>
                  <a:pt x="3746" y="867"/>
                </a:lnTo>
                <a:close/>
                <a:moveTo>
                  <a:pt x="486" y="927"/>
                </a:moveTo>
                <a:lnTo>
                  <a:pt x="469" y="909"/>
                </a:lnTo>
                <a:lnTo>
                  <a:pt x="467" y="910"/>
                </a:lnTo>
                <a:lnTo>
                  <a:pt x="465" y="918"/>
                </a:lnTo>
                <a:lnTo>
                  <a:pt x="464" y="919"/>
                </a:lnTo>
                <a:lnTo>
                  <a:pt x="467" y="923"/>
                </a:lnTo>
                <a:lnTo>
                  <a:pt x="466" y="936"/>
                </a:lnTo>
                <a:lnTo>
                  <a:pt x="468" y="943"/>
                </a:lnTo>
                <a:lnTo>
                  <a:pt x="479" y="943"/>
                </a:lnTo>
                <a:lnTo>
                  <a:pt x="486" y="933"/>
                </a:lnTo>
                <a:lnTo>
                  <a:pt x="486" y="927"/>
                </a:lnTo>
                <a:close/>
                <a:moveTo>
                  <a:pt x="1190" y="955"/>
                </a:moveTo>
                <a:lnTo>
                  <a:pt x="1190" y="959"/>
                </a:lnTo>
                <a:lnTo>
                  <a:pt x="1190" y="968"/>
                </a:lnTo>
                <a:lnTo>
                  <a:pt x="1194" y="975"/>
                </a:lnTo>
                <a:lnTo>
                  <a:pt x="1192" y="984"/>
                </a:lnTo>
                <a:lnTo>
                  <a:pt x="1196" y="984"/>
                </a:lnTo>
                <a:lnTo>
                  <a:pt x="1211" y="979"/>
                </a:lnTo>
                <a:lnTo>
                  <a:pt x="1213" y="972"/>
                </a:lnTo>
                <a:lnTo>
                  <a:pt x="1215" y="971"/>
                </a:lnTo>
                <a:lnTo>
                  <a:pt x="1224" y="976"/>
                </a:lnTo>
                <a:lnTo>
                  <a:pt x="1226" y="980"/>
                </a:lnTo>
                <a:lnTo>
                  <a:pt x="1227" y="985"/>
                </a:lnTo>
                <a:lnTo>
                  <a:pt x="1234" y="986"/>
                </a:lnTo>
                <a:lnTo>
                  <a:pt x="1237" y="983"/>
                </a:lnTo>
                <a:lnTo>
                  <a:pt x="1245" y="977"/>
                </a:lnTo>
                <a:lnTo>
                  <a:pt x="1247" y="973"/>
                </a:lnTo>
                <a:lnTo>
                  <a:pt x="1249" y="962"/>
                </a:lnTo>
                <a:lnTo>
                  <a:pt x="1257" y="944"/>
                </a:lnTo>
                <a:lnTo>
                  <a:pt x="1251" y="928"/>
                </a:lnTo>
                <a:lnTo>
                  <a:pt x="1238" y="918"/>
                </a:lnTo>
                <a:lnTo>
                  <a:pt x="1219" y="914"/>
                </a:lnTo>
                <a:lnTo>
                  <a:pt x="1215" y="911"/>
                </a:lnTo>
                <a:lnTo>
                  <a:pt x="1198" y="915"/>
                </a:lnTo>
                <a:lnTo>
                  <a:pt x="1196" y="932"/>
                </a:lnTo>
                <a:lnTo>
                  <a:pt x="1191" y="939"/>
                </a:lnTo>
                <a:lnTo>
                  <a:pt x="1192" y="947"/>
                </a:lnTo>
                <a:lnTo>
                  <a:pt x="1188" y="953"/>
                </a:lnTo>
                <a:lnTo>
                  <a:pt x="1190" y="955"/>
                </a:lnTo>
                <a:close/>
                <a:moveTo>
                  <a:pt x="491" y="938"/>
                </a:moveTo>
                <a:lnTo>
                  <a:pt x="486" y="938"/>
                </a:lnTo>
                <a:lnTo>
                  <a:pt x="484" y="943"/>
                </a:lnTo>
                <a:lnTo>
                  <a:pt x="486" y="960"/>
                </a:lnTo>
                <a:lnTo>
                  <a:pt x="492" y="968"/>
                </a:lnTo>
                <a:lnTo>
                  <a:pt x="498" y="974"/>
                </a:lnTo>
                <a:lnTo>
                  <a:pt x="500" y="979"/>
                </a:lnTo>
                <a:lnTo>
                  <a:pt x="499" y="986"/>
                </a:lnTo>
                <a:lnTo>
                  <a:pt x="510" y="997"/>
                </a:lnTo>
                <a:lnTo>
                  <a:pt x="507" y="981"/>
                </a:lnTo>
                <a:lnTo>
                  <a:pt x="508" y="977"/>
                </a:lnTo>
                <a:lnTo>
                  <a:pt x="511" y="974"/>
                </a:lnTo>
                <a:lnTo>
                  <a:pt x="511" y="966"/>
                </a:lnTo>
                <a:lnTo>
                  <a:pt x="510" y="962"/>
                </a:lnTo>
                <a:lnTo>
                  <a:pt x="491" y="938"/>
                </a:lnTo>
                <a:close/>
                <a:moveTo>
                  <a:pt x="3399" y="1054"/>
                </a:moveTo>
                <a:lnTo>
                  <a:pt x="3406" y="1023"/>
                </a:lnTo>
                <a:lnTo>
                  <a:pt x="3405" y="1019"/>
                </a:lnTo>
                <a:lnTo>
                  <a:pt x="3398" y="1006"/>
                </a:lnTo>
                <a:lnTo>
                  <a:pt x="3392" y="1006"/>
                </a:lnTo>
                <a:lnTo>
                  <a:pt x="3388" y="1004"/>
                </a:lnTo>
                <a:lnTo>
                  <a:pt x="3386" y="995"/>
                </a:lnTo>
                <a:lnTo>
                  <a:pt x="3384" y="986"/>
                </a:lnTo>
                <a:lnTo>
                  <a:pt x="3380" y="976"/>
                </a:lnTo>
                <a:lnTo>
                  <a:pt x="3362" y="961"/>
                </a:lnTo>
                <a:lnTo>
                  <a:pt x="3355" y="960"/>
                </a:lnTo>
                <a:lnTo>
                  <a:pt x="3336" y="961"/>
                </a:lnTo>
                <a:lnTo>
                  <a:pt x="3325" y="959"/>
                </a:lnTo>
                <a:lnTo>
                  <a:pt x="3303" y="947"/>
                </a:lnTo>
                <a:lnTo>
                  <a:pt x="3289" y="940"/>
                </a:lnTo>
                <a:lnTo>
                  <a:pt x="3283" y="938"/>
                </a:lnTo>
                <a:lnTo>
                  <a:pt x="3278" y="938"/>
                </a:lnTo>
                <a:lnTo>
                  <a:pt x="3272" y="939"/>
                </a:lnTo>
                <a:lnTo>
                  <a:pt x="3267" y="943"/>
                </a:lnTo>
                <a:lnTo>
                  <a:pt x="3258" y="950"/>
                </a:lnTo>
                <a:lnTo>
                  <a:pt x="3248" y="955"/>
                </a:lnTo>
                <a:lnTo>
                  <a:pt x="3243" y="955"/>
                </a:lnTo>
                <a:lnTo>
                  <a:pt x="3238" y="951"/>
                </a:lnTo>
                <a:lnTo>
                  <a:pt x="3236" y="945"/>
                </a:lnTo>
                <a:lnTo>
                  <a:pt x="3230" y="944"/>
                </a:lnTo>
                <a:lnTo>
                  <a:pt x="3223" y="946"/>
                </a:lnTo>
                <a:lnTo>
                  <a:pt x="3211" y="947"/>
                </a:lnTo>
                <a:lnTo>
                  <a:pt x="3190" y="945"/>
                </a:lnTo>
                <a:lnTo>
                  <a:pt x="3154" y="948"/>
                </a:lnTo>
                <a:lnTo>
                  <a:pt x="3146" y="955"/>
                </a:lnTo>
                <a:lnTo>
                  <a:pt x="3123" y="985"/>
                </a:lnTo>
                <a:lnTo>
                  <a:pt x="3124" y="992"/>
                </a:lnTo>
                <a:lnTo>
                  <a:pt x="3127" y="998"/>
                </a:lnTo>
                <a:lnTo>
                  <a:pt x="3127" y="1004"/>
                </a:lnTo>
                <a:lnTo>
                  <a:pt x="3124" y="1015"/>
                </a:lnTo>
                <a:lnTo>
                  <a:pt x="3126" y="1016"/>
                </a:lnTo>
                <a:lnTo>
                  <a:pt x="3131" y="1009"/>
                </a:lnTo>
                <a:lnTo>
                  <a:pt x="3137" y="998"/>
                </a:lnTo>
                <a:lnTo>
                  <a:pt x="3138" y="994"/>
                </a:lnTo>
                <a:lnTo>
                  <a:pt x="3140" y="987"/>
                </a:lnTo>
                <a:lnTo>
                  <a:pt x="3142" y="981"/>
                </a:lnTo>
                <a:lnTo>
                  <a:pt x="3147" y="979"/>
                </a:lnTo>
                <a:lnTo>
                  <a:pt x="3152" y="980"/>
                </a:lnTo>
                <a:lnTo>
                  <a:pt x="3156" y="983"/>
                </a:lnTo>
                <a:lnTo>
                  <a:pt x="3162" y="987"/>
                </a:lnTo>
                <a:lnTo>
                  <a:pt x="3174" y="1006"/>
                </a:lnTo>
                <a:lnTo>
                  <a:pt x="3178" y="1009"/>
                </a:lnTo>
                <a:lnTo>
                  <a:pt x="3183" y="1010"/>
                </a:lnTo>
                <a:lnTo>
                  <a:pt x="3195" y="1008"/>
                </a:lnTo>
                <a:lnTo>
                  <a:pt x="3198" y="1004"/>
                </a:lnTo>
                <a:lnTo>
                  <a:pt x="3206" y="994"/>
                </a:lnTo>
                <a:lnTo>
                  <a:pt x="3211" y="990"/>
                </a:lnTo>
                <a:lnTo>
                  <a:pt x="3217" y="987"/>
                </a:lnTo>
                <a:lnTo>
                  <a:pt x="3222" y="986"/>
                </a:lnTo>
                <a:lnTo>
                  <a:pt x="3225" y="987"/>
                </a:lnTo>
                <a:lnTo>
                  <a:pt x="3226" y="991"/>
                </a:lnTo>
                <a:lnTo>
                  <a:pt x="3225" y="994"/>
                </a:lnTo>
                <a:lnTo>
                  <a:pt x="3226" y="997"/>
                </a:lnTo>
                <a:lnTo>
                  <a:pt x="3239" y="999"/>
                </a:lnTo>
                <a:lnTo>
                  <a:pt x="3250" y="1004"/>
                </a:lnTo>
                <a:lnTo>
                  <a:pt x="3261" y="1005"/>
                </a:lnTo>
                <a:lnTo>
                  <a:pt x="3274" y="1010"/>
                </a:lnTo>
                <a:lnTo>
                  <a:pt x="3279" y="1008"/>
                </a:lnTo>
                <a:lnTo>
                  <a:pt x="3279" y="1000"/>
                </a:lnTo>
                <a:lnTo>
                  <a:pt x="3278" y="997"/>
                </a:lnTo>
                <a:lnTo>
                  <a:pt x="3281" y="996"/>
                </a:lnTo>
                <a:lnTo>
                  <a:pt x="3289" y="996"/>
                </a:lnTo>
                <a:lnTo>
                  <a:pt x="3309" y="997"/>
                </a:lnTo>
                <a:lnTo>
                  <a:pt x="3320" y="1004"/>
                </a:lnTo>
                <a:lnTo>
                  <a:pt x="3322" y="1009"/>
                </a:lnTo>
                <a:lnTo>
                  <a:pt x="3326" y="1012"/>
                </a:lnTo>
                <a:lnTo>
                  <a:pt x="3349" y="1025"/>
                </a:lnTo>
                <a:lnTo>
                  <a:pt x="3358" y="1029"/>
                </a:lnTo>
                <a:lnTo>
                  <a:pt x="3378" y="1043"/>
                </a:lnTo>
                <a:lnTo>
                  <a:pt x="3399" y="1054"/>
                </a:lnTo>
                <a:close/>
                <a:moveTo>
                  <a:pt x="1175" y="954"/>
                </a:moveTo>
                <a:lnTo>
                  <a:pt x="1179" y="951"/>
                </a:lnTo>
                <a:lnTo>
                  <a:pt x="1182" y="945"/>
                </a:lnTo>
                <a:lnTo>
                  <a:pt x="1180" y="944"/>
                </a:lnTo>
                <a:lnTo>
                  <a:pt x="1174" y="945"/>
                </a:lnTo>
                <a:lnTo>
                  <a:pt x="1173" y="948"/>
                </a:lnTo>
                <a:lnTo>
                  <a:pt x="1173" y="951"/>
                </a:lnTo>
                <a:lnTo>
                  <a:pt x="1175" y="954"/>
                </a:lnTo>
                <a:close/>
                <a:moveTo>
                  <a:pt x="1109" y="955"/>
                </a:moveTo>
                <a:lnTo>
                  <a:pt x="1110" y="958"/>
                </a:lnTo>
                <a:lnTo>
                  <a:pt x="1112" y="960"/>
                </a:lnTo>
                <a:lnTo>
                  <a:pt x="1116" y="963"/>
                </a:lnTo>
                <a:lnTo>
                  <a:pt x="1121" y="964"/>
                </a:lnTo>
                <a:lnTo>
                  <a:pt x="1123" y="962"/>
                </a:lnTo>
                <a:lnTo>
                  <a:pt x="1125" y="955"/>
                </a:lnTo>
                <a:lnTo>
                  <a:pt x="1115" y="951"/>
                </a:lnTo>
                <a:lnTo>
                  <a:pt x="1109" y="955"/>
                </a:lnTo>
                <a:close/>
                <a:moveTo>
                  <a:pt x="3134" y="955"/>
                </a:moveTo>
                <a:lnTo>
                  <a:pt x="3130" y="957"/>
                </a:lnTo>
                <a:lnTo>
                  <a:pt x="3120" y="962"/>
                </a:lnTo>
                <a:lnTo>
                  <a:pt x="3121" y="964"/>
                </a:lnTo>
                <a:lnTo>
                  <a:pt x="3129" y="964"/>
                </a:lnTo>
                <a:lnTo>
                  <a:pt x="3134" y="955"/>
                </a:lnTo>
                <a:close/>
                <a:moveTo>
                  <a:pt x="3054" y="998"/>
                </a:moveTo>
                <a:lnTo>
                  <a:pt x="3051" y="995"/>
                </a:lnTo>
                <a:lnTo>
                  <a:pt x="3048" y="991"/>
                </a:lnTo>
                <a:lnTo>
                  <a:pt x="3045" y="985"/>
                </a:lnTo>
                <a:lnTo>
                  <a:pt x="3042" y="979"/>
                </a:lnTo>
                <a:lnTo>
                  <a:pt x="3027" y="971"/>
                </a:lnTo>
                <a:lnTo>
                  <a:pt x="3022" y="969"/>
                </a:lnTo>
                <a:lnTo>
                  <a:pt x="2997" y="969"/>
                </a:lnTo>
                <a:lnTo>
                  <a:pt x="2973" y="973"/>
                </a:lnTo>
                <a:lnTo>
                  <a:pt x="2965" y="978"/>
                </a:lnTo>
                <a:lnTo>
                  <a:pt x="2953" y="973"/>
                </a:lnTo>
                <a:lnTo>
                  <a:pt x="2949" y="975"/>
                </a:lnTo>
                <a:lnTo>
                  <a:pt x="2947" y="980"/>
                </a:lnTo>
                <a:lnTo>
                  <a:pt x="2947" y="1000"/>
                </a:lnTo>
                <a:lnTo>
                  <a:pt x="2949" y="1007"/>
                </a:lnTo>
                <a:lnTo>
                  <a:pt x="2957" y="1018"/>
                </a:lnTo>
                <a:lnTo>
                  <a:pt x="2959" y="1025"/>
                </a:lnTo>
                <a:lnTo>
                  <a:pt x="2963" y="1027"/>
                </a:lnTo>
                <a:lnTo>
                  <a:pt x="2981" y="1039"/>
                </a:lnTo>
                <a:lnTo>
                  <a:pt x="2993" y="1045"/>
                </a:lnTo>
                <a:lnTo>
                  <a:pt x="3007" y="1051"/>
                </a:lnTo>
                <a:lnTo>
                  <a:pt x="3012" y="1050"/>
                </a:lnTo>
                <a:lnTo>
                  <a:pt x="3017" y="1047"/>
                </a:lnTo>
                <a:lnTo>
                  <a:pt x="3025" y="1046"/>
                </a:lnTo>
                <a:lnTo>
                  <a:pt x="3031" y="1044"/>
                </a:lnTo>
                <a:lnTo>
                  <a:pt x="3045" y="1034"/>
                </a:lnTo>
                <a:lnTo>
                  <a:pt x="3052" y="1032"/>
                </a:lnTo>
                <a:lnTo>
                  <a:pt x="3059" y="1030"/>
                </a:lnTo>
                <a:lnTo>
                  <a:pt x="3061" y="1012"/>
                </a:lnTo>
                <a:lnTo>
                  <a:pt x="3060" y="1003"/>
                </a:lnTo>
                <a:lnTo>
                  <a:pt x="3054" y="998"/>
                </a:lnTo>
                <a:close/>
                <a:moveTo>
                  <a:pt x="2018" y="1039"/>
                </a:moveTo>
                <a:lnTo>
                  <a:pt x="2016" y="1019"/>
                </a:lnTo>
                <a:lnTo>
                  <a:pt x="2018" y="1015"/>
                </a:lnTo>
                <a:lnTo>
                  <a:pt x="2017" y="1010"/>
                </a:lnTo>
                <a:lnTo>
                  <a:pt x="2015" y="1004"/>
                </a:lnTo>
                <a:lnTo>
                  <a:pt x="2016" y="989"/>
                </a:lnTo>
                <a:lnTo>
                  <a:pt x="2013" y="990"/>
                </a:lnTo>
                <a:lnTo>
                  <a:pt x="2001" y="998"/>
                </a:lnTo>
                <a:lnTo>
                  <a:pt x="1996" y="1011"/>
                </a:lnTo>
                <a:lnTo>
                  <a:pt x="1991" y="1028"/>
                </a:lnTo>
                <a:lnTo>
                  <a:pt x="1991" y="1037"/>
                </a:lnTo>
                <a:lnTo>
                  <a:pt x="1996" y="1050"/>
                </a:lnTo>
                <a:lnTo>
                  <a:pt x="1993" y="1070"/>
                </a:lnTo>
                <a:lnTo>
                  <a:pt x="1996" y="1075"/>
                </a:lnTo>
                <a:lnTo>
                  <a:pt x="2017" y="1055"/>
                </a:lnTo>
                <a:lnTo>
                  <a:pt x="2016" y="1050"/>
                </a:lnTo>
                <a:lnTo>
                  <a:pt x="2019" y="1044"/>
                </a:lnTo>
                <a:lnTo>
                  <a:pt x="2018" y="1039"/>
                </a:lnTo>
                <a:close/>
                <a:moveTo>
                  <a:pt x="3099" y="1000"/>
                </a:moveTo>
                <a:lnTo>
                  <a:pt x="3097" y="995"/>
                </a:lnTo>
                <a:lnTo>
                  <a:pt x="3092" y="989"/>
                </a:lnTo>
                <a:lnTo>
                  <a:pt x="3090" y="990"/>
                </a:lnTo>
                <a:lnTo>
                  <a:pt x="3086" y="993"/>
                </a:lnTo>
                <a:lnTo>
                  <a:pt x="3090" y="997"/>
                </a:lnTo>
                <a:lnTo>
                  <a:pt x="3099" y="1000"/>
                </a:lnTo>
                <a:close/>
                <a:moveTo>
                  <a:pt x="2020" y="1019"/>
                </a:moveTo>
                <a:lnTo>
                  <a:pt x="2026" y="1031"/>
                </a:lnTo>
                <a:lnTo>
                  <a:pt x="2031" y="1011"/>
                </a:lnTo>
                <a:lnTo>
                  <a:pt x="2031" y="1004"/>
                </a:lnTo>
                <a:lnTo>
                  <a:pt x="2028" y="1007"/>
                </a:lnTo>
                <a:lnTo>
                  <a:pt x="2020" y="1019"/>
                </a:lnTo>
                <a:close/>
                <a:moveTo>
                  <a:pt x="3197" y="1017"/>
                </a:moveTo>
                <a:lnTo>
                  <a:pt x="3190" y="1015"/>
                </a:lnTo>
                <a:lnTo>
                  <a:pt x="3189" y="1016"/>
                </a:lnTo>
                <a:lnTo>
                  <a:pt x="3192" y="1026"/>
                </a:lnTo>
                <a:lnTo>
                  <a:pt x="3196" y="1025"/>
                </a:lnTo>
                <a:lnTo>
                  <a:pt x="3201" y="1027"/>
                </a:lnTo>
                <a:lnTo>
                  <a:pt x="3202" y="1026"/>
                </a:lnTo>
                <a:lnTo>
                  <a:pt x="3202" y="1020"/>
                </a:lnTo>
                <a:lnTo>
                  <a:pt x="3199" y="1018"/>
                </a:lnTo>
                <a:lnTo>
                  <a:pt x="3197" y="1017"/>
                </a:lnTo>
                <a:close/>
                <a:moveTo>
                  <a:pt x="3158" y="1016"/>
                </a:moveTo>
                <a:lnTo>
                  <a:pt x="3144" y="1025"/>
                </a:lnTo>
                <a:lnTo>
                  <a:pt x="3134" y="1027"/>
                </a:lnTo>
                <a:lnTo>
                  <a:pt x="3126" y="1035"/>
                </a:lnTo>
                <a:lnTo>
                  <a:pt x="3125" y="1037"/>
                </a:lnTo>
                <a:lnTo>
                  <a:pt x="3126" y="1042"/>
                </a:lnTo>
                <a:lnTo>
                  <a:pt x="3130" y="1045"/>
                </a:lnTo>
                <a:lnTo>
                  <a:pt x="3137" y="1039"/>
                </a:lnTo>
                <a:lnTo>
                  <a:pt x="3143" y="1036"/>
                </a:lnTo>
                <a:lnTo>
                  <a:pt x="3146" y="1035"/>
                </a:lnTo>
                <a:lnTo>
                  <a:pt x="3147" y="1037"/>
                </a:lnTo>
                <a:lnTo>
                  <a:pt x="3146" y="1041"/>
                </a:lnTo>
                <a:lnTo>
                  <a:pt x="3150" y="1041"/>
                </a:lnTo>
                <a:lnTo>
                  <a:pt x="3156" y="1039"/>
                </a:lnTo>
                <a:lnTo>
                  <a:pt x="3158" y="1035"/>
                </a:lnTo>
                <a:lnTo>
                  <a:pt x="3159" y="1030"/>
                </a:lnTo>
                <a:lnTo>
                  <a:pt x="3160" y="1027"/>
                </a:lnTo>
                <a:lnTo>
                  <a:pt x="3163" y="1022"/>
                </a:lnTo>
                <a:lnTo>
                  <a:pt x="3165" y="1017"/>
                </a:lnTo>
                <a:lnTo>
                  <a:pt x="3158" y="1016"/>
                </a:lnTo>
                <a:close/>
                <a:moveTo>
                  <a:pt x="3177" y="1017"/>
                </a:moveTo>
                <a:lnTo>
                  <a:pt x="3174" y="1019"/>
                </a:lnTo>
                <a:lnTo>
                  <a:pt x="3170" y="1031"/>
                </a:lnTo>
                <a:lnTo>
                  <a:pt x="3187" y="1025"/>
                </a:lnTo>
                <a:lnTo>
                  <a:pt x="3185" y="1020"/>
                </a:lnTo>
                <a:lnTo>
                  <a:pt x="3177" y="1017"/>
                </a:lnTo>
                <a:close/>
                <a:moveTo>
                  <a:pt x="2679" y="1074"/>
                </a:moveTo>
                <a:lnTo>
                  <a:pt x="2674" y="1069"/>
                </a:lnTo>
                <a:lnTo>
                  <a:pt x="2657" y="1067"/>
                </a:lnTo>
                <a:lnTo>
                  <a:pt x="2651" y="1073"/>
                </a:lnTo>
                <a:lnTo>
                  <a:pt x="2651" y="1076"/>
                </a:lnTo>
                <a:lnTo>
                  <a:pt x="2653" y="1085"/>
                </a:lnTo>
                <a:lnTo>
                  <a:pt x="2661" y="1094"/>
                </a:lnTo>
                <a:lnTo>
                  <a:pt x="2667" y="1094"/>
                </a:lnTo>
                <a:lnTo>
                  <a:pt x="2678" y="1081"/>
                </a:lnTo>
                <a:lnTo>
                  <a:pt x="2679" y="1074"/>
                </a:lnTo>
                <a:close/>
                <a:moveTo>
                  <a:pt x="3651" y="1091"/>
                </a:moveTo>
                <a:lnTo>
                  <a:pt x="3637" y="1081"/>
                </a:lnTo>
                <a:lnTo>
                  <a:pt x="3638" y="1088"/>
                </a:lnTo>
                <a:lnTo>
                  <a:pt x="3655" y="1097"/>
                </a:lnTo>
                <a:lnTo>
                  <a:pt x="3666" y="1101"/>
                </a:lnTo>
                <a:lnTo>
                  <a:pt x="3661" y="1096"/>
                </a:lnTo>
                <a:lnTo>
                  <a:pt x="3651" y="1091"/>
                </a:lnTo>
                <a:close/>
                <a:moveTo>
                  <a:pt x="2652" y="1167"/>
                </a:moveTo>
                <a:lnTo>
                  <a:pt x="2652" y="1159"/>
                </a:lnTo>
                <a:lnTo>
                  <a:pt x="2656" y="1150"/>
                </a:lnTo>
                <a:lnTo>
                  <a:pt x="2659" y="1150"/>
                </a:lnTo>
                <a:lnTo>
                  <a:pt x="2661" y="1149"/>
                </a:lnTo>
                <a:lnTo>
                  <a:pt x="2662" y="1148"/>
                </a:lnTo>
                <a:lnTo>
                  <a:pt x="2664" y="1149"/>
                </a:lnTo>
                <a:lnTo>
                  <a:pt x="2669" y="1158"/>
                </a:lnTo>
                <a:lnTo>
                  <a:pt x="2670" y="1152"/>
                </a:lnTo>
                <a:lnTo>
                  <a:pt x="2669" y="1129"/>
                </a:lnTo>
                <a:lnTo>
                  <a:pt x="2659" y="1117"/>
                </a:lnTo>
                <a:lnTo>
                  <a:pt x="2660" y="1112"/>
                </a:lnTo>
                <a:lnTo>
                  <a:pt x="2656" y="1112"/>
                </a:lnTo>
                <a:lnTo>
                  <a:pt x="2647" y="1118"/>
                </a:lnTo>
                <a:lnTo>
                  <a:pt x="2638" y="1136"/>
                </a:lnTo>
                <a:lnTo>
                  <a:pt x="2636" y="1159"/>
                </a:lnTo>
                <a:lnTo>
                  <a:pt x="2633" y="1171"/>
                </a:lnTo>
                <a:lnTo>
                  <a:pt x="2631" y="1177"/>
                </a:lnTo>
                <a:lnTo>
                  <a:pt x="2630" y="1183"/>
                </a:lnTo>
                <a:lnTo>
                  <a:pt x="2627" y="1197"/>
                </a:lnTo>
                <a:lnTo>
                  <a:pt x="2627" y="1200"/>
                </a:lnTo>
                <a:lnTo>
                  <a:pt x="2623" y="1206"/>
                </a:lnTo>
                <a:lnTo>
                  <a:pt x="2617" y="1213"/>
                </a:lnTo>
                <a:lnTo>
                  <a:pt x="2614" y="1219"/>
                </a:lnTo>
                <a:lnTo>
                  <a:pt x="2614" y="1223"/>
                </a:lnTo>
                <a:lnTo>
                  <a:pt x="2608" y="1230"/>
                </a:lnTo>
                <a:lnTo>
                  <a:pt x="2608" y="1236"/>
                </a:lnTo>
                <a:lnTo>
                  <a:pt x="2613" y="1249"/>
                </a:lnTo>
                <a:lnTo>
                  <a:pt x="2616" y="1249"/>
                </a:lnTo>
                <a:lnTo>
                  <a:pt x="2621" y="1246"/>
                </a:lnTo>
                <a:lnTo>
                  <a:pt x="2628" y="1250"/>
                </a:lnTo>
                <a:lnTo>
                  <a:pt x="2632" y="1246"/>
                </a:lnTo>
                <a:lnTo>
                  <a:pt x="2639" y="1233"/>
                </a:lnTo>
                <a:lnTo>
                  <a:pt x="2639" y="1229"/>
                </a:lnTo>
                <a:lnTo>
                  <a:pt x="2641" y="1225"/>
                </a:lnTo>
                <a:lnTo>
                  <a:pt x="2645" y="1221"/>
                </a:lnTo>
                <a:lnTo>
                  <a:pt x="2646" y="1220"/>
                </a:lnTo>
                <a:lnTo>
                  <a:pt x="2652" y="1223"/>
                </a:lnTo>
                <a:lnTo>
                  <a:pt x="2659" y="1220"/>
                </a:lnTo>
                <a:lnTo>
                  <a:pt x="2666" y="1213"/>
                </a:lnTo>
                <a:lnTo>
                  <a:pt x="2667" y="1207"/>
                </a:lnTo>
                <a:lnTo>
                  <a:pt x="2663" y="1202"/>
                </a:lnTo>
                <a:lnTo>
                  <a:pt x="2654" y="1195"/>
                </a:lnTo>
                <a:lnTo>
                  <a:pt x="2651" y="1195"/>
                </a:lnTo>
                <a:lnTo>
                  <a:pt x="2647" y="1198"/>
                </a:lnTo>
                <a:lnTo>
                  <a:pt x="2646" y="1193"/>
                </a:lnTo>
                <a:lnTo>
                  <a:pt x="2649" y="1173"/>
                </a:lnTo>
                <a:lnTo>
                  <a:pt x="2652" y="1167"/>
                </a:lnTo>
                <a:close/>
                <a:moveTo>
                  <a:pt x="2580" y="1212"/>
                </a:moveTo>
                <a:lnTo>
                  <a:pt x="2582" y="1219"/>
                </a:lnTo>
                <a:lnTo>
                  <a:pt x="2588" y="1219"/>
                </a:lnTo>
                <a:lnTo>
                  <a:pt x="2590" y="1214"/>
                </a:lnTo>
                <a:lnTo>
                  <a:pt x="2598" y="1219"/>
                </a:lnTo>
                <a:lnTo>
                  <a:pt x="2602" y="1220"/>
                </a:lnTo>
                <a:lnTo>
                  <a:pt x="2607" y="1219"/>
                </a:lnTo>
                <a:lnTo>
                  <a:pt x="2612" y="1214"/>
                </a:lnTo>
                <a:lnTo>
                  <a:pt x="2615" y="1207"/>
                </a:lnTo>
                <a:lnTo>
                  <a:pt x="2613" y="1193"/>
                </a:lnTo>
                <a:lnTo>
                  <a:pt x="2627" y="1170"/>
                </a:lnTo>
                <a:lnTo>
                  <a:pt x="2627" y="1142"/>
                </a:lnTo>
                <a:lnTo>
                  <a:pt x="2624" y="1136"/>
                </a:lnTo>
                <a:lnTo>
                  <a:pt x="2619" y="1138"/>
                </a:lnTo>
                <a:lnTo>
                  <a:pt x="2606" y="1146"/>
                </a:lnTo>
                <a:lnTo>
                  <a:pt x="2590" y="1152"/>
                </a:lnTo>
                <a:lnTo>
                  <a:pt x="2587" y="1161"/>
                </a:lnTo>
                <a:lnTo>
                  <a:pt x="2591" y="1177"/>
                </a:lnTo>
                <a:lnTo>
                  <a:pt x="2592" y="1184"/>
                </a:lnTo>
                <a:lnTo>
                  <a:pt x="2585" y="1193"/>
                </a:lnTo>
                <a:lnTo>
                  <a:pt x="2580" y="1212"/>
                </a:lnTo>
                <a:close/>
                <a:moveTo>
                  <a:pt x="2537" y="1200"/>
                </a:moveTo>
                <a:lnTo>
                  <a:pt x="2535" y="1205"/>
                </a:lnTo>
                <a:lnTo>
                  <a:pt x="2540" y="1215"/>
                </a:lnTo>
                <a:lnTo>
                  <a:pt x="2550" y="1228"/>
                </a:lnTo>
                <a:lnTo>
                  <a:pt x="2556" y="1225"/>
                </a:lnTo>
                <a:lnTo>
                  <a:pt x="2559" y="1202"/>
                </a:lnTo>
                <a:lnTo>
                  <a:pt x="2558" y="1195"/>
                </a:lnTo>
                <a:lnTo>
                  <a:pt x="2554" y="1193"/>
                </a:lnTo>
                <a:lnTo>
                  <a:pt x="2551" y="1185"/>
                </a:lnTo>
                <a:lnTo>
                  <a:pt x="2546" y="1185"/>
                </a:lnTo>
                <a:lnTo>
                  <a:pt x="2542" y="1187"/>
                </a:lnTo>
                <a:lnTo>
                  <a:pt x="2542" y="1193"/>
                </a:lnTo>
                <a:lnTo>
                  <a:pt x="2540" y="1195"/>
                </a:lnTo>
                <a:lnTo>
                  <a:pt x="2537" y="1200"/>
                </a:lnTo>
                <a:close/>
                <a:moveTo>
                  <a:pt x="2700" y="1207"/>
                </a:moveTo>
                <a:lnTo>
                  <a:pt x="2700" y="1210"/>
                </a:lnTo>
                <a:lnTo>
                  <a:pt x="2701" y="1213"/>
                </a:lnTo>
                <a:lnTo>
                  <a:pt x="2704" y="1217"/>
                </a:lnTo>
                <a:lnTo>
                  <a:pt x="2707" y="1218"/>
                </a:lnTo>
                <a:lnTo>
                  <a:pt x="2708" y="1207"/>
                </a:lnTo>
                <a:lnTo>
                  <a:pt x="2702" y="1205"/>
                </a:lnTo>
                <a:lnTo>
                  <a:pt x="2700" y="1207"/>
                </a:lnTo>
                <a:close/>
                <a:moveTo>
                  <a:pt x="668" y="1209"/>
                </a:moveTo>
                <a:lnTo>
                  <a:pt x="664" y="1209"/>
                </a:lnTo>
                <a:lnTo>
                  <a:pt x="660" y="1212"/>
                </a:lnTo>
                <a:lnTo>
                  <a:pt x="662" y="1216"/>
                </a:lnTo>
                <a:lnTo>
                  <a:pt x="675" y="1230"/>
                </a:lnTo>
                <a:lnTo>
                  <a:pt x="683" y="1229"/>
                </a:lnTo>
                <a:lnTo>
                  <a:pt x="687" y="1221"/>
                </a:lnTo>
                <a:lnTo>
                  <a:pt x="684" y="1217"/>
                </a:lnTo>
                <a:lnTo>
                  <a:pt x="668" y="1209"/>
                </a:lnTo>
                <a:close/>
                <a:moveTo>
                  <a:pt x="3611" y="1211"/>
                </a:moveTo>
                <a:lnTo>
                  <a:pt x="3599" y="1244"/>
                </a:lnTo>
                <a:lnTo>
                  <a:pt x="3592" y="1251"/>
                </a:lnTo>
                <a:lnTo>
                  <a:pt x="3590" y="1262"/>
                </a:lnTo>
                <a:lnTo>
                  <a:pt x="3582" y="1284"/>
                </a:lnTo>
                <a:lnTo>
                  <a:pt x="3590" y="1275"/>
                </a:lnTo>
                <a:lnTo>
                  <a:pt x="3595" y="1256"/>
                </a:lnTo>
                <a:lnTo>
                  <a:pt x="3610" y="1239"/>
                </a:lnTo>
                <a:lnTo>
                  <a:pt x="3617" y="1215"/>
                </a:lnTo>
                <a:lnTo>
                  <a:pt x="3613" y="1212"/>
                </a:lnTo>
                <a:lnTo>
                  <a:pt x="3611" y="1211"/>
                </a:lnTo>
                <a:close/>
                <a:moveTo>
                  <a:pt x="3763" y="1265"/>
                </a:moveTo>
                <a:lnTo>
                  <a:pt x="3763" y="1257"/>
                </a:lnTo>
                <a:lnTo>
                  <a:pt x="3764" y="1253"/>
                </a:lnTo>
                <a:lnTo>
                  <a:pt x="3761" y="1242"/>
                </a:lnTo>
                <a:lnTo>
                  <a:pt x="3756" y="1240"/>
                </a:lnTo>
                <a:lnTo>
                  <a:pt x="3757" y="1235"/>
                </a:lnTo>
                <a:lnTo>
                  <a:pt x="3756" y="1230"/>
                </a:lnTo>
                <a:lnTo>
                  <a:pt x="3754" y="1225"/>
                </a:lnTo>
                <a:lnTo>
                  <a:pt x="3750" y="1224"/>
                </a:lnTo>
                <a:lnTo>
                  <a:pt x="3743" y="1225"/>
                </a:lnTo>
                <a:lnTo>
                  <a:pt x="3741" y="1234"/>
                </a:lnTo>
                <a:lnTo>
                  <a:pt x="3738" y="1237"/>
                </a:lnTo>
                <a:lnTo>
                  <a:pt x="3725" y="1254"/>
                </a:lnTo>
                <a:lnTo>
                  <a:pt x="3717" y="1251"/>
                </a:lnTo>
                <a:lnTo>
                  <a:pt x="3712" y="1253"/>
                </a:lnTo>
                <a:lnTo>
                  <a:pt x="3714" y="1257"/>
                </a:lnTo>
                <a:lnTo>
                  <a:pt x="3725" y="1267"/>
                </a:lnTo>
                <a:lnTo>
                  <a:pt x="3720" y="1282"/>
                </a:lnTo>
                <a:lnTo>
                  <a:pt x="3720" y="1287"/>
                </a:lnTo>
                <a:lnTo>
                  <a:pt x="3713" y="1287"/>
                </a:lnTo>
                <a:lnTo>
                  <a:pt x="3706" y="1288"/>
                </a:lnTo>
                <a:lnTo>
                  <a:pt x="3706" y="1292"/>
                </a:lnTo>
                <a:lnTo>
                  <a:pt x="3707" y="1295"/>
                </a:lnTo>
                <a:lnTo>
                  <a:pt x="3715" y="1304"/>
                </a:lnTo>
                <a:lnTo>
                  <a:pt x="3717" y="1307"/>
                </a:lnTo>
                <a:lnTo>
                  <a:pt x="3723" y="1314"/>
                </a:lnTo>
                <a:lnTo>
                  <a:pt x="3732" y="1321"/>
                </a:lnTo>
                <a:lnTo>
                  <a:pt x="3750" y="1325"/>
                </a:lnTo>
                <a:lnTo>
                  <a:pt x="3752" y="1322"/>
                </a:lnTo>
                <a:lnTo>
                  <a:pt x="3755" y="1321"/>
                </a:lnTo>
                <a:lnTo>
                  <a:pt x="3758" y="1317"/>
                </a:lnTo>
                <a:lnTo>
                  <a:pt x="3761" y="1307"/>
                </a:lnTo>
                <a:lnTo>
                  <a:pt x="3762" y="1304"/>
                </a:lnTo>
                <a:lnTo>
                  <a:pt x="3763" y="1296"/>
                </a:lnTo>
                <a:lnTo>
                  <a:pt x="3763" y="1291"/>
                </a:lnTo>
                <a:lnTo>
                  <a:pt x="3760" y="1280"/>
                </a:lnTo>
                <a:lnTo>
                  <a:pt x="3764" y="1273"/>
                </a:lnTo>
                <a:lnTo>
                  <a:pt x="3763" y="1265"/>
                </a:lnTo>
                <a:close/>
                <a:moveTo>
                  <a:pt x="3572" y="1247"/>
                </a:moveTo>
                <a:lnTo>
                  <a:pt x="3570" y="1243"/>
                </a:lnTo>
                <a:lnTo>
                  <a:pt x="3563" y="1243"/>
                </a:lnTo>
                <a:lnTo>
                  <a:pt x="3568" y="1257"/>
                </a:lnTo>
                <a:lnTo>
                  <a:pt x="3565" y="1269"/>
                </a:lnTo>
                <a:lnTo>
                  <a:pt x="3567" y="1276"/>
                </a:lnTo>
                <a:lnTo>
                  <a:pt x="3569" y="1276"/>
                </a:lnTo>
                <a:lnTo>
                  <a:pt x="3573" y="1280"/>
                </a:lnTo>
                <a:lnTo>
                  <a:pt x="3579" y="1269"/>
                </a:lnTo>
                <a:lnTo>
                  <a:pt x="3579" y="1262"/>
                </a:lnTo>
                <a:lnTo>
                  <a:pt x="3574" y="1249"/>
                </a:lnTo>
                <a:lnTo>
                  <a:pt x="3572" y="1247"/>
                </a:lnTo>
                <a:close/>
                <a:moveTo>
                  <a:pt x="1668" y="1258"/>
                </a:moveTo>
                <a:lnTo>
                  <a:pt x="1664" y="1255"/>
                </a:lnTo>
                <a:lnTo>
                  <a:pt x="1661" y="1256"/>
                </a:lnTo>
                <a:lnTo>
                  <a:pt x="1654" y="1264"/>
                </a:lnTo>
                <a:lnTo>
                  <a:pt x="1656" y="1268"/>
                </a:lnTo>
                <a:lnTo>
                  <a:pt x="1665" y="1268"/>
                </a:lnTo>
                <a:lnTo>
                  <a:pt x="1667" y="1264"/>
                </a:lnTo>
                <a:lnTo>
                  <a:pt x="1668" y="1258"/>
                </a:lnTo>
                <a:close/>
                <a:moveTo>
                  <a:pt x="2402" y="1335"/>
                </a:moveTo>
                <a:lnTo>
                  <a:pt x="2407" y="1317"/>
                </a:lnTo>
                <a:lnTo>
                  <a:pt x="2411" y="1282"/>
                </a:lnTo>
                <a:lnTo>
                  <a:pt x="2410" y="1275"/>
                </a:lnTo>
                <a:lnTo>
                  <a:pt x="2405" y="1261"/>
                </a:lnTo>
                <a:lnTo>
                  <a:pt x="2402" y="1271"/>
                </a:lnTo>
                <a:lnTo>
                  <a:pt x="2401" y="1296"/>
                </a:lnTo>
                <a:lnTo>
                  <a:pt x="2399" y="1305"/>
                </a:lnTo>
                <a:lnTo>
                  <a:pt x="2401" y="1313"/>
                </a:lnTo>
                <a:lnTo>
                  <a:pt x="2401" y="1329"/>
                </a:lnTo>
                <a:lnTo>
                  <a:pt x="2402" y="1335"/>
                </a:lnTo>
                <a:close/>
                <a:moveTo>
                  <a:pt x="2737" y="1279"/>
                </a:moveTo>
                <a:lnTo>
                  <a:pt x="2740" y="1282"/>
                </a:lnTo>
                <a:lnTo>
                  <a:pt x="2743" y="1288"/>
                </a:lnTo>
                <a:lnTo>
                  <a:pt x="2744" y="1283"/>
                </a:lnTo>
                <a:lnTo>
                  <a:pt x="2742" y="1275"/>
                </a:lnTo>
                <a:lnTo>
                  <a:pt x="2738" y="1273"/>
                </a:lnTo>
                <a:lnTo>
                  <a:pt x="2737" y="1279"/>
                </a:lnTo>
                <a:close/>
                <a:moveTo>
                  <a:pt x="1818" y="1566"/>
                </a:moveTo>
                <a:lnTo>
                  <a:pt x="1815" y="1561"/>
                </a:lnTo>
                <a:lnTo>
                  <a:pt x="1810" y="1545"/>
                </a:lnTo>
                <a:lnTo>
                  <a:pt x="1810" y="1537"/>
                </a:lnTo>
                <a:lnTo>
                  <a:pt x="1811" y="1530"/>
                </a:lnTo>
                <a:lnTo>
                  <a:pt x="1818" y="1501"/>
                </a:lnTo>
                <a:lnTo>
                  <a:pt x="1819" y="1490"/>
                </a:lnTo>
                <a:lnTo>
                  <a:pt x="1816" y="1479"/>
                </a:lnTo>
                <a:lnTo>
                  <a:pt x="1814" y="1476"/>
                </a:lnTo>
                <a:lnTo>
                  <a:pt x="1786" y="1462"/>
                </a:lnTo>
                <a:lnTo>
                  <a:pt x="1781" y="1462"/>
                </a:lnTo>
                <a:lnTo>
                  <a:pt x="1766" y="1466"/>
                </a:lnTo>
                <a:lnTo>
                  <a:pt x="1754" y="1469"/>
                </a:lnTo>
                <a:lnTo>
                  <a:pt x="1730" y="1471"/>
                </a:lnTo>
                <a:lnTo>
                  <a:pt x="1707" y="1471"/>
                </a:lnTo>
                <a:lnTo>
                  <a:pt x="1684" y="1464"/>
                </a:lnTo>
                <a:lnTo>
                  <a:pt x="1664" y="1453"/>
                </a:lnTo>
                <a:lnTo>
                  <a:pt x="1664" y="1440"/>
                </a:lnTo>
                <a:lnTo>
                  <a:pt x="1666" y="1426"/>
                </a:lnTo>
                <a:lnTo>
                  <a:pt x="1662" y="1421"/>
                </a:lnTo>
                <a:lnTo>
                  <a:pt x="1652" y="1417"/>
                </a:lnTo>
                <a:lnTo>
                  <a:pt x="1651" y="1412"/>
                </a:lnTo>
                <a:lnTo>
                  <a:pt x="1648" y="1399"/>
                </a:lnTo>
                <a:lnTo>
                  <a:pt x="1644" y="1385"/>
                </a:lnTo>
                <a:lnTo>
                  <a:pt x="1634" y="1383"/>
                </a:lnTo>
                <a:lnTo>
                  <a:pt x="1623" y="1382"/>
                </a:lnTo>
                <a:lnTo>
                  <a:pt x="1605" y="1383"/>
                </a:lnTo>
                <a:lnTo>
                  <a:pt x="1601" y="1382"/>
                </a:lnTo>
                <a:lnTo>
                  <a:pt x="1592" y="1373"/>
                </a:lnTo>
                <a:lnTo>
                  <a:pt x="1568" y="1369"/>
                </a:lnTo>
                <a:lnTo>
                  <a:pt x="1564" y="1366"/>
                </a:lnTo>
                <a:lnTo>
                  <a:pt x="1560" y="1361"/>
                </a:lnTo>
                <a:lnTo>
                  <a:pt x="1551" y="1356"/>
                </a:lnTo>
                <a:lnTo>
                  <a:pt x="1545" y="1356"/>
                </a:lnTo>
                <a:lnTo>
                  <a:pt x="1535" y="1360"/>
                </a:lnTo>
                <a:lnTo>
                  <a:pt x="1531" y="1361"/>
                </a:lnTo>
                <a:lnTo>
                  <a:pt x="1516" y="1360"/>
                </a:lnTo>
                <a:lnTo>
                  <a:pt x="1513" y="1358"/>
                </a:lnTo>
                <a:lnTo>
                  <a:pt x="1500" y="1335"/>
                </a:lnTo>
                <a:lnTo>
                  <a:pt x="1497" y="1332"/>
                </a:lnTo>
                <a:lnTo>
                  <a:pt x="1484" y="1331"/>
                </a:lnTo>
                <a:lnTo>
                  <a:pt x="1480" y="1333"/>
                </a:lnTo>
                <a:lnTo>
                  <a:pt x="1475" y="1336"/>
                </a:lnTo>
                <a:lnTo>
                  <a:pt x="1471" y="1341"/>
                </a:lnTo>
                <a:lnTo>
                  <a:pt x="1469" y="1346"/>
                </a:lnTo>
                <a:lnTo>
                  <a:pt x="1464" y="1360"/>
                </a:lnTo>
                <a:lnTo>
                  <a:pt x="1458" y="1372"/>
                </a:lnTo>
                <a:lnTo>
                  <a:pt x="1451" y="1382"/>
                </a:lnTo>
                <a:lnTo>
                  <a:pt x="1442" y="1388"/>
                </a:lnTo>
                <a:lnTo>
                  <a:pt x="1437" y="1388"/>
                </a:lnTo>
                <a:lnTo>
                  <a:pt x="1432" y="1387"/>
                </a:lnTo>
                <a:lnTo>
                  <a:pt x="1427" y="1384"/>
                </a:lnTo>
                <a:lnTo>
                  <a:pt x="1421" y="1382"/>
                </a:lnTo>
                <a:lnTo>
                  <a:pt x="1409" y="1382"/>
                </a:lnTo>
                <a:lnTo>
                  <a:pt x="1396" y="1384"/>
                </a:lnTo>
                <a:lnTo>
                  <a:pt x="1386" y="1383"/>
                </a:lnTo>
                <a:lnTo>
                  <a:pt x="1363" y="1376"/>
                </a:lnTo>
                <a:lnTo>
                  <a:pt x="1355" y="1373"/>
                </a:lnTo>
                <a:lnTo>
                  <a:pt x="1346" y="1378"/>
                </a:lnTo>
                <a:lnTo>
                  <a:pt x="1335" y="1379"/>
                </a:lnTo>
                <a:lnTo>
                  <a:pt x="1310" y="1374"/>
                </a:lnTo>
                <a:lnTo>
                  <a:pt x="1299" y="1373"/>
                </a:lnTo>
                <a:lnTo>
                  <a:pt x="1286" y="1373"/>
                </a:lnTo>
                <a:lnTo>
                  <a:pt x="1277" y="1371"/>
                </a:lnTo>
                <a:lnTo>
                  <a:pt x="1270" y="1364"/>
                </a:lnTo>
                <a:lnTo>
                  <a:pt x="1265" y="1341"/>
                </a:lnTo>
                <a:lnTo>
                  <a:pt x="1263" y="1336"/>
                </a:lnTo>
                <a:lnTo>
                  <a:pt x="1255" y="1326"/>
                </a:lnTo>
                <a:lnTo>
                  <a:pt x="1247" y="1316"/>
                </a:lnTo>
                <a:lnTo>
                  <a:pt x="1244" y="1314"/>
                </a:lnTo>
                <a:lnTo>
                  <a:pt x="1240" y="1314"/>
                </a:lnTo>
                <a:lnTo>
                  <a:pt x="1234" y="1316"/>
                </a:lnTo>
                <a:lnTo>
                  <a:pt x="1229" y="1317"/>
                </a:lnTo>
                <a:lnTo>
                  <a:pt x="1216" y="1315"/>
                </a:lnTo>
                <a:lnTo>
                  <a:pt x="1204" y="1310"/>
                </a:lnTo>
                <a:lnTo>
                  <a:pt x="1194" y="1309"/>
                </a:lnTo>
                <a:lnTo>
                  <a:pt x="1184" y="1309"/>
                </a:lnTo>
                <a:lnTo>
                  <a:pt x="1174" y="1305"/>
                </a:lnTo>
                <a:lnTo>
                  <a:pt x="1166" y="1299"/>
                </a:lnTo>
                <a:lnTo>
                  <a:pt x="1157" y="1286"/>
                </a:lnTo>
                <a:lnTo>
                  <a:pt x="1153" y="1283"/>
                </a:lnTo>
                <a:lnTo>
                  <a:pt x="1138" y="1281"/>
                </a:lnTo>
                <a:lnTo>
                  <a:pt x="1126" y="1275"/>
                </a:lnTo>
                <a:lnTo>
                  <a:pt x="1122" y="1287"/>
                </a:lnTo>
                <a:lnTo>
                  <a:pt x="1114" y="1293"/>
                </a:lnTo>
                <a:lnTo>
                  <a:pt x="1109" y="1295"/>
                </a:lnTo>
                <a:lnTo>
                  <a:pt x="1104" y="1296"/>
                </a:lnTo>
                <a:lnTo>
                  <a:pt x="1091" y="1290"/>
                </a:lnTo>
                <a:lnTo>
                  <a:pt x="1081" y="1288"/>
                </a:lnTo>
                <a:lnTo>
                  <a:pt x="1070" y="1287"/>
                </a:lnTo>
                <a:lnTo>
                  <a:pt x="1060" y="1284"/>
                </a:lnTo>
                <a:lnTo>
                  <a:pt x="1042" y="1282"/>
                </a:lnTo>
                <a:lnTo>
                  <a:pt x="1034" y="1276"/>
                </a:lnTo>
                <a:lnTo>
                  <a:pt x="1029" y="1279"/>
                </a:lnTo>
                <a:lnTo>
                  <a:pt x="1020" y="1287"/>
                </a:lnTo>
                <a:lnTo>
                  <a:pt x="1013" y="1298"/>
                </a:lnTo>
                <a:lnTo>
                  <a:pt x="1004" y="1334"/>
                </a:lnTo>
                <a:lnTo>
                  <a:pt x="1001" y="1337"/>
                </a:lnTo>
                <a:lnTo>
                  <a:pt x="996" y="1339"/>
                </a:lnTo>
                <a:lnTo>
                  <a:pt x="991" y="1336"/>
                </a:lnTo>
                <a:lnTo>
                  <a:pt x="986" y="1351"/>
                </a:lnTo>
                <a:lnTo>
                  <a:pt x="983" y="1358"/>
                </a:lnTo>
                <a:lnTo>
                  <a:pt x="973" y="1370"/>
                </a:lnTo>
                <a:lnTo>
                  <a:pt x="970" y="1371"/>
                </a:lnTo>
                <a:lnTo>
                  <a:pt x="965" y="1368"/>
                </a:lnTo>
                <a:lnTo>
                  <a:pt x="964" y="1367"/>
                </a:lnTo>
                <a:lnTo>
                  <a:pt x="963" y="1357"/>
                </a:lnTo>
                <a:lnTo>
                  <a:pt x="959" y="1358"/>
                </a:lnTo>
                <a:lnTo>
                  <a:pt x="953" y="1364"/>
                </a:lnTo>
                <a:lnTo>
                  <a:pt x="950" y="1370"/>
                </a:lnTo>
                <a:lnTo>
                  <a:pt x="951" y="1376"/>
                </a:lnTo>
                <a:lnTo>
                  <a:pt x="955" y="1376"/>
                </a:lnTo>
                <a:lnTo>
                  <a:pt x="961" y="1375"/>
                </a:lnTo>
                <a:lnTo>
                  <a:pt x="967" y="1375"/>
                </a:lnTo>
                <a:lnTo>
                  <a:pt x="972" y="1378"/>
                </a:lnTo>
                <a:lnTo>
                  <a:pt x="984" y="1378"/>
                </a:lnTo>
                <a:lnTo>
                  <a:pt x="996" y="1377"/>
                </a:lnTo>
                <a:lnTo>
                  <a:pt x="1006" y="1377"/>
                </a:lnTo>
                <a:lnTo>
                  <a:pt x="1017" y="1378"/>
                </a:lnTo>
                <a:lnTo>
                  <a:pt x="1040" y="1386"/>
                </a:lnTo>
                <a:lnTo>
                  <a:pt x="1071" y="1399"/>
                </a:lnTo>
                <a:lnTo>
                  <a:pt x="1068" y="1405"/>
                </a:lnTo>
                <a:lnTo>
                  <a:pt x="1063" y="1412"/>
                </a:lnTo>
                <a:lnTo>
                  <a:pt x="1060" y="1419"/>
                </a:lnTo>
                <a:lnTo>
                  <a:pt x="1059" y="1426"/>
                </a:lnTo>
                <a:lnTo>
                  <a:pt x="1063" y="1433"/>
                </a:lnTo>
                <a:lnTo>
                  <a:pt x="1070" y="1435"/>
                </a:lnTo>
                <a:lnTo>
                  <a:pt x="1079" y="1439"/>
                </a:lnTo>
                <a:lnTo>
                  <a:pt x="1120" y="1442"/>
                </a:lnTo>
                <a:lnTo>
                  <a:pt x="1141" y="1444"/>
                </a:lnTo>
                <a:lnTo>
                  <a:pt x="1165" y="1452"/>
                </a:lnTo>
                <a:lnTo>
                  <a:pt x="1170" y="1455"/>
                </a:lnTo>
                <a:lnTo>
                  <a:pt x="1179" y="1462"/>
                </a:lnTo>
                <a:lnTo>
                  <a:pt x="1189" y="1468"/>
                </a:lnTo>
                <a:lnTo>
                  <a:pt x="1199" y="1471"/>
                </a:lnTo>
                <a:lnTo>
                  <a:pt x="1228" y="1478"/>
                </a:lnTo>
                <a:lnTo>
                  <a:pt x="1239" y="1479"/>
                </a:lnTo>
                <a:lnTo>
                  <a:pt x="1250" y="1479"/>
                </a:lnTo>
                <a:lnTo>
                  <a:pt x="1256" y="1473"/>
                </a:lnTo>
                <a:lnTo>
                  <a:pt x="1262" y="1470"/>
                </a:lnTo>
                <a:lnTo>
                  <a:pt x="1278" y="1465"/>
                </a:lnTo>
                <a:lnTo>
                  <a:pt x="1289" y="1465"/>
                </a:lnTo>
                <a:lnTo>
                  <a:pt x="1302" y="1469"/>
                </a:lnTo>
                <a:lnTo>
                  <a:pt x="1321" y="1468"/>
                </a:lnTo>
                <a:lnTo>
                  <a:pt x="1329" y="1469"/>
                </a:lnTo>
                <a:lnTo>
                  <a:pt x="1383" y="1482"/>
                </a:lnTo>
                <a:lnTo>
                  <a:pt x="1400" y="1489"/>
                </a:lnTo>
                <a:lnTo>
                  <a:pt x="1452" y="1517"/>
                </a:lnTo>
                <a:lnTo>
                  <a:pt x="1474" y="1523"/>
                </a:lnTo>
                <a:lnTo>
                  <a:pt x="1495" y="1527"/>
                </a:lnTo>
                <a:lnTo>
                  <a:pt x="1521" y="1530"/>
                </a:lnTo>
                <a:lnTo>
                  <a:pt x="1537" y="1534"/>
                </a:lnTo>
                <a:lnTo>
                  <a:pt x="1595" y="1536"/>
                </a:lnTo>
                <a:lnTo>
                  <a:pt x="1616" y="1540"/>
                </a:lnTo>
                <a:lnTo>
                  <a:pt x="1639" y="1544"/>
                </a:lnTo>
                <a:lnTo>
                  <a:pt x="1648" y="1545"/>
                </a:lnTo>
                <a:lnTo>
                  <a:pt x="1657" y="1544"/>
                </a:lnTo>
                <a:lnTo>
                  <a:pt x="1669" y="1540"/>
                </a:lnTo>
                <a:lnTo>
                  <a:pt x="1680" y="1535"/>
                </a:lnTo>
                <a:lnTo>
                  <a:pt x="1691" y="1533"/>
                </a:lnTo>
                <a:lnTo>
                  <a:pt x="1704" y="1532"/>
                </a:lnTo>
                <a:lnTo>
                  <a:pt x="1744" y="1553"/>
                </a:lnTo>
                <a:lnTo>
                  <a:pt x="1766" y="1562"/>
                </a:lnTo>
                <a:lnTo>
                  <a:pt x="1787" y="1569"/>
                </a:lnTo>
                <a:lnTo>
                  <a:pt x="1798" y="1567"/>
                </a:lnTo>
                <a:lnTo>
                  <a:pt x="1804" y="1571"/>
                </a:lnTo>
                <a:lnTo>
                  <a:pt x="1808" y="1577"/>
                </a:lnTo>
                <a:lnTo>
                  <a:pt x="1815" y="1581"/>
                </a:lnTo>
                <a:lnTo>
                  <a:pt x="1826" y="1584"/>
                </a:lnTo>
                <a:lnTo>
                  <a:pt x="1828" y="1579"/>
                </a:lnTo>
                <a:lnTo>
                  <a:pt x="1828" y="1575"/>
                </a:lnTo>
                <a:lnTo>
                  <a:pt x="1818" y="1566"/>
                </a:lnTo>
                <a:close/>
                <a:moveTo>
                  <a:pt x="3719" y="1319"/>
                </a:moveTo>
                <a:lnTo>
                  <a:pt x="3712" y="1310"/>
                </a:lnTo>
                <a:lnTo>
                  <a:pt x="3706" y="1304"/>
                </a:lnTo>
                <a:lnTo>
                  <a:pt x="3701" y="1306"/>
                </a:lnTo>
                <a:lnTo>
                  <a:pt x="3700" y="1313"/>
                </a:lnTo>
                <a:lnTo>
                  <a:pt x="3700" y="1331"/>
                </a:lnTo>
                <a:lnTo>
                  <a:pt x="3707" y="1335"/>
                </a:lnTo>
                <a:lnTo>
                  <a:pt x="3706" y="1337"/>
                </a:lnTo>
                <a:lnTo>
                  <a:pt x="3703" y="1337"/>
                </a:lnTo>
                <a:lnTo>
                  <a:pt x="3698" y="1336"/>
                </a:lnTo>
                <a:lnTo>
                  <a:pt x="3692" y="1369"/>
                </a:lnTo>
                <a:lnTo>
                  <a:pt x="3695" y="1375"/>
                </a:lnTo>
                <a:lnTo>
                  <a:pt x="3704" y="1383"/>
                </a:lnTo>
                <a:lnTo>
                  <a:pt x="3716" y="1377"/>
                </a:lnTo>
                <a:lnTo>
                  <a:pt x="3720" y="1373"/>
                </a:lnTo>
                <a:lnTo>
                  <a:pt x="3726" y="1359"/>
                </a:lnTo>
                <a:lnTo>
                  <a:pt x="3736" y="1349"/>
                </a:lnTo>
                <a:lnTo>
                  <a:pt x="3738" y="1340"/>
                </a:lnTo>
                <a:lnTo>
                  <a:pt x="3740" y="1333"/>
                </a:lnTo>
                <a:lnTo>
                  <a:pt x="3729" y="1327"/>
                </a:lnTo>
                <a:lnTo>
                  <a:pt x="3719" y="1319"/>
                </a:lnTo>
                <a:close/>
                <a:moveTo>
                  <a:pt x="3768" y="1323"/>
                </a:moveTo>
                <a:lnTo>
                  <a:pt x="3765" y="1327"/>
                </a:lnTo>
                <a:lnTo>
                  <a:pt x="3764" y="1333"/>
                </a:lnTo>
                <a:lnTo>
                  <a:pt x="3767" y="1332"/>
                </a:lnTo>
                <a:lnTo>
                  <a:pt x="3774" y="1320"/>
                </a:lnTo>
                <a:lnTo>
                  <a:pt x="3770" y="1320"/>
                </a:lnTo>
                <a:lnTo>
                  <a:pt x="3768" y="1323"/>
                </a:lnTo>
                <a:close/>
                <a:moveTo>
                  <a:pt x="3749" y="1336"/>
                </a:moveTo>
                <a:lnTo>
                  <a:pt x="3751" y="1345"/>
                </a:lnTo>
                <a:lnTo>
                  <a:pt x="3756" y="1344"/>
                </a:lnTo>
                <a:lnTo>
                  <a:pt x="3758" y="1340"/>
                </a:lnTo>
                <a:lnTo>
                  <a:pt x="3753" y="1334"/>
                </a:lnTo>
                <a:lnTo>
                  <a:pt x="3749" y="1336"/>
                </a:lnTo>
                <a:close/>
                <a:moveTo>
                  <a:pt x="954" y="1345"/>
                </a:moveTo>
                <a:lnTo>
                  <a:pt x="953" y="1341"/>
                </a:lnTo>
                <a:lnTo>
                  <a:pt x="950" y="1342"/>
                </a:lnTo>
                <a:lnTo>
                  <a:pt x="947" y="1344"/>
                </a:lnTo>
                <a:lnTo>
                  <a:pt x="939" y="1351"/>
                </a:lnTo>
                <a:lnTo>
                  <a:pt x="941" y="1355"/>
                </a:lnTo>
                <a:lnTo>
                  <a:pt x="946" y="1357"/>
                </a:lnTo>
                <a:lnTo>
                  <a:pt x="952" y="1355"/>
                </a:lnTo>
                <a:lnTo>
                  <a:pt x="954" y="1345"/>
                </a:lnTo>
                <a:close/>
                <a:moveTo>
                  <a:pt x="3751" y="1357"/>
                </a:moveTo>
                <a:lnTo>
                  <a:pt x="3747" y="1363"/>
                </a:lnTo>
                <a:lnTo>
                  <a:pt x="3747" y="1365"/>
                </a:lnTo>
                <a:lnTo>
                  <a:pt x="3749" y="1368"/>
                </a:lnTo>
                <a:lnTo>
                  <a:pt x="3751" y="1367"/>
                </a:lnTo>
                <a:lnTo>
                  <a:pt x="3756" y="1358"/>
                </a:lnTo>
                <a:lnTo>
                  <a:pt x="3758" y="1352"/>
                </a:lnTo>
                <a:lnTo>
                  <a:pt x="3754" y="1352"/>
                </a:lnTo>
                <a:lnTo>
                  <a:pt x="3751" y="1357"/>
                </a:lnTo>
                <a:close/>
                <a:moveTo>
                  <a:pt x="1918" y="1376"/>
                </a:moveTo>
                <a:lnTo>
                  <a:pt x="1912" y="1376"/>
                </a:lnTo>
                <a:lnTo>
                  <a:pt x="1901" y="1378"/>
                </a:lnTo>
                <a:lnTo>
                  <a:pt x="1899" y="1383"/>
                </a:lnTo>
                <a:lnTo>
                  <a:pt x="1899" y="1388"/>
                </a:lnTo>
                <a:lnTo>
                  <a:pt x="1906" y="1392"/>
                </a:lnTo>
                <a:lnTo>
                  <a:pt x="1913" y="1390"/>
                </a:lnTo>
                <a:lnTo>
                  <a:pt x="1918" y="1387"/>
                </a:lnTo>
                <a:lnTo>
                  <a:pt x="1929" y="1387"/>
                </a:lnTo>
                <a:lnTo>
                  <a:pt x="1928" y="1383"/>
                </a:lnTo>
                <a:lnTo>
                  <a:pt x="1923" y="1379"/>
                </a:lnTo>
                <a:lnTo>
                  <a:pt x="1918" y="1376"/>
                </a:lnTo>
                <a:close/>
                <a:moveTo>
                  <a:pt x="1689" y="1416"/>
                </a:moveTo>
                <a:lnTo>
                  <a:pt x="1697" y="1417"/>
                </a:lnTo>
                <a:lnTo>
                  <a:pt x="1699" y="1415"/>
                </a:lnTo>
                <a:lnTo>
                  <a:pt x="1701" y="1415"/>
                </a:lnTo>
                <a:lnTo>
                  <a:pt x="1705" y="1416"/>
                </a:lnTo>
                <a:lnTo>
                  <a:pt x="1731" y="1416"/>
                </a:lnTo>
                <a:lnTo>
                  <a:pt x="1738" y="1414"/>
                </a:lnTo>
                <a:lnTo>
                  <a:pt x="1749" y="1405"/>
                </a:lnTo>
                <a:lnTo>
                  <a:pt x="1765" y="1406"/>
                </a:lnTo>
                <a:lnTo>
                  <a:pt x="1766" y="1404"/>
                </a:lnTo>
                <a:lnTo>
                  <a:pt x="1771" y="1398"/>
                </a:lnTo>
                <a:lnTo>
                  <a:pt x="1791" y="1392"/>
                </a:lnTo>
                <a:lnTo>
                  <a:pt x="1790" y="1389"/>
                </a:lnTo>
                <a:lnTo>
                  <a:pt x="1780" y="1380"/>
                </a:lnTo>
                <a:lnTo>
                  <a:pt x="1694" y="1380"/>
                </a:lnTo>
                <a:lnTo>
                  <a:pt x="1675" y="1383"/>
                </a:lnTo>
                <a:lnTo>
                  <a:pt x="1665" y="1393"/>
                </a:lnTo>
                <a:lnTo>
                  <a:pt x="1661" y="1401"/>
                </a:lnTo>
                <a:lnTo>
                  <a:pt x="1664" y="1408"/>
                </a:lnTo>
                <a:lnTo>
                  <a:pt x="1689" y="1416"/>
                </a:lnTo>
                <a:close/>
                <a:moveTo>
                  <a:pt x="2413" y="1395"/>
                </a:moveTo>
                <a:lnTo>
                  <a:pt x="2413" y="1406"/>
                </a:lnTo>
                <a:lnTo>
                  <a:pt x="2416" y="1407"/>
                </a:lnTo>
                <a:lnTo>
                  <a:pt x="2425" y="1406"/>
                </a:lnTo>
                <a:lnTo>
                  <a:pt x="2427" y="1400"/>
                </a:lnTo>
                <a:lnTo>
                  <a:pt x="2423" y="1400"/>
                </a:lnTo>
                <a:lnTo>
                  <a:pt x="2413" y="1395"/>
                </a:lnTo>
                <a:close/>
                <a:moveTo>
                  <a:pt x="3174" y="1401"/>
                </a:moveTo>
                <a:lnTo>
                  <a:pt x="3169" y="1402"/>
                </a:lnTo>
                <a:lnTo>
                  <a:pt x="3164" y="1408"/>
                </a:lnTo>
                <a:lnTo>
                  <a:pt x="3166" y="1410"/>
                </a:lnTo>
                <a:lnTo>
                  <a:pt x="3172" y="1415"/>
                </a:lnTo>
                <a:lnTo>
                  <a:pt x="3177" y="1413"/>
                </a:lnTo>
                <a:lnTo>
                  <a:pt x="3177" y="1408"/>
                </a:lnTo>
                <a:lnTo>
                  <a:pt x="3178" y="1405"/>
                </a:lnTo>
                <a:lnTo>
                  <a:pt x="3176" y="1403"/>
                </a:lnTo>
                <a:lnTo>
                  <a:pt x="3174" y="1401"/>
                </a:lnTo>
                <a:close/>
                <a:moveTo>
                  <a:pt x="1813" y="1402"/>
                </a:moveTo>
                <a:lnTo>
                  <a:pt x="1810" y="1404"/>
                </a:lnTo>
                <a:lnTo>
                  <a:pt x="1814" y="1411"/>
                </a:lnTo>
                <a:lnTo>
                  <a:pt x="1819" y="1412"/>
                </a:lnTo>
                <a:lnTo>
                  <a:pt x="1821" y="1407"/>
                </a:lnTo>
                <a:lnTo>
                  <a:pt x="1818" y="1402"/>
                </a:lnTo>
                <a:lnTo>
                  <a:pt x="1815" y="1401"/>
                </a:lnTo>
                <a:lnTo>
                  <a:pt x="1813" y="1402"/>
                </a:lnTo>
                <a:close/>
                <a:moveTo>
                  <a:pt x="3470" y="1406"/>
                </a:moveTo>
                <a:lnTo>
                  <a:pt x="3472" y="1409"/>
                </a:lnTo>
                <a:lnTo>
                  <a:pt x="3476" y="1410"/>
                </a:lnTo>
                <a:lnTo>
                  <a:pt x="3482" y="1411"/>
                </a:lnTo>
                <a:lnTo>
                  <a:pt x="3487" y="1417"/>
                </a:lnTo>
                <a:lnTo>
                  <a:pt x="3490" y="1420"/>
                </a:lnTo>
                <a:lnTo>
                  <a:pt x="3492" y="1415"/>
                </a:lnTo>
                <a:lnTo>
                  <a:pt x="3487" y="1404"/>
                </a:lnTo>
                <a:lnTo>
                  <a:pt x="3470" y="1406"/>
                </a:lnTo>
                <a:close/>
                <a:moveTo>
                  <a:pt x="3465" y="1408"/>
                </a:moveTo>
                <a:lnTo>
                  <a:pt x="3460" y="1405"/>
                </a:lnTo>
                <a:lnTo>
                  <a:pt x="3452" y="1408"/>
                </a:lnTo>
                <a:lnTo>
                  <a:pt x="3449" y="1411"/>
                </a:lnTo>
                <a:lnTo>
                  <a:pt x="3449" y="1417"/>
                </a:lnTo>
                <a:lnTo>
                  <a:pt x="3444" y="1420"/>
                </a:lnTo>
                <a:lnTo>
                  <a:pt x="3440" y="1427"/>
                </a:lnTo>
                <a:lnTo>
                  <a:pt x="3436" y="1429"/>
                </a:lnTo>
                <a:lnTo>
                  <a:pt x="3430" y="1440"/>
                </a:lnTo>
                <a:lnTo>
                  <a:pt x="3425" y="1441"/>
                </a:lnTo>
                <a:lnTo>
                  <a:pt x="3421" y="1444"/>
                </a:lnTo>
                <a:lnTo>
                  <a:pt x="3414" y="1460"/>
                </a:lnTo>
                <a:lnTo>
                  <a:pt x="3413" y="1466"/>
                </a:lnTo>
                <a:lnTo>
                  <a:pt x="3408" y="1467"/>
                </a:lnTo>
                <a:lnTo>
                  <a:pt x="3407" y="1478"/>
                </a:lnTo>
                <a:lnTo>
                  <a:pt x="3401" y="1486"/>
                </a:lnTo>
                <a:lnTo>
                  <a:pt x="3405" y="1492"/>
                </a:lnTo>
                <a:lnTo>
                  <a:pt x="3403" y="1501"/>
                </a:lnTo>
                <a:lnTo>
                  <a:pt x="3410" y="1501"/>
                </a:lnTo>
                <a:lnTo>
                  <a:pt x="3422" y="1502"/>
                </a:lnTo>
                <a:lnTo>
                  <a:pt x="3423" y="1501"/>
                </a:lnTo>
                <a:lnTo>
                  <a:pt x="3425" y="1499"/>
                </a:lnTo>
                <a:lnTo>
                  <a:pt x="3426" y="1495"/>
                </a:lnTo>
                <a:lnTo>
                  <a:pt x="3429" y="1487"/>
                </a:lnTo>
                <a:lnTo>
                  <a:pt x="3439" y="1477"/>
                </a:lnTo>
                <a:lnTo>
                  <a:pt x="3442" y="1472"/>
                </a:lnTo>
                <a:lnTo>
                  <a:pt x="3450" y="1467"/>
                </a:lnTo>
                <a:lnTo>
                  <a:pt x="3454" y="1461"/>
                </a:lnTo>
                <a:lnTo>
                  <a:pt x="3462" y="1441"/>
                </a:lnTo>
                <a:lnTo>
                  <a:pt x="3459" y="1422"/>
                </a:lnTo>
                <a:lnTo>
                  <a:pt x="3468" y="1414"/>
                </a:lnTo>
                <a:lnTo>
                  <a:pt x="3465" y="1408"/>
                </a:lnTo>
                <a:close/>
                <a:moveTo>
                  <a:pt x="4131" y="1507"/>
                </a:moveTo>
                <a:lnTo>
                  <a:pt x="4144" y="1488"/>
                </a:lnTo>
                <a:lnTo>
                  <a:pt x="4154" y="1468"/>
                </a:lnTo>
                <a:lnTo>
                  <a:pt x="4153" y="1457"/>
                </a:lnTo>
                <a:lnTo>
                  <a:pt x="4147" y="1449"/>
                </a:lnTo>
                <a:lnTo>
                  <a:pt x="4139" y="1438"/>
                </a:lnTo>
                <a:lnTo>
                  <a:pt x="4136" y="1435"/>
                </a:lnTo>
                <a:lnTo>
                  <a:pt x="4114" y="1434"/>
                </a:lnTo>
                <a:lnTo>
                  <a:pt x="4090" y="1441"/>
                </a:lnTo>
                <a:lnTo>
                  <a:pt x="4079" y="1447"/>
                </a:lnTo>
                <a:lnTo>
                  <a:pt x="4069" y="1455"/>
                </a:lnTo>
                <a:lnTo>
                  <a:pt x="4062" y="1463"/>
                </a:lnTo>
                <a:lnTo>
                  <a:pt x="4042" y="1494"/>
                </a:lnTo>
                <a:lnTo>
                  <a:pt x="4025" y="1530"/>
                </a:lnTo>
                <a:lnTo>
                  <a:pt x="4021" y="1543"/>
                </a:lnTo>
                <a:lnTo>
                  <a:pt x="4024" y="1546"/>
                </a:lnTo>
                <a:lnTo>
                  <a:pt x="4042" y="1542"/>
                </a:lnTo>
                <a:lnTo>
                  <a:pt x="4053" y="1543"/>
                </a:lnTo>
                <a:lnTo>
                  <a:pt x="4083" y="1545"/>
                </a:lnTo>
                <a:lnTo>
                  <a:pt x="4106" y="1531"/>
                </a:lnTo>
                <a:lnTo>
                  <a:pt x="4114" y="1523"/>
                </a:lnTo>
                <a:lnTo>
                  <a:pt x="4131" y="1507"/>
                </a:lnTo>
                <a:close/>
                <a:moveTo>
                  <a:pt x="3051" y="1455"/>
                </a:moveTo>
                <a:lnTo>
                  <a:pt x="3048" y="1463"/>
                </a:lnTo>
                <a:lnTo>
                  <a:pt x="3054" y="1461"/>
                </a:lnTo>
                <a:lnTo>
                  <a:pt x="3059" y="1458"/>
                </a:lnTo>
                <a:lnTo>
                  <a:pt x="3060" y="1456"/>
                </a:lnTo>
                <a:lnTo>
                  <a:pt x="3060" y="1451"/>
                </a:lnTo>
                <a:lnTo>
                  <a:pt x="3051" y="1449"/>
                </a:lnTo>
                <a:lnTo>
                  <a:pt x="3051" y="1455"/>
                </a:lnTo>
                <a:close/>
                <a:moveTo>
                  <a:pt x="2988" y="1465"/>
                </a:moveTo>
                <a:lnTo>
                  <a:pt x="2978" y="1455"/>
                </a:lnTo>
                <a:lnTo>
                  <a:pt x="2964" y="1459"/>
                </a:lnTo>
                <a:lnTo>
                  <a:pt x="2953" y="1466"/>
                </a:lnTo>
                <a:lnTo>
                  <a:pt x="2940" y="1470"/>
                </a:lnTo>
                <a:lnTo>
                  <a:pt x="2928" y="1469"/>
                </a:lnTo>
                <a:lnTo>
                  <a:pt x="2916" y="1465"/>
                </a:lnTo>
                <a:lnTo>
                  <a:pt x="2903" y="1481"/>
                </a:lnTo>
                <a:lnTo>
                  <a:pt x="2899" y="1488"/>
                </a:lnTo>
                <a:lnTo>
                  <a:pt x="2898" y="1499"/>
                </a:lnTo>
                <a:lnTo>
                  <a:pt x="2900" y="1499"/>
                </a:lnTo>
                <a:lnTo>
                  <a:pt x="2912" y="1491"/>
                </a:lnTo>
                <a:lnTo>
                  <a:pt x="2922" y="1489"/>
                </a:lnTo>
                <a:lnTo>
                  <a:pt x="2928" y="1488"/>
                </a:lnTo>
                <a:lnTo>
                  <a:pt x="2934" y="1491"/>
                </a:lnTo>
                <a:lnTo>
                  <a:pt x="2947" y="1492"/>
                </a:lnTo>
                <a:lnTo>
                  <a:pt x="2962" y="1496"/>
                </a:lnTo>
                <a:lnTo>
                  <a:pt x="2967" y="1487"/>
                </a:lnTo>
                <a:lnTo>
                  <a:pt x="2973" y="1480"/>
                </a:lnTo>
                <a:lnTo>
                  <a:pt x="2984" y="1475"/>
                </a:lnTo>
                <a:lnTo>
                  <a:pt x="2996" y="1473"/>
                </a:lnTo>
                <a:lnTo>
                  <a:pt x="2996" y="1471"/>
                </a:lnTo>
                <a:lnTo>
                  <a:pt x="2995" y="1465"/>
                </a:lnTo>
                <a:lnTo>
                  <a:pt x="2988" y="1465"/>
                </a:lnTo>
                <a:close/>
                <a:moveTo>
                  <a:pt x="3266" y="1479"/>
                </a:moveTo>
                <a:lnTo>
                  <a:pt x="3262" y="1480"/>
                </a:lnTo>
                <a:lnTo>
                  <a:pt x="3261" y="1483"/>
                </a:lnTo>
                <a:lnTo>
                  <a:pt x="3259" y="1492"/>
                </a:lnTo>
                <a:lnTo>
                  <a:pt x="3270" y="1505"/>
                </a:lnTo>
                <a:lnTo>
                  <a:pt x="3276" y="1506"/>
                </a:lnTo>
                <a:lnTo>
                  <a:pt x="3282" y="1496"/>
                </a:lnTo>
                <a:lnTo>
                  <a:pt x="3283" y="1489"/>
                </a:lnTo>
                <a:lnTo>
                  <a:pt x="3281" y="1482"/>
                </a:lnTo>
                <a:lnTo>
                  <a:pt x="3266" y="1479"/>
                </a:lnTo>
                <a:close/>
                <a:moveTo>
                  <a:pt x="1922" y="1524"/>
                </a:moveTo>
                <a:lnTo>
                  <a:pt x="1913" y="1517"/>
                </a:lnTo>
                <a:lnTo>
                  <a:pt x="1903" y="1513"/>
                </a:lnTo>
                <a:lnTo>
                  <a:pt x="1889" y="1508"/>
                </a:lnTo>
                <a:lnTo>
                  <a:pt x="1886" y="1508"/>
                </a:lnTo>
                <a:lnTo>
                  <a:pt x="1870" y="1520"/>
                </a:lnTo>
                <a:lnTo>
                  <a:pt x="1863" y="1522"/>
                </a:lnTo>
                <a:lnTo>
                  <a:pt x="1854" y="1521"/>
                </a:lnTo>
                <a:lnTo>
                  <a:pt x="1834" y="1514"/>
                </a:lnTo>
                <a:lnTo>
                  <a:pt x="1823" y="1513"/>
                </a:lnTo>
                <a:lnTo>
                  <a:pt x="1820" y="1514"/>
                </a:lnTo>
                <a:lnTo>
                  <a:pt x="1819" y="1520"/>
                </a:lnTo>
                <a:lnTo>
                  <a:pt x="1820" y="1525"/>
                </a:lnTo>
                <a:lnTo>
                  <a:pt x="1822" y="1530"/>
                </a:lnTo>
                <a:lnTo>
                  <a:pt x="1828" y="1539"/>
                </a:lnTo>
                <a:lnTo>
                  <a:pt x="1832" y="1542"/>
                </a:lnTo>
                <a:lnTo>
                  <a:pt x="1843" y="1544"/>
                </a:lnTo>
                <a:lnTo>
                  <a:pt x="1853" y="1548"/>
                </a:lnTo>
                <a:lnTo>
                  <a:pt x="1863" y="1555"/>
                </a:lnTo>
                <a:lnTo>
                  <a:pt x="1873" y="1563"/>
                </a:lnTo>
                <a:lnTo>
                  <a:pt x="1877" y="1569"/>
                </a:lnTo>
                <a:lnTo>
                  <a:pt x="1880" y="1576"/>
                </a:lnTo>
                <a:lnTo>
                  <a:pt x="1879" y="1584"/>
                </a:lnTo>
                <a:lnTo>
                  <a:pt x="1874" y="1590"/>
                </a:lnTo>
                <a:lnTo>
                  <a:pt x="1879" y="1592"/>
                </a:lnTo>
                <a:lnTo>
                  <a:pt x="1884" y="1591"/>
                </a:lnTo>
                <a:lnTo>
                  <a:pt x="1887" y="1589"/>
                </a:lnTo>
                <a:lnTo>
                  <a:pt x="1888" y="1587"/>
                </a:lnTo>
                <a:lnTo>
                  <a:pt x="1890" y="1583"/>
                </a:lnTo>
                <a:lnTo>
                  <a:pt x="1895" y="1573"/>
                </a:lnTo>
                <a:lnTo>
                  <a:pt x="1899" y="1567"/>
                </a:lnTo>
                <a:lnTo>
                  <a:pt x="1921" y="1557"/>
                </a:lnTo>
                <a:lnTo>
                  <a:pt x="1931" y="1550"/>
                </a:lnTo>
                <a:lnTo>
                  <a:pt x="1935" y="1545"/>
                </a:lnTo>
                <a:lnTo>
                  <a:pt x="1934" y="1541"/>
                </a:lnTo>
                <a:lnTo>
                  <a:pt x="1922" y="1524"/>
                </a:lnTo>
                <a:close/>
                <a:moveTo>
                  <a:pt x="2223" y="1584"/>
                </a:moveTo>
                <a:lnTo>
                  <a:pt x="2222" y="1580"/>
                </a:lnTo>
                <a:lnTo>
                  <a:pt x="2229" y="1578"/>
                </a:lnTo>
                <a:lnTo>
                  <a:pt x="2237" y="1577"/>
                </a:lnTo>
                <a:lnTo>
                  <a:pt x="2240" y="1578"/>
                </a:lnTo>
                <a:lnTo>
                  <a:pt x="2243" y="1581"/>
                </a:lnTo>
                <a:lnTo>
                  <a:pt x="2246" y="1582"/>
                </a:lnTo>
                <a:lnTo>
                  <a:pt x="2253" y="1580"/>
                </a:lnTo>
                <a:lnTo>
                  <a:pt x="2256" y="1577"/>
                </a:lnTo>
                <a:lnTo>
                  <a:pt x="2259" y="1573"/>
                </a:lnTo>
                <a:lnTo>
                  <a:pt x="2256" y="1569"/>
                </a:lnTo>
                <a:lnTo>
                  <a:pt x="2253" y="1566"/>
                </a:lnTo>
                <a:lnTo>
                  <a:pt x="2251" y="1562"/>
                </a:lnTo>
                <a:lnTo>
                  <a:pt x="2252" y="1551"/>
                </a:lnTo>
                <a:lnTo>
                  <a:pt x="2248" y="1538"/>
                </a:lnTo>
                <a:lnTo>
                  <a:pt x="2242" y="1534"/>
                </a:lnTo>
                <a:lnTo>
                  <a:pt x="2235" y="1533"/>
                </a:lnTo>
                <a:lnTo>
                  <a:pt x="2230" y="1534"/>
                </a:lnTo>
                <a:lnTo>
                  <a:pt x="2225" y="1537"/>
                </a:lnTo>
                <a:lnTo>
                  <a:pt x="2221" y="1546"/>
                </a:lnTo>
                <a:lnTo>
                  <a:pt x="2219" y="1544"/>
                </a:lnTo>
                <a:lnTo>
                  <a:pt x="2218" y="1536"/>
                </a:lnTo>
                <a:lnTo>
                  <a:pt x="2213" y="1532"/>
                </a:lnTo>
                <a:lnTo>
                  <a:pt x="2207" y="1531"/>
                </a:lnTo>
                <a:lnTo>
                  <a:pt x="2201" y="1531"/>
                </a:lnTo>
                <a:lnTo>
                  <a:pt x="2196" y="1533"/>
                </a:lnTo>
                <a:lnTo>
                  <a:pt x="2185" y="1539"/>
                </a:lnTo>
                <a:lnTo>
                  <a:pt x="2181" y="1540"/>
                </a:lnTo>
                <a:lnTo>
                  <a:pt x="2177" y="1536"/>
                </a:lnTo>
                <a:lnTo>
                  <a:pt x="2173" y="1530"/>
                </a:lnTo>
                <a:lnTo>
                  <a:pt x="2169" y="1517"/>
                </a:lnTo>
                <a:lnTo>
                  <a:pt x="2166" y="1514"/>
                </a:lnTo>
                <a:lnTo>
                  <a:pt x="2148" y="1510"/>
                </a:lnTo>
                <a:lnTo>
                  <a:pt x="2143" y="1512"/>
                </a:lnTo>
                <a:lnTo>
                  <a:pt x="2132" y="1517"/>
                </a:lnTo>
                <a:lnTo>
                  <a:pt x="2130" y="1524"/>
                </a:lnTo>
                <a:lnTo>
                  <a:pt x="2132" y="1532"/>
                </a:lnTo>
                <a:lnTo>
                  <a:pt x="2136" y="1538"/>
                </a:lnTo>
                <a:lnTo>
                  <a:pt x="2151" y="1551"/>
                </a:lnTo>
                <a:lnTo>
                  <a:pt x="2155" y="1552"/>
                </a:lnTo>
                <a:lnTo>
                  <a:pt x="2159" y="1551"/>
                </a:lnTo>
                <a:lnTo>
                  <a:pt x="2162" y="1552"/>
                </a:lnTo>
                <a:lnTo>
                  <a:pt x="2169" y="1558"/>
                </a:lnTo>
                <a:lnTo>
                  <a:pt x="2174" y="1565"/>
                </a:lnTo>
                <a:lnTo>
                  <a:pt x="2171" y="1571"/>
                </a:lnTo>
                <a:lnTo>
                  <a:pt x="2161" y="1571"/>
                </a:lnTo>
                <a:lnTo>
                  <a:pt x="2148" y="1579"/>
                </a:lnTo>
                <a:lnTo>
                  <a:pt x="2141" y="1577"/>
                </a:lnTo>
                <a:lnTo>
                  <a:pt x="2133" y="1578"/>
                </a:lnTo>
                <a:lnTo>
                  <a:pt x="2125" y="1564"/>
                </a:lnTo>
                <a:lnTo>
                  <a:pt x="2122" y="1562"/>
                </a:lnTo>
                <a:lnTo>
                  <a:pt x="2119" y="1559"/>
                </a:lnTo>
                <a:lnTo>
                  <a:pt x="2117" y="1551"/>
                </a:lnTo>
                <a:lnTo>
                  <a:pt x="2113" y="1547"/>
                </a:lnTo>
                <a:lnTo>
                  <a:pt x="2099" y="1548"/>
                </a:lnTo>
                <a:lnTo>
                  <a:pt x="2092" y="1548"/>
                </a:lnTo>
                <a:lnTo>
                  <a:pt x="2080" y="1542"/>
                </a:lnTo>
                <a:lnTo>
                  <a:pt x="2074" y="1541"/>
                </a:lnTo>
                <a:lnTo>
                  <a:pt x="2064" y="1549"/>
                </a:lnTo>
                <a:lnTo>
                  <a:pt x="2053" y="1555"/>
                </a:lnTo>
                <a:lnTo>
                  <a:pt x="2047" y="1556"/>
                </a:lnTo>
                <a:lnTo>
                  <a:pt x="2042" y="1559"/>
                </a:lnTo>
                <a:lnTo>
                  <a:pt x="2038" y="1566"/>
                </a:lnTo>
                <a:lnTo>
                  <a:pt x="2036" y="1573"/>
                </a:lnTo>
                <a:lnTo>
                  <a:pt x="2037" y="1588"/>
                </a:lnTo>
                <a:lnTo>
                  <a:pt x="2034" y="1597"/>
                </a:lnTo>
                <a:lnTo>
                  <a:pt x="2033" y="1605"/>
                </a:lnTo>
                <a:lnTo>
                  <a:pt x="2034" y="1610"/>
                </a:lnTo>
                <a:lnTo>
                  <a:pt x="2042" y="1614"/>
                </a:lnTo>
                <a:lnTo>
                  <a:pt x="2050" y="1618"/>
                </a:lnTo>
                <a:lnTo>
                  <a:pt x="2059" y="1620"/>
                </a:lnTo>
                <a:lnTo>
                  <a:pt x="2069" y="1617"/>
                </a:lnTo>
                <a:lnTo>
                  <a:pt x="2074" y="1613"/>
                </a:lnTo>
                <a:lnTo>
                  <a:pt x="2079" y="1612"/>
                </a:lnTo>
                <a:lnTo>
                  <a:pt x="2085" y="1613"/>
                </a:lnTo>
                <a:lnTo>
                  <a:pt x="2090" y="1613"/>
                </a:lnTo>
                <a:lnTo>
                  <a:pt x="2102" y="1610"/>
                </a:lnTo>
                <a:lnTo>
                  <a:pt x="2124" y="1600"/>
                </a:lnTo>
                <a:lnTo>
                  <a:pt x="2130" y="1600"/>
                </a:lnTo>
                <a:lnTo>
                  <a:pt x="2137" y="1602"/>
                </a:lnTo>
                <a:lnTo>
                  <a:pt x="2157" y="1592"/>
                </a:lnTo>
                <a:lnTo>
                  <a:pt x="2162" y="1593"/>
                </a:lnTo>
                <a:lnTo>
                  <a:pt x="2168" y="1591"/>
                </a:lnTo>
                <a:lnTo>
                  <a:pt x="2172" y="1588"/>
                </a:lnTo>
                <a:lnTo>
                  <a:pt x="2187" y="1574"/>
                </a:lnTo>
                <a:lnTo>
                  <a:pt x="2190" y="1577"/>
                </a:lnTo>
                <a:lnTo>
                  <a:pt x="2188" y="1589"/>
                </a:lnTo>
                <a:lnTo>
                  <a:pt x="2191" y="1593"/>
                </a:lnTo>
                <a:lnTo>
                  <a:pt x="2196" y="1593"/>
                </a:lnTo>
                <a:lnTo>
                  <a:pt x="2215" y="1588"/>
                </a:lnTo>
                <a:lnTo>
                  <a:pt x="2220" y="1588"/>
                </a:lnTo>
                <a:lnTo>
                  <a:pt x="2227" y="1591"/>
                </a:lnTo>
                <a:lnTo>
                  <a:pt x="2229" y="1591"/>
                </a:lnTo>
                <a:lnTo>
                  <a:pt x="2230" y="1588"/>
                </a:lnTo>
                <a:lnTo>
                  <a:pt x="2228" y="1586"/>
                </a:lnTo>
                <a:lnTo>
                  <a:pt x="2223" y="1584"/>
                </a:lnTo>
                <a:close/>
                <a:moveTo>
                  <a:pt x="3393" y="1511"/>
                </a:moveTo>
                <a:lnTo>
                  <a:pt x="3374" y="1531"/>
                </a:lnTo>
                <a:lnTo>
                  <a:pt x="3368" y="1539"/>
                </a:lnTo>
                <a:lnTo>
                  <a:pt x="3376" y="1536"/>
                </a:lnTo>
                <a:lnTo>
                  <a:pt x="3381" y="1528"/>
                </a:lnTo>
                <a:lnTo>
                  <a:pt x="3394" y="1524"/>
                </a:lnTo>
                <a:lnTo>
                  <a:pt x="3408" y="1515"/>
                </a:lnTo>
                <a:lnTo>
                  <a:pt x="3399" y="1514"/>
                </a:lnTo>
                <a:lnTo>
                  <a:pt x="3393" y="1511"/>
                </a:lnTo>
                <a:close/>
                <a:moveTo>
                  <a:pt x="2607" y="1567"/>
                </a:moveTo>
                <a:lnTo>
                  <a:pt x="2610" y="1565"/>
                </a:lnTo>
                <a:lnTo>
                  <a:pt x="2613" y="1562"/>
                </a:lnTo>
                <a:lnTo>
                  <a:pt x="2610" y="1553"/>
                </a:lnTo>
                <a:lnTo>
                  <a:pt x="2619" y="1546"/>
                </a:lnTo>
                <a:lnTo>
                  <a:pt x="2622" y="1542"/>
                </a:lnTo>
                <a:lnTo>
                  <a:pt x="2625" y="1540"/>
                </a:lnTo>
                <a:lnTo>
                  <a:pt x="2630" y="1537"/>
                </a:lnTo>
                <a:lnTo>
                  <a:pt x="2629" y="1517"/>
                </a:lnTo>
                <a:lnTo>
                  <a:pt x="2623" y="1512"/>
                </a:lnTo>
                <a:lnTo>
                  <a:pt x="2616" y="1511"/>
                </a:lnTo>
                <a:lnTo>
                  <a:pt x="2611" y="1514"/>
                </a:lnTo>
                <a:lnTo>
                  <a:pt x="2608" y="1522"/>
                </a:lnTo>
                <a:lnTo>
                  <a:pt x="2623" y="1525"/>
                </a:lnTo>
                <a:lnTo>
                  <a:pt x="2615" y="1534"/>
                </a:lnTo>
                <a:lnTo>
                  <a:pt x="2606" y="1539"/>
                </a:lnTo>
                <a:lnTo>
                  <a:pt x="2591" y="1545"/>
                </a:lnTo>
                <a:lnTo>
                  <a:pt x="2586" y="1548"/>
                </a:lnTo>
                <a:lnTo>
                  <a:pt x="2582" y="1552"/>
                </a:lnTo>
                <a:lnTo>
                  <a:pt x="2578" y="1557"/>
                </a:lnTo>
                <a:lnTo>
                  <a:pt x="2576" y="1562"/>
                </a:lnTo>
                <a:lnTo>
                  <a:pt x="2573" y="1566"/>
                </a:lnTo>
                <a:lnTo>
                  <a:pt x="2563" y="1569"/>
                </a:lnTo>
                <a:lnTo>
                  <a:pt x="2557" y="1568"/>
                </a:lnTo>
                <a:lnTo>
                  <a:pt x="2540" y="1555"/>
                </a:lnTo>
                <a:lnTo>
                  <a:pt x="2535" y="1552"/>
                </a:lnTo>
                <a:lnTo>
                  <a:pt x="2530" y="1550"/>
                </a:lnTo>
                <a:lnTo>
                  <a:pt x="2525" y="1553"/>
                </a:lnTo>
                <a:lnTo>
                  <a:pt x="2520" y="1554"/>
                </a:lnTo>
                <a:lnTo>
                  <a:pt x="2508" y="1556"/>
                </a:lnTo>
                <a:lnTo>
                  <a:pt x="2502" y="1556"/>
                </a:lnTo>
                <a:lnTo>
                  <a:pt x="2495" y="1558"/>
                </a:lnTo>
                <a:lnTo>
                  <a:pt x="2489" y="1563"/>
                </a:lnTo>
                <a:lnTo>
                  <a:pt x="2484" y="1564"/>
                </a:lnTo>
                <a:lnTo>
                  <a:pt x="2479" y="1563"/>
                </a:lnTo>
                <a:lnTo>
                  <a:pt x="2473" y="1561"/>
                </a:lnTo>
                <a:lnTo>
                  <a:pt x="2464" y="1553"/>
                </a:lnTo>
                <a:lnTo>
                  <a:pt x="2450" y="1547"/>
                </a:lnTo>
                <a:lnTo>
                  <a:pt x="2440" y="1541"/>
                </a:lnTo>
                <a:lnTo>
                  <a:pt x="2428" y="1537"/>
                </a:lnTo>
                <a:lnTo>
                  <a:pt x="2415" y="1536"/>
                </a:lnTo>
                <a:lnTo>
                  <a:pt x="2411" y="1535"/>
                </a:lnTo>
                <a:lnTo>
                  <a:pt x="2403" y="1527"/>
                </a:lnTo>
                <a:lnTo>
                  <a:pt x="2397" y="1529"/>
                </a:lnTo>
                <a:lnTo>
                  <a:pt x="2391" y="1530"/>
                </a:lnTo>
                <a:lnTo>
                  <a:pt x="2385" y="1528"/>
                </a:lnTo>
                <a:lnTo>
                  <a:pt x="2378" y="1529"/>
                </a:lnTo>
                <a:lnTo>
                  <a:pt x="2367" y="1533"/>
                </a:lnTo>
                <a:lnTo>
                  <a:pt x="2354" y="1542"/>
                </a:lnTo>
                <a:lnTo>
                  <a:pt x="2340" y="1548"/>
                </a:lnTo>
                <a:lnTo>
                  <a:pt x="2335" y="1549"/>
                </a:lnTo>
                <a:lnTo>
                  <a:pt x="2331" y="1547"/>
                </a:lnTo>
                <a:lnTo>
                  <a:pt x="2330" y="1552"/>
                </a:lnTo>
                <a:lnTo>
                  <a:pt x="2328" y="1558"/>
                </a:lnTo>
                <a:lnTo>
                  <a:pt x="2325" y="1563"/>
                </a:lnTo>
                <a:lnTo>
                  <a:pt x="2323" y="1568"/>
                </a:lnTo>
                <a:lnTo>
                  <a:pt x="2323" y="1576"/>
                </a:lnTo>
                <a:lnTo>
                  <a:pt x="2326" y="1583"/>
                </a:lnTo>
                <a:lnTo>
                  <a:pt x="2329" y="1588"/>
                </a:lnTo>
                <a:lnTo>
                  <a:pt x="2331" y="1593"/>
                </a:lnTo>
                <a:lnTo>
                  <a:pt x="2341" y="1588"/>
                </a:lnTo>
                <a:lnTo>
                  <a:pt x="2353" y="1585"/>
                </a:lnTo>
                <a:lnTo>
                  <a:pt x="2371" y="1589"/>
                </a:lnTo>
                <a:lnTo>
                  <a:pt x="2393" y="1587"/>
                </a:lnTo>
                <a:lnTo>
                  <a:pt x="2414" y="1592"/>
                </a:lnTo>
                <a:lnTo>
                  <a:pt x="2433" y="1602"/>
                </a:lnTo>
                <a:lnTo>
                  <a:pt x="2438" y="1603"/>
                </a:lnTo>
                <a:lnTo>
                  <a:pt x="2443" y="1602"/>
                </a:lnTo>
                <a:lnTo>
                  <a:pt x="2448" y="1598"/>
                </a:lnTo>
                <a:lnTo>
                  <a:pt x="2453" y="1597"/>
                </a:lnTo>
                <a:lnTo>
                  <a:pt x="2466" y="1600"/>
                </a:lnTo>
                <a:lnTo>
                  <a:pt x="2475" y="1589"/>
                </a:lnTo>
                <a:lnTo>
                  <a:pt x="2483" y="1588"/>
                </a:lnTo>
                <a:lnTo>
                  <a:pt x="2491" y="1589"/>
                </a:lnTo>
                <a:lnTo>
                  <a:pt x="2494" y="1593"/>
                </a:lnTo>
                <a:lnTo>
                  <a:pt x="2496" y="1598"/>
                </a:lnTo>
                <a:lnTo>
                  <a:pt x="2505" y="1595"/>
                </a:lnTo>
                <a:lnTo>
                  <a:pt x="2515" y="1594"/>
                </a:lnTo>
                <a:lnTo>
                  <a:pt x="2540" y="1581"/>
                </a:lnTo>
                <a:lnTo>
                  <a:pt x="2549" y="1580"/>
                </a:lnTo>
                <a:lnTo>
                  <a:pt x="2562" y="1581"/>
                </a:lnTo>
                <a:lnTo>
                  <a:pt x="2571" y="1580"/>
                </a:lnTo>
                <a:lnTo>
                  <a:pt x="2576" y="1579"/>
                </a:lnTo>
                <a:lnTo>
                  <a:pt x="2584" y="1574"/>
                </a:lnTo>
                <a:lnTo>
                  <a:pt x="2592" y="1571"/>
                </a:lnTo>
                <a:lnTo>
                  <a:pt x="2607" y="1567"/>
                </a:lnTo>
                <a:close/>
                <a:moveTo>
                  <a:pt x="3106" y="1516"/>
                </a:moveTo>
                <a:lnTo>
                  <a:pt x="3090" y="1511"/>
                </a:lnTo>
                <a:lnTo>
                  <a:pt x="3086" y="1514"/>
                </a:lnTo>
                <a:lnTo>
                  <a:pt x="3089" y="1522"/>
                </a:lnTo>
                <a:lnTo>
                  <a:pt x="3107" y="1529"/>
                </a:lnTo>
                <a:lnTo>
                  <a:pt x="3117" y="1520"/>
                </a:lnTo>
                <a:lnTo>
                  <a:pt x="3115" y="1515"/>
                </a:lnTo>
                <a:lnTo>
                  <a:pt x="3106" y="1516"/>
                </a:lnTo>
                <a:close/>
                <a:moveTo>
                  <a:pt x="2813" y="1520"/>
                </a:moveTo>
                <a:lnTo>
                  <a:pt x="2797" y="1518"/>
                </a:lnTo>
                <a:lnTo>
                  <a:pt x="2790" y="1520"/>
                </a:lnTo>
                <a:lnTo>
                  <a:pt x="2782" y="1523"/>
                </a:lnTo>
                <a:lnTo>
                  <a:pt x="2781" y="1516"/>
                </a:lnTo>
                <a:lnTo>
                  <a:pt x="2774" y="1515"/>
                </a:lnTo>
                <a:lnTo>
                  <a:pt x="2767" y="1521"/>
                </a:lnTo>
                <a:lnTo>
                  <a:pt x="2763" y="1529"/>
                </a:lnTo>
                <a:lnTo>
                  <a:pt x="2765" y="1533"/>
                </a:lnTo>
                <a:lnTo>
                  <a:pt x="2758" y="1543"/>
                </a:lnTo>
                <a:lnTo>
                  <a:pt x="2760" y="1546"/>
                </a:lnTo>
                <a:lnTo>
                  <a:pt x="2766" y="1549"/>
                </a:lnTo>
                <a:lnTo>
                  <a:pt x="2828" y="1539"/>
                </a:lnTo>
                <a:lnTo>
                  <a:pt x="2831" y="1537"/>
                </a:lnTo>
                <a:lnTo>
                  <a:pt x="2832" y="1524"/>
                </a:lnTo>
                <a:lnTo>
                  <a:pt x="2825" y="1521"/>
                </a:lnTo>
                <a:lnTo>
                  <a:pt x="2813" y="1520"/>
                </a:lnTo>
                <a:close/>
                <a:moveTo>
                  <a:pt x="2258" y="1516"/>
                </a:moveTo>
                <a:lnTo>
                  <a:pt x="2253" y="1518"/>
                </a:lnTo>
                <a:lnTo>
                  <a:pt x="2252" y="1523"/>
                </a:lnTo>
                <a:lnTo>
                  <a:pt x="2252" y="1527"/>
                </a:lnTo>
                <a:lnTo>
                  <a:pt x="2256" y="1527"/>
                </a:lnTo>
                <a:lnTo>
                  <a:pt x="2260" y="1526"/>
                </a:lnTo>
                <a:lnTo>
                  <a:pt x="2262" y="1523"/>
                </a:lnTo>
                <a:lnTo>
                  <a:pt x="2262" y="1521"/>
                </a:lnTo>
                <a:lnTo>
                  <a:pt x="2259" y="1516"/>
                </a:lnTo>
                <a:lnTo>
                  <a:pt x="2258" y="1516"/>
                </a:lnTo>
                <a:close/>
                <a:moveTo>
                  <a:pt x="2110" y="1541"/>
                </a:moveTo>
                <a:lnTo>
                  <a:pt x="2112" y="1541"/>
                </a:lnTo>
                <a:lnTo>
                  <a:pt x="2124" y="1522"/>
                </a:lnTo>
                <a:lnTo>
                  <a:pt x="2124" y="1517"/>
                </a:lnTo>
                <a:lnTo>
                  <a:pt x="2113" y="1517"/>
                </a:lnTo>
                <a:lnTo>
                  <a:pt x="2106" y="1521"/>
                </a:lnTo>
                <a:lnTo>
                  <a:pt x="2105" y="1527"/>
                </a:lnTo>
                <a:lnTo>
                  <a:pt x="2107" y="1535"/>
                </a:lnTo>
                <a:lnTo>
                  <a:pt x="2105" y="1539"/>
                </a:lnTo>
                <a:lnTo>
                  <a:pt x="2110" y="1541"/>
                </a:lnTo>
                <a:close/>
                <a:moveTo>
                  <a:pt x="4128" y="1520"/>
                </a:moveTo>
                <a:lnTo>
                  <a:pt x="4120" y="1523"/>
                </a:lnTo>
                <a:lnTo>
                  <a:pt x="4114" y="1530"/>
                </a:lnTo>
                <a:lnTo>
                  <a:pt x="4109" y="1535"/>
                </a:lnTo>
                <a:lnTo>
                  <a:pt x="4109" y="1537"/>
                </a:lnTo>
                <a:lnTo>
                  <a:pt x="4111" y="1541"/>
                </a:lnTo>
                <a:lnTo>
                  <a:pt x="4135" y="1545"/>
                </a:lnTo>
                <a:lnTo>
                  <a:pt x="4140" y="1543"/>
                </a:lnTo>
                <a:lnTo>
                  <a:pt x="4141" y="1538"/>
                </a:lnTo>
                <a:lnTo>
                  <a:pt x="4131" y="1520"/>
                </a:lnTo>
                <a:lnTo>
                  <a:pt x="4128" y="1520"/>
                </a:lnTo>
                <a:close/>
                <a:moveTo>
                  <a:pt x="2680" y="1562"/>
                </a:moveTo>
                <a:lnTo>
                  <a:pt x="2683" y="1560"/>
                </a:lnTo>
                <a:lnTo>
                  <a:pt x="2684" y="1558"/>
                </a:lnTo>
                <a:lnTo>
                  <a:pt x="2684" y="1555"/>
                </a:lnTo>
                <a:lnTo>
                  <a:pt x="2685" y="1553"/>
                </a:lnTo>
                <a:lnTo>
                  <a:pt x="2689" y="1547"/>
                </a:lnTo>
                <a:lnTo>
                  <a:pt x="2695" y="1547"/>
                </a:lnTo>
                <a:lnTo>
                  <a:pt x="2704" y="1534"/>
                </a:lnTo>
                <a:lnTo>
                  <a:pt x="2718" y="1531"/>
                </a:lnTo>
                <a:lnTo>
                  <a:pt x="2715" y="1527"/>
                </a:lnTo>
                <a:lnTo>
                  <a:pt x="2711" y="1525"/>
                </a:lnTo>
                <a:lnTo>
                  <a:pt x="2704" y="1522"/>
                </a:lnTo>
                <a:lnTo>
                  <a:pt x="2687" y="1533"/>
                </a:lnTo>
                <a:lnTo>
                  <a:pt x="2684" y="1533"/>
                </a:lnTo>
                <a:lnTo>
                  <a:pt x="2681" y="1530"/>
                </a:lnTo>
                <a:lnTo>
                  <a:pt x="2674" y="1530"/>
                </a:lnTo>
                <a:lnTo>
                  <a:pt x="2666" y="1532"/>
                </a:lnTo>
                <a:lnTo>
                  <a:pt x="2667" y="1534"/>
                </a:lnTo>
                <a:lnTo>
                  <a:pt x="2669" y="1535"/>
                </a:lnTo>
                <a:lnTo>
                  <a:pt x="2674" y="1536"/>
                </a:lnTo>
                <a:lnTo>
                  <a:pt x="2672" y="1540"/>
                </a:lnTo>
                <a:lnTo>
                  <a:pt x="2659" y="1549"/>
                </a:lnTo>
                <a:lnTo>
                  <a:pt x="2649" y="1558"/>
                </a:lnTo>
                <a:lnTo>
                  <a:pt x="2652" y="1559"/>
                </a:lnTo>
                <a:lnTo>
                  <a:pt x="2659" y="1559"/>
                </a:lnTo>
                <a:lnTo>
                  <a:pt x="2666" y="1564"/>
                </a:lnTo>
                <a:lnTo>
                  <a:pt x="2668" y="1563"/>
                </a:lnTo>
                <a:lnTo>
                  <a:pt x="2674" y="1559"/>
                </a:lnTo>
                <a:lnTo>
                  <a:pt x="2680" y="1562"/>
                </a:lnTo>
                <a:close/>
                <a:moveTo>
                  <a:pt x="2725" y="1549"/>
                </a:moveTo>
                <a:lnTo>
                  <a:pt x="2729" y="1561"/>
                </a:lnTo>
                <a:lnTo>
                  <a:pt x="2736" y="1558"/>
                </a:lnTo>
                <a:lnTo>
                  <a:pt x="2740" y="1555"/>
                </a:lnTo>
                <a:lnTo>
                  <a:pt x="2745" y="1544"/>
                </a:lnTo>
                <a:lnTo>
                  <a:pt x="2751" y="1537"/>
                </a:lnTo>
                <a:lnTo>
                  <a:pt x="2753" y="1526"/>
                </a:lnTo>
                <a:lnTo>
                  <a:pt x="2752" y="1524"/>
                </a:lnTo>
                <a:lnTo>
                  <a:pt x="2750" y="1523"/>
                </a:lnTo>
                <a:lnTo>
                  <a:pt x="2748" y="1523"/>
                </a:lnTo>
                <a:lnTo>
                  <a:pt x="2734" y="1541"/>
                </a:lnTo>
                <a:lnTo>
                  <a:pt x="2733" y="1540"/>
                </a:lnTo>
                <a:lnTo>
                  <a:pt x="2731" y="1536"/>
                </a:lnTo>
                <a:lnTo>
                  <a:pt x="2726" y="1536"/>
                </a:lnTo>
                <a:lnTo>
                  <a:pt x="2721" y="1540"/>
                </a:lnTo>
                <a:lnTo>
                  <a:pt x="2717" y="1550"/>
                </a:lnTo>
                <a:lnTo>
                  <a:pt x="2725" y="1549"/>
                </a:lnTo>
                <a:close/>
                <a:moveTo>
                  <a:pt x="2034" y="1543"/>
                </a:moveTo>
                <a:lnTo>
                  <a:pt x="2033" y="1538"/>
                </a:lnTo>
                <a:lnTo>
                  <a:pt x="2030" y="1534"/>
                </a:lnTo>
                <a:lnTo>
                  <a:pt x="2025" y="1532"/>
                </a:lnTo>
                <a:lnTo>
                  <a:pt x="2003" y="1524"/>
                </a:lnTo>
                <a:lnTo>
                  <a:pt x="1993" y="1527"/>
                </a:lnTo>
                <a:lnTo>
                  <a:pt x="1985" y="1533"/>
                </a:lnTo>
                <a:lnTo>
                  <a:pt x="1969" y="1548"/>
                </a:lnTo>
                <a:lnTo>
                  <a:pt x="1970" y="1567"/>
                </a:lnTo>
                <a:lnTo>
                  <a:pt x="1968" y="1581"/>
                </a:lnTo>
                <a:lnTo>
                  <a:pt x="1964" y="1583"/>
                </a:lnTo>
                <a:lnTo>
                  <a:pt x="1953" y="1583"/>
                </a:lnTo>
                <a:lnTo>
                  <a:pt x="1949" y="1581"/>
                </a:lnTo>
                <a:lnTo>
                  <a:pt x="1948" y="1586"/>
                </a:lnTo>
                <a:lnTo>
                  <a:pt x="1949" y="1590"/>
                </a:lnTo>
                <a:lnTo>
                  <a:pt x="1963" y="1595"/>
                </a:lnTo>
                <a:lnTo>
                  <a:pt x="1983" y="1599"/>
                </a:lnTo>
                <a:lnTo>
                  <a:pt x="1987" y="1598"/>
                </a:lnTo>
                <a:lnTo>
                  <a:pt x="1995" y="1602"/>
                </a:lnTo>
                <a:lnTo>
                  <a:pt x="2015" y="1596"/>
                </a:lnTo>
                <a:lnTo>
                  <a:pt x="2013" y="1593"/>
                </a:lnTo>
                <a:lnTo>
                  <a:pt x="2009" y="1589"/>
                </a:lnTo>
                <a:lnTo>
                  <a:pt x="2022" y="1567"/>
                </a:lnTo>
                <a:lnTo>
                  <a:pt x="2034" y="1543"/>
                </a:lnTo>
                <a:close/>
                <a:moveTo>
                  <a:pt x="2659" y="1540"/>
                </a:moveTo>
                <a:lnTo>
                  <a:pt x="2661" y="1530"/>
                </a:lnTo>
                <a:lnTo>
                  <a:pt x="2650" y="1527"/>
                </a:lnTo>
                <a:lnTo>
                  <a:pt x="2642" y="1529"/>
                </a:lnTo>
                <a:lnTo>
                  <a:pt x="2640" y="1531"/>
                </a:lnTo>
                <a:lnTo>
                  <a:pt x="2632" y="1538"/>
                </a:lnTo>
                <a:lnTo>
                  <a:pt x="2631" y="1544"/>
                </a:lnTo>
                <a:lnTo>
                  <a:pt x="2657" y="1544"/>
                </a:lnTo>
                <a:lnTo>
                  <a:pt x="2659" y="1540"/>
                </a:lnTo>
                <a:close/>
                <a:moveTo>
                  <a:pt x="2298" y="1565"/>
                </a:moveTo>
                <a:lnTo>
                  <a:pt x="2300" y="1561"/>
                </a:lnTo>
                <a:lnTo>
                  <a:pt x="2301" y="1557"/>
                </a:lnTo>
                <a:lnTo>
                  <a:pt x="2300" y="1553"/>
                </a:lnTo>
                <a:lnTo>
                  <a:pt x="2296" y="1553"/>
                </a:lnTo>
                <a:lnTo>
                  <a:pt x="2294" y="1552"/>
                </a:lnTo>
                <a:lnTo>
                  <a:pt x="2293" y="1550"/>
                </a:lnTo>
                <a:lnTo>
                  <a:pt x="2291" y="1548"/>
                </a:lnTo>
                <a:lnTo>
                  <a:pt x="2289" y="1550"/>
                </a:lnTo>
                <a:lnTo>
                  <a:pt x="2288" y="1559"/>
                </a:lnTo>
                <a:lnTo>
                  <a:pt x="2284" y="1564"/>
                </a:lnTo>
                <a:lnTo>
                  <a:pt x="2285" y="1571"/>
                </a:lnTo>
                <a:lnTo>
                  <a:pt x="2283" y="1580"/>
                </a:lnTo>
                <a:lnTo>
                  <a:pt x="2287" y="1582"/>
                </a:lnTo>
                <a:lnTo>
                  <a:pt x="2290" y="1581"/>
                </a:lnTo>
                <a:lnTo>
                  <a:pt x="2289" y="1573"/>
                </a:lnTo>
                <a:lnTo>
                  <a:pt x="2293" y="1569"/>
                </a:lnTo>
                <a:lnTo>
                  <a:pt x="2298" y="1565"/>
                </a:lnTo>
                <a:close/>
                <a:moveTo>
                  <a:pt x="2629" y="1550"/>
                </a:moveTo>
                <a:lnTo>
                  <a:pt x="2622" y="1555"/>
                </a:lnTo>
                <a:lnTo>
                  <a:pt x="2619" y="1558"/>
                </a:lnTo>
                <a:lnTo>
                  <a:pt x="2617" y="1564"/>
                </a:lnTo>
                <a:lnTo>
                  <a:pt x="2622" y="1566"/>
                </a:lnTo>
                <a:lnTo>
                  <a:pt x="2626" y="1560"/>
                </a:lnTo>
                <a:lnTo>
                  <a:pt x="2631" y="1555"/>
                </a:lnTo>
                <a:lnTo>
                  <a:pt x="2643" y="1553"/>
                </a:lnTo>
                <a:lnTo>
                  <a:pt x="2641" y="1551"/>
                </a:lnTo>
                <a:lnTo>
                  <a:pt x="2637" y="1549"/>
                </a:lnTo>
                <a:lnTo>
                  <a:pt x="2629" y="1550"/>
                </a:lnTo>
                <a:close/>
                <a:moveTo>
                  <a:pt x="1918" y="1574"/>
                </a:moveTo>
                <a:lnTo>
                  <a:pt x="1912" y="1578"/>
                </a:lnTo>
                <a:lnTo>
                  <a:pt x="1913" y="1581"/>
                </a:lnTo>
                <a:lnTo>
                  <a:pt x="1921" y="1588"/>
                </a:lnTo>
                <a:lnTo>
                  <a:pt x="1923" y="1584"/>
                </a:lnTo>
                <a:lnTo>
                  <a:pt x="1924" y="1578"/>
                </a:lnTo>
                <a:lnTo>
                  <a:pt x="1920" y="1573"/>
                </a:lnTo>
                <a:lnTo>
                  <a:pt x="1918" y="1574"/>
                </a:lnTo>
                <a:close/>
                <a:moveTo>
                  <a:pt x="2823" y="1610"/>
                </a:moveTo>
                <a:lnTo>
                  <a:pt x="2811" y="1616"/>
                </a:lnTo>
                <a:lnTo>
                  <a:pt x="2808" y="1615"/>
                </a:lnTo>
                <a:lnTo>
                  <a:pt x="2806" y="1613"/>
                </a:lnTo>
                <a:lnTo>
                  <a:pt x="2807" y="1603"/>
                </a:lnTo>
                <a:lnTo>
                  <a:pt x="2804" y="1606"/>
                </a:lnTo>
                <a:lnTo>
                  <a:pt x="2786" y="1616"/>
                </a:lnTo>
                <a:lnTo>
                  <a:pt x="2780" y="1622"/>
                </a:lnTo>
                <a:lnTo>
                  <a:pt x="2773" y="1626"/>
                </a:lnTo>
                <a:lnTo>
                  <a:pt x="2760" y="1630"/>
                </a:lnTo>
                <a:lnTo>
                  <a:pt x="2759" y="1635"/>
                </a:lnTo>
                <a:lnTo>
                  <a:pt x="2755" y="1643"/>
                </a:lnTo>
                <a:lnTo>
                  <a:pt x="2751" y="1647"/>
                </a:lnTo>
                <a:lnTo>
                  <a:pt x="2746" y="1654"/>
                </a:lnTo>
                <a:lnTo>
                  <a:pt x="2742" y="1655"/>
                </a:lnTo>
                <a:lnTo>
                  <a:pt x="2728" y="1654"/>
                </a:lnTo>
                <a:lnTo>
                  <a:pt x="2726" y="1655"/>
                </a:lnTo>
                <a:lnTo>
                  <a:pt x="2724" y="1654"/>
                </a:lnTo>
                <a:lnTo>
                  <a:pt x="2721" y="1649"/>
                </a:lnTo>
                <a:lnTo>
                  <a:pt x="2720" y="1646"/>
                </a:lnTo>
                <a:lnTo>
                  <a:pt x="2714" y="1649"/>
                </a:lnTo>
                <a:lnTo>
                  <a:pt x="2704" y="1658"/>
                </a:lnTo>
                <a:lnTo>
                  <a:pt x="2687" y="1675"/>
                </a:lnTo>
                <a:lnTo>
                  <a:pt x="2682" y="1686"/>
                </a:lnTo>
                <a:lnTo>
                  <a:pt x="2678" y="1700"/>
                </a:lnTo>
                <a:lnTo>
                  <a:pt x="2671" y="1713"/>
                </a:lnTo>
                <a:lnTo>
                  <a:pt x="2672" y="1719"/>
                </a:lnTo>
                <a:lnTo>
                  <a:pt x="2683" y="1725"/>
                </a:lnTo>
                <a:lnTo>
                  <a:pt x="2680" y="1731"/>
                </a:lnTo>
                <a:lnTo>
                  <a:pt x="2676" y="1735"/>
                </a:lnTo>
                <a:lnTo>
                  <a:pt x="2672" y="1740"/>
                </a:lnTo>
                <a:lnTo>
                  <a:pt x="2670" y="1746"/>
                </a:lnTo>
                <a:lnTo>
                  <a:pt x="2674" y="1750"/>
                </a:lnTo>
                <a:lnTo>
                  <a:pt x="2684" y="1754"/>
                </a:lnTo>
                <a:lnTo>
                  <a:pt x="2694" y="1754"/>
                </a:lnTo>
                <a:lnTo>
                  <a:pt x="2705" y="1748"/>
                </a:lnTo>
                <a:lnTo>
                  <a:pt x="2726" y="1737"/>
                </a:lnTo>
                <a:lnTo>
                  <a:pt x="2740" y="1735"/>
                </a:lnTo>
                <a:lnTo>
                  <a:pt x="2749" y="1733"/>
                </a:lnTo>
                <a:lnTo>
                  <a:pt x="2759" y="1726"/>
                </a:lnTo>
                <a:lnTo>
                  <a:pt x="2768" y="1716"/>
                </a:lnTo>
                <a:lnTo>
                  <a:pt x="2779" y="1708"/>
                </a:lnTo>
                <a:lnTo>
                  <a:pt x="2793" y="1691"/>
                </a:lnTo>
                <a:lnTo>
                  <a:pt x="2805" y="1680"/>
                </a:lnTo>
                <a:lnTo>
                  <a:pt x="2809" y="1670"/>
                </a:lnTo>
                <a:lnTo>
                  <a:pt x="2816" y="1664"/>
                </a:lnTo>
                <a:lnTo>
                  <a:pt x="2814" y="1650"/>
                </a:lnTo>
                <a:lnTo>
                  <a:pt x="2811" y="1644"/>
                </a:lnTo>
                <a:lnTo>
                  <a:pt x="2809" y="1641"/>
                </a:lnTo>
                <a:lnTo>
                  <a:pt x="2808" y="1637"/>
                </a:lnTo>
                <a:lnTo>
                  <a:pt x="2808" y="1632"/>
                </a:lnTo>
                <a:lnTo>
                  <a:pt x="2810" y="1630"/>
                </a:lnTo>
                <a:lnTo>
                  <a:pt x="2822" y="1630"/>
                </a:lnTo>
                <a:lnTo>
                  <a:pt x="2827" y="1623"/>
                </a:lnTo>
                <a:lnTo>
                  <a:pt x="2828" y="1614"/>
                </a:lnTo>
                <a:lnTo>
                  <a:pt x="2825" y="1611"/>
                </a:lnTo>
                <a:lnTo>
                  <a:pt x="2823" y="1610"/>
                </a:lnTo>
                <a:close/>
                <a:moveTo>
                  <a:pt x="2398" y="1707"/>
                </a:moveTo>
                <a:lnTo>
                  <a:pt x="2393" y="1696"/>
                </a:lnTo>
                <a:lnTo>
                  <a:pt x="2386" y="1687"/>
                </a:lnTo>
                <a:lnTo>
                  <a:pt x="2382" y="1681"/>
                </a:lnTo>
                <a:lnTo>
                  <a:pt x="2376" y="1678"/>
                </a:lnTo>
                <a:lnTo>
                  <a:pt x="2369" y="1679"/>
                </a:lnTo>
                <a:lnTo>
                  <a:pt x="2362" y="1678"/>
                </a:lnTo>
                <a:lnTo>
                  <a:pt x="2359" y="1674"/>
                </a:lnTo>
                <a:lnTo>
                  <a:pt x="2359" y="1667"/>
                </a:lnTo>
                <a:lnTo>
                  <a:pt x="2357" y="1663"/>
                </a:lnTo>
                <a:lnTo>
                  <a:pt x="2341" y="1654"/>
                </a:lnTo>
                <a:lnTo>
                  <a:pt x="2337" y="1649"/>
                </a:lnTo>
                <a:lnTo>
                  <a:pt x="2334" y="1644"/>
                </a:lnTo>
                <a:lnTo>
                  <a:pt x="2331" y="1642"/>
                </a:lnTo>
                <a:lnTo>
                  <a:pt x="2322" y="1648"/>
                </a:lnTo>
                <a:lnTo>
                  <a:pt x="2317" y="1650"/>
                </a:lnTo>
                <a:lnTo>
                  <a:pt x="2300" y="1647"/>
                </a:lnTo>
                <a:lnTo>
                  <a:pt x="2282" y="1649"/>
                </a:lnTo>
                <a:lnTo>
                  <a:pt x="2269" y="1649"/>
                </a:lnTo>
                <a:lnTo>
                  <a:pt x="2258" y="1650"/>
                </a:lnTo>
                <a:lnTo>
                  <a:pt x="2243" y="1656"/>
                </a:lnTo>
                <a:lnTo>
                  <a:pt x="2240" y="1660"/>
                </a:lnTo>
                <a:lnTo>
                  <a:pt x="2236" y="1665"/>
                </a:lnTo>
                <a:lnTo>
                  <a:pt x="2237" y="1670"/>
                </a:lnTo>
                <a:lnTo>
                  <a:pt x="2240" y="1676"/>
                </a:lnTo>
                <a:lnTo>
                  <a:pt x="2243" y="1681"/>
                </a:lnTo>
                <a:lnTo>
                  <a:pt x="2246" y="1686"/>
                </a:lnTo>
                <a:lnTo>
                  <a:pt x="2273" y="1693"/>
                </a:lnTo>
                <a:lnTo>
                  <a:pt x="2278" y="1693"/>
                </a:lnTo>
                <a:lnTo>
                  <a:pt x="2283" y="1691"/>
                </a:lnTo>
                <a:lnTo>
                  <a:pt x="2295" y="1693"/>
                </a:lnTo>
                <a:lnTo>
                  <a:pt x="2314" y="1708"/>
                </a:lnTo>
                <a:lnTo>
                  <a:pt x="2324" y="1713"/>
                </a:lnTo>
                <a:lnTo>
                  <a:pt x="2330" y="1721"/>
                </a:lnTo>
                <a:lnTo>
                  <a:pt x="2334" y="1730"/>
                </a:lnTo>
                <a:lnTo>
                  <a:pt x="2343" y="1738"/>
                </a:lnTo>
                <a:lnTo>
                  <a:pt x="2353" y="1743"/>
                </a:lnTo>
                <a:lnTo>
                  <a:pt x="2366" y="1745"/>
                </a:lnTo>
                <a:lnTo>
                  <a:pt x="2370" y="1748"/>
                </a:lnTo>
                <a:lnTo>
                  <a:pt x="2382" y="1742"/>
                </a:lnTo>
                <a:lnTo>
                  <a:pt x="2390" y="1741"/>
                </a:lnTo>
                <a:lnTo>
                  <a:pt x="2395" y="1739"/>
                </a:lnTo>
                <a:lnTo>
                  <a:pt x="2406" y="1729"/>
                </a:lnTo>
                <a:lnTo>
                  <a:pt x="2409" y="1721"/>
                </a:lnTo>
                <a:lnTo>
                  <a:pt x="2406" y="1712"/>
                </a:lnTo>
                <a:lnTo>
                  <a:pt x="2398" y="1707"/>
                </a:lnTo>
                <a:close/>
                <a:moveTo>
                  <a:pt x="2661" y="1736"/>
                </a:moveTo>
                <a:lnTo>
                  <a:pt x="2658" y="1732"/>
                </a:lnTo>
                <a:lnTo>
                  <a:pt x="2651" y="1735"/>
                </a:lnTo>
                <a:lnTo>
                  <a:pt x="2644" y="1745"/>
                </a:lnTo>
                <a:lnTo>
                  <a:pt x="2643" y="1753"/>
                </a:lnTo>
                <a:lnTo>
                  <a:pt x="2652" y="1749"/>
                </a:lnTo>
                <a:lnTo>
                  <a:pt x="2652" y="1741"/>
                </a:lnTo>
                <a:lnTo>
                  <a:pt x="2661" y="1738"/>
                </a:lnTo>
                <a:lnTo>
                  <a:pt x="2661" y="1736"/>
                </a:lnTo>
                <a:close/>
                <a:moveTo>
                  <a:pt x="2504" y="1764"/>
                </a:moveTo>
                <a:lnTo>
                  <a:pt x="2497" y="1772"/>
                </a:lnTo>
                <a:lnTo>
                  <a:pt x="2488" y="1777"/>
                </a:lnTo>
                <a:lnTo>
                  <a:pt x="2489" y="1779"/>
                </a:lnTo>
                <a:lnTo>
                  <a:pt x="2499" y="1782"/>
                </a:lnTo>
                <a:lnTo>
                  <a:pt x="2504" y="1781"/>
                </a:lnTo>
                <a:lnTo>
                  <a:pt x="2515" y="1774"/>
                </a:lnTo>
                <a:lnTo>
                  <a:pt x="2517" y="1765"/>
                </a:lnTo>
                <a:lnTo>
                  <a:pt x="2512" y="1763"/>
                </a:lnTo>
                <a:lnTo>
                  <a:pt x="2504" y="1764"/>
                </a:lnTo>
                <a:close/>
                <a:moveTo>
                  <a:pt x="2647" y="1778"/>
                </a:moveTo>
                <a:lnTo>
                  <a:pt x="2646" y="1769"/>
                </a:lnTo>
                <a:lnTo>
                  <a:pt x="2645" y="1768"/>
                </a:lnTo>
                <a:lnTo>
                  <a:pt x="2643" y="1770"/>
                </a:lnTo>
                <a:lnTo>
                  <a:pt x="2636" y="1773"/>
                </a:lnTo>
                <a:lnTo>
                  <a:pt x="2624" y="1786"/>
                </a:lnTo>
                <a:lnTo>
                  <a:pt x="2615" y="1792"/>
                </a:lnTo>
                <a:lnTo>
                  <a:pt x="2593" y="1799"/>
                </a:lnTo>
                <a:lnTo>
                  <a:pt x="2590" y="1804"/>
                </a:lnTo>
                <a:lnTo>
                  <a:pt x="2590" y="1814"/>
                </a:lnTo>
                <a:lnTo>
                  <a:pt x="2593" y="1815"/>
                </a:lnTo>
                <a:lnTo>
                  <a:pt x="2603" y="1815"/>
                </a:lnTo>
                <a:lnTo>
                  <a:pt x="2608" y="1811"/>
                </a:lnTo>
                <a:lnTo>
                  <a:pt x="2629" y="1804"/>
                </a:lnTo>
                <a:lnTo>
                  <a:pt x="2639" y="1792"/>
                </a:lnTo>
                <a:lnTo>
                  <a:pt x="2649" y="1787"/>
                </a:lnTo>
                <a:lnTo>
                  <a:pt x="2649" y="1784"/>
                </a:lnTo>
                <a:lnTo>
                  <a:pt x="2647" y="177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8" name="Freeform 39"/>
          <p:cNvSpPr>
            <a:spLocks noEditPoints="1"/>
          </p:cNvSpPr>
          <p:nvPr/>
        </p:nvSpPr>
        <p:spPr bwMode="auto">
          <a:xfrm>
            <a:off x="8654457" y="2937288"/>
            <a:ext cx="913150" cy="1081222"/>
          </a:xfrm>
          <a:custGeom>
            <a:avLst/>
            <a:gdLst>
              <a:gd name="T0" fmla="*/ 2525 w 2636"/>
              <a:gd name="T1" fmla="*/ 2984 h 3122"/>
              <a:gd name="T2" fmla="*/ 2629 w 2636"/>
              <a:gd name="T3" fmla="*/ 805 h 3122"/>
              <a:gd name="T4" fmla="*/ 2520 w 2636"/>
              <a:gd name="T5" fmla="*/ 717 h 3122"/>
              <a:gd name="T6" fmla="*/ 2421 w 2636"/>
              <a:gd name="T7" fmla="*/ 715 h 3122"/>
              <a:gd name="T8" fmla="*/ 2231 w 2636"/>
              <a:gd name="T9" fmla="*/ 793 h 3122"/>
              <a:gd name="T10" fmla="*/ 2112 w 2636"/>
              <a:gd name="T11" fmla="*/ 863 h 3122"/>
              <a:gd name="T12" fmla="*/ 2122 w 2636"/>
              <a:gd name="T13" fmla="*/ 957 h 3122"/>
              <a:gd name="T14" fmla="*/ 1919 w 2636"/>
              <a:gd name="T15" fmla="*/ 953 h 3122"/>
              <a:gd name="T16" fmla="*/ 1814 w 2636"/>
              <a:gd name="T17" fmla="*/ 827 h 3122"/>
              <a:gd name="T18" fmla="*/ 1759 w 2636"/>
              <a:gd name="T19" fmla="*/ 1000 h 3122"/>
              <a:gd name="T20" fmla="*/ 1543 w 2636"/>
              <a:gd name="T21" fmla="*/ 963 h 3122"/>
              <a:gd name="T22" fmla="*/ 1352 w 2636"/>
              <a:gd name="T23" fmla="*/ 896 h 3122"/>
              <a:gd name="T24" fmla="*/ 1112 w 2636"/>
              <a:gd name="T25" fmla="*/ 778 h 3122"/>
              <a:gd name="T26" fmla="*/ 1062 w 2636"/>
              <a:gd name="T27" fmla="*/ 614 h 3122"/>
              <a:gd name="T28" fmla="*/ 961 w 2636"/>
              <a:gd name="T29" fmla="*/ 508 h 3122"/>
              <a:gd name="T30" fmla="*/ 845 w 2636"/>
              <a:gd name="T31" fmla="*/ 425 h 3122"/>
              <a:gd name="T32" fmla="*/ 851 w 2636"/>
              <a:gd name="T33" fmla="*/ 359 h 3122"/>
              <a:gd name="T34" fmla="*/ 810 w 2636"/>
              <a:gd name="T35" fmla="*/ 220 h 3122"/>
              <a:gd name="T36" fmla="*/ 695 w 2636"/>
              <a:gd name="T37" fmla="*/ 19 h 3122"/>
              <a:gd name="T38" fmla="*/ 598 w 2636"/>
              <a:gd name="T39" fmla="*/ 86 h 3122"/>
              <a:gd name="T40" fmla="*/ 346 w 2636"/>
              <a:gd name="T41" fmla="*/ 125 h 3122"/>
              <a:gd name="T42" fmla="*/ 391 w 2636"/>
              <a:gd name="T43" fmla="*/ 231 h 3122"/>
              <a:gd name="T44" fmla="*/ 474 w 2636"/>
              <a:gd name="T45" fmla="*/ 348 h 3122"/>
              <a:gd name="T46" fmla="*/ 469 w 2636"/>
              <a:gd name="T47" fmla="*/ 516 h 3122"/>
              <a:gd name="T48" fmla="*/ 311 w 2636"/>
              <a:gd name="T49" fmla="*/ 783 h 3122"/>
              <a:gd name="T50" fmla="*/ 101 w 2636"/>
              <a:gd name="T51" fmla="*/ 902 h 3122"/>
              <a:gd name="T52" fmla="*/ 196 w 2636"/>
              <a:gd name="T53" fmla="*/ 1078 h 3122"/>
              <a:gd name="T54" fmla="*/ 238 w 2636"/>
              <a:gd name="T55" fmla="*/ 1233 h 3122"/>
              <a:gd name="T56" fmla="*/ 57 w 2636"/>
              <a:gd name="T57" fmla="*/ 1232 h 3122"/>
              <a:gd name="T58" fmla="*/ 51 w 2636"/>
              <a:gd name="T59" fmla="*/ 1347 h 3122"/>
              <a:gd name="T60" fmla="*/ 144 w 2636"/>
              <a:gd name="T61" fmla="*/ 1431 h 3122"/>
              <a:gd name="T62" fmla="*/ 404 w 2636"/>
              <a:gd name="T63" fmla="*/ 1512 h 3122"/>
              <a:gd name="T64" fmla="*/ 438 w 2636"/>
              <a:gd name="T65" fmla="*/ 1482 h 3122"/>
              <a:gd name="T66" fmla="*/ 462 w 2636"/>
              <a:gd name="T67" fmla="*/ 1714 h 3122"/>
              <a:gd name="T68" fmla="*/ 516 w 2636"/>
              <a:gd name="T69" fmla="*/ 1917 h 3122"/>
              <a:gd name="T70" fmla="*/ 673 w 2636"/>
              <a:gd name="T71" fmla="*/ 2295 h 3122"/>
              <a:gd name="T72" fmla="*/ 871 w 2636"/>
              <a:gd name="T73" fmla="*/ 2753 h 3122"/>
              <a:gd name="T74" fmla="*/ 1007 w 2636"/>
              <a:gd name="T75" fmla="*/ 2978 h 3122"/>
              <a:gd name="T76" fmla="*/ 1187 w 2636"/>
              <a:gd name="T77" fmla="*/ 2735 h 3122"/>
              <a:gd name="T78" fmla="*/ 1231 w 2636"/>
              <a:gd name="T79" fmla="*/ 2382 h 3122"/>
              <a:gd name="T80" fmla="*/ 1283 w 2636"/>
              <a:gd name="T81" fmla="*/ 2144 h 3122"/>
              <a:gd name="T82" fmla="*/ 1550 w 2636"/>
              <a:gd name="T83" fmla="*/ 1876 h 3122"/>
              <a:gd name="T84" fmla="*/ 1736 w 2636"/>
              <a:gd name="T85" fmla="*/ 1701 h 3122"/>
              <a:gd name="T86" fmla="*/ 1875 w 2636"/>
              <a:gd name="T87" fmla="*/ 1476 h 3122"/>
              <a:gd name="T88" fmla="*/ 1936 w 2636"/>
              <a:gd name="T89" fmla="*/ 1470 h 3122"/>
              <a:gd name="T90" fmla="*/ 1938 w 2636"/>
              <a:gd name="T91" fmla="*/ 1375 h 3122"/>
              <a:gd name="T92" fmla="*/ 1857 w 2636"/>
              <a:gd name="T93" fmla="*/ 1210 h 3122"/>
              <a:gd name="T94" fmla="*/ 1874 w 2636"/>
              <a:gd name="T95" fmla="*/ 1098 h 3122"/>
              <a:gd name="T96" fmla="*/ 1868 w 2636"/>
              <a:gd name="T97" fmla="*/ 1006 h 3122"/>
              <a:gd name="T98" fmla="*/ 1955 w 2636"/>
              <a:gd name="T99" fmla="*/ 1023 h 3122"/>
              <a:gd name="T100" fmla="*/ 2200 w 2636"/>
              <a:gd name="T101" fmla="*/ 1134 h 3122"/>
              <a:gd name="T102" fmla="*/ 2186 w 2636"/>
              <a:gd name="T103" fmla="*/ 1238 h 3122"/>
              <a:gd name="T104" fmla="*/ 2188 w 2636"/>
              <a:gd name="T105" fmla="*/ 1369 h 3122"/>
              <a:gd name="T106" fmla="*/ 2272 w 2636"/>
              <a:gd name="T107" fmla="*/ 1387 h 3122"/>
              <a:gd name="T108" fmla="*/ 2336 w 2636"/>
              <a:gd name="T109" fmla="*/ 1407 h 3122"/>
              <a:gd name="T110" fmla="*/ 2389 w 2636"/>
              <a:gd name="T111" fmla="*/ 1266 h 3122"/>
              <a:gd name="T112" fmla="*/ 2460 w 2636"/>
              <a:gd name="T113" fmla="*/ 1076 h 3122"/>
              <a:gd name="T114" fmla="*/ 2593 w 2636"/>
              <a:gd name="T115" fmla="*/ 900 h 3122"/>
              <a:gd name="T116" fmla="*/ 2548 w 2636"/>
              <a:gd name="T117" fmla="*/ 3050 h 3122"/>
              <a:gd name="T118" fmla="*/ 2446 w 2636"/>
              <a:gd name="T119" fmla="*/ 2854 h 3122"/>
              <a:gd name="T120" fmla="*/ 2443 w 2636"/>
              <a:gd name="T121" fmla="*/ 2438 h 3122"/>
              <a:gd name="T122" fmla="*/ 2429 w 2636"/>
              <a:gd name="T123" fmla="*/ 2532 h 3122"/>
              <a:gd name="T124" fmla="*/ 2442 w 2636"/>
              <a:gd name="T125" fmla="*/ 2507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36" h="3122">
                <a:moveTo>
                  <a:pt x="2514" y="2984"/>
                </a:moveTo>
                <a:lnTo>
                  <a:pt x="2510" y="2985"/>
                </a:lnTo>
                <a:lnTo>
                  <a:pt x="2508" y="2990"/>
                </a:lnTo>
                <a:lnTo>
                  <a:pt x="2511" y="2995"/>
                </a:lnTo>
                <a:lnTo>
                  <a:pt x="2514" y="2999"/>
                </a:lnTo>
                <a:lnTo>
                  <a:pt x="2521" y="2999"/>
                </a:lnTo>
                <a:lnTo>
                  <a:pt x="2521" y="2997"/>
                </a:lnTo>
                <a:lnTo>
                  <a:pt x="2520" y="2992"/>
                </a:lnTo>
                <a:lnTo>
                  <a:pt x="2514" y="2984"/>
                </a:lnTo>
                <a:close/>
                <a:moveTo>
                  <a:pt x="2486" y="2949"/>
                </a:moveTo>
                <a:lnTo>
                  <a:pt x="2484" y="2951"/>
                </a:lnTo>
                <a:lnTo>
                  <a:pt x="2483" y="2957"/>
                </a:lnTo>
                <a:lnTo>
                  <a:pt x="2488" y="2963"/>
                </a:lnTo>
                <a:lnTo>
                  <a:pt x="2494" y="2964"/>
                </a:lnTo>
                <a:lnTo>
                  <a:pt x="2491" y="2960"/>
                </a:lnTo>
                <a:lnTo>
                  <a:pt x="2486" y="2949"/>
                </a:lnTo>
                <a:close/>
                <a:moveTo>
                  <a:pt x="2528" y="2963"/>
                </a:moveTo>
                <a:lnTo>
                  <a:pt x="2524" y="2962"/>
                </a:lnTo>
                <a:lnTo>
                  <a:pt x="2521" y="2968"/>
                </a:lnTo>
                <a:lnTo>
                  <a:pt x="2521" y="2975"/>
                </a:lnTo>
                <a:lnTo>
                  <a:pt x="2522" y="2978"/>
                </a:lnTo>
                <a:lnTo>
                  <a:pt x="2523" y="2981"/>
                </a:lnTo>
                <a:lnTo>
                  <a:pt x="2524" y="2984"/>
                </a:lnTo>
                <a:lnTo>
                  <a:pt x="2525" y="2984"/>
                </a:lnTo>
                <a:lnTo>
                  <a:pt x="2529" y="2980"/>
                </a:lnTo>
                <a:lnTo>
                  <a:pt x="2526" y="2969"/>
                </a:lnTo>
                <a:lnTo>
                  <a:pt x="2528" y="2963"/>
                </a:lnTo>
                <a:close/>
                <a:moveTo>
                  <a:pt x="2561" y="3069"/>
                </a:moveTo>
                <a:lnTo>
                  <a:pt x="2548" y="3074"/>
                </a:lnTo>
                <a:lnTo>
                  <a:pt x="2546" y="3079"/>
                </a:lnTo>
                <a:lnTo>
                  <a:pt x="2546" y="3093"/>
                </a:lnTo>
                <a:lnTo>
                  <a:pt x="2551" y="3095"/>
                </a:lnTo>
                <a:lnTo>
                  <a:pt x="2564" y="3122"/>
                </a:lnTo>
                <a:lnTo>
                  <a:pt x="2569" y="3113"/>
                </a:lnTo>
                <a:lnTo>
                  <a:pt x="2572" y="3098"/>
                </a:lnTo>
                <a:lnTo>
                  <a:pt x="2564" y="3072"/>
                </a:lnTo>
                <a:lnTo>
                  <a:pt x="2561" y="3069"/>
                </a:lnTo>
                <a:close/>
                <a:moveTo>
                  <a:pt x="2606" y="861"/>
                </a:moveTo>
                <a:lnTo>
                  <a:pt x="2613" y="853"/>
                </a:lnTo>
                <a:lnTo>
                  <a:pt x="2622" y="845"/>
                </a:lnTo>
                <a:lnTo>
                  <a:pt x="2627" y="840"/>
                </a:lnTo>
                <a:lnTo>
                  <a:pt x="2634" y="838"/>
                </a:lnTo>
                <a:lnTo>
                  <a:pt x="2636" y="835"/>
                </a:lnTo>
                <a:lnTo>
                  <a:pt x="2636" y="830"/>
                </a:lnTo>
                <a:lnTo>
                  <a:pt x="2634" y="825"/>
                </a:lnTo>
                <a:lnTo>
                  <a:pt x="2630" y="819"/>
                </a:lnTo>
                <a:lnTo>
                  <a:pt x="2629" y="811"/>
                </a:lnTo>
                <a:lnTo>
                  <a:pt x="2629" y="805"/>
                </a:lnTo>
                <a:lnTo>
                  <a:pt x="2625" y="803"/>
                </a:lnTo>
                <a:lnTo>
                  <a:pt x="2609" y="792"/>
                </a:lnTo>
                <a:lnTo>
                  <a:pt x="2602" y="789"/>
                </a:lnTo>
                <a:lnTo>
                  <a:pt x="2594" y="792"/>
                </a:lnTo>
                <a:lnTo>
                  <a:pt x="2580" y="789"/>
                </a:lnTo>
                <a:lnTo>
                  <a:pt x="2575" y="789"/>
                </a:lnTo>
                <a:lnTo>
                  <a:pt x="2561" y="780"/>
                </a:lnTo>
                <a:lnTo>
                  <a:pt x="2557" y="779"/>
                </a:lnTo>
                <a:lnTo>
                  <a:pt x="2542" y="785"/>
                </a:lnTo>
                <a:lnTo>
                  <a:pt x="2538" y="789"/>
                </a:lnTo>
                <a:lnTo>
                  <a:pt x="2536" y="789"/>
                </a:lnTo>
                <a:lnTo>
                  <a:pt x="2532" y="787"/>
                </a:lnTo>
                <a:lnTo>
                  <a:pt x="2528" y="784"/>
                </a:lnTo>
                <a:lnTo>
                  <a:pt x="2527" y="782"/>
                </a:lnTo>
                <a:lnTo>
                  <a:pt x="2530" y="778"/>
                </a:lnTo>
                <a:lnTo>
                  <a:pt x="2530" y="774"/>
                </a:lnTo>
                <a:lnTo>
                  <a:pt x="2529" y="771"/>
                </a:lnTo>
                <a:lnTo>
                  <a:pt x="2534" y="762"/>
                </a:lnTo>
                <a:lnTo>
                  <a:pt x="2548" y="745"/>
                </a:lnTo>
                <a:lnTo>
                  <a:pt x="2544" y="738"/>
                </a:lnTo>
                <a:lnTo>
                  <a:pt x="2533" y="725"/>
                </a:lnTo>
                <a:lnTo>
                  <a:pt x="2531" y="718"/>
                </a:lnTo>
                <a:lnTo>
                  <a:pt x="2527" y="715"/>
                </a:lnTo>
                <a:lnTo>
                  <a:pt x="2520" y="717"/>
                </a:lnTo>
                <a:lnTo>
                  <a:pt x="2506" y="730"/>
                </a:lnTo>
                <a:lnTo>
                  <a:pt x="2503" y="729"/>
                </a:lnTo>
                <a:lnTo>
                  <a:pt x="2502" y="724"/>
                </a:lnTo>
                <a:lnTo>
                  <a:pt x="2498" y="712"/>
                </a:lnTo>
                <a:lnTo>
                  <a:pt x="2502" y="708"/>
                </a:lnTo>
                <a:lnTo>
                  <a:pt x="2510" y="703"/>
                </a:lnTo>
                <a:lnTo>
                  <a:pt x="2515" y="698"/>
                </a:lnTo>
                <a:lnTo>
                  <a:pt x="2515" y="693"/>
                </a:lnTo>
                <a:lnTo>
                  <a:pt x="2513" y="692"/>
                </a:lnTo>
                <a:lnTo>
                  <a:pt x="2504" y="693"/>
                </a:lnTo>
                <a:lnTo>
                  <a:pt x="2500" y="690"/>
                </a:lnTo>
                <a:lnTo>
                  <a:pt x="2492" y="679"/>
                </a:lnTo>
                <a:lnTo>
                  <a:pt x="2486" y="674"/>
                </a:lnTo>
                <a:lnTo>
                  <a:pt x="2482" y="672"/>
                </a:lnTo>
                <a:lnTo>
                  <a:pt x="2469" y="678"/>
                </a:lnTo>
                <a:lnTo>
                  <a:pt x="2454" y="686"/>
                </a:lnTo>
                <a:lnTo>
                  <a:pt x="2439" y="698"/>
                </a:lnTo>
                <a:lnTo>
                  <a:pt x="2440" y="704"/>
                </a:lnTo>
                <a:lnTo>
                  <a:pt x="2439" y="706"/>
                </a:lnTo>
                <a:lnTo>
                  <a:pt x="2436" y="709"/>
                </a:lnTo>
                <a:lnTo>
                  <a:pt x="2434" y="715"/>
                </a:lnTo>
                <a:lnTo>
                  <a:pt x="2432" y="716"/>
                </a:lnTo>
                <a:lnTo>
                  <a:pt x="2428" y="717"/>
                </a:lnTo>
                <a:lnTo>
                  <a:pt x="2421" y="715"/>
                </a:lnTo>
                <a:lnTo>
                  <a:pt x="2408" y="709"/>
                </a:lnTo>
                <a:lnTo>
                  <a:pt x="2394" y="704"/>
                </a:lnTo>
                <a:lnTo>
                  <a:pt x="2391" y="705"/>
                </a:lnTo>
                <a:lnTo>
                  <a:pt x="2371" y="702"/>
                </a:lnTo>
                <a:lnTo>
                  <a:pt x="2370" y="699"/>
                </a:lnTo>
                <a:lnTo>
                  <a:pt x="2366" y="693"/>
                </a:lnTo>
                <a:lnTo>
                  <a:pt x="2360" y="688"/>
                </a:lnTo>
                <a:lnTo>
                  <a:pt x="2355" y="686"/>
                </a:lnTo>
                <a:lnTo>
                  <a:pt x="2343" y="697"/>
                </a:lnTo>
                <a:lnTo>
                  <a:pt x="2329" y="705"/>
                </a:lnTo>
                <a:lnTo>
                  <a:pt x="2322" y="714"/>
                </a:lnTo>
                <a:lnTo>
                  <a:pt x="2316" y="723"/>
                </a:lnTo>
                <a:lnTo>
                  <a:pt x="2308" y="725"/>
                </a:lnTo>
                <a:lnTo>
                  <a:pt x="2309" y="730"/>
                </a:lnTo>
                <a:lnTo>
                  <a:pt x="2306" y="735"/>
                </a:lnTo>
                <a:lnTo>
                  <a:pt x="2301" y="741"/>
                </a:lnTo>
                <a:lnTo>
                  <a:pt x="2289" y="749"/>
                </a:lnTo>
                <a:lnTo>
                  <a:pt x="2281" y="753"/>
                </a:lnTo>
                <a:lnTo>
                  <a:pt x="2254" y="757"/>
                </a:lnTo>
                <a:lnTo>
                  <a:pt x="2245" y="760"/>
                </a:lnTo>
                <a:lnTo>
                  <a:pt x="2241" y="764"/>
                </a:lnTo>
                <a:lnTo>
                  <a:pt x="2239" y="774"/>
                </a:lnTo>
                <a:lnTo>
                  <a:pt x="2238" y="785"/>
                </a:lnTo>
                <a:lnTo>
                  <a:pt x="2231" y="793"/>
                </a:lnTo>
                <a:lnTo>
                  <a:pt x="2220" y="804"/>
                </a:lnTo>
                <a:lnTo>
                  <a:pt x="2204" y="812"/>
                </a:lnTo>
                <a:lnTo>
                  <a:pt x="2201" y="818"/>
                </a:lnTo>
                <a:lnTo>
                  <a:pt x="2200" y="821"/>
                </a:lnTo>
                <a:lnTo>
                  <a:pt x="2203" y="823"/>
                </a:lnTo>
                <a:lnTo>
                  <a:pt x="2205" y="825"/>
                </a:lnTo>
                <a:lnTo>
                  <a:pt x="2206" y="829"/>
                </a:lnTo>
                <a:lnTo>
                  <a:pt x="2205" y="833"/>
                </a:lnTo>
                <a:lnTo>
                  <a:pt x="2195" y="841"/>
                </a:lnTo>
                <a:lnTo>
                  <a:pt x="2190" y="844"/>
                </a:lnTo>
                <a:lnTo>
                  <a:pt x="2185" y="847"/>
                </a:lnTo>
                <a:lnTo>
                  <a:pt x="2178" y="847"/>
                </a:lnTo>
                <a:lnTo>
                  <a:pt x="2171" y="846"/>
                </a:lnTo>
                <a:lnTo>
                  <a:pt x="2169" y="845"/>
                </a:lnTo>
                <a:lnTo>
                  <a:pt x="2167" y="846"/>
                </a:lnTo>
                <a:lnTo>
                  <a:pt x="2161" y="848"/>
                </a:lnTo>
                <a:lnTo>
                  <a:pt x="2156" y="848"/>
                </a:lnTo>
                <a:lnTo>
                  <a:pt x="2147" y="857"/>
                </a:lnTo>
                <a:lnTo>
                  <a:pt x="2140" y="857"/>
                </a:lnTo>
                <a:lnTo>
                  <a:pt x="2131" y="855"/>
                </a:lnTo>
                <a:lnTo>
                  <a:pt x="2121" y="854"/>
                </a:lnTo>
                <a:lnTo>
                  <a:pt x="2114" y="853"/>
                </a:lnTo>
                <a:lnTo>
                  <a:pt x="2113" y="856"/>
                </a:lnTo>
                <a:lnTo>
                  <a:pt x="2112" y="863"/>
                </a:lnTo>
                <a:lnTo>
                  <a:pt x="2112" y="870"/>
                </a:lnTo>
                <a:lnTo>
                  <a:pt x="2114" y="876"/>
                </a:lnTo>
                <a:lnTo>
                  <a:pt x="2121" y="883"/>
                </a:lnTo>
                <a:lnTo>
                  <a:pt x="2130" y="888"/>
                </a:lnTo>
                <a:lnTo>
                  <a:pt x="2141" y="889"/>
                </a:lnTo>
                <a:lnTo>
                  <a:pt x="2150" y="887"/>
                </a:lnTo>
                <a:lnTo>
                  <a:pt x="2153" y="888"/>
                </a:lnTo>
                <a:lnTo>
                  <a:pt x="2160" y="897"/>
                </a:lnTo>
                <a:lnTo>
                  <a:pt x="2165" y="905"/>
                </a:lnTo>
                <a:lnTo>
                  <a:pt x="2162" y="913"/>
                </a:lnTo>
                <a:lnTo>
                  <a:pt x="2160" y="920"/>
                </a:lnTo>
                <a:lnTo>
                  <a:pt x="2160" y="925"/>
                </a:lnTo>
                <a:lnTo>
                  <a:pt x="2161" y="927"/>
                </a:lnTo>
                <a:lnTo>
                  <a:pt x="2165" y="931"/>
                </a:lnTo>
                <a:lnTo>
                  <a:pt x="2170" y="938"/>
                </a:lnTo>
                <a:lnTo>
                  <a:pt x="2171" y="946"/>
                </a:lnTo>
                <a:lnTo>
                  <a:pt x="2170" y="950"/>
                </a:lnTo>
                <a:lnTo>
                  <a:pt x="2166" y="952"/>
                </a:lnTo>
                <a:lnTo>
                  <a:pt x="2161" y="951"/>
                </a:lnTo>
                <a:lnTo>
                  <a:pt x="2156" y="951"/>
                </a:lnTo>
                <a:lnTo>
                  <a:pt x="2151" y="952"/>
                </a:lnTo>
                <a:lnTo>
                  <a:pt x="2144" y="955"/>
                </a:lnTo>
                <a:lnTo>
                  <a:pt x="2137" y="958"/>
                </a:lnTo>
                <a:lnTo>
                  <a:pt x="2122" y="957"/>
                </a:lnTo>
                <a:lnTo>
                  <a:pt x="2115" y="951"/>
                </a:lnTo>
                <a:lnTo>
                  <a:pt x="2112" y="951"/>
                </a:lnTo>
                <a:lnTo>
                  <a:pt x="2101" y="959"/>
                </a:lnTo>
                <a:lnTo>
                  <a:pt x="2087" y="958"/>
                </a:lnTo>
                <a:lnTo>
                  <a:pt x="2062" y="960"/>
                </a:lnTo>
                <a:lnTo>
                  <a:pt x="2050" y="961"/>
                </a:lnTo>
                <a:lnTo>
                  <a:pt x="2039" y="960"/>
                </a:lnTo>
                <a:lnTo>
                  <a:pt x="2033" y="958"/>
                </a:lnTo>
                <a:lnTo>
                  <a:pt x="2022" y="952"/>
                </a:lnTo>
                <a:lnTo>
                  <a:pt x="2012" y="948"/>
                </a:lnTo>
                <a:lnTo>
                  <a:pt x="2003" y="952"/>
                </a:lnTo>
                <a:lnTo>
                  <a:pt x="2000" y="953"/>
                </a:lnTo>
                <a:lnTo>
                  <a:pt x="1994" y="963"/>
                </a:lnTo>
                <a:lnTo>
                  <a:pt x="1979" y="966"/>
                </a:lnTo>
                <a:lnTo>
                  <a:pt x="1962" y="968"/>
                </a:lnTo>
                <a:lnTo>
                  <a:pt x="1957" y="967"/>
                </a:lnTo>
                <a:lnTo>
                  <a:pt x="1947" y="966"/>
                </a:lnTo>
                <a:lnTo>
                  <a:pt x="1946" y="964"/>
                </a:lnTo>
                <a:lnTo>
                  <a:pt x="1946" y="962"/>
                </a:lnTo>
                <a:lnTo>
                  <a:pt x="1944" y="960"/>
                </a:lnTo>
                <a:lnTo>
                  <a:pt x="1940" y="958"/>
                </a:lnTo>
                <a:lnTo>
                  <a:pt x="1933" y="958"/>
                </a:lnTo>
                <a:lnTo>
                  <a:pt x="1925" y="955"/>
                </a:lnTo>
                <a:lnTo>
                  <a:pt x="1919" y="953"/>
                </a:lnTo>
                <a:lnTo>
                  <a:pt x="1903" y="956"/>
                </a:lnTo>
                <a:lnTo>
                  <a:pt x="1893" y="951"/>
                </a:lnTo>
                <a:lnTo>
                  <a:pt x="1879" y="944"/>
                </a:lnTo>
                <a:lnTo>
                  <a:pt x="1873" y="940"/>
                </a:lnTo>
                <a:lnTo>
                  <a:pt x="1869" y="929"/>
                </a:lnTo>
                <a:lnTo>
                  <a:pt x="1867" y="925"/>
                </a:lnTo>
                <a:lnTo>
                  <a:pt x="1862" y="921"/>
                </a:lnTo>
                <a:lnTo>
                  <a:pt x="1858" y="917"/>
                </a:lnTo>
                <a:lnTo>
                  <a:pt x="1859" y="912"/>
                </a:lnTo>
                <a:lnTo>
                  <a:pt x="1869" y="904"/>
                </a:lnTo>
                <a:lnTo>
                  <a:pt x="1870" y="902"/>
                </a:lnTo>
                <a:lnTo>
                  <a:pt x="1863" y="897"/>
                </a:lnTo>
                <a:lnTo>
                  <a:pt x="1856" y="890"/>
                </a:lnTo>
                <a:lnTo>
                  <a:pt x="1853" y="880"/>
                </a:lnTo>
                <a:lnTo>
                  <a:pt x="1855" y="853"/>
                </a:lnTo>
                <a:lnTo>
                  <a:pt x="1855" y="842"/>
                </a:lnTo>
                <a:lnTo>
                  <a:pt x="1853" y="838"/>
                </a:lnTo>
                <a:lnTo>
                  <a:pt x="1848" y="827"/>
                </a:lnTo>
                <a:lnTo>
                  <a:pt x="1843" y="824"/>
                </a:lnTo>
                <a:lnTo>
                  <a:pt x="1830" y="818"/>
                </a:lnTo>
                <a:lnTo>
                  <a:pt x="1826" y="818"/>
                </a:lnTo>
                <a:lnTo>
                  <a:pt x="1823" y="822"/>
                </a:lnTo>
                <a:lnTo>
                  <a:pt x="1819" y="824"/>
                </a:lnTo>
                <a:lnTo>
                  <a:pt x="1814" y="827"/>
                </a:lnTo>
                <a:lnTo>
                  <a:pt x="1800" y="831"/>
                </a:lnTo>
                <a:lnTo>
                  <a:pt x="1788" y="833"/>
                </a:lnTo>
                <a:lnTo>
                  <a:pt x="1786" y="835"/>
                </a:lnTo>
                <a:lnTo>
                  <a:pt x="1785" y="838"/>
                </a:lnTo>
                <a:lnTo>
                  <a:pt x="1787" y="842"/>
                </a:lnTo>
                <a:lnTo>
                  <a:pt x="1791" y="845"/>
                </a:lnTo>
                <a:lnTo>
                  <a:pt x="1792" y="849"/>
                </a:lnTo>
                <a:lnTo>
                  <a:pt x="1793" y="855"/>
                </a:lnTo>
                <a:lnTo>
                  <a:pt x="1791" y="867"/>
                </a:lnTo>
                <a:lnTo>
                  <a:pt x="1789" y="875"/>
                </a:lnTo>
                <a:lnTo>
                  <a:pt x="1788" y="892"/>
                </a:lnTo>
                <a:lnTo>
                  <a:pt x="1789" y="921"/>
                </a:lnTo>
                <a:lnTo>
                  <a:pt x="1791" y="926"/>
                </a:lnTo>
                <a:lnTo>
                  <a:pt x="1805" y="944"/>
                </a:lnTo>
                <a:lnTo>
                  <a:pt x="1812" y="957"/>
                </a:lnTo>
                <a:lnTo>
                  <a:pt x="1814" y="966"/>
                </a:lnTo>
                <a:lnTo>
                  <a:pt x="1812" y="981"/>
                </a:lnTo>
                <a:lnTo>
                  <a:pt x="1808" y="997"/>
                </a:lnTo>
                <a:lnTo>
                  <a:pt x="1806" y="1001"/>
                </a:lnTo>
                <a:lnTo>
                  <a:pt x="1804" y="1002"/>
                </a:lnTo>
                <a:lnTo>
                  <a:pt x="1789" y="997"/>
                </a:lnTo>
                <a:lnTo>
                  <a:pt x="1780" y="997"/>
                </a:lnTo>
                <a:lnTo>
                  <a:pt x="1770" y="1001"/>
                </a:lnTo>
                <a:lnTo>
                  <a:pt x="1759" y="1000"/>
                </a:lnTo>
                <a:lnTo>
                  <a:pt x="1750" y="998"/>
                </a:lnTo>
                <a:lnTo>
                  <a:pt x="1739" y="1005"/>
                </a:lnTo>
                <a:lnTo>
                  <a:pt x="1727" y="1001"/>
                </a:lnTo>
                <a:lnTo>
                  <a:pt x="1719" y="997"/>
                </a:lnTo>
                <a:lnTo>
                  <a:pt x="1713" y="985"/>
                </a:lnTo>
                <a:lnTo>
                  <a:pt x="1710" y="984"/>
                </a:lnTo>
                <a:lnTo>
                  <a:pt x="1689" y="996"/>
                </a:lnTo>
                <a:lnTo>
                  <a:pt x="1684" y="997"/>
                </a:lnTo>
                <a:lnTo>
                  <a:pt x="1668" y="990"/>
                </a:lnTo>
                <a:lnTo>
                  <a:pt x="1655" y="984"/>
                </a:lnTo>
                <a:lnTo>
                  <a:pt x="1651" y="982"/>
                </a:lnTo>
                <a:lnTo>
                  <a:pt x="1638" y="979"/>
                </a:lnTo>
                <a:lnTo>
                  <a:pt x="1627" y="978"/>
                </a:lnTo>
                <a:lnTo>
                  <a:pt x="1616" y="974"/>
                </a:lnTo>
                <a:lnTo>
                  <a:pt x="1603" y="979"/>
                </a:lnTo>
                <a:lnTo>
                  <a:pt x="1597" y="979"/>
                </a:lnTo>
                <a:lnTo>
                  <a:pt x="1591" y="975"/>
                </a:lnTo>
                <a:lnTo>
                  <a:pt x="1587" y="967"/>
                </a:lnTo>
                <a:lnTo>
                  <a:pt x="1585" y="960"/>
                </a:lnTo>
                <a:lnTo>
                  <a:pt x="1580" y="955"/>
                </a:lnTo>
                <a:lnTo>
                  <a:pt x="1572" y="954"/>
                </a:lnTo>
                <a:lnTo>
                  <a:pt x="1562" y="958"/>
                </a:lnTo>
                <a:lnTo>
                  <a:pt x="1548" y="964"/>
                </a:lnTo>
                <a:lnTo>
                  <a:pt x="1543" y="963"/>
                </a:lnTo>
                <a:lnTo>
                  <a:pt x="1538" y="961"/>
                </a:lnTo>
                <a:lnTo>
                  <a:pt x="1536" y="960"/>
                </a:lnTo>
                <a:lnTo>
                  <a:pt x="1533" y="953"/>
                </a:lnTo>
                <a:lnTo>
                  <a:pt x="1530" y="951"/>
                </a:lnTo>
                <a:lnTo>
                  <a:pt x="1527" y="951"/>
                </a:lnTo>
                <a:lnTo>
                  <a:pt x="1521" y="950"/>
                </a:lnTo>
                <a:lnTo>
                  <a:pt x="1512" y="944"/>
                </a:lnTo>
                <a:lnTo>
                  <a:pt x="1487" y="931"/>
                </a:lnTo>
                <a:lnTo>
                  <a:pt x="1482" y="926"/>
                </a:lnTo>
                <a:lnTo>
                  <a:pt x="1481" y="914"/>
                </a:lnTo>
                <a:lnTo>
                  <a:pt x="1478" y="909"/>
                </a:lnTo>
                <a:lnTo>
                  <a:pt x="1475" y="904"/>
                </a:lnTo>
                <a:lnTo>
                  <a:pt x="1462" y="898"/>
                </a:lnTo>
                <a:lnTo>
                  <a:pt x="1438" y="890"/>
                </a:lnTo>
                <a:lnTo>
                  <a:pt x="1424" y="883"/>
                </a:lnTo>
                <a:lnTo>
                  <a:pt x="1419" y="886"/>
                </a:lnTo>
                <a:lnTo>
                  <a:pt x="1407" y="889"/>
                </a:lnTo>
                <a:lnTo>
                  <a:pt x="1401" y="895"/>
                </a:lnTo>
                <a:lnTo>
                  <a:pt x="1393" y="893"/>
                </a:lnTo>
                <a:lnTo>
                  <a:pt x="1375" y="887"/>
                </a:lnTo>
                <a:lnTo>
                  <a:pt x="1365" y="886"/>
                </a:lnTo>
                <a:lnTo>
                  <a:pt x="1359" y="888"/>
                </a:lnTo>
                <a:lnTo>
                  <a:pt x="1359" y="892"/>
                </a:lnTo>
                <a:lnTo>
                  <a:pt x="1352" y="896"/>
                </a:lnTo>
                <a:lnTo>
                  <a:pt x="1345" y="893"/>
                </a:lnTo>
                <a:lnTo>
                  <a:pt x="1330" y="888"/>
                </a:lnTo>
                <a:lnTo>
                  <a:pt x="1317" y="886"/>
                </a:lnTo>
                <a:lnTo>
                  <a:pt x="1298" y="880"/>
                </a:lnTo>
                <a:lnTo>
                  <a:pt x="1294" y="872"/>
                </a:lnTo>
                <a:lnTo>
                  <a:pt x="1290" y="864"/>
                </a:lnTo>
                <a:lnTo>
                  <a:pt x="1285" y="862"/>
                </a:lnTo>
                <a:lnTo>
                  <a:pt x="1270" y="864"/>
                </a:lnTo>
                <a:lnTo>
                  <a:pt x="1253" y="854"/>
                </a:lnTo>
                <a:lnTo>
                  <a:pt x="1234" y="842"/>
                </a:lnTo>
                <a:lnTo>
                  <a:pt x="1227" y="838"/>
                </a:lnTo>
                <a:lnTo>
                  <a:pt x="1222" y="837"/>
                </a:lnTo>
                <a:lnTo>
                  <a:pt x="1218" y="839"/>
                </a:lnTo>
                <a:lnTo>
                  <a:pt x="1214" y="841"/>
                </a:lnTo>
                <a:lnTo>
                  <a:pt x="1211" y="842"/>
                </a:lnTo>
                <a:lnTo>
                  <a:pt x="1201" y="837"/>
                </a:lnTo>
                <a:lnTo>
                  <a:pt x="1189" y="830"/>
                </a:lnTo>
                <a:lnTo>
                  <a:pt x="1174" y="821"/>
                </a:lnTo>
                <a:lnTo>
                  <a:pt x="1155" y="809"/>
                </a:lnTo>
                <a:lnTo>
                  <a:pt x="1147" y="802"/>
                </a:lnTo>
                <a:lnTo>
                  <a:pt x="1143" y="797"/>
                </a:lnTo>
                <a:lnTo>
                  <a:pt x="1139" y="792"/>
                </a:lnTo>
                <a:lnTo>
                  <a:pt x="1124" y="784"/>
                </a:lnTo>
                <a:lnTo>
                  <a:pt x="1112" y="778"/>
                </a:lnTo>
                <a:lnTo>
                  <a:pt x="1097" y="769"/>
                </a:lnTo>
                <a:lnTo>
                  <a:pt x="1095" y="768"/>
                </a:lnTo>
                <a:lnTo>
                  <a:pt x="1089" y="763"/>
                </a:lnTo>
                <a:lnTo>
                  <a:pt x="1079" y="758"/>
                </a:lnTo>
                <a:lnTo>
                  <a:pt x="1073" y="756"/>
                </a:lnTo>
                <a:lnTo>
                  <a:pt x="1071" y="759"/>
                </a:lnTo>
                <a:lnTo>
                  <a:pt x="1070" y="762"/>
                </a:lnTo>
                <a:lnTo>
                  <a:pt x="1065" y="762"/>
                </a:lnTo>
                <a:lnTo>
                  <a:pt x="1055" y="756"/>
                </a:lnTo>
                <a:lnTo>
                  <a:pt x="1045" y="750"/>
                </a:lnTo>
                <a:lnTo>
                  <a:pt x="1037" y="744"/>
                </a:lnTo>
                <a:lnTo>
                  <a:pt x="1029" y="738"/>
                </a:lnTo>
                <a:lnTo>
                  <a:pt x="1027" y="734"/>
                </a:lnTo>
                <a:lnTo>
                  <a:pt x="1027" y="721"/>
                </a:lnTo>
                <a:lnTo>
                  <a:pt x="1030" y="710"/>
                </a:lnTo>
                <a:lnTo>
                  <a:pt x="1033" y="707"/>
                </a:lnTo>
                <a:lnTo>
                  <a:pt x="1037" y="700"/>
                </a:lnTo>
                <a:lnTo>
                  <a:pt x="1037" y="685"/>
                </a:lnTo>
                <a:lnTo>
                  <a:pt x="1035" y="674"/>
                </a:lnTo>
                <a:lnTo>
                  <a:pt x="1037" y="658"/>
                </a:lnTo>
                <a:lnTo>
                  <a:pt x="1042" y="642"/>
                </a:lnTo>
                <a:lnTo>
                  <a:pt x="1052" y="624"/>
                </a:lnTo>
                <a:lnTo>
                  <a:pt x="1057" y="618"/>
                </a:lnTo>
                <a:lnTo>
                  <a:pt x="1062" y="614"/>
                </a:lnTo>
                <a:lnTo>
                  <a:pt x="1072" y="599"/>
                </a:lnTo>
                <a:lnTo>
                  <a:pt x="1074" y="597"/>
                </a:lnTo>
                <a:lnTo>
                  <a:pt x="1079" y="594"/>
                </a:lnTo>
                <a:lnTo>
                  <a:pt x="1085" y="593"/>
                </a:lnTo>
                <a:lnTo>
                  <a:pt x="1089" y="594"/>
                </a:lnTo>
                <a:lnTo>
                  <a:pt x="1086" y="587"/>
                </a:lnTo>
                <a:lnTo>
                  <a:pt x="1073" y="581"/>
                </a:lnTo>
                <a:lnTo>
                  <a:pt x="1061" y="574"/>
                </a:lnTo>
                <a:lnTo>
                  <a:pt x="1054" y="568"/>
                </a:lnTo>
                <a:lnTo>
                  <a:pt x="1046" y="564"/>
                </a:lnTo>
                <a:lnTo>
                  <a:pt x="1040" y="563"/>
                </a:lnTo>
                <a:lnTo>
                  <a:pt x="1027" y="558"/>
                </a:lnTo>
                <a:lnTo>
                  <a:pt x="1013" y="552"/>
                </a:lnTo>
                <a:lnTo>
                  <a:pt x="1006" y="552"/>
                </a:lnTo>
                <a:lnTo>
                  <a:pt x="1005" y="548"/>
                </a:lnTo>
                <a:lnTo>
                  <a:pt x="1005" y="539"/>
                </a:lnTo>
                <a:lnTo>
                  <a:pt x="1002" y="531"/>
                </a:lnTo>
                <a:lnTo>
                  <a:pt x="997" y="527"/>
                </a:lnTo>
                <a:lnTo>
                  <a:pt x="991" y="528"/>
                </a:lnTo>
                <a:lnTo>
                  <a:pt x="974" y="517"/>
                </a:lnTo>
                <a:lnTo>
                  <a:pt x="974" y="516"/>
                </a:lnTo>
                <a:lnTo>
                  <a:pt x="974" y="516"/>
                </a:lnTo>
                <a:lnTo>
                  <a:pt x="969" y="513"/>
                </a:lnTo>
                <a:lnTo>
                  <a:pt x="961" y="508"/>
                </a:lnTo>
                <a:lnTo>
                  <a:pt x="949" y="508"/>
                </a:lnTo>
                <a:lnTo>
                  <a:pt x="941" y="510"/>
                </a:lnTo>
                <a:lnTo>
                  <a:pt x="933" y="505"/>
                </a:lnTo>
                <a:lnTo>
                  <a:pt x="922" y="498"/>
                </a:lnTo>
                <a:lnTo>
                  <a:pt x="920" y="496"/>
                </a:lnTo>
                <a:lnTo>
                  <a:pt x="920" y="496"/>
                </a:lnTo>
                <a:lnTo>
                  <a:pt x="916" y="494"/>
                </a:lnTo>
                <a:lnTo>
                  <a:pt x="904" y="479"/>
                </a:lnTo>
                <a:lnTo>
                  <a:pt x="889" y="462"/>
                </a:lnTo>
                <a:lnTo>
                  <a:pt x="883" y="460"/>
                </a:lnTo>
                <a:lnTo>
                  <a:pt x="880" y="461"/>
                </a:lnTo>
                <a:lnTo>
                  <a:pt x="879" y="470"/>
                </a:lnTo>
                <a:lnTo>
                  <a:pt x="876" y="469"/>
                </a:lnTo>
                <a:lnTo>
                  <a:pt x="872" y="470"/>
                </a:lnTo>
                <a:lnTo>
                  <a:pt x="868" y="473"/>
                </a:lnTo>
                <a:lnTo>
                  <a:pt x="863" y="474"/>
                </a:lnTo>
                <a:lnTo>
                  <a:pt x="860" y="473"/>
                </a:lnTo>
                <a:lnTo>
                  <a:pt x="858" y="470"/>
                </a:lnTo>
                <a:lnTo>
                  <a:pt x="857" y="458"/>
                </a:lnTo>
                <a:lnTo>
                  <a:pt x="853" y="455"/>
                </a:lnTo>
                <a:lnTo>
                  <a:pt x="854" y="445"/>
                </a:lnTo>
                <a:lnTo>
                  <a:pt x="857" y="438"/>
                </a:lnTo>
                <a:lnTo>
                  <a:pt x="852" y="433"/>
                </a:lnTo>
                <a:lnTo>
                  <a:pt x="845" y="425"/>
                </a:lnTo>
                <a:lnTo>
                  <a:pt x="843" y="418"/>
                </a:lnTo>
                <a:lnTo>
                  <a:pt x="844" y="410"/>
                </a:lnTo>
                <a:lnTo>
                  <a:pt x="836" y="401"/>
                </a:lnTo>
                <a:lnTo>
                  <a:pt x="844" y="409"/>
                </a:lnTo>
                <a:lnTo>
                  <a:pt x="844" y="410"/>
                </a:lnTo>
                <a:lnTo>
                  <a:pt x="844" y="402"/>
                </a:lnTo>
                <a:lnTo>
                  <a:pt x="842" y="399"/>
                </a:lnTo>
                <a:lnTo>
                  <a:pt x="836" y="395"/>
                </a:lnTo>
                <a:lnTo>
                  <a:pt x="816" y="375"/>
                </a:lnTo>
                <a:lnTo>
                  <a:pt x="814" y="373"/>
                </a:lnTo>
                <a:lnTo>
                  <a:pt x="810" y="366"/>
                </a:lnTo>
                <a:lnTo>
                  <a:pt x="807" y="354"/>
                </a:lnTo>
                <a:lnTo>
                  <a:pt x="803" y="347"/>
                </a:lnTo>
                <a:lnTo>
                  <a:pt x="799" y="341"/>
                </a:lnTo>
                <a:lnTo>
                  <a:pt x="799" y="339"/>
                </a:lnTo>
                <a:lnTo>
                  <a:pt x="801" y="337"/>
                </a:lnTo>
                <a:lnTo>
                  <a:pt x="811" y="336"/>
                </a:lnTo>
                <a:lnTo>
                  <a:pt x="820" y="335"/>
                </a:lnTo>
                <a:lnTo>
                  <a:pt x="826" y="333"/>
                </a:lnTo>
                <a:lnTo>
                  <a:pt x="830" y="337"/>
                </a:lnTo>
                <a:lnTo>
                  <a:pt x="833" y="344"/>
                </a:lnTo>
                <a:lnTo>
                  <a:pt x="835" y="347"/>
                </a:lnTo>
                <a:lnTo>
                  <a:pt x="843" y="353"/>
                </a:lnTo>
                <a:lnTo>
                  <a:pt x="851" y="359"/>
                </a:lnTo>
                <a:lnTo>
                  <a:pt x="858" y="358"/>
                </a:lnTo>
                <a:lnTo>
                  <a:pt x="864" y="355"/>
                </a:lnTo>
                <a:lnTo>
                  <a:pt x="868" y="346"/>
                </a:lnTo>
                <a:lnTo>
                  <a:pt x="871" y="344"/>
                </a:lnTo>
                <a:lnTo>
                  <a:pt x="875" y="343"/>
                </a:lnTo>
                <a:lnTo>
                  <a:pt x="874" y="337"/>
                </a:lnTo>
                <a:lnTo>
                  <a:pt x="872" y="322"/>
                </a:lnTo>
                <a:lnTo>
                  <a:pt x="870" y="316"/>
                </a:lnTo>
                <a:lnTo>
                  <a:pt x="867" y="311"/>
                </a:lnTo>
                <a:lnTo>
                  <a:pt x="866" y="305"/>
                </a:lnTo>
                <a:lnTo>
                  <a:pt x="864" y="296"/>
                </a:lnTo>
                <a:lnTo>
                  <a:pt x="857" y="290"/>
                </a:lnTo>
                <a:lnTo>
                  <a:pt x="854" y="288"/>
                </a:lnTo>
                <a:lnTo>
                  <a:pt x="852" y="285"/>
                </a:lnTo>
                <a:lnTo>
                  <a:pt x="853" y="278"/>
                </a:lnTo>
                <a:lnTo>
                  <a:pt x="853" y="271"/>
                </a:lnTo>
                <a:lnTo>
                  <a:pt x="849" y="265"/>
                </a:lnTo>
                <a:lnTo>
                  <a:pt x="845" y="263"/>
                </a:lnTo>
                <a:lnTo>
                  <a:pt x="839" y="258"/>
                </a:lnTo>
                <a:lnTo>
                  <a:pt x="831" y="252"/>
                </a:lnTo>
                <a:lnTo>
                  <a:pt x="827" y="248"/>
                </a:lnTo>
                <a:lnTo>
                  <a:pt x="821" y="243"/>
                </a:lnTo>
                <a:lnTo>
                  <a:pt x="814" y="236"/>
                </a:lnTo>
                <a:lnTo>
                  <a:pt x="810" y="220"/>
                </a:lnTo>
                <a:lnTo>
                  <a:pt x="805" y="203"/>
                </a:lnTo>
                <a:lnTo>
                  <a:pt x="802" y="193"/>
                </a:lnTo>
                <a:lnTo>
                  <a:pt x="795" y="180"/>
                </a:lnTo>
                <a:lnTo>
                  <a:pt x="795" y="175"/>
                </a:lnTo>
                <a:lnTo>
                  <a:pt x="796" y="172"/>
                </a:lnTo>
                <a:lnTo>
                  <a:pt x="810" y="161"/>
                </a:lnTo>
                <a:lnTo>
                  <a:pt x="812" y="157"/>
                </a:lnTo>
                <a:lnTo>
                  <a:pt x="812" y="154"/>
                </a:lnTo>
                <a:lnTo>
                  <a:pt x="810" y="149"/>
                </a:lnTo>
                <a:lnTo>
                  <a:pt x="806" y="144"/>
                </a:lnTo>
                <a:lnTo>
                  <a:pt x="799" y="140"/>
                </a:lnTo>
                <a:lnTo>
                  <a:pt x="788" y="133"/>
                </a:lnTo>
                <a:lnTo>
                  <a:pt x="779" y="126"/>
                </a:lnTo>
                <a:lnTo>
                  <a:pt x="764" y="122"/>
                </a:lnTo>
                <a:lnTo>
                  <a:pt x="745" y="115"/>
                </a:lnTo>
                <a:lnTo>
                  <a:pt x="740" y="110"/>
                </a:lnTo>
                <a:lnTo>
                  <a:pt x="733" y="98"/>
                </a:lnTo>
                <a:lnTo>
                  <a:pt x="722" y="79"/>
                </a:lnTo>
                <a:lnTo>
                  <a:pt x="710" y="58"/>
                </a:lnTo>
                <a:lnTo>
                  <a:pt x="701" y="46"/>
                </a:lnTo>
                <a:lnTo>
                  <a:pt x="700" y="40"/>
                </a:lnTo>
                <a:lnTo>
                  <a:pt x="700" y="23"/>
                </a:lnTo>
                <a:lnTo>
                  <a:pt x="698" y="20"/>
                </a:lnTo>
                <a:lnTo>
                  <a:pt x="695" y="19"/>
                </a:lnTo>
                <a:lnTo>
                  <a:pt x="690" y="21"/>
                </a:lnTo>
                <a:lnTo>
                  <a:pt x="686" y="23"/>
                </a:lnTo>
                <a:lnTo>
                  <a:pt x="682" y="22"/>
                </a:lnTo>
                <a:lnTo>
                  <a:pt x="678" y="20"/>
                </a:lnTo>
                <a:lnTo>
                  <a:pt x="675" y="18"/>
                </a:lnTo>
                <a:lnTo>
                  <a:pt x="669" y="20"/>
                </a:lnTo>
                <a:lnTo>
                  <a:pt x="656" y="21"/>
                </a:lnTo>
                <a:lnTo>
                  <a:pt x="651" y="21"/>
                </a:lnTo>
                <a:lnTo>
                  <a:pt x="645" y="21"/>
                </a:lnTo>
                <a:lnTo>
                  <a:pt x="630" y="17"/>
                </a:lnTo>
                <a:lnTo>
                  <a:pt x="611" y="12"/>
                </a:lnTo>
                <a:lnTo>
                  <a:pt x="590" y="6"/>
                </a:lnTo>
                <a:lnTo>
                  <a:pt x="579" y="0"/>
                </a:lnTo>
                <a:lnTo>
                  <a:pt x="585" y="10"/>
                </a:lnTo>
                <a:lnTo>
                  <a:pt x="596" y="25"/>
                </a:lnTo>
                <a:lnTo>
                  <a:pt x="602" y="36"/>
                </a:lnTo>
                <a:lnTo>
                  <a:pt x="609" y="46"/>
                </a:lnTo>
                <a:lnTo>
                  <a:pt x="612" y="52"/>
                </a:lnTo>
                <a:lnTo>
                  <a:pt x="618" y="61"/>
                </a:lnTo>
                <a:lnTo>
                  <a:pt x="618" y="66"/>
                </a:lnTo>
                <a:lnTo>
                  <a:pt x="617" y="74"/>
                </a:lnTo>
                <a:lnTo>
                  <a:pt x="608" y="80"/>
                </a:lnTo>
                <a:lnTo>
                  <a:pt x="600" y="84"/>
                </a:lnTo>
                <a:lnTo>
                  <a:pt x="598" y="86"/>
                </a:lnTo>
                <a:lnTo>
                  <a:pt x="598" y="89"/>
                </a:lnTo>
                <a:lnTo>
                  <a:pt x="594" y="96"/>
                </a:lnTo>
                <a:lnTo>
                  <a:pt x="586" y="101"/>
                </a:lnTo>
                <a:lnTo>
                  <a:pt x="578" y="101"/>
                </a:lnTo>
                <a:lnTo>
                  <a:pt x="573" y="99"/>
                </a:lnTo>
                <a:lnTo>
                  <a:pt x="550" y="109"/>
                </a:lnTo>
                <a:lnTo>
                  <a:pt x="538" y="109"/>
                </a:lnTo>
                <a:lnTo>
                  <a:pt x="530" y="115"/>
                </a:lnTo>
                <a:lnTo>
                  <a:pt x="525" y="121"/>
                </a:lnTo>
                <a:lnTo>
                  <a:pt x="511" y="127"/>
                </a:lnTo>
                <a:lnTo>
                  <a:pt x="502" y="128"/>
                </a:lnTo>
                <a:lnTo>
                  <a:pt x="488" y="124"/>
                </a:lnTo>
                <a:lnTo>
                  <a:pt x="470" y="116"/>
                </a:lnTo>
                <a:lnTo>
                  <a:pt x="462" y="112"/>
                </a:lnTo>
                <a:lnTo>
                  <a:pt x="456" y="112"/>
                </a:lnTo>
                <a:lnTo>
                  <a:pt x="441" y="111"/>
                </a:lnTo>
                <a:lnTo>
                  <a:pt x="425" y="108"/>
                </a:lnTo>
                <a:lnTo>
                  <a:pt x="406" y="104"/>
                </a:lnTo>
                <a:lnTo>
                  <a:pt x="397" y="102"/>
                </a:lnTo>
                <a:lnTo>
                  <a:pt x="379" y="98"/>
                </a:lnTo>
                <a:lnTo>
                  <a:pt x="369" y="103"/>
                </a:lnTo>
                <a:lnTo>
                  <a:pt x="359" y="107"/>
                </a:lnTo>
                <a:lnTo>
                  <a:pt x="350" y="110"/>
                </a:lnTo>
                <a:lnTo>
                  <a:pt x="346" y="125"/>
                </a:lnTo>
                <a:lnTo>
                  <a:pt x="344" y="129"/>
                </a:lnTo>
                <a:lnTo>
                  <a:pt x="342" y="136"/>
                </a:lnTo>
                <a:lnTo>
                  <a:pt x="342" y="141"/>
                </a:lnTo>
                <a:lnTo>
                  <a:pt x="344" y="147"/>
                </a:lnTo>
                <a:lnTo>
                  <a:pt x="356" y="151"/>
                </a:lnTo>
                <a:lnTo>
                  <a:pt x="362" y="156"/>
                </a:lnTo>
                <a:lnTo>
                  <a:pt x="363" y="161"/>
                </a:lnTo>
                <a:lnTo>
                  <a:pt x="361" y="166"/>
                </a:lnTo>
                <a:lnTo>
                  <a:pt x="359" y="170"/>
                </a:lnTo>
                <a:lnTo>
                  <a:pt x="359" y="173"/>
                </a:lnTo>
                <a:lnTo>
                  <a:pt x="362" y="177"/>
                </a:lnTo>
                <a:lnTo>
                  <a:pt x="365" y="179"/>
                </a:lnTo>
                <a:lnTo>
                  <a:pt x="379" y="181"/>
                </a:lnTo>
                <a:lnTo>
                  <a:pt x="388" y="181"/>
                </a:lnTo>
                <a:lnTo>
                  <a:pt x="392" y="182"/>
                </a:lnTo>
                <a:lnTo>
                  <a:pt x="393" y="187"/>
                </a:lnTo>
                <a:lnTo>
                  <a:pt x="391" y="194"/>
                </a:lnTo>
                <a:lnTo>
                  <a:pt x="380" y="199"/>
                </a:lnTo>
                <a:lnTo>
                  <a:pt x="374" y="205"/>
                </a:lnTo>
                <a:lnTo>
                  <a:pt x="373" y="212"/>
                </a:lnTo>
                <a:lnTo>
                  <a:pt x="375" y="218"/>
                </a:lnTo>
                <a:lnTo>
                  <a:pt x="378" y="222"/>
                </a:lnTo>
                <a:lnTo>
                  <a:pt x="385" y="226"/>
                </a:lnTo>
                <a:lnTo>
                  <a:pt x="391" y="231"/>
                </a:lnTo>
                <a:lnTo>
                  <a:pt x="394" y="235"/>
                </a:lnTo>
                <a:lnTo>
                  <a:pt x="394" y="241"/>
                </a:lnTo>
                <a:lnTo>
                  <a:pt x="393" y="248"/>
                </a:lnTo>
                <a:lnTo>
                  <a:pt x="389" y="257"/>
                </a:lnTo>
                <a:lnTo>
                  <a:pt x="385" y="263"/>
                </a:lnTo>
                <a:lnTo>
                  <a:pt x="385" y="266"/>
                </a:lnTo>
                <a:lnTo>
                  <a:pt x="387" y="269"/>
                </a:lnTo>
                <a:lnTo>
                  <a:pt x="392" y="274"/>
                </a:lnTo>
                <a:lnTo>
                  <a:pt x="401" y="281"/>
                </a:lnTo>
                <a:lnTo>
                  <a:pt x="410" y="288"/>
                </a:lnTo>
                <a:lnTo>
                  <a:pt x="416" y="290"/>
                </a:lnTo>
                <a:lnTo>
                  <a:pt x="418" y="291"/>
                </a:lnTo>
                <a:lnTo>
                  <a:pt x="421" y="298"/>
                </a:lnTo>
                <a:lnTo>
                  <a:pt x="423" y="305"/>
                </a:lnTo>
                <a:lnTo>
                  <a:pt x="422" y="310"/>
                </a:lnTo>
                <a:lnTo>
                  <a:pt x="428" y="315"/>
                </a:lnTo>
                <a:lnTo>
                  <a:pt x="440" y="315"/>
                </a:lnTo>
                <a:lnTo>
                  <a:pt x="450" y="317"/>
                </a:lnTo>
                <a:lnTo>
                  <a:pt x="453" y="315"/>
                </a:lnTo>
                <a:lnTo>
                  <a:pt x="456" y="316"/>
                </a:lnTo>
                <a:lnTo>
                  <a:pt x="458" y="332"/>
                </a:lnTo>
                <a:lnTo>
                  <a:pt x="461" y="341"/>
                </a:lnTo>
                <a:lnTo>
                  <a:pt x="464" y="344"/>
                </a:lnTo>
                <a:lnTo>
                  <a:pt x="474" y="348"/>
                </a:lnTo>
                <a:lnTo>
                  <a:pt x="492" y="348"/>
                </a:lnTo>
                <a:lnTo>
                  <a:pt x="503" y="352"/>
                </a:lnTo>
                <a:lnTo>
                  <a:pt x="517" y="357"/>
                </a:lnTo>
                <a:lnTo>
                  <a:pt x="524" y="363"/>
                </a:lnTo>
                <a:lnTo>
                  <a:pt x="528" y="368"/>
                </a:lnTo>
                <a:lnTo>
                  <a:pt x="528" y="375"/>
                </a:lnTo>
                <a:lnTo>
                  <a:pt x="523" y="383"/>
                </a:lnTo>
                <a:lnTo>
                  <a:pt x="513" y="386"/>
                </a:lnTo>
                <a:lnTo>
                  <a:pt x="507" y="388"/>
                </a:lnTo>
                <a:lnTo>
                  <a:pt x="480" y="403"/>
                </a:lnTo>
                <a:lnTo>
                  <a:pt x="472" y="409"/>
                </a:lnTo>
                <a:lnTo>
                  <a:pt x="466" y="417"/>
                </a:lnTo>
                <a:lnTo>
                  <a:pt x="465" y="423"/>
                </a:lnTo>
                <a:lnTo>
                  <a:pt x="464" y="428"/>
                </a:lnTo>
                <a:lnTo>
                  <a:pt x="474" y="449"/>
                </a:lnTo>
                <a:lnTo>
                  <a:pt x="477" y="455"/>
                </a:lnTo>
                <a:lnTo>
                  <a:pt x="475" y="477"/>
                </a:lnTo>
                <a:lnTo>
                  <a:pt x="475" y="485"/>
                </a:lnTo>
                <a:lnTo>
                  <a:pt x="478" y="491"/>
                </a:lnTo>
                <a:lnTo>
                  <a:pt x="485" y="493"/>
                </a:lnTo>
                <a:lnTo>
                  <a:pt x="487" y="497"/>
                </a:lnTo>
                <a:lnTo>
                  <a:pt x="489" y="501"/>
                </a:lnTo>
                <a:lnTo>
                  <a:pt x="479" y="509"/>
                </a:lnTo>
                <a:lnTo>
                  <a:pt x="469" y="516"/>
                </a:lnTo>
                <a:lnTo>
                  <a:pt x="465" y="516"/>
                </a:lnTo>
                <a:lnTo>
                  <a:pt x="456" y="530"/>
                </a:lnTo>
                <a:lnTo>
                  <a:pt x="442" y="557"/>
                </a:lnTo>
                <a:lnTo>
                  <a:pt x="434" y="566"/>
                </a:lnTo>
                <a:lnTo>
                  <a:pt x="434" y="570"/>
                </a:lnTo>
                <a:lnTo>
                  <a:pt x="434" y="575"/>
                </a:lnTo>
                <a:lnTo>
                  <a:pt x="439" y="582"/>
                </a:lnTo>
                <a:lnTo>
                  <a:pt x="441" y="588"/>
                </a:lnTo>
                <a:lnTo>
                  <a:pt x="438" y="595"/>
                </a:lnTo>
                <a:lnTo>
                  <a:pt x="431" y="602"/>
                </a:lnTo>
                <a:lnTo>
                  <a:pt x="418" y="608"/>
                </a:lnTo>
                <a:lnTo>
                  <a:pt x="402" y="616"/>
                </a:lnTo>
                <a:lnTo>
                  <a:pt x="395" y="620"/>
                </a:lnTo>
                <a:lnTo>
                  <a:pt x="392" y="637"/>
                </a:lnTo>
                <a:lnTo>
                  <a:pt x="390" y="654"/>
                </a:lnTo>
                <a:lnTo>
                  <a:pt x="388" y="661"/>
                </a:lnTo>
                <a:lnTo>
                  <a:pt x="382" y="681"/>
                </a:lnTo>
                <a:lnTo>
                  <a:pt x="371" y="711"/>
                </a:lnTo>
                <a:lnTo>
                  <a:pt x="367" y="717"/>
                </a:lnTo>
                <a:lnTo>
                  <a:pt x="343" y="731"/>
                </a:lnTo>
                <a:lnTo>
                  <a:pt x="320" y="747"/>
                </a:lnTo>
                <a:lnTo>
                  <a:pt x="316" y="753"/>
                </a:lnTo>
                <a:lnTo>
                  <a:pt x="313" y="767"/>
                </a:lnTo>
                <a:lnTo>
                  <a:pt x="311" y="783"/>
                </a:lnTo>
                <a:lnTo>
                  <a:pt x="307" y="791"/>
                </a:lnTo>
                <a:lnTo>
                  <a:pt x="293" y="809"/>
                </a:lnTo>
                <a:lnTo>
                  <a:pt x="290" y="823"/>
                </a:lnTo>
                <a:lnTo>
                  <a:pt x="290" y="832"/>
                </a:lnTo>
                <a:lnTo>
                  <a:pt x="276" y="837"/>
                </a:lnTo>
                <a:lnTo>
                  <a:pt x="260" y="842"/>
                </a:lnTo>
                <a:lnTo>
                  <a:pt x="238" y="843"/>
                </a:lnTo>
                <a:lnTo>
                  <a:pt x="228" y="846"/>
                </a:lnTo>
                <a:lnTo>
                  <a:pt x="202" y="858"/>
                </a:lnTo>
                <a:lnTo>
                  <a:pt x="195" y="860"/>
                </a:lnTo>
                <a:lnTo>
                  <a:pt x="188" y="857"/>
                </a:lnTo>
                <a:lnTo>
                  <a:pt x="183" y="853"/>
                </a:lnTo>
                <a:lnTo>
                  <a:pt x="179" y="845"/>
                </a:lnTo>
                <a:lnTo>
                  <a:pt x="175" y="835"/>
                </a:lnTo>
                <a:lnTo>
                  <a:pt x="169" y="830"/>
                </a:lnTo>
                <a:lnTo>
                  <a:pt x="161" y="825"/>
                </a:lnTo>
                <a:lnTo>
                  <a:pt x="153" y="825"/>
                </a:lnTo>
                <a:lnTo>
                  <a:pt x="146" y="830"/>
                </a:lnTo>
                <a:lnTo>
                  <a:pt x="140" y="835"/>
                </a:lnTo>
                <a:lnTo>
                  <a:pt x="136" y="839"/>
                </a:lnTo>
                <a:lnTo>
                  <a:pt x="132" y="844"/>
                </a:lnTo>
                <a:lnTo>
                  <a:pt x="126" y="861"/>
                </a:lnTo>
                <a:lnTo>
                  <a:pt x="115" y="885"/>
                </a:lnTo>
                <a:lnTo>
                  <a:pt x="101" y="902"/>
                </a:lnTo>
                <a:lnTo>
                  <a:pt x="96" y="907"/>
                </a:lnTo>
                <a:lnTo>
                  <a:pt x="93" y="911"/>
                </a:lnTo>
                <a:lnTo>
                  <a:pt x="89" y="917"/>
                </a:lnTo>
                <a:lnTo>
                  <a:pt x="87" y="922"/>
                </a:lnTo>
                <a:lnTo>
                  <a:pt x="85" y="940"/>
                </a:lnTo>
                <a:lnTo>
                  <a:pt x="85" y="957"/>
                </a:lnTo>
                <a:lnTo>
                  <a:pt x="86" y="961"/>
                </a:lnTo>
                <a:lnTo>
                  <a:pt x="89" y="964"/>
                </a:lnTo>
                <a:lnTo>
                  <a:pt x="98" y="969"/>
                </a:lnTo>
                <a:lnTo>
                  <a:pt x="112" y="976"/>
                </a:lnTo>
                <a:lnTo>
                  <a:pt x="129" y="981"/>
                </a:lnTo>
                <a:lnTo>
                  <a:pt x="143" y="981"/>
                </a:lnTo>
                <a:lnTo>
                  <a:pt x="148" y="985"/>
                </a:lnTo>
                <a:lnTo>
                  <a:pt x="152" y="989"/>
                </a:lnTo>
                <a:lnTo>
                  <a:pt x="153" y="993"/>
                </a:lnTo>
                <a:lnTo>
                  <a:pt x="154" y="1006"/>
                </a:lnTo>
                <a:lnTo>
                  <a:pt x="154" y="1020"/>
                </a:lnTo>
                <a:lnTo>
                  <a:pt x="151" y="1037"/>
                </a:lnTo>
                <a:lnTo>
                  <a:pt x="152" y="1045"/>
                </a:lnTo>
                <a:lnTo>
                  <a:pt x="155" y="1054"/>
                </a:lnTo>
                <a:lnTo>
                  <a:pt x="173" y="1076"/>
                </a:lnTo>
                <a:lnTo>
                  <a:pt x="179" y="1078"/>
                </a:lnTo>
                <a:lnTo>
                  <a:pt x="191" y="1078"/>
                </a:lnTo>
                <a:lnTo>
                  <a:pt x="196" y="1078"/>
                </a:lnTo>
                <a:lnTo>
                  <a:pt x="202" y="1076"/>
                </a:lnTo>
                <a:lnTo>
                  <a:pt x="206" y="1077"/>
                </a:lnTo>
                <a:lnTo>
                  <a:pt x="209" y="1080"/>
                </a:lnTo>
                <a:lnTo>
                  <a:pt x="211" y="1084"/>
                </a:lnTo>
                <a:lnTo>
                  <a:pt x="213" y="1107"/>
                </a:lnTo>
                <a:lnTo>
                  <a:pt x="219" y="1117"/>
                </a:lnTo>
                <a:lnTo>
                  <a:pt x="229" y="1130"/>
                </a:lnTo>
                <a:lnTo>
                  <a:pt x="238" y="1145"/>
                </a:lnTo>
                <a:lnTo>
                  <a:pt x="247" y="1164"/>
                </a:lnTo>
                <a:lnTo>
                  <a:pt x="255" y="1178"/>
                </a:lnTo>
                <a:lnTo>
                  <a:pt x="258" y="1185"/>
                </a:lnTo>
                <a:lnTo>
                  <a:pt x="254" y="1190"/>
                </a:lnTo>
                <a:lnTo>
                  <a:pt x="252" y="1194"/>
                </a:lnTo>
                <a:lnTo>
                  <a:pt x="252" y="1199"/>
                </a:lnTo>
                <a:lnTo>
                  <a:pt x="254" y="1204"/>
                </a:lnTo>
                <a:lnTo>
                  <a:pt x="254" y="1208"/>
                </a:lnTo>
                <a:lnTo>
                  <a:pt x="257" y="1212"/>
                </a:lnTo>
                <a:lnTo>
                  <a:pt x="261" y="1214"/>
                </a:lnTo>
                <a:lnTo>
                  <a:pt x="261" y="1217"/>
                </a:lnTo>
                <a:lnTo>
                  <a:pt x="256" y="1221"/>
                </a:lnTo>
                <a:lnTo>
                  <a:pt x="251" y="1221"/>
                </a:lnTo>
                <a:lnTo>
                  <a:pt x="247" y="1223"/>
                </a:lnTo>
                <a:lnTo>
                  <a:pt x="241" y="1232"/>
                </a:lnTo>
                <a:lnTo>
                  <a:pt x="238" y="1233"/>
                </a:lnTo>
                <a:lnTo>
                  <a:pt x="233" y="1234"/>
                </a:lnTo>
                <a:lnTo>
                  <a:pt x="228" y="1233"/>
                </a:lnTo>
                <a:lnTo>
                  <a:pt x="220" y="1230"/>
                </a:lnTo>
                <a:lnTo>
                  <a:pt x="217" y="1224"/>
                </a:lnTo>
                <a:lnTo>
                  <a:pt x="217" y="1219"/>
                </a:lnTo>
                <a:lnTo>
                  <a:pt x="215" y="1215"/>
                </a:lnTo>
                <a:lnTo>
                  <a:pt x="210" y="1216"/>
                </a:lnTo>
                <a:lnTo>
                  <a:pt x="192" y="1222"/>
                </a:lnTo>
                <a:lnTo>
                  <a:pt x="175" y="1229"/>
                </a:lnTo>
                <a:lnTo>
                  <a:pt x="172" y="1234"/>
                </a:lnTo>
                <a:lnTo>
                  <a:pt x="169" y="1239"/>
                </a:lnTo>
                <a:lnTo>
                  <a:pt x="161" y="1241"/>
                </a:lnTo>
                <a:lnTo>
                  <a:pt x="149" y="1242"/>
                </a:lnTo>
                <a:lnTo>
                  <a:pt x="141" y="1241"/>
                </a:lnTo>
                <a:lnTo>
                  <a:pt x="133" y="1236"/>
                </a:lnTo>
                <a:lnTo>
                  <a:pt x="125" y="1231"/>
                </a:lnTo>
                <a:lnTo>
                  <a:pt x="115" y="1230"/>
                </a:lnTo>
                <a:lnTo>
                  <a:pt x="95" y="1231"/>
                </a:lnTo>
                <a:lnTo>
                  <a:pt x="84" y="1231"/>
                </a:lnTo>
                <a:lnTo>
                  <a:pt x="78" y="1229"/>
                </a:lnTo>
                <a:lnTo>
                  <a:pt x="72" y="1231"/>
                </a:lnTo>
                <a:lnTo>
                  <a:pt x="64" y="1228"/>
                </a:lnTo>
                <a:lnTo>
                  <a:pt x="61" y="1231"/>
                </a:lnTo>
                <a:lnTo>
                  <a:pt x="57" y="1232"/>
                </a:lnTo>
                <a:lnTo>
                  <a:pt x="54" y="1227"/>
                </a:lnTo>
                <a:lnTo>
                  <a:pt x="52" y="1226"/>
                </a:lnTo>
                <a:lnTo>
                  <a:pt x="51" y="1227"/>
                </a:lnTo>
                <a:lnTo>
                  <a:pt x="49" y="1228"/>
                </a:lnTo>
                <a:lnTo>
                  <a:pt x="48" y="1231"/>
                </a:lnTo>
                <a:lnTo>
                  <a:pt x="51" y="1263"/>
                </a:lnTo>
                <a:lnTo>
                  <a:pt x="38" y="1263"/>
                </a:lnTo>
                <a:lnTo>
                  <a:pt x="29" y="1263"/>
                </a:lnTo>
                <a:lnTo>
                  <a:pt x="19" y="1265"/>
                </a:lnTo>
                <a:lnTo>
                  <a:pt x="10" y="1267"/>
                </a:lnTo>
                <a:lnTo>
                  <a:pt x="6" y="1270"/>
                </a:lnTo>
                <a:lnTo>
                  <a:pt x="0" y="1276"/>
                </a:lnTo>
                <a:lnTo>
                  <a:pt x="4" y="1290"/>
                </a:lnTo>
                <a:lnTo>
                  <a:pt x="9" y="1304"/>
                </a:lnTo>
                <a:lnTo>
                  <a:pt x="19" y="1302"/>
                </a:lnTo>
                <a:lnTo>
                  <a:pt x="25" y="1292"/>
                </a:lnTo>
                <a:lnTo>
                  <a:pt x="32" y="1288"/>
                </a:lnTo>
                <a:lnTo>
                  <a:pt x="45" y="1281"/>
                </a:lnTo>
                <a:lnTo>
                  <a:pt x="57" y="1276"/>
                </a:lnTo>
                <a:lnTo>
                  <a:pt x="44" y="1287"/>
                </a:lnTo>
                <a:lnTo>
                  <a:pt x="30" y="1300"/>
                </a:lnTo>
                <a:lnTo>
                  <a:pt x="26" y="1306"/>
                </a:lnTo>
                <a:lnTo>
                  <a:pt x="39" y="1328"/>
                </a:lnTo>
                <a:lnTo>
                  <a:pt x="51" y="1347"/>
                </a:lnTo>
                <a:lnTo>
                  <a:pt x="69" y="1363"/>
                </a:lnTo>
                <a:lnTo>
                  <a:pt x="111" y="1384"/>
                </a:lnTo>
                <a:lnTo>
                  <a:pt x="151" y="1394"/>
                </a:lnTo>
                <a:lnTo>
                  <a:pt x="158" y="1392"/>
                </a:lnTo>
                <a:lnTo>
                  <a:pt x="167" y="1384"/>
                </a:lnTo>
                <a:lnTo>
                  <a:pt x="192" y="1374"/>
                </a:lnTo>
                <a:lnTo>
                  <a:pt x="199" y="1372"/>
                </a:lnTo>
                <a:lnTo>
                  <a:pt x="204" y="1371"/>
                </a:lnTo>
                <a:lnTo>
                  <a:pt x="212" y="1375"/>
                </a:lnTo>
                <a:lnTo>
                  <a:pt x="215" y="1371"/>
                </a:lnTo>
                <a:lnTo>
                  <a:pt x="217" y="1365"/>
                </a:lnTo>
                <a:lnTo>
                  <a:pt x="220" y="1360"/>
                </a:lnTo>
                <a:lnTo>
                  <a:pt x="225" y="1359"/>
                </a:lnTo>
                <a:lnTo>
                  <a:pt x="227" y="1364"/>
                </a:lnTo>
                <a:lnTo>
                  <a:pt x="228" y="1368"/>
                </a:lnTo>
                <a:lnTo>
                  <a:pt x="221" y="1371"/>
                </a:lnTo>
                <a:lnTo>
                  <a:pt x="213" y="1388"/>
                </a:lnTo>
                <a:lnTo>
                  <a:pt x="201" y="1414"/>
                </a:lnTo>
                <a:lnTo>
                  <a:pt x="193" y="1416"/>
                </a:lnTo>
                <a:lnTo>
                  <a:pt x="185" y="1416"/>
                </a:lnTo>
                <a:lnTo>
                  <a:pt x="168" y="1427"/>
                </a:lnTo>
                <a:lnTo>
                  <a:pt x="160" y="1425"/>
                </a:lnTo>
                <a:lnTo>
                  <a:pt x="154" y="1432"/>
                </a:lnTo>
                <a:lnTo>
                  <a:pt x="144" y="1431"/>
                </a:lnTo>
                <a:lnTo>
                  <a:pt x="120" y="1445"/>
                </a:lnTo>
                <a:lnTo>
                  <a:pt x="116" y="1444"/>
                </a:lnTo>
                <a:lnTo>
                  <a:pt x="112" y="1440"/>
                </a:lnTo>
                <a:lnTo>
                  <a:pt x="104" y="1430"/>
                </a:lnTo>
                <a:lnTo>
                  <a:pt x="97" y="1428"/>
                </a:lnTo>
                <a:lnTo>
                  <a:pt x="91" y="1434"/>
                </a:lnTo>
                <a:lnTo>
                  <a:pt x="91" y="1445"/>
                </a:lnTo>
                <a:lnTo>
                  <a:pt x="95" y="1455"/>
                </a:lnTo>
                <a:lnTo>
                  <a:pt x="115" y="1477"/>
                </a:lnTo>
                <a:lnTo>
                  <a:pt x="134" y="1493"/>
                </a:lnTo>
                <a:lnTo>
                  <a:pt x="150" y="1510"/>
                </a:lnTo>
                <a:lnTo>
                  <a:pt x="171" y="1530"/>
                </a:lnTo>
                <a:lnTo>
                  <a:pt x="202" y="1564"/>
                </a:lnTo>
                <a:lnTo>
                  <a:pt x="211" y="1573"/>
                </a:lnTo>
                <a:lnTo>
                  <a:pt x="246" y="1601"/>
                </a:lnTo>
                <a:lnTo>
                  <a:pt x="269" y="1612"/>
                </a:lnTo>
                <a:lnTo>
                  <a:pt x="285" y="1615"/>
                </a:lnTo>
                <a:lnTo>
                  <a:pt x="298" y="1612"/>
                </a:lnTo>
                <a:lnTo>
                  <a:pt x="331" y="1597"/>
                </a:lnTo>
                <a:lnTo>
                  <a:pt x="346" y="1587"/>
                </a:lnTo>
                <a:lnTo>
                  <a:pt x="387" y="1567"/>
                </a:lnTo>
                <a:lnTo>
                  <a:pt x="392" y="1560"/>
                </a:lnTo>
                <a:lnTo>
                  <a:pt x="405" y="1527"/>
                </a:lnTo>
                <a:lnTo>
                  <a:pt x="404" y="1512"/>
                </a:lnTo>
                <a:lnTo>
                  <a:pt x="399" y="1505"/>
                </a:lnTo>
                <a:lnTo>
                  <a:pt x="395" y="1500"/>
                </a:lnTo>
                <a:lnTo>
                  <a:pt x="388" y="1498"/>
                </a:lnTo>
                <a:lnTo>
                  <a:pt x="382" y="1495"/>
                </a:lnTo>
                <a:lnTo>
                  <a:pt x="385" y="1490"/>
                </a:lnTo>
                <a:lnTo>
                  <a:pt x="386" y="1484"/>
                </a:lnTo>
                <a:lnTo>
                  <a:pt x="392" y="1477"/>
                </a:lnTo>
                <a:lnTo>
                  <a:pt x="399" y="1473"/>
                </a:lnTo>
                <a:lnTo>
                  <a:pt x="401" y="1466"/>
                </a:lnTo>
                <a:lnTo>
                  <a:pt x="403" y="1456"/>
                </a:lnTo>
                <a:lnTo>
                  <a:pt x="397" y="1450"/>
                </a:lnTo>
                <a:lnTo>
                  <a:pt x="391" y="1447"/>
                </a:lnTo>
                <a:lnTo>
                  <a:pt x="405" y="1447"/>
                </a:lnTo>
                <a:lnTo>
                  <a:pt x="416" y="1449"/>
                </a:lnTo>
                <a:lnTo>
                  <a:pt x="428" y="1446"/>
                </a:lnTo>
                <a:lnTo>
                  <a:pt x="440" y="1448"/>
                </a:lnTo>
                <a:lnTo>
                  <a:pt x="450" y="1451"/>
                </a:lnTo>
                <a:lnTo>
                  <a:pt x="441" y="1454"/>
                </a:lnTo>
                <a:lnTo>
                  <a:pt x="434" y="1455"/>
                </a:lnTo>
                <a:lnTo>
                  <a:pt x="426" y="1459"/>
                </a:lnTo>
                <a:lnTo>
                  <a:pt x="425" y="1478"/>
                </a:lnTo>
                <a:lnTo>
                  <a:pt x="435" y="1480"/>
                </a:lnTo>
                <a:lnTo>
                  <a:pt x="443" y="1479"/>
                </a:lnTo>
                <a:lnTo>
                  <a:pt x="438" y="1482"/>
                </a:lnTo>
                <a:lnTo>
                  <a:pt x="434" y="1489"/>
                </a:lnTo>
                <a:lnTo>
                  <a:pt x="430" y="1508"/>
                </a:lnTo>
                <a:lnTo>
                  <a:pt x="459" y="1509"/>
                </a:lnTo>
                <a:lnTo>
                  <a:pt x="471" y="1507"/>
                </a:lnTo>
                <a:lnTo>
                  <a:pt x="483" y="1502"/>
                </a:lnTo>
                <a:lnTo>
                  <a:pt x="475" y="1508"/>
                </a:lnTo>
                <a:lnTo>
                  <a:pt x="456" y="1516"/>
                </a:lnTo>
                <a:lnTo>
                  <a:pt x="449" y="1525"/>
                </a:lnTo>
                <a:lnTo>
                  <a:pt x="440" y="1534"/>
                </a:lnTo>
                <a:lnTo>
                  <a:pt x="445" y="1535"/>
                </a:lnTo>
                <a:lnTo>
                  <a:pt x="451" y="1533"/>
                </a:lnTo>
                <a:lnTo>
                  <a:pt x="447" y="1537"/>
                </a:lnTo>
                <a:lnTo>
                  <a:pt x="442" y="1544"/>
                </a:lnTo>
                <a:lnTo>
                  <a:pt x="450" y="1564"/>
                </a:lnTo>
                <a:lnTo>
                  <a:pt x="456" y="1570"/>
                </a:lnTo>
                <a:lnTo>
                  <a:pt x="462" y="1571"/>
                </a:lnTo>
                <a:lnTo>
                  <a:pt x="463" y="1574"/>
                </a:lnTo>
                <a:lnTo>
                  <a:pt x="466" y="1588"/>
                </a:lnTo>
                <a:lnTo>
                  <a:pt x="471" y="1603"/>
                </a:lnTo>
                <a:lnTo>
                  <a:pt x="474" y="1619"/>
                </a:lnTo>
                <a:lnTo>
                  <a:pt x="474" y="1631"/>
                </a:lnTo>
                <a:lnTo>
                  <a:pt x="462" y="1684"/>
                </a:lnTo>
                <a:lnTo>
                  <a:pt x="461" y="1710"/>
                </a:lnTo>
                <a:lnTo>
                  <a:pt x="462" y="1714"/>
                </a:lnTo>
                <a:lnTo>
                  <a:pt x="464" y="1718"/>
                </a:lnTo>
                <a:lnTo>
                  <a:pt x="469" y="1737"/>
                </a:lnTo>
                <a:lnTo>
                  <a:pt x="476" y="1743"/>
                </a:lnTo>
                <a:lnTo>
                  <a:pt x="473" y="1751"/>
                </a:lnTo>
                <a:lnTo>
                  <a:pt x="474" y="1755"/>
                </a:lnTo>
                <a:lnTo>
                  <a:pt x="477" y="1760"/>
                </a:lnTo>
                <a:lnTo>
                  <a:pt x="496" y="1770"/>
                </a:lnTo>
                <a:lnTo>
                  <a:pt x="479" y="1768"/>
                </a:lnTo>
                <a:lnTo>
                  <a:pt x="478" y="1773"/>
                </a:lnTo>
                <a:lnTo>
                  <a:pt x="479" y="1776"/>
                </a:lnTo>
                <a:lnTo>
                  <a:pt x="481" y="1791"/>
                </a:lnTo>
                <a:lnTo>
                  <a:pt x="485" y="1802"/>
                </a:lnTo>
                <a:lnTo>
                  <a:pt x="490" y="1798"/>
                </a:lnTo>
                <a:lnTo>
                  <a:pt x="496" y="1783"/>
                </a:lnTo>
                <a:lnTo>
                  <a:pt x="500" y="1797"/>
                </a:lnTo>
                <a:lnTo>
                  <a:pt x="498" y="1807"/>
                </a:lnTo>
                <a:lnTo>
                  <a:pt x="492" y="1823"/>
                </a:lnTo>
                <a:lnTo>
                  <a:pt x="491" y="1833"/>
                </a:lnTo>
                <a:lnTo>
                  <a:pt x="492" y="1838"/>
                </a:lnTo>
                <a:lnTo>
                  <a:pt x="496" y="1845"/>
                </a:lnTo>
                <a:lnTo>
                  <a:pt x="501" y="1868"/>
                </a:lnTo>
                <a:lnTo>
                  <a:pt x="504" y="1880"/>
                </a:lnTo>
                <a:lnTo>
                  <a:pt x="508" y="1897"/>
                </a:lnTo>
                <a:lnTo>
                  <a:pt x="516" y="1917"/>
                </a:lnTo>
                <a:lnTo>
                  <a:pt x="528" y="1948"/>
                </a:lnTo>
                <a:lnTo>
                  <a:pt x="529" y="1959"/>
                </a:lnTo>
                <a:lnTo>
                  <a:pt x="540" y="1994"/>
                </a:lnTo>
                <a:lnTo>
                  <a:pt x="556" y="2073"/>
                </a:lnTo>
                <a:lnTo>
                  <a:pt x="569" y="2107"/>
                </a:lnTo>
                <a:lnTo>
                  <a:pt x="572" y="2118"/>
                </a:lnTo>
                <a:lnTo>
                  <a:pt x="586" y="2137"/>
                </a:lnTo>
                <a:lnTo>
                  <a:pt x="594" y="2154"/>
                </a:lnTo>
                <a:lnTo>
                  <a:pt x="601" y="2160"/>
                </a:lnTo>
                <a:lnTo>
                  <a:pt x="610" y="2160"/>
                </a:lnTo>
                <a:lnTo>
                  <a:pt x="605" y="2169"/>
                </a:lnTo>
                <a:lnTo>
                  <a:pt x="609" y="2173"/>
                </a:lnTo>
                <a:lnTo>
                  <a:pt x="613" y="2180"/>
                </a:lnTo>
                <a:lnTo>
                  <a:pt x="621" y="2189"/>
                </a:lnTo>
                <a:lnTo>
                  <a:pt x="609" y="2189"/>
                </a:lnTo>
                <a:lnTo>
                  <a:pt x="618" y="2198"/>
                </a:lnTo>
                <a:lnTo>
                  <a:pt x="625" y="2223"/>
                </a:lnTo>
                <a:lnTo>
                  <a:pt x="635" y="2236"/>
                </a:lnTo>
                <a:lnTo>
                  <a:pt x="640" y="2241"/>
                </a:lnTo>
                <a:lnTo>
                  <a:pt x="654" y="2263"/>
                </a:lnTo>
                <a:lnTo>
                  <a:pt x="660" y="2269"/>
                </a:lnTo>
                <a:lnTo>
                  <a:pt x="665" y="2277"/>
                </a:lnTo>
                <a:lnTo>
                  <a:pt x="670" y="2286"/>
                </a:lnTo>
                <a:lnTo>
                  <a:pt x="673" y="2295"/>
                </a:lnTo>
                <a:lnTo>
                  <a:pt x="682" y="2315"/>
                </a:lnTo>
                <a:lnTo>
                  <a:pt x="682" y="2321"/>
                </a:lnTo>
                <a:lnTo>
                  <a:pt x="686" y="2334"/>
                </a:lnTo>
                <a:lnTo>
                  <a:pt x="697" y="2356"/>
                </a:lnTo>
                <a:lnTo>
                  <a:pt x="705" y="2375"/>
                </a:lnTo>
                <a:lnTo>
                  <a:pt x="706" y="2384"/>
                </a:lnTo>
                <a:lnTo>
                  <a:pt x="707" y="2392"/>
                </a:lnTo>
                <a:lnTo>
                  <a:pt x="718" y="2439"/>
                </a:lnTo>
                <a:lnTo>
                  <a:pt x="722" y="2450"/>
                </a:lnTo>
                <a:lnTo>
                  <a:pt x="729" y="2464"/>
                </a:lnTo>
                <a:lnTo>
                  <a:pt x="738" y="2494"/>
                </a:lnTo>
                <a:lnTo>
                  <a:pt x="765" y="2549"/>
                </a:lnTo>
                <a:lnTo>
                  <a:pt x="769" y="2552"/>
                </a:lnTo>
                <a:lnTo>
                  <a:pt x="777" y="2559"/>
                </a:lnTo>
                <a:lnTo>
                  <a:pt x="788" y="2575"/>
                </a:lnTo>
                <a:lnTo>
                  <a:pt x="798" y="2586"/>
                </a:lnTo>
                <a:lnTo>
                  <a:pt x="811" y="2612"/>
                </a:lnTo>
                <a:lnTo>
                  <a:pt x="819" y="2624"/>
                </a:lnTo>
                <a:lnTo>
                  <a:pt x="832" y="2656"/>
                </a:lnTo>
                <a:lnTo>
                  <a:pt x="842" y="2686"/>
                </a:lnTo>
                <a:lnTo>
                  <a:pt x="860" y="2727"/>
                </a:lnTo>
                <a:lnTo>
                  <a:pt x="863" y="2735"/>
                </a:lnTo>
                <a:lnTo>
                  <a:pt x="871" y="2749"/>
                </a:lnTo>
                <a:lnTo>
                  <a:pt x="871" y="2753"/>
                </a:lnTo>
                <a:lnTo>
                  <a:pt x="871" y="2762"/>
                </a:lnTo>
                <a:lnTo>
                  <a:pt x="874" y="2768"/>
                </a:lnTo>
                <a:lnTo>
                  <a:pt x="877" y="2769"/>
                </a:lnTo>
                <a:lnTo>
                  <a:pt x="886" y="2779"/>
                </a:lnTo>
                <a:lnTo>
                  <a:pt x="899" y="2820"/>
                </a:lnTo>
                <a:lnTo>
                  <a:pt x="895" y="2822"/>
                </a:lnTo>
                <a:lnTo>
                  <a:pt x="891" y="2820"/>
                </a:lnTo>
                <a:lnTo>
                  <a:pt x="890" y="2802"/>
                </a:lnTo>
                <a:lnTo>
                  <a:pt x="886" y="2789"/>
                </a:lnTo>
                <a:lnTo>
                  <a:pt x="880" y="2781"/>
                </a:lnTo>
                <a:lnTo>
                  <a:pt x="876" y="2779"/>
                </a:lnTo>
                <a:lnTo>
                  <a:pt x="882" y="2805"/>
                </a:lnTo>
                <a:lnTo>
                  <a:pt x="887" y="2829"/>
                </a:lnTo>
                <a:lnTo>
                  <a:pt x="895" y="2853"/>
                </a:lnTo>
                <a:lnTo>
                  <a:pt x="897" y="2856"/>
                </a:lnTo>
                <a:lnTo>
                  <a:pt x="900" y="2858"/>
                </a:lnTo>
                <a:lnTo>
                  <a:pt x="902" y="2861"/>
                </a:lnTo>
                <a:lnTo>
                  <a:pt x="903" y="2869"/>
                </a:lnTo>
                <a:lnTo>
                  <a:pt x="911" y="2889"/>
                </a:lnTo>
                <a:lnTo>
                  <a:pt x="917" y="2895"/>
                </a:lnTo>
                <a:lnTo>
                  <a:pt x="953" y="2943"/>
                </a:lnTo>
                <a:lnTo>
                  <a:pt x="962" y="2953"/>
                </a:lnTo>
                <a:lnTo>
                  <a:pt x="985" y="2971"/>
                </a:lnTo>
                <a:lnTo>
                  <a:pt x="1007" y="2978"/>
                </a:lnTo>
                <a:lnTo>
                  <a:pt x="1013" y="2972"/>
                </a:lnTo>
                <a:lnTo>
                  <a:pt x="1030" y="2966"/>
                </a:lnTo>
                <a:lnTo>
                  <a:pt x="1056" y="2945"/>
                </a:lnTo>
                <a:lnTo>
                  <a:pt x="1062" y="2932"/>
                </a:lnTo>
                <a:lnTo>
                  <a:pt x="1062" y="2914"/>
                </a:lnTo>
                <a:lnTo>
                  <a:pt x="1066" y="2890"/>
                </a:lnTo>
                <a:lnTo>
                  <a:pt x="1074" y="2880"/>
                </a:lnTo>
                <a:lnTo>
                  <a:pt x="1088" y="2867"/>
                </a:lnTo>
                <a:lnTo>
                  <a:pt x="1139" y="2850"/>
                </a:lnTo>
                <a:lnTo>
                  <a:pt x="1161" y="2851"/>
                </a:lnTo>
                <a:lnTo>
                  <a:pt x="1181" y="2858"/>
                </a:lnTo>
                <a:lnTo>
                  <a:pt x="1176" y="2852"/>
                </a:lnTo>
                <a:lnTo>
                  <a:pt x="1168" y="2848"/>
                </a:lnTo>
                <a:lnTo>
                  <a:pt x="1151" y="2846"/>
                </a:lnTo>
                <a:lnTo>
                  <a:pt x="1143" y="2843"/>
                </a:lnTo>
                <a:lnTo>
                  <a:pt x="1136" y="2837"/>
                </a:lnTo>
                <a:lnTo>
                  <a:pt x="1133" y="2829"/>
                </a:lnTo>
                <a:lnTo>
                  <a:pt x="1134" y="2817"/>
                </a:lnTo>
                <a:lnTo>
                  <a:pt x="1139" y="2805"/>
                </a:lnTo>
                <a:lnTo>
                  <a:pt x="1163" y="2767"/>
                </a:lnTo>
                <a:lnTo>
                  <a:pt x="1161" y="2751"/>
                </a:lnTo>
                <a:lnTo>
                  <a:pt x="1167" y="2743"/>
                </a:lnTo>
                <a:lnTo>
                  <a:pt x="1174" y="2737"/>
                </a:lnTo>
                <a:lnTo>
                  <a:pt x="1187" y="2735"/>
                </a:lnTo>
                <a:lnTo>
                  <a:pt x="1192" y="2737"/>
                </a:lnTo>
                <a:lnTo>
                  <a:pt x="1200" y="2738"/>
                </a:lnTo>
                <a:lnTo>
                  <a:pt x="1208" y="2738"/>
                </a:lnTo>
                <a:lnTo>
                  <a:pt x="1215" y="2736"/>
                </a:lnTo>
                <a:lnTo>
                  <a:pt x="1214" y="2688"/>
                </a:lnTo>
                <a:lnTo>
                  <a:pt x="1211" y="2641"/>
                </a:lnTo>
                <a:lnTo>
                  <a:pt x="1210" y="2634"/>
                </a:lnTo>
                <a:lnTo>
                  <a:pt x="1206" y="2626"/>
                </a:lnTo>
                <a:lnTo>
                  <a:pt x="1196" y="2629"/>
                </a:lnTo>
                <a:lnTo>
                  <a:pt x="1201" y="2623"/>
                </a:lnTo>
                <a:lnTo>
                  <a:pt x="1205" y="2615"/>
                </a:lnTo>
                <a:lnTo>
                  <a:pt x="1200" y="2601"/>
                </a:lnTo>
                <a:lnTo>
                  <a:pt x="1201" y="2588"/>
                </a:lnTo>
                <a:lnTo>
                  <a:pt x="1207" y="2556"/>
                </a:lnTo>
                <a:lnTo>
                  <a:pt x="1217" y="2530"/>
                </a:lnTo>
                <a:lnTo>
                  <a:pt x="1222" y="2523"/>
                </a:lnTo>
                <a:lnTo>
                  <a:pt x="1231" y="2507"/>
                </a:lnTo>
                <a:lnTo>
                  <a:pt x="1237" y="2480"/>
                </a:lnTo>
                <a:lnTo>
                  <a:pt x="1244" y="2408"/>
                </a:lnTo>
                <a:lnTo>
                  <a:pt x="1237" y="2400"/>
                </a:lnTo>
                <a:lnTo>
                  <a:pt x="1220" y="2390"/>
                </a:lnTo>
                <a:lnTo>
                  <a:pt x="1215" y="2382"/>
                </a:lnTo>
                <a:lnTo>
                  <a:pt x="1223" y="2370"/>
                </a:lnTo>
                <a:lnTo>
                  <a:pt x="1231" y="2382"/>
                </a:lnTo>
                <a:lnTo>
                  <a:pt x="1234" y="2391"/>
                </a:lnTo>
                <a:lnTo>
                  <a:pt x="1238" y="2394"/>
                </a:lnTo>
                <a:lnTo>
                  <a:pt x="1231" y="2373"/>
                </a:lnTo>
                <a:lnTo>
                  <a:pt x="1230" y="2364"/>
                </a:lnTo>
                <a:lnTo>
                  <a:pt x="1228" y="2355"/>
                </a:lnTo>
                <a:lnTo>
                  <a:pt x="1219" y="2332"/>
                </a:lnTo>
                <a:lnTo>
                  <a:pt x="1214" y="2316"/>
                </a:lnTo>
                <a:lnTo>
                  <a:pt x="1216" y="2308"/>
                </a:lnTo>
                <a:lnTo>
                  <a:pt x="1219" y="2301"/>
                </a:lnTo>
                <a:lnTo>
                  <a:pt x="1218" y="2288"/>
                </a:lnTo>
                <a:lnTo>
                  <a:pt x="1216" y="2277"/>
                </a:lnTo>
                <a:lnTo>
                  <a:pt x="1208" y="2252"/>
                </a:lnTo>
                <a:lnTo>
                  <a:pt x="1202" y="2223"/>
                </a:lnTo>
                <a:lnTo>
                  <a:pt x="1204" y="2196"/>
                </a:lnTo>
                <a:lnTo>
                  <a:pt x="1218" y="2154"/>
                </a:lnTo>
                <a:lnTo>
                  <a:pt x="1226" y="2145"/>
                </a:lnTo>
                <a:lnTo>
                  <a:pt x="1250" y="2135"/>
                </a:lnTo>
                <a:lnTo>
                  <a:pt x="1256" y="2135"/>
                </a:lnTo>
                <a:lnTo>
                  <a:pt x="1263" y="2137"/>
                </a:lnTo>
                <a:lnTo>
                  <a:pt x="1268" y="2148"/>
                </a:lnTo>
                <a:lnTo>
                  <a:pt x="1272" y="2147"/>
                </a:lnTo>
                <a:lnTo>
                  <a:pt x="1277" y="2149"/>
                </a:lnTo>
                <a:lnTo>
                  <a:pt x="1283" y="2149"/>
                </a:lnTo>
                <a:lnTo>
                  <a:pt x="1283" y="2144"/>
                </a:lnTo>
                <a:lnTo>
                  <a:pt x="1286" y="2136"/>
                </a:lnTo>
                <a:lnTo>
                  <a:pt x="1295" y="2127"/>
                </a:lnTo>
                <a:lnTo>
                  <a:pt x="1302" y="2094"/>
                </a:lnTo>
                <a:lnTo>
                  <a:pt x="1306" y="2086"/>
                </a:lnTo>
                <a:lnTo>
                  <a:pt x="1316" y="2083"/>
                </a:lnTo>
                <a:lnTo>
                  <a:pt x="1346" y="2087"/>
                </a:lnTo>
                <a:lnTo>
                  <a:pt x="1351" y="2087"/>
                </a:lnTo>
                <a:lnTo>
                  <a:pt x="1385" y="2071"/>
                </a:lnTo>
                <a:lnTo>
                  <a:pt x="1395" y="2063"/>
                </a:lnTo>
                <a:lnTo>
                  <a:pt x="1400" y="2052"/>
                </a:lnTo>
                <a:lnTo>
                  <a:pt x="1401" y="2047"/>
                </a:lnTo>
                <a:lnTo>
                  <a:pt x="1402" y="2039"/>
                </a:lnTo>
                <a:lnTo>
                  <a:pt x="1401" y="2034"/>
                </a:lnTo>
                <a:lnTo>
                  <a:pt x="1396" y="2029"/>
                </a:lnTo>
                <a:lnTo>
                  <a:pt x="1393" y="2023"/>
                </a:lnTo>
                <a:lnTo>
                  <a:pt x="1393" y="2018"/>
                </a:lnTo>
                <a:lnTo>
                  <a:pt x="1399" y="2004"/>
                </a:lnTo>
                <a:lnTo>
                  <a:pt x="1420" y="1986"/>
                </a:lnTo>
                <a:lnTo>
                  <a:pt x="1453" y="1966"/>
                </a:lnTo>
                <a:lnTo>
                  <a:pt x="1472" y="1950"/>
                </a:lnTo>
                <a:lnTo>
                  <a:pt x="1489" y="1931"/>
                </a:lnTo>
                <a:lnTo>
                  <a:pt x="1504" y="1907"/>
                </a:lnTo>
                <a:lnTo>
                  <a:pt x="1510" y="1900"/>
                </a:lnTo>
                <a:lnTo>
                  <a:pt x="1550" y="1876"/>
                </a:lnTo>
                <a:lnTo>
                  <a:pt x="1556" y="1864"/>
                </a:lnTo>
                <a:lnTo>
                  <a:pt x="1580" y="1833"/>
                </a:lnTo>
                <a:lnTo>
                  <a:pt x="1591" y="1812"/>
                </a:lnTo>
                <a:lnTo>
                  <a:pt x="1598" y="1803"/>
                </a:lnTo>
                <a:lnTo>
                  <a:pt x="1602" y="1794"/>
                </a:lnTo>
                <a:lnTo>
                  <a:pt x="1603" y="1786"/>
                </a:lnTo>
                <a:lnTo>
                  <a:pt x="1641" y="1744"/>
                </a:lnTo>
                <a:lnTo>
                  <a:pt x="1660" y="1732"/>
                </a:lnTo>
                <a:lnTo>
                  <a:pt x="1660" y="1729"/>
                </a:lnTo>
                <a:lnTo>
                  <a:pt x="1653" y="1726"/>
                </a:lnTo>
                <a:lnTo>
                  <a:pt x="1640" y="1734"/>
                </a:lnTo>
                <a:lnTo>
                  <a:pt x="1636" y="1735"/>
                </a:lnTo>
                <a:lnTo>
                  <a:pt x="1634" y="1732"/>
                </a:lnTo>
                <a:lnTo>
                  <a:pt x="1640" y="1718"/>
                </a:lnTo>
                <a:lnTo>
                  <a:pt x="1659" y="1703"/>
                </a:lnTo>
                <a:lnTo>
                  <a:pt x="1663" y="1704"/>
                </a:lnTo>
                <a:lnTo>
                  <a:pt x="1668" y="1706"/>
                </a:lnTo>
                <a:lnTo>
                  <a:pt x="1670" y="1718"/>
                </a:lnTo>
                <a:lnTo>
                  <a:pt x="1666" y="1721"/>
                </a:lnTo>
                <a:lnTo>
                  <a:pt x="1665" y="1724"/>
                </a:lnTo>
                <a:lnTo>
                  <a:pt x="1672" y="1725"/>
                </a:lnTo>
                <a:lnTo>
                  <a:pt x="1697" y="1714"/>
                </a:lnTo>
                <a:lnTo>
                  <a:pt x="1730" y="1703"/>
                </a:lnTo>
                <a:lnTo>
                  <a:pt x="1736" y="1701"/>
                </a:lnTo>
                <a:lnTo>
                  <a:pt x="1737" y="1698"/>
                </a:lnTo>
                <a:lnTo>
                  <a:pt x="1738" y="1693"/>
                </a:lnTo>
                <a:lnTo>
                  <a:pt x="1731" y="1686"/>
                </a:lnTo>
                <a:lnTo>
                  <a:pt x="1735" y="1686"/>
                </a:lnTo>
                <a:lnTo>
                  <a:pt x="1743" y="1691"/>
                </a:lnTo>
                <a:lnTo>
                  <a:pt x="1749" y="1682"/>
                </a:lnTo>
                <a:lnTo>
                  <a:pt x="1753" y="1673"/>
                </a:lnTo>
                <a:lnTo>
                  <a:pt x="1774" y="1658"/>
                </a:lnTo>
                <a:lnTo>
                  <a:pt x="1776" y="1653"/>
                </a:lnTo>
                <a:lnTo>
                  <a:pt x="1774" y="1646"/>
                </a:lnTo>
                <a:lnTo>
                  <a:pt x="1780" y="1634"/>
                </a:lnTo>
                <a:lnTo>
                  <a:pt x="1787" y="1625"/>
                </a:lnTo>
                <a:lnTo>
                  <a:pt x="1790" y="1616"/>
                </a:lnTo>
                <a:lnTo>
                  <a:pt x="1787" y="1612"/>
                </a:lnTo>
                <a:lnTo>
                  <a:pt x="1780" y="1587"/>
                </a:lnTo>
                <a:lnTo>
                  <a:pt x="1773" y="1572"/>
                </a:lnTo>
                <a:lnTo>
                  <a:pt x="1773" y="1558"/>
                </a:lnTo>
                <a:lnTo>
                  <a:pt x="1780" y="1544"/>
                </a:lnTo>
                <a:lnTo>
                  <a:pt x="1792" y="1530"/>
                </a:lnTo>
                <a:lnTo>
                  <a:pt x="1801" y="1525"/>
                </a:lnTo>
                <a:lnTo>
                  <a:pt x="1845" y="1513"/>
                </a:lnTo>
                <a:lnTo>
                  <a:pt x="1857" y="1505"/>
                </a:lnTo>
                <a:lnTo>
                  <a:pt x="1867" y="1494"/>
                </a:lnTo>
                <a:lnTo>
                  <a:pt x="1875" y="1476"/>
                </a:lnTo>
                <a:lnTo>
                  <a:pt x="1879" y="1471"/>
                </a:lnTo>
                <a:lnTo>
                  <a:pt x="1883" y="1463"/>
                </a:lnTo>
                <a:lnTo>
                  <a:pt x="1875" y="1456"/>
                </a:lnTo>
                <a:lnTo>
                  <a:pt x="1868" y="1453"/>
                </a:lnTo>
                <a:lnTo>
                  <a:pt x="1863" y="1449"/>
                </a:lnTo>
                <a:lnTo>
                  <a:pt x="1860" y="1436"/>
                </a:lnTo>
                <a:lnTo>
                  <a:pt x="1866" y="1448"/>
                </a:lnTo>
                <a:lnTo>
                  <a:pt x="1875" y="1453"/>
                </a:lnTo>
                <a:lnTo>
                  <a:pt x="1886" y="1461"/>
                </a:lnTo>
                <a:lnTo>
                  <a:pt x="1886" y="1472"/>
                </a:lnTo>
                <a:lnTo>
                  <a:pt x="1882" y="1498"/>
                </a:lnTo>
                <a:lnTo>
                  <a:pt x="1879" y="1508"/>
                </a:lnTo>
                <a:lnTo>
                  <a:pt x="1886" y="1515"/>
                </a:lnTo>
                <a:lnTo>
                  <a:pt x="1899" y="1516"/>
                </a:lnTo>
                <a:lnTo>
                  <a:pt x="1901" y="1508"/>
                </a:lnTo>
                <a:lnTo>
                  <a:pt x="1901" y="1502"/>
                </a:lnTo>
                <a:lnTo>
                  <a:pt x="1903" y="1505"/>
                </a:lnTo>
                <a:lnTo>
                  <a:pt x="1917" y="1517"/>
                </a:lnTo>
                <a:lnTo>
                  <a:pt x="1929" y="1512"/>
                </a:lnTo>
                <a:lnTo>
                  <a:pt x="1930" y="1506"/>
                </a:lnTo>
                <a:lnTo>
                  <a:pt x="1925" y="1494"/>
                </a:lnTo>
                <a:lnTo>
                  <a:pt x="1929" y="1463"/>
                </a:lnTo>
                <a:lnTo>
                  <a:pt x="1931" y="1469"/>
                </a:lnTo>
                <a:lnTo>
                  <a:pt x="1936" y="1470"/>
                </a:lnTo>
                <a:lnTo>
                  <a:pt x="1938" y="1472"/>
                </a:lnTo>
                <a:lnTo>
                  <a:pt x="1939" y="1475"/>
                </a:lnTo>
                <a:lnTo>
                  <a:pt x="1938" y="1504"/>
                </a:lnTo>
                <a:lnTo>
                  <a:pt x="1939" y="1512"/>
                </a:lnTo>
                <a:lnTo>
                  <a:pt x="1942" y="1516"/>
                </a:lnTo>
                <a:lnTo>
                  <a:pt x="1945" y="1521"/>
                </a:lnTo>
                <a:lnTo>
                  <a:pt x="1952" y="1512"/>
                </a:lnTo>
                <a:lnTo>
                  <a:pt x="1953" y="1503"/>
                </a:lnTo>
                <a:lnTo>
                  <a:pt x="1959" y="1513"/>
                </a:lnTo>
                <a:lnTo>
                  <a:pt x="1965" y="1514"/>
                </a:lnTo>
                <a:lnTo>
                  <a:pt x="1973" y="1513"/>
                </a:lnTo>
                <a:lnTo>
                  <a:pt x="1970" y="1502"/>
                </a:lnTo>
                <a:lnTo>
                  <a:pt x="1967" y="1494"/>
                </a:lnTo>
                <a:lnTo>
                  <a:pt x="1959" y="1482"/>
                </a:lnTo>
                <a:lnTo>
                  <a:pt x="1967" y="1483"/>
                </a:lnTo>
                <a:lnTo>
                  <a:pt x="1967" y="1466"/>
                </a:lnTo>
                <a:lnTo>
                  <a:pt x="1966" y="1456"/>
                </a:lnTo>
                <a:lnTo>
                  <a:pt x="1964" y="1447"/>
                </a:lnTo>
                <a:lnTo>
                  <a:pt x="1954" y="1420"/>
                </a:lnTo>
                <a:lnTo>
                  <a:pt x="1948" y="1407"/>
                </a:lnTo>
                <a:lnTo>
                  <a:pt x="1948" y="1403"/>
                </a:lnTo>
                <a:lnTo>
                  <a:pt x="1947" y="1402"/>
                </a:lnTo>
                <a:lnTo>
                  <a:pt x="1943" y="1385"/>
                </a:lnTo>
                <a:lnTo>
                  <a:pt x="1938" y="1375"/>
                </a:lnTo>
                <a:lnTo>
                  <a:pt x="1936" y="1364"/>
                </a:lnTo>
                <a:lnTo>
                  <a:pt x="1941" y="1347"/>
                </a:lnTo>
                <a:lnTo>
                  <a:pt x="1938" y="1345"/>
                </a:lnTo>
                <a:lnTo>
                  <a:pt x="1929" y="1343"/>
                </a:lnTo>
                <a:lnTo>
                  <a:pt x="1921" y="1340"/>
                </a:lnTo>
                <a:lnTo>
                  <a:pt x="1919" y="1336"/>
                </a:lnTo>
                <a:lnTo>
                  <a:pt x="1920" y="1321"/>
                </a:lnTo>
                <a:lnTo>
                  <a:pt x="1915" y="1315"/>
                </a:lnTo>
                <a:lnTo>
                  <a:pt x="1909" y="1309"/>
                </a:lnTo>
                <a:lnTo>
                  <a:pt x="1907" y="1306"/>
                </a:lnTo>
                <a:lnTo>
                  <a:pt x="1904" y="1303"/>
                </a:lnTo>
                <a:lnTo>
                  <a:pt x="1901" y="1295"/>
                </a:lnTo>
                <a:lnTo>
                  <a:pt x="1904" y="1279"/>
                </a:lnTo>
                <a:lnTo>
                  <a:pt x="1908" y="1259"/>
                </a:lnTo>
                <a:lnTo>
                  <a:pt x="1908" y="1252"/>
                </a:lnTo>
                <a:lnTo>
                  <a:pt x="1908" y="1240"/>
                </a:lnTo>
                <a:lnTo>
                  <a:pt x="1908" y="1235"/>
                </a:lnTo>
                <a:lnTo>
                  <a:pt x="1906" y="1230"/>
                </a:lnTo>
                <a:lnTo>
                  <a:pt x="1898" y="1225"/>
                </a:lnTo>
                <a:lnTo>
                  <a:pt x="1884" y="1223"/>
                </a:lnTo>
                <a:lnTo>
                  <a:pt x="1874" y="1218"/>
                </a:lnTo>
                <a:lnTo>
                  <a:pt x="1867" y="1211"/>
                </a:lnTo>
                <a:lnTo>
                  <a:pt x="1862" y="1208"/>
                </a:lnTo>
                <a:lnTo>
                  <a:pt x="1857" y="1210"/>
                </a:lnTo>
                <a:lnTo>
                  <a:pt x="1849" y="1208"/>
                </a:lnTo>
                <a:lnTo>
                  <a:pt x="1842" y="1201"/>
                </a:lnTo>
                <a:lnTo>
                  <a:pt x="1836" y="1193"/>
                </a:lnTo>
                <a:lnTo>
                  <a:pt x="1836" y="1189"/>
                </a:lnTo>
                <a:lnTo>
                  <a:pt x="1837" y="1183"/>
                </a:lnTo>
                <a:lnTo>
                  <a:pt x="1843" y="1161"/>
                </a:lnTo>
                <a:lnTo>
                  <a:pt x="1847" y="1160"/>
                </a:lnTo>
                <a:lnTo>
                  <a:pt x="1855" y="1165"/>
                </a:lnTo>
                <a:lnTo>
                  <a:pt x="1859" y="1165"/>
                </a:lnTo>
                <a:lnTo>
                  <a:pt x="1863" y="1156"/>
                </a:lnTo>
                <a:lnTo>
                  <a:pt x="1867" y="1132"/>
                </a:lnTo>
                <a:lnTo>
                  <a:pt x="1878" y="1132"/>
                </a:lnTo>
                <a:lnTo>
                  <a:pt x="1887" y="1133"/>
                </a:lnTo>
                <a:lnTo>
                  <a:pt x="1895" y="1134"/>
                </a:lnTo>
                <a:lnTo>
                  <a:pt x="1901" y="1133"/>
                </a:lnTo>
                <a:lnTo>
                  <a:pt x="1907" y="1131"/>
                </a:lnTo>
                <a:lnTo>
                  <a:pt x="1911" y="1128"/>
                </a:lnTo>
                <a:lnTo>
                  <a:pt x="1912" y="1124"/>
                </a:lnTo>
                <a:lnTo>
                  <a:pt x="1911" y="1121"/>
                </a:lnTo>
                <a:lnTo>
                  <a:pt x="1902" y="1116"/>
                </a:lnTo>
                <a:lnTo>
                  <a:pt x="1898" y="1113"/>
                </a:lnTo>
                <a:lnTo>
                  <a:pt x="1895" y="1102"/>
                </a:lnTo>
                <a:lnTo>
                  <a:pt x="1892" y="1099"/>
                </a:lnTo>
                <a:lnTo>
                  <a:pt x="1874" y="1098"/>
                </a:lnTo>
                <a:lnTo>
                  <a:pt x="1865" y="1094"/>
                </a:lnTo>
                <a:lnTo>
                  <a:pt x="1860" y="1090"/>
                </a:lnTo>
                <a:lnTo>
                  <a:pt x="1850" y="1076"/>
                </a:lnTo>
                <a:lnTo>
                  <a:pt x="1838" y="1067"/>
                </a:lnTo>
                <a:lnTo>
                  <a:pt x="1828" y="1064"/>
                </a:lnTo>
                <a:lnTo>
                  <a:pt x="1824" y="1061"/>
                </a:lnTo>
                <a:lnTo>
                  <a:pt x="1821" y="1056"/>
                </a:lnTo>
                <a:lnTo>
                  <a:pt x="1821" y="1049"/>
                </a:lnTo>
                <a:lnTo>
                  <a:pt x="1823" y="1042"/>
                </a:lnTo>
                <a:lnTo>
                  <a:pt x="1824" y="1035"/>
                </a:lnTo>
                <a:lnTo>
                  <a:pt x="1830" y="1025"/>
                </a:lnTo>
                <a:lnTo>
                  <a:pt x="1838" y="1016"/>
                </a:lnTo>
                <a:lnTo>
                  <a:pt x="1841" y="1010"/>
                </a:lnTo>
                <a:lnTo>
                  <a:pt x="1846" y="1004"/>
                </a:lnTo>
                <a:lnTo>
                  <a:pt x="1846" y="1000"/>
                </a:lnTo>
                <a:lnTo>
                  <a:pt x="1844" y="997"/>
                </a:lnTo>
                <a:lnTo>
                  <a:pt x="1839" y="993"/>
                </a:lnTo>
                <a:lnTo>
                  <a:pt x="1836" y="992"/>
                </a:lnTo>
                <a:lnTo>
                  <a:pt x="1835" y="989"/>
                </a:lnTo>
                <a:lnTo>
                  <a:pt x="1836" y="983"/>
                </a:lnTo>
                <a:lnTo>
                  <a:pt x="1840" y="982"/>
                </a:lnTo>
                <a:lnTo>
                  <a:pt x="1850" y="988"/>
                </a:lnTo>
                <a:lnTo>
                  <a:pt x="1861" y="997"/>
                </a:lnTo>
                <a:lnTo>
                  <a:pt x="1868" y="1006"/>
                </a:lnTo>
                <a:lnTo>
                  <a:pt x="1869" y="1012"/>
                </a:lnTo>
                <a:lnTo>
                  <a:pt x="1873" y="1013"/>
                </a:lnTo>
                <a:lnTo>
                  <a:pt x="1877" y="1013"/>
                </a:lnTo>
                <a:lnTo>
                  <a:pt x="1883" y="1016"/>
                </a:lnTo>
                <a:lnTo>
                  <a:pt x="1889" y="1015"/>
                </a:lnTo>
                <a:lnTo>
                  <a:pt x="1895" y="1017"/>
                </a:lnTo>
                <a:lnTo>
                  <a:pt x="1897" y="1016"/>
                </a:lnTo>
                <a:lnTo>
                  <a:pt x="1898" y="1013"/>
                </a:lnTo>
                <a:lnTo>
                  <a:pt x="1894" y="1007"/>
                </a:lnTo>
                <a:lnTo>
                  <a:pt x="1890" y="1003"/>
                </a:lnTo>
                <a:lnTo>
                  <a:pt x="1893" y="999"/>
                </a:lnTo>
                <a:lnTo>
                  <a:pt x="1895" y="999"/>
                </a:lnTo>
                <a:lnTo>
                  <a:pt x="1899" y="999"/>
                </a:lnTo>
                <a:lnTo>
                  <a:pt x="1904" y="1003"/>
                </a:lnTo>
                <a:lnTo>
                  <a:pt x="1908" y="1010"/>
                </a:lnTo>
                <a:lnTo>
                  <a:pt x="1911" y="1022"/>
                </a:lnTo>
                <a:lnTo>
                  <a:pt x="1919" y="1033"/>
                </a:lnTo>
                <a:lnTo>
                  <a:pt x="1930" y="1040"/>
                </a:lnTo>
                <a:lnTo>
                  <a:pt x="1938" y="1044"/>
                </a:lnTo>
                <a:lnTo>
                  <a:pt x="1947" y="1046"/>
                </a:lnTo>
                <a:lnTo>
                  <a:pt x="1954" y="1044"/>
                </a:lnTo>
                <a:lnTo>
                  <a:pt x="1957" y="1037"/>
                </a:lnTo>
                <a:lnTo>
                  <a:pt x="1954" y="1030"/>
                </a:lnTo>
                <a:lnTo>
                  <a:pt x="1955" y="1023"/>
                </a:lnTo>
                <a:lnTo>
                  <a:pt x="1957" y="1020"/>
                </a:lnTo>
                <a:lnTo>
                  <a:pt x="1962" y="1020"/>
                </a:lnTo>
                <a:lnTo>
                  <a:pt x="1966" y="1026"/>
                </a:lnTo>
                <a:lnTo>
                  <a:pt x="1981" y="1051"/>
                </a:lnTo>
                <a:lnTo>
                  <a:pt x="1981" y="1061"/>
                </a:lnTo>
                <a:lnTo>
                  <a:pt x="1988" y="1091"/>
                </a:lnTo>
                <a:lnTo>
                  <a:pt x="1989" y="1112"/>
                </a:lnTo>
                <a:lnTo>
                  <a:pt x="1990" y="1116"/>
                </a:lnTo>
                <a:lnTo>
                  <a:pt x="1991" y="1119"/>
                </a:lnTo>
                <a:lnTo>
                  <a:pt x="1993" y="1121"/>
                </a:lnTo>
                <a:lnTo>
                  <a:pt x="1996" y="1121"/>
                </a:lnTo>
                <a:lnTo>
                  <a:pt x="2009" y="1124"/>
                </a:lnTo>
                <a:lnTo>
                  <a:pt x="2021" y="1128"/>
                </a:lnTo>
                <a:lnTo>
                  <a:pt x="2033" y="1132"/>
                </a:lnTo>
                <a:lnTo>
                  <a:pt x="2051" y="1135"/>
                </a:lnTo>
                <a:lnTo>
                  <a:pt x="2062" y="1134"/>
                </a:lnTo>
                <a:lnTo>
                  <a:pt x="2068" y="1134"/>
                </a:lnTo>
                <a:lnTo>
                  <a:pt x="2079" y="1135"/>
                </a:lnTo>
                <a:lnTo>
                  <a:pt x="2107" y="1133"/>
                </a:lnTo>
                <a:lnTo>
                  <a:pt x="2130" y="1133"/>
                </a:lnTo>
                <a:lnTo>
                  <a:pt x="2141" y="1136"/>
                </a:lnTo>
                <a:lnTo>
                  <a:pt x="2149" y="1137"/>
                </a:lnTo>
                <a:lnTo>
                  <a:pt x="2174" y="1135"/>
                </a:lnTo>
                <a:lnTo>
                  <a:pt x="2200" y="1134"/>
                </a:lnTo>
                <a:lnTo>
                  <a:pt x="2217" y="1140"/>
                </a:lnTo>
                <a:lnTo>
                  <a:pt x="2234" y="1150"/>
                </a:lnTo>
                <a:lnTo>
                  <a:pt x="2243" y="1158"/>
                </a:lnTo>
                <a:lnTo>
                  <a:pt x="2246" y="1162"/>
                </a:lnTo>
                <a:lnTo>
                  <a:pt x="2245" y="1166"/>
                </a:lnTo>
                <a:lnTo>
                  <a:pt x="2243" y="1168"/>
                </a:lnTo>
                <a:lnTo>
                  <a:pt x="2237" y="1168"/>
                </a:lnTo>
                <a:lnTo>
                  <a:pt x="2224" y="1163"/>
                </a:lnTo>
                <a:lnTo>
                  <a:pt x="2222" y="1165"/>
                </a:lnTo>
                <a:lnTo>
                  <a:pt x="2224" y="1175"/>
                </a:lnTo>
                <a:lnTo>
                  <a:pt x="2224" y="1176"/>
                </a:lnTo>
                <a:lnTo>
                  <a:pt x="2223" y="1186"/>
                </a:lnTo>
                <a:lnTo>
                  <a:pt x="2218" y="1207"/>
                </a:lnTo>
                <a:lnTo>
                  <a:pt x="2218" y="1216"/>
                </a:lnTo>
                <a:lnTo>
                  <a:pt x="2217" y="1218"/>
                </a:lnTo>
                <a:lnTo>
                  <a:pt x="2214" y="1220"/>
                </a:lnTo>
                <a:lnTo>
                  <a:pt x="2209" y="1220"/>
                </a:lnTo>
                <a:lnTo>
                  <a:pt x="2204" y="1222"/>
                </a:lnTo>
                <a:lnTo>
                  <a:pt x="2203" y="1225"/>
                </a:lnTo>
                <a:lnTo>
                  <a:pt x="2201" y="1232"/>
                </a:lnTo>
                <a:lnTo>
                  <a:pt x="2200" y="1239"/>
                </a:lnTo>
                <a:lnTo>
                  <a:pt x="2198" y="1241"/>
                </a:lnTo>
                <a:lnTo>
                  <a:pt x="2190" y="1237"/>
                </a:lnTo>
                <a:lnTo>
                  <a:pt x="2186" y="1238"/>
                </a:lnTo>
                <a:lnTo>
                  <a:pt x="2181" y="1239"/>
                </a:lnTo>
                <a:lnTo>
                  <a:pt x="2176" y="1243"/>
                </a:lnTo>
                <a:lnTo>
                  <a:pt x="2173" y="1248"/>
                </a:lnTo>
                <a:lnTo>
                  <a:pt x="2169" y="1250"/>
                </a:lnTo>
                <a:lnTo>
                  <a:pt x="2157" y="1249"/>
                </a:lnTo>
                <a:lnTo>
                  <a:pt x="2155" y="1250"/>
                </a:lnTo>
                <a:lnTo>
                  <a:pt x="2154" y="1253"/>
                </a:lnTo>
                <a:lnTo>
                  <a:pt x="2153" y="1258"/>
                </a:lnTo>
                <a:lnTo>
                  <a:pt x="2145" y="1268"/>
                </a:lnTo>
                <a:lnTo>
                  <a:pt x="2144" y="1286"/>
                </a:lnTo>
                <a:lnTo>
                  <a:pt x="2142" y="1297"/>
                </a:lnTo>
                <a:lnTo>
                  <a:pt x="2144" y="1305"/>
                </a:lnTo>
                <a:lnTo>
                  <a:pt x="2155" y="1327"/>
                </a:lnTo>
                <a:lnTo>
                  <a:pt x="2164" y="1357"/>
                </a:lnTo>
                <a:lnTo>
                  <a:pt x="2167" y="1360"/>
                </a:lnTo>
                <a:lnTo>
                  <a:pt x="2169" y="1361"/>
                </a:lnTo>
                <a:lnTo>
                  <a:pt x="2170" y="1360"/>
                </a:lnTo>
                <a:lnTo>
                  <a:pt x="2169" y="1354"/>
                </a:lnTo>
                <a:lnTo>
                  <a:pt x="2168" y="1346"/>
                </a:lnTo>
                <a:lnTo>
                  <a:pt x="2171" y="1344"/>
                </a:lnTo>
                <a:lnTo>
                  <a:pt x="2174" y="1346"/>
                </a:lnTo>
                <a:lnTo>
                  <a:pt x="2178" y="1352"/>
                </a:lnTo>
                <a:lnTo>
                  <a:pt x="2184" y="1365"/>
                </a:lnTo>
                <a:lnTo>
                  <a:pt x="2188" y="1369"/>
                </a:lnTo>
                <a:lnTo>
                  <a:pt x="2194" y="1370"/>
                </a:lnTo>
                <a:lnTo>
                  <a:pt x="2201" y="1368"/>
                </a:lnTo>
                <a:lnTo>
                  <a:pt x="2205" y="1363"/>
                </a:lnTo>
                <a:lnTo>
                  <a:pt x="2207" y="1357"/>
                </a:lnTo>
                <a:lnTo>
                  <a:pt x="2204" y="1345"/>
                </a:lnTo>
                <a:lnTo>
                  <a:pt x="2202" y="1337"/>
                </a:lnTo>
                <a:lnTo>
                  <a:pt x="2204" y="1329"/>
                </a:lnTo>
                <a:lnTo>
                  <a:pt x="2216" y="1317"/>
                </a:lnTo>
                <a:lnTo>
                  <a:pt x="2217" y="1313"/>
                </a:lnTo>
                <a:lnTo>
                  <a:pt x="2214" y="1303"/>
                </a:lnTo>
                <a:lnTo>
                  <a:pt x="2213" y="1294"/>
                </a:lnTo>
                <a:lnTo>
                  <a:pt x="2218" y="1293"/>
                </a:lnTo>
                <a:lnTo>
                  <a:pt x="2224" y="1295"/>
                </a:lnTo>
                <a:lnTo>
                  <a:pt x="2231" y="1290"/>
                </a:lnTo>
                <a:lnTo>
                  <a:pt x="2233" y="1290"/>
                </a:lnTo>
                <a:lnTo>
                  <a:pt x="2237" y="1295"/>
                </a:lnTo>
                <a:lnTo>
                  <a:pt x="2243" y="1294"/>
                </a:lnTo>
                <a:lnTo>
                  <a:pt x="2249" y="1315"/>
                </a:lnTo>
                <a:lnTo>
                  <a:pt x="2256" y="1333"/>
                </a:lnTo>
                <a:lnTo>
                  <a:pt x="2257" y="1341"/>
                </a:lnTo>
                <a:lnTo>
                  <a:pt x="2260" y="1361"/>
                </a:lnTo>
                <a:lnTo>
                  <a:pt x="2264" y="1376"/>
                </a:lnTo>
                <a:lnTo>
                  <a:pt x="2268" y="1379"/>
                </a:lnTo>
                <a:lnTo>
                  <a:pt x="2272" y="1387"/>
                </a:lnTo>
                <a:lnTo>
                  <a:pt x="2276" y="1397"/>
                </a:lnTo>
                <a:lnTo>
                  <a:pt x="2280" y="1402"/>
                </a:lnTo>
                <a:lnTo>
                  <a:pt x="2284" y="1419"/>
                </a:lnTo>
                <a:lnTo>
                  <a:pt x="2287" y="1431"/>
                </a:lnTo>
                <a:lnTo>
                  <a:pt x="2295" y="1471"/>
                </a:lnTo>
                <a:lnTo>
                  <a:pt x="2298" y="1478"/>
                </a:lnTo>
                <a:lnTo>
                  <a:pt x="2303" y="1475"/>
                </a:lnTo>
                <a:lnTo>
                  <a:pt x="2304" y="1471"/>
                </a:lnTo>
                <a:lnTo>
                  <a:pt x="2305" y="1465"/>
                </a:lnTo>
                <a:lnTo>
                  <a:pt x="2306" y="1462"/>
                </a:lnTo>
                <a:lnTo>
                  <a:pt x="2309" y="1462"/>
                </a:lnTo>
                <a:lnTo>
                  <a:pt x="2314" y="1465"/>
                </a:lnTo>
                <a:lnTo>
                  <a:pt x="2323" y="1475"/>
                </a:lnTo>
                <a:lnTo>
                  <a:pt x="2329" y="1477"/>
                </a:lnTo>
                <a:lnTo>
                  <a:pt x="2334" y="1475"/>
                </a:lnTo>
                <a:lnTo>
                  <a:pt x="2337" y="1460"/>
                </a:lnTo>
                <a:lnTo>
                  <a:pt x="2338" y="1456"/>
                </a:lnTo>
                <a:lnTo>
                  <a:pt x="2341" y="1454"/>
                </a:lnTo>
                <a:lnTo>
                  <a:pt x="2345" y="1454"/>
                </a:lnTo>
                <a:lnTo>
                  <a:pt x="2348" y="1451"/>
                </a:lnTo>
                <a:lnTo>
                  <a:pt x="2348" y="1445"/>
                </a:lnTo>
                <a:lnTo>
                  <a:pt x="2347" y="1437"/>
                </a:lnTo>
                <a:lnTo>
                  <a:pt x="2339" y="1417"/>
                </a:lnTo>
                <a:lnTo>
                  <a:pt x="2336" y="1407"/>
                </a:lnTo>
                <a:lnTo>
                  <a:pt x="2334" y="1398"/>
                </a:lnTo>
                <a:lnTo>
                  <a:pt x="2336" y="1389"/>
                </a:lnTo>
                <a:lnTo>
                  <a:pt x="2339" y="1378"/>
                </a:lnTo>
                <a:lnTo>
                  <a:pt x="2337" y="1369"/>
                </a:lnTo>
                <a:lnTo>
                  <a:pt x="2338" y="1365"/>
                </a:lnTo>
                <a:lnTo>
                  <a:pt x="2341" y="1364"/>
                </a:lnTo>
                <a:lnTo>
                  <a:pt x="2346" y="1367"/>
                </a:lnTo>
                <a:lnTo>
                  <a:pt x="2351" y="1365"/>
                </a:lnTo>
                <a:lnTo>
                  <a:pt x="2354" y="1359"/>
                </a:lnTo>
                <a:lnTo>
                  <a:pt x="2355" y="1354"/>
                </a:lnTo>
                <a:lnTo>
                  <a:pt x="2354" y="1331"/>
                </a:lnTo>
                <a:lnTo>
                  <a:pt x="2353" y="1311"/>
                </a:lnTo>
                <a:lnTo>
                  <a:pt x="2351" y="1295"/>
                </a:lnTo>
                <a:lnTo>
                  <a:pt x="2346" y="1285"/>
                </a:lnTo>
                <a:lnTo>
                  <a:pt x="2336" y="1257"/>
                </a:lnTo>
                <a:lnTo>
                  <a:pt x="2337" y="1253"/>
                </a:lnTo>
                <a:lnTo>
                  <a:pt x="2340" y="1252"/>
                </a:lnTo>
                <a:lnTo>
                  <a:pt x="2350" y="1261"/>
                </a:lnTo>
                <a:lnTo>
                  <a:pt x="2354" y="1263"/>
                </a:lnTo>
                <a:lnTo>
                  <a:pt x="2360" y="1261"/>
                </a:lnTo>
                <a:lnTo>
                  <a:pt x="2366" y="1259"/>
                </a:lnTo>
                <a:lnTo>
                  <a:pt x="2371" y="1259"/>
                </a:lnTo>
                <a:lnTo>
                  <a:pt x="2379" y="1262"/>
                </a:lnTo>
                <a:lnTo>
                  <a:pt x="2389" y="1266"/>
                </a:lnTo>
                <a:lnTo>
                  <a:pt x="2403" y="1270"/>
                </a:lnTo>
                <a:lnTo>
                  <a:pt x="2410" y="1274"/>
                </a:lnTo>
                <a:lnTo>
                  <a:pt x="2415" y="1274"/>
                </a:lnTo>
                <a:lnTo>
                  <a:pt x="2417" y="1263"/>
                </a:lnTo>
                <a:lnTo>
                  <a:pt x="2419" y="1248"/>
                </a:lnTo>
                <a:lnTo>
                  <a:pt x="2423" y="1225"/>
                </a:lnTo>
                <a:lnTo>
                  <a:pt x="2428" y="1209"/>
                </a:lnTo>
                <a:lnTo>
                  <a:pt x="2430" y="1205"/>
                </a:lnTo>
                <a:lnTo>
                  <a:pt x="2436" y="1192"/>
                </a:lnTo>
                <a:lnTo>
                  <a:pt x="2442" y="1177"/>
                </a:lnTo>
                <a:lnTo>
                  <a:pt x="2447" y="1159"/>
                </a:lnTo>
                <a:lnTo>
                  <a:pt x="2449" y="1147"/>
                </a:lnTo>
                <a:lnTo>
                  <a:pt x="2448" y="1142"/>
                </a:lnTo>
                <a:lnTo>
                  <a:pt x="2444" y="1137"/>
                </a:lnTo>
                <a:lnTo>
                  <a:pt x="2438" y="1134"/>
                </a:lnTo>
                <a:lnTo>
                  <a:pt x="2434" y="1132"/>
                </a:lnTo>
                <a:lnTo>
                  <a:pt x="2432" y="1129"/>
                </a:lnTo>
                <a:lnTo>
                  <a:pt x="2432" y="1126"/>
                </a:lnTo>
                <a:lnTo>
                  <a:pt x="2433" y="1118"/>
                </a:lnTo>
                <a:lnTo>
                  <a:pt x="2435" y="1108"/>
                </a:lnTo>
                <a:lnTo>
                  <a:pt x="2438" y="1102"/>
                </a:lnTo>
                <a:lnTo>
                  <a:pt x="2448" y="1096"/>
                </a:lnTo>
                <a:lnTo>
                  <a:pt x="2453" y="1087"/>
                </a:lnTo>
                <a:lnTo>
                  <a:pt x="2460" y="1076"/>
                </a:lnTo>
                <a:lnTo>
                  <a:pt x="2463" y="1069"/>
                </a:lnTo>
                <a:lnTo>
                  <a:pt x="2463" y="1054"/>
                </a:lnTo>
                <a:lnTo>
                  <a:pt x="2465" y="1051"/>
                </a:lnTo>
                <a:lnTo>
                  <a:pt x="2469" y="1046"/>
                </a:lnTo>
                <a:lnTo>
                  <a:pt x="2471" y="1040"/>
                </a:lnTo>
                <a:lnTo>
                  <a:pt x="2470" y="1037"/>
                </a:lnTo>
                <a:lnTo>
                  <a:pt x="2468" y="1035"/>
                </a:lnTo>
                <a:lnTo>
                  <a:pt x="2463" y="1023"/>
                </a:lnTo>
                <a:lnTo>
                  <a:pt x="2457" y="1006"/>
                </a:lnTo>
                <a:lnTo>
                  <a:pt x="2455" y="993"/>
                </a:lnTo>
                <a:lnTo>
                  <a:pt x="2457" y="987"/>
                </a:lnTo>
                <a:lnTo>
                  <a:pt x="2460" y="980"/>
                </a:lnTo>
                <a:lnTo>
                  <a:pt x="2466" y="975"/>
                </a:lnTo>
                <a:lnTo>
                  <a:pt x="2475" y="972"/>
                </a:lnTo>
                <a:lnTo>
                  <a:pt x="2488" y="963"/>
                </a:lnTo>
                <a:lnTo>
                  <a:pt x="2509" y="942"/>
                </a:lnTo>
                <a:lnTo>
                  <a:pt x="2517" y="934"/>
                </a:lnTo>
                <a:lnTo>
                  <a:pt x="2522" y="931"/>
                </a:lnTo>
                <a:lnTo>
                  <a:pt x="2527" y="922"/>
                </a:lnTo>
                <a:lnTo>
                  <a:pt x="2533" y="912"/>
                </a:lnTo>
                <a:lnTo>
                  <a:pt x="2545" y="908"/>
                </a:lnTo>
                <a:lnTo>
                  <a:pt x="2552" y="906"/>
                </a:lnTo>
                <a:lnTo>
                  <a:pt x="2587" y="899"/>
                </a:lnTo>
                <a:lnTo>
                  <a:pt x="2593" y="900"/>
                </a:lnTo>
                <a:lnTo>
                  <a:pt x="2600" y="904"/>
                </a:lnTo>
                <a:lnTo>
                  <a:pt x="2609" y="917"/>
                </a:lnTo>
                <a:lnTo>
                  <a:pt x="2617" y="921"/>
                </a:lnTo>
                <a:lnTo>
                  <a:pt x="2626" y="925"/>
                </a:lnTo>
                <a:lnTo>
                  <a:pt x="2632" y="923"/>
                </a:lnTo>
                <a:lnTo>
                  <a:pt x="2631" y="918"/>
                </a:lnTo>
                <a:lnTo>
                  <a:pt x="2606" y="889"/>
                </a:lnTo>
                <a:lnTo>
                  <a:pt x="2603" y="881"/>
                </a:lnTo>
                <a:lnTo>
                  <a:pt x="2601" y="873"/>
                </a:lnTo>
                <a:lnTo>
                  <a:pt x="2602" y="867"/>
                </a:lnTo>
                <a:lnTo>
                  <a:pt x="2606" y="861"/>
                </a:lnTo>
                <a:close/>
                <a:moveTo>
                  <a:pt x="2451" y="2551"/>
                </a:moveTo>
                <a:lnTo>
                  <a:pt x="2448" y="2555"/>
                </a:lnTo>
                <a:lnTo>
                  <a:pt x="2451" y="2559"/>
                </a:lnTo>
                <a:lnTo>
                  <a:pt x="2460" y="2565"/>
                </a:lnTo>
                <a:lnTo>
                  <a:pt x="2453" y="2551"/>
                </a:lnTo>
                <a:lnTo>
                  <a:pt x="2451" y="2551"/>
                </a:lnTo>
                <a:close/>
                <a:moveTo>
                  <a:pt x="2548" y="3050"/>
                </a:moveTo>
                <a:lnTo>
                  <a:pt x="2544" y="3053"/>
                </a:lnTo>
                <a:lnTo>
                  <a:pt x="2541" y="3056"/>
                </a:lnTo>
                <a:lnTo>
                  <a:pt x="2538" y="3060"/>
                </a:lnTo>
                <a:lnTo>
                  <a:pt x="2543" y="3066"/>
                </a:lnTo>
                <a:lnTo>
                  <a:pt x="2552" y="3056"/>
                </a:lnTo>
                <a:lnTo>
                  <a:pt x="2548" y="3050"/>
                </a:lnTo>
                <a:close/>
                <a:moveTo>
                  <a:pt x="541" y="2636"/>
                </a:moveTo>
                <a:lnTo>
                  <a:pt x="541" y="2640"/>
                </a:lnTo>
                <a:lnTo>
                  <a:pt x="541" y="2641"/>
                </a:lnTo>
                <a:lnTo>
                  <a:pt x="541" y="2641"/>
                </a:lnTo>
                <a:lnTo>
                  <a:pt x="542" y="2639"/>
                </a:lnTo>
                <a:lnTo>
                  <a:pt x="542" y="2637"/>
                </a:lnTo>
                <a:lnTo>
                  <a:pt x="542" y="2635"/>
                </a:lnTo>
                <a:lnTo>
                  <a:pt x="542" y="2634"/>
                </a:lnTo>
                <a:lnTo>
                  <a:pt x="541" y="2636"/>
                </a:lnTo>
                <a:close/>
                <a:moveTo>
                  <a:pt x="583" y="2954"/>
                </a:moveTo>
                <a:lnTo>
                  <a:pt x="581" y="2957"/>
                </a:lnTo>
                <a:lnTo>
                  <a:pt x="579" y="2958"/>
                </a:lnTo>
                <a:lnTo>
                  <a:pt x="578" y="2957"/>
                </a:lnTo>
                <a:lnTo>
                  <a:pt x="578" y="2958"/>
                </a:lnTo>
                <a:lnTo>
                  <a:pt x="578" y="2959"/>
                </a:lnTo>
                <a:lnTo>
                  <a:pt x="579" y="2959"/>
                </a:lnTo>
                <a:lnTo>
                  <a:pt x="581" y="2959"/>
                </a:lnTo>
                <a:lnTo>
                  <a:pt x="582" y="2957"/>
                </a:lnTo>
                <a:lnTo>
                  <a:pt x="583" y="2955"/>
                </a:lnTo>
                <a:lnTo>
                  <a:pt x="583" y="2953"/>
                </a:lnTo>
                <a:lnTo>
                  <a:pt x="583" y="2952"/>
                </a:lnTo>
                <a:lnTo>
                  <a:pt x="583" y="2954"/>
                </a:lnTo>
                <a:close/>
                <a:moveTo>
                  <a:pt x="2449" y="2853"/>
                </a:moveTo>
                <a:lnTo>
                  <a:pt x="2446" y="2854"/>
                </a:lnTo>
                <a:lnTo>
                  <a:pt x="2444" y="2857"/>
                </a:lnTo>
                <a:lnTo>
                  <a:pt x="2445" y="2861"/>
                </a:lnTo>
                <a:lnTo>
                  <a:pt x="2447" y="2865"/>
                </a:lnTo>
                <a:lnTo>
                  <a:pt x="2452" y="2864"/>
                </a:lnTo>
                <a:lnTo>
                  <a:pt x="2453" y="2860"/>
                </a:lnTo>
                <a:lnTo>
                  <a:pt x="2451" y="2853"/>
                </a:lnTo>
                <a:lnTo>
                  <a:pt x="2449" y="2853"/>
                </a:lnTo>
                <a:close/>
                <a:moveTo>
                  <a:pt x="2414" y="2674"/>
                </a:moveTo>
                <a:lnTo>
                  <a:pt x="2409" y="2678"/>
                </a:lnTo>
                <a:lnTo>
                  <a:pt x="2402" y="2685"/>
                </a:lnTo>
                <a:lnTo>
                  <a:pt x="2401" y="2690"/>
                </a:lnTo>
                <a:lnTo>
                  <a:pt x="2404" y="2701"/>
                </a:lnTo>
                <a:lnTo>
                  <a:pt x="2404" y="2712"/>
                </a:lnTo>
                <a:lnTo>
                  <a:pt x="2413" y="2715"/>
                </a:lnTo>
                <a:lnTo>
                  <a:pt x="2416" y="2711"/>
                </a:lnTo>
                <a:lnTo>
                  <a:pt x="2422" y="2695"/>
                </a:lnTo>
                <a:lnTo>
                  <a:pt x="2419" y="2685"/>
                </a:lnTo>
                <a:lnTo>
                  <a:pt x="2414" y="2674"/>
                </a:lnTo>
                <a:close/>
                <a:moveTo>
                  <a:pt x="2447" y="2496"/>
                </a:moveTo>
                <a:lnTo>
                  <a:pt x="2442" y="2463"/>
                </a:lnTo>
                <a:lnTo>
                  <a:pt x="2434" y="2453"/>
                </a:lnTo>
                <a:lnTo>
                  <a:pt x="2435" y="2450"/>
                </a:lnTo>
                <a:lnTo>
                  <a:pt x="2439" y="2441"/>
                </a:lnTo>
                <a:lnTo>
                  <a:pt x="2443" y="2438"/>
                </a:lnTo>
                <a:lnTo>
                  <a:pt x="2446" y="2431"/>
                </a:lnTo>
                <a:lnTo>
                  <a:pt x="2448" y="2423"/>
                </a:lnTo>
                <a:lnTo>
                  <a:pt x="2448" y="2419"/>
                </a:lnTo>
                <a:lnTo>
                  <a:pt x="2442" y="2410"/>
                </a:lnTo>
                <a:lnTo>
                  <a:pt x="2447" y="2403"/>
                </a:lnTo>
                <a:lnTo>
                  <a:pt x="2446" y="2400"/>
                </a:lnTo>
                <a:lnTo>
                  <a:pt x="2445" y="2388"/>
                </a:lnTo>
                <a:lnTo>
                  <a:pt x="2442" y="2388"/>
                </a:lnTo>
                <a:lnTo>
                  <a:pt x="2432" y="2394"/>
                </a:lnTo>
                <a:lnTo>
                  <a:pt x="2427" y="2408"/>
                </a:lnTo>
                <a:lnTo>
                  <a:pt x="2429" y="2422"/>
                </a:lnTo>
                <a:lnTo>
                  <a:pt x="2425" y="2443"/>
                </a:lnTo>
                <a:lnTo>
                  <a:pt x="2428" y="2447"/>
                </a:lnTo>
                <a:lnTo>
                  <a:pt x="2427" y="2460"/>
                </a:lnTo>
                <a:lnTo>
                  <a:pt x="2422" y="2466"/>
                </a:lnTo>
                <a:lnTo>
                  <a:pt x="2421" y="2471"/>
                </a:lnTo>
                <a:lnTo>
                  <a:pt x="2424" y="2482"/>
                </a:lnTo>
                <a:lnTo>
                  <a:pt x="2422" y="2488"/>
                </a:lnTo>
                <a:lnTo>
                  <a:pt x="2421" y="2496"/>
                </a:lnTo>
                <a:lnTo>
                  <a:pt x="2423" y="2517"/>
                </a:lnTo>
                <a:lnTo>
                  <a:pt x="2424" y="2519"/>
                </a:lnTo>
                <a:lnTo>
                  <a:pt x="2429" y="2523"/>
                </a:lnTo>
                <a:lnTo>
                  <a:pt x="2430" y="2531"/>
                </a:lnTo>
                <a:lnTo>
                  <a:pt x="2429" y="2532"/>
                </a:lnTo>
                <a:lnTo>
                  <a:pt x="2422" y="2532"/>
                </a:lnTo>
                <a:lnTo>
                  <a:pt x="2420" y="2534"/>
                </a:lnTo>
                <a:lnTo>
                  <a:pt x="2417" y="2543"/>
                </a:lnTo>
                <a:lnTo>
                  <a:pt x="2417" y="2553"/>
                </a:lnTo>
                <a:lnTo>
                  <a:pt x="2416" y="2560"/>
                </a:lnTo>
                <a:lnTo>
                  <a:pt x="2412" y="2562"/>
                </a:lnTo>
                <a:lnTo>
                  <a:pt x="2409" y="2568"/>
                </a:lnTo>
                <a:lnTo>
                  <a:pt x="2412" y="2573"/>
                </a:lnTo>
                <a:lnTo>
                  <a:pt x="2414" y="2585"/>
                </a:lnTo>
                <a:lnTo>
                  <a:pt x="2424" y="2605"/>
                </a:lnTo>
                <a:lnTo>
                  <a:pt x="2428" y="2608"/>
                </a:lnTo>
                <a:lnTo>
                  <a:pt x="2430" y="2605"/>
                </a:lnTo>
                <a:lnTo>
                  <a:pt x="2433" y="2594"/>
                </a:lnTo>
                <a:lnTo>
                  <a:pt x="2432" y="2580"/>
                </a:lnTo>
                <a:lnTo>
                  <a:pt x="2434" y="2568"/>
                </a:lnTo>
                <a:lnTo>
                  <a:pt x="2434" y="2564"/>
                </a:lnTo>
                <a:lnTo>
                  <a:pt x="2430" y="2561"/>
                </a:lnTo>
                <a:lnTo>
                  <a:pt x="2428" y="2556"/>
                </a:lnTo>
                <a:lnTo>
                  <a:pt x="2432" y="2551"/>
                </a:lnTo>
                <a:lnTo>
                  <a:pt x="2432" y="2546"/>
                </a:lnTo>
                <a:lnTo>
                  <a:pt x="2438" y="2535"/>
                </a:lnTo>
                <a:lnTo>
                  <a:pt x="2439" y="2530"/>
                </a:lnTo>
                <a:lnTo>
                  <a:pt x="2436" y="2508"/>
                </a:lnTo>
                <a:lnTo>
                  <a:pt x="2442" y="2507"/>
                </a:lnTo>
                <a:lnTo>
                  <a:pt x="2447" y="2496"/>
                </a:lnTo>
                <a:close/>
                <a:moveTo>
                  <a:pt x="2418" y="2462"/>
                </a:moveTo>
                <a:lnTo>
                  <a:pt x="2419" y="2453"/>
                </a:lnTo>
                <a:lnTo>
                  <a:pt x="2417" y="2451"/>
                </a:lnTo>
                <a:lnTo>
                  <a:pt x="2415" y="2452"/>
                </a:lnTo>
                <a:lnTo>
                  <a:pt x="2414" y="2454"/>
                </a:lnTo>
                <a:lnTo>
                  <a:pt x="2416" y="2469"/>
                </a:lnTo>
                <a:lnTo>
                  <a:pt x="2418" y="2462"/>
                </a:lnTo>
                <a:close/>
                <a:moveTo>
                  <a:pt x="2427" y="2613"/>
                </a:moveTo>
                <a:lnTo>
                  <a:pt x="2422" y="2608"/>
                </a:lnTo>
                <a:lnTo>
                  <a:pt x="2422" y="2617"/>
                </a:lnTo>
                <a:lnTo>
                  <a:pt x="2419" y="2621"/>
                </a:lnTo>
                <a:lnTo>
                  <a:pt x="2424" y="2624"/>
                </a:lnTo>
                <a:lnTo>
                  <a:pt x="2428" y="2622"/>
                </a:lnTo>
                <a:lnTo>
                  <a:pt x="2427" y="2619"/>
                </a:lnTo>
                <a:lnTo>
                  <a:pt x="2427" y="261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9" name="Freeform 40"/>
          <p:cNvSpPr>
            <a:spLocks noEditPoints="1"/>
          </p:cNvSpPr>
          <p:nvPr/>
        </p:nvSpPr>
        <p:spPr bwMode="auto">
          <a:xfrm>
            <a:off x="10135940" y="3427651"/>
            <a:ext cx="15596" cy="13861"/>
          </a:xfrm>
          <a:custGeom>
            <a:avLst/>
            <a:gdLst>
              <a:gd name="T0" fmla="*/ 44 w 44"/>
              <a:gd name="T1" fmla="*/ 18 h 40"/>
              <a:gd name="T2" fmla="*/ 41 w 44"/>
              <a:gd name="T3" fmla="*/ 13 h 40"/>
              <a:gd name="T4" fmla="*/ 37 w 44"/>
              <a:gd name="T5" fmla="*/ 11 h 40"/>
              <a:gd name="T6" fmla="*/ 37 w 44"/>
              <a:gd name="T7" fmla="*/ 7 h 40"/>
              <a:gd name="T8" fmla="*/ 34 w 44"/>
              <a:gd name="T9" fmla="*/ 3 h 40"/>
              <a:gd name="T10" fmla="*/ 34 w 44"/>
              <a:gd name="T11" fmla="*/ 2 h 40"/>
              <a:gd name="T12" fmla="*/ 30 w 44"/>
              <a:gd name="T13" fmla="*/ 1 h 40"/>
              <a:gd name="T14" fmla="*/ 27 w 44"/>
              <a:gd name="T15" fmla="*/ 0 h 40"/>
              <a:gd name="T16" fmla="*/ 20 w 44"/>
              <a:gd name="T17" fmla="*/ 0 h 40"/>
              <a:gd name="T18" fmla="*/ 18 w 44"/>
              <a:gd name="T19" fmla="*/ 1 h 40"/>
              <a:gd name="T20" fmla="*/ 14 w 44"/>
              <a:gd name="T21" fmla="*/ 2 h 40"/>
              <a:gd name="T22" fmla="*/ 12 w 44"/>
              <a:gd name="T23" fmla="*/ 5 h 40"/>
              <a:gd name="T24" fmla="*/ 12 w 44"/>
              <a:gd name="T25" fmla="*/ 5 h 40"/>
              <a:gd name="T26" fmla="*/ 11 w 44"/>
              <a:gd name="T27" fmla="*/ 8 h 40"/>
              <a:gd name="T28" fmla="*/ 2 w 44"/>
              <a:gd name="T29" fmla="*/ 14 h 40"/>
              <a:gd name="T30" fmla="*/ 3 w 44"/>
              <a:gd name="T31" fmla="*/ 18 h 40"/>
              <a:gd name="T32" fmla="*/ 7 w 44"/>
              <a:gd name="T33" fmla="*/ 22 h 40"/>
              <a:gd name="T34" fmla="*/ 15 w 44"/>
              <a:gd name="T35" fmla="*/ 21 h 40"/>
              <a:gd name="T36" fmla="*/ 26 w 44"/>
              <a:gd name="T37" fmla="*/ 24 h 40"/>
              <a:gd name="T38" fmla="*/ 39 w 44"/>
              <a:gd name="T39" fmla="*/ 29 h 40"/>
              <a:gd name="T40" fmla="*/ 40 w 44"/>
              <a:gd name="T41" fmla="*/ 26 h 40"/>
              <a:gd name="T42" fmla="*/ 39 w 44"/>
              <a:gd name="T43" fmla="*/ 21 h 40"/>
              <a:gd name="T44" fmla="*/ 44 w 44"/>
              <a:gd name="T45" fmla="*/ 18 h 40"/>
              <a:gd name="T46" fmla="*/ 3 w 44"/>
              <a:gd name="T47" fmla="*/ 31 h 40"/>
              <a:gd name="T48" fmla="*/ 0 w 44"/>
              <a:gd name="T49" fmla="*/ 35 h 40"/>
              <a:gd name="T50" fmla="*/ 1 w 44"/>
              <a:gd name="T51" fmla="*/ 37 h 40"/>
              <a:gd name="T52" fmla="*/ 4 w 44"/>
              <a:gd name="T53" fmla="*/ 38 h 40"/>
              <a:gd name="T54" fmla="*/ 15 w 44"/>
              <a:gd name="T55" fmla="*/ 38 h 40"/>
              <a:gd name="T56" fmla="*/ 14 w 44"/>
              <a:gd name="T57" fmla="*/ 31 h 40"/>
              <a:gd name="T58" fmla="*/ 17 w 44"/>
              <a:gd name="T59" fmla="*/ 25 h 40"/>
              <a:gd name="T60" fmla="*/ 3 w 44"/>
              <a:gd name="T61" fmla="*/ 31 h 40"/>
              <a:gd name="T62" fmla="*/ 31 w 44"/>
              <a:gd name="T63" fmla="*/ 29 h 40"/>
              <a:gd name="T64" fmla="*/ 26 w 44"/>
              <a:gd name="T65" fmla="*/ 30 h 40"/>
              <a:gd name="T66" fmla="*/ 27 w 44"/>
              <a:gd name="T67" fmla="*/ 32 h 40"/>
              <a:gd name="T68" fmla="*/ 35 w 44"/>
              <a:gd name="T69" fmla="*/ 40 h 40"/>
              <a:gd name="T70" fmla="*/ 37 w 44"/>
              <a:gd name="T71" fmla="*/ 38 h 40"/>
              <a:gd name="T72" fmla="*/ 37 w 44"/>
              <a:gd name="T73" fmla="*/ 36 h 40"/>
              <a:gd name="T74" fmla="*/ 37 w 44"/>
              <a:gd name="T75" fmla="*/ 33 h 40"/>
              <a:gd name="T76" fmla="*/ 31 w 44"/>
              <a:gd name="T77" fmla="*/ 2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" h="40">
                <a:moveTo>
                  <a:pt x="44" y="18"/>
                </a:moveTo>
                <a:lnTo>
                  <a:pt x="41" y="13"/>
                </a:lnTo>
                <a:lnTo>
                  <a:pt x="37" y="11"/>
                </a:lnTo>
                <a:lnTo>
                  <a:pt x="37" y="7"/>
                </a:lnTo>
                <a:lnTo>
                  <a:pt x="34" y="3"/>
                </a:lnTo>
                <a:lnTo>
                  <a:pt x="34" y="2"/>
                </a:lnTo>
                <a:lnTo>
                  <a:pt x="30" y="1"/>
                </a:lnTo>
                <a:lnTo>
                  <a:pt x="27" y="0"/>
                </a:lnTo>
                <a:lnTo>
                  <a:pt x="20" y="0"/>
                </a:lnTo>
                <a:lnTo>
                  <a:pt x="18" y="1"/>
                </a:lnTo>
                <a:lnTo>
                  <a:pt x="14" y="2"/>
                </a:lnTo>
                <a:lnTo>
                  <a:pt x="12" y="5"/>
                </a:lnTo>
                <a:lnTo>
                  <a:pt x="12" y="5"/>
                </a:lnTo>
                <a:lnTo>
                  <a:pt x="11" y="8"/>
                </a:lnTo>
                <a:lnTo>
                  <a:pt x="2" y="14"/>
                </a:lnTo>
                <a:lnTo>
                  <a:pt x="3" y="18"/>
                </a:lnTo>
                <a:lnTo>
                  <a:pt x="7" y="22"/>
                </a:lnTo>
                <a:lnTo>
                  <a:pt x="15" y="21"/>
                </a:lnTo>
                <a:lnTo>
                  <a:pt x="26" y="24"/>
                </a:lnTo>
                <a:lnTo>
                  <a:pt x="39" y="29"/>
                </a:lnTo>
                <a:lnTo>
                  <a:pt x="40" y="26"/>
                </a:lnTo>
                <a:lnTo>
                  <a:pt x="39" y="21"/>
                </a:lnTo>
                <a:lnTo>
                  <a:pt x="44" y="18"/>
                </a:lnTo>
                <a:close/>
                <a:moveTo>
                  <a:pt x="3" y="31"/>
                </a:moveTo>
                <a:lnTo>
                  <a:pt x="0" y="35"/>
                </a:lnTo>
                <a:lnTo>
                  <a:pt x="1" y="37"/>
                </a:lnTo>
                <a:lnTo>
                  <a:pt x="4" y="38"/>
                </a:lnTo>
                <a:lnTo>
                  <a:pt x="15" y="38"/>
                </a:lnTo>
                <a:lnTo>
                  <a:pt x="14" y="31"/>
                </a:lnTo>
                <a:lnTo>
                  <a:pt x="17" y="25"/>
                </a:lnTo>
                <a:lnTo>
                  <a:pt x="3" y="31"/>
                </a:lnTo>
                <a:close/>
                <a:moveTo>
                  <a:pt x="31" y="29"/>
                </a:moveTo>
                <a:lnTo>
                  <a:pt x="26" y="30"/>
                </a:lnTo>
                <a:lnTo>
                  <a:pt x="27" y="32"/>
                </a:lnTo>
                <a:lnTo>
                  <a:pt x="35" y="40"/>
                </a:lnTo>
                <a:lnTo>
                  <a:pt x="37" y="38"/>
                </a:lnTo>
                <a:lnTo>
                  <a:pt x="37" y="36"/>
                </a:lnTo>
                <a:lnTo>
                  <a:pt x="37" y="33"/>
                </a:lnTo>
                <a:lnTo>
                  <a:pt x="31" y="2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0" name="Freeform 42"/>
          <p:cNvSpPr>
            <a:spLocks/>
          </p:cNvSpPr>
          <p:nvPr/>
        </p:nvSpPr>
        <p:spPr bwMode="auto">
          <a:xfrm>
            <a:off x="7677200" y="2646189"/>
            <a:ext cx="213127" cy="90101"/>
          </a:xfrm>
          <a:custGeom>
            <a:avLst/>
            <a:gdLst>
              <a:gd name="T0" fmla="*/ 587 w 615"/>
              <a:gd name="T1" fmla="*/ 221 h 261"/>
              <a:gd name="T2" fmla="*/ 568 w 615"/>
              <a:gd name="T3" fmla="*/ 204 h 261"/>
              <a:gd name="T4" fmla="*/ 565 w 615"/>
              <a:gd name="T5" fmla="*/ 194 h 261"/>
              <a:gd name="T6" fmla="*/ 574 w 615"/>
              <a:gd name="T7" fmla="*/ 189 h 261"/>
              <a:gd name="T8" fmla="*/ 584 w 615"/>
              <a:gd name="T9" fmla="*/ 175 h 261"/>
              <a:gd name="T10" fmla="*/ 563 w 615"/>
              <a:gd name="T11" fmla="*/ 165 h 261"/>
              <a:gd name="T12" fmla="*/ 540 w 615"/>
              <a:gd name="T13" fmla="*/ 160 h 261"/>
              <a:gd name="T14" fmla="*/ 518 w 615"/>
              <a:gd name="T15" fmla="*/ 147 h 261"/>
              <a:gd name="T16" fmla="*/ 512 w 615"/>
              <a:gd name="T17" fmla="*/ 126 h 261"/>
              <a:gd name="T18" fmla="*/ 506 w 615"/>
              <a:gd name="T19" fmla="*/ 109 h 261"/>
              <a:gd name="T20" fmla="*/ 465 w 615"/>
              <a:gd name="T21" fmla="*/ 96 h 261"/>
              <a:gd name="T22" fmla="*/ 441 w 615"/>
              <a:gd name="T23" fmla="*/ 87 h 261"/>
              <a:gd name="T24" fmla="*/ 428 w 615"/>
              <a:gd name="T25" fmla="*/ 99 h 261"/>
              <a:gd name="T26" fmla="*/ 408 w 615"/>
              <a:gd name="T27" fmla="*/ 85 h 261"/>
              <a:gd name="T28" fmla="*/ 377 w 615"/>
              <a:gd name="T29" fmla="*/ 95 h 261"/>
              <a:gd name="T30" fmla="*/ 358 w 615"/>
              <a:gd name="T31" fmla="*/ 104 h 261"/>
              <a:gd name="T32" fmla="*/ 338 w 615"/>
              <a:gd name="T33" fmla="*/ 99 h 261"/>
              <a:gd name="T34" fmla="*/ 342 w 615"/>
              <a:gd name="T35" fmla="*/ 87 h 261"/>
              <a:gd name="T36" fmla="*/ 318 w 615"/>
              <a:gd name="T37" fmla="*/ 75 h 261"/>
              <a:gd name="T38" fmla="*/ 267 w 615"/>
              <a:gd name="T39" fmla="*/ 54 h 261"/>
              <a:gd name="T40" fmla="*/ 244 w 615"/>
              <a:gd name="T41" fmla="*/ 41 h 261"/>
              <a:gd name="T42" fmla="*/ 214 w 615"/>
              <a:gd name="T43" fmla="*/ 35 h 261"/>
              <a:gd name="T44" fmla="*/ 186 w 615"/>
              <a:gd name="T45" fmla="*/ 38 h 261"/>
              <a:gd name="T46" fmla="*/ 131 w 615"/>
              <a:gd name="T47" fmla="*/ 30 h 261"/>
              <a:gd name="T48" fmla="*/ 83 w 615"/>
              <a:gd name="T49" fmla="*/ 15 h 261"/>
              <a:gd name="T50" fmla="*/ 46 w 615"/>
              <a:gd name="T51" fmla="*/ 6 h 261"/>
              <a:gd name="T52" fmla="*/ 7 w 615"/>
              <a:gd name="T53" fmla="*/ 1 h 261"/>
              <a:gd name="T54" fmla="*/ 21 w 615"/>
              <a:gd name="T55" fmla="*/ 26 h 261"/>
              <a:gd name="T56" fmla="*/ 80 w 615"/>
              <a:gd name="T57" fmla="*/ 53 h 261"/>
              <a:gd name="T58" fmla="*/ 135 w 615"/>
              <a:gd name="T59" fmla="*/ 86 h 261"/>
              <a:gd name="T60" fmla="*/ 165 w 615"/>
              <a:gd name="T61" fmla="*/ 148 h 261"/>
              <a:gd name="T62" fmla="*/ 179 w 615"/>
              <a:gd name="T63" fmla="*/ 183 h 261"/>
              <a:gd name="T64" fmla="*/ 167 w 615"/>
              <a:gd name="T65" fmla="*/ 217 h 261"/>
              <a:gd name="T66" fmla="*/ 190 w 615"/>
              <a:gd name="T67" fmla="*/ 223 h 261"/>
              <a:gd name="T68" fmla="*/ 222 w 615"/>
              <a:gd name="T69" fmla="*/ 218 h 261"/>
              <a:gd name="T70" fmla="*/ 245 w 615"/>
              <a:gd name="T71" fmla="*/ 223 h 261"/>
              <a:gd name="T72" fmla="*/ 255 w 615"/>
              <a:gd name="T73" fmla="*/ 208 h 261"/>
              <a:gd name="T74" fmla="*/ 269 w 615"/>
              <a:gd name="T75" fmla="*/ 207 h 261"/>
              <a:gd name="T76" fmla="*/ 284 w 615"/>
              <a:gd name="T77" fmla="*/ 220 h 261"/>
              <a:gd name="T78" fmla="*/ 309 w 615"/>
              <a:gd name="T79" fmla="*/ 239 h 261"/>
              <a:gd name="T80" fmla="*/ 313 w 615"/>
              <a:gd name="T81" fmla="*/ 248 h 261"/>
              <a:gd name="T82" fmla="*/ 331 w 615"/>
              <a:gd name="T83" fmla="*/ 250 h 261"/>
              <a:gd name="T84" fmla="*/ 336 w 615"/>
              <a:gd name="T85" fmla="*/ 257 h 261"/>
              <a:gd name="T86" fmla="*/ 366 w 615"/>
              <a:gd name="T87" fmla="*/ 255 h 261"/>
              <a:gd name="T88" fmla="*/ 395 w 615"/>
              <a:gd name="T89" fmla="*/ 247 h 261"/>
              <a:gd name="T90" fmla="*/ 432 w 615"/>
              <a:gd name="T91" fmla="*/ 247 h 261"/>
              <a:gd name="T92" fmla="*/ 453 w 615"/>
              <a:gd name="T93" fmla="*/ 243 h 261"/>
              <a:gd name="T94" fmla="*/ 469 w 615"/>
              <a:gd name="T95" fmla="*/ 238 h 261"/>
              <a:gd name="T96" fmla="*/ 504 w 615"/>
              <a:gd name="T97" fmla="*/ 224 h 261"/>
              <a:gd name="T98" fmla="*/ 533 w 615"/>
              <a:gd name="T99" fmla="*/ 241 h 261"/>
              <a:gd name="T100" fmla="*/ 561 w 615"/>
              <a:gd name="T101" fmla="*/ 251 h 261"/>
              <a:gd name="T102" fmla="*/ 583 w 615"/>
              <a:gd name="T103" fmla="*/ 252 h 261"/>
              <a:gd name="T104" fmla="*/ 600 w 615"/>
              <a:gd name="T105" fmla="*/ 261 h 261"/>
              <a:gd name="T106" fmla="*/ 615 w 615"/>
              <a:gd name="T107" fmla="*/ 24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5" h="261">
                <a:moveTo>
                  <a:pt x="609" y="233"/>
                </a:moveTo>
                <a:lnTo>
                  <a:pt x="599" y="226"/>
                </a:lnTo>
                <a:lnTo>
                  <a:pt x="587" y="221"/>
                </a:lnTo>
                <a:lnTo>
                  <a:pt x="580" y="215"/>
                </a:lnTo>
                <a:lnTo>
                  <a:pt x="573" y="205"/>
                </a:lnTo>
                <a:lnTo>
                  <a:pt x="568" y="204"/>
                </a:lnTo>
                <a:lnTo>
                  <a:pt x="567" y="202"/>
                </a:lnTo>
                <a:lnTo>
                  <a:pt x="566" y="199"/>
                </a:lnTo>
                <a:lnTo>
                  <a:pt x="565" y="194"/>
                </a:lnTo>
                <a:lnTo>
                  <a:pt x="566" y="191"/>
                </a:lnTo>
                <a:lnTo>
                  <a:pt x="570" y="189"/>
                </a:lnTo>
                <a:lnTo>
                  <a:pt x="574" y="189"/>
                </a:lnTo>
                <a:lnTo>
                  <a:pt x="579" y="185"/>
                </a:lnTo>
                <a:lnTo>
                  <a:pt x="583" y="179"/>
                </a:lnTo>
                <a:lnTo>
                  <a:pt x="584" y="175"/>
                </a:lnTo>
                <a:lnTo>
                  <a:pt x="582" y="173"/>
                </a:lnTo>
                <a:lnTo>
                  <a:pt x="568" y="168"/>
                </a:lnTo>
                <a:lnTo>
                  <a:pt x="563" y="165"/>
                </a:lnTo>
                <a:lnTo>
                  <a:pt x="558" y="164"/>
                </a:lnTo>
                <a:lnTo>
                  <a:pt x="548" y="163"/>
                </a:lnTo>
                <a:lnTo>
                  <a:pt x="540" y="160"/>
                </a:lnTo>
                <a:lnTo>
                  <a:pt x="535" y="156"/>
                </a:lnTo>
                <a:lnTo>
                  <a:pt x="529" y="152"/>
                </a:lnTo>
                <a:lnTo>
                  <a:pt x="518" y="147"/>
                </a:lnTo>
                <a:lnTo>
                  <a:pt x="510" y="142"/>
                </a:lnTo>
                <a:lnTo>
                  <a:pt x="509" y="139"/>
                </a:lnTo>
                <a:lnTo>
                  <a:pt x="512" y="126"/>
                </a:lnTo>
                <a:lnTo>
                  <a:pt x="513" y="114"/>
                </a:lnTo>
                <a:lnTo>
                  <a:pt x="511" y="111"/>
                </a:lnTo>
                <a:lnTo>
                  <a:pt x="506" y="109"/>
                </a:lnTo>
                <a:lnTo>
                  <a:pt x="498" y="107"/>
                </a:lnTo>
                <a:lnTo>
                  <a:pt x="478" y="108"/>
                </a:lnTo>
                <a:lnTo>
                  <a:pt x="465" y="96"/>
                </a:lnTo>
                <a:lnTo>
                  <a:pt x="460" y="93"/>
                </a:lnTo>
                <a:lnTo>
                  <a:pt x="452" y="91"/>
                </a:lnTo>
                <a:lnTo>
                  <a:pt x="441" y="87"/>
                </a:lnTo>
                <a:lnTo>
                  <a:pt x="434" y="84"/>
                </a:lnTo>
                <a:lnTo>
                  <a:pt x="432" y="85"/>
                </a:lnTo>
                <a:lnTo>
                  <a:pt x="428" y="99"/>
                </a:lnTo>
                <a:lnTo>
                  <a:pt x="419" y="89"/>
                </a:lnTo>
                <a:lnTo>
                  <a:pt x="414" y="87"/>
                </a:lnTo>
                <a:lnTo>
                  <a:pt x="408" y="85"/>
                </a:lnTo>
                <a:lnTo>
                  <a:pt x="402" y="85"/>
                </a:lnTo>
                <a:lnTo>
                  <a:pt x="388" y="90"/>
                </a:lnTo>
                <a:lnTo>
                  <a:pt x="377" y="95"/>
                </a:lnTo>
                <a:lnTo>
                  <a:pt x="370" y="99"/>
                </a:lnTo>
                <a:lnTo>
                  <a:pt x="362" y="101"/>
                </a:lnTo>
                <a:lnTo>
                  <a:pt x="358" y="104"/>
                </a:lnTo>
                <a:lnTo>
                  <a:pt x="347" y="104"/>
                </a:lnTo>
                <a:lnTo>
                  <a:pt x="341" y="101"/>
                </a:lnTo>
                <a:lnTo>
                  <a:pt x="338" y="99"/>
                </a:lnTo>
                <a:lnTo>
                  <a:pt x="339" y="95"/>
                </a:lnTo>
                <a:lnTo>
                  <a:pt x="342" y="90"/>
                </a:lnTo>
                <a:lnTo>
                  <a:pt x="342" y="87"/>
                </a:lnTo>
                <a:lnTo>
                  <a:pt x="340" y="85"/>
                </a:lnTo>
                <a:lnTo>
                  <a:pt x="325" y="79"/>
                </a:lnTo>
                <a:lnTo>
                  <a:pt x="318" y="75"/>
                </a:lnTo>
                <a:lnTo>
                  <a:pt x="300" y="70"/>
                </a:lnTo>
                <a:lnTo>
                  <a:pt x="276" y="60"/>
                </a:lnTo>
                <a:lnTo>
                  <a:pt x="267" y="54"/>
                </a:lnTo>
                <a:lnTo>
                  <a:pt x="266" y="49"/>
                </a:lnTo>
                <a:lnTo>
                  <a:pt x="257" y="45"/>
                </a:lnTo>
                <a:lnTo>
                  <a:pt x="244" y="41"/>
                </a:lnTo>
                <a:lnTo>
                  <a:pt x="236" y="42"/>
                </a:lnTo>
                <a:lnTo>
                  <a:pt x="228" y="42"/>
                </a:lnTo>
                <a:lnTo>
                  <a:pt x="214" y="35"/>
                </a:lnTo>
                <a:lnTo>
                  <a:pt x="202" y="35"/>
                </a:lnTo>
                <a:lnTo>
                  <a:pt x="189" y="37"/>
                </a:lnTo>
                <a:lnTo>
                  <a:pt x="186" y="38"/>
                </a:lnTo>
                <a:lnTo>
                  <a:pt x="183" y="39"/>
                </a:lnTo>
                <a:lnTo>
                  <a:pt x="142" y="36"/>
                </a:lnTo>
                <a:lnTo>
                  <a:pt x="131" y="30"/>
                </a:lnTo>
                <a:lnTo>
                  <a:pt x="121" y="24"/>
                </a:lnTo>
                <a:lnTo>
                  <a:pt x="97" y="20"/>
                </a:lnTo>
                <a:lnTo>
                  <a:pt x="83" y="15"/>
                </a:lnTo>
                <a:lnTo>
                  <a:pt x="70" y="9"/>
                </a:lnTo>
                <a:lnTo>
                  <a:pt x="57" y="3"/>
                </a:lnTo>
                <a:lnTo>
                  <a:pt x="46" y="6"/>
                </a:lnTo>
                <a:lnTo>
                  <a:pt x="30" y="3"/>
                </a:lnTo>
                <a:lnTo>
                  <a:pt x="14" y="0"/>
                </a:lnTo>
                <a:lnTo>
                  <a:pt x="7" y="1"/>
                </a:lnTo>
                <a:lnTo>
                  <a:pt x="3" y="8"/>
                </a:lnTo>
                <a:lnTo>
                  <a:pt x="0" y="15"/>
                </a:lnTo>
                <a:lnTo>
                  <a:pt x="21" y="26"/>
                </a:lnTo>
                <a:lnTo>
                  <a:pt x="46" y="43"/>
                </a:lnTo>
                <a:lnTo>
                  <a:pt x="52" y="46"/>
                </a:lnTo>
                <a:lnTo>
                  <a:pt x="80" y="53"/>
                </a:lnTo>
                <a:lnTo>
                  <a:pt x="102" y="67"/>
                </a:lnTo>
                <a:lnTo>
                  <a:pt x="109" y="77"/>
                </a:lnTo>
                <a:lnTo>
                  <a:pt x="135" y="86"/>
                </a:lnTo>
                <a:lnTo>
                  <a:pt x="142" y="95"/>
                </a:lnTo>
                <a:lnTo>
                  <a:pt x="154" y="121"/>
                </a:lnTo>
                <a:lnTo>
                  <a:pt x="165" y="148"/>
                </a:lnTo>
                <a:lnTo>
                  <a:pt x="177" y="167"/>
                </a:lnTo>
                <a:lnTo>
                  <a:pt x="178" y="176"/>
                </a:lnTo>
                <a:lnTo>
                  <a:pt x="179" y="183"/>
                </a:lnTo>
                <a:lnTo>
                  <a:pt x="175" y="194"/>
                </a:lnTo>
                <a:lnTo>
                  <a:pt x="161" y="214"/>
                </a:lnTo>
                <a:lnTo>
                  <a:pt x="167" y="217"/>
                </a:lnTo>
                <a:lnTo>
                  <a:pt x="179" y="219"/>
                </a:lnTo>
                <a:lnTo>
                  <a:pt x="186" y="223"/>
                </a:lnTo>
                <a:lnTo>
                  <a:pt x="190" y="223"/>
                </a:lnTo>
                <a:lnTo>
                  <a:pt x="198" y="217"/>
                </a:lnTo>
                <a:lnTo>
                  <a:pt x="211" y="217"/>
                </a:lnTo>
                <a:lnTo>
                  <a:pt x="222" y="218"/>
                </a:lnTo>
                <a:lnTo>
                  <a:pt x="229" y="219"/>
                </a:lnTo>
                <a:lnTo>
                  <a:pt x="236" y="221"/>
                </a:lnTo>
                <a:lnTo>
                  <a:pt x="245" y="223"/>
                </a:lnTo>
                <a:lnTo>
                  <a:pt x="248" y="220"/>
                </a:lnTo>
                <a:lnTo>
                  <a:pt x="252" y="209"/>
                </a:lnTo>
                <a:lnTo>
                  <a:pt x="255" y="208"/>
                </a:lnTo>
                <a:lnTo>
                  <a:pt x="256" y="207"/>
                </a:lnTo>
                <a:lnTo>
                  <a:pt x="263" y="207"/>
                </a:lnTo>
                <a:lnTo>
                  <a:pt x="269" y="207"/>
                </a:lnTo>
                <a:lnTo>
                  <a:pt x="272" y="209"/>
                </a:lnTo>
                <a:lnTo>
                  <a:pt x="276" y="217"/>
                </a:lnTo>
                <a:lnTo>
                  <a:pt x="284" y="220"/>
                </a:lnTo>
                <a:lnTo>
                  <a:pt x="298" y="232"/>
                </a:lnTo>
                <a:lnTo>
                  <a:pt x="307" y="236"/>
                </a:lnTo>
                <a:lnTo>
                  <a:pt x="309" y="239"/>
                </a:lnTo>
                <a:lnTo>
                  <a:pt x="307" y="241"/>
                </a:lnTo>
                <a:lnTo>
                  <a:pt x="308" y="244"/>
                </a:lnTo>
                <a:lnTo>
                  <a:pt x="313" y="248"/>
                </a:lnTo>
                <a:lnTo>
                  <a:pt x="320" y="249"/>
                </a:lnTo>
                <a:lnTo>
                  <a:pt x="327" y="249"/>
                </a:lnTo>
                <a:lnTo>
                  <a:pt x="331" y="250"/>
                </a:lnTo>
                <a:lnTo>
                  <a:pt x="334" y="252"/>
                </a:lnTo>
                <a:lnTo>
                  <a:pt x="336" y="255"/>
                </a:lnTo>
                <a:lnTo>
                  <a:pt x="336" y="257"/>
                </a:lnTo>
                <a:lnTo>
                  <a:pt x="340" y="256"/>
                </a:lnTo>
                <a:lnTo>
                  <a:pt x="354" y="256"/>
                </a:lnTo>
                <a:lnTo>
                  <a:pt x="366" y="255"/>
                </a:lnTo>
                <a:lnTo>
                  <a:pt x="376" y="252"/>
                </a:lnTo>
                <a:lnTo>
                  <a:pt x="390" y="249"/>
                </a:lnTo>
                <a:lnTo>
                  <a:pt x="395" y="247"/>
                </a:lnTo>
                <a:lnTo>
                  <a:pt x="402" y="246"/>
                </a:lnTo>
                <a:lnTo>
                  <a:pt x="425" y="249"/>
                </a:lnTo>
                <a:lnTo>
                  <a:pt x="432" y="247"/>
                </a:lnTo>
                <a:lnTo>
                  <a:pt x="456" y="246"/>
                </a:lnTo>
                <a:lnTo>
                  <a:pt x="457" y="246"/>
                </a:lnTo>
                <a:lnTo>
                  <a:pt x="453" y="243"/>
                </a:lnTo>
                <a:lnTo>
                  <a:pt x="453" y="241"/>
                </a:lnTo>
                <a:lnTo>
                  <a:pt x="467" y="240"/>
                </a:lnTo>
                <a:lnTo>
                  <a:pt x="469" y="238"/>
                </a:lnTo>
                <a:lnTo>
                  <a:pt x="485" y="224"/>
                </a:lnTo>
                <a:lnTo>
                  <a:pt x="490" y="222"/>
                </a:lnTo>
                <a:lnTo>
                  <a:pt x="504" y="224"/>
                </a:lnTo>
                <a:lnTo>
                  <a:pt x="531" y="233"/>
                </a:lnTo>
                <a:lnTo>
                  <a:pt x="530" y="238"/>
                </a:lnTo>
                <a:lnTo>
                  <a:pt x="533" y="241"/>
                </a:lnTo>
                <a:lnTo>
                  <a:pt x="539" y="245"/>
                </a:lnTo>
                <a:lnTo>
                  <a:pt x="551" y="249"/>
                </a:lnTo>
                <a:lnTo>
                  <a:pt x="561" y="251"/>
                </a:lnTo>
                <a:lnTo>
                  <a:pt x="565" y="249"/>
                </a:lnTo>
                <a:lnTo>
                  <a:pt x="572" y="248"/>
                </a:lnTo>
                <a:lnTo>
                  <a:pt x="583" y="252"/>
                </a:lnTo>
                <a:lnTo>
                  <a:pt x="593" y="258"/>
                </a:lnTo>
                <a:lnTo>
                  <a:pt x="598" y="260"/>
                </a:lnTo>
                <a:lnTo>
                  <a:pt x="600" y="261"/>
                </a:lnTo>
                <a:lnTo>
                  <a:pt x="606" y="259"/>
                </a:lnTo>
                <a:lnTo>
                  <a:pt x="613" y="252"/>
                </a:lnTo>
                <a:lnTo>
                  <a:pt x="615" y="243"/>
                </a:lnTo>
                <a:lnTo>
                  <a:pt x="615" y="239"/>
                </a:lnTo>
                <a:lnTo>
                  <a:pt x="609" y="23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1" name="Freeform 44"/>
          <p:cNvSpPr>
            <a:spLocks noEditPoints="1"/>
          </p:cNvSpPr>
          <p:nvPr/>
        </p:nvSpPr>
        <p:spPr bwMode="auto">
          <a:xfrm>
            <a:off x="10532735" y="4576447"/>
            <a:ext cx="109161" cy="50249"/>
          </a:xfrm>
          <a:custGeom>
            <a:avLst/>
            <a:gdLst>
              <a:gd name="T0" fmla="*/ 160 w 317"/>
              <a:gd name="T1" fmla="*/ 1 h 148"/>
              <a:gd name="T2" fmla="*/ 148 w 317"/>
              <a:gd name="T3" fmla="*/ 15 h 148"/>
              <a:gd name="T4" fmla="*/ 162 w 317"/>
              <a:gd name="T5" fmla="*/ 0 h 148"/>
              <a:gd name="T6" fmla="*/ 310 w 317"/>
              <a:gd name="T7" fmla="*/ 26 h 148"/>
              <a:gd name="T8" fmla="*/ 287 w 317"/>
              <a:gd name="T9" fmla="*/ 19 h 148"/>
              <a:gd name="T10" fmla="*/ 274 w 317"/>
              <a:gd name="T11" fmla="*/ 26 h 148"/>
              <a:gd name="T12" fmla="*/ 252 w 317"/>
              <a:gd name="T13" fmla="*/ 35 h 148"/>
              <a:gd name="T14" fmla="*/ 210 w 317"/>
              <a:gd name="T15" fmla="*/ 38 h 148"/>
              <a:gd name="T16" fmla="*/ 174 w 317"/>
              <a:gd name="T17" fmla="*/ 38 h 148"/>
              <a:gd name="T18" fmla="*/ 128 w 317"/>
              <a:gd name="T19" fmla="*/ 49 h 148"/>
              <a:gd name="T20" fmla="*/ 107 w 317"/>
              <a:gd name="T21" fmla="*/ 61 h 148"/>
              <a:gd name="T22" fmla="*/ 87 w 317"/>
              <a:gd name="T23" fmla="*/ 87 h 148"/>
              <a:gd name="T24" fmla="*/ 88 w 317"/>
              <a:gd name="T25" fmla="*/ 99 h 148"/>
              <a:gd name="T26" fmla="*/ 103 w 317"/>
              <a:gd name="T27" fmla="*/ 94 h 148"/>
              <a:gd name="T28" fmla="*/ 108 w 317"/>
              <a:gd name="T29" fmla="*/ 98 h 148"/>
              <a:gd name="T30" fmla="*/ 102 w 317"/>
              <a:gd name="T31" fmla="*/ 114 h 148"/>
              <a:gd name="T32" fmla="*/ 88 w 317"/>
              <a:gd name="T33" fmla="*/ 116 h 148"/>
              <a:gd name="T34" fmla="*/ 89 w 317"/>
              <a:gd name="T35" fmla="*/ 125 h 148"/>
              <a:gd name="T36" fmla="*/ 94 w 317"/>
              <a:gd name="T37" fmla="*/ 134 h 148"/>
              <a:gd name="T38" fmla="*/ 110 w 317"/>
              <a:gd name="T39" fmla="*/ 136 h 148"/>
              <a:gd name="T40" fmla="*/ 163 w 317"/>
              <a:gd name="T41" fmla="*/ 111 h 148"/>
              <a:gd name="T42" fmla="*/ 178 w 317"/>
              <a:gd name="T43" fmla="*/ 107 h 148"/>
              <a:gd name="T44" fmla="*/ 195 w 317"/>
              <a:gd name="T45" fmla="*/ 98 h 148"/>
              <a:gd name="T46" fmla="*/ 215 w 317"/>
              <a:gd name="T47" fmla="*/ 91 h 148"/>
              <a:gd name="T48" fmla="*/ 236 w 317"/>
              <a:gd name="T49" fmla="*/ 83 h 148"/>
              <a:gd name="T50" fmla="*/ 254 w 317"/>
              <a:gd name="T51" fmla="*/ 69 h 148"/>
              <a:gd name="T52" fmla="*/ 278 w 317"/>
              <a:gd name="T53" fmla="*/ 62 h 148"/>
              <a:gd name="T54" fmla="*/ 317 w 317"/>
              <a:gd name="T55" fmla="*/ 31 h 148"/>
              <a:gd name="T56" fmla="*/ 0 w 317"/>
              <a:gd name="T57" fmla="*/ 130 h 148"/>
              <a:gd name="T58" fmla="*/ 4 w 317"/>
              <a:gd name="T59" fmla="*/ 138 h 148"/>
              <a:gd name="T60" fmla="*/ 8 w 317"/>
              <a:gd name="T61" fmla="*/ 138 h 148"/>
              <a:gd name="T62" fmla="*/ 26 w 317"/>
              <a:gd name="T63" fmla="*/ 138 h 148"/>
              <a:gd name="T64" fmla="*/ 35 w 317"/>
              <a:gd name="T65" fmla="*/ 127 h 148"/>
              <a:gd name="T66" fmla="*/ 40 w 317"/>
              <a:gd name="T67" fmla="*/ 114 h 148"/>
              <a:gd name="T68" fmla="*/ 0 w 317"/>
              <a:gd name="T69" fmla="*/ 1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7" h="148">
                <a:moveTo>
                  <a:pt x="162" y="0"/>
                </a:moveTo>
                <a:lnTo>
                  <a:pt x="160" y="1"/>
                </a:lnTo>
                <a:lnTo>
                  <a:pt x="156" y="5"/>
                </a:lnTo>
                <a:lnTo>
                  <a:pt x="148" y="15"/>
                </a:lnTo>
                <a:lnTo>
                  <a:pt x="155" y="19"/>
                </a:lnTo>
                <a:lnTo>
                  <a:pt x="162" y="0"/>
                </a:lnTo>
                <a:close/>
                <a:moveTo>
                  <a:pt x="313" y="28"/>
                </a:moveTo>
                <a:lnTo>
                  <a:pt x="310" y="26"/>
                </a:lnTo>
                <a:lnTo>
                  <a:pt x="295" y="23"/>
                </a:lnTo>
                <a:lnTo>
                  <a:pt x="287" y="19"/>
                </a:lnTo>
                <a:lnTo>
                  <a:pt x="281" y="22"/>
                </a:lnTo>
                <a:lnTo>
                  <a:pt x="274" y="26"/>
                </a:lnTo>
                <a:lnTo>
                  <a:pt x="263" y="31"/>
                </a:lnTo>
                <a:lnTo>
                  <a:pt x="252" y="35"/>
                </a:lnTo>
                <a:lnTo>
                  <a:pt x="244" y="36"/>
                </a:lnTo>
                <a:lnTo>
                  <a:pt x="210" y="38"/>
                </a:lnTo>
                <a:lnTo>
                  <a:pt x="184" y="38"/>
                </a:lnTo>
                <a:lnTo>
                  <a:pt x="174" y="38"/>
                </a:lnTo>
                <a:lnTo>
                  <a:pt x="134" y="47"/>
                </a:lnTo>
                <a:lnTo>
                  <a:pt x="128" y="49"/>
                </a:lnTo>
                <a:lnTo>
                  <a:pt x="113" y="55"/>
                </a:lnTo>
                <a:lnTo>
                  <a:pt x="107" y="61"/>
                </a:lnTo>
                <a:lnTo>
                  <a:pt x="98" y="77"/>
                </a:lnTo>
                <a:lnTo>
                  <a:pt x="87" y="87"/>
                </a:lnTo>
                <a:lnTo>
                  <a:pt x="86" y="97"/>
                </a:lnTo>
                <a:lnTo>
                  <a:pt x="88" y="99"/>
                </a:lnTo>
                <a:lnTo>
                  <a:pt x="91" y="100"/>
                </a:lnTo>
                <a:lnTo>
                  <a:pt x="103" y="94"/>
                </a:lnTo>
                <a:lnTo>
                  <a:pt x="105" y="95"/>
                </a:lnTo>
                <a:lnTo>
                  <a:pt x="108" y="98"/>
                </a:lnTo>
                <a:lnTo>
                  <a:pt x="107" y="107"/>
                </a:lnTo>
                <a:lnTo>
                  <a:pt x="102" y="114"/>
                </a:lnTo>
                <a:lnTo>
                  <a:pt x="90" y="114"/>
                </a:lnTo>
                <a:lnTo>
                  <a:pt x="88" y="116"/>
                </a:lnTo>
                <a:lnTo>
                  <a:pt x="88" y="121"/>
                </a:lnTo>
                <a:lnTo>
                  <a:pt x="89" y="125"/>
                </a:lnTo>
                <a:lnTo>
                  <a:pt x="91" y="128"/>
                </a:lnTo>
                <a:lnTo>
                  <a:pt x="94" y="134"/>
                </a:lnTo>
                <a:lnTo>
                  <a:pt x="96" y="148"/>
                </a:lnTo>
                <a:lnTo>
                  <a:pt x="110" y="136"/>
                </a:lnTo>
                <a:lnTo>
                  <a:pt x="131" y="123"/>
                </a:lnTo>
                <a:lnTo>
                  <a:pt x="163" y="111"/>
                </a:lnTo>
                <a:lnTo>
                  <a:pt x="173" y="107"/>
                </a:lnTo>
                <a:lnTo>
                  <a:pt x="178" y="107"/>
                </a:lnTo>
                <a:lnTo>
                  <a:pt x="183" y="107"/>
                </a:lnTo>
                <a:lnTo>
                  <a:pt x="195" y="98"/>
                </a:lnTo>
                <a:lnTo>
                  <a:pt x="205" y="93"/>
                </a:lnTo>
                <a:lnTo>
                  <a:pt x="215" y="91"/>
                </a:lnTo>
                <a:lnTo>
                  <a:pt x="226" y="89"/>
                </a:lnTo>
                <a:lnTo>
                  <a:pt x="236" y="83"/>
                </a:lnTo>
                <a:lnTo>
                  <a:pt x="244" y="75"/>
                </a:lnTo>
                <a:lnTo>
                  <a:pt x="254" y="69"/>
                </a:lnTo>
                <a:lnTo>
                  <a:pt x="266" y="66"/>
                </a:lnTo>
                <a:lnTo>
                  <a:pt x="278" y="62"/>
                </a:lnTo>
                <a:lnTo>
                  <a:pt x="299" y="48"/>
                </a:lnTo>
                <a:lnTo>
                  <a:pt x="317" y="31"/>
                </a:lnTo>
                <a:lnTo>
                  <a:pt x="313" y="28"/>
                </a:lnTo>
                <a:close/>
                <a:moveTo>
                  <a:pt x="0" y="130"/>
                </a:moveTo>
                <a:lnTo>
                  <a:pt x="1" y="133"/>
                </a:lnTo>
                <a:lnTo>
                  <a:pt x="4" y="138"/>
                </a:lnTo>
                <a:lnTo>
                  <a:pt x="6" y="139"/>
                </a:lnTo>
                <a:lnTo>
                  <a:pt x="8" y="138"/>
                </a:lnTo>
                <a:lnTo>
                  <a:pt x="22" y="139"/>
                </a:lnTo>
                <a:lnTo>
                  <a:pt x="26" y="138"/>
                </a:lnTo>
                <a:lnTo>
                  <a:pt x="31" y="131"/>
                </a:lnTo>
                <a:lnTo>
                  <a:pt x="35" y="127"/>
                </a:lnTo>
                <a:lnTo>
                  <a:pt x="39" y="119"/>
                </a:lnTo>
                <a:lnTo>
                  <a:pt x="40" y="114"/>
                </a:lnTo>
                <a:lnTo>
                  <a:pt x="16" y="121"/>
                </a:lnTo>
                <a:lnTo>
                  <a:pt x="0" y="13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2" name="Freeform 45"/>
          <p:cNvSpPr>
            <a:spLocks noEditPoints="1"/>
          </p:cNvSpPr>
          <p:nvPr/>
        </p:nvSpPr>
        <p:spPr bwMode="auto">
          <a:xfrm>
            <a:off x="9629984" y="4661351"/>
            <a:ext cx="296297" cy="65844"/>
          </a:xfrm>
          <a:custGeom>
            <a:avLst/>
            <a:gdLst>
              <a:gd name="T0" fmla="*/ 855 w 857"/>
              <a:gd name="T1" fmla="*/ 0 h 191"/>
              <a:gd name="T2" fmla="*/ 852 w 857"/>
              <a:gd name="T3" fmla="*/ 2 h 191"/>
              <a:gd name="T4" fmla="*/ 849 w 857"/>
              <a:gd name="T5" fmla="*/ 2 h 191"/>
              <a:gd name="T6" fmla="*/ 845 w 857"/>
              <a:gd name="T7" fmla="*/ 4 h 191"/>
              <a:gd name="T8" fmla="*/ 843 w 857"/>
              <a:gd name="T9" fmla="*/ 10 h 191"/>
              <a:gd name="T10" fmla="*/ 849 w 857"/>
              <a:gd name="T11" fmla="*/ 11 h 191"/>
              <a:gd name="T12" fmla="*/ 853 w 857"/>
              <a:gd name="T13" fmla="*/ 15 h 191"/>
              <a:gd name="T14" fmla="*/ 857 w 857"/>
              <a:gd name="T15" fmla="*/ 8 h 191"/>
              <a:gd name="T16" fmla="*/ 855 w 857"/>
              <a:gd name="T17" fmla="*/ 0 h 191"/>
              <a:gd name="T18" fmla="*/ 2 w 857"/>
              <a:gd name="T19" fmla="*/ 190 h 191"/>
              <a:gd name="T20" fmla="*/ 1 w 857"/>
              <a:gd name="T21" fmla="*/ 190 h 191"/>
              <a:gd name="T22" fmla="*/ 0 w 857"/>
              <a:gd name="T23" fmla="*/ 188 h 191"/>
              <a:gd name="T24" fmla="*/ 1 w 857"/>
              <a:gd name="T25" fmla="*/ 187 h 191"/>
              <a:gd name="T26" fmla="*/ 1 w 857"/>
              <a:gd name="T27" fmla="*/ 186 h 191"/>
              <a:gd name="T28" fmla="*/ 0 w 857"/>
              <a:gd name="T29" fmla="*/ 185 h 191"/>
              <a:gd name="T30" fmla="*/ 1 w 857"/>
              <a:gd name="T31" fmla="*/ 184 h 191"/>
              <a:gd name="T32" fmla="*/ 0 w 857"/>
              <a:gd name="T33" fmla="*/ 184 h 191"/>
              <a:gd name="T34" fmla="*/ 0 w 857"/>
              <a:gd name="T35" fmla="*/ 186 h 191"/>
              <a:gd name="T36" fmla="*/ 0 w 857"/>
              <a:gd name="T37" fmla="*/ 189 h 191"/>
              <a:gd name="T38" fmla="*/ 2 w 857"/>
              <a:gd name="T39" fmla="*/ 191 h 191"/>
              <a:gd name="T40" fmla="*/ 4 w 857"/>
              <a:gd name="T41" fmla="*/ 190 h 191"/>
              <a:gd name="T42" fmla="*/ 3 w 857"/>
              <a:gd name="T43" fmla="*/ 190 h 191"/>
              <a:gd name="T44" fmla="*/ 2 w 857"/>
              <a:gd name="T45" fmla="*/ 190 h 191"/>
              <a:gd name="T46" fmla="*/ 8 w 857"/>
              <a:gd name="T47" fmla="*/ 189 h 191"/>
              <a:gd name="T48" fmla="*/ 8 w 857"/>
              <a:gd name="T49" fmla="*/ 190 h 191"/>
              <a:gd name="T50" fmla="*/ 7 w 857"/>
              <a:gd name="T51" fmla="*/ 190 h 191"/>
              <a:gd name="T52" fmla="*/ 6 w 857"/>
              <a:gd name="T53" fmla="*/ 190 h 191"/>
              <a:gd name="T54" fmla="*/ 6 w 857"/>
              <a:gd name="T55" fmla="*/ 191 h 191"/>
              <a:gd name="T56" fmla="*/ 6 w 857"/>
              <a:gd name="T57" fmla="*/ 191 h 191"/>
              <a:gd name="T58" fmla="*/ 7 w 857"/>
              <a:gd name="T59" fmla="*/ 191 h 191"/>
              <a:gd name="T60" fmla="*/ 8 w 857"/>
              <a:gd name="T61" fmla="*/ 191 h 191"/>
              <a:gd name="T62" fmla="*/ 9 w 857"/>
              <a:gd name="T63" fmla="*/ 190 h 191"/>
              <a:gd name="T64" fmla="*/ 9 w 857"/>
              <a:gd name="T65" fmla="*/ 189 h 191"/>
              <a:gd name="T66" fmla="*/ 8 w 857"/>
              <a:gd name="T67" fmla="*/ 187 h 191"/>
              <a:gd name="T68" fmla="*/ 8 w 857"/>
              <a:gd name="T69" fmla="*/ 18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7" h="191">
                <a:moveTo>
                  <a:pt x="855" y="0"/>
                </a:moveTo>
                <a:lnTo>
                  <a:pt x="852" y="2"/>
                </a:lnTo>
                <a:lnTo>
                  <a:pt x="849" y="2"/>
                </a:lnTo>
                <a:lnTo>
                  <a:pt x="845" y="4"/>
                </a:lnTo>
                <a:lnTo>
                  <a:pt x="843" y="10"/>
                </a:lnTo>
                <a:lnTo>
                  <a:pt x="849" y="11"/>
                </a:lnTo>
                <a:lnTo>
                  <a:pt x="853" y="15"/>
                </a:lnTo>
                <a:lnTo>
                  <a:pt x="857" y="8"/>
                </a:lnTo>
                <a:lnTo>
                  <a:pt x="855" y="0"/>
                </a:lnTo>
                <a:close/>
                <a:moveTo>
                  <a:pt x="2" y="190"/>
                </a:moveTo>
                <a:lnTo>
                  <a:pt x="1" y="190"/>
                </a:lnTo>
                <a:lnTo>
                  <a:pt x="0" y="188"/>
                </a:lnTo>
                <a:lnTo>
                  <a:pt x="1" y="187"/>
                </a:lnTo>
                <a:lnTo>
                  <a:pt x="1" y="186"/>
                </a:lnTo>
                <a:lnTo>
                  <a:pt x="0" y="185"/>
                </a:lnTo>
                <a:lnTo>
                  <a:pt x="1" y="184"/>
                </a:lnTo>
                <a:lnTo>
                  <a:pt x="0" y="184"/>
                </a:lnTo>
                <a:lnTo>
                  <a:pt x="0" y="186"/>
                </a:lnTo>
                <a:lnTo>
                  <a:pt x="0" y="189"/>
                </a:lnTo>
                <a:lnTo>
                  <a:pt x="2" y="191"/>
                </a:lnTo>
                <a:lnTo>
                  <a:pt x="4" y="190"/>
                </a:lnTo>
                <a:lnTo>
                  <a:pt x="3" y="190"/>
                </a:lnTo>
                <a:lnTo>
                  <a:pt x="2" y="190"/>
                </a:lnTo>
                <a:close/>
                <a:moveTo>
                  <a:pt x="8" y="189"/>
                </a:moveTo>
                <a:lnTo>
                  <a:pt x="8" y="190"/>
                </a:lnTo>
                <a:lnTo>
                  <a:pt x="7" y="190"/>
                </a:lnTo>
                <a:lnTo>
                  <a:pt x="6" y="190"/>
                </a:lnTo>
                <a:lnTo>
                  <a:pt x="6" y="191"/>
                </a:lnTo>
                <a:lnTo>
                  <a:pt x="6" y="191"/>
                </a:lnTo>
                <a:lnTo>
                  <a:pt x="7" y="191"/>
                </a:lnTo>
                <a:lnTo>
                  <a:pt x="8" y="191"/>
                </a:lnTo>
                <a:lnTo>
                  <a:pt x="9" y="190"/>
                </a:lnTo>
                <a:lnTo>
                  <a:pt x="9" y="189"/>
                </a:lnTo>
                <a:lnTo>
                  <a:pt x="8" y="187"/>
                </a:lnTo>
                <a:lnTo>
                  <a:pt x="8" y="1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3" name="Freeform 46"/>
          <p:cNvSpPr>
            <a:spLocks noEditPoints="1"/>
          </p:cNvSpPr>
          <p:nvPr/>
        </p:nvSpPr>
        <p:spPr bwMode="auto">
          <a:xfrm>
            <a:off x="8723767" y="2280583"/>
            <a:ext cx="1701538" cy="1309942"/>
          </a:xfrm>
          <a:custGeom>
            <a:avLst/>
            <a:gdLst>
              <a:gd name="T0" fmla="*/ 4868 w 4908"/>
              <a:gd name="T1" fmla="*/ 638 h 3777"/>
              <a:gd name="T2" fmla="*/ 4562 w 4908"/>
              <a:gd name="T3" fmla="*/ 609 h 3777"/>
              <a:gd name="T4" fmla="*/ 4174 w 4908"/>
              <a:gd name="T5" fmla="*/ 408 h 3777"/>
              <a:gd name="T6" fmla="*/ 3861 w 4908"/>
              <a:gd name="T7" fmla="*/ 123 h 3777"/>
              <a:gd name="T8" fmla="*/ 3546 w 4908"/>
              <a:gd name="T9" fmla="*/ 2 h 3777"/>
              <a:gd name="T10" fmla="*/ 3407 w 4908"/>
              <a:gd name="T11" fmla="*/ 310 h 3777"/>
              <a:gd name="T12" fmla="*/ 3306 w 4908"/>
              <a:gd name="T13" fmla="*/ 600 h 3777"/>
              <a:gd name="T14" fmla="*/ 3657 w 4908"/>
              <a:gd name="T15" fmla="*/ 674 h 3777"/>
              <a:gd name="T16" fmla="*/ 3440 w 4908"/>
              <a:gd name="T17" fmla="*/ 755 h 3777"/>
              <a:gd name="T18" fmla="*/ 3179 w 4908"/>
              <a:gd name="T19" fmla="*/ 915 h 3777"/>
              <a:gd name="T20" fmla="*/ 3088 w 4908"/>
              <a:gd name="T21" fmla="*/ 1128 h 3777"/>
              <a:gd name="T22" fmla="*/ 2553 w 4908"/>
              <a:gd name="T23" fmla="*/ 1242 h 3777"/>
              <a:gd name="T24" fmla="*/ 1732 w 4908"/>
              <a:gd name="T25" fmla="*/ 1007 h 3777"/>
              <a:gd name="T26" fmla="*/ 1262 w 4908"/>
              <a:gd name="T27" fmla="*/ 818 h 3777"/>
              <a:gd name="T28" fmla="*/ 1070 w 4908"/>
              <a:gd name="T29" fmla="*/ 578 h 3777"/>
              <a:gd name="T30" fmla="*/ 837 w 4908"/>
              <a:gd name="T31" fmla="*/ 464 h 3777"/>
              <a:gd name="T32" fmla="*/ 689 w 4908"/>
              <a:gd name="T33" fmla="*/ 686 h 3777"/>
              <a:gd name="T34" fmla="*/ 509 w 4908"/>
              <a:gd name="T35" fmla="*/ 859 h 3777"/>
              <a:gd name="T36" fmla="*/ 510 w 4908"/>
              <a:gd name="T37" fmla="*/ 1099 h 3777"/>
              <a:gd name="T38" fmla="*/ 313 w 4908"/>
              <a:gd name="T39" fmla="*/ 1319 h 3777"/>
              <a:gd name="T40" fmla="*/ 22 w 4908"/>
              <a:gd name="T41" fmla="*/ 1420 h 3777"/>
              <a:gd name="T42" fmla="*/ 138 w 4908"/>
              <a:gd name="T43" fmla="*/ 1625 h 3777"/>
              <a:gd name="T44" fmla="*/ 269 w 4908"/>
              <a:gd name="T45" fmla="*/ 1785 h 3777"/>
              <a:gd name="T46" fmla="*/ 519 w 4908"/>
              <a:gd name="T47" fmla="*/ 1972 h 3777"/>
              <a:gd name="T48" fmla="*/ 661 w 4908"/>
              <a:gd name="T49" fmla="*/ 2248 h 3777"/>
              <a:gd name="T50" fmla="*/ 719 w 4908"/>
              <a:gd name="T51" fmla="*/ 2391 h 3777"/>
              <a:gd name="T52" fmla="*/ 1128 w 4908"/>
              <a:gd name="T53" fmla="*/ 2580 h 3777"/>
              <a:gd name="T54" fmla="*/ 1433 w 4908"/>
              <a:gd name="T55" fmla="*/ 2727 h 3777"/>
              <a:gd name="T56" fmla="*/ 1692 w 4908"/>
              <a:gd name="T57" fmla="*/ 2739 h 3777"/>
              <a:gd name="T58" fmla="*/ 1968 w 4908"/>
              <a:gd name="T59" fmla="*/ 2739 h 3777"/>
              <a:gd name="T60" fmla="*/ 2236 w 4908"/>
              <a:gd name="T61" fmla="*/ 2599 h 3777"/>
              <a:gd name="T62" fmla="*/ 2422 w 4908"/>
              <a:gd name="T63" fmla="*/ 2696 h 3777"/>
              <a:gd name="T64" fmla="*/ 2593 w 4908"/>
              <a:gd name="T65" fmla="*/ 2922 h 3777"/>
              <a:gd name="T66" fmla="*/ 2588 w 4908"/>
              <a:gd name="T67" fmla="*/ 3141 h 3777"/>
              <a:gd name="T68" fmla="*/ 2770 w 4908"/>
              <a:gd name="T69" fmla="*/ 3364 h 3777"/>
              <a:gd name="T70" fmla="*/ 2965 w 4908"/>
              <a:gd name="T71" fmla="*/ 3455 h 3777"/>
              <a:gd name="T72" fmla="*/ 3058 w 4908"/>
              <a:gd name="T73" fmla="*/ 3320 h 3777"/>
              <a:gd name="T74" fmla="*/ 3275 w 4908"/>
              <a:gd name="T75" fmla="*/ 3235 h 3777"/>
              <a:gd name="T76" fmla="*/ 3462 w 4908"/>
              <a:gd name="T77" fmla="*/ 3399 h 3777"/>
              <a:gd name="T78" fmla="*/ 3681 w 4908"/>
              <a:gd name="T79" fmla="*/ 3401 h 3777"/>
              <a:gd name="T80" fmla="*/ 3769 w 4908"/>
              <a:gd name="T81" fmla="*/ 3458 h 3777"/>
              <a:gd name="T82" fmla="*/ 3977 w 4908"/>
              <a:gd name="T83" fmla="*/ 3379 h 3777"/>
              <a:gd name="T84" fmla="*/ 4087 w 4908"/>
              <a:gd name="T85" fmla="*/ 3313 h 3777"/>
              <a:gd name="T86" fmla="*/ 4321 w 4908"/>
              <a:gd name="T87" fmla="*/ 3236 h 3777"/>
              <a:gd name="T88" fmla="*/ 4478 w 4908"/>
              <a:gd name="T89" fmla="*/ 3086 h 3777"/>
              <a:gd name="T90" fmla="*/ 4552 w 4908"/>
              <a:gd name="T91" fmla="*/ 2901 h 3777"/>
              <a:gd name="T92" fmla="*/ 4610 w 4908"/>
              <a:gd name="T93" fmla="*/ 2704 h 3777"/>
              <a:gd name="T94" fmla="*/ 4582 w 4908"/>
              <a:gd name="T95" fmla="*/ 2481 h 3777"/>
              <a:gd name="T96" fmla="*/ 4449 w 4908"/>
              <a:gd name="T97" fmla="*/ 2282 h 3777"/>
              <a:gd name="T98" fmla="*/ 4222 w 4908"/>
              <a:gd name="T99" fmla="*/ 1926 h 3777"/>
              <a:gd name="T100" fmla="*/ 4391 w 4908"/>
              <a:gd name="T101" fmla="*/ 1751 h 3777"/>
              <a:gd name="T102" fmla="*/ 4108 w 4908"/>
              <a:gd name="T103" fmla="*/ 1724 h 3777"/>
              <a:gd name="T104" fmla="*/ 4101 w 4908"/>
              <a:gd name="T105" fmla="*/ 1359 h 3777"/>
              <a:gd name="T106" fmla="*/ 4215 w 4908"/>
              <a:gd name="T107" fmla="*/ 1548 h 3777"/>
              <a:gd name="T108" fmla="*/ 4475 w 4908"/>
              <a:gd name="T109" fmla="*/ 1372 h 3777"/>
              <a:gd name="T110" fmla="*/ 4647 w 4908"/>
              <a:gd name="T111" fmla="*/ 1274 h 3777"/>
              <a:gd name="T112" fmla="*/ 4777 w 4908"/>
              <a:gd name="T113" fmla="*/ 1167 h 3777"/>
              <a:gd name="T114" fmla="*/ 4858 w 4908"/>
              <a:gd name="T115" fmla="*/ 1077 h 3777"/>
              <a:gd name="T116" fmla="*/ 4901 w 4908"/>
              <a:gd name="T117" fmla="*/ 872 h 3777"/>
              <a:gd name="T118" fmla="*/ 4620 w 4908"/>
              <a:gd name="T119" fmla="*/ 2706 h 3777"/>
              <a:gd name="T120" fmla="*/ 3982 w 4908"/>
              <a:gd name="T121" fmla="*/ 3404 h 3777"/>
              <a:gd name="T122" fmla="*/ 3772 w 4908"/>
              <a:gd name="T123" fmla="*/ 3579 h 3777"/>
              <a:gd name="T124" fmla="*/ 3798 w 4908"/>
              <a:gd name="T125" fmla="*/ 3729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08" h="3777">
                <a:moveTo>
                  <a:pt x="4901" y="872"/>
                </a:moveTo>
                <a:lnTo>
                  <a:pt x="4896" y="861"/>
                </a:lnTo>
                <a:lnTo>
                  <a:pt x="4892" y="842"/>
                </a:lnTo>
                <a:lnTo>
                  <a:pt x="4895" y="837"/>
                </a:lnTo>
                <a:lnTo>
                  <a:pt x="4898" y="836"/>
                </a:lnTo>
                <a:lnTo>
                  <a:pt x="4901" y="834"/>
                </a:lnTo>
                <a:lnTo>
                  <a:pt x="4906" y="831"/>
                </a:lnTo>
                <a:lnTo>
                  <a:pt x="4905" y="826"/>
                </a:lnTo>
                <a:lnTo>
                  <a:pt x="4901" y="821"/>
                </a:lnTo>
                <a:lnTo>
                  <a:pt x="4900" y="815"/>
                </a:lnTo>
                <a:lnTo>
                  <a:pt x="4897" y="810"/>
                </a:lnTo>
                <a:lnTo>
                  <a:pt x="4895" y="803"/>
                </a:lnTo>
                <a:lnTo>
                  <a:pt x="4897" y="801"/>
                </a:lnTo>
                <a:lnTo>
                  <a:pt x="4901" y="798"/>
                </a:lnTo>
                <a:lnTo>
                  <a:pt x="4902" y="795"/>
                </a:lnTo>
                <a:lnTo>
                  <a:pt x="4901" y="789"/>
                </a:lnTo>
                <a:lnTo>
                  <a:pt x="4900" y="783"/>
                </a:lnTo>
                <a:lnTo>
                  <a:pt x="4894" y="774"/>
                </a:lnTo>
                <a:lnTo>
                  <a:pt x="4896" y="770"/>
                </a:lnTo>
                <a:lnTo>
                  <a:pt x="4900" y="766"/>
                </a:lnTo>
                <a:lnTo>
                  <a:pt x="4901" y="763"/>
                </a:lnTo>
                <a:lnTo>
                  <a:pt x="4898" y="757"/>
                </a:lnTo>
                <a:lnTo>
                  <a:pt x="4897" y="754"/>
                </a:lnTo>
                <a:lnTo>
                  <a:pt x="4897" y="751"/>
                </a:lnTo>
                <a:lnTo>
                  <a:pt x="4892" y="744"/>
                </a:lnTo>
                <a:lnTo>
                  <a:pt x="4886" y="737"/>
                </a:lnTo>
                <a:lnTo>
                  <a:pt x="4886" y="725"/>
                </a:lnTo>
                <a:lnTo>
                  <a:pt x="4885" y="715"/>
                </a:lnTo>
                <a:lnTo>
                  <a:pt x="4877" y="700"/>
                </a:lnTo>
                <a:lnTo>
                  <a:pt x="4876" y="697"/>
                </a:lnTo>
                <a:lnTo>
                  <a:pt x="4874" y="689"/>
                </a:lnTo>
                <a:lnTo>
                  <a:pt x="4873" y="686"/>
                </a:lnTo>
                <a:lnTo>
                  <a:pt x="4872" y="677"/>
                </a:lnTo>
                <a:lnTo>
                  <a:pt x="4873" y="670"/>
                </a:lnTo>
                <a:lnTo>
                  <a:pt x="4868" y="664"/>
                </a:lnTo>
                <a:lnTo>
                  <a:pt x="4862" y="657"/>
                </a:lnTo>
                <a:lnTo>
                  <a:pt x="4859" y="652"/>
                </a:lnTo>
                <a:lnTo>
                  <a:pt x="4861" y="647"/>
                </a:lnTo>
                <a:lnTo>
                  <a:pt x="4862" y="644"/>
                </a:lnTo>
                <a:lnTo>
                  <a:pt x="4862" y="641"/>
                </a:lnTo>
                <a:lnTo>
                  <a:pt x="4865" y="639"/>
                </a:lnTo>
                <a:lnTo>
                  <a:pt x="4868" y="638"/>
                </a:lnTo>
                <a:lnTo>
                  <a:pt x="4876" y="637"/>
                </a:lnTo>
                <a:lnTo>
                  <a:pt x="4878" y="633"/>
                </a:lnTo>
                <a:lnTo>
                  <a:pt x="4880" y="629"/>
                </a:lnTo>
                <a:lnTo>
                  <a:pt x="4882" y="619"/>
                </a:lnTo>
                <a:lnTo>
                  <a:pt x="4881" y="612"/>
                </a:lnTo>
                <a:lnTo>
                  <a:pt x="4881" y="608"/>
                </a:lnTo>
                <a:lnTo>
                  <a:pt x="4871" y="599"/>
                </a:lnTo>
                <a:lnTo>
                  <a:pt x="4862" y="592"/>
                </a:lnTo>
                <a:lnTo>
                  <a:pt x="4850" y="581"/>
                </a:lnTo>
                <a:lnTo>
                  <a:pt x="4844" y="576"/>
                </a:lnTo>
                <a:lnTo>
                  <a:pt x="4843" y="570"/>
                </a:lnTo>
                <a:lnTo>
                  <a:pt x="4844" y="566"/>
                </a:lnTo>
                <a:lnTo>
                  <a:pt x="4844" y="563"/>
                </a:lnTo>
                <a:lnTo>
                  <a:pt x="4841" y="557"/>
                </a:lnTo>
                <a:lnTo>
                  <a:pt x="4837" y="552"/>
                </a:lnTo>
                <a:lnTo>
                  <a:pt x="4824" y="545"/>
                </a:lnTo>
                <a:lnTo>
                  <a:pt x="4813" y="541"/>
                </a:lnTo>
                <a:lnTo>
                  <a:pt x="4802" y="540"/>
                </a:lnTo>
                <a:lnTo>
                  <a:pt x="4798" y="540"/>
                </a:lnTo>
                <a:lnTo>
                  <a:pt x="4792" y="541"/>
                </a:lnTo>
                <a:lnTo>
                  <a:pt x="4767" y="550"/>
                </a:lnTo>
                <a:lnTo>
                  <a:pt x="4757" y="557"/>
                </a:lnTo>
                <a:lnTo>
                  <a:pt x="4753" y="565"/>
                </a:lnTo>
                <a:lnTo>
                  <a:pt x="4747" y="568"/>
                </a:lnTo>
                <a:lnTo>
                  <a:pt x="4733" y="568"/>
                </a:lnTo>
                <a:lnTo>
                  <a:pt x="4720" y="568"/>
                </a:lnTo>
                <a:lnTo>
                  <a:pt x="4712" y="572"/>
                </a:lnTo>
                <a:lnTo>
                  <a:pt x="4706" y="581"/>
                </a:lnTo>
                <a:lnTo>
                  <a:pt x="4700" y="585"/>
                </a:lnTo>
                <a:lnTo>
                  <a:pt x="4694" y="584"/>
                </a:lnTo>
                <a:lnTo>
                  <a:pt x="4692" y="590"/>
                </a:lnTo>
                <a:lnTo>
                  <a:pt x="4693" y="603"/>
                </a:lnTo>
                <a:lnTo>
                  <a:pt x="4690" y="608"/>
                </a:lnTo>
                <a:lnTo>
                  <a:pt x="4680" y="607"/>
                </a:lnTo>
                <a:lnTo>
                  <a:pt x="4661" y="608"/>
                </a:lnTo>
                <a:lnTo>
                  <a:pt x="4634" y="613"/>
                </a:lnTo>
                <a:lnTo>
                  <a:pt x="4615" y="613"/>
                </a:lnTo>
                <a:lnTo>
                  <a:pt x="4603" y="607"/>
                </a:lnTo>
                <a:lnTo>
                  <a:pt x="4591" y="607"/>
                </a:lnTo>
                <a:lnTo>
                  <a:pt x="4576" y="611"/>
                </a:lnTo>
                <a:lnTo>
                  <a:pt x="4567" y="612"/>
                </a:lnTo>
                <a:lnTo>
                  <a:pt x="4562" y="609"/>
                </a:lnTo>
                <a:lnTo>
                  <a:pt x="4557" y="604"/>
                </a:lnTo>
                <a:lnTo>
                  <a:pt x="4550" y="595"/>
                </a:lnTo>
                <a:lnTo>
                  <a:pt x="4539" y="586"/>
                </a:lnTo>
                <a:lnTo>
                  <a:pt x="4524" y="577"/>
                </a:lnTo>
                <a:lnTo>
                  <a:pt x="4514" y="565"/>
                </a:lnTo>
                <a:lnTo>
                  <a:pt x="4512" y="552"/>
                </a:lnTo>
                <a:lnTo>
                  <a:pt x="4508" y="543"/>
                </a:lnTo>
                <a:lnTo>
                  <a:pt x="4501" y="538"/>
                </a:lnTo>
                <a:lnTo>
                  <a:pt x="4497" y="534"/>
                </a:lnTo>
                <a:lnTo>
                  <a:pt x="4486" y="528"/>
                </a:lnTo>
                <a:lnTo>
                  <a:pt x="4475" y="518"/>
                </a:lnTo>
                <a:lnTo>
                  <a:pt x="4470" y="515"/>
                </a:lnTo>
                <a:lnTo>
                  <a:pt x="4466" y="507"/>
                </a:lnTo>
                <a:lnTo>
                  <a:pt x="4464" y="497"/>
                </a:lnTo>
                <a:lnTo>
                  <a:pt x="4453" y="488"/>
                </a:lnTo>
                <a:lnTo>
                  <a:pt x="4435" y="487"/>
                </a:lnTo>
                <a:lnTo>
                  <a:pt x="4420" y="485"/>
                </a:lnTo>
                <a:lnTo>
                  <a:pt x="4402" y="476"/>
                </a:lnTo>
                <a:lnTo>
                  <a:pt x="4367" y="453"/>
                </a:lnTo>
                <a:lnTo>
                  <a:pt x="4351" y="443"/>
                </a:lnTo>
                <a:lnTo>
                  <a:pt x="4344" y="443"/>
                </a:lnTo>
                <a:lnTo>
                  <a:pt x="4336" y="439"/>
                </a:lnTo>
                <a:lnTo>
                  <a:pt x="4329" y="432"/>
                </a:lnTo>
                <a:lnTo>
                  <a:pt x="4324" y="432"/>
                </a:lnTo>
                <a:lnTo>
                  <a:pt x="4320" y="432"/>
                </a:lnTo>
                <a:lnTo>
                  <a:pt x="4319" y="435"/>
                </a:lnTo>
                <a:lnTo>
                  <a:pt x="4316" y="436"/>
                </a:lnTo>
                <a:lnTo>
                  <a:pt x="4309" y="433"/>
                </a:lnTo>
                <a:lnTo>
                  <a:pt x="4304" y="433"/>
                </a:lnTo>
                <a:lnTo>
                  <a:pt x="4300" y="435"/>
                </a:lnTo>
                <a:lnTo>
                  <a:pt x="4295" y="433"/>
                </a:lnTo>
                <a:lnTo>
                  <a:pt x="4288" y="429"/>
                </a:lnTo>
                <a:lnTo>
                  <a:pt x="4278" y="426"/>
                </a:lnTo>
                <a:lnTo>
                  <a:pt x="4267" y="424"/>
                </a:lnTo>
                <a:lnTo>
                  <a:pt x="4261" y="421"/>
                </a:lnTo>
                <a:lnTo>
                  <a:pt x="4260" y="416"/>
                </a:lnTo>
                <a:lnTo>
                  <a:pt x="4256" y="412"/>
                </a:lnTo>
                <a:lnTo>
                  <a:pt x="4249" y="410"/>
                </a:lnTo>
                <a:lnTo>
                  <a:pt x="4235" y="411"/>
                </a:lnTo>
                <a:lnTo>
                  <a:pt x="4213" y="414"/>
                </a:lnTo>
                <a:lnTo>
                  <a:pt x="4192" y="413"/>
                </a:lnTo>
                <a:lnTo>
                  <a:pt x="4174" y="408"/>
                </a:lnTo>
                <a:lnTo>
                  <a:pt x="4162" y="403"/>
                </a:lnTo>
                <a:lnTo>
                  <a:pt x="4157" y="398"/>
                </a:lnTo>
                <a:lnTo>
                  <a:pt x="4150" y="393"/>
                </a:lnTo>
                <a:lnTo>
                  <a:pt x="4140" y="389"/>
                </a:lnTo>
                <a:lnTo>
                  <a:pt x="4131" y="382"/>
                </a:lnTo>
                <a:lnTo>
                  <a:pt x="4124" y="371"/>
                </a:lnTo>
                <a:lnTo>
                  <a:pt x="4119" y="360"/>
                </a:lnTo>
                <a:lnTo>
                  <a:pt x="4115" y="346"/>
                </a:lnTo>
                <a:lnTo>
                  <a:pt x="4093" y="337"/>
                </a:lnTo>
                <a:lnTo>
                  <a:pt x="4085" y="331"/>
                </a:lnTo>
                <a:lnTo>
                  <a:pt x="4083" y="327"/>
                </a:lnTo>
                <a:lnTo>
                  <a:pt x="4080" y="323"/>
                </a:lnTo>
                <a:lnTo>
                  <a:pt x="4075" y="321"/>
                </a:lnTo>
                <a:lnTo>
                  <a:pt x="4073" y="317"/>
                </a:lnTo>
                <a:lnTo>
                  <a:pt x="4072" y="311"/>
                </a:lnTo>
                <a:lnTo>
                  <a:pt x="4067" y="303"/>
                </a:lnTo>
                <a:lnTo>
                  <a:pt x="4058" y="294"/>
                </a:lnTo>
                <a:lnTo>
                  <a:pt x="4041" y="282"/>
                </a:lnTo>
                <a:lnTo>
                  <a:pt x="4015" y="265"/>
                </a:lnTo>
                <a:lnTo>
                  <a:pt x="3999" y="253"/>
                </a:lnTo>
                <a:lnTo>
                  <a:pt x="3993" y="246"/>
                </a:lnTo>
                <a:lnTo>
                  <a:pt x="3987" y="240"/>
                </a:lnTo>
                <a:lnTo>
                  <a:pt x="3982" y="237"/>
                </a:lnTo>
                <a:lnTo>
                  <a:pt x="3977" y="231"/>
                </a:lnTo>
                <a:lnTo>
                  <a:pt x="3974" y="225"/>
                </a:lnTo>
                <a:lnTo>
                  <a:pt x="3970" y="221"/>
                </a:lnTo>
                <a:lnTo>
                  <a:pt x="3965" y="217"/>
                </a:lnTo>
                <a:lnTo>
                  <a:pt x="3961" y="212"/>
                </a:lnTo>
                <a:lnTo>
                  <a:pt x="3955" y="207"/>
                </a:lnTo>
                <a:lnTo>
                  <a:pt x="3948" y="205"/>
                </a:lnTo>
                <a:lnTo>
                  <a:pt x="3943" y="201"/>
                </a:lnTo>
                <a:lnTo>
                  <a:pt x="3938" y="190"/>
                </a:lnTo>
                <a:lnTo>
                  <a:pt x="3929" y="182"/>
                </a:lnTo>
                <a:lnTo>
                  <a:pt x="3907" y="167"/>
                </a:lnTo>
                <a:lnTo>
                  <a:pt x="3896" y="157"/>
                </a:lnTo>
                <a:lnTo>
                  <a:pt x="3888" y="147"/>
                </a:lnTo>
                <a:lnTo>
                  <a:pt x="3880" y="142"/>
                </a:lnTo>
                <a:lnTo>
                  <a:pt x="3877" y="138"/>
                </a:lnTo>
                <a:lnTo>
                  <a:pt x="3870" y="131"/>
                </a:lnTo>
                <a:lnTo>
                  <a:pt x="3866" y="129"/>
                </a:lnTo>
                <a:lnTo>
                  <a:pt x="3862" y="126"/>
                </a:lnTo>
                <a:lnTo>
                  <a:pt x="3861" y="123"/>
                </a:lnTo>
                <a:lnTo>
                  <a:pt x="3856" y="119"/>
                </a:lnTo>
                <a:lnTo>
                  <a:pt x="3847" y="114"/>
                </a:lnTo>
                <a:lnTo>
                  <a:pt x="3841" y="110"/>
                </a:lnTo>
                <a:lnTo>
                  <a:pt x="3838" y="106"/>
                </a:lnTo>
                <a:lnTo>
                  <a:pt x="3833" y="103"/>
                </a:lnTo>
                <a:lnTo>
                  <a:pt x="3822" y="100"/>
                </a:lnTo>
                <a:lnTo>
                  <a:pt x="3817" y="97"/>
                </a:lnTo>
                <a:lnTo>
                  <a:pt x="3816" y="93"/>
                </a:lnTo>
                <a:lnTo>
                  <a:pt x="3815" y="90"/>
                </a:lnTo>
                <a:lnTo>
                  <a:pt x="3815" y="88"/>
                </a:lnTo>
                <a:lnTo>
                  <a:pt x="3813" y="86"/>
                </a:lnTo>
                <a:lnTo>
                  <a:pt x="3811" y="83"/>
                </a:lnTo>
                <a:lnTo>
                  <a:pt x="3805" y="81"/>
                </a:lnTo>
                <a:lnTo>
                  <a:pt x="3798" y="77"/>
                </a:lnTo>
                <a:lnTo>
                  <a:pt x="3786" y="70"/>
                </a:lnTo>
                <a:lnTo>
                  <a:pt x="3778" y="68"/>
                </a:lnTo>
                <a:lnTo>
                  <a:pt x="3773" y="68"/>
                </a:lnTo>
                <a:lnTo>
                  <a:pt x="3766" y="64"/>
                </a:lnTo>
                <a:lnTo>
                  <a:pt x="3766" y="61"/>
                </a:lnTo>
                <a:lnTo>
                  <a:pt x="3762" y="57"/>
                </a:lnTo>
                <a:lnTo>
                  <a:pt x="3756" y="53"/>
                </a:lnTo>
                <a:lnTo>
                  <a:pt x="3751" y="51"/>
                </a:lnTo>
                <a:lnTo>
                  <a:pt x="3747" y="52"/>
                </a:lnTo>
                <a:lnTo>
                  <a:pt x="3735" y="48"/>
                </a:lnTo>
                <a:lnTo>
                  <a:pt x="3712" y="40"/>
                </a:lnTo>
                <a:lnTo>
                  <a:pt x="3697" y="36"/>
                </a:lnTo>
                <a:lnTo>
                  <a:pt x="3689" y="37"/>
                </a:lnTo>
                <a:lnTo>
                  <a:pt x="3686" y="39"/>
                </a:lnTo>
                <a:lnTo>
                  <a:pt x="3687" y="44"/>
                </a:lnTo>
                <a:lnTo>
                  <a:pt x="3681" y="43"/>
                </a:lnTo>
                <a:lnTo>
                  <a:pt x="3662" y="36"/>
                </a:lnTo>
                <a:lnTo>
                  <a:pt x="3647" y="34"/>
                </a:lnTo>
                <a:lnTo>
                  <a:pt x="3636" y="28"/>
                </a:lnTo>
                <a:lnTo>
                  <a:pt x="3624" y="21"/>
                </a:lnTo>
                <a:lnTo>
                  <a:pt x="3616" y="18"/>
                </a:lnTo>
                <a:lnTo>
                  <a:pt x="3612" y="20"/>
                </a:lnTo>
                <a:lnTo>
                  <a:pt x="3596" y="15"/>
                </a:lnTo>
                <a:lnTo>
                  <a:pt x="3568" y="4"/>
                </a:lnTo>
                <a:lnTo>
                  <a:pt x="3555" y="1"/>
                </a:lnTo>
                <a:lnTo>
                  <a:pt x="3552" y="3"/>
                </a:lnTo>
                <a:lnTo>
                  <a:pt x="3549" y="3"/>
                </a:lnTo>
                <a:lnTo>
                  <a:pt x="3546" y="2"/>
                </a:lnTo>
                <a:lnTo>
                  <a:pt x="3540" y="2"/>
                </a:lnTo>
                <a:lnTo>
                  <a:pt x="3529" y="0"/>
                </a:lnTo>
                <a:lnTo>
                  <a:pt x="3518" y="1"/>
                </a:lnTo>
                <a:lnTo>
                  <a:pt x="3505" y="6"/>
                </a:lnTo>
                <a:lnTo>
                  <a:pt x="3491" y="8"/>
                </a:lnTo>
                <a:lnTo>
                  <a:pt x="3473" y="10"/>
                </a:lnTo>
                <a:lnTo>
                  <a:pt x="3461" y="9"/>
                </a:lnTo>
                <a:lnTo>
                  <a:pt x="3456" y="7"/>
                </a:lnTo>
                <a:lnTo>
                  <a:pt x="3439" y="10"/>
                </a:lnTo>
                <a:lnTo>
                  <a:pt x="3416" y="17"/>
                </a:lnTo>
                <a:lnTo>
                  <a:pt x="3394" y="24"/>
                </a:lnTo>
                <a:lnTo>
                  <a:pt x="3361" y="27"/>
                </a:lnTo>
                <a:lnTo>
                  <a:pt x="3347" y="40"/>
                </a:lnTo>
                <a:lnTo>
                  <a:pt x="3338" y="60"/>
                </a:lnTo>
                <a:lnTo>
                  <a:pt x="3331" y="73"/>
                </a:lnTo>
                <a:lnTo>
                  <a:pt x="3325" y="79"/>
                </a:lnTo>
                <a:lnTo>
                  <a:pt x="3325" y="86"/>
                </a:lnTo>
                <a:lnTo>
                  <a:pt x="3333" y="94"/>
                </a:lnTo>
                <a:lnTo>
                  <a:pt x="3343" y="97"/>
                </a:lnTo>
                <a:lnTo>
                  <a:pt x="3357" y="95"/>
                </a:lnTo>
                <a:lnTo>
                  <a:pt x="3370" y="96"/>
                </a:lnTo>
                <a:lnTo>
                  <a:pt x="3385" y="101"/>
                </a:lnTo>
                <a:lnTo>
                  <a:pt x="3394" y="109"/>
                </a:lnTo>
                <a:lnTo>
                  <a:pt x="3397" y="120"/>
                </a:lnTo>
                <a:lnTo>
                  <a:pt x="3404" y="129"/>
                </a:lnTo>
                <a:lnTo>
                  <a:pt x="3417" y="139"/>
                </a:lnTo>
                <a:lnTo>
                  <a:pt x="3425" y="150"/>
                </a:lnTo>
                <a:lnTo>
                  <a:pt x="3428" y="163"/>
                </a:lnTo>
                <a:lnTo>
                  <a:pt x="3422" y="175"/>
                </a:lnTo>
                <a:lnTo>
                  <a:pt x="3409" y="188"/>
                </a:lnTo>
                <a:lnTo>
                  <a:pt x="3403" y="202"/>
                </a:lnTo>
                <a:lnTo>
                  <a:pt x="3407" y="220"/>
                </a:lnTo>
                <a:lnTo>
                  <a:pt x="3404" y="236"/>
                </a:lnTo>
                <a:lnTo>
                  <a:pt x="3406" y="245"/>
                </a:lnTo>
                <a:lnTo>
                  <a:pt x="3409" y="252"/>
                </a:lnTo>
                <a:lnTo>
                  <a:pt x="3409" y="260"/>
                </a:lnTo>
                <a:lnTo>
                  <a:pt x="3406" y="269"/>
                </a:lnTo>
                <a:lnTo>
                  <a:pt x="3406" y="278"/>
                </a:lnTo>
                <a:lnTo>
                  <a:pt x="3411" y="287"/>
                </a:lnTo>
                <a:lnTo>
                  <a:pt x="3411" y="295"/>
                </a:lnTo>
                <a:lnTo>
                  <a:pt x="3407" y="302"/>
                </a:lnTo>
                <a:lnTo>
                  <a:pt x="3407" y="310"/>
                </a:lnTo>
                <a:lnTo>
                  <a:pt x="3409" y="318"/>
                </a:lnTo>
                <a:lnTo>
                  <a:pt x="3410" y="323"/>
                </a:lnTo>
                <a:lnTo>
                  <a:pt x="3407" y="326"/>
                </a:lnTo>
                <a:lnTo>
                  <a:pt x="3411" y="328"/>
                </a:lnTo>
                <a:lnTo>
                  <a:pt x="3421" y="331"/>
                </a:lnTo>
                <a:lnTo>
                  <a:pt x="3430" y="339"/>
                </a:lnTo>
                <a:lnTo>
                  <a:pt x="3436" y="352"/>
                </a:lnTo>
                <a:lnTo>
                  <a:pt x="3436" y="361"/>
                </a:lnTo>
                <a:lnTo>
                  <a:pt x="3430" y="367"/>
                </a:lnTo>
                <a:lnTo>
                  <a:pt x="3419" y="371"/>
                </a:lnTo>
                <a:lnTo>
                  <a:pt x="3401" y="372"/>
                </a:lnTo>
                <a:lnTo>
                  <a:pt x="3383" y="385"/>
                </a:lnTo>
                <a:lnTo>
                  <a:pt x="3370" y="400"/>
                </a:lnTo>
                <a:lnTo>
                  <a:pt x="3355" y="419"/>
                </a:lnTo>
                <a:lnTo>
                  <a:pt x="3350" y="419"/>
                </a:lnTo>
                <a:lnTo>
                  <a:pt x="3340" y="417"/>
                </a:lnTo>
                <a:lnTo>
                  <a:pt x="3317" y="409"/>
                </a:lnTo>
                <a:lnTo>
                  <a:pt x="3296" y="407"/>
                </a:lnTo>
                <a:lnTo>
                  <a:pt x="3274" y="400"/>
                </a:lnTo>
                <a:lnTo>
                  <a:pt x="3260" y="396"/>
                </a:lnTo>
                <a:lnTo>
                  <a:pt x="3238" y="387"/>
                </a:lnTo>
                <a:lnTo>
                  <a:pt x="3239" y="401"/>
                </a:lnTo>
                <a:lnTo>
                  <a:pt x="3240" y="430"/>
                </a:lnTo>
                <a:lnTo>
                  <a:pt x="3241" y="456"/>
                </a:lnTo>
                <a:lnTo>
                  <a:pt x="3242" y="469"/>
                </a:lnTo>
                <a:lnTo>
                  <a:pt x="3243" y="480"/>
                </a:lnTo>
                <a:lnTo>
                  <a:pt x="3243" y="490"/>
                </a:lnTo>
                <a:lnTo>
                  <a:pt x="3246" y="496"/>
                </a:lnTo>
                <a:lnTo>
                  <a:pt x="3245" y="506"/>
                </a:lnTo>
                <a:lnTo>
                  <a:pt x="3240" y="517"/>
                </a:lnTo>
                <a:lnTo>
                  <a:pt x="3245" y="531"/>
                </a:lnTo>
                <a:lnTo>
                  <a:pt x="3252" y="542"/>
                </a:lnTo>
                <a:lnTo>
                  <a:pt x="3256" y="553"/>
                </a:lnTo>
                <a:lnTo>
                  <a:pt x="3248" y="559"/>
                </a:lnTo>
                <a:lnTo>
                  <a:pt x="3241" y="565"/>
                </a:lnTo>
                <a:lnTo>
                  <a:pt x="3255" y="584"/>
                </a:lnTo>
                <a:lnTo>
                  <a:pt x="3263" y="592"/>
                </a:lnTo>
                <a:lnTo>
                  <a:pt x="3276" y="600"/>
                </a:lnTo>
                <a:lnTo>
                  <a:pt x="3287" y="606"/>
                </a:lnTo>
                <a:lnTo>
                  <a:pt x="3297" y="612"/>
                </a:lnTo>
                <a:lnTo>
                  <a:pt x="3304" y="609"/>
                </a:lnTo>
                <a:lnTo>
                  <a:pt x="3306" y="600"/>
                </a:lnTo>
                <a:lnTo>
                  <a:pt x="3316" y="593"/>
                </a:lnTo>
                <a:lnTo>
                  <a:pt x="3323" y="593"/>
                </a:lnTo>
                <a:lnTo>
                  <a:pt x="3329" y="595"/>
                </a:lnTo>
                <a:lnTo>
                  <a:pt x="3341" y="595"/>
                </a:lnTo>
                <a:lnTo>
                  <a:pt x="3351" y="593"/>
                </a:lnTo>
                <a:lnTo>
                  <a:pt x="3360" y="592"/>
                </a:lnTo>
                <a:lnTo>
                  <a:pt x="3372" y="594"/>
                </a:lnTo>
                <a:lnTo>
                  <a:pt x="3377" y="596"/>
                </a:lnTo>
                <a:lnTo>
                  <a:pt x="3390" y="599"/>
                </a:lnTo>
                <a:lnTo>
                  <a:pt x="3404" y="606"/>
                </a:lnTo>
                <a:lnTo>
                  <a:pt x="3416" y="614"/>
                </a:lnTo>
                <a:lnTo>
                  <a:pt x="3422" y="616"/>
                </a:lnTo>
                <a:lnTo>
                  <a:pt x="3423" y="613"/>
                </a:lnTo>
                <a:lnTo>
                  <a:pt x="3425" y="605"/>
                </a:lnTo>
                <a:lnTo>
                  <a:pt x="3430" y="599"/>
                </a:lnTo>
                <a:lnTo>
                  <a:pt x="3434" y="588"/>
                </a:lnTo>
                <a:lnTo>
                  <a:pt x="3437" y="580"/>
                </a:lnTo>
                <a:lnTo>
                  <a:pt x="3443" y="579"/>
                </a:lnTo>
                <a:lnTo>
                  <a:pt x="3454" y="579"/>
                </a:lnTo>
                <a:lnTo>
                  <a:pt x="3458" y="577"/>
                </a:lnTo>
                <a:lnTo>
                  <a:pt x="3466" y="576"/>
                </a:lnTo>
                <a:lnTo>
                  <a:pt x="3477" y="579"/>
                </a:lnTo>
                <a:lnTo>
                  <a:pt x="3499" y="580"/>
                </a:lnTo>
                <a:lnTo>
                  <a:pt x="3507" y="584"/>
                </a:lnTo>
                <a:lnTo>
                  <a:pt x="3524" y="597"/>
                </a:lnTo>
                <a:lnTo>
                  <a:pt x="3534" y="604"/>
                </a:lnTo>
                <a:lnTo>
                  <a:pt x="3546" y="607"/>
                </a:lnTo>
                <a:lnTo>
                  <a:pt x="3554" y="609"/>
                </a:lnTo>
                <a:lnTo>
                  <a:pt x="3560" y="612"/>
                </a:lnTo>
                <a:lnTo>
                  <a:pt x="3567" y="616"/>
                </a:lnTo>
                <a:lnTo>
                  <a:pt x="3571" y="620"/>
                </a:lnTo>
                <a:lnTo>
                  <a:pt x="3576" y="626"/>
                </a:lnTo>
                <a:lnTo>
                  <a:pt x="3582" y="629"/>
                </a:lnTo>
                <a:lnTo>
                  <a:pt x="3589" y="632"/>
                </a:lnTo>
                <a:lnTo>
                  <a:pt x="3595" y="634"/>
                </a:lnTo>
                <a:lnTo>
                  <a:pt x="3599" y="639"/>
                </a:lnTo>
                <a:lnTo>
                  <a:pt x="3602" y="641"/>
                </a:lnTo>
                <a:lnTo>
                  <a:pt x="3608" y="644"/>
                </a:lnTo>
                <a:lnTo>
                  <a:pt x="3627" y="657"/>
                </a:lnTo>
                <a:lnTo>
                  <a:pt x="3636" y="661"/>
                </a:lnTo>
                <a:lnTo>
                  <a:pt x="3650" y="668"/>
                </a:lnTo>
                <a:lnTo>
                  <a:pt x="3657" y="674"/>
                </a:lnTo>
                <a:lnTo>
                  <a:pt x="3661" y="681"/>
                </a:lnTo>
                <a:lnTo>
                  <a:pt x="3666" y="686"/>
                </a:lnTo>
                <a:lnTo>
                  <a:pt x="3676" y="695"/>
                </a:lnTo>
                <a:lnTo>
                  <a:pt x="3682" y="700"/>
                </a:lnTo>
                <a:lnTo>
                  <a:pt x="3685" y="707"/>
                </a:lnTo>
                <a:lnTo>
                  <a:pt x="3689" y="713"/>
                </a:lnTo>
                <a:lnTo>
                  <a:pt x="3690" y="719"/>
                </a:lnTo>
                <a:lnTo>
                  <a:pt x="3682" y="724"/>
                </a:lnTo>
                <a:lnTo>
                  <a:pt x="3680" y="726"/>
                </a:lnTo>
                <a:lnTo>
                  <a:pt x="3673" y="726"/>
                </a:lnTo>
                <a:lnTo>
                  <a:pt x="3660" y="724"/>
                </a:lnTo>
                <a:lnTo>
                  <a:pt x="3648" y="725"/>
                </a:lnTo>
                <a:lnTo>
                  <a:pt x="3633" y="722"/>
                </a:lnTo>
                <a:lnTo>
                  <a:pt x="3618" y="717"/>
                </a:lnTo>
                <a:lnTo>
                  <a:pt x="3609" y="712"/>
                </a:lnTo>
                <a:lnTo>
                  <a:pt x="3598" y="710"/>
                </a:lnTo>
                <a:lnTo>
                  <a:pt x="3595" y="711"/>
                </a:lnTo>
                <a:lnTo>
                  <a:pt x="3592" y="717"/>
                </a:lnTo>
                <a:lnTo>
                  <a:pt x="3585" y="716"/>
                </a:lnTo>
                <a:lnTo>
                  <a:pt x="3580" y="717"/>
                </a:lnTo>
                <a:lnTo>
                  <a:pt x="3565" y="716"/>
                </a:lnTo>
                <a:lnTo>
                  <a:pt x="3556" y="714"/>
                </a:lnTo>
                <a:lnTo>
                  <a:pt x="3545" y="718"/>
                </a:lnTo>
                <a:lnTo>
                  <a:pt x="3538" y="720"/>
                </a:lnTo>
                <a:lnTo>
                  <a:pt x="3527" y="724"/>
                </a:lnTo>
                <a:lnTo>
                  <a:pt x="3524" y="733"/>
                </a:lnTo>
                <a:lnTo>
                  <a:pt x="3519" y="735"/>
                </a:lnTo>
                <a:lnTo>
                  <a:pt x="3513" y="735"/>
                </a:lnTo>
                <a:lnTo>
                  <a:pt x="3507" y="732"/>
                </a:lnTo>
                <a:lnTo>
                  <a:pt x="3499" y="728"/>
                </a:lnTo>
                <a:lnTo>
                  <a:pt x="3490" y="728"/>
                </a:lnTo>
                <a:lnTo>
                  <a:pt x="3488" y="730"/>
                </a:lnTo>
                <a:lnTo>
                  <a:pt x="3488" y="733"/>
                </a:lnTo>
                <a:lnTo>
                  <a:pt x="3491" y="744"/>
                </a:lnTo>
                <a:lnTo>
                  <a:pt x="3494" y="748"/>
                </a:lnTo>
                <a:lnTo>
                  <a:pt x="3493" y="751"/>
                </a:lnTo>
                <a:lnTo>
                  <a:pt x="3488" y="752"/>
                </a:lnTo>
                <a:lnTo>
                  <a:pt x="3479" y="752"/>
                </a:lnTo>
                <a:lnTo>
                  <a:pt x="3463" y="751"/>
                </a:lnTo>
                <a:lnTo>
                  <a:pt x="3451" y="749"/>
                </a:lnTo>
                <a:lnTo>
                  <a:pt x="3446" y="750"/>
                </a:lnTo>
                <a:lnTo>
                  <a:pt x="3440" y="755"/>
                </a:lnTo>
                <a:lnTo>
                  <a:pt x="3435" y="756"/>
                </a:lnTo>
                <a:lnTo>
                  <a:pt x="3432" y="759"/>
                </a:lnTo>
                <a:lnTo>
                  <a:pt x="3432" y="767"/>
                </a:lnTo>
                <a:lnTo>
                  <a:pt x="3429" y="772"/>
                </a:lnTo>
                <a:lnTo>
                  <a:pt x="3425" y="780"/>
                </a:lnTo>
                <a:lnTo>
                  <a:pt x="3424" y="794"/>
                </a:lnTo>
                <a:lnTo>
                  <a:pt x="3424" y="802"/>
                </a:lnTo>
                <a:lnTo>
                  <a:pt x="3428" y="806"/>
                </a:lnTo>
                <a:lnTo>
                  <a:pt x="3431" y="811"/>
                </a:lnTo>
                <a:lnTo>
                  <a:pt x="3431" y="817"/>
                </a:lnTo>
                <a:lnTo>
                  <a:pt x="3426" y="823"/>
                </a:lnTo>
                <a:lnTo>
                  <a:pt x="3421" y="824"/>
                </a:lnTo>
                <a:lnTo>
                  <a:pt x="3415" y="829"/>
                </a:lnTo>
                <a:lnTo>
                  <a:pt x="3407" y="838"/>
                </a:lnTo>
                <a:lnTo>
                  <a:pt x="3402" y="846"/>
                </a:lnTo>
                <a:lnTo>
                  <a:pt x="3391" y="848"/>
                </a:lnTo>
                <a:lnTo>
                  <a:pt x="3383" y="850"/>
                </a:lnTo>
                <a:lnTo>
                  <a:pt x="3366" y="853"/>
                </a:lnTo>
                <a:lnTo>
                  <a:pt x="3361" y="853"/>
                </a:lnTo>
                <a:lnTo>
                  <a:pt x="3341" y="855"/>
                </a:lnTo>
                <a:lnTo>
                  <a:pt x="3324" y="850"/>
                </a:lnTo>
                <a:lnTo>
                  <a:pt x="3316" y="851"/>
                </a:lnTo>
                <a:lnTo>
                  <a:pt x="3311" y="853"/>
                </a:lnTo>
                <a:lnTo>
                  <a:pt x="3307" y="856"/>
                </a:lnTo>
                <a:lnTo>
                  <a:pt x="3310" y="862"/>
                </a:lnTo>
                <a:lnTo>
                  <a:pt x="3311" y="867"/>
                </a:lnTo>
                <a:lnTo>
                  <a:pt x="3309" y="874"/>
                </a:lnTo>
                <a:lnTo>
                  <a:pt x="3301" y="883"/>
                </a:lnTo>
                <a:lnTo>
                  <a:pt x="3294" y="890"/>
                </a:lnTo>
                <a:lnTo>
                  <a:pt x="3291" y="906"/>
                </a:lnTo>
                <a:lnTo>
                  <a:pt x="3288" y="909"/>
                </a:lnTo>
                <a:lnTo>
                  <a:pt x="3281" y="912"/>
                </a:lnTo>
                <a:lnTo>
                  <a:pt x="3278" y="914"/>
                </a:lnTo>
                <a:lnTo>
                  <a:pt x="3271" y="921"/>
                </a:lnTo>
                <a:lnTo>
                  <a:pt x="3266" y="928"/>
                </a:lnTo>
                <a:lnTo>
                  <a:pt x="3261" y="930"/>
                </a:lnTo>
                <a:lnTo>
                  <a:pt x="3253" y="928"/>
                </a:lnTo>
                <a:lnTo>
                  <a:pt x="3249" y="927"/>
                </a:lnTo>
                <a:lnTo>
                  <a:pt x="3234" y="925"/>
                </a:lnTo>
                <a:lnTo>
                  <a:pt x="3224" y="924"/>
                </a:lnTo>
                <a:lnTo>
                  <a:pt x="3211" y="923"/>
                </a:lnTo>
                <a:lnTo>
                  <a:pt x="3179" y="915"/>
                </a:lnTo>
                <a:lnTo>
                  <a:pt x="3167" y="912"/>
                </a:lnTo>
                <a:lnTo>
                  <a:pt x="3155" y="894"/>
                </a:lnTo>
                <a:lnTo>
                  <a:pt x="3144" y="889"/>
                </a:lnTo>
                <a:lnTo>
                  <a:pt x="3133" y="888"/>
                </a:lnTo>
                <a:lnTo>
                  <a:pt x="3118" y="888"/>
                </a:lnTo>
                <a:lnTo>
                  <a:pt x="3110" y="886"/>
                </a:lnTo>
                <a:lnTo>
                  <a:pt x="3100" y="888"/>
                </a:lnTo>
                <a:lnTo>
                  <a:pt x="3092" y="906"/>
                </a:lnTo>
                <a:lnTo>
                  <a:pt x="3090" y="914"/>
                </a:lnTo>
                <a:lnTo>
                  <a:pt x="3089" y="921"/>
                </a:lnTo>
                <a:lnTo>
                  <a:pt x="3090" y="937"/>
                </a:lnTo>
                <a:lnTo>
                  <a:pt x="3093" y="949"/>
                </a:lnTo>
                <a:lnTo>
                  <a:pt x="3094" y="955"/>
                </a:lnTo>
                <a:lnTo>
                  <a:pt x="3092" y="964"/>
                </a:lnTo>
                <a:lnTo>
                  <a:pt x="3093" y="970"/>
                </a:lnTo>
                <a:lnTo>
                  <a:pt x="3098" y="974"/>
                </a:lnTo>
                <a:lnTo>
                  <a:pt x="3105" y="979"/>
                </a:lnTo>
                <a:lnTo>
                  <a:pt x="3112" y="988"/>
                </a:lnTo>
                <a:lnTo>
                  <a:pt x="3123" y="996"/>
                </a:lnTo>
                <a:lnTo>
                  <a:pt x="3134" y="1003"/>
                </a:lnTo>
                <a:lnTo>
                  <a:pt x="3153" y="1014"/>
                </a:lnTo>
                <a:lnTo>
                  <a:pt x="3159" y="1020"/>
                </a:lnTo>
                <a:lnTo>
                  <a:pt x="3167" y="1027"/>
                </a:lnTo>
                <a:lnTo>
                  <a:pt x="3171" y="1034"/>
                </a:lnTo>
                <a:lnTo>
                  <a:pt x="3172" y="1038"/>
                </a:lnTo>
                <a:lnTo>
                  <a:pt x="3169" y="1041"/>
                </a:lnTo>
                <a:lnTo>
                  <a:pt x="3161" y="1043"/>
                </a:lnTo>
                <a:lnTo>
                  <a:pt x="3159" y="1047"/>
                </a:lnTo>
                <a:lnTo>
                  <a:pt x="3155" y="1053"/>
                </a:lnTo>
                <a:lnTo>
                  <a:pt x="3150" y="1060"/>
                </a:lnTo>
                <a:lnTo>
                  <a:pt x="3147" y="1061"/>
                </a:lnTo>
                <a:lnTo>
                  <a:pt x="3142" y="1063"/>
                </a:lnTo>
                <a:lnTo>
                  <a:pt x="3124" y="1071"/>
                </a:lnTo>
                <a:lnTo>
                  <a:pt x="3116" y="1073"/>
                </a:lnTo>
                <a:lnTo>
                  <a:pt x="3111" y="1076"/>
                </a:lnTo>
                <a:lnTo>
                  <a:pt x="3107" y="1085"/>
                </a:lnTo>
                <a:lnTo>
                  <a:pt x="3104" y="1091"/>
                </a:lnTo>
                <a:lnTo>
                  <a:pt x="3100" y="1100"/>
                </a:lnTo>
                <a:lnTo>
                  <a:pt x="3098" y="1105"/>
                </a:lnTo>
                <a:lnTo>
                  <a:pt x="3096" y="1113"/>
                </a:lnTo>
                <a:lnTo>
                  <a:pt x="3091" y="1123"/>
                </a:lnTo>
                <a:lnTo>
                  <a:pt x="3088" y="1128"/>
                </a:lnTo>
                <a:lnTo>
                  <a:pt x="3087" y="1132"/>
                </a:lnTo>
                <a:lnTo>
                  <a:pt x="3087" y="1136"/>
                </a:lnTo>
                <a:lnTo>
                  <a:pt x="3079" y="1139"/>
                </a:lnTo>
                <a:lnTo>
                  <a:pt x="3072" y="1142"/>
                </a:lnTo>
                <a:lnTo>
                  <a:pt x="3062" y="1147"/>
                </a:lnTo>
                <a:lnTo>
                  <a:pt x="3047" y="1153"/>
                </a:lnTo>
                <a:lnTo>
                  <a:pt x="3036" y="1158"/>
                </a:lnTo>
                <a:lnTo>
                  <a:pt x="3029" y="1163"/>
                </a:lnTo>
                <a:lnTo>
                  <a:pt x="3019" y="1168"/>
                </a:lnTo>
                <a:lnTo>
                  <a:pt x="3011" y="1170"/>
                </a:lnTo>
                <a:lnTo>
                  <a:pt x="2993" y="1170"/>
                </a:lnTo>
                <a:lnTo>
                  <a:pt x="2971" y="1172"/>
                </a:lnTo>
                <a:lnTo>
                  <a:pt x="2955" y="1173"/>
                </a:lnTo>
                <a:lnTo>
                  <a:pt x="2942" y="1171"/>
                </a:lnTo>
                <a:lnTo>
                  <a:pt x="2924" y="1170"/>
                </a:lnTo>
                <a:lnTo>
                  <a:pt x="2909" y="1169"/>
                </a:lnTo>
                <a:lnTo>
                  <a:pt x="2900" y="1171"/>
                </a:lnTo>
                <a:lnTo>
                  <a:pt x="2879" y="1174"/>
                </a:lnTo>
                <a:lnTo>
                  <a:pt x="2874" y="1174"/>
                </a:lnTo>
                <a:lnTo>
                  <a:pt x="2838" y="1180"/>
                </a:lnTo>
                <a:lnTo>
                  <a:pt x="2821" y="1182"/>
                </a:lnTo>
                <a:lnTo>
                  <a:pt x="2805" y="1184"/>
                </a:lnTo>
                <a:lnTo>
                  <a:pt x="2795" y="1187"/>
                </a:lnTo>
                <a:lnTo>
                  <a:pt x="2789" y="1189"/>
                </a:lnTo>
                <a:lnTo>
                  <a:pt x="2781" y="1193"/>
                </a:lnTo>
                <a:lnTo>
                  <a:pt x="2777" y="1195"/>
                </a:lnTo>
                <a:lnTo>
                  <a:pt x="2762" y="1202"/>
                </a:lnTo>
                <a:lnTo>
                  <a:pt x="2729" y="1217"/>
                </a:lnTo>
                <a:lnTo>
                  <a:pt x="2709" y="1230"/>
                </a:lnTo>
                <a:lnTo>
                  <a:pt x="2706" y="1232"/>
                </a:lnTo>
                <a:lnTo>
                  <a:pt x="2692" y="1240"/>
                </a:lnTo>
                <a:lnTo>
                  <a:pt x="2683" y="1244"/>
                </a:lnTo>
                <a:lnTo>
                  <a:pt x="2680" y="1251"/>
                </a:lnTo>
                <a:lnTo>
                  <a:pt x="2676" y="1256"/>
                </a:lnTo>
                <a:lnTo>
                  <a:pt x="2671" y="1259"/>
                </a:lnTo>
                <a:lnTo>
                  <a:pt x="2658" y="1254"/>
                </a:lnTo>
                <a:lnTo>
                  <a:pt x="2650" y="1254"/>
                </a:lnTo>
                <a:lnTo>
                  <a:pt x="2626" y="1252"/>
                </a:lnTo>
                <a:lnTo>
                  <a:pt x="2616" y="1229"/>
                </a:lnTo>
                <a:lnTo>
                  <a:pt x="2601" y="1233"/>
                </a:lnTo>
                <a:lnTo>
                  <a:pt x="2576" y="1238"/>
                </a:lnTo>
                <a:lnTo>
                  <a:pt x="2553" y="1242"/>
                </a:lnTo>
                <a:lnTo>
                  <a:pt x="2526" y="1232"/>
                </a:lnTo>
                <a:lnTo>
                  <a:pt x="2505" y="1223"/>
                </a:lnTo>
                <a:lnTo>
                  <a:pt x="2486" y="1216"/>
                </a:lnTo>
                <a:lnTo>
                  <a:pt x="2461" y="1211"/>
                </a:lnTo>
                <a:lnTo>
                  <a:pt x="2439" y="1207"/>
                </a:lnTo>
                <a:lnTo>
                  <a:pt x="2400" y="1200"/>
                </a:lnTo>
                <a:lnTo>
                  <a:pt x="2381" y="1194"/>
                </a:lnTo>
                <a:lnTo>
                  <a:pt x="2370" y="1185"/>
                </a:lnTo>
                <a:lnTo>
                  <a:pt x="2348" y="1167"/>
                </a:lnTo>
                <a:lnTo>
                  <a:pt x="2342" y="1164"/>
                </a:lnTo>
                <a:lnTo>
                  <a:pt x="2333" y="1162"/>
                </a:lnTo>
                <a:lnTo>
                  <a:pt x="2325" y="1160"/>
                </a:lnTo>
                <a:lnTo>
                  <a:pt x="2310" y="1160"/>
                </a:lnTo>
                <a:lnTo>
                  <a:pt x="2290" y="1159"/>
                </a:lnTo>
                <a:lnTo>
                  <a:pt x="2261" y="1155"/>
                </a:lnTo>
                <a:lnTo>
                  <a:pt x="2237" y="1152"/>
                </a:lnTo>
                <a:lnTo>
                  <a:pt x="2198" y="1146"/>
                </a:lnTo>
                <a:lnTo>
                  <a:pt x="2189" y="1146"/>
                </a:lnTo>
                <a:lnTo>
                  <a:pt x="2171" y="1151"/>
                </a:lnTo>
                <a:lnTo>
                  <a:pt x="2149" y="1157"/>
                </a:lnTo>
                <a:lnTo>
                  <a:pt x="2102" y="1152"/>
                </a:lnTo>
                <a:lnTo>
                  <a:pt x="2080" y="1150"/>
                </a:lnTo>
                <a:lnTo>
                  <a:pt x="2038" y="1145"/>
                </a:lnTo>
                <a:lnTo>
                  <a:pt x="1990" y="1140"/>
                </a:lnTo>
                <a:lnTo>
                  <a:pt x="1944" y="1134"/>
                </a:lnTo>
                <a:lnTo>
                  <a:pt x="1912" y="1137"/>
                </a:lnTo>
                <a:lnTo>
                  <a:pt x="1895" y="1139"/>
                </a:lnTo>
                <a:lnTo>
                  <a:pt x="1875" y="1141"/>
                </a:lnTo>
                <a:lnTo>
                  <a:pt x="1871" y="1138"/>
                </a:lnTo>
                <a:lnTo>
                  <a:pt x="1866" y="1128"/>
                </a:lnTo>
                <a:lnTo>
                  <a:pt x="1859" y="1120"/>
                </a:lnTo>
                <a:lnTo>
                  <a:pt x="1844" y="1111"/>
                </a:lnTo>
                <a:lnTo>
                  <a:pt x="1833" y="1101"/>
                </a:lnTo>
                <a:lnTo>
                  <a:pt x="1814" y="1090"/>
                </a:lnTo>
                <a:lnTo>
                  <a:pt x="1806" y="1083"/>
                </a:lnTo>
                <a:lnTo>
                  <a:pt x="1800" y="1072"/>
                </a:lnTo>
                <a:lnTo>
                  <a:pt x="1775" y="1043"/>
                </a:lnTo>
                <a:lnTo>
                  <a:pt x="1758" y="1024"/>
                </a:lnTo>
                <a:lnTo>
                  <a:pt x="1755" y="1019"/>
                </a:lnTo>
                <a:lnTo>
                  <a:pt x="1749" y="1012"/>
                </a:lnTo>
                <a:lnTo>
                  <a:pt x="1743" y="1009"/>
                </a:lnTo>
                <a:lnTo>
                  <a:pt x="1732" y="1007"/>
                </a:lnTo>
                <a:lnTo>
                  <a:pt x="1728" y="1003"/>
                </a:lnTo>
                <a:lnTo>
                  <a:pt x="1725" y="997"/>
                </a:lnTo>
                <a:lnTo>
                  <a:pt x="1723" y="987"/>
                </a:lnTo>
                <a:lnTo>
                  <a:pt x="1722" y="981"/>
                </a:lnTo>
                <a:lnTo>
                  <a:pt x="1720" y="979"/>
                </a:lnTo>
                <a:lnTo>
                  <a:pt x="1695" y="981"/>
                </a:lnTo>
                <a:lnTo>
                  <a:pt x="1677" y="976"/>
                </a:lnTo>
                <a:lnTo>
                  <a:pt x="1662" y="971"/>
                </a:lnTo>
                <a:lnTo>
                  <a:pt x="1638" y="959"/>
                </a:lnTo>
                <a:lnTo>
                  <a:pt x="1625" y="954"/>
                </a:lnTo>
                <a:lnTo>
                  <a:pt x="1605" y="941"/>
                </a:lnTo>
                <a:lnTo>
                  <a:pt x="1584" y="937"/>
                </a:lnTo>
                <a:lnTo>
                  <a:pt x="1574" y="932"/>
                </a:lnTo>
                <a:lnTo>
                  <a:pt x="1560" y="921"/>
                </a:lnTo>
                <a:lnTo>
                  <a:pt x="1549" y="914"/>
                </a:lnTo>
                <a:lnTo>
                  <a:pt x="1535" y="909"/>
                </a:lnTo>
                <a:lnTo>
                  <a:pt x="1514" y="905"/>
                </a:lnTo>
                <a:lnTo>
                  <a:pt x="1480" y="893"/>
                </a:lnTo>
                <a:lnTo>
                  <a:pt x="1469" y="891"/>
                </a:lnTo>
                <a:lnTo>
                  <a:pt x="1452" y="894"/>
                </a:lnTo>
                <a:lnTo>
                  <a:pt x="1438" y="894"/>
                </a:lnTo>
                <a:lnTo>
                  <a:pt x="1416" y="891"/>
                </a:lnTo>
                <a:lnTo>
                  <a:pt x="1402" y="888"/>
                </a:lnTo>
                <a:lnTo>
                  <a:pt x="1387" y="888"/>
                </a:lnTo>
                <a:lnTo>
                  <a:pt x="1378" y="888"/>
                </a:lnTo>
                <a:lnTo>
                  <a:pt x="1363" y="887"/>
                </a:lnTo>
                <a:lnTo>
                  <a:pt x="1356" y="885"/>
                </a:lnTo>
                <a:lnTo>
                  <a:pt x="1349" y="882"/>
                </a:lnTo>
                <a:lnTo>
                  <a:pt x="1339" y="882"/>
                </a:lnTo>
                <a:lnTo>
                  <a:pt x="1330" y="880"/>
                </a:lnTo>
                <a:lnTo>
                  <a:pt x="1321" y="875"/>
                </a:lnTo>
                <a:lnTo>
                  <a:pt x="1313" y="872"/>
                </a:lnTo>
                <a:lnTo>
                  <a:pt x="1305" y="872"/>
                </a:lnTo>
                <a:lnTo>
                  <a:pt x="1302" y="875"/>
                </a:lnTo>
                <a:lnTo>
                  <a:pt x="1299" y="874"/>
                </a:lnTo>
                <a:lnTo>
                  <a:pt x="1294" y="867"/>
                </a:lnTo>
                <a:lnTo>
                  <a:pt x="1281" y="855"/>
                </a:lnTo>
                <a:lnTo>
                  <a:pt x="1278" y="850"/>
                </a:lnTo>
                <a:lnTo>
                  <a:pt x="1271" y="845"/>
                </a:lnTo>
                <a:lnTo>
                  <a:pt x="1266" y="839"/>
                </a:lnTo>
                <a:lnTo>
                  <a:pt x="1264" y="832"/>
                </a:lnTo>
                <a:lnTo>
                  <a:pt x="1262" y="818"/>
                </a:lnTo>
                <a:lnTo>
                  <a:pt x="1264" y="805"/>
                </a:lnTo>
                <a:lnTo>
                  <a:pt x="1268" y="802"/>
                </a:lnTo>
                <a:lnTo>
                  <a:pt x="1269" y="798"/>
                </a:lnTo>
                <a:lnTo>
                  <a:pt x="1273" y="792"/>
                </a:lnTo>
                <a:lnTo>
                  <a:pt x="1274" y="786"/>
                </a:lnTo>
                <a:lnTo>
                  <a:pt x="1271" y="779"/>
                </a:lnTo>
                <a:lnTo>
                  <a:pt x="1264" y="771"/>
                </a:lnTo>
                <a:lnTo>
                  <a:pt x="1257" y="761"/>
                </a:lnTo>
                <a:lnTo>
                  <a:pt x="1255" y="755"/>
                </a:lnTo>
                <a:lnTo>
                  <a:pt x="1257" y="749"/>
                </a:lnTo>
                <a:lnTo>
                  <a:pt x="1257" y="734"/>
                </a:lnTo>
                <a:lnTo>
                  <a:pt x="1255" y="730"/>
                </a:lnTo>
                <a:lnTo>
                  <a:pt x="1251" y="727"/>
                </a:lnTo>
                <a:lnTo>
                  <a:pt x="1248" y="720"/>
                </a:lnTo>
                <a:lnTo>
                  <a:pt x="1243" y="711"/>
                </a:lnTo>
                <a:lnTo>
                  <a:pt x="1232" y="697"/>
                </a:lnTo>
                <a:lnTo>
                  <a:pt x="1225" y="689"/>
                </a:lnTo>
                <a:lnTo>
                  <a:pt x="1218" y="685"/>
                </a:lnTo>
                <a:lnTo>
                  <a:pt x="1210" y="683"/>
                </a:lnTo>
                <a:lnTo>
                  <a:pt x="1199" y="673"/>
                </a:lnTo>
                <a:lnTo>
                  <a:pt x="1187" y="662"/>
                </a:lnTo>
                <a:lnTo>
                  <a:pt x="1179" y="654"/>
                </a:lnTo>
                <a:lnTo>
                  <a:pt x="1176" y="650"/>
                </a:lnTo>
                <a:lnTo>
                  <a:pt x="1172" y="641"/>
                </a:lnTo>
                <a:lnTo>
                  <a:pt x="1164" y="631"/>
                </a:lnTo>
                <a:lnTo>
                  <a:pt x="1158" y="626"/>
                </a:lnTo>
                <a:lnTo>
                  <a:pt x="1154" y="622"/>
                </a:lnTo>
                <a:lnTo>
                  <a:pt x="1150" y="616"/>
                </a:lnTo>
                <a:lnTo>
                  <a:pt x="1148" y="613"/>
                </a:lnTo>
                <a:lnTo>
                  <a:pt x="1136" y="611"/>
                </a:lnTo>
                <a:lnTo>
                  <a:pt x="1127" y="605"/>
                </a:lnTo>
                <a:lnTo>
                  <a:pt x="1122" y="599"/>
                </a:lnTo>
                <a:lnTo>
                  <a:pt x="1118" y="594"/>
                </a:lnTo>
                <a:lnTo>
                  <a:pt x="1114" y="591"/>
                </a:lnTo>
                <a:lnTo>
                  <a:pt x="1108" y="590"/>
                </a:lnTo>
                <a:lnTo>
                  <a:pt x="1106" y="595"/>
                </a:lnTo>
                <a:lnTo>
                  <a:pt x="1100" y="597"/>
                </a:lnTo>
                <a:lnTo>
                  <a:pt x="1096" y="597"/>
                </a:lnTo>
                <a:lnTo>
                  <a:pt x="1090" y="594"/>
                </a:lnTo>
                <a:lnTo>
                  <a:pt x="1087" y="591"/>
                </a:lnTo>
                <a:lnTo>
                  <a:pt x="1081" y="588"/>
                </a:lnTo>
                <a:lnTo>
                  <a:pt x="1070" y="578"/>
                </a:lnTo>
                <a:lnTo>
                  <a:pt x="1062" y="575"/>
                </a:lnTo>
                <a:lnTo>
                  <a:pt x="1050" y="576"/>
                </a:lnTo>
                <a:lnTo>
                  <a:pt x="1041" y="580"/>
                </a:lnTo>
                <a:lnTo>
                  <a:pt x="1033" y="580"/>
                </a:lnTo>
                <a:lnTo>
                  <a:pt x="1027" y="578"/>
                </a:lnTo>
                <a:lnTo>
                  <a:pt x="1019" y="573"/>
                </a:lnTo>
                <a:lnTo>
                  <a:pt x="1012" y="569"/>
                </a:lnTo>
                <a:lnTo>
                  <a:pt x="1005" y="568"/>
                </a:lnTo>
                <a:lnTo>
                  <a:pt x="989" y="561"/>
                </a:lnTo>
                <a:lnTo>
                  <a:pt x="979" y="556"/>
                </a:lnTo>
                <a:lnTo>
                  <a:pt x="974" y="545"/>
                </a:lnTo>
                <a:lnTo>
                  <a:pt x="967" y="538"/>
                </a:lnTo>
                <a:lnTo>
                  <a:pt x="957" y="536"/>
                </a:lnTo>
                <a:lnTo>
                  <a:pt x="945" y="529"/>
                </a:lnTo>
                <a:lnTo>
                  <a:pt x="931" y="524"/>
                </a:lnTo>
                <a:lnTo>
                  <a:pt x="922" y="521"/>
                </a:lnTo>
                <a:lnTo>
                  <a:pt x="914" y="520"/>
                </a:lnTo>
                <a:lnTo>
                  <a:pt x="912" y="517"/>
                </a:lnTo>
                <a:lnTo>
                  <a:pt x="912" y="515"/>
                </a:lnTo>
                <a:lnTo>
                  <a:pt x="913" y="511"/>
                </a:lnTo>
                <a:lnTo>
                  <a:pt x="915" y="507"/>
                </a:lnTo>
                <a:lnTo>
                  <a:pt x="915" y="504"/>
                </a:lnTo>
                <a:lnTo>
                  <a:pt x="911" y="501"/>
                </a:lnTo>
                <a:lnTo>
                  <a:pt x="902" y="498"/>
                </a:lnTo>
                <a:lnTo>
                  <a:pt x="892" y="495"/>
                </a:lnTo>
                <a:lnTo>
                  <a:pt x="888" y="490"/>
                </a:lnTo>
                <a:lnTo>
                  <a:pt x="881" y="486"/>
                </a:lnTo>
                <a:lnTo>
                  <a:pt x="880" y="482"/>
                </a:lnTo>
                <a:lnTo>
                  <a:pt x="884" y="479"/>
                </a:lnTo>
                <a:lnTo>
                  <a:pt x="887" y="477"/>
                </a:lnTo>
                <a:lnTo>
                  <a:pt x="887" y="473"/>
                </a:lnTo>
                <a:lnTo>
                  <a:pt x="882" y="470"/>
                </a:lnTo>
                <a:lnTo>
                  <a:pt x="879" y="465"/>
                </a:lnTo>
                <a:lnTo>
                  <a:pt x="877" y="461"/>
                </a:lnTo>
                <a:lnTo>
                  <a:pt x="874" y="456"/>
                </a:lnTo>
                <a:lnTo>
                  <a:pt x="870" y="456"/>
                </a:lnTo>
                <a:lnTo>
                  <a:pt x="863" y="458"/>
                </a:lnTo>
                <a:lnTo>
                  <a:pt x="856" y="460"/>
                </a:lnTo>
                <a:lnTo>
                  <a:pt x="851" y="461"/>
                </a:lnTo>
                <a:lnTo>
                  <a:pt x="849" y="464"/>
                </a:lnTo>
                <a:lnTo>
                  <a:pt x="845" y="465"/>
                </a:lnTo>
                <a:lnTo>
                  <a:pt x="837" y="464"/>
                </a:lnTo>
                <a:lnTo>
                  <a:pt x="828" y="462"/>
                </a:lnTo>
                <a:lnTo>
                  <a:pt x="813" y="462"/>
                </a:lnTo>
                <a:lnTo>
                  <a:pt x="805" y="463"/>
                </a:lnTo>
                <a:lnTo>
                  <a:pt x="801" y="464"/>
                </a:lnTo>
                <a:lnTo>
                  <a:pt x="795" y="468"/>
                </a:lnTo>
                <a:lnTo>
                  <a:pt x="792" y="472"/>
                </a:lnTo>
                <a:lnTo>
                  <a:pt x="793" y="480"/>
                </a:lnTo>
                <a:lnTo>
                  <a:pt x="800" y="488"/>
                </a:lnTo>
                <a:lnTo>
                  <a:pt x="803" y="505"/>
                </a:lnTo>
                <a:lnTo>
                  <a:pt x="801" y="511"/>
                </a:lnTo>
                <a:lnTo>
                  <a:pt x="795" y="522"/>
                </a:lnTo>
                <a:lnTo>
                  <a:pt x="791" y="525"/>
                </a:lnTo>
                <a:lnTo>
                  <a:pt x="782" y="528"/>
                </a:lnTo>
                <a:lnTo>
                  <a:pt x="775" y="531"/>
                </a:lnTo>
                <a:lnTo>
                  <a:pt x="759" y="534"/>
                </a:lnTo>
                <a:lnTo>
                  <a:pt x="741" y="536"/>
                </a:lnTo>
                <a:lnTo>
                  <a:pt x="735" y="538"/>
                </a:lnTo>
                <a:lnTo>
                  <a:pt x="733" y="546"/>
                </a:lnTo>
                <a:lnTo>
                  <a:pt x="732" y="552"/>
                </a:lnTo>
                <a:lnTo>
                  <a:pt x="732" y="557"/>
                </a:lnTo>
                <a:lnTo>
                  <a:pt x="733" y="573"/>
                </a:lnTo>
                <a:lnTo>
                  <a:pt x="736" y="587"/>
                </a:lnTo>
                <a:lnTo>
                  <a:pt x="745" y="605"/>
                </a:lnTo>
                <a:lnTo>
                  <a:pt x="755" y="626"/>
                </a:lnTo>
                <a:lnTo>
                  <a:pt x="757" y="632"/>
                </a:lnTo>
                <a:lnTo>
                  <a:pt x="766" y="642"/>
                </a:lnTo>
                <a:lnTo>
                  <a:pt x="770" y="649"/>
                </a:lnTo>
                <a:lnTo>
                  <a:pt x="773" y="657"/>
                </a:lnTo>
                <a:lnTo>
                  <a:pt x="769" y="664"/>
                </a:lnTo>
                <a:lnTo>
                  <a:pt x="768" y="673"/>
                </a:lnTo>
                <a:lnTo>
                  <a:pt x="766" y="677"/>
                </a:lnTo>
                <a:lnTo>
                  <a:pt x="756" y="679"/>
                </a:lnTo>
                <a:lnTo>
                  <a:pt x="746" y="680"/>
                </a:lnTo>
                <a:lnTo>
                  <a:pt x="739" y="688"/>
                </a:lnTo>
                <a:lnTo>
                  <a:pt x="732" y="694"/>
                </a:lnTo>
                <a:lnTo>
                  <a:pt x="722" y="701"/>
                </a:lnTo>
                <a:lnTo>
                  <a:pt x="715" y="702"/>
                </a:lnTo>
                <a:lnTo>
                  <a:pt x="711" y="699"/>
                </a:lnTo>
                <a:lnTo>
                  <a:pt x="706" y="690"/>
                </a:lnTo>
                <a:lnTo>
                  <a:pt x="700" y="687"/>
                </a:lnTo>
                <a:lnTo>
                  <a:pt x="694" y="686"/>
                </a:lnTo>
                <a:lnTo>
                  <a:pt x="689" y="686"/>
                </a:lnTo>
                <a:lnTo>
                  <a:pt x="672" y="684"/>
                </a:lnTo>
                <a:lnTo>
                  <a:pt x="662" y="684"/>
                </a:lnTo>
                <a:lnTo>
                  <a:pt x="654" y="686"/>
                </a:lnTo>
                <a:lnTo>
                  <a:pt x="646" y="687"/>
                </a:lnTo>
                <a:lnTo>
                  <a:pt x="629" y="684"/>
                </a:lnTo>
                <a:lnTo>
                  <a:pt x="618" y="682"/>
                </a:lnTo>
                <a:lnTo>
                  <a:pt x="610" y="679"/>
                </a:lnTo>
                <a:lnTo>
                  <a:pt x="592" y="672"/>
                </a:lnTo>
                <a:lnTo>
                  <a:pt x="568" y="664"/>
                </a:lnTo>
                <a:lnTo>
                  <a:pt x="559" y="662"/>
                </a:lnTo>
                <a:lnTo>
                  <a:pt x="553" y="664"/>
                </a:lnTo>
                <a:lnTo>
                  <a:pt x="555" y="669"/>
                </a:lnTo>
                <a:lnTo>
                  <a:pt x="558" y="680"/>
                </a:lnTo>
                <a:lnTo>
                  <a:pt x="558" y="687"/>
                </a:lnTo>
                <a:lnTo>
                  <a:pt x="556" y="724"/>
                </a:lnTo>
                <a:lnTo>
                  <a:pt x="556" y="749"/>
                </a:lnTo>
                <a:lnTo>
                  <a:pt x="552" y="772"/>
                </a:lnTo>
                <a:lnTo>
                  <a:pt x="555" y="789"/>
                </a:lnTo>
                <a:lnTo>
                  <a:pt x="555" y="810"/>
                </a:lnTo>
                <a:lnTo>
                  <a:pt x="553" y="824"/>
                </a:lnTo>
                <a:lnTo>
                  <a:pt x="553" y="832"/>
                </a:lnTo>
                <a:lnTo>
                  <a:pt x="553" y="835"/>
                </a:lnTo>
                <a:lnTo>
                  <a:pt x="557" y="840"/>
                </a:lnTo>
                <a:lnTo>
                  <a:pt x="570" y="845"/>
                </a:lnTo>
                <a:lnTo>
                  <a:pt x="582" y="848"/>
                </a:lnTo>
                <a:lnTo>
                  <a:pt x="585" y="850"/>
                </a:lnTo>
                <a:lnTo>
                  <a:pt x="588" y="855"/>
                </a:lnTo>
                <a:lnTo>
                  <a:pt x="590" y="864"/>
                </a:lnTo>
                <a:lnTo>
                  <a:pt x="591" y="872"/>
                </a:lnTo>
                <a:lnTo>
                  <a:pt x="590" y="879"/>
                </a:lnTo>
                <a:lnTo>
                  <a:pt x="588" y="882"/>
                </a:lnTo>
                <a:lnTo>
                  <a:pt x="584" y="882"/>
                </a:lnTo>
                <a:lnTo>
                  <a:pt x="576" y="878"/>
                </a:lnTo>
                <a:lnTo>
                  <a:pt x="568" y="873"/>
                </a:lnTo>
                <a:lnTo>
                  <a:pt x="563" y="872"/>
                </a:lnTo>
                <a:lnTo>
                  <a:pt x="551" y="875"/>
                </a:lnTo>
                <a:lnTo>
                  <a:pt x="541" y="878"/>
                </a:lnTo>
                <a:lnTo>
                  <a:pt x="537" y="878"/>
                </a:lnTo>
                <a:lnTo>
                  <a:pt x="530" y="876"/>
                </a:lnTo>
                <a:lnTo>
                  <a:pt x="522" y="871"/>
                </a:lnTo>
                <a:lnTo>
                  <a:pt x="516" y="862"/>
                </a:lnTo>
                <a:lnTo>
                  <a:pt x="509" y="859"/>
                </a:lnTo>
                <a:lnTo>
                  <a:pt x="503" y="862"/>
                </a:lnTo>
                <a:lnTo>
                  <a:pt x="483" y="869"/>
                </a:lnTo>
                <a:lnTo>
                  <a:pt x="459" y="877"/>
                </a:lnTo>
                <a:lnTo>
                  <a:pt x="445" y="881"/>
                </a:lnTo>
                <a:lnTo>
                  <a:pt x="439" y="881"/>
                </a:lnTo>
                <a:lnTo>
                  <a:pt x="427" y="882"/>
                </a:lnTo>
                <a:lnTo>
                  <a:pt x="417" y="884"/>
                </a:lnTo>
                <a:lnTo>
                  <a:pt x="410" y="887"/>
                </a:lnTo>
                <a:lnTo>
                  <a:pt x="396" y="891"/>
                </a:lnTo>
                <a:lnTo>
                  <a:pt x="381" y="894"/>
                </a:lnTo>
                <a:lnTo>
                  <a:pt x="374" y="909"/>
                </a:lnTo>
                <a:lnTo>
                  <a:pt x="370" y="915"/>
                </a:lnTo>
                <a:lnTo>
                  <a:pt x="371" y="918"/>
                </a:lnTo>
                <a:lnTo>
                  <a:pt x="377" y="921"/>
                </a:lnTo>
                <a:lnTo>
                  <a:pt x="384" y="924"/>
                </a:lnTo>
                <a:lnTo>
                  <a:pt x="395" y="924"/>
                </a:lnTo>
                <a:lnTo>
                  <a:pt x="406" y="923"/>
                </a:lnTo>
                <a:lnTo>
                  <a:pt x="416" y="927"/>
                </a:lnTo>
                <a:lnTo>
                  <a:pt x="425" y="930"/>
                </a:lnTo>
                <a:lnTo>
                  <a:pt x="428" y="933"/>
                </a:lnTo>
                <a:lnTo>
                  <a:pt x="427" y="936"/>
                </a:lnTo>
                <a:lnTo>
                  <a:pt x="423" y="937"/>
                </a:lnTo>
                <a:lnTo>
                  <a:pt x="422" y="940"/>
                </a:lnTo>
                <a:lnTo>
                  <a:pt x="424" y="943"/>
                </a:lnTo>
                <a:lnTo>
                  <a:pt x="423" y="951"/>
                </a:lnTo>
                <a:lnTo>
                  <a:pt x="426" y="962"/>
                </a:lnTo>
                <a:lnTo>
                  <a:pt x="431" y="974"/>
                </a:lnTo>
                <a:lnTo>
                  <a:pt x="436" y="984"/>
                </a:lnTo>
                <a:lnTo>
                  <a:pt x="437" y="990"/>
                </a:lnTo>
                <a:lnTo>
                  <a:pt x="439" y="997"/>
                </a:lnTo>
                <a:lnTo>
                  <a:pt x="444" y="1003"/>
                </a:lnTo>
                <a:lnTo>
                  <a:pt x="451" y="1012"/>
                </a:lnTo>
                <a:lnTo>
                  <a:pt x="458" y="1019"/>
                </a:lnTo>
                <a:lnTo>
                  <a:pt x="475" y="1041"/>
                </a:lnTo>
                <a:lnTo>
                  <a:pt x="484" y="1053"/>
                </a:lnTo>
                <a:lnTo>
                  <a:pt x="493" y="1067"/>
                </a:lnTo>
                <a:lnTo>
                  <a:pt x="492" y="1075"/>
                </a:lnTo>
                <a:lnTo>
                  <a:pt x="494" y="1079"/>
                </a:lnTo>
                <a:lnTo>
                  <a:pt x="500" y="1083"/>
                </a:lnTo>
                <a:lnTo>
                  <a:pt x="505" y="1090"/>
                </a:lnTo>
                <a:lnTo>
                  <a:pt x="509" y="1095"/>
                </a:lnTo>
                <a:lnTo>
                  <a:pt x="510" y="1099"/>
                </a:lnTo>
                <a:lnTo>
                  <a:pt x="508" y="1101"/>
                </a:lnTo>
                <a:lnTo>
                  <a:pt x="496" y="1098"/>
                </a:lnTo>
                <a:lnTo>
                  <a:pt x="488" y="1103"/>
                </a:lnTo>
                <a:lnTo>
                  <a:pt x="479" y="1108"/>
                </a:lnTo>
                <a:lnTo>
                  <a:pt x="479" y="1110"/>
                </a:lnTo>
                <a:lnTo>
                  <a:pt x="479" y="1113"/>
                </a:lnTo>
                <a:lnTo>
                  <a:pt x="481" y="1115"/>
                </a:lnTo>
                <a:lnTo>
                  <a:pt x="488" y="1119"/>
                </a:lnTo>
                <a:lnTo>
                  <a:pt x="497" y="1121"/>
                </a:lnTo>
                <a:lnTo>
                  <a:pt x="498" y="1125"/>
                </a:lnTo>
                <a:lnTo>
                  <a:pt x="488" y="1127"/>
                </a:lnTo>
                <a:lnTo>
                  <a:pt x="475" y="1133"/>
                </a:lnTo>
                <a:lnTo>
                  <a:pt x="472" y="1140"/>
                </a:lnTo>
                <a:lnTo>
                  <a:pt x="472" y="1147"/>
                </a:lnTo>
                <a:lnTo>
                  <a:pt x="474" y="1151"/>
                </a:lnTo>
                <a:lnTo>
                  <a:pt x="479" y="1162"/>
                </a:lnTo>
                <a:lnTo>
                  <a:pt x="485" y="1174"/>
                </a:lnTo>
                <a:lnTo>
                  <a:pt x="493" y="1188"/>
                </a:lnTo>
                <a:lnTo>
                  <a:pt x="495" y="1192"/>
                </a:lnTo>
                <a:lnTo>
                  <a:pt x="494" y="1195"/>
                </a:lnTo>
                <a:lnTo>
                  <a:pt x="492" y="1197"/>
                </a:lnTo>
                <a:lnTo>
                  <a:pt x="496" y="1203"/>
                </a:lnTo>
                <a:lnTo>
                  <a:pt x="500" y="1210"/>
                </a:lnTo>
                <a:lnTo>
                  <a:pt x="499" y="1212"/>
                </a:lnTo>
                <a:lnTo>
                  <a:pt x="498" y="1213"/>
                </a:lnTo>
                <a:lnTo>
                  <a:pt x="471" y="1215"/>
                </a:lnTo>
                <a:lnTo>
                  <a:pt x="466" y="1217"/>
                </a:lnTo>
                <a:lnTo>
                  <a:pt x="463" y="1227"/>
                </a:lnTo>
                <a:lnTo>
                  <a:pt x="443" y="1235"/>
                </a:lnTo>
                <a:lnTo>
                  <a:pt x="431" y="1239"/>
                </a:lnTo>
                <a:lnTo>
                  <a:pt x="426" y="1239"/>
                </a:lnTo>
                <a:lnTo>
                  <a:pt x="415" y="1246"/>
                </a:lnTo>
                <a:lnTo>
                  <a:pt x="385" y="1262"/>
                </a:lnTo>
                <a:lnTo>
                  <a:pt x="371" y="1274"/>
                </a:lnTo>
                <a:lnTo>
                  <a:pt x="363" y="1278"/>
                </a:lnTo>
                <a:lnTo>
                  <a:pt x="358" y="1283"/>
                </a:lnTo>
                <a:lnTo>
                  <a:pt x="358" y="1288"/>
                </a:lnTo>
                <a:lnTo>
                  <a:pt x="359" y="1292"/>
                </a:lnTo>
                <a:lnTo>
                  <a:pt x="346" y="1314"/>
                </a:lnTo>
                <a:lnTo>
                  <a:pt x="333" y="1316"/>
                </a:lnTo>
                <a:lnTo>
                  <a:pt x="320" y="1316"/>
                </a:lnTo>
                <a:lnTo>
                  <a:pt x="313" y="1319"/>
                </a:lnTo>
                <a:lnTo>
                  <a:pt x="301" y="1322"/>
                </a:lnTo>
                <a:lnTo>
                  <a:pt x="275" y="1320"/>
                </a:lnTo>
                <a:lnTo>
                  <a:pt x="266" y="1320"/>
                </a:lnTo>
                <a:lnTo>
                  <a:pt x="248" y="1317"/>
                </a:lnTo>
                <a:lnTo>
                  <a:pt x="242" y="1319"/>
                </a:lnTo>
                <a:lnTo>
                  <a:pt x="236" y="1323"/>
                </a:lnTo>
                <a:lnTo>
                  <a:pt x="231" y="1341"/>
                </a:lnTo>
                <a:lnTo>
                  <a:pt x="227" y="1345"/>
                </a:lnTo>
                <a:lnTo>
                  <a:pt x="226" y="1349"/>
                </a:lnTo>
                <a:lnTo>
                  <a:pt x="227" y="1358"/>
                </a:lnTo>
                <a:lnTo>
                  <a:pt x="226" y="1367"/>
                </a:lnTo>
                <a:lnTo>
                  <a:pt x="223" y="1374"/>
                </a:lnTo>
                <a:lnTo>
                  <a:pt x="221" y="1380"/>
                </a:lnTo>
                <a:lnTo>
                  <a:pt x="216" y="1387"/>
                </a:lnTo>
                <a:lnTo>
                  <a:pt x="210" y="1390"/>
                </a:lnTo>
                <a:lnTo>
                  <a:pt x="202" y="1382"/>
                </a:lnTo>
                <a:lnTo>
                  <a:pt x="199" y="1385"/>
                </a:lnTo>
                <a:lnTo>
                  <a:pt x="195" y="1388"/>
                </a:lnTo>
                <a:lnTo>
                  <a:pt x="187" y="1387"/>
                </a:lnTo>
                <a:lnTo>
                  <a:pt x="182" y="1388"/>
                </a:lnTo>
                <a:lnTo>
                  <a:pt x="173" y="1396"/>
                </a:lnTo>
                <a:lnTo>
                  <a:pt x="156" y="1395"/>
                </a:lnTo>
                <a:lnTo>
                  <a:pt x="153" y="1393"/>
                </a:lnTo>
                <a:lnTo>
                  <a:pt x="143" y="1373"/>
                </a:lnTo>
                <a:lnTo>
                  <a:pt x="138" y="1364"/>
                </a:lnTo>
                <a:lnTo>
                  <a:pt x="135" y="1362"/>
                </a:lnTo>
                <a:lnTo>
                  <a:pt x="132" y="1362"/>
                </a:lnTo>
                <a:lnTo>
                  <a:pt x="112" y="1377"/>
                </a:lnTo>
                <a:lnTo>
                  <a:pt x="101" y="1380"/>
                </a:lnTo>
                <a:lnTo>
                  <a:pt x="92" y="1380"/>
                </a:lnTo>
                <a:lnTo>
                  <a:pt x="79" y="1376"/>
                </a:lnTo>
                <a:lnTo>
                  <a:pt x="77" y="1377"/>
                </a:lnTo>
                <a:lnTo>
                  <a:pt x="75" y="1379"/>
                </a:lnTo>
                <a:lnTo>
                  <a:pt x="75" y="1382"/>
                </a:lnTo>
                <a:lnTo>
                  <a:pt x="81" y="1391"/>
                </a:lnTo>
                <a:lnTo>
                  <a:pt x="81" y="1393"/>
                </a:lnTo>
                <a:lnTo>
                  <a:pt x="75" y="1393"/>
                </a:lnTo>
                <a:lnTo>
                  <a:pt x="67" y="1395"/>
                </a:lnTo>
                <a:lnTo>
                  <a:pt x="62" y="1399"/>
                </a:lnTo>
                <a:lnTo>
                  <a:pt x="49" y="1413"/>
                </a:lnTo>
                <a:lnTo>
                  <a:pt x="35" y="1418"/>
                </a:lnTo>
                <a:lnTo>
                  <a:pt x="22" y="1420"/>
                </a:lnTo>
                <a:lnTo>
                  <a:pt x="17" y="1421"/>
                </a:lnTo>
                <a:lnTo>
                  <a:pt x="15" y="1423"/>
                </a:lnTo>
                <a:lnTo>
                  <a:pt x="12" y="1421"/>
                </a:lnTo>
                <a:lnTo>
                  <a:pt x="10" y="1432"/>
                </a:lnTo>
                <a:lnTo>
                  <a:pt x="9" y="1438"/>
                </a:lnTo>
                <a:lnTo>
                  <a:pt x="8" y="1441"/>
                </a:lnTo>
                <a:lnTo>
                  <a:pt x="10" y="1445"/>
                </a:lnTo>
                <a:lnTo>
                  <a:pt x="15" y="1450"/>
                </a:lnTo>
                <a:lnTo>
                  <a:pt x="20" y="1462"/>
                </a:lnTo>
                <a:lnTo>
                  <a:pt x="20" y="1465"/>
                </a:lnTo>
                <a:lnTo>
                  <a:pt x="19" y="1470"/>
                </a:lnTo>
                <a:lnTo>
                  <a:pt x="16" y="1474"/>
                </a:lnTo>
                <a:lnTo>
                  <a:pt x="7" y="1477"/>
                </a:lnTo>
                <a:lnTo>
                  <a:pt x="0" y="1479"/>
                </a:lnTo>
                <a:lnTo>
                  <a:pt x="2" y="1484"/>
                </a:lnTo>
                <a:lnTo>
                  <a:pt x="3" y="1495"/>
                </a:lnTo>
                <a:lnTo>
                  <a:pt x="4" y="1502"/>
                </a:lnTo>
                <a:lnTo>
                  <a:pt x="14" y="1517"/>
                </a:lnTo>
                <a:lnTo>
                  <a:pt x="21" y="1523"/>
                </a:lnTo>
                <a:lnTo>
                  <a:pt x="26" y="1528"/>
                </a:lnTo>
                <a:lnTo>
                  <a:pt x="28" y="1531"/>
                </a:lnTo>
                <a:lnTo>
                  <a:pt x="28" y="1534"/>
                </a:lnTo>
                <a:lnTo>
                  <a:pt x="23" y="1537"/>
                </a:lnTo>
                <a:lnTo>
                  <a:pt x="22" y="1540"/>
                </a:lnTo>
                <a:lnTo>
                  <a:pt x="21" y="1543"/>
                </a:lnTo>
                <a:lnTo>
                  <a:pt x="24" y="1547"/>
                </a:lnTo>
                <a:lnTo>
                  <a:pt x="31" y="1560"/>
                </a:lnTo>
                <a:lnTo>
                  <a:pt x="37" y="1570"/>
                </a:lnTo>
                <a:lnTo>
                  <a:pt x="44" y="1575"/>
                </a:lnTo>
                <a:lnTo>
                  <a:pt x="54" y="1578"/>
                </a:lnTo>
                <a:lnTo>
                  <a:pt x="58" y="1577"/>
                </a:lnTo>
                <a:lnTo>
                  <a:pt x="60" y="1570"/>
                </a:lnTo>
                <a:lnTo>
                  <a:pt x="65" y="1564"/>
                </a:lnTo>
                <a:lnTo>
                  <a:pt x="70" y="1565"/>
                </a:lnTo>
                <a:lnTo>
                  <a:pt x="78" y="1564"/>
                </a:lnTo>
                <a:lnTo>
                  <a:pt x="101" y="1571"/>
                </a:lnTo>
                <a:lnTo>
                  <a:pt x="123" y="1580"/>
                </a:lnTo>
                <a:lnTo>
                  <a:pt x="130" y="1586"/>
                </a:lnTo>
                <a:lnTo>
                  <a:pt x="134" y="1592"/>
                </a:lnTo>
                <a:lnTo>
                  <a:pt x="132" y="1607"/>
                </a:lnTo>
                <a:lnTo>
                  <a:pt x="134" y="1616"/>
                </a:lnTo>
                <a:lnTo>
                  <a:pt x="138" y="1625"/>
                </a:lnTo>
                <a:lnTo>
                  <a:pt x="144" y="1632"/>
                </a:lnTo>
                <a:lnTo>
                  <a:pt x="152" y="1645"/>
                </a:lnTo>
                <a:lnTo>
                  <a:pt x="155" y="1655"/>
                </a:lnTo>
                <a:lnTo>
                  <a:pt x="158" y="1658"/>
                </a:lnTo>
                <a:lnTo>
                  <a:pt x="160" y="1661"/>
                </a:lnTo>
                <a:lnTo>
                  <a:pt x="160" y="1670"/>
                </a:lnTo>
                <a:lnTo>
                  <a:pt x="161" y="1680"/>
                </a:lnTo>
                <a:lnTo>
                  <a:pt x="163" y="1684"/>
                </a:lnTo>
                <a:lnTo>
                  <a:pt x="171" y="1689"/>
                </a:lnTo>
                <a:lnTo>
                  <a:pt x="182" y="1697"/>
                </a:lnTo>
                <a:lnTo>
                  <a:pt x="186" y="1704"/>
                </a:lnTo>
                <a:lnTo>
                  <a:pt x="183" y="1709"/>
                </a:lnTo>
                <a:lnTo>
                  <a:pt x="179" y="1714"/>
                </a:lnTo>
                <a:lnTo>
                  <a:pt x="172" y="1719"/>
                </a:lnTo>
                <a:lnTo>
                  <a:pt x="170" y="1721"/>
                </a:lnTo>
                <a:lnTo>
                  <a:pt x="165" y="1722"/>
                </a:lnTo>
                <a:lnTo>
                  <a:pt x="158" y="1719"/>
                </a:lnTo>
                <a:lnTo>
                  <a:pt x="155" y="1715"/>
                </a:lnTo>
                <a:lnTo>
                  <a:pt x="154" y="1714"/>
                </a:lnTo>
                <a:lnTo>
                  <a:pt x="148" y="1717"/>
                </a:lnTo>
                <a:lnTo>
                  <a:pt x="139" y="1720"/>
                </a:lnTo>
                <a:lnTo>
                  <a:pt x="125" y="1729"/>
                </a:lnTo>
                <a:lnTo>
                  <a:pt x="126" y="1731"/>
                </a:lnTo>
                <a:lnTo>
                  <a:pt x="138" y="1740"/>
                </a:lnTo>
                <a:lnTo>
                  <a:pt x="142" y="1743"/>
                </a:lnTo>
                <a:lnTo>
                  <a:pt x="143" y="1744"/>
                </a:lnTo>
                <a:lnTo>
                  <a:pt x="148" y="1742"/>
                </a:lnTo>
                <a:lnTo>
                  <a:pt x="157" y="1742"/>
                </a:lnTo>
                <a:lnTo>
                  <a:pt x="164" y="1745"/>
                </a:lnTo>
                <a:lnTo>
                  <a:pt x="172" y="1748"/>
                </a:lnTo>
                <a:lnTo>
                  <a:pt x="177" y="1751"/>
                </a:lnTo>
                <a:lnTo>
                  <a:pt x="181" y="1750"/>
                </a:lnTo>
                <a:lnTo>
                  <a:pt x="190" y="1747"/>
                </a:lnTo>
                <a:lnTo>
                  <a:pt x="199" y="1749"/>
                </a:lnTo>
                <a:lnTo>
                  <a:pt x="218" y="1755"/>
                </a:lnTo>
                <a:lnTo>
                  <a:pt x="221" y="1759"/>
                </a:lnTo>
                <a:lnTo>
                  <a:pt x="229" y="1776"/>
                </a:lnTo>
                <a:lnTo>
                  <a:pt x="233" y="1777"/>
                </a:lnTo>
                <a:lnTo>
                  <a:pt x="243" y="1773"/>
                </a:lnTo>
                <a:lnTo>
                  <a:pt x="251" y="1775"/>
                </a:lnTo>
                <a:lnTo>
                  <a:pt x="262" y="1780"/>
                </a:lnTo>
                <a:lnTo>
                  <a:pt x="269" y="1785"/>
                </a:lnTo>
                <a:lnTo>
                  <a:pt x="274" y="1790"/>
                </a:lnTo>
                <a:lnTo>
                  <a:pt x="280" y="1799"/>
                </a:lnTo>
                <a:lnTo>
                  <a:pt x="283" y="1806"/>
                </a:lnTo>
                <a:lnTo>
                  <a:pt x="287" y="1814"/>
                </a:lnTo>
                <a:lnTo>
                  <a:pt x="292" y="1837"/>
                </a:lnTo>
                <a:lnTo>
                  <a:pt x="290" y="1841"/>
                </a:lnTo>
                <a:lnTo>
                  <a:pt x="288" y="1847"/>
                </a:lnTo>
                <a:lnTo>
                  <a:pt x="290" y="1851"/>
                </a:lnTo>
                <a:lnTo>
                  <a:pt x="294" y="1855"/>
                </a:lnTo>
                <a:lnTo>
                  <a:pt x="300" y="1857"/>
                </a:lnTo>
                <a:lnTo>
                  <a:pt x="306" y="1859"/>
                </a:lnTo>
                <a:lnTo>
                  <a:pt x="309" y="1862"/>
                </a:lnTo>
                <a:lnTo>
                  <a:pt x="317" y="1875"/>
                </a:lnTo>
                <a:lnTo>
                  <a:pt x="320" y="1877"/>
                </a:lnTo>
                <a:lnTo>
                  <a:pt x="327" y="1877"/>
                </a:lnTo>
                <a:lnTo>
                  <a:pt x="338" y="1874"/>
                </a:lnTo>
                <a:lnTo>
                  <a:pt x="347" y="1870"/>
                </a:lnTo>
                <a:lnTo>
                  <a:pt x="351" y="1869"/>
                </a:lnTo>
                <a:lnTo>
                  <a:pt x="355" y="1881"/>
                </a:lnTo>
                <a:lnTo>
                  <a:pt x="362" y="1886"/>
                </a:lnTo>
                <a:lnTo>
                  <a:pt x="372" y="1892"/>
                </a:lnTo>
                <a:lnTo>
                  <a:pt x="376" y="1893"/>
                </a:lnTo>
                <a:lnTo>
                  <a:pt x="387" y="1899"/>
                </a:lnTo>
                <a:lnTo>
                  <a:pt x="408" y="1905"/>
                </a:lnTo>
                <a:lnTo>
                  <a:pt x="427" y="1910"/>
                </a:lnTo>
                <a:lnTo>
                  <a:pt x="442" y="1914"/>
                </a:lnTo>
                <a:lnTo>
                  <a:pt x="448" y="1914"/>
                </a:lnTo>
                <a:lnTo>
                  <a:pt x="453" y="1914"/>
                </a:lnTo>
                <a:lnTo>
                  <a:pt x="466" y="1913"/>
                </a:lnTo>
                <a:lnTo>
                  <a:pt x="472" y="1911"/>
                </a:lnTo>
                <a:lnTo>
                  <a:pt x="474" y="1912"/>
                </a:lnTo>
                <a:lnTo>
                  <a:pt x="475" y="1913"/>
                </a:lnTo>
                <a:lnTo>
                  <a:pt x="479" y="1915"/>
                </a:lnTo>
                <a:lnTo>
                  <a:pt x="483" y="1916"/>
                </a:lnTo>
                <a:lnTo>
                  <a:pt x="487" y="1914"/>
                </a:lnTo>
                <a:lnTo>
                  <a:pt x="492" y="1912"/>
                </a:lnTo>
                <a:lnTo>
                  <a:pt x="495" y="1913"/>
                </a:lnTo>
                <a:lnTo>
                  <a:pt x="497" y="1916"/>
                </a:lnTo>
                <a:lnTo>
                  <a:pt x="497" y="1933"/>
                </a:lnTo>
                <a:lnTo>
                  <a:pt x="498" y="1939"/>
                </a:lnTo>
                <a:lnTo>
                  <a:pt x="507" y="1951"/>
                </a:lnTo>
                <a:lnTo>
                  <a:pt x="519" y="1972"/>
                </a:lnTo>
                <a:lnTo>
                  <a:pt x="530" y="1991"/>
                </a:lnTo>
                <a:lnTo>
                  <a:pt x="537" y="2003"/>
                </a:lnTo>
                <a:lnTo>
                  <a:pt x="542" y="2008"/>
                </a:lnTo>
                <a:lnTo>
                  <a:pt x="561" y="2015"/>
                </a:lnTo>
                <a:lnTo>
                  <a:pt x="576" y="2019"/>
                </a:lnTo>
                <a:lnTo>
                  <a:pt x="585" y="2026"/>
                </a:lnTo>
                <a:lnTo>
                  <a:pt x="596" y="2033"/>
                </a:lnTo>
                <a:lnTo>
                  <a:pt x="603" y="2037"/>
                </a:lnTo>
                <a:lnTo>
                  <a:pt x="607" y="2042"/>
                </a:lnTo>
                <a:lnTo>
                  <a:pt x="609" y="2047"/>
                </a:lnTo>
                <a:lnTo>
                  <a:pt x="609" y="2050"/>
                </a:lnTo>
                <a:lnTo>
                  <a:pt x="607" y="2054"/>
                </a:lnTo>
                <a:lnTo>
                  <a:pt x="593" y="2065"/>
                </a:lnTo>
                <a:lnTo>
                  <a:pt x="592" y="2068"/>
                </a:lnTo>
                <a:lnTo>
                  <a:pt x="592" y="2073"/>
                </a:lnTo>
                <a:lnTo>
                  <a:pt x="599" y="2086"/>
                </a:lnTo>
                <a:lnTo>
                  <a:pt x="602" y="2096"/>
                </a:lnTo>
                <a:lnTo>
                  <a:pt x="607" y="2113"/>
                </a:lnTo>
                <a:lnTo>
                  <a:pt x="611" y="2129"/>
                </a:lnTo>
                <a:lnTo>
                  <a:pt x="618" y="2136"/>
                </a:lnTo>
                <a:lnTo>
                  <a:pt x="624" y="2141"/>
                </a:lnTo>
                <a:lnTo>
                  <a:pt x="628" y="2145"/>
                </a:lnTo>
                <a:lnTo>
                  <a:pt x="636" y="2151"/>
                </a:lnTo>
                <a:lnTo>
                  <a:pt x="642" y="2156"/>
                </a:lnTo>
                <a:lnTo>
                  <a:pt x="646" y="2158"/>
                </a:lnTo>
                <a:lnTo>
                  <a:pt x="647" y="2159"/>
                </a:lnTo>
                <a:lnTo>
                  <a:pt x="650" y="2164"/>
                </a:lnTo>
                <a:lnTo>
                  <a:pt x="650" y="2171"/>
                </a:lnTo>
                <a:lnTo>
                  <a:pt x="649" y="2178"/>
                </a:lnTo>
                <a:lnTo>
                  <a:pt x="651" y="2181"/>
                </a:lnTo>
                <a:lnTo>
                  <a:pt x="654" y="2183"/>
                </a:lnTo>
                <a:lnTo>
                  <a:pt x="661" y="2189"/>
                </a:lnTo>
                <a:lnTo>
                  <a:pt x="663" y="2198"/>
                </a:lnTo>
                <a:lnTo>
                  <a:pt x="664" y="2204"/>
                </a:lnTo>
                <a:lnTo>
                  <a:pt x="667" y="2209"/>
                </a:lnTo>
                <a:lnTo>
                  <a:pt x="669" y="2215"/>
                </a:lnTo>
                <a:lnTo>
                  <a:pt x="671" y="2230"/>
                </a:lnTo>
                <a:lnTo>
                  <a:pt x="672" y="2236"/>
                </a:lnTo>
                <a:lnTo>
                  <a:pt x="672" y="2236"/>
                </a:lnTo>
                <a:lnTo>
                  <a:pt x="668" y="2237"/>
                </a:lnTo>
                <a:lnTo>
                  <a:pt x="665" y="2239"/>
                </a:lnTo>
                <a:lnTo>
                  <a:pt x="661" y="2248"/>
                </a:lnTo>
                <a:lnTo>
                  <a:pt x="655" y="2251"/>
                </a:lnTo>
                <a:lnTo>
                  <a:pt x="648" y="2252"/>
                </a:lnTo>
                <a:lnTo>
                  <a:pt x="640" y="2246"/>
                </a:lnTo>
                <a:lnTo>
                  <a:pt x="632" y="2240"/>
                </a:lnTo>
                <a:lnTo>
                  <a:pt x="630" y="2237"/>
                </a:lnTo>
                <a:lnTo>
                  <a:pt x="627" y="2230"/>
                </a:lnTo>
                <a:lnTo>
                  <a:pt x="623" y="2226"/>
                </a:lnTo>
                <a:lnTo>
                  <a:pt x="617" y="2228"/>
                </a:lnTo>
                <a:lnTo>
                  <a:pt x="608" y="2229"/>
                </a:lnTo>
                <a:lnTo>
                  <a:pt x="598" y="2230"/>
                </a:lnTo>
                <a:lnTo>
                  <a:pt x="596" y="2232"/>
                </a:lnTo>
                <a:lnTo>
                  <a:pt x="596" y="2234"/>
                </a:lnTo>
                <a:lnTo>
                  <a:pt x="600" y="2240"/>
                </a:lnTo>
                <a:lnTo>
                  <a:pt x="604" y="2247"/>
                </a:lnTo>
                <a:lnTo>
                  <a:pt x="607" y="2259"/>
                </a:lnTo>
                <a:lnTo>
                  <a:pt x="611" y="2266"/>
                </a:lnTo>
                <a:lnTo>
                  <a:pt x="613" y="2268"/>
                </a:lnTo>
                <a:lnTo>
                  <a:pt x="633" y="2288"/>
                </a:lnTo>
                <a:lnTo>
                  <a:pt x="639" y="2292"/>
                </a:lnTo>
                <a:lnTo>
                  <a:pt x="641" y="2295"/>
                </a:lnTo>
                <a:lnTo>
                  <a:pt x="641" y="2303"/>
                </a:lnTo>
                <a:lnTo>
                  <a:pt x="640" y="2311"/>
                </a:lnTo>
                <a:lnTo>
                  <a:pt x="642" y="2318"/>
                </a:lnTo>
                <a:lnTo>
                  <a:pt x="649" y="2326"/>
                </a:lnTo>
                <a:lnTo>
                  <a:pt x="654" y="2331"/>
                </a:lnTo>
                <a:lnTo>
                  <a:pt x="651" y="2338"/>
                </a:lnTo>
                <a:lnTo>
                  <a:pt x="650" y="2348"/>
                </a:lnTo>
                <a:lnTo>
                  <a:pt x="654" y="2351"/>
                </a:lnTo>
                <a:lnTo>
                  <a:pt x="655" y="2363"/>
                </a:lnTo>
                <a:lnTo>
                  <a:pt x="657" y="2366"/>
                </a:lnTo>
                <a:lnTo>
                  <a:pt x="660" y="2367"/>
                </a:lnTo>
                <a:lnTo>
                  <a:pt x="665" y="2366"/>
                </a:lnTo>
                <a:lnTo>
                  <a:pt x="669" y="2363"/>
                </a:lnTo>
                <a:lnTo>
                  <a:pt x="673" y="2362"/>
                </a:lnTo>
                <a:lnTo>
                  <a:pt x="676" y="2363"/>
                </a:lnTo>
                <a:lnTo>
                  <a:pt x="677" y="2354"/>
                </a:lnTo>
                <a:lnTo>
                  <a:pt x="680" y="2353"/>
                </a:lnTo>
                <a:lnTo>
                  <a:pt x="686" y="2355"/>
                </a:lnTo>
                <a:lnTo>
                  <a:pt x="701" y="2372"/>
                </a:lnTo>
                <a:lnTo>
                  <a:pt x="713" y="2387"/>
                </a:lnTo>
                <a:lnTo>
                  <a:pt x="717" y="2389"/>
                </a:lnTo>
                <a:lnTo>
                  <a:pt x="719" y="2391"/>
                </a:lnTo>
                <a:lnTo>
                  <a:pt x="730" y="2398"/>
                </a:lnTo>
                <a:lnTo>
                  <a:pt x="738" y="2403"/>
                </a:lnTo>
                <a:lnTo>
                  <a:pt x="746" y="2401"/>
                </a:lnTo>
                <a:lnTo>
                  <a:pt x="758" y="2401"/>
                </a:lnTo>
                <a:lnTo>
                  <a:pt x="766" y="2406"/>
                </a:lnTo>
                <a:lnTo>
                  <a:pt x="771" y="2409"/>
                </a:lnTo>
                <a:lnTo>
                  <a:pt x="771" y="2410"/>
                </a:lnTo>
                <a:lnTo>
                  <a:pt x="788" y="2421"/>
                </a:lnTo>
                <a:lnTo>
                  <a:pt x="794" y="2420"/>
                </a:lnTo>
                <a:lnTo>
                  <a:pt x="799" y="2424"/>
                </a:lnTo>
                <a:lnTo>
                  <a:pt x="802" y="2432"/>
                </a:lnTo>
                <a:lnTo>
                  <a:pt x="802" y="2441"/>
                </a:lnTo>
                <a:lnTo>
                  <a:pt x="803" y="2445"/>
                </a:lnTo>
                <a:lnTo>
                  <a:pt x="810" y="2445"/>
                </a:lnTo>
                <a:lnTo>
                  <a:pt x="824" y="2451"/>
                </a:lnTo>
                <a:lnTo>
                  <a:pt x="837" y="2456"/>
                </a:lnTo>
                <a:lnTo>
                  <a:pt x="843" y="2457"/>
                </a:lnTo>
                <a:lnTo>
                  <a:pt x="851" y="2461"/>
                </a:lnTo>
                <a:lnTo>
                  <a:pt x="858" y="2467"/>
                </a:lnTo>
                <a:lnTo>
                  <a:pt x="870" y="2474"/>
                </a:lnTo>
                <a:lnTo>
                  <a:pt x="883" y="2480"/>
                </a:lnTo>
                <a:lnTo>
                  <a:pt x="886" y="2487"/>
                </a:lnTo>
                <a:lnTo>
                  <a:pt x="892" y="2494"/>
                </a:lnTo>
                <a:lnTo>
                  <a:pt x="898" y="2501"/>
                </a:lnTo>
                <a:lnTo>
                  <a:pt x="904" y="2501"/>
                </a:lnTo>
                <a:lnTo>
                  <a:pt x="910" y="2495"/>
                </a:lnTo>
                <a:lnTo>
                  <a:pt x="920" y="2469"/>
                </a:lnTo>
                <a:lnTo>
                  <a:pt x="939" y="2464"/>
                </a:lnTo>
                <a:lnTo>
                  <a:pt x="960" y="2466"/>
                </a:lnTo>
                <a:lnTo>
                  <a:pt x="977" y="2470"/>
                </a:lnTo>
                <a:lnTo>
                  <a:pt x="984" y="2479"/>
                </a:lnTo>
                <a:lnTo>
                  <a:pt x="989" y="2488"/>
                </a:lnTo>
                <a:lnTo>
                  <a:pt x="992" y="2493"/>
                </a:lnTo>
                <a:lnTo>
                  <a:pt x="999" y="2498"/>
                </a:lnTo>
                <a:lnTo>
                  <a:pt x="1025" y="2512"/>
                </a:lnTo>
                <a:lnTo>
                  <a:pt x="1043" y="2524"/>
                </a:lnTo>
                <a:lnTo>
                  <a:pt x="1065" y="2540"/>
                </a:lnTo>
                <a:lnTo>
                  <a:pt x="1081" y="2547"/>
                </a:lnTo>
                <a:lnTo>
                  <a:pt x="1094" y="2547"/>
                </a:lnTo>
                <a:lnTo>
                  <a:pt x="1102" y="2553"/>
                </a:lnTo>
                <a:lnTo>
                  <a:pt x="1115" y="2566"/>
                </a:lnTo>
                <a:lnTo>
                  <a:pt x="1128" y="2580"/>
                </a:lnTo>
                <a:lnTo>
                  <a:pt x="1142" y="2594"/>
                </a:lnTo>
                <a:lnTo>
                  <a:pt x="1150" y="2593"/>
                </a:lnTo>
                <a:lnTo>
                  <a:pt x="1160" y="2589"/>
                </a:lnTo>
                <a:lnTo>
                  <a:pt x="1172" y="2583"/>
                </a:lnTo>
                <a:lnTo>
                  <a:pt x="1180" y="2585"/>
                </a:lnTo>
                <a:lnTo>
                  <a:pt x="1188" y="2590"/>
                </a:lnTo>
                <a:lnTo>
                  <a:pt x="1192" y="2597"/>
                </a:lnTo>
                <a:lnTo>
                  <a:pt x="1199" y="2609"/>
                </a:lnTo>
                <a:lnTo>
                  <a:pt x="1207" y="2623"/>
                </a:lnTo>
                <a:lnTo>
                  <a:pt x="1215" y="2627"/>
                </a:lnTo>
                <a:lnTo>
                  <a:pt x="1226" y="2634"/>
                </a:lnTo>
                <a:lnTo>
                  <a:pt x="1231" y="2640"/>
                </a:lnTo>
                <a:lnTo>
                  <a:pt x="1250" y="2650"/>
                </a:lnTo>
                <a:lnTo>
                  <a:pt x="1253" y="2654"/>
                </a:lnTo>
                <a:lnTo>
                  <a:pt x="1257" y="2656"/>
                </a:lnTo>
                <a:lnTo>
                  <a:pt x="1262" y="2658"/>
                </a:lnTo>
                <a:lnTo>
                  <a:pt x="1265" y="2660"/>
                </a:lnTo>
                <a:lnTo>
                  <a:pt x="1271" y="2661"/>
                </a:lnTo>
                <a:lnTo>
                  <a:pt x="1290" y="2655"/>
                </a:lnTo>
                <a:lnTo>
                  <a:pt x="1295" y="2656"/>
                </a:lnTo>
                <a:lnTo>
                  <a:pt x="1299" y="2657"/>
                </a:lnTo>
                <a:lnTo>
                  <a:pt x="1299" y="2659"/>
                </a:lnTo>
                <a:lnTo>
                  <a:pt x="1297" y="2668"/>
                </a:lnTo>
                <a:lnTo>
                  <a:pt x="1296" y="2681"/>
                </a:lnTo>
                <a:lnTo>
                  <a:pt x="1301" y="2687"/>
                </a:lnTo>
                <a:lnTo>
                  <a:pt x="1309" y="2690"/>
                </a:lnTo>
                <a:lnTo>
                  <a:pt x="1328" y="2691"/>
                </a:lnTo>
                <a:lnTo>
                  <a:pt x="1352" y="2691"/>
                </a:lnTo>
                <a:lnTo>
                  <a:pt x="1360" y="2697"/>
                </a:lnTo>
                <a:lnTo>
                  <a:pt x="1370" y="2706"/>
                </a:lnTo>
                <a:lnTo>
                  <a:pt x="1381" y="2722"/>
                </a:lnTo>
                <a:lnTo>
                  <a:pt x="1385" y="2729"/>
                </a:lnTo>
                <a:lnTo>
                  <a:pt x="1389" y="2730"/>
                </a:lnTo>
                <a:lnTo>
                  <a:pt x="1395" y="2728"/>
                </a:lnTo>
                <a:lnTo>
                  <a:pt x="1394" y="2721"/>
                </a:lnTo>
                <a:lnTo>
                  <a:pt x="1393" y="2712"/>
                </a:lnTo>
                <a:lnTo>
                  <a:pt x="1398" y="2709"/>
                </a:lnTo>
                <a:lnTo>
                  <a:pt x="1402" y="2711"/>
                </a:lnTo>
                <a:lnTo>
                  <a:pt x="1407" y="2719"/>
                </a:lnTo>
                <a:lnTo>
                  <a:pt x="1418" y="2725"/>
                </a:lnTo>
                <a:lnTo>
                  <a:pt x="1426" y="2729"/>
                </a:lnTo>
                <a:lnTo>
                  <a:pt x="1433" y="2727"/>
                </a:lnTo>
                <a:lnTo>
                  <a:pt x="1435" y="2725"/>
                </a:lnTo>
                <a:lnTo>
                  <a:pt x="1436" y="2712"/>
                </a:lnTo>
                <a:lnTo>
                  <a:pt x="1441" y="2710"/>
                </a:lnTo>
                <a:lnTo>
                  <a:pt x="1449" y="2711"/>
                </a:lnTo>
                <a:lnTo>
                  <a:pt x="1453" y="2713"/>
                </a:lnTo>
                <a:lnTo>
                  <a:pt x="1456" y="2719"/>
                </a:lnTo>
                <a:lnTo>
                  <a:pt x="1465" y="2721"/>
                </a:lnTo>
                <a:lnTo>
                  <a:pt x="1474" y="2724"/>
                </a:lnTo>
                <a:lnTo>
                  <a:pt x="1483" y="2729"/>
                </a:lnTo>
                <a:lnTo>
                  <a:pt x="1495" y="2738"/>
                </a:lnTo>
                <a:lnTo>
                  <a:pt x="1509" y="2740"/>
                </a:lnTo>
                <a:lnTo>
                  <a:pt x="1525" y="2740"/>
                </a:lnTo>
                <a:lnTo>
                  <a:pt x="1534" y="2740"/>
                </a:lnTo>
                <a:lnTo>
                  <a:pt x="1541" y="2741"/>
                </a:lnTo>
                <a:lnTo>
                  <a:pt x="1546" y="2740"/>
                </a:lnTo>
                <a:lnTo>
                  <a:pt x="1561" y="2733"/>
                </a:lnTo>
                <a:lnTo>
                  <a:pt x="1567" y="2733"/>
                </a:lnTo>
                <a:lnTo>
                  <a:pt x="1576" y="2733"/>
                </a:lnTo>
                <a:lnTo>
                  <a:pt x="1584" y="2735"/>
                </a:lnTo>
                <a:lnTo>
                  <a:pt x="1582" y="2731"/>
                </a:lnTo>
                <a:lnTo>
                  <a:pt x="1583" y="2728"/>
                </a:lnTo>
                <a:lnTo>
                  <a:pt x="1585" y="2726"/>
                </a:lnTo>
                <a:lnTo>
                  <a:pt x="1597" y="2724"/>
                </a:lnTo>
                <a:lnTo>
                  <a:pt x="1611" y="2720"/>
                </a:lnTo>
                <a:lnTo>
                  <a:pt x="1616" y="2717"/>
                </a:lnTo>
                <a:lnTo>
                  <a:pt x="1620" y="2715"/>
                </a:lnTo>
                <a:lnTo>
                  <a:pt x="1623" y="2711"/>
                </a:lnTo>
                <a:lnTo>
                  <a:pt x="1627" y="2711"/>
                </a:lnTo>
                <a:lnTo>
                  <a:pt x="1640" y="2717"/>
                </a:lnTo>
                <a:lnTo>
                  <a:pt x="1645" y="2720"/>
                </a:lnTo>
                <a:lnTo>
                  <a:pt x="1650" y="2731"/>
                </a:lnTo>
                <a:lnTo>
                  <a:pt x="1652" y="2735"/>
                </a:lnTo>
                <a:lnTo>
                  <a:pt x="1652" y="2746"/>
                </a:lnTo>
                <a:lnTo>
                  <a:pt x="1650" y="2773"/>
                </a:lnTo>
                <a:lnTo>
                  <a:pt x="1653" y="2783"/>
                </a:lnTo>
                <a:lnTo>
                  <a:pt x="1660" y="2790"/>
                </a:lnTo>
                <a:lnTo>
                  <a:pt x="1667" y="2795"/>
                </a:lnTo>
                <a:lnTo>
                  <a:pt x="1669" y="2779"/>
                </a:lnTo>
                <a:lnTo>
                  <a:pt x="1675" y="2773"/>
                </a:lnTo>
                <a:lnTo>
                  <a:pt x="1681" y="2765"/>
                </a:lnTo>
                <a:lnTo>
                  <a:pt x="1684" y="2753"/>
                </a:lnTo>
                <a:lnTo>
                  <a:pt x="1692" y="2739"/>
                </a:lnTo>
                <a:lnTo>
                  <a:pt x="1701" y="2725"/>
                </a:lnTo>
                <a:lnTo>
                  <a:pt x="1707" y="2714"/>
                </a:lnTo>
                <a:lnTo>
                  <a:pt x="1711" y="2709"/>
                </a:lnTo>
                <a:lnTo>
                  <a:pt x="1720" y="2704"/>
                </a:lnTo>
                <a:lnTo>
                  <a:pt x="1729" y="2701"/>
                </a:lnTo>
                <a:lnTo>
                  <a:pt x="1733" y="2694"/>
                </a:lnTo>
                <a:lnTo>
                  <a:pt x="1740" y="2690"/>
                </a:lnTo>
                <a:lnTo>
                  <a:pt x="1747" y="2688"/>
                </a:lnTo>
                <a:lnTo>
                  <a:pt x="1759" y="2689"/>
                </a:lnTo>
                <a:lnTo>
                  <a:pt x="1771" y="2691"/>
                </a:lnTo>
                <a:lnTo>
                  <a:pt x="1783" y="2695"/>
                </a:lnTo>
                <a:lnTo>
                  <a:pt x="1785" y="2698"/>
                </a:lnTo>
                <a:lnTo>
                  <a:pt x="1785" y="2703"/>
                </a:lnTo>
                <a:lnTo>
                  <a:pt x="1784" y="2708"/>
                </a:lnTo>
                <a:lnTo>
                  <a:pt x="1785" y="2711"/>
                </a:lnTo>
                <a:lnTo>
                  <a:pt x="1787" y="2712"/>
                </a:lnTo>
                <a:lnTo>
                  <a:pt x="1798" y="2713"/>
                </a:lnTo>
                <a:lnTo>
                  <a:pt x="1812" y="2713"/>
                </a:lnTo>
                <a:lnTo>
                  <a:pt x="1820" y="2713"/>
                </a:lnTo>
                <a:lnTo>
                  <a:pt x="1838" y="2718"/>
                </a:lnTo>
                <a:lnTo>
                  <a:pt x="1844" y="2721"/>
                </a:lnTo>
                <a:lnTo>
                  <a:pt x="1851" y="2724"/>
                </a:lnTo>
                <a:lnTo>
                  <a:pt x="1856" y="2724"/>
                </a:lnTo>
                <a:lnTo>
                  <a:pt x="1861" y="2718"/>
                </a:lnTo>
                <a:lnTo>
                  <a:pt x="1867" y="2713"/>
                </a:lnTo>
                <a:lnTo>
                  <a:pt x="1871" y="2713"/>
                </a:lnTo>
                <a:lnTo>
                  <a:pt x="1875" y="2714"/>
                </a:lnTo>
                <a:lnTo>
                  <a:pt x="1881" y="2719"/>
                </a:lnTo>
                <a:lnTo>
                  <a:pt x="1893" y="2723"/>
                </a:lnTo>
                <a:lnTo>
                  <a:pt x="1904" y="2726"/>
                </a:lnTo>
                <a:lnTo>
                  <a:pt x="1908" y="2729"/>
                </a:lnTo>
                <a:lnTo>
                  <a:pt x="1910" y="2742"/>
                </a:lnTo>
                <a:lnTo>
                  <a:pt x="1911" y="2746"/>
                </a:lnTo>
                <a:lnTo>
                  <a:pt x="1918" y="2747"/>
                </a:lnTo>
                <a:lnTo>
                  <a:pt x="1928" y="2748"/>
                </a:lnTo>
                <a:lnTo>
                  <a:pt x="1937" y="2750"/>
                </a:lnTo>
                <a:lnTo>
                  <a:pt x="1944" y="2750"/>
                </a:lnTo>
                <a:lnTo>
                  <a:pt x="1953" y="2741"/>
                </a:lnTo>
                <a:lnTo>
                  <a:pt x="1958" y="2741"/>
                </a:lnTo>
                <a:lnTo>
                  <a:pt x="1964" y="2739"/>
                </a:lnTo>
                <a:lnTo>
                  <a:pt x="1966" y="2738"/>
                </a:lnTo>
                <a:lnTo>
                  <a:pt x="1968" y="2739"/>
                </a:lnTo>
                <a:lnTo>
                  <a:pt x="1975" y="2740"/>
                </a:lnTo>
                <a:lnTo>
                  <a:pt x="1982" y="2740"/>
                </a:lnTo>
                <a:lnTo>
                  <a:pt x="1987" y="2737"/>
                </a:lnTo>
                <a:lnTo>
                  <a:pt x="1992" y="2734"/>
                </a:lnTo>
                <a:lnTo>
                  <a:pt x="2002" y="2726"/>
                </a:lnTo>
                <a:lnTo>
                  <a:pt x="2003" y="2722"/>
                </a:lnTo>
                <a:lnTo>
                  <a:pt x="2002" y="2718"/>
                </a:lnTo>
                <a:lnTo>
                  <a:pt x="2000" y="2716"/>
                </a:lnTo>
                <a:lnTo>
                  <a:pt x="1997" y="2714"/>
                </a:lnTo>
                <a:lnTo>
                  <a:pt x="1998" y="2711"/>
                </a:lnTo>
                <a:lnTo>
                  <a:pt x="2001" y="2705"/>
                </a:lnTo>
                <a:lnTo>
                  <a:pt x="2017" y="2697"/>
                </a:lnTo>
                <a:lnTo>
                  <a:pt x="2028" y="2686"/>
                </a:lnTo>
                <a:lnTo>
                  <a:pt x="2035" y="2678"/>
                </a:lnTo>
                <a:lnTo>
                  <a:pt x="2036" y="2667"/>
                </a:lnTo>
                <a:lnTo>
                  <a:pt x="2038" y="2657"/>
                </a:lnTo>
                <a:lnTo>
                  <a:pt x="2042" y="2653"/>
                </a:lnTo>
                <a:lnTo>
                  <a:pt x="2051" y="2650"/>
                </a:lnTo>
                <a:lnTo>
                  <a:pt x="2078" y="2646"/>
                </a:lnTo>
                <a:lnTo>
                  <a:pt x="2086" y="2642"/>
                </a:lnTo>
                <a:lnTo>
                  <a:pt x="2098" y="2634"/>
                </a:lnTo>
                <a:lnTo>
                  <a:pt x="2103" y="2628"/>
                </a:lnTo>
                <a:lnTo>
                  <a:pt x="2106" y="2623"/>
                </a:lnTo>
                <a:lnTo>
                  <a:pt x="2105" y="2618"/>
                </a:lnTo>
                <a:lnTo>
                  <a:pt x="2113" y="2616"/>
                </a:lnTo>
                <a:lnTo>
                  <a:pt x="2119" y="2607"/>
                </a:lnTo>
                <a:lnTo>
                  <a:pt x="2126" y="2598"/>
                </a:lnTo>
                <a:lnTo>
                  <a:pt x="2140" y="2590"/>
                </a:lnTo>
                <a:lnTo>
                  <a:pt x="2152" y="2579"/>
                </a:lnTo>
                <a:lnTo>
                  <a:pt x="2157" y="2581"/>
                </a:lnTo>
                <a:lnTo>
                  <a:pt x="2163" y="2586"/>
                </a:lnTo>
                <a:lnTo>
                  <a:pt x="2167" y="2592"/>
                </a:lnTo>
                <a:lnTo>
                  <a:pt x="2168" y="2595"/>
                </a:lnTo>
                <a:lnTo>
                  <a:pt x="2188" y="2598"/>
                </a:lnTo>
                <a:lnTo>
                  <a:pt x="2191" y="2597"/>
                </a:lnTo>
                <a:lnTo>
                  <a:pt x="2205" y="2602"/>
                </a:lnTo>
                <a:lnTo>
                  <a:pt x="2218" y="2608"/>
                </a:lnTo>
                <a:lnTo>
                  <a:pt x="2225" y="2610"/>
                </a:lnTo>
                <a:lnTo>
                  <a:pt x="2229" y="2609"/>
                </a:lnTo>
                <a:lnTo>
                  <a:pt x="2231" y="2608"/>
                </a:lnTo>
                <a:lnTo>
                  <a:pt x="2233" y="2602"/>
                </a:lnTo>
                <a:lnTo>
                  <a:pt x="2236" y="2599"/>
                </a:lnTo>
                <a:lnTo>
                  <a:pt x="2237" y="2597"/>
                </a:lnTo>
                <a:lnTo>
                  <a:pt x="2236" y="2591"/>
                </a:lnTo>
                <a:lnTo>
                  <a:pt x="2251" y="2579"/>
                </a:lnTo>
                <a:lnTo>
                  <a:pt x="2266" y="2571"/>
                </a:lnTo>
                <a:lnTo>
                  <a:pt x="2279" y="2565"/>
                </a:lnTo>
                <a:lnTo>
                  <a:pt x="2283" y="2567"/>
                </a:lnTo>
                <a:lnTo>
                  <a:pt x="2289" y="2572"/>
                </a:lnTo>
                <a:lnTo>
                  <a:pt x="2297" y="2583"/>
                </a:lnTo>
                <a:lnTo>
                  <a:pt x="2301" y="2586"/>
                </a:lnTo>
                <a:lnTo>
                  <a:pt x="2310" y="2585"/>
                </a:lnTo>
                <a:lnTo>
                  <a:pt x="2312" y="2586"/>
                </a:lnTo>
                <a:lnTo>
                  <a:pt x="2312" y="2591"/>
                </a:lnTo>
                <a:lnTo>
                  <a:pt x="2307" y="2596"/>
                </a:lnTo>
                <a:lnTo>
                  <a:pt x="2299" y="2601"/>
                </a:lnTo>
                <a:lnTo>
                  <a:pt x="2295" y="2605"/>
                </a:lnTo>
                <a:lnTo>
                  <a:pt x="2299" y="2617"/>
                </a:lnTo>
                <a:lnTo>
                  <a:pt x="2300" y="2622"/>
                </a:lnTo>
                <a:lnTo>
                  <a:pt x="2303" y="2623"/>
                </a:lnTo>
                <a:lnTo>
                  <a:pt x="2317" y="2610"/>
                </a:lnTo>
                <a:lnTo>
                  <a:pt x="2324" y="2608"/>
                </a:lnTo>
                <a:lnTo>
                  <a:pt x="2328" y="2611"/>
                </a:lnTo>
                <a:lnTo>
                  <a:pt x="2330" y="2618"/>
                </a:lnTo>
                <a:lnTo>
                  <a:pt x="2341" y="2631"/>
                </a:lnTo>
                <a:lnTo>
                  <a:pt x="2345" y="2638"/>
                </a:lnTo>
                <a:lnTo>
                  <a:pt x="2331" y="2655"/>
                </a:lnTo>
                <a:lnTo>
                  <a:pt x="2326" y="2664"/>
                </a:lnTo>
                <a:lnTo>
                  <a:pt x="2327" y="2667"/>
                </a:lnTo>
                <a:lnTo>
                  <a:pt x="2327" y="2671"/>
                </a:lnTo>
                <a:lnTo>
                  <a:pt x="2324" y="2675"/>
                </a:lnTo>
                <a:lnTo>
                  <a:pt x="2325" y="2677"/>
                </a:lnTo>
                <a:lnTo>
                  <a:pt x="2329" y="2680"/>
                </a:lnTo>
                <a:lnTo>
                  <a:pt x="2333" y="2682"/>
                </a:lnTo>
                <a:lnTo>
                  <a:pt x="2335" y="2682"/>
                </a:lnTo>
                <a:lnTo>
                  <a:pt x="2339" y="2678"/>
                </a:lnTo>
                <a:lnTo>
                  <a:pt x="2354" y="2672"/>
                </a:lnTo>
                <a:lnTo>
                  <a:pt x="2358" y="2673"/>
                </a:lnTo>
                <a:lnTo>
                  <a:pt x="2372" y="2682"/>
                </a:lnTo>
                <a:lnTo>
                  <a:pt x="2377" y="2682"/>
                </a:lnTo>
                <a:lnTo>
                  <a:pt x="2391" y="2685"/>
                </a:lnTo>
                <a:lnTo>
                  <a:pt x="2399" y="2682"/>
                </a:lnTo>
                <a:lnTo>
                  <a:pt x="2406" y="2685"/>
                </a:lnTo>
                <a:lnTo>
                  <a:pt x="2422" y="2696"/>
                </a:lnTo>
                <a:lnTo>
                  <a:pt x="2426" y="2698"/>
                </a:lnTo>
                <a:lnTo>
                  <a:pt x="2428" y="2694"/>
                </a:lnTo>
                <a:lnTo>
                  <a:pt x="2432" y="2683"/>
                </a:lnTo>
                <a:lnTo>
                  <a:pt x="2435" y="2675"/>
                </a:lnTo>
                <a:lnTo>
                  <a:pt x="2437" y="2672"/>
                </a:lnTo>
                <a:lnTo>
                  <a:pt x="2439" y="2666"/>
                </a:lnTo>
                <a:lnTo>
                  <a:pt x="2444" y="2665"/>
                </a:lnTo>
                <a:lnTo>
                  <a:pt x="2450" y="2667"/>
                </a:lnTo>
                <a:lnTo>
                  <a:pt x="2454" y="2671"/>
                </a:lnTo>
                <a:lnTo>
                  <a:pt x="2458" y="2678"/>
                </a:lnTo>
                <a:lnTo>
                  <a:pt x="2463" y="2683"/>
                </a:lnTo>
                <a:lnTo>
                  <a:pt x="2467" y="2683"/>
                </a:lnTo>
                <a:lnTo>
                  <a:pt x="2472" y="2682"/>
                </a:lnTo>
                <a:lnTo>
                  <a:pt x="2474" y="2683"/>
                </a:lnTo>
                <a:lnTo>
                  <a:pt x="2479" y="2687"/>
                </a:lnTo>
                <a:lnTo>
                  <a:pt x="2489" y="2698"/>
                </a:lnTo>
                <a:lnTo>
                  <a:pt x="2493" y="2701"/>
                </a:lnTo>
                <a:lnTo>
                  <a:pt x="2499" y="2706"/>
                </a:lnTo>
                <a:lnTo>
                  <a:pt x="2503" y="2715"/>
                </a:lnTo>
                <a:lnTo>
                  <a:pt x="2506" y="2724"/>
                </a:lnTo>
                <a:lnTo>
                  <a:pt x="2522" y="2758"/>
                </a:lnTo>
                <a:lnTo>
                  <a:pt x="2527" y="2765"/>
                </a:lnTo>
                <a:lnTo>
                  <a:pt x="2530" y="2770"/>
                </a:lnTo>
                <a:lnTo>
                  <a:pt x="2535" y="2771"/>
                </a:lnTo>
                <a:lnTo>
                  <a:pt x="2538" y="2766"/>
                </a:lnTo>
                <a:lnTo>
                  <a:pt x="2538" y="2760"/>
                </a:lnTo>
                <a:lnTo>
                  <a:pt x="2542" y="2758"/>
                </a:lnTo>
                <a:lnTo>
                  <a:pt x="2547" y="2759"/>
                </a:lnTo>
                <a:lnTo>
                  <a:pt x="2556" y="2765"/>
                </a:lnTo>
                <a:lnTo>
                  <a:pt x="2562" y="2767"/>
                </a:lnTo>
                <a:lnTo>
                  <a:pt x="2567" y="2784"/>
                </a:lnTo>
                <a:lnTo>
                  <a:pt x="2571" y="2802"/>
                </a:lnTo>
                <a:lnTo>
                  <a:pt x="2572" y="2808"/>
                </a:lnTo>
                <a:lnTo>
                  <a:pt x="2580" y="2824"/>
                </a:lnTo>
                <a:lnTo>
                  <a:pt x="2584" y="2843"/>
                </a:lnTo>
                <a:lnTo>
                  <a:pt x="2587" y="2852"/>
                </a:lnTo>
                <a:lnTo>
                  <a:pt x="2589" y="2862"/>
                </a:lnTo>
                <a:lnTo>
                  <a:pt x="2591" y="2874"/>
                </a:lnTo>
                <a:lnTo>
                  <a:pt x="2592" y="2890"/>
                </a:lnTo>
                <a:lnTo>
                  <a:pt x="2591" y="2904"/>
                </a:lnTo>
                <a:lnTo>
                  <a:pt x="2594" y="2916"/>
                </a:lnTo>
                <a:lnTo>
                  <a:pt x="2593" y="2922"/>
                </a:lnTo>
                <a:lnTo>
                  <a:pt x="2585" y="2925"/>
                </a:lnTo>
                <a:lnTo>
                  <a:pt x="2585" y="2930"/>
                </a:lnTo>
                <a:lnTo>
                  <a:pt x="2589" y="2937"/>
                </a:lnTo>
                <a:lnTo>
                  <a:pt x="2597" y="2946"/>
                </a:lnTo>
                <a:lnTo>
                  <a:pt x="2598" y="2952"/>
                </a:lnTo>
                <a:lnTo>
                  <a:pt x="2596" y="2956"/>
                </a:lnTo>
                <a:lnTo>
                  <a:pt x="2590" y="2956"/>
                </a:lnTo>
                <a:lnTo>
                  <a:pt x="2582" y="2960"/>
                </a:lnTo>
                <a:lnTo>
                  <a:pt x="2577" y="2972"/>
                </a:lnTo>
                <a:lnTo>
                  <a:pt x="2572" y="2981"/>
                </a:lnTo>
                <a:lnTo>
                  <a:pt x="2569" y="2983"/>
                </a:lnTo>
                <a:lnTo>
                  <a:pt x="2558" y="2981"/>
                </a:lnTo>
                <a:lnTo>
                  <a:pt x="2555" y="2983"/>
                </a:lnTo>
                <a:lnTo>
                  <a:pt x="2554" y="3001"/>
                </a:lnTo>
                <a:lnTo>
                  <a:pt x="2552" y="3008"/>
                </a:lnTo>
                <a:lnTo>
                  <a:pt x="2548" y="3014"/>
                </a:lnTo>
                <a:lnTo>
                  <a:pt x="2544" y="3017"/>
                </a:lnTo>
                <a:lnTo>
                  <a:pt x="2541" y="3020"/>
                </a:lnTo>
                <a:lnTo>
                  <a:pt x="2531" y="3018"/>
                </a:lnTo>
                <a:lnTo>
                  <a:pt x="2528" y="3028"/>
                </a:lnTo>
                <a:lnTo>
                  <a:pt x="2526" y="3041"/>
                </a:lnTo>
                <a:lnTo>
                  <a:pt x="2526" y="3048"/>
                </a:lnTo>
                <a:lnTo>
                  <a:pt x="2531" y="3059"/>
                </a:lnTo>
                <a:lnTo>
                  <a:pt x="2530" y="3062"/>
                </a:lnTo>
                <a:lnTo>
                  <a:pt x="2525" y="3064"/>
                </a:lnTo>
                <a:lnTo>
                  <a:pt x="2518" y="3069"/>
                </a:lnTo>
                <a:lnTo>
                  <a:pt x="2516" y="3085"/>
                </a:lnTo>
                <a:lnTo>
                  <a:pt x="2518" y="3100"/>
                </a:lnTo>
                <a:lnTo>
                  <a:pt x="2522" y="3105"/>
                </a:lnTo>
                <a:lnTo>
                  <a:pt x="2528" y="3108"/>
                </a:lnTo>
                <a:lnTo>
                  <a:pt x="2532" y="3112"/>
                </a:lnTo>
                <a:lnTo>
                  <a:pt x="2534" y="3119"/>
                </a:lnTo>
                <a:lnTo>
                  <a:pt x="2539" y="3128"/>
                </a:lnTo>
                <a:lnTo>
                  <a:pt x="2539" y="3139"/>
                </a:lnTo>
                <a:lnTo>
                  <a:pt x="2530" y="3154"/>
                </a:lnTo>
                <a:lnTo>
                  <a:pt x="2531" y="3162"/>
                </a:lnTo>
                <a:lnTo>
                  <a:pt x="2537" y="3166"/>
                </a:lnTo>
                <a:lnTo>
                  <a:pt x="2542" y="3165"/>
                </a:lnTo>
                <a:lnTo>
                  <a:pt x="2548" y="3160"/>
                </a:lnTo>
                <a:lnTo>
                  <a:pt x="2555" y="3154"/>
                </a:lnTo>
                <a:lnTo>
                  <a:pt x="2570" y="3146"/>
                </a:lnTo>
                <a:lnTo>
                  <a:pt x="2588" y="3141"/>
                </a:lnTo>
                <a:lnTo>
                  <a:pt x="2602" y="3140"/>
                </a:lnTo>
                <a:lnTo>
                  <a:pt x="2614" y="3140"/>
                </a:lnTo>
                <a:lnTo>
                  <a:pt x="2621" y="3142"/>
                </a:lnTo>
                <a:lnTo>
                  <a:pt x="2623" y="3145"/>
                </a:lnTo>
                <a:lnTo>
                  <a:pt x="2639" y="3140"/>
                </a:lnTo>
                <a:lnTo>
                  <a:pt x="2642" y="3140"/>
                </a:lnTo>
                <a:lnTo>
                  <a:pt x="2645" y="3140"/>
                </a:lnTo>
                <a:lnTo>
                  <a:pt x="2645" y="3143"/>
                </a:lnTo>
                <a:lnTo>
                  <a:pt x="2635" y="3156"/>
                </a:lnTo>
                <a:lnTo>
                  <a:pt x="2634" y="3163"/>
                </a:lnTo>
                <a:lnTo>
                  <a:pt x="2635" y="3170"/>
                </a:lnTo>
                <a:lnTo>
                  <a:pt x="2641" y="3177"/>
                </a:lnTo>
                <a:lnTo>
                  <a:pt x="2647" y="3182"/>
                </a:lnTo>
                <a:lnTo>
                  <a:pt x="2653" y="3194"/>
                </a:lnTo>
                <a:lnTo>
                  <a:pt x="2651" y="3205"/>
                </a:lnTo>
                <a:lnTo>
                  <a:pt x="2654" y="3209"/>
                </a:lnTo>
                <a:lnTo>
                  <a:pt x="2658" y="3213"/>
                </a:lnTo>
                <a:lnTo>
                  <a:pt x="2662" y="3220"/>
                </a:lnTo>
                <a:lnTo>
                  <a:pt x="2664" y="3227"/>
                </a:lnTo>
                <a:lnTo>
                  <a:pt x="2664" y="3240"/>
                </a:lnTo>
                <a:lnTo>
                  <a:pt x="2682" y="3247"/>
                </a:lnTo>
                <a:lnTo>
                  <a:pt x="2698" y="3250"/>
                </a:lnTo>
                <a:lnTo>
                  <a:pt x="2709" y="3251"/>
                </a:lnTo>
                <a:lnTo>
                  <a:pt x="2716" y="3254"/>
                </a:lnTo>
                <a:lnTo>
                  <a:pt x="2721" y="3256"/>
                </a:lnTo>
                <a:lnTo>
                  <a:pt x="2725" y="3261"/>
                </a:lnTo>
                <a:lnTo>
                  <a:pt x="2726" y="3266"/>
                </a:lnTo>
                <a:lnTo>
                  <a:pt x="2723" y="3269"/>
                </a:lnTo>
                <a:lnTo>
                  <a:pt x="2717" y="3280"/>
                </a:lnTo>
                <a:lnTo>
                  <a:pt x="2715" y="3294"/>
                </a:lnTo>
                <a:lnTo>
                  <a:pt x="2717" y="3305"/>
                </a:lnTo>
                <a:lnTo>
                  <a:pt x="2718" y="3315"/>
                </a:lnTo>
                <a:lnTo>
                  <a:pt x="2711" y="3329"/>
                </a:lnTo>
                <a:lnTo>
                  <a:pt x="2709" y="3339"/>
                </a:lnTo>
                <a:lnTo>
                  <a:pt x="2707" y="3348"/>
                </a:lnTo>
                <a:lnTo>
                  <a:pt x="2708" y="3352"/>
                </a:lnTo>
                <a:lnTo>
                  <a:pt x="2710" y="3355"/>
                </a:lnTo>
                <a:lnTo>
                  <a:pt x="2714" y="3357"/>
                </a:lnTo>
                <a:lnTo>
                  <a:pt x="2721" y="3358"/>
                </a:lnTo>
                <a:lnTo>
                  <a:pt x="2728" y="3357"/>
                </a:lnTo>
                <a:lnTo>
                  <a:pt x="2748" y="3359"/>
                </a:lnTo>
                <a:lnTo>
                  <a:pt x="2770" y="3364"/>
                </a:lnTo>
                <a:lnTo>
                  <a:pt x="2779" y="3366"/>
                </a:lnTo>
                <a:lnTo>
                  <a:pt x="2783" y="3370"/>
                </a:lnTo>
                <a:lnTo>
                  <a:pt x="2783" y="3379"/>
                </a:lnTo>
                <a:lnTo>
                  <a:pt x="2783" y="3388"/>
                </a:lnTo>
                <a:lnTo>
                  <a:pt x="2785" y="3395"/>
                </a:lnTo>
                <a:lnTo>
                  <a:pt x="2790" y="3401"/>
                </a:lnTo>
                <a:lnTo>
                  <a:pt x="2796" y="3403"/>
                </a:lnTo>
                <a:lnTo>
                  <a:pt x="2801" y="3405"/>
                </a:lnTo>
                <a:lnTo>
                  <a:pt x="2803" y="3410"/>
                </a:lnTo>
                <a:lnTo>
                  <a:pt x="2802" y="3417"/>
                </a:lnTo>
                <a:lnTo>
                  <a:pt x="2805" y="3422"/>
                </a:lnTo>
                <a:lnTo>
                  <a:pt x="2808" y="3425"/>
                </a:lnTo>
                <a:lnTo>
                  <a:pt x="2815" y="3427"/>
                </a:lnTo>
                <a:lnTo>
                  <a:pt x="2828" y="3423"/>
                </a:lnTo>
                <a:lnTo>
                  <a:pt x="2837" y="3425"/>
                </a:lnTo>
                <a:lnTo>
                  <a:pt x="2845" y="3428"/>
                </a:lnTo>
                <a:lnTo>
                  <a:pt x="2852" y="3426"/>
                </a:lnTo>
                <a:lnTo>
                  <a:pt x="2858" y="3423"/>
                </a:lnTo>
                <a:lnTo>
                  <a:pt x="2870" y="3406"/>
                </a:lnTo>
                <a:lnTo>
                  <a:pt x="2886" y="3397"/>
                </a:lnTo>
                <a:lnTo>
                  <a:pt x="2891" y="3395"/>
                </a:lnTo>
                <a:lnTo>
                  <a:pt x="2895" y="3396"/>
                </a:lnTo>
                <a:lnTo>
                  <a:pt x="2896" y="3397"/>
                </a:lnTo>
                <a:lnTo>
                  <a:pt x="2897" y="3400"/>
                </a:lnTo>
                <a:lnTo>
                  <a:pt x="2900" y="3414"/>
                </a:lnTo>
                <a:lnTo>
                  <a:pt x="2900" y="3416"/>
                </a:lnTo>
                <a:lnTo>
                  <a:pt x="2907" y="3421"/>
                </a:lnTo>
                <a:lnTo>
                  <a:pt x="2906" y="3433"/>
                </a:lnTo>
                <a:lnTo>
                  <a:pt x="2910" y="3436"/>
                </a:lnTo>
                <a:lnTo>
                  <a:pt x="2911" y="3440"/>
                </a:lnTo>
                <a:lnTo>
                  <a:pt x="2912" y="3447"/>
                </a:lnTo>
                <a:lnTo>
                  <a:pt x="2914" y="3453"/>
                </a:lnTo>
                <a:lnTo>
                  <a:pt x="2916" y="3455"/>
                </a:lnTo>
                <a:lnTo>
                  <a:pt x="2919" y="3457"/>
                </a:lnTo>
                <a:lnTo>
                  <a:pt x="2934" y="3452"/>
                </a:lnTo>
                <a:lnTo>
                  <a:pt x="2943" y="3451"/>
                </a:lnTo>
                <a:lnTo>
                  <a:pt x="2947" y="3455"/>
                </a:lnTo>
                <a:lnTo>
                  <a:pt x="2951" y="3457"/>
                </a:lnTo>
                <a:lnTo>
                  <a:pt x="2955" y="3458"/>
                </a:lnTo>
                <a:lnTo>
                  <a:pt x="2959" y="3460"/>
                </a:lnTo>
                <a:lnTo>
                  <a:pt x="2961" y="3460"/>
                </a:lnTo>
                <a:lnTo>
                  <a:pt x="2965" y="3455"/>
                </a:lnTo>
                <a:lnTo>
                  <a:pt x="2967" y="3454"/>
                </a:lnTo>
                <a:lnTo>
                  <a:pt x="2967" y="3451"/>
                </a:lnTo>
                <a:lnTo>
                  <a:pt x="2963" y="3447"/>
                </a:lnTo>
                <a:lnTo>
                  <a:pt x="2958" y="3443"/>
                </a:lnTo>
                <a:lnTo>
                  <a:pt x="2957" y="3434"/>
                </a:lnTo>
                <a:lnTo>
                  <a:pt x="2957" y="3419"/>
                </a:lnTo>
                <a:lnTo>
                  <a:pt x="2956" y="3412"/>
                </a:lnTo>
                <a:lnTo>
                  <a:pt x="2953" y="3393"/>
                </a:lnTo>
                <a:lnTo>
                  <a:pt x="2952" y="3387"/>
                </a:lnTo>
                <a:lnTo>
                  <a:pt x="2948" y="3381"/>
                </a:lnTo>
                <a:lnTo>
                  <a:pt x="2937" y="3370"/>
                </a:lnTo>
                <a:lnTo>
                  <a:pt x="2934" y="3363"/>
                </a:lnTo>
                <a:lnTo>
                  <a:pt x="2931" y="3356"/>
                </a:lnTo>
                <a:lnTo>
                  <a:pt x="2931" y="3352"/>
                </a:lnTo>
                <a:lnTo>
                  <a:pt x="2928" y="3346"/>
                </a:lnTo>
                <a:lnTo>
                  <a:pt x="2926" y="3342"/>
                </a:lnTo>
                <a:lnTo>
                  <a:pt x="2930" y="3339"/>
                </a:lnTo>
                <a:lnTo>
                  <a:pt x="2934" y="3334"/>
                </a:lnTo>
                <a:lnTo>
                  <a:pt x="2935" y="3325"/>
                </a:lnTo>
                <a:lnTo>
                  <a:pt x="2936" y="3319"/>
                </a:lnTo>
                <a:lnTo>
                  <a:pt x="2939" y="3316"/>
                </a:lnTo>
                <a:lnTo>
                  <a:pt x="2942" y="3315"/>
                </a:lnTo>
                <a:lnTo>
                  <a:pt x="2944" y="3316"/>
                </a:lnTo>
                <a:lnTo>
                  <a:pt x="2953" y="3326"/>
                </a:lnTo>
                <a:lnTo>
                  <a:pt x="2962" y="3321"/>
                </a:lnTo>
                <a:lnTo>
                  <a:pt x="2969" y="3321"/>
                </a:lnTo>
                <a:lnTo>
                  <a:pt x="2976" y="3324"/>
                </a:lnTo>
                <a:lnTo>
                  <a:pt x="2980" y="3327"/>
                </a:lnTo>
                <a:lnTo>
                  <a:pt x="2985" y="3324"/>
                </a:lnTo>
                <a:lnTo>
                  <a:pt x="2989" y="3318"/>
                </a:lnTo>
                <a:lnTo>
                  <a:pt x="2994" y="3310"/>
                </a:lnTo>
                <a:lnTo>
                  <a:pt x="2999" y="3299"/>
                </a:lnTo>
                <a:lnTo>
                  <a:pt x="3001" y="3292"/>
                </a:lnTo>
                <a:lnTo>
                  <a:pt x="3003" y="3290"/>
                </a:lnTo>
                <a:lnTo>
                  <a:pt x="3006" y="3288"/>
                </a:lnTo>
                <a:lnTo>
                  <a:pt x="3011" y="3289"/>
                </a:lnTo>
                <a:lnTo>
                  <a:pt x="3019" y="3293"/>
                </a:lnTo>
                <a:lnTo>
                  <a:pt x="3031" y="3299"/>
                </a:lnTo>
                <a:lnTo>
                  <a:pt x="3042" y="3305"/>
                </a:lnTo>
                <a:lnTo>
                  <a:pt x="3047" y="3312"/>
                </a:lnTo>
                <a:lnTo>
                  <a:pt x="3054" y="3318"/>
                </a:lnTo>
                <a:lnTo>
                  <a:pt x="3058" y="3320"/>
                </a:lnTo>
                <a:lnTo>
                  <a:pt x="3060" y="3320"/>
                </a:lnTo>
                <a:lnTo>
                  <a:pt x="3067" y="3315"/>
                </a:lnTo>
                <a:lnTo>
                  <a:pt x="3072" y="3310"/>
                </a:lnTo>
                <a:lnTo>
                  <a:pt x="3071" y="3305"/>
                </a:lnTo>
                <a:lnTo>
                  <a:pt x="3076" y="3300"/>
                </a:lnTo>
                <a:lnTo>
                  <a:pt x="3081" y="3292"/>
                </a:lnTo>
                <a:lnTo>
                  <a:pt x="3084" y="3286"/>
                </a:lnTo>
                <a:lnTo>
                  <a:pt x="3086" y="3286"/>
                </a:lnTo>
                <a:lnTo>
                  <a:pt x="3089" y="3287"/>
                </a:lnTo>
                <a:lnTo>
                  <a:pt x="3102" y="3304"/>
                </a:lnTo>
                <a:lnTo>
                  <a:pt x="3104" y="3305"/>
                </a:lnTo>
                <a:lnTo>
                  <a:pt x="3107" y="3303"/>
                </a:lnTo>
                <a:lnTo>
                  <a:pt x="3109" y="3290"/>
                </a:lnTo>
                <a:lnTo>
                  <a:pt x="3113" y="3284"/>
                </a:lnTo>
                <a:lnTo>
                  <a:pt x="3115" y="3286"/>
                </a:lnTo>
                <a:lnTo>
                  <a:pt x="3144" y="3310"/>
                </a:lnTo>
                <a:lnTo>
                  <a:pt x="3147" y="3310"/>
                </a:lnTo>
                <a:lnTo>
                  <a:pt x="3150" y="3309"/>
                </a:lnTo>
                <a:lnTo>
                  <a:pt x="3151" y="3305"/>
                </a:lnTo>
                <a:lnTo>
                  <a:pt x="3152" y="3297"/>
                </a:lnTo>
                <a:lnTo>
                  <a:pt x="3154" y="3288"/>
                </a:lnTo>
                <a:lnTo>
                  <a:pt x="3162" y="3283"/>
                </a:lnTo>
                <a:lnTo>
                  <a:pt x="3168" y="3282"/>
                </a:lnTo>
                <a:lnTo>
                  <a:pt x="3171" y="3286"/>
                </a:lnTo>
                <a:lnTo>
                  <a:pt x="3177" y="3292"/>
                </a:lnTo>
                <a:lnTo>
                  <a:pt x="3184" y="3293"/>
                </a:lnTo>
                <a:lnTo>
                  <a:pt x="3197" y="3282"/>
                </a:lnTo>
                <a:lnTo>
                  <a:pt x="3201" y="3280"/>
                </a:lnTo>
                <a:lnTo>
                  <a:pt x="3206" y="3281"/>
                </a:lnTo>
                <a:lnTo>
                  <a:pt x="3211" y="3280"/>
                </a:lnTo>
                <a:lnTo>
                  <a:pt x="3216" y="3276"/>
                </a:lnTo>
                <a:lnTo>
                  <a:pt x="3220" y="3271"/>
                </a:lnTo>
                <a:lnTo>
                  <a:pt x="3220" y="3260"/>
                </a:lnTo>
                <a:lnTo>
                  <a:pt x="3220" y="3251"/>
                </a:lnTo>
                <a:lnTo>
                  <a:pt x="3223" y="3247"/>
                </a:lnTo>
                <a:lnTo>
                  <a:pt x="3226" y="3243"/>
                </a:lnTo>
                <a:lnTo>
                  <a:pt x="3235" y="3240"/>
                </a:lnTo>
                <a:lnTo>
                  <a:pt x="3251" y="3230"/>
                </a:lnTo>
                <a:lnTo>
                  <a:pt x="3255" y="3226"/>
                </a:lnTo>
                <a:lnTo>
                  <a:pt x="3258" y="3223"/>
                </a:lnTo>
                <a:lnTo>
                  <a:pt x="3265" y="3227"/>
                </a:lnTo>
                <a:lnTo>
                  <a:pt x="3275" y="3235"/>
                </a:lnTo>
                <a:lnTo>
                  <a:pt x="3281" y="3241"/>
                </a:lnTo>
                <a:lnTo>
                  <a:pt x="3285" y="3248"/>
                </a:lnTo>
                <a:lnTo>
                  <a:pt x="3287" y="3253"/>
                </a:lnTo>
                <a:lnTo>
                  <a:pt x="3301" y="3258"/>
                </a:lnTo>
                <a:lnTo>
                  <a:pt x="3312" y="3265"/>
                </a:lnTo>
                <a:lnTo>
                  <a:pt x="3318" y="3269"/>
                </a:lnTo>
                <a:lnTo>
                  <a:pt x="3324" y="3269"/>
                </a:lnTo>
                <a:lnTo>
                  <a:pt x="3329" y="3268"/>
                </a:lnTo>
                <a:lnTo>
                  <a:pt x="3332" y="3264"/>
                </a:lnTo>
                <a:lnTo>
                  <a:pt x="3338" y="3264"/>
                </a:lnTo>
                <a:lnTo>
                  <a:pt x="3345" y="3264"/>
                </a:lnTo>
                <a:lnTo>
                  <a:pt x="3349" y="3266"/>
                </a:lnTo>
                <a:lnTo>
                  <a:pt x="3356" y="3275"/>
                </a:lnTo>
                <a:lnTo>
                  <a:pt x="3359" y="3276"/>
                </a:lnTo>
                <a:lnTo>
                  <a:pt x="3365" y="3276"/>
                </a:lnTo>
                <a:lnTo>
                  <a:pt x="3375" y="3273"/>
                </a:lnTo>
                <a:lnTo>
                  <a:pt x="3383" y="3271"/>
                </a:lnTo>
                <a:lnTo>
                  <a:pt x="3392" y="3275"/>
                </a:lnTo>
                <a:lnTo>
                  <a:pt x="3408" y="3285"/>
                </a:lnTo>
                <a:lnTo>
                  <a:pt x="3405" y="3292"/>
                </a:lnTo>
                <a:lnTo>
                  <a:pt x="3403" y="3300"/>
                </a:lnTo>
                <a:lnTo>
                  <a:pt x="3397" y="3305"/>
                </a:lnTo>
                <a:lnTo>
                  <a:pt x="3393" y="3307"/>
                </a:lnTo>
                <a:lnTo>
                  <a:pt x="3391" y="3314"/>
                </a:lnTo>
                <a:lnTo>
                  <a:pt x="3392" y="3326"/>
                </a:lnTo>
                <a:lnTo>
                  <a:pt x="3394" y="3332"/>
                </a:lnTo>
                <a:lnTo>
                  <a:pt x="3398" y="3334"/>
                </a:lnTo>
                <a:lnTo>
                  <a:pt x="3403" y="3338"/>
                </a:lnTo>
                <a:lnTo>
                  <a:pt x="3405" y="3343"/>
                </a:lnTo>
                <a:lnTo>
                  <a:pt x="3407" y="3354"/>
                </a:lnTo>
                <a:lnTo>
                  <a:pt x="3409" y="3367"/>
                </a:lnTo>
                <a:lnTo>
                  <a:pt x="3410" y="3371"/>
                </a:lnTo>
                <a:lnTo>
                  <a:pt x="3413" y="3370"/>
                </a:lnTo>
                <a:lnTo>
                  <a:pt x="3416" y="3369"/>
                </a:lnTo>
                <a:lnTo>
                  <a:pt x="3422" y="3371"/>
                </a:lnTo>
                <a:lnTo>
                  <a:pt x="3430" y="3374"/>
                </a:lnTo>
                <a:lnTo>
                  <a:pt x="3435" y="3377"/>
                </a:lnTo>
                <a:lnTo>
                  <a:pt x="3439" y="3377"/>
                </a:lnTo>
                <a:lnTo>
                  <a:pt x="3443" y="3380"/>
                </a:lnTo>
                <a:lnTo>
                  <a:pt x="3445" y="3386"/>
                </a:lnTo>
                <a:lnTo>
                  <a:pt x="3450" y="3391"/>
                </a:lnTo>
                <a:lnTo>
                  <a:pt x="3462" y="3399"/>
                </a:lnTo>
                <a:lnTo>
                  <a:pt x="3471" y="3400"/>
                </a:lnTo>
                <a:lnTo>
                  <a:pt x="3480" y="3412"/>
                </a:lnTo>
                <a:lnTo>
                  <a:pt x="3487" y="3407"/>
                </a:lnTo>
                <a:lnTo>
                  <a:pt x="3491" y="3413"/>
                </a:lnTo>
                <a:lnTo>
                  <a:pt x="3507" y="3410"/>
                </a:lnTo>
                <a:lnTo>
                  <a:pt x="3517" y="3406"/>
                </a:lnTo>
                <a:lnTo>
                  <a:pt x="3521" y="3407"/>
                </a:lnTo>
                <a:lnTo>
                  <a:pt x="3532" y="3417"/>
                </a:lnTo>
                <a:lnTo>
                  <a:pt x="3539" y="3422"/>
                </a:lnTo>
                <a:lnTo>
                  <a:pt x="3548" y="3420"/>
                </a:lnTo>
                <a:lnTo>
                  <a:pt x="3555" y="3416"/>
                </a:lnTo>
                <a:lnTo>
                  <a:pt x="3565" y="3417"/>
                </a:lnTo>
                <a:lnTo>
                  <a:pt x="3569" y="3409"/>
                </a:lnTo>
                <a:lnTo>
                  <a:pt x="3570" y="3401"/>
                </a:lnTo>
                <a:lnTo>
                  <a:pt x="3572" y="3401"/>
                </a:lnTo>
                <a:lnTo>
                  <a:pt x="3575" y="3403"/>
                </a:lnTo>
                <a:lnTo>
                  <a:pt x="3582" y="3412"/>
                </a:lnTo>
                <a:lnTo>
                  <a:pt x="3587" y="3408"/>
                </a:lnTo>
                <a:lnTo>
                  <a:pt x="3589" y="3404"/>
                </a:lnTo>
                <a:lnTo>
                  <a:pt x="3584" y="3397"/>
                </a:lnTo>
                <a:lnTo>
                  <a:pt x="3582" y="3387"/>
                </a:lnTo>
                <a:lnTo>
                  <a:pt x="3581" y="3379"/>
                </a:lnTo>
                <a:lnTo>
                  <a:pt x="3591" y="3379"/>
                </a:lnTo>
                <a:lnTo>
                  <a:pt x="3594" y="3383"/>
                </a:lnTo>
                <a:lnTo>
                  <a:pt x="3592" y="3388"/>
                </a:lnTo>
                <a:lnTo>
                  <a:pt x="3595" y="3393"/>
                </a:lnTo>
                <a:lnTo>
                  <a:pt x="3601" y="3398"/>
                </a:lnTo>
                <a:lnTo>
                  <a:pt x="3609" y="3406"/>
                </a:lnTo>
                <a:lnTo>
                  <a:pt x="3612" y="3408"/>
                </a:lnTo>
                <a:lnTo>
                  <a:pt x="3619" y="3408"/>
                </a:lnTo>
                <a:lnTo>
                  <a:pt x="3626" y="3409"/>
                </a:lnTo>
                <a:lnTo>
                  <a:pt x="3637" y="3409"/>
                </a:lnTo>
                <a:lnTo>
                  <a:pt x="3644" y="3413"/>
                </a:lnTo>
                <a:lnTo>
                  <a:pt x="3648" y="3419"/>
                </a:lnTo>
                <a:lnTo>
                  <a:pt x="3645" y="3424"/>
                </a:lnTo>
                <a:lnTo>
                  <a:pt x="3645" y="3429"/>
                </a:lnTo>
                <a:lnTo>
                  <a:pt x="3651" y="3431"/>
                </a:lnTo>
                <a:lnTo>
                  <a:pt x="3657" y="3429"/>
                </a:lnTo>
                <a:lnTo>
                  <a:pt x="3669" y="3428"/>
                </a:lnTo>
                <a:lnTo>
                  <a:pt x="3677" y="3425"/>
                </a:lnTo>
                <a:lnTo>
                  <a:pt x="3686" y="3419"/>
                </a:lnTo>
                <a:lnTo>
                  <a:pt x="3681" y="3401"/>
                </a:lnTo>
                <a:lnTo>
                  <a:pt x="3685" y="3402"/>
                </a:lnTo>
                <a:lnTo>
                  <a:pt x="3688" y="3404"/>
                </a:lnTo>
                <a:lnTo>
                  <a:pt x="3699" y="3421"/>
                </a:lnTo>
                <a:lnTo>
                  <a:pt x="3704" y="3420"/>
                </a:lnTo>
                <a:lnTo>
                  <a:pt x="3705" y="3417"/>
                </a:lnTo>
                <a:lnTo>
                  <a:pt x="3714" y="3425"/>
                </a:lnTo>
                <a:lnTo>
                  <a:pt x="3723" y="3425"/>
                </a:lnTo>
                <a:lnTo>
                  <a:pt x="3724" y="3436"/>
                </a:lnTo>
                <a:lnTo>
                  <a:pt x="3711" y="3440"/>
                </a:lnTo>
                <a:lnTo>
                  <a:pt x="3711" y="3452"/>
                </a:lnTo>
                <a:lnTo>
                  <a:pt x="3705" y="3462"/>
                </a:lnTo>
                <a:lnTo>
                  <a:pt x="3708" y="3471"/>
                </a:lnTo>
                <a:lnTo>
                  <a:pt x="3706" y="3485"/>
                </a:lnTo>
                <a:lnTo>
                  <a:pt x="3709" y="3490"/>
                </a:lnTo>
                <a:lnTo>
                  <a:pt x="3715" y="3495"/>
                </a:lnTo>
                <a:lnTo>
                  <a:pt x="3719" y="3501"/>
                </a:lnTo>
                <a:lnTo>
                  <a:pt x="3724" y="3508"/>
                </a:lnTo>
                <a:lnTo>
                  <a:pt x="3724" y="3518"/>
                </a:lnTo>
                <a:lnTo>
                  <a:pt x="3732" y="3529"/>
                </a:lnTo>
                <a:lnTo>
                  <a:pt x="3741" y="3533"/>
                </a:lnTo>
                <a:lnTo>
                  <a:pt x="3743" y="3536"/>
                </a:lnTo>
                <a:lnTo>
                  <a:pt x="3745" y="3541"/>
                </a:lnTo>
                <a:lnTo>
                  <a:pt x="3740" y="3541"/>
                </a:lnTo>
                <a:lnTo>
                  <a:pt x="3736" y="3540"/>
                </a:lnTo>
                <a:lnTo>
                  <a:pt x="3736" y="3545"/>
                </a:lnTo>
                <a:lnTo>
                  <a:pt x="3743" y="3553"/>
                </a:lnTo>
                <a:lnTo>
                  <a:pt x="3760" y="3556"/>
                </a:lnTo>
                <a:lnTo>
                  <a:pt x="3780" y="3553"/>
                </a:lnTo>
                <a:lnTo>
                  <a:pt x="3789" y="3546"/>
                </a:lnTo>
                <a:lnTo>
                  <a:pt x="3791" y="3539"/>
                </a:lnTo>
                <a:lnTo>
                  <a:pt x="3795" y="3535"/>
                </a:lnTo>
                <a:lnTo>
                  <a:pt x="3792" y="3529"/>
                </a:lnTo>
                <a:lnTo>
                  <a:pt x="3771" y="3512"/>
                </a:lnTo>
                <a:lnTo>
                  <a:pt x="3772" y="3507"/>
                </a:lnTo>
                <a:lnTo>
                  <a:pt x="3775" y="3504"/>
                </a:lnTo>
                <a:lnTo>
                  <a:pt x="3776" y="3500"/>
                </a:lnTo>
                <a:lnTo>
                  <a:pt x="3774" y="3495"/>
                </a:lnTo>
                <a:lnTo>
                  <a:pt x="3756" y="3491"/>
                </a:lnTo>
                <a:lnTo>
                  <a:pt x="3752" y="3482"/>
                </a:lnTo>
                <a:lnTo>
                  <a:pt x="3755" y="3472"/>
                </a:lnTo>
                <a:lnTo>
                  <a:pt x="3766" y="3462"/>
                </a:lnTo>
                <a:lnTo>
                  <a:pt x="3769" y="3458"/>
                </a:lnTo>
                <a:lnTo>
                  <a:pt x="3770" y="3450"/>
                </a:lnTo>
                <a:lnTo>
                  <a:pt x="3770" y="3440"/>
                </a:lnTo>
                <a:lnTo>
                  <a:pt x="3772" y="3442"/>
                </a:lnTo>
                <a:lnTo>
                  <a:pt x="3776" y="3452"/>
                </a:lnTo>
                <a:lnTo>
                  <a:pt x="3781" y="3454"/>
                </a:lnTo>
                <a:lnTo>
                  <a:pt x="3786" y="3454"/>
                </a:lnTo>
                <a:lnTo>
                  <a:pt x="3793" y="3447"/>
                </a:lnTo>
                <a:lnTo>
                  <a:pt x="3803" y="3435"/>
                </a:lnTo>
                <a:lnTo>
                  <a:pt x="3813" y="3434"/>
                </a:lnTo>
                <a:lnTo>
                  <a:pt x="3823" y="3431"/>
                </a:lnTo>
                <a:lnTo>
                  <a:pt x="3824" y="3422"/>
                </a:lnTo>
                <a:lnTo>
                  <a:pt x="3828" y="3422"/>
                </a:lnTo>
                <a:lnTo>
                  <a:pt x="3832" y="3425"/>
                </a:lnTo>
                <a:lnTo>
                  <a:pt x="3836" y="3425"/>
                </a:lnTo>
                <a:lnTo>
                  <a:pt x="3843" y="3424"/>
                </a:lnTo>
                <a:lnTo>
                  <a:pt x="3852" y="3425"/>
                </a:lnTo>
                <a:lnTo>
                  <a:pt x="3858" y="3419"/>
                </a:lnTo>
                <a:lnTo>
                  <a:pt x="3878" y="3417"/>
                </a:lnTo>
                <a:lnTo>
                  <a:pt x="3885" y="3412"/>
                </a:lnTo>
                <a:lnTo>
                  <a:pt x="3887" y="3406"/>
                </a:lnTo>
                <a:lnTo>
                  <a:pt x="3892" y="3399"/>
                </a:lnTo>
                <a:lnTo>
                  <a:pt x="3896" y="3400"/>
                </a:lnTo>
                <a:lnTo>
                  <a:pt x="3901" y="3399"/>
                </a:lnTo>
                <a:lnTo>
                  <a:pt x="3905" y="3393"/>
                </a:lnTo>
                <a:lnTo>
                  <a:pt x="3905" y="3385"/>
                </a:lnTo>
                <a:lnTo>
                  <a:pt x="3912" y="3386"/>
                </a:lnTo>
                <a:lnTo>
                  <a:pt x="3922" y="3389"/>
                </a:lnTo>
                <a:lnTo>
                  <a:pt x="3929" y="3394"/>
                </a:lnTo>
                <a:lnTo>
                  <a:pt x="3940" y="3396"/>
                </a:lnTo>
                <a:lnTo>
                  <a:pt x="3944" y="3394"/>
                </a:lnTo>
                <a:lnTo>
                  <a:pt x="3947" y="3390"/>
                </a:lnTo>
                <a:lnTo>
                  <a:pt x="3944" y="3378"/>
                </a:lnTo>
                <a:lnTo>
                  <a:pt x="3941" y="3371"/>
                </a:lnTo>
                <a:lnTo>
                  <a:pt x="3944" y="3371"/>
                </a:lnTo>
                <a:lnTo>
                  <a:pt x="3948" y="3373"/>
                </a:lnTo>
                <a:lnTo>
                  <a:pt x="3949" y="3377"/>
                </a:lnTo>
                <a:lnTo>
                  <a:pt x="3948" y="3382"/>
                </a:lnTo>
                <a:lnTo>
                  <a:pt x="3957" y="3388"/>
                </a:lnTo>
                <a:lnTo>
                  <a:pt x="3966" y="3393"/>
                </a:lnTo>
                <a:lnTo>
                  <a:pt x="3970" y="3388"/>
                </a:lnTo>
                <a:lnTo>
                  <a:pt x="3972" y="3384"/>
                </a:lnTo>
                <a:lnTo>
                  <a:pt x="3977" y="3379"/>
                </a:lnTo>
                <a:lnTo>
                  <a:pt x="3984" y="3375"/>
                </a:lnTo>
                <a:lnTo>
                  <a:pt x="3994" y="3381"/>
                </a:lnTo>
                <a:lnTo>
                  <a:pt x="3998" y="3379"/>
                </a:lnTo>
                <a:lnTo>
                  <a:pt x="4000" y="3375"/>
                </a:lnTo>
                <a:lnTo>
                  <a:pt x="4000" y="3356"/>
                </a:lnTo>
                <a:lnTo>
                  <a:pt x="4005" y="3347"/>
                </a:lnTo>
                <a:lnTo>
                  <a:pt x="4013" y="3361"/>
                </a:lnTo>
                <a:lnTo>
                  <a:pt x="4024" y="3359"/>
                </a:lnTo>
                <a:lnTo>
                  <a:pt x="4028" y="3353"/>
                </a:lnTo>
                <a:lnTo>
                  <a:pt x="4032" y="3351"/>
                </a:lnTo>
                <a:lnTo>
                  <a:pt x="4036" y="3350"/>
                </a:lnTo>
                <a:lnTo>
                  <a:pt x="4042" y="3348"/>
                </a:lnTo>
                <a:lnTo>
                  <a:pt x="4043" y="3348"/>
                </a:lnTo>
                <a:lnTo>
                  <a:pt x="4042" y="3346"/>
                </a:lnTo>
                <a:lnTo>
                  <a:pt x="4043" y="3343"/>
                </a:lnTo>
                <a:lnTo>
                  <a:pt x="4046" y="3343"/>
                </a:lnTo>
                <a:lnTo>
                  <a:pt x="4048" y="3345"/>
                </a:lnTo>
                <a:lnTo>
                  <a:pt x="4049" y="3345"/>
                </a:lnTo>
                <a:lnTo>
                  <a:pt x="4050" y="3337"/>
                </a:lnTo>
                <a:lnTo>
                  <a:pt x="4050" y="3331"/>
                </a:lnTo>
                <a:lnTo>
                  <a:pt x="4046" y="3325"/>
                </a:lnTo>
                <a:lnTo>
                  <a:pt x="4042" y="3305"/>
                </a:lnTo>
                <a:lnTo>
                  <a:pt x="4033" y="3294"/>
                </a:lnTo>
                <a:lnTo>
                  <a:pt x="4030" y="3290"/>
                </a:lnTo>
                <a:lnTo>
                  <a:pt x="4027" y="3284"/>
                </a:lnTo>
                <a:lnTo>
                  <a:pt x="4018" y="3276"/>
                </a:lnTo>
                <a:lnTo>
                  <a:pt x="4016" y="3273"/>
                </a:lnTo>
                <a:lnTo>
                  <a:pt x="4015" y="3271"/>
                </a:lnTo>
                <a:lnTo>
                  <a:pt x="4025" y="3268"/>
                </a:lnTo>
                <a:lnTo>
                  <a:pt x="4026" y="3262"/>
                </a:lnTo>
                <a:lnTo>
                  <a:pt x="4023" y="3255"/>
                </a:lnTo>
                <a:lnTo>
                  <a:pt x="4029" y="3250"/>
                </a:lnTo>
                <a:lnTo>
                  <a:pt x="4039" y="3248"/>
                </a:lnTo>
                <a:lnTo>
                  <a:pt x="4038" y="3253"/>
                </a:lnTo>
                <a:lnTo>
                  <a:pt x="4038" y="3259"/>
                </a:lnTo>
                <a:lnTo>
                  <a:pt x="4040" y="3265"/>
                </a:lnTo>
                <a:lnTo>
                  <a:pt x="4044" y="3276"/>
                </a:lnTo>
                <a:lnTo>
                  <a:pt x="4049" y="3282"/>
                </a:lnTo>
                <a:lnTo>
                  <a:pt x="4059" y="3290"/>
                </a:lnTo>
                <a:lnTo>
                  <a:pt x="4068" y="3303"/>
                </a:lnTo>
                <a:lnTo>
                  <a:pt x="4078" y="3311"/>
                </a:lnTo>
                <a:lnTo>
                  <a:pt x="4087" y="3313"/>
                </a:lnTo>
                <a:lnTo>
                  <a:pt x="4087" y="3313"/>
                </a:lnTo>
                <a:lnTo>
                  <a:pt x="4089" y="3310"/>
                </a:lnTo>
                <a:lnTo>
                  <a:pt x="4093" y="3309"/>
                </a:lnTo>
                <a:lnTo>
                  <a:pt x="4095" y="3308"/>
                </a:lnTo>
                <a:lnTo>
                  <a:pt x="4102" y="3308"/>
                </a:lnTo>
                <a:lnTo>
                  <a:pt x="4105" y="3309"/>
                </a:lnTo>
                <a:lnTo>
                  <a:pt x="4109" y="3310"/>
                </a:lnTo>
                <a:lnTo>
                  <a:pt x="4115" y="3305"/>
                </a:lnTo>
                <a:lnTo>
                  <a:pt x="4124" y="3306"/>
                </a:lnTo>
                <a:lnTo>
                  <a:pt x="4132" y="3312"/>
                </a:lnTo>
                <a:lnTo>
                  <a:pt x="4137" y="3311"/>
                </a:lnTo>
                <a:lnTo>
                  <a:pt x="4134" y="3302"/>
                </a:lnTo>
                <a:lnTo>
                  <a:pt x="4136" y="3298"/>
                </a:lnTo>
                <a:lnTo>
                  <a:pt x="4137" y="3293"/>
                </a:lnTo>
                <a:lnTo>
                  <a:pt x="4142" y="3287"/>
                </a:lnTo>
                <a:lnTo>
                  <a:pt x="4148" y="3289"/>
                </a:lnTo>
                <a:lnTo>
                  <a:pt x="4153" y="3301"/>
                </a:lnTo>
                <a:lnTo>
                  <a:pt x="4163" y="3302"/>
                </a:lnTo>
                <a:lnTo>
                  <a:pt x="4166" y="3300"/>
                </a:lnTo>
                <a:lnTo>
                  <a:pt x="4167" y="3295"/>
                </a:lnTo>
                <a:lnTo>
                  <a:pt x="4176" y="3292"/>
                </a:lnTo>
                <a:lnTo>
                  <a:pt x="4182" y="3285"/>
                </a:lnTo>
                <a:lnTo>
                  <a:pt x="4191" y="3281"/>
                </a:lnTo>
                <a:lnTo>
                  <a:pt x="4201" y="3285"/>
                </a:lnTo>
                <a:lnTo>
                  <a:pt x="4211" y="3291"/>
                </a:lnTo>
                <a:lnTo>
                  <a:pt x="4221" y="3291"/>
                </a:lnTo>
                <a:lnTo>
                  <a:pt x="4224" y="3286"/>
                </a:lnTo>
                <a:lnTo>
                  <a:pt x="4225" y="3280"/>
                </a:lnTo>
                <a:lnTo>
                  <a:pt x="4232" y="3277"/>
                </a:lnTo>
                <a:lnTo>
                  <a:pt x="4243" y="3280"/>
                </a:lnTo>
                <a:lnTo>
                  <a:pt x="4252" y="3282"/>
                </a:lnTo>
                <a:lnTo>
                  <a:pt x="4270" y="3274"/>
                </a:lnTo>
                <a:lnTo>
                  <a:pt x="4279" y="3273"/>
                </a:lnTo>
                <a:lnTo>
                  <a:pt x="4284" y="3270"/>
                </a:lnTo>
                <a:lnTo>
                  <a:pt x="4285" y="3267"/>
                </a:lnTo>
                <a:lnTo>
                  <a:pt x="4287" y="3263"/>
                </a:lnTo>
                <a:lnTo>
                  <a:pt x="4296" y="3268"/>
                </a:lnTo>
                <a:lnTo>
                  <a:pt x="4308" y="3267"/>
                </a:lnTo>
                <a:lnTo>
                  <a:pt x="4311" y="3261"/>
                </a:lnTo>
                <a:lnTo>
                  <a:pt x="4310" y="3241"/>
                </a:lnTo>
                <a:lnTo>
                  <a:pt x="4313" y="3237"/>
                </a:lnTo>
                <a:lnTo>
                  <a:pt x="4321" y="3236"/>
                </a:lnTo>
                <a:lnTo>
                  <a:pt x="4323" y="3231"/>
                </a:lnTo>
                <a:lnTo>
                  <a:pt x="4320" y="3225"/>
                </a:lnTo>
                <a:lnTo>
                  <a:pt x="4315" y="3223"/>
                </a:lnTo>
                <a:lnTo>
                  <a:pt x="4322" y="3222"/>
                </a:lnTo>
                <a:lnTo>
                  <a:pt x="4326" y="3220"/>
                </a:lnTo>
                <a:lnTo>
                  <a:pt x="4334" y="3212"/>
                </a:lnTo>
                <a:lnTo>
                  <a:pt x="4335" y="3191"/>
                </a:lnTo>
                <a:lnTo>
                  <a:pt x="4347" y="3194"/>
                </a:lnTo>
                <a:lnTo>
                  <a:pt x="4352" y="3199"/>
                </a:lnTo>
                <a:lnTo>
                  <a:pt x="4358" y="3196"/>
                </a:lnTo>
                <a:lnTo>
                  <a:pt x="4365" y="3191"/>
                </a:lnTo>
                <a:lnTo>
                  <a:pt x="4370" y="3184"/>
                </a:lnTo>
                <a:lnTo>
                  <a:pt x="4373" y="3185"/>
                </a:lnTo>
                <a:lnTo>
                  <a:pt x="4376" y="3192"/>
                </a:lnTo>
                <a:lnTo>
                  <a:pt x="4379" y="3198"/>
                </a:lnTo>
                <a:lnTo>
                  <a:pt x="4383" y="3194"/>
                </a:lnTo>
                <a:lnTo>
                  <a:pt x="4385" y="3182"/>
                </a:lnTo>
                <a:lnTo>
                  <a:pt x="4384" y="3178"/>
                </a:lnTo>
                <a:lnTo>
                  <a:pt x="4381" y="3176"/>
                </a:lnTo>
                <a:lnTo>
                  <a:pt x="4383" y="3171"/>
                </a:lnTo>
                <a:lnTo>
                  <a:pt x="4393" y="3169"/>
                </a:lnTo>
                <a:lnTo>
                  <a:pt x="4398" y="3171"/>
                </a:lnTo>
                <a:lnTo>
                  <a:pt x="4400" y="3159"/>
                </a:lnTo>
                <a:lnTo>
                  <a:pt x="4405" y="3151"/>
                </a:lnTo>
                <a:lnTo>
                  <a:pt x="4414" y="3151"/>
                </a:lnTo>
                <a:lnTo>
                  <a:pt x="4418" y="3141"/>
                </a:lnTo>
                <a:lnTo>
                  <a:pt x="4429" y="3126"/>
                </a:lnTo>
                <a:lnTo>
                  <a:pt x="4427" y="3118"/>
                </a:lnTo>
                <a:lnTo>
                  <a:pt x="4424" y="3112"/>
                </a:lnTo>
                <a:lnTo>
                  <a:pt x="4410" y="3110"/>
                </a:lnTo>
                <a:lnTo>
                  <a:pt x="4406" y="3106"/>
                </a:lnTo>
                <a:lnTo>
                  <a:pt x="4405" y="3102"/>
                </a:lnTo>
                <a:lnTo>
                  <a:pt x="4410" y="3101"/>
                </a:lnTo>
                <a:lnTo>
                  <a:pt x="4414" y="3102"/>
                </a:lnTo>
                <a:lnTo>
                  <a:pt x="4420" y="3101"/>
                </a:lnTo>
                <a:lnTo>
                  <a:pt x="4419" y="3093"/>
                </a:lnTo>
                <a:lnTo>
                  <a:pt x="4424" y="3086"/>
                </a:lnTo>
                <a:lnTo>
                  <a:pt x="4434" y="3086"/>
                </a:lnTo>
                <a:lnTo>
                  <a:pt x="4446" y="3092"/>
                </a:lnTo>
                <a:lnTo>
                  <a:pt x="4456" y="3089"/>
                </a:lnTo>
                <a:lnTo>
                  <a:pt x="4470" y="3091"/>
                </a:lnTo>
                <a:lnTo>
                  <a:pt x="4478" y="3086"/>
                </a:lnTo>
                <a:lnTo>
                  <a:pt x="4481" y="3072"/>
                </a:lnTo>
                <a:lnTo>
                  <a:pt x="4477" y="3068"/>
                </a:lnTo>
                <a:lnTo>
                  <a:pt x="4472" y="3065"/>
                </a:lnTo>
                <a:lnTo>
                  <a:pt x="4471" y="3063"/>
                </a:lnTo>
                <a:lnTo>
                  <a:pt x="4477" y="3061"/>
                </a:lnTo>
                <a:lnTo>
                  <a:pt x="4487" y="3054"/>
                </a:lnTo>
                <a:lnTo>
                  <a:pt x="4494" y="3053"/>
                </a:lnTo>
                <a:lnTo>
                  <a:pt x="4497" y="3044"/>
                </a:lnTo>
                <a:lnTo>
                  <a:pt x="4490" y="3031"/>
                </a:lnTo>
                <a:lnTo>
                  <a:pt x="4494" y="3023"/>
                </a:lnTo>
                <a:lnTo>
                  <a:pt x="4498" y="3021"/>
                </a:lnTo>
                <a:lnTo>
                  <a:pt x="4518" y="3023"/>
                </a:lnTo>
                <a:lnTo>
                  <a:pt x="4522" y="3020"/>
                </a:lnTo>
                <a:lnTo>
                  <a:pt x="4517" y="3012"/>
                </a:lnTo>
                <a:lnTo>
                  <a:pt x="4509" y="3007"/>
                </a:lnTo>
                <a:lnTo>
                  <a:pt x="4505" y="3001"/>
                </a:lnTo>
                <a:lnTo>
                  <a:pt x="4507" y="2996"/>
                </a:lnTo>
                <a:lnTo>
                  <a:pt x="4515" y="2994"/>
                </a:lnTo>
                <a:lnTo>
                  <a:pt x="4524" y="2996"/>
                </a:lnTo>
                <a:lnTo>
                  <a:pt x="4530" y="2995"/>
                </a:lnTo>
                <a:lnTo>
                  <a:pt x="4539" y="3001"/>
                </a:lnTo>
                <a:lnTo>
                  <a:pt x="4548" y="3006"/>
                </a:lnTo>
                <a:lnTo>
                  <a:pt x="4550" y="3003"/>
                </a:lnTo>
                <a:lnTo>
                  <a:pt x="4549" y="2997"/>
                </a:lnTo>
                <a:lnTo>
                  <a:pt x="4538" y="2981"/>
                </a:lnTo>
                <a:lnTo>
                  <a:pt x="4537" y="2969"/>
                </a:lnTo>
                <a:lnTo>
                  <a:pt x="4540" y="2956"/>
                </a:lnTo>
                <a:lnTo>
                  <a:pt x="4540" y="2946"/>
                </a:lnTo>
                <a:lnTo>
                  <a:pt x="4536" y="2937"/>
                </a:lnTo>
                <a:lnTo>
                  <a:pt x="4525" y="2936"/>
                </a:lnTo>
                <a:lnTo>
                  <a:pt x="4518" y="2942"/>
                </a:lnTo>
                <a:lnTo>
                  <a:pt x="4510" y="2943"/>
                </a:lnTo>
                <a:lnTo>
                  <a:pt x="4503" y="2940"/>
                </a:lnTo>
                <a:lnTo>
                  <a:pt x="4488" y="2924"/>
                </a:lnTo>
                <a:lnTo>
                  <a:pt x="4497" y="2926"/>
                </a:lnTo>
                <a:lnTo>
                  <a:pt x="4505" y="2931"/>
                </a:lnTo>
                <a:lnTo>
                  <a:pt x="4511" y="2931"/>
                </a:lnTo>
                <a:lnTo>
                  <a:pt x="4519" y="2931"/>
                </a:lnTo>
                <a:lnTo>
                  <a:pt x="4528" y="2924"/>
                </a:lnTo>
                <a:lnTo>
                  <a:pt x="4537" y="2911"/>
                </a:lnTo>
                <a:lnTo>
                  <a:pt x="4545" y="2904"/>
                </a:lnTo>
                <a:lnTo>
                  <a:pt x="4552" y="2901"/>
                </a:lnTo>
                <a:lnTo>
                  <a:pt x="4550" y="2897"/>
                </a:lnTo>
                <a:lnTo>
                  <a:pt x="4546" y="2892"/>
                </a:lnTo>
                <a:lnTo>
                  <a:pt x="4544" y="2888"/>
                </a:lnTo>
                <a:lnTo>
                  <a:pt x="4538" y="2878"/>
                </a:lnTo>
                <a:lnTo>
                  <a:pt x="4531" y="2871"/>
                </a:lnTo>
                <a:lnTo>
                  <a:pt x="4521" y="2870"/>
                </a:lnTo>
                <a:lnTo>
                  <a:pt x="4519" y="2864"/>
                </a:lnTo>
                <a:lnTo>
                  <a:pt x="4514" y="2858"/>
                </a:lnTo>
                <a:lnTo>
                  <a:pt x="4513" y="2852"/>
                </a:lnTo>
                <a:lnTo>
                  <a:pt x="4520" y="2856"/>
                </a:lnTo>
                <a:lnTo>
                  <a:pt x="4526" y="2859"/>
                </a:lnTo>
                <a:lnTo>
                  <a:pt x="4530" y="2854"/>
                </a:lnTo>
                <a:lnTo>
                  <a:pt x="4531" y="2848"/>
                </a:lnTo>
                <a:lnTo>
                  <a:pt x="4534" y="2846"/>
                </a:lnTo>
                <a:lnTo>
                  <a:pt x="4534" y="2851"/>
                </a:lnTo>
                <a:lnTo>
                  <a:pt x="4536" y="2858"/>
                </a:lnTo>
                <a:lnTo>
                  <a:pt x="4539" y="2863"/>
                </a:lnTo>
                <a:lnTo>
                  <a:pt x="4543" y="2863"/>
                </a:lnTo>
                <a:lnTo>
                  <a:pt x="4545" y="2871"/>
                </a:lnTo>
                <a:lnTo>
                  <a:pt x="4553" y="2874"/>
                </a:lnTo>
                <a:lnTo>
                  <a:pt x="4559" y="2869"/>
                </a:lnTo>
                <a:lnTo>
                  <a:pt x="4562" y="2865"/>
                </a:lnTo>
                <a:lnTo>
                  <a:pt x="4560" y="2853"/>
                </a:lnTo>
                <a:lnTo>
                  <a:pt x="4561" y="2842"/>
                </a:lnTo>
                <a:lnTo>
                  <a:pt x="4569" y="2818"/>
                </a:lnTo>
                <a:lnTo>
                  <a:pt x="4577" y="2812"/>
                </a:lnTo>
                <a:lnTo>
                  <a:pt x="4582" y="2801"/>
                </a:lnTo>
                <a:lnTo>
                  <a:pt x="4587" y="2795"/>
                </a:lnTo>
                <a:lnTo>
                  <a:pt x="4590" y="2785"/>
                </a:lnTo>
                <a:lnTo>
                  <a:pt x="4591" y="2777"/>
                </a:lnTo>
                <a:lnTo>
                  <a:pt x="4584" y="2767"/>
                </a:lnTo>
                <a:lnTo>
                  <a:pt x="4590" y="2760"/>
                </a:lnTo>
                <a:lnTo>
                  <a:pt x="4588" y="2755"/>
                </a:lnTo>
                <a:lnTo>
                  <a:pt x="4589" y="2748"/>
                </a:lnTo>
                <a:lnTo>
                  <a:pt x="4598" y="2732"/>
                </a:lnTo>
                <a:lnTo>
                  <a:pt x="4597" y="2728"/>
                </a:lnTo>
                <a:lnTo>
                  <a:pt x="4589" y="2723"/>
                </a:lnTo>
                <a:lnTo>
                  <a:pt x="4587" y="2720"/>
                </a:lnTo>
                <a:lnTo>
                  <a:pt x="4593" y="2719"/>
                </a:lnTo>
                <a:lnTo>
                  <a:pt x="4600" y="2720"/>
                </a:lnTo>
                <a:lnTo>
                  <a:pt x="4606" y="2717"/>
                </a:lnTo>
                <a:lnTo>
                  <a:pt x="4610" y="2704"/>
                </a:lnTo>
                <a:lnTo>
                  <a:pt x="4612" y="2690"/>
                </a:lnTo>
                <a:lnTo>
                  <a:pt x="4615" y="2686"/>
                </a:lnTo>
                <a:lnTo>
                  <a:pt x="4621" y="2684"/>
                </a:lnTo>
                <a:lnTo>
                  <a:pt x="4630" y="2697"/>
                </a:lnTo>
                <a:lnTo>
                  <a:pt x="4637" y="2696"/>
                </a:lnTo>
                <a:lnTo>
                  <a:pt x="4648" y="2686"/>
                </a:lnTo>
                <a:lnTo>
                  <a:pt x="4658" y="2690"/>
                </a:lnTo>
                <a:lnTo>
                  <a:pt x="4655" y="2682"/>
                </a:lnTo>
                <a:lnTo>
                  <a:pt x="4645" y="2664"/>
                </a:lnTo>
                <a:lnTo>
                  <a:pt x="4636" y="2652"/>
                </a:lnTo>
                <a:lnTo>
                  <a:pt x="4638" y="2644"/>
                </a:lnTo>
                <a:lnTo>
                  <a:pt x="4644" y="2642"/>
                </a:lnTo>
                <a:lnTo>
                  <a:pt x="4646" y="2638"/>
                </a:lnTo>
                <a:lnTo>
                  <a:pt x="4647" y="2629"/>
                </a:lnTo>
                <a:lnTo>
                  <a:pt x="4633" y="2621"/>
                </a:lnTo>
                <a:lnTo>
                  <a:pt x="4643" y="2622"/>
                </a:lnTo>
                <a:lnTo>
                  <a:pt x="4645" y="2618"/>
                </a:lnTo>
                <a:lnTo>
                  <a:pt x="4642" y="2612"/>
                </a:lnTo>
                <a:lnTo>
                  <a:pt x="4626" y="2601"/>
                </a:lnTo>
                <a:lnTo>
                  <a:pt x="4619" y="2599"/>
                </a:lnTo>
                <a:lnTo>
                  <a:pt x="4621" y="2593"/>
                </a:lnTo>
                <a:lnTo>
                  <a:pt x="4624" y="2588"/>
                </a:lnTo>
                <a:lnTo>
                  <a:pt x="4635" y="2588"/>
                </a:lnTo>
                <a:lnTo>
                  <a:pt x="4640" y="2585"/>
                </a:lnTo>
                <a:lnTo>
                  <a:pt x="4647" y="2589"/>
                </a:lnTo>
                <a:lnTo>
                  <a:pt x="4656" y="2600"/>
                </a:lnTo>
                <a:lnTo>
                  <a:pt x="4661" y="2599"/>
                </a:lnTo>
                <a:lnTo>
                  <a:pt x="4655" y="2560"/>
                </a:lnTo>
                <a:lnTo>
                  <a:pt x="4649" y="2548"/>
                </a:lnTo>
                <a:lnTo>
                  <a:pt x="4644" y="2546"/>
                </a:lnTo>
                <a:lnTo>
                  <a:pt x="4638" y="2548"/>
                </a:lnTo>
                <a:lnTo>
                  <a:pt x="4629" y="2558"/>
                </a:lnTo>
                <a:lnTo>
                  <a:pt x="4614" y="2561"/>
                </a:lnTo>
                <a:lnTo>
                  <a:pt x="4618" y="2555"/>
                </a:lnTo>
                <a:lnTo>
                  <a:pt x="4626" y="2550"/>
                </a:lnTo>
                <a:lnTo>
                  <a:pt x="4641" y="2529"/>
                </a:lnTo>
                <a:lnTo>
                  <a:pt x="4654" y="2520"/>
                </a:lnTo>
                <a:lnTo>
                  <a:pt x="4647" y="2518"/>
                </a:lnTo>
                <a:lnTo>
                  <a:pt x="4640" y="2517"/>
                </a:lnTo>
                <a:lnTo>
                  <a:pt x="4627" y="2511"/>
                </a:lnTo>
                <a:lnTo>
                  <a:pt x="4614" y="2508"/>
                </a:lnTo>
                <a:lnTo>
                  <a:pt x="4582" y="2481"/>
                </a:lnTo>
                <a:lnTo>
                  <a:pt x="4572" y="2475"/>
                </a:lnTo>
                <a:lnTo>
                  <a:pt x="4564" y="2473"/>
                </a:lnTo>
                <a:lnTo>
                  <a:pt x="4555" y="2473"/>
                </a:lnTo>
                <a:lnTo>
                  <a:pt x="4537" y="2488"/>
                </a:lnTo>
                <a:lnTo>
                  <a:pt x="4512" y="2491"/>
                </a:lnTo>
                <a:lnTo>
                  <a:pt x="4494" y="2473"/>
                </a:lnTo>
                <a:lnTo>
                  <a:pt x="4483" y="2479"/>
                </a:lnTo>
                <a:lnTo>
                  <a:pt x="4474" y="2477"/>
                </a:lnTo>
                <a:lnTo>
                  <a:pt x="4472" y="2478"/>
                </a:lnTo>
                <a:lnTo>
                  <a:pt x="4469" y="2479"/>
                </a:lnTo>
                <a:lnTo>
                  <a:pt x="4472" y="2475"/>
                </a:lnTo>
                <a:lnTo>
                  <a:pt x="4488" y="2464"/>
                </a:lnTo>
                <a:lnTo>
                  <a:pt x="4504" y="2463"/>
                </a:lnTo>
                <a:lnTo>
                  <a:pt x="4522" y="2467"/>
                </a:lnTo>
                <a:lnTo>
                  <a:pt x="4529" y="2463"/>
                </a:lnTo>
                <a:lnTo>
                  <a:pt x="4530" y="2455"/>
                </a:lnTo>
                <a:lnTo>
                  <a:pt x="4533" y="2446"/>
                </a:lnTo>
                <a:lnTo>
                  <a:pt x="4556" y="2431"/>
                </a:lnTo>
                <a:lnTo>
                  <a:pt x="4563" y="2420"/>
                </a:lnTo>
                <a:lnTo>
                  <a:pt x="4571" y="2415"/>
                </a:lnTo>
                <a:lnTo>
                  <a:pt x="4584" y="2412"/>
                </a:lnTo>
                <a:lnTo>
                  <a:pt x="4592" y="2412"/>
                </a:lnTo>
                <a:lnTo>
                  <a:pt x="4600" y="2407"/>
                </a:lnTo>
                <a:lnTo>
                  <a:pt x="4591" y="2391"/>
                </a:lnTo>
                <a:lnTo>
                  <a:pt x="4583" y="2381"/>
                </a:lnTo>
                <a:lnTo>
                  <a:pt x="4567" y="2364"/>
                </a:lnTo>
                <a:lnTo>
                  <a:pt x="4533" y="2346"/>
                </a:lnTo>
                <a:lnTo>
                  <a:pt x="4514" y="2330"/>
                </a:lnTo>
                <a:lnTo>
                  <a:pt x="4498" y="2320"/>
                </a:lnTo>
                <a:lnTo>
                  <a:pt x="4486" y="2317"/>
                </a:lnTo>
                <a:lnTo>
                  <a:pt x="4470" y="2310"/>
                </a:lnTo>
                <a:lnTo>
                  <a:pt x="4463" y="2299"/>
                </a:lnTo>
                <a:lnTo>
                  <a:pt x="4458" y="2292"/>
                </a:lnTo>
                <a:lnTo>
                  <a:pt x="4436" y="2289"/>
                </a:lnTo>
                <a:lnTo>
                  <a:pt x="4425" y="2296"/>
                </a:lnTo>
                <a:lnTo>
                  <a:pt x="4412" y="2301"/>
                </a:lnTo>
                <a:lnTo>
                  <a:pt x="4397" y="2297"/>
                </a:lnTo>
                <a:lnTo>
                  <a:pt x="4400" y="2295"/>
                </a:lnTo>
                <a:lnTo>
                  <a:pt x="4402" y="2293"/>
                </a:lnTo>
                <a:lnTo>
                  <a:pt x="4410" y="2294"/>
                </a:lnTo>
                <a:lnTo>
                  <a:pt x="4435" y="2279"/>
                </a:lnTo>
                <a:lnTo>
                  <a:pt x="4449" y="2282"/>
                </a:lnTo>
                <a:lnTo>
                  <a:pt x="4463" y="2287"/>
                </a:lnTo>
                <a:lnTo>
                  <a:pt x="4485" y="2305"/>
                </a:lnTo>
                <a:lnTo>
                  <a:pt x="4501" y="2307"/>
                </a:lnTo>
                <a:lnTo>
                  <a:pt x="4512" y="2305"/>
                </a:lnTo>
                <a:lnTo>
                  <a:pt x="4519" y="2306"/>
                </a:lnTo>
                <a:lnTo>
                  <a:pt x="4555" y="2321"/>
                </a:lnTo>
                <a:lnTo>
                  <a:pt x="4563" y="2323"/>
                </a:lnTo>
                <a:lnTo>
                  <a:pt x="4572" y="2322"/>
                </a:lnTo>
                <a:lnTo>
                  <a:pt x="4567" y="2310"/>
                </a:lnTo>
                <a:lnTo>
                  <a:pt x="4562" y="2301"/>
                </a:lnTo>
                <a:lnTo>
                  <a:pt x="4552" y="2291"/>
                </a:lnTo>
                <a:lnTo>
                  <a:pt x="4543" y="2285"/>
                </a:lnTo>
                <a:lnTo>
                  <a:pt x="4524" y="2278"/>
                </a:lnTo>
                <a:lnTo>
                  <a:pt x="4518" y="2274"/>
                </a:lnTo>
                <a:lnTo>
                  <a:pt x="4512" y="2269"/>
                </a:lnTo>
                <a:lnTo>
                  <a:pt x="4506" y="2250"/>
                </a:lnTo>
                <a:lnTo>
                  <a:pt x="4498" y="2244"/>
                </a:lnTo>
                <a:lnTo>
                  <a:pt x="4493" y="2241"/>
                </a:lnTo>
                <a:lnTo>
                  <a:pt x="4462" y="2229"/>
                </a:lnTo>
                <a:lnTo>
                  <a:pt x="4446" y="2219"/>
                </a:lnTo>
                <a:lnTo>
                  <a:pt x="4441" y="2208"/>
                </a:lnTo>
                <a:lnTo>
                  <a:pt x="4443" y="2200"/>
                </a:lnTo>
                <a:lnTo>
                  <a:pt x="4434" y="2182"/>
                </a:lnTo>
                <a:lnTo>
                  <a:pt x="4413" y="2157"/>
                </a:lnTo>
                <a:lnTo>
                  <a:pt x="4393" y="2130"/>
                </a:lnTo>
                <a:lnTo>
                  <a:pt x="4378" y="2114"/>
                </a:lnTo>
                <a:lnTo>
                  <a:pt x="4375" y="2106"/>
                </a:lnTo>
                <a:lnTo>
                  <a:pt x="4362" y="2089"/>
                </a:lnTo>
                <a:lnTo>
                  <a:pt x="4341" y="2056"/>
                </a:lnTo>
                <a:lnTo>
                  <a:pt x="4331" y="2045"/>
                </a:lnTo>
                <a:lnTo>
                  <a:pt x="4324" y="2040"/>
                </a:lnTo>
                <a:lnTo>
                  <a:pt x="4298" y="2026"/>
                </a:lnTo>
                <a:lnTo>
                  <a:pt x="4278" y="2021"/>
                </a:lnTo>
                <a:lnTo>
                  <a:pt x="4258" y="2012"/>
                </a:lnTo>
                <a:lnTo>
                  <a:pt x="4239" y="1997"/>
                </a:lnTo>
                <a:lnTo>
                  <a:pt x="4231" y="1993"/>
                </a:lnTo>
                <a:lnTo>
                  <a:pt x="4217" y="1993"/>
                </a:lnTo>
                <a:lnTo>
                  <a:pt x="4210" y="1982"/>
                </a:lnTo>
                <a:lnTo>
                  <a:pt x="4209" y="1965"/>
                </a:lnTo>
                <a:lnTo>
                  <a:pt x="4217" y="1954"/>
                </a:lnTo>
                <a:lnTo>
                  <a:pt x="4216" y="1933"/>
                </a:lnTo>
                <a:lnTo>
                  <a:pt x="4222" y="1926"/>
                </a:lnTo>
                <a:lnTo>
                  <a:pt x="4225" y="1914"/>
                </a:lnTo>
                <a:lnTo>
                  <a:pt x="4230" y="1901"/>
                </a:lnTo>
                <a:lnTo>
                  <a:pt x="4237" y="1898"/>
                </a:lnTo>
                <a:lnTo>
                  <a:pt x="4241" y="1895"/>
                </a:lnTo>
                <a:lnTo>
                  <a:pt x="4243" y="1890"/>
                </a:lnTo>
                <a:lnTo>
                  <a:pt x="4247" y="1885"/>
                </a:lnTo>
                <a:lnTo>
                  <a:pt x="4249" y="1878"/>
                </a:lnTo>
                <a:lnTo>
                  <a:pt x="4249" y="1872"/>
                </a:lnTo>
                <a:lnTo>
                  <a:pt x="4261" y="1864"/>
                </a:lnTo>
                <a:lnTo>
                  <a:pt x="4264" y="1858"/>
                </a:lnTo>
                <a:lnTo>
                  <a:pt x="4262" y="1856"/>
                </a:lnTo>
                <a:lnTo>
                  <a:pt x="4254" y="1855"/>
                </a:lnTo>
                <a:lnTo>
                  <a:pt x="4242" y="1843"/>
                </a:lnTo>
                <a:lnTo>
                  <a:pt x="4243" y="1839"/>
                </a:lnTo>
                <a:lnTo>
                  <a:pt x="4246" y="1834"/>
                </a:lnTo>
                <a:lnTo>
                  <a:pt x="4253" y="1831"/>
                </a:lnTo>
                <a:lnTo>
                  <a:pt x="4258" y="1831"/>
                </a:lnTo>
                <a:lnTo>
                  <a:pt x="4261" y="1835"/>
                </a:lnTo>
                <a:lnTo>
                  <a:pt x="4263" y="1844"/>
                </a:lnTo>
                <a:lnTo>
                  <a:pt x="4266" y="1848"/>
                </a:lnTo>
                <a:lnTo>
                  <a:pt x="4271" y="1851"/>
                </a:lnTo>
                <a:lnTo>
                  <a:pt x="4281" y="1844"/>
                </a:lnTo>
                <a:lnTo>
                  <a:pt x="4291" y="1842"/>
                </a:lnTo>
                <a:lnTo>
                  <a:pt x="4293" y="1837"/>
                </a:lnTo>
                <a:lnTo>
                  <a:pt x="4286" y="1819"/>
                </a:lnTo>
                <a:lnTo>
                  <a:pt x="4285" y="1811"/>
                </a:lnTo>
                <a:lnTo>
                  <a:pt x="4289" y="1806"/>
                </a:lnTo>
                <a:lnTo>
                  <a:pt x="4297" y="1809"/>
                </a:lnTo>
                <a:lnTo>
                  <a:pt x="4300" y="1807"/>
                </a:lnTo>
                <a:lnTo>
                  <a:pt x="4299" y="1803"/>
                </a:lnTo>
                <a:lnTo>
                  <a:pt x="4295" y="1797"/>
                </a:lnTo>
                <a:lnTo>
                  <a:pt x="4285" y="1790"/>
                </a:lnTo>
                <a:lnTo>
                  <a:pt x="4285" y="1787"/>
                </a:lnTo>
                <a:lnTo>
                  <a:pt x="4291" y="1787"/>
                </a:lnTo>
                <a:lnTo>
                  <a:pt x="4302" y="1791"/>
                </a:lnTo>
                <a:lnTo>
                  <a:pt x="4307" y="1789"/>
                </a:lnTo>
                <a:lnTo>
                  <a:pt x="4313" y="1784"/>
                </a:lnTo>
                <a:lnTo>
                  <a:pt x="4334" y="1776"/>
                </a:lnTo>
                <a:lnTo>
                  <a:pt x="4352" y="1765"/>
                </a:lnTo>
                <a:lnTo>
                  <a:pt x="4371" y="1751"/>
                </a:lnTo>
                <a:lnTo>
                  <a:pt x="4381" y="1749"/>
                </a:lnTo>
                <a:lnTo>
                  <a:pt x="4391" y="1751"/>
                </a:lnTo>
                <a:lnTo>
                  <a:pt x="4396" y="1754"/>
                </a:lnTo>
                <a:lnTo>
                  <a:pt x="4400" y="1759"/>
                </a:lnTo>
                <a:lnTo>
                  <a:pt x="4403" y="1762"/>
                </a:lnTo>
                <a:lnTo>
                  <a:pt x="4406" y="1765"/>
                </a:lnTo>
                <a:lnTo>
                  <a:pt x="4412" y="1765"/>
                </a:lnTo>
                <a:lnTo>
                  <a:pt x="4419" y="1755"/>
                </a:lnTo>
                <a:lnTo>
                  <a:pt x="4423" y="1752"/>
                </a:lnTo>
                <a:lnTo>
                  <a:pt x="4421" y="1746"/>
                </a:lnTo>
                <a:lnTo>
                  <a:pt x="4417" y="1744"/>
                </a:lnTo>
                <a:lnTo>
                  <a:pt x="4412" y="1739"/>
                </a:lnTo>
                <a:lnTo>
                  <a:pt x="4415" y="1731"/>
                </a:lnTo>
                <a:lnTo>
                  <a:pt x="4419" y="1726"/>
                </a:lnTo>
                <a:lnTo>
                  <a:pt x="4412" y="1712"/>
                </a:lnTo>
                <a:lnTo>
                  <a:pt x="4416" y="1702"/>
                </a:lnTo>
                <a:lnTo>
                  <a:pt x="4410" y="1700"/>
                </a:lnTo>
                <a:lnTo>
                  <a:pt x="4401" y="1702"/>
                </a:lnTo>
                <a:lnTo>
                  <a:pt x="4387" y="1702"/>
                </a:lnTo>
                <a:lnTo>
                  <a:pt x="4370" y="1697"/>
                </a:lnTo>
                <a:lnTo>
                  <a:pt x="4362" y="1689"/>
                </a:lnTo>
                <a:lnTo>
                  <a:pt x="4356" y="1689"/>
                </a:lnTo>
                <a:lnTo>
                  <a:pt x="4354" y="1692"/>
                </a:lnTo>
                <a:lnTo>
                  <a:pt x="4352" y="1698"/>
                </a:lnTo>
                <a:lnTo>
                  <a:pt x="4338" y="1696"/>
                </a:lnTo>
                <a:lnTo>
                  <a:pt x="4323" y="1696"/>
                </a:lnTo>
                <a:lnTo>
                  <a:pt x="4308" y="1690"/>
                </a:lnTo>
                <a:lnTo>
                  <a:pt x="4295" y="1683"/>
                </a:lnTo>
                <a:lnTo>
                  <a:pt x="4278" y="1680"/>
                </a:lnTo>
                <a:lnTo>
                  <a:pt x="4258" y="1666"/>
                </a:lnTo>
                <a:lnTo>
                  <a:pt x="4227" y="1655"/>
                </a:lnTo>
                <a:lnTo>
                  <a:pt x="4198" y="1669"/>
                </a:lnTo>
                <a:lnTo>
                  <a:pt x="4191" y="1670"/>
                </a:lnTo>
                <a:lnTo>
                  <a:pt x="4190" y="1671"/>
                </a:lnTo>
                <a:lnTo>
                  <a:pt x="4193" y="1674"/>
                </a:lnTo>
                <a:lnTo>
                  <a:pt x="4197" y="1677"/>
                </a:lnTo>
                <a:lnTo>
                  <a:pt x="4189" y="1692"/>
                </a:lnTo>
                <a:lnTo>
                  <a:pt x="4171" y="1708"/>
                </a:lnTo>
                <a:lnTo>
                  <a:pt x="4173" y="1714"/>
                </a:lnTo>
                <a:lnTo>
                  <a:pt x="4175" y="1719"/>
                </a:lnTo>
                <a:lnTo>
                  <a:pt x="4168" y="1729"/>
                </a:lnTo>
                <a:lnTo>
                  <a:pt x="4142" y="1733"/>
                </a:lnTo>
                <a:lnTo>
                  <a:pt x="4128" y="1731"/>
                </a:lnTo>
                <a:lnTo>
                  <a:pt x="4108" y="1724"/>
                </a:lnTo>
                <a:lnTo>
                  <a:pt x="4095" y="1716"/>
                </a:lnTo>
                <a:lnTo>
                  <a:pt x="4089" y="1710"/>
                </a:lnTo>
                <a:lnTo>
                  <a:pt x="4082" y="1692"/>
                </a:lnTo>
                <a:lnTo>
                  <a:pt x="4079" y="1675"/>
                </a:lnTo>
                <a:lnTo>
                  <a:pt x="4082" y="1673"/>
                </a:lnTo>
                <a:lnTo>
                  <a:pt x="4085" y="1669"/>
                </a:lnTo>
                <a:lnTo>
                  <a:pt x="4081" y="1664"/>
                </a:lnTo>
                <a:lnTo>
                  <a:pt x="4077" y="1661"/>
                </a:lnTo>
                <a:lnTo>
                  <a:pt x="4076" y="1657"/>
                </a:lnTo>
                <a:lnTo>
                  <a:pt x="4071" y="1647"/>
                </a:lnTo>
                <a:lnTo>
                  <a:pt x="4057" y="1632"/>
                </a:lnTo>
                <a:lnTo>
                  <a:pt x="4041" y="1623"/>
                </a:lnTo>
                <a:lnTo>
                  <a:pt x="4029" y="1623"/>
                </a:lnTo>
                <a:lnTo>
                  <a:pt x="4019" y="1626"/>
                </a:lnTo>
                <a:lnTo>
                  <a:pt x="3969" y="1617"/>
                </a:lnTo>
                <a:lnTo>
                  <a:pt x="3941" y="1603"/>
                </a:lnTo>
                <a:lnTo>
                  <a:pt x="3926" y="1590"/>
                </a:lnTo>
                <a:lnTo>
                  <a:pt x="3909" y="1568"/>
                </a:lnTo>
                <a:lnTo>
                  <a:pt x="3905" y="1561"/>
                </a:lnTo>
                <a:lnTo>
                  <a:pt x="3904" y="1544"/>
                </a:lnTo>
                <a:lnTo>
                  <a:pt x="3906" y="1512"/>
                </a:lnTo>
                <a:lnTo>
                  <a:pt x="3910" y="1506"/>
                </a:lnTo>
                <a:lnTo>
                  <a:pt x="3924" y="1502"/>
                </a:lnTo>
                <a:lnTo>
                  <a:pt x="3935" y="1506"/>
                </a:lnTo>
                <a:lnTo>
                  <a:pt x="3953" y="1521"/>
                </a:lnTo>
                <a:lnTo>
                  <a:pt x="3967" y="1514"/>
                </a:lnTo>
                <a:lnTo>
                  <a:pt x="3978" y="1508"/>
                </a:lnTo>
                <a:lnTo>
                  <a:pt x="3990" y="1510"/>
                </a:lnTo>
                <a:lnTo>
                  <a:pt x="3996" y="1508"/>
                </a:lnTo>
                <a:lnTo>
                  <a:pt x="4003" y="1509"/>
                </a:lnTo>
                <a:lnTo>
                  <a:pt x="4008" y="1507"/>
                </a:lnTo>
                <a:lnTo>
                  <a:pt x="4012" y="1503"/>
                </a:lnTo>
                <a:lnTo>
                  <a:pt x="4020" y="1483"/>
                </a:lnTo>
                <a:lnTo>
                  <a:pt x="4016" y="1467"/>
                </a:lnTo>
                <a:lnTo>
                  <a:pt x="4016" y="1456"/>
                </a:lnTo>
                <a:lnTo>
                  <a:pt x="4018" y="1446"/>
                </a:lnTo>
                <a:lnTo>
                  <a:pt x="4028" y="1429"/>
                </a:lnTo>
                <a:lnTo>
                  <a:pt x="4048" y="1420"/>
                </a:lnTo>
                <a:lnTo>
                  <a:pt x="4082" y="1406"/>
                </a:lnTo>
                <a:lnTo>
                  <a:pt x="4090" y="1403"/>
                </a:lnTo>
                <a:lnTo>
                  <a:pt x="4098" y="1366"/>
                </a:lnTo>
                <a:lnTo>
                  <a:pt x="4101" y="1359"/>
                </a:lnTo>
                <a:lnTo>
                  <a:pt x="4106" y="1356"/>
                </a:lnTo>
                <a:lnTo>
                  <a:pt x="4110" y="1348"/>
                </a:lnTo>
                <a:lnTo>
                  <a:pt x="4113" y="1338"/>
                </a:lnTo>
                <a:lnTo>
                  <a:pt x="4117" y="1332"/>
                </a:lnTo>
                <a:lnTo>
                  <a:pt x="4151" y="1334"/>
                </a:lnTo>
                <a:lnTo>
                  <a:pt x="4158" y="1338"/>
                </a:lnTo>
                <a:lnTo>
                  <a:pt x="4169" y="1338"/>
                </a:lnTo>
                <a:lnTo>
                  <a:pt x="4171" y="1335"/>
                </a:lnTo>
                <a:lnTo>
                  <a:pt x="4170" y="1325"/>
                </a:lnTo>
                <a:lnTo>
                  <a:pt x="4172" y="1324"/>
                </a:lnTo>
                <a:lnTo>
                  <a:pt x="4180" y="1338"/>
                </a:lnTo>
                <a:lnTo>
                  <a:pt x="4214" y="1355"/>
                </a:lnTo>
                <a:lnTo>
                  <a:pt x="4221" y="1364"/>
                </a:lnTo>
                <a:lnTo>
                  <a:pt x="4233" y="1371"/>
                </a:lnTo>
                <a:lnTo>
                  <a:pt x="4234" y="1375"/>
                </a:lnTo>
                <a:lnTo>
                  <a:pt x="4234" y="1386"/>
                </a:lnTo>
                <a:lnTo>
                  <a:pt x="4234" y="1390"/>
                </a:lnTo>
                <a:lnTo>
                  <a:pt x="4227" y="1413"/>
                </a:lnTo>
                <a:lnTo>
                  <a:pt x="4222" y="1423"/>
                </a:lnTo>
                <a:lnTo>
                  <a:pt x="4221" y="1424"/>
                </a:lnTo>
                <a:lnTo>
                  <a:pt x="4201" y="1437"/>
                </a:lnTo>
                <a:lnTo>
                  <a:pt x="4202" y="1446"/>
                </a:lnTo>
                <a:lnTo>
                  <a:pt x="4209" y="1453"/>
                </a:lnTo>
                <a:lnTo>
                  <a:pt x="4211" y="1458"/>
                </a:lnTo>
                <a:lnTo>
                  <a:pt x="4207" y="1458"/>
                </a:lnTo>
                <a:lnTo>
                  <a:pt x="4202" y="1460"/>
                </a:lnTo>
                <a:lnTo>
                  <a:pt x="4193" y="1468"/>
                </a:lnTo>
                <a:lnTo>
                  <a:pt x="4196" y="1471"/>
                </a:lnTo>
                <a:lnTo>
                  <a:pt x="4201" y="1478"/>
                </a:lnTo>
                <a:lnTo>
                  <a:pt x="4202" y="1486"/>
                </a:lnTo>
                <a:lnTo>
                  <a:pt x="4210" y="1486"/>
                </a:lnTo>
                <a:lnTo>
                  <a:pt x="4223" y="1487"/>
                </a:lnTo>
                <a:lnTo>
                  <a:pt x="4246" y="1484"/>
                </a:lnTo>
                <a:lnTo>
                  <a:pt x="4249" y="1485"/>
                </a:lnTo>
                <a:lnTo>
                  <a:pt x="4246" y="1490"/>
                </a:lnTo>
                <a:lnTo>
                  <a:pt x="4242" y="1498"/>
                </a:lnTo>
                <a:lnTo>
                  <a:pt x="4241" y="1503"/>
                </a:lnTo>
                <a:lnTo>
                  <a:pt x="4250" y="1515"/>
                </a:lnTo>
                <a:lnTo>
                  <a:pt x="4221" y="1532"/>
                </a:lnTo>
                <a:lnTo>
                  <a:pt x="4215" y="1533"/>
                </a:lnTo>
                <a:lnTo>
                  <a:pt x="4209" y="1536"/>
                </a:lnTo>
                <a:lnTo>
                  <a:pt x="4215" y="1548"/>
                </a:lnTo>
                <a:lnTo>
                  <a:pt x="4223" y="1557"/>
                </a:lnTo>
                <a:lnTo>
                  <a:pt x="4226" y="1555"/>
                </a:lnTo>
                <a:lnTo>
                  <a:pt x="4228" y="1553"/>
                </a:lnTo>
                <a:lnTo>
                  <a:pt x="4233" y="1548"/>
                </a:lnTo>
                <a:lnTo>
                  <a:pt x="4249" y="1546"/>
                </a:lnTo>
                <a:lnTo>
                  <a:pt x="4259" y="1542"/>
                </a:lnTo>
                <a:lnTo>
                  <a:pt x="4260" y="1539"/>
                </a:lnTo>
                <a:lnTo>
                  <a:pt x="4253" y="1533"/>
                </a:lnTo>
                <a:lnTo>
                  <a:pt x="4255" y="1527"/>
                </a:lnTo>
                <a:lnTo>
                  <a:pt x="4261" y="1527"/>
                </a:lnTo>
                <a:lnTo>
                  <a:pt x="4267" y="1529"/>
                </a:lnTo>
                <a:lnTo>
                  <a:pt x="4272" y="1528"/>
                </a:lnTo>
                <a:lnTo>
                  <a:pt x="4275" y="1524"/>
                </a:lnTo>
                <a:lnTo>
                  <a:pt x="4279" y="1522"/>
                </a:lnTo>
                <a:lnTo>
                  <a:pt x="4284" y="1518"/>
                </a:lnTo>
                <a:lnTo>
                  <a:pt x="4288" y="1510"/>
                </a:lnTo>
                <a:lnTo>
                  <a:pt x="4291" y="1498"/>
                </a:lnTo>
                <a:lnTo>
                  <a:pt x="4296" y="1488"/>
                </a:lnTo>
                <a:lnTo>
                  <a:pt x="4329" y="1462"/>
                </a:lnTo>
                <a:lnTo>
                  <a:pt x="4339" y="1460"/>
                </a:lnTo>
                <a:lnTo>
                  <a:pt x="4342" y="1455"/>
                </a:lnTo>
                <a:lnTo>
                  <a:pt x="4358" y="1453"/>
                </a:lnTo>
                <a:lnTo>
                  <a:pt x="4360" y="1449"/>
                </a:lnTo>
                <a:lnTo>
                  <a:pt x="4366" y="1445"/>
                </a:lnTo>
                <a:lnTo>
                  <a:pt x="4378" y="1445"/>
                </a:lnTo>
                <a:lnTo>
                  <a:pt x="4385" y="1443"/>
                </a:lnTo>
                <a:lnTo>
                  <a:pt x="4385" y="1437"/>
                </a:lnTo>
                <a:lnTo>
                  <a:pt x="4387" y="1432"/>
                </a:lnTo>
                <a:lnTo>
                  <a:pt x="4399" y="1439"/>
                </a:lnTo>
                <a:lnTo>
                  <a:pt x="4428" y="1437"/>
                </a:lnTo>
                <a:lnTo>
                  <a:pt x="4438" y="1427"/>
                </a:lnTo>
                <a:lnTo>
                  <a:pt x="4441" y="1426"/>
                </a:lnTo>
                <a:lnTo>
                  <a:pt x="4443" y="1427"/>
                </a:lnTo>
                <a:lnTo>
                  <a:pt x="4440" y="1417"/>
                </a:lnTo>
                <a:lnTo>
                  <a:pt x="4445" y="1408"/>
                </a:lnTo>
                <a:lnTo>
                  <a:pt x="4458" y="1394"/>
                </a:lnTo>
                <a:lnTo>
                  <a:pt x="4460" y="1387"/>
                </a:lnTo>
                <a:lnTo>
                  <a:pt x="4466" y="1379"/>
                </a:lnTo>
                <a:lnTo>
                  <a:pt x="4471" y="1379"/>
                </a:lnTo>
                <a:lnTo>
                  <a:pt x="4475" y="1379"/>
                </a:lnTo>
                <a:lnTo>
                  <a:pt x="4475" y="1375"/>
                </a:lnTo>
                <a:lnTo>
                  <a:pt x="4475" y="1372"/>
                </a:lnTo>
                <a:lnTo>
                  <a:pt x="4477" y="1370"/>
                </a:lnTo>
                <a:lnTo>
                  <a:pt x="4485" y="1366"/>
                </a:lnTo>
                <a:lnTo>
                  <a:pt x="4493" y="1360"/>
                </a:lnTo>
                <a:lnTo>
                  <a:pt x="4501" y="1358"/>
                </a:lnTo>
                <a:lnTo>
                  <a:pt x="4508" y="1348"/>
                </a:lnTo>
                <a:lnTo>
                  <a:pt x="4511" y="1345"/>
                </a:lnTo>
                <a:lnTo>
                  <a:pt x="4515" y="1345"/>
                </a:lnTo>
                <a:lnTo>
                  <a:pt x="4515" y="1343"/>
                </a:lnTo>
                <a:lnTo>
                  <a:pt x="4516" y="1338"/>
                </a:lnTo>
                <a:lnTo>
                  <a:pt x="4518" y="1335"/>
                </a:lnTo>
                <a:lnTo>
                  <a:pt x="4522" y="1335"/>
                </a:lnTo>
                <a:lnTo>
                  <a:pt x="4530" y="1333"/>
                </a:lnTo>
                <a:lnTo>
                  <a:pt x="4539" y="1332"/>
                </a:lnTo>
                <a:lnTo>
                  <a:pt x="4542" y="1324"/>
                </a:lnTo>
                <a:lnTo>
                  <a:pt x="4542" y="1319"/>
                </a:lnTo>
                <a:lnTo>
                  <a:pt x="4543" y="1313"/>
                </a:lnTo>
                <a:lnTo>
                  <a:pt x="4550" y="1307"/>
                </a:lnTo>
                <a:lnTo>
                  <a:pt x="4551" y="1298"/>
                </a:lnTo>
                <a:lnTo>
                  <a:pt x="4554" y="1288"/>
                </a:lnTo>
                <a:lnTo>
                  <a:pt x="4555" y="1285"/>
                </a:lnTo>
                <a:lnTo>
                  <a:pt x="4558" y="1284"/>
                </a:lnTo>
                <a:lnTo>
                  <a:pt x="4558" y="1280"/>
                </a:lnTo>
                <a:lnTo>
                  <a:pt x="4555" y="1270"/>
                </a:lnTo>
                <a:lnTo>
                  <a:pt x="4553" y="1259"/>
                </a:lnTo>
                <a:lnTo>
                  <a:pt x="4553" y="1254"/>
                </a:lnTo>
                <a:lnTo>
                  <a:pt x="4558" y="1249"/>
                </a:lnTo>
                <a:lnTo>
                  <a:pt x="4559" y="1246"/>
                </a:lnTo>
                <a:lnTo>
                  <a:pt x="4560" y="1245"/>
                </a:lnTo>
                <a:lnTo>
                  <a:pt x="4564" y="1246"/>
                </a:lnTo>
                <a:lnTo>
                  <a:pt x="4568" y="1243"/>
                </a:lnTo>
                <a:lnTo>
                  <a:pt x="4571" y="1239"/>
                </a:lnTo>
                <a:lnTo>
                  <a:pt x="4576" y="1241"/>
                </a:lnTo>
                <a:lnTo>
                  <a:pt x="4582" y="1243"/>
                </a:lnTo>
                <a:lnTo>
                  <a:pt x="4590" y="1249"/>
                </a:lnTo>
                <a:lnTo>
                  <a:pt x="4594" y="1253"/>
                </a:lnTo>
                <a:lnTo>
                  <a:pt x="4600" y="1257"/>
                </a:lnTo>
                <a:lnTo>
                  <a:pt x="4603" y="1263"/>
                </a:lnTo>
                <a:lnTo>
                  <a:pt x="4609" y="1265"/>
                </a:lnTo>
                <a:lnTo>
                  <a:pt x="4618" y="1266"/>
                </a:lnTo>
                <a:lnTo>
                  <a:pt x="4633" y="1271"/>
                </a:lnTo>
                <a:lnTo>
                  <a:pt x="4641" y="1271"/>
                </a:lnTo>
                <a:lnTo>
                  <a:pt x="4647" y="1274"/>
                </a:lnTo>
                <a:lnTo>
                  <a:pt x="4658" y="1276"/>
                </a:lnTo>
                <a:lnTo>
                  <a:pt x="4677" y="1273"/>
                </a:lnTo>
                <a:lnTo>
                  <a:pt x="4687" y="1275"/>
                </a:lnTo>
                <a:lnTo>
                  <a:pt x="4692" y="1278"/>
                </a:lnTo>
                <a:lnTo>
                  <a:pt x="4698" y="1281"/>
                </a:lnTo>
                <a:lnTo>
                  <a:pt x="4702" y="1281"/>
                </a:lnTo>
                <a:lnTo>
                  <a:pt x="4704" y="1276"/>
                </a:lnTo>
                <a:lnTo>
                  <a:pt x="4704" y="1268"/>
                </a:lnTo>
                <a:lnTo>
                  <a:pt x="4704" y="1262"/>
                </a:lnTo>
                <a:lnTo>
                  <a:pt x="4702" y="1257"/>
                </a:lnTo>
                <a:lnTo>
                  <a:pt x="4696" y="1252"/>
                </a:lnTo>
                <a:lnTo>
                  <a:pt x="4687" y="1248"/>
                </a:lnTo>
                <a:lnTo>
                  <a:pt x="4678" y="1241"/>
                </a:lnTo>
                <a:lnTo>
                  <a:pt x="4670" y="1233"/>
                </a:lnTo>
                <a:lnTo>
                  <a:pt x="4666" y="1231"/>
                </a:lnTo>
                <a:lnTo>
                  <a:pt x="4663" y="1227"/>
                </a:lnTo>
                <a:lnTo>
                  <a:pt x="4659" y="1222"/>
                </a:lnTo>
                <a:lnTo>
                  <a:pt x="4659" y="1218"/>
                </a:lnTo>
                <a:lnTo>
                  <a:pt x="4667" y="1215"/>
                </a:lnTo>
                <a:lnTo>
                  <a:pt x="4679" y="1214"/>
                </a:lnTo>
                <a:lnTo>
                  <a:pt x="4691" y="1215"/>
                </a:lnTo>
                <a:lnTo>
                  <a:pt x="4708" y="1214"/>
                </a:lnTo>
                <a:lnTo>
                  <a:pt x="4717" y="1212"/>
                </a:lnTo>
                <a:lnTo>
                  <a:pt x="4725" y="1213"/>
                </a:lnTo>
                <a:lnTo>
                  <a:pt x="4732" y="1213"/>
                </a:lnTo>
                <a:lnTo>
                  <a:pt x="4734" y="1209"/>
                </a:lnTo>
                <a:lnTo>
                  <a:pt x="4740" y="1202"/>
                </a:lnTo>
                <a:lnTo>
                  <a:pt x="4743" y="1199"/>
                </a:lnTo>
                <a:lnTo>
                  <a:pt x="4746" y="1194"/>
                </a:lnTo>
                <a:lnTo>
                  <a:pt x="4743" y="1189"/>
                </a:lnTo>
                <a:lnTo>
                  <a:pt x="4742" y="1183"/>
                </a:lnTo>
                <a:lnTo>
                  <a:pt x="4743" y="1179"/>
                </a:lnTo>
                <a:lnTo>
                  <a:pt x="4745" y="1173"/>
                </a:lnTo>
                <a:lnTo>
                  <a:pt x="4748" y="1170"/>
                </a:lnTo>
                <a:lnTo>
                  <a:pt x="4753" y="1171"/>
                </a:lnTo>
                <a:lnTo>
                  <a:pt x="4759" y="1173"/>
                </a:lnTo>
                <a:lnTo>
                  <a:pt x="4764" y="1176"/>
                </a:lnTo>
                <a:lnTo>
                  <a:pt x="4769" y="1175"/>
                </a:lnTo>
                <a:lnTo>
                  <a:pt x="4769" y="1171"/>
                </a:lnTo>
                <a:lnTo>
                  <a:pt x="4771" y="1170"/>
                </a:lnTo>
                <a:lnTo>
                  <a:pt x="4777" y="1169"/>
                </a:lnTo>
                <a:lnTo>
                  <a:pt x="4777" y="1167"/>
                </a:lnTo>
                <a:lnTo>
                  <a:pt x="4772" y="1153"/>
                </a:lnTo>
                <a:lnTo>
                  <a:pt x="4768" y="1143"/>
                </a:lnTo>
                <a:lnTo>
                  <a:pt x="4764" y="1135"/>
                </a:lnTo>
                <a:lnTo>
                  <a:pt x="4762" y="1123"/>
                </a:lnTo>
                <a:lnTo>
                  <a:pt x="4760" y="1116"/>
                </a:lnTo>
                <a:lnTo>
                  <a:pt x="4761" y="1113"/>
                </a:lnTo>
                <a:lnTo>
                  <a:pt x="4765" y="1113"/>
                </a:lnTo>
                <a:lnTo>
                  <a:pt x="4770" y="1115"/>
                </a:lnTo>
                <a:lnTo>
                  <a:pt x="4775" y="1116"/>
                </a:lnTo>
                <a:lnTo>
                  <a:pt x="4779" y="1115"/>
                </a:lnTo>
                <a:lnTo>
                  <a:pt x="4784" y="1117"/>
                </a:lnTo>
                <a:lnTo>
                  <a:pt x="4788" y="1121"/>
                </a:lnTo>
                <a:lnTo>
                  <a:pt x="4797" y="1124"/>
                </a:lnTo>
                <a:lnTo>
                  <a:pt x="4799" y="1125"/>
                </a:lnTo>
                <a:lnTo>
                  <a:pt x="4806" y="1139"/>
                </a:lnTo>
                <a:lnTo>
                  <a:pt x="4814" y="1145"/>
                </a:lnTo>
                <a:lnTo>
                  <a:pt x="4823" y="1150"/>
                </a:lnTo>
                <a:lnTo>
                  <a:pt x="4833" y="1155"/>
                </a:lnTo>
                <a:lnTo>
                  <a:pt x="4838" y="1157"/>
                </a:lnTo>
                <a:lnTo>
                  <a:pt x="4843" y="1160"/>
                </a:lnTo>
                <a:lnTo>
                  <a:pt x="4846" y="1157"/>
                </a:lnTo>
                <a:lnTo>
                  <a:pt x="4842" y="1151"/>
                </a:lnTo>
                <a:lnTo>
                  <a:pt x="4834" y="1146"/>
                </a:lnTo>
                <a:lnTo>
                  <a:pt x="4826" y="1145"/>
                </a:lnTo>
                <a:lnTo>
                  <a:pt x="4824" y="1143"/>
                </a:lnTo>
                <a:lnTo>
                  <a:pt x="4823" y="1141"/>
                </a:lnTo>
                <a:lnTo>
                  <a:pt x="4824" y="1138"/>
                </a:lnTo>
                <a:lnTo>
                  <a:pt x="4826" y="1135"/>
                </a:lnTo>
                <a:lnTo>
                  <a:pt x="4831" y="1132"/>
                </a:lnTo>
                <a:lnTo>
                  <a:pt x="4842" y="1129"/>
                </a:lnTo>
                <a:lnTo>
                  <a:pt x="4849" y="1127"/>
                </a:lnTo>
                <a:lnTo>
                  <a:pt x="4854" y="1126"/>
                </a:lnTo>
                <a:lnTo>
                  <a:pt x="4861" y="1128"/>
                </a:lnTo>
                <a:lnTo>
                  <a:pt x="4864" y="1124"/>
                </a:lnTo>
                <a:lnTo>
                  <a:pt x="4869" y="1122"/>
                </a:lnTo>
                <a:lnTo>
                  <a:pt x="4867" y="1117"/>
                </a:lnTo>
                <a:lnTo>
                  <a:pt x="4862" y="1108"/>
                </a:lnTo>
                <a:lnTo>
                  <a:pt x="4863" y="1106"/>
                </a:lnTo>
                <a:lnTo>
                  <a:pt x="4863" y="1101"/>
                </a:lnTo>
                <a:lnTo>
                  <a:pt x="4864" y="1097"/>
                </a:lnTo>
                <a:lnTo>
                  <a:pt x="4860" y="1085"/>
                </a:lnTo>
                <a:lnTo>
                  <a:pt x="4858" y="1077"/>
                </a:lnTo>
                <a:lnTo>
                  <a:pt x="4857" y="1072"/>
                </a:lnTo>
                <a:lnTo>
                  <a:pt x="4854" y="1067"/>
                </a:lnTo>
                <a:lnTo>
                  <a:pt x="4850" y="1063"/>
                </a:lnTo>
                <a:lnTo>
                  <a:pt x="4845" y="1061"/>
                </a:lnTo>
                <a:lnTo>
                  <a:pt x="4842" y="1059"/>
                </a:lnTo>
                <a:lnTo>
                  <a:pt x="4838" y="1053"/>
                </a:lnTo>
                <a:lnTo>
                  <a:pt x="4833" y="1044"/>
                </a:lnTo>
                <a:lnTo>
                  <a:pt x="4829" y="1039"/>
                </a:lnTo>
                <a:lnTo>
                  <a:pt x="4815" y="1007"/>
                </a:lnTo>
                <a:lnTo>
                  <a:pt x="4814" y="1000"/>
                </a:lnTo>
                <a:lnTo>
                  <a:pt x="4779" y="959"/>
                </a:lnTo>
                <a:lnTo>
                  <a:pt x="4769" y="946"/>
                </a:lnTo>
                <a:lnTo>
                  <a:pt x="4761" y="938"/>
                </a:lnTo>
                <a:lnTo>
                  <a:pt x="4751" y="929"/>
                </a:lnTo>
                <a:lnTo>
                  <a:pt x="4745" y="924"/>
                </a:lnTo>
                <a:lnTo>
                  <a:pt x="4744" y="919"/>
                </a:lnTo>
                <a:lnTo>
                  <a:pt x="4745" y="915"/>
                </a:lnTo>
                <a:lnTo>
                  <a:pt x="4748" y="913"/>
                </a:lnTo>
                <a:lnTo>
                  <a:pt x="4760" y="912"/>
                </a:lnTo>
                <a:lnTo>
                  <a:pt x="4762" y="910"/>
                </a:lnTo>
                <a:lnTo>
                  <a:pt x="4775" y="905"/>
                </a:lnTo>
                <a:lnTo>
                  <a:pt x="4777" y="893"/>
                </a:lnTo>
                <a:lnTo>
                  <a:pt x="4780" y="886"/>
                </a:lnTo>
                <a:lnTo>
                  <a:pt x="4780" y="881"/>
                </a:lnTo>
                <a:lnTo>
                  <a:pt x="4779" y="873"/>
                </a:lnTo>
                <a:lnTo>
                  <a:pt x="4785" y="870"/>
                </a:lnTo>
                <a:lnTo>
                  <a:pt x="4785" y="863"/>
                </a:lnTo>
                <a:lnTo>
                  <a:pt x="4789" y="861"/>
                </a:lnTo>
                <a:lnTo>
                  <a:pt x="4797" y="866"/>
                </a:lnTo>
                <a:lnTo>
                  <a:pt x="4804" y="869"/>
                </a:lnTo>
                <a:lnTo>
                  <a:pt x="4813" y="871"/>
                </a:lnTo>
                <a:lnTo>
                  <a:pt x="4824" y="874"/>
                </a:lnTo>
                <a:lnTo>
                  <a:pt x="4842" y="878"/>
                </a:lnTo>
                <a:lnTo>
                  <a:pt x="4861" y="882"/>
                </a:lnTo>
                <a:lnTo>
                  <a:pt x="4873" y="885"/>
                </a:lnTo>
                <a:lnTo>
                  <a:pt x="4878" y="886"/>
                </a:lnTo>
                <a:lnTo>
                  <a:pt x="4889" y="888"/>
                </a:lnTo>
                <a:lnTo>
                  <a:pt x="4894" y="890"/>
                </a:lnTo>
                <a:lnTo>
                  <a:pt x="4899" y="892"/>
                </a:lnTo>
                <a:lnTo>
                  <a:pt x="4903" y="887"/>
                </a:lnTo>
                <a:lnTo>
                  <a:pt x="4908" y="881"/>
                </a:lnTo>
                <a:lnTo>
                  <a:pt x="4901" y="872"/>
                </a:lnTo>
                <a:close/>
                <a:moveTo>
                  <a:pt x="4548" y="2329"/>
                </a:moveTo>
                <a:lnTo>
                  <a:pt x="4544" y="2325"/>
                </a:lnTo>
                <a:lnTo>
                  <a:pt x="4539" y="2323"/>
                </a:lnTo>
                <a:lnTo>
                  <a:pt x="4534" y="2317"/>
                </a:lnTo>
                <a:lnTo>
                  <a:pt x="4520" y="2312"/>
                </a:lnTo>
                <a:lnTo>
                  <a:pt x="4509" y="2311"/>
                </a:lnTo>
                <a:lnTo>
                  <a:pt x="4512" y="2316"/>
                </a:lnTo>
                <a:lnTo>
                  <a:pt x="4526" y="2328"/>
                </a:lnTo>
                <a:lnTo>
                  <a:pt x="4546" y="2338"/>
                </a:lnTo>
                <a:lnTo>
                  <a:pt x="4573" y="2349"/>
                </a:lnTo>
                <a:lnTo>
                  <a:pt x="4579" y="2346"/>
                </a:lnTo>
                <a:lnTo>
                  <a:pt x="4576" y="2342"/>
                </a:lnTo>
                <a:lnTo>
                  <a:pt x="4572" y="2338"/>
                </a:lnTo>
                <a:lnTo>
                  <a:pt x="4548" y="2329"/>
                </a:lnTo>
                <a:close/>
                <a:moveTo>
                  <a:pt x="4648" y="2490"/>
                </a:moveTo>
                <a:lnTo>
                  <a:pt x="4635" y="2490"/>
                </a:lnTo>
                <a:lnTo>
                  <a:pt x="4638" y="2498"/>
                </a:lnTo>
                <a:lnTo>
                  <a:pt x="4644" y="2504"/>
                </a:lnTo>
                <a:lnTo>
                  <a:pt x="4656" y="2506"/>
                </a:lnTo>
                <a:lnTo>
                  <a:pt x="4669" y="2512"/>
                </a:lnTo>
                <a:lnTo>
                  <a:pt x="4670" y="2510"/>
                </a:lnTo>
                <a:lnTo>
                  <a:pt x="4670" y="2502"/>
                </a:lnTo>
                <a:lnTo>
                  <a:pt x="4666" y="2498"/>
                </a:lnTo>
                <a:lnTo>
                  <a:pt x="4648" y="2490"/>
                </a:lnTo>
                <a:close/>
                <a:moveTo>
                  <a:pt x="4680" y="2511"/>
                </a:moveTo>
                <a:lnTo>
                  <a:pt x="4675" y="2511"/>
                </a:lnTo>
                <a:lnTo>
                  <a:pt x="4674" y="2513"/>
                </a:lnTo>
                <a:lnTo>
                  <a:pt x="4680" y="2522"/>
                </a:lnTo>
                <a:lnTo>
                  <a:pt x="4683" y="2522"/>
                </a:lnTo>
                <a:lnTo>
                  <a:pt x="4682" y="2517"/>
                </a:lnTo>
                <a:lnTo>
                  <a:pt x="4680" y="2511"/>
                </a:lnTo>
                <a:close/>
                <a:moveTo>
                  <a:pt x="4660" y="2529"/>
                </a:moveTo>
                <a:lnTo>
                  <a:pt x="4655" y="2530"/>
                </a:lnTo>
                <a:lnTo>
                  <a:pt x="4654" y="2534"/>
                </a:lnTo>
                <a:lnTo>
                  <a:pt x="4658" y="2535"/>
                </a:lnTo>
                <a:lnTo>
                  <a:pt x="4668" y="2542"/>
                </a:lnTo>
                <a:lnTo>
                  <a:pt x="4668" y="2540"/>
                </a:lnTo>
                <a:lnTo>
                  <a:pt x="4666" y="2538"/>
                </a:lnTo>
                <a:lnTo>
                  <a:pt x="4660" y="2529"/>
                </a:lnTo>
                <a:close/>
                <a:moveTo>
                  <a:pt x="4627" y="2702"/>
                </a:moveTo>
                <a:lnTo>
                  <a:pt x="4624" y="2699"/>
                </a:lnTo>
                <a:lnTo>
                  <a:pt x="4620" y="2706"/>
                </a:lnTo>
                <a:lnTo>
                  <a:pt x="4621" y="2714"/>
                </a:lnTo>
                <a:lnTo>
                  <a:pt x="4624" y="2714"/>
                </a:lnTo>
                <a:lnTo>
                  <a:pt x="4632" y="2712"/>
                </a:lnTo>
                <a:lnTo>
                  <a:pt x="4630" y="2705"/>
                </a:lnTo>
                <a:lnTo>
                  <a:pt x="4627" y="2702"/>
                </a:lnTo>
                <a:close/>
                <a:moveTo>
                  <a:pt x="4566" y="2984"/>
                </a:moveTo>
                <a:lnTo>
                  <a:pt x="4565" y="2981"/>
                </a:lnTo>
                <a:lnTo>
                  <a:pt x="4564" y="2979"/>
                </a:lnTo>
                <a:lnTo>
                  <a:pt x="4561" y="2977"/>
                </a:lnTo>
                <a:lnTo>
                  <a:pt x="4559" y="2974"/>
                </a:lnTo>
                <a:lnTo>
                  <a:pt x="4554" y="2976"/>
                </a:lnTo>
                <a:lnTo>
                  <a:pt x="4553" y="2981"/>
                </a:lnTo>
                <a:lnTo>
                  <a:pt x="4556" y="2985"/>
                </a:lnTo>
                <a:lnTo>
                  <a:pt x="4555" y="2991"/>
                </a:lnTo>
                <a:lnTo>
                  <a:pt x="4557" y="2998"/>
                </a:lnTo>
                <a:lnTo>
                  <a:pt x="4561" y="3001"/>
                </a:lnTo>
                <a:lnTo>
                  <a:pt x="4567" y="2995"/>
                </a:lnTo>
                <a:lnTo>
                  <a:pt x="4568" y="2993"/>
                </a:lnTo>
                <a:lnTo>
                  <a:pt x="4565" y="2990"/>
                </a:lnTo>
                <a:lnTo>
                  <a:pt x="4566" y="2984"/>
                </a:lnTo>
                <a:close/>
                <a:moveTo>
                  <a:pt x="4427" y="3094"/>
                </a:moveTo>
                <a:lnTo>
                  <a:pt x="4427" y="3095"/>
                </a:lnTo>
                <a:lnTo>
                  <a:pt x="4426" y="3099"/>
                </a:lnTo>
                <a:lnTo>
                  <a:pt x="4427" y="3100"/>
                </a:lnTo>
                <a:lnTo>
                  <a:pt x="4428" y="3105"/>
                </a:lnTo>
                <a:lnTo>
                  <a:pt x="4434" y="3106"/>
                </a:lnTo>
                <a:lnTo>
                  <a:pt x="4436" y="3100"/>
                </a:lnTo>
                <a:lnTo>
                  <a:pt x="4434" y="3097"/>
                </a:lnTo>
                <a:lnTo>
                  <a:pt x="4427" y="3094"/>
                </a:lnTo>
                <a:close/>
                <a:moveTo>
                  <a:pt x="4034" y="3277"/>
                </a:moveTo>
                <a:lnTo>
                  <a:pt x="4028" y="3271"/>
                </a:lnTo>
                <a:lnTo>
                  <a:pt x="4022" y="3272"/>
                </a:lnTo>
                <a:lnTo>
                  <a:pt x="4025" y="3276"/>
                </a:lnTo>
                <a:lnTo>
                  <a:pt x="4029" y="3279"/>
                </a:lnTo>
                <a:lnTo>
                  <a:pt x="4031" y="3280"/>
                </a:lnTo>
                <a:lnTo>
                  <a:pt x="4041" y="3287"/>
                </a:lnTo>
                <a:lnTo>
                  <a:pt x="4039" y="3282"/>
                </a:lnTo>
                <a:lnTo>
                  <a:pt x="4034" y="3277"/>
                </a:lnTo>
                <a:close/>
                <a:moveTo>
                  <a:pt x="3984" y="3393"/>
                </a:moveTo>
                <a:lnTo>
                  <a:pt x="3983" y="3397"/>
                </a:lnTo>
                <a:lnTo>
                  <a:pt x="3979" y="3401"/>
                </a:lnTo>
                <a:lnTo>
                  <a:pt x="3982" y="3404"/>
                </a:lnTo>
                <a:lnTo>
                  <a:pt x="3983" y="3410"/>
                </a:lnTo>
                <a:lnTo>
                  <a:pt x="3987" y="3414"/>
                </a:lnTo>
                <a:lnTo>
                  <a:pt x="3988" y="3412"/>
                </a:lnTo>
                <a:lnTo>
                  <a:pt x="3988" y="3401"/>
                </a:lnTo>
                <a:lnTo>
                  <a:pt x="3988" y="3400"/>
                </a:lnTo>
                <a:lnTo>
                  <a:pt x="3992" y="3395"/>
                </a:lnTo>
                <a:lnTo>
                  <a:pt x="3990" y="3394"/>
                </a:lnTo>
                <a:lnTo>
                  <a:pt x="3984" y="3393"/>
                </a:lnTo>
                <a:close/>
                <a:moveTo>
                  <a:pt x="3966" y="3404"/>
                </a:moveTo>
                <a:lnTo>
                  <a:pt x="3963" y="3409"/>
                </a:lnTo>
                <a:lnTo>
                  <a:pt x="3965" y="3410"/>
                </a:lnTo>
                <a:lnTo>
                  <a:pt x="3974" y="3407"/>
                </a:lnTo>
                <a:lnTo>
                  <a:pt x="3973" y="3400"/>
                </a:lnTo>
                <a:lnTo>
                  <a:pt x="3966" y="3404"/>
                </a:lnTo>
                <a:close/>
                <a:moveTo>
                  <a:pt x="3775" y="3470"/>
                </a:moveTo>
                <a:lnTo>
                  <a:pt x="3771" y="3466"/>
                </a:lnTo>
                <a:lnTo>
                  <a:pt x="3765" y="3468"/>
                </a:lnTo>
                <a:lnTo>
                  <a:pt x="3761" y="3474"/>
                </a:lnTo>
                <a:lnTo>
                  <a:pt x="3763" y="3476"/>
                </a:lnTo>
                <a:lnTo>
                  <a:pt x="3769" y="3477"/>
                </a:lnTo>
                <a:lnTo>
                  <a:pt x="3776" y="3476"/>
                </a:lnTo>
                <a:lnTo>
                  <a:pt x="3784" y="3480"/>
                </a:lnTo>
                <a:lnTo>
                  <a:pt x="3787" y="3474"/>
                </a:lnTo>
                <a:lnTo>
                  <a:pt x="3787" y="3472"/>
                </a:lnTo>
                <a:lnTo>
                  <a:pt x="3784" y="3468"/>
                </a:lnTo>
                <a:lnTo>
                  <a:pt x="3775" y="3470"/>
                </a:lnTo>
                <a:close/>
                <a:moveTo>
                  <a:pt x="3846" y="3597"/>
                </a:moveTo>
                <a:lnTo>
                  <a:pt x="3842" y="3591"/>
                </a:lnTo>
                <a:lnTo>
                  <a:pt x="3836" y="3586"/>
                </a:lnTo>
                <a:lnTo>
                  <a:pt x="3829" y="3583"/>
                </a:lnTo>
                <a:lnTo>
                  <a:pt x="3822" y="3579"/>
                </a:lnTo>
                <a:lnTo>
                  <a:pt x="3815" y="3569"/>
                </a:lnTo>
                <a:lnTo>
                  <a:pt x="3812" y="3569"/>
                </a:lnTo>
                <a:lnTo>
                  <a:pt x="3808" y="3574"/>
                </a:lnTo>
                <a:lnTo>
                  <a:pt x="3807" y="3577"/>
                </a:lnTo>
                <a:lnTo>
                  <a:pt x="3809" y="3588"/>
                </a:lnTo>
                <a:lnTo>
                  <a:pt x="3791" y="3579"/>
                </a:lnTo>
                <a:lnTo>
                  <a:pt x="3788" y="3579"/>
                </a:lnTo>
                <a:lnTo>
                  <a:pt x="3789" y="3583"/>
                </a:lnTo>
                <a:lnTo>
                  <a:pt x="3790" y="3588"/>
                </a:lnTo>
                <a:lnTo>
                  <a:pt x="3784" y="3581"/>
                </a:lnTo>
                <a:lnTo>
                  <a:pt x="3772" y="3579"/>
                </a:lnTo>
                <a:lnTo>
                  <a:pt x="3768" y="3579"/>
                </a:lnTo>
                <a:lnTo>
                  <a:pt x="3761" y="3586"/>
                </a:lnTo>
                <a:lnTo>
                  <a:pt x="3745" y="3589"/>
                </a:lnTo>
                <a:lnTo>
                  <a:pt x="3721" y="3587"/>
                </a:lnTo>
                <a:lnTo>
                  <a:pt x="3715" y="3588"/>
                </a:lnTo>
                <a:lnTo>
                  <a:pt x="3708" y="3595"/>
                </a:lnTo>
                <a:lnTo>
                  <a:pt x="3700" y="3597"/>
                </a:lnTo>
                <a:lnTo>
                  <a:pt x="3690" y="3595"/>
                </a:lnTo>
                <a:lnTo>
                  <a:pt x="3686" y="3597"/>
                </a:lnTo>
                <a:lnTo>
                  <a:pt x="3682" y="3602"/>
                </a:lnTo>
                <a:lnTo>
                  <a:pt x="3679" y="3610"/>
                </a:lnTo>
                <a:lnTo>
                  <a:pt x="3684" y="3611"/>
                </a:lnTo>
                <a:lnTo>
                  <a:pt x="3689" y="3610"/>
                </a:lnTo>
                <a:lnTo>
                  <a:pt x="3681" y="3620"/>
                </a:lnTo>
                <a:lnTo>
                  <a:pt x="3671" y="3626"/>
                </a:lnTo>
                <a:lnTo>
                  <a:pt x="3658" y="3640"/>
                </a:lnTo>
                <a:lnTo>
                  <a:pt x="3649" y="3647"/>
                </a:lnTo>
                <a:lnTo>
                  <a:pt x="3641" y="3656"/>
                </a:lnTo>
                <a:lnTo>
                  <a:pt x="3639" y="3660"/>
                </a:lnTo>
                <a:lnTo>
                  <a:pt x="3638" y="3664"/>
                </a:lnTo>
                <a:lnTo>
                  <a:pt x="3643" y="3702"/>
                </a:lnTo>
                <a:lnTo>
                  <a:pt x="3643" y="3707"/>
                </a:lnTo>
                <a:lnTo>
                  <a:pt x="3649" y="3719"/>
                </a:lnTo>
                <a:lnTo>
                  <a:pt x="3654" y="3743"/>
                </a:lnTo>
                <a:lnTo>
                  <a:pt x="3677" y="3756"/>
                </a:lnTo>
                <a:lnTo>
                  <a:pt x="3687" y="3761"/>
                </a:lnTo>
                <a:lnTo>
                  <a:pt x="3702" y="3765"/>
                </a:lnTo>
                <a:lnTo>
                  <a:pt x="3718" y="3768"/>
                </a:lnTo>
                <a:lnTo>
                  <a:pt x="3724" y="3770"/>
                </a:lnTo>
                <a:lnTo>
                  <a:pt x="3736" y="3777"/>
                </a:lnTo>
                <a:lnTo>
                  <a:pt x="3742" y="3776"/>
                </a:lnTo>
                <a:lnTo>
                  <a:pt x="3750" y="3774"/>
                </a:lnTo>
                <a:lnTo>
                  <a:pt x="3752" y="3773"/>
                </a:lnTo>
                <a:lnTo>
                  <a:pt x="3756" y="3763"/>
                </a:lnTo>
                <a:lnTo>
                  <a:pt x="3761" y="3758"/>
                </a:lnTo>
                <a:lnTo>
                  <a:pt x="3774" y="3755"/>
                </a:lnTo>
                <a:lnTo>
                  <a:pt x="3779" y="3756"/>
                </a:lnTo>
                <a:lnTo>
                  <a:pt x="3783" y="3752"/>
                </a:lnTo>
                <a:lnTo>
                  <a:pt x="3783" y="3749"/>
                </a:lnTo>
                <a:lnTo>
                  <a:pt x="3781" y="3746"/>
                </a:lnTo>
                <a:lnTo>
                  <a:pt x="3790" y="3738"/>
                </a:lnTo>
                <a:lnTo>
                  <a:pt x="3798" y="3729"/>
                </a:lnTo>
                <a:lnTo>
                  <a:pt x="3802" y="3728"/>
                </a:lnTo>
                <a:lnTo>
                  <a:pt x="3806" y="3727"/>
                </a:lnTo>
                <a:lnTo>
                  <a:pt x="3811" y="3725"/>
                </a:lnTo>
                <a:lnTo>
                  <a:pt x="3815" y="3719"/>
                </a:lnTo>
                <a:lnTo>
                  <a:pt x="3817" y="3713"/>
                </a:lnTo>
                <a:lnTo>
                  <a:pt x="3818" y="3696"/>
                </a:lnTo>
                <a:lnTo>
                  <a:pt x="3820" y="3682"/>
                </a:lnTo>
                <a:lnTo>
                  <a:pt x="3820" y="3678"/>
                </a:lnTo>
                <a:lnTo>
                  <a:pt x="3820" y="3674"/>
                </a:lnTo>
                <a:lnTo>
                  <a:pt x="3822" y="3670"/>
                </a:lnTo>
                <a:lnTo>
                  <a:pt x="3824" y="3662"/>
                </a:lnTo>
                <a:lnTo>
                  <a:pt x="3837" y="3632"/>
                </a:lnTo>
                <a:lnTo>
                  <a:pt x="3845" y="3629"/>
                </a:lnTo>
                <a:lnTo>
                  <a:pt x="3853" y="3622"/>
                </a:lnTo>
                <a:lnTo>
                  <a:pt x="3850" y="3610"/>
                </a:lnTo>
                <a:lnTo>
                  <a:pt x="3846" y="3597"/>
                </a:lnTo>
                <a:close/>
              </a:path>
            </a:pathLst>
          </a:custGeom>
          <a:solidFill>
            <a:srgbClr val="C54C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4" name="Freeform 47"/>
          <p:cNvSpPr>
            <a:spLocks noEditPoints="1"/>
          </p:cNvSpPr>
          <p:nvPr/>
        </p:nvSpPr>
        <p:spPr bwMode="auto">
          <a:xfrm>
            <a:off x="9804989" y="3722214"/>
            <a:ext cx="175007" cy="159411"/>
          </a:xfrm>
          <a:custGeom>
            <a:avLst/>
            <a:gdLst>
              <a:gd name="T0" fmla="*/ 494 w 506"/>
              <a:gd name="T1" fmla="*/ 181 h 463"/>
              <a:gd name="T2" fmla="*/ 492 w 506"/>
              <a:gd name="T3" fmla="*/ 113 h 463"/>
              <a:gd name="T4" fmla="*/ 470 w 506"/>
              <a:gd name="T5" fmla="*/ 68 h 463"/>
              <a:gd name="T6" fmla="*/ 475 w 506"/>
              <a:gd name="T7" fmla="*/ 27 h 463"/>
              <a:gd name="T8" fmla="*/ 474 w 506"/>
              <a:gd name="T9" fmla="*/ 5 h 463"/>
              <a:gd name="T10" fmla="*/ 457 w 506"/>
              <a:gd name="T11" fmla="*/ 15 h 463"/>
              <a:gd name="T12" fmla="*/ 437 w 506"/>
              <a:gd name="T13" fmla="*/ 30 h 463"/>
              <a:gd name="T14" fmla="*/ 417 w 506"/>
              <a:gd name="T15" fmla="*/ 42 h 463"/>
              <a:gd name="T16" fmla="*/ 395 w 506"/>
              <a:gd name="T17" fmla="*/ 25 h 463"/>
              <a:gd name="T18" fmla="*/ 380 w 506"/>
              <a:gd name="T19" fmla="*/ 21 h 463"/>
              <a:gd name="T20" fmla="*/ 358 w 506"/>
              <a:gd name="T21" fmla="*/ 34 h 463"/>
              <a:gd name="T22" fmla="*/ 341 w 506"/>
              <a:gd name="T23" fmla="*/ 48 h 463"/>
              <a:gd name="T24" fmla="*/ 335 w 506"/>
              <a:gd name="T25" fmla="*/ 85 h 463"/>
              <a:gd name="T26" fmla="*/ 298 w 506"/>
              <a:gd name="T27" fmla="*/ 59 h 463"/>
              <a:gd name="T28" fmla="*/ 270 w 506"/>
              <a:gd name="T29" fmla="*/ 54 h 463"/>
              <a:gd name="T30" fmla="*/ 261 w 506"/>
              <a:gd name="T31" fmla="*/ 40 h 463"/>
              <a:gd name="T32" fmla="*/ 246 w 506"/>
              <a:gd name="T33" fmla="*/ 48 h 463"/>
              <a:gd name="T34" fmla="*/ 224 w 506"/>
              <a:gd name="T35" fmla="*/ 30 h 463"/>
              <a:gd name="T36" fmla="*/ 156 w 506"/>
              <a:gd name="T37" fmla="*/ 37 h 463"/>
              <a:gd name="T38" fmla="*/ 126 w 506"/>
              <a:gd name="T39" fmla="*/ 36 h 463"/>
              <a:gd name="T40" fmla="*/ 86 w 506"/>
              <a:gd name="T41" fmla="*/ 38 h 463"/>
              <a:gd name="T42" fmla="*/ 48 w 506"/>
              <a:gd name="T43" fmla="*/ 70 h 463"/>
              <a:gd name="T44" fmla="*/ 20 w 506"/>
              <a:gd name="T45" fmla="*/ 113 h 463"/>
              <a:gd name="T46" fmla="*/ 2 w 506"/>
              <a:gd name="T47" fmla="*/ 123 h 463"/>
              <a:gd name="T48" fmla="*/ 15 w 506"/>
              <a:gd name="T49" fmla="*/ 176 h 463"/>
              <a:gd name="T50" fmla="*/ 40 w 506"/>
              <a:gd name="T51" fmla="*/ 230 h 463"/>
              <a:gd name="T52" fmla="*/ 50 w 506"/>
              <a:gd name="T53" fmla="*/ 265 h 463"/>
              <a:gd name="T54" fmla="*/ 76 w 506"/>
              <a:gd name="T55" fmla="*/ 319 h 463"/>
              <a:gd name="T56" fmla="*/ 96 w 506"/>
              <a:gd name="T57" fmla="*/ 350 h 463"/>
              <a:gd name="T58" fmla="*/ 103 w 506"/>
              <a:gd name="T59" fmla="*/ 410 h 463"/>
              <a:gd name="T60" fmla="*/ 132 w 506"/>
              <a:gd name="T61" fmla="*/ 390 h 463"/>
              <a:gd name="T62" fmla="*/ 158 w 506"/>
              <a:gd name="T63" fmla="*/ 412 h 463"/>
              <a:gd name="T64" fmla="*/ 142 w 506"/>
              <a:gd name="T65" fmla="*/ 443 h 463"/>
              <a:gd name="T66" fmla="*/ 173 w 506"/>
              <a:gd name="T67" fmla="*/ 437 h 463"/>
              <a:gd name="T68" fmla="*/ 228 w 506"/>
              <a:gd name="T69" fmla="*/ 463 h 463"/>
              <a:gd name="T70" fmla="*/ 252 w 506"/>
              <a:gd name="T71" fmla="*/ 451 h 463"/>
              <a:gd name="T72" fmla="*/ 280 w 506"/>
              <a:gd name="T73" fmla="*/ 436 h 463"/>
              <a:gd name="T74" fmla="*/ 282 w 506"/>
              <a:gd name="T75" fmla="*/ 412 h 463"/>
              <a:gd name="T76" fmla="*/ 309 w 506"/>
              <a:gd name="T77" fmla="*/ 417 h 463"/>
              <a:gd name="T78" fmla="*/ 333 w 506"/>
              <a:gd name="T79" fmla="*/ 403 h 463"/>
              <a:gd name="T80" fmla="*/ 361 w 506"/>
              <a:gd name="T81" fmla="*/ 415 h 463"/>
              <a:gd name="T82" fmla="*/ 384 w 506"/>
              <a:gd name="T83" fmla="*/ 422 h 463"/>
              <a:gd name="T84" fmla="*/ 388 w 506"/>
              <a:gd name="T85" fmla="*/ 395 h 463"/>
              <a:gd name="T86" fmla="*/ 357 w 506"/>
              <a:gd name="T87" fmla="*/ 360 h 463"/>
              <a:gd name="T88" fmla="*/ 354 w 506"/>
              <a:gd name="T89" fmla="*/ 332 h 463"/>
              <a:gd name="T90" fmla="*/ 367 w 506"/>
              <a:gd name="T91" fmla="*/ 318 h 463"/>
              <a:gd name="T92" fmla="*/ 405 w 506"/>
              <a:gd name="T93" fmla="*/ 325 h 463"/>
              <a:gd name="T94" fmla="*/ 404 w 506"/>
              <a:gd name="T95" fmla="*/ 297 h 463"/>
              <a:gd name="T96" fmla="*/ 437 w 506"/>
              <a:gd name="T97" fmla="*/ 286 h 463"/>
              <a:gd name="T98" fmla="*/ 476 w 506"/>
              <a:gd name="T99" fmla="*/ 259 h 463"/>
              <a:gd name="T100" fmla="*/ 498 w 506"/>
              <a:gd name="T101" fmla="*/ 260 h 463"/>
              <a:gd name="T102" fmla="*/ 503 w 506"/>
              <a:gd name="T103" fmla="*/ 216 h 463"/>
              <a:gd name="T104" fmla="*/ 87 w 506"/>
              <a:gd name="T105" fmla="*/ 370 h 463"/>
              <a:gd name="T106" fmla="*/ 86 w 506"/>
              <a:gd name="T107" fmla="*/ 359 h 463"/>
              <a:gd name="T108" fmla="*/ 112 w 506"/>
              <a:gd name="T109" fmla="*/ 42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463">
                <a:moveTo>
                  <a:pt x="503" y="216"/>
                </a:moveTo>
                <a:lnTo>
                  <a:pt x="499" y="202"/>
                </a:lnTo>
                <a:lnTo>
                  <a:pt x="495" y="191"/>
                </a:lnTo>
                <a:lnTo>
                  <a:pt x="494" y="181"/>
                </a:lnTo>
                <a:lnTo>
                  <a:pt x="498" y="159"/>
                </a:lnTo>
                <a:lnTo>
                  <a:pt x="501" y="137"/>
                </a:lnTo>
                <a:lnTo>
                  <a:pt x="499" y="128"/>
                </a:lnTo>
                <a:lnTo>
                  <a:pt x="492" y="113"/>
                </a:lnTo>
                <a:lnTo>
                  <a:pt x="484" y="96"/>
                </a:lnTo>
                <a:lnTo>
                  <a:pt x="475" y="76"/>
                </a:lnTo>
                <a:lnTo>
                  <a:pt x="472" y="74"/>
                </a:lnTo>
                <a:lnTo>
                  <a:pt x="470" y="68"/>
                </a:lnTo>
                <a:lnTo>
                  <a:pt x="468" y="62"/>
                </a:lnTo>
                <a:lnTo>
                  <a:pt x="469" y="43"/>
                </a:lnTo>
                <a:lnTo>
                  <a:pt x="468" y="36"/>
                </a:lnTo>
                <a:lnTo>
                  <a:pt x="475" y="27"/>
                </a:lnTo>
                <a:lnTo>
                  <a:pt x="478" y="17"/>
                </a:lnTo>
                <a:lnTo>
                  <a:pt x="481" y="6"/>
                </a:lnTo>
                <a:lnTo>
                  <a:pt x="479" y="0"/>
                </a:lnTo>
                <a:lnTo>
                  <a:pt x="474" y="5"/>
                </a:lnTo>
                <a:lnTo>
                  <a:pt x="471" y="16"/>
                </a:lnTo>
                <a:lnTo>
                  <a:pt x="468" y="16"/>
                </a:lnTo>
                <a:lnTo>
                  <a:pt x="459" y="12"/>
                </a:lnTo>
                <a:lnTo>
                  <a:pt x="457" y="15"/>
                </a:lnTo>
                <a:lnTo>
                  <a:pt x="452" y="23"/>
                </a:lnTo>
                <a:lnTo>
                  <a:pt x="444" y="31"/>
                </a:lnTo>
                <a:lnTo>
                  <a:pt x="440" y="31"/>
                </a:lnTo>
                <a:lnTo>
                  <a:pt x="437" y="30"/>
                </a:lnTo>
                <a:lnTo>
                  <a:pt x="433" y="34"/>
                </a:lnTo>
                <a:lnTo>
                  <a:pt x="428" y="41"/>
                </a:lnTo>
                <a:lnTo>
                  <a:pt x="426" y="40"/>
                </a:lnTo>
                <a:lnTo>
                  <a:pt x="417" y="42"/>
                </a:lnTo>
                <a:lnTo>
                  <a:pt x="414" y="40"/>
                </a:lnTo>
                <a:lnTo>
                  <a:pt x="409" y="34"/>
                </a:lnTo>
                <a:lnTo>
                  <a:pt x="401" y="29"/>
                </a:lnTo>
                <a:lnTo>
                  <a:pt x="395" y="25"/>
                </a:lnTo>
                <a:lnTo>
                  <a:pt x="391" y="22"/>
                </a:lnTo>
                <a:lnTo>
                  <a:pt x="388" y="17"/>
                </a:lnTo>
                <a:lnTo>
                  <a:pt x="385" y="14"/>
                </a:lnTo>
                <a:lnTo>
                  <a:pt x="380" y="21"/>
                </a:lnTo>
                <a:lnTo>
                  <a:pt x="372" y="27"/>
                </a:lnTo>
                <a:lnTo>
                  <a:pt x="364" y="26"/>
                </a:lnTo>
                <a:lnTo>
                  <a:pt x="360" y="25"/>
                </a:lnTo>
                <a:lnTo>
                  <a:pt x="358" y="34"/>
                </a:lnTo>
                <a:lnTo>
                  <a:pt x="356" y="36"/>
                </a:lnTo>
                <a:lnTo>
                  <a:pt x="340" y="37"/>
                </a:lnTo>
                <a:lnTo>
                  <a:pt x="338" y="39"/>
                </a:lnTo>
                <a:lnTo>
                  <a:pt x="341" y="48"/>
                </a:lnTo>
                <a:lnTo>
                  <a:pt x="351" y="62"/>
                </a:lnTo>
                <a:lnTo>
                  <a:pt x="355" y="70"/>
                </a:lnTo>
                <a:lnTo>
                  <a:pt x="350" y="85"/>
                </a:lnTo>
                <a:lnTo>
                  <a:pt x="335" y="85"/>
                </a:lnTo>
                <a:lnTo>
                  <a:pt x="328" y="78"/>
                </a:lnTo>
                <a:lnTo>
                  <a:pt x="321" y="70"/>
                </a:lnTo>
                <a:lnTo>
                  <a:pt x="318" y="67"/>
                </a:lnTo>
                <a:lnTo>
                  <a:pt x="298" y="59"/>
                </a:lnTo>
                <a:lnTo>
                  <a:pt x="285" y="64"/>
                </a:lnTo>
                <a:lnTo>
                  <a:pt x="281" y="64"/>
                </a:lnTo>
                <a:lnTo>
                  <a:pt x="275" y="58"/>
                </a:lnTo>
                <a:lnTo>
                  <a:pt x="270" y="54"/>
                </a:lnTo>
                <a:lnTo>
                  <a:pt x="265" y="48"/>
                </a:lnTo>
                <a:lnTo>
                  <a:pt x="263" y="42"/>
                </a:lnTo>
                <a:lnTo>
                  <a:pt x="262" y="39"/>
                </a:lnTo>
                <a:lnTo>
                  <a:pt x="261" y="40"/>
                </a:lnTo>
                <a:lnTo>
                  <a:pt x="258" y="46"/>
                </a:lnTo>
                <a:lnTo>
                  <a:pt x="253" y="51"/>
                </a:lnTo>
                <a:lnTo>
                  <a:pt x="250" y="51"/>
                </a:lnTo>
                <a:lnTo>
                  <a:pt x="246" y="48"/>
                </a:lnTo>
                <a:lnTo>
                  <a:pt x="244" y="45"/>
                </a:lnTo>
                <a:lnTo>
                  <a:pt x="242" y="37"/>
                </a:lnTo>
                <a:lnTo>
                  <a:pt x="233" y="33"/>
                </a:lnTo>
                <a:lnTo>
                  <a:pt x="224" y="30"/>
                </a:lnTo>
                <a:lnTo>
                  <a:pt x="205" y="34"/>
                </a:lnTo>
                <a:lnTo>
                  <a:pt x="189" y="36"/>
                </a:lnTo>
                <a:lnTo>
                  <a:pt x="171" y="33"/>
                </a:lnTo>
                <a:lnTo>
                  <a:pt x="156" y="37"/>
                </a:lnTo>
                <a:lnTo>
                  <a:pt x="149" y="37"/>
                </a:lnTo>
                <a:lnTo>
                  <a:pt x="141" y="37"/>
                </a:lnTo>
                <a:lnTo>
                  <a:pt x="134" y="37"/>
                </a:lnTo>
                <a:lnTo>
                  <a:pt x="126" y="36"/>
                </a:lnTo>
                <a:lnTo>
                  <a:pt x="113" y="31"/>
                </a:lnTo>
                <a:lnTo>
                  <a:pt x="107" y="31"/>
                </a:lnTo>
                <a:lnTo>
                  <a:pt x="96" y="35"/>
                </a:lnTo>
                <a:lnTo>
                  <a:pt x="86" y="38"/>
                </a:lnTo>
                <a:lnTo>
                  <a:pt x="75" y="40"/>
                </a:lnTo>
                <a:lnTo>
                  <a:pt x="60" y="49"/>
                </a:lnTo>
                <a:lnTo>
                  <a:pt x="50" y="61"/>
                </a:lnTo>
                <a:lnTo>
                  <a:pt x="48" y="70"/>
                </a:lnTo>
                <a:lnTo>
                  <a:pt x="43" y="80"/>
                </a:lnTo>
                <a:lnTo>
                  <a:pt x="37" y="93"/>
                </a:lnTo>
                <a:lnTo>
                  <a:pt x="27" y="107"/>
                </a:lnTo>
                <a:lnTo>
                  <a:pt x="20" y="113"/>
                </a:lnTo>
                <a:lnTo>
                  <a:pt x="23" y="116"/>
                </a:lnTo>
                <a:lnTo>
                  <a:pt x="21" y="121"/>
                </a:lnTo>
                <a:lnTo>
                  <a:pt x="10" y="123"/>
                </a:lnTo>
                <a:lnTo>
                  <a:pt x="2" y="123"/>
                </a:lnTo>
                <a:lnTo>
                  <a:pt x="0" y="126"/>
                </a:lnTo>
                <a:lnTo>
                  <a:pt x="4" y="152"/>
                </a:lnTo>
                <a:lnTo>
                  <a:pt x="8" y="164"/>
                </a:lnTo>
                <a:lnTo>
                  <a:pt x="15" y="176"/>
                </a:lnTo>
                <a:lnTo>
                  <a:pt x="19" y="183"/>
                </a:lnTo>
                <a:lnTo>
                  <a:pt x="24" y="202"/>
                </a:lnTo>
                <a:lnTo>
                  <a:pt x="26" y="219"/>
                </a:lnTo>
                <a:lnTo>
                  <a:pt x="40" y="230"/>
                </a:lnTo>
                <a:lnTo>
                  <a:pt x="48" y="238"/>
                </a:lnTo>
                <a:lnTo>
                  <a:pt x="53" y="246"/>
                </a:lnTo>
                <a:lnTo>
                  <a:pt x="52" y="251"/>
                </a:lnTo>
                <a:lnTo>
                  <a:pt x="50" y="265"/>
                </a:lnTo>
                <a:lnTo>
                  <a:pt x="54" y="282"/>
                </a:lnTo>
                <a:lnTo>
                  <a:pt x="74" y="320"/>
                </a:lnTo>
                <a:lnTo>
                  <a:pt x="76" y="323"/>
                </a:lnTo>
                <a:lnTo>
                  <a:pt x="76" y="319"/>
                </a:lnTo>
                <a:lnTo>
                  <a:pt x="77" y="316"/>
                </a:lnTo>
                <a:lnTo>
                  <a:pt x="83" y="323"/>
                </a:lnTo>
                <a:lnTo>
                  <a:pt x="84" y="337"/>
                </a:lnTo>
                <a:lnTo>
                  <a:pt x="96" y="350"/>
                </a:lnTo>
                <a:lnTo>
                  <a:pt x="95" y="360"/>
                </a:lnTo>
                <a:lnTo>
                  <a:pt x="95" y="377"/>
                </a:lnTo>
                <a:lnTo>
                  <a:pt x="98" y="392"/>
                </a:lnTo>
                <a:lnTo>
                  <a:pt x="103" y="410"/>
                </a:lnTo>
                <a:lnTo>
                  <a:pt x="115" y="410"/>
                </a:lnTo>
                <a:lnTo>
                  <a:pt x="123" y="409"/>
                </a:lnTo>
                <a:lnTo>
                  <a:pt x="128" y="402"/>
                </a:lnTo>
                <a:lnTo>
                  <a:pt x="132" y="390"/>
                </a:lnTo>
                <a:lnTo>
                  <a:pt x="138" y="384"/>
                </a:lnTo>
                <a:lnTo>
                  <a:pt x="144" y="388"/>
                </a:lnTo>
                <a:lnTo>
                  <a:pt x="150" y="393"/>
                </a:lnTo>
                <a:lnTo>
                  <a:pt x="158" y="412"/>
                </a:lnTo>
                <a:lnTo>
                  <a:pt x="155" y="426"/>
                </a:lnTo>
                <a:lnTo>
                  <a:pt x="147" y="430"/>
                </a:lnTo>
                <a:lnTo>
                  <a:pt x="142" y="436"/>
                </a:lnTo>
                <a:lnTo>
                  <a:pt x="142" y="443"/>
                </a:lnTo>
                <a:lnTo>
                  <a:pt x="148" y="448"/>
                </a:lnTo>
                <a:lnTo>
                  <a:pt x="155" y="453"/>
                </a:lnTo>
                <a:lnTo>
                  <a:pt x="171" y="445"/>
                </a:lnTo>
                <a:lnTo>
                  <a:pt x="173" y="437"/>
                </a:lnTo>
                <a:lnTo>
                  <a:pt x="176" y="438"/>
                </a:lnTo>
                <a:lnTo>
                  <a:pt x="180" y="444"/>
                </a:lnTo>
                <a:lnTo>
                  <a:pt x="212" y="449"/>
                </a:lnTo>
                <a:lnTo>
                  <a:pt x="228" y="463"/>
                </a:lnTo>
                <a:lnTo>
                  <a:pt x="232" y="462"/>
                </a:lnTo>
                <a:lnTo>
                  <a:pt x="236" y="458"/>
                </a:lnTo>
                <a:lnTo>
                  <a:pt x="241" y="452"/>
                </a:lnTo>
                <a:lnTo>
                  <a:pt x="252" y="451"/>
                </a:lnTo>
                <a:lnTo>
                  <a:pt x="264" y="451"/>
                </a:lnTo>
                <a:lnTo>
                  <a:pt x="267" y="450"/>
                </a:lnTo>
                <a:lnTo>
                  <a:pt x="273" y="444"/>
                </a:lnTo>
                <a:lnTo>
                  <a:pt x="280" y="436"/>
                </a:lnTo>
                <a:lnTo>
                  <a:pt x="285" y="432"/>
                </a:lnTo>
                <a:lnTo>
                  <a:pt x="286" y="429"/>
                </a:lnTo>
                <a:lnTo>
                  <a:pt x="283" y="421"/>
                </a:lnTo>
                <a:lnTo>
                  <a:pt x="282" y="412"/>
                </a:lnTo>
                <a:lnTo>
                  <a:pt x="284" y="410"/>
                </a:lnTo>
                <a:lnTo>
                  <a:pt x="294" y="411"/>
                </a:lnTo>
                <a:lnTo>
                  <a:pt x="306" y="415"/>
                </a:lnTo>
                <a:lnTo>
                  <a:pt x="309" y="417"/>
                </a:lnTo>
                <a:lnTo>
                  <a:pt x="315" y="406"/>
                </a:lnTo>
                <a:lnTo>
                  <a:pt x="317" y="405"/>
                </a:lnTo>
                <a:lnTo>
                  <a:pt x="321" y="405"/>
                </a:lnTo>
                <a:lnTo>
                  <a:pt x="333" y="403"/>
                </a:lnTo>
                <a:lnTo>
                  <a:pt x="344" y="400"/>
                </a:lnTo>
                <a:lnTo>
                  <a:pt x="349" y="400"/>
                </a:lnTo>
                <a:lnTo>
                  <a:pt x="356" y="407"/>
                </a:lnTo>
                <a:lnTo>
                  <a:pt x="361" y="415"/>
                </a:lnTo>
                <a:lnTo>
                  <a:pt x="363" y="415"/>
                </a:lnTo>
                <a:lnTo>
                  <a:pt x="368" y="413"/>
                </a:lnTo>
                <a:lnTo>
                  <a:pt x="374" y="416"/>
                </a:lnTo>
                <a:lnTo>
                  <a:pt x="384" y="422"/>
                </a:lnTo>
                <a:lnTo>
                  <a:pt x="390" y="422"/>
                </a:lnTo>
                <a:lnTo>
                  <a:pt x="386" y="409"/>
                </a:lnTo>
                <a:lnTo>
                  <a:pt x="389" y="398"/>
                </a:lnTo>
                <a:lnTo>
                  <a:pt x="388" y="395"/>
                </a:lnTo>
                <a:lnTo>
                  <a:pt x="382" y="391"/>
                </a:lnTo>
                <a:lnTo>
                  <a:pt x="361" y="373"/>
                </a:lnTo>
                <a:lnTo>
                  <a:pt x="357" y="368"/>
                </a:lnTo>
                <a:lnTo>
                  <a:pt x="357" y="360"/>
                </a:lnTo>
                <a:lnTo>
                  <a:pt x="355" y="347"/>
                </a:lnTo>
                <a:lnTo>
                  <a:pt x="352" y="340"/>
                </a:lnTo>
                <a:lnTo>
                  <a:pt x="352" y="335"/>
                </a:lnTo>
                <a:lnTo>
                  <a:pt x="354" y="332"/>
                </a:lnTo>
                <a:lnTo>
                  <a:pt x="357" y="330"/>
                </a:lnTo>
                <a:lnTo>
                  <a:pt x="361" y="330"/>
                </a:lnTo>
                <a:lnTo>
                  <a:pt x="363" y="327"/>
                </a:lnTo>
                <a:lnTo>
                  <a:pt x="367" y="318"/>
                </a:lnTo>
                <a:lnTo>
                  <a:pt x="376" y="318"/>
                </a:lnTo>
                <a:lnTo>
                  <a:pt x="390" y="323"/>
                </a:lnTo>
                <a:lnTo>
                  <a:pt x="399" y="327"/>
                </a:lnTo>
                <a:lnTo>
                  <a:pt x="405" y="325"/>
                </a:lnTo>
                <a:lnTo>
                  <a:pt x="406" y="324"/>
                </a:lnTo>
                <a:lnTo>
                  <a:pt x="405" y="320"/>
                </a:lnTo>
                <a:lnTo>
                  <a:pt x="404" y="301"/>
                </a:lnTo>
                <a:lnTo>
                  <a:pt x="404" y="297"/>
                </a:lnTo>
                <a:lnTo>
                  <a:pt x="412" y="295"/>
                </a:lnTo>
                <a:lnTo>
                  <a:pt x="424" y="295"/>
                </a:lnTo>
                <a:lnTo>
                  <a:pt x="430" y="294"/>
                </a:lnTo>
                <a:lnTo>
                  <a:pt x="437" y="286"/>
                </a:lnTo>
                <a:lnTo>
                  <a:pt x="452" y="284"/>
                </a:lnTo>
                <a:lnTo>
                  <a:pt x="462" y="273"/>
                </a:lnTo>
                <a:lnTo>
                  <a:pt x="471" y="262"/>
                </a:lnTo>
                <a:lnTo>
                  <a:pt x="476" y="259"/>
                </a:lnTo>
                <a:lnTo>
                  <a:pt x="482" y="258"/>
                </a:lnTo>
                <a:lnTo>
                  <a:pt x="487" y="258"/>
                </a:lnTo>
                <a:lnTo>
                  <a:pt x="493" y="264"/>
                </a:lnTo>
                <a:lnTo>
                  <a:pt x="498" y="260"/>
                </a:lnTo>
                <a:lnTo>
                  <a:pt x="503" y="253"/>
                </a:lnTo>
                <a:lnTo>
                  <a:pt x="505" y="246"/>
                </a:lnTo>
                <a:lnTo>
                  <a:pt x="506" y="233"/>
                </a:lnTo>
                <a:lnTo>
                  <a:pt x="503" y="216"/>
                </a:lnTo>
                <a:close/>
                <a:moveTo>
                  <a:pt x="86" y="359"/>
                </a:moveTo>
                <a:lnTo>
                  <a:pt x="85" y="362"/>
                </a:lnTo>
                <a:lnTo>
                  <a:pt x="85" y="368"/>
                </a:lnTo>
                <a:lnTo>
                  <a:pt x="87" y="370"/>
                </a:lnTo>
                <a:lnTo>
                  <a:pt x="89" y="370"/>
                </a:lnTo>
                <a:lnTo>
                  <a:pt x="90" y="369"/>
                </a:lnTo>
                <a:lnTo>
                  <a:pt x="88" y="358"/>
                </a:lnTo>
                <a:lnTo>
                  <a:pt x="86" y="359"/>
                </a:lnTo>
                <a:close/>
                <a:moveTo>
                  <a:pt x="112" y="426"/>
                </a:moveTo>
                <a:lnTo>
                  <a:pt x="118" y="435"/>
                </a:lnTo>
                <a:lnTo>
                  <a:pt x="121" y="430"/>
                </a:lnTo>
                <a:lnTo>
                  <a:pt x="112" y="424"/>
                </a:lnTo>
                <a:lnTo>
                  <a:pt x="112" y="42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5" name="Freeform 48"/>
          <p:cNvSpPr>
            <a:spLocks noEditPoints="1"/>
          </p:cNvSpPr>
          <p:nvPr/>
        </p:nvSpPr>
        <p:spPr bwMode="auto">
          <a:xfrm>
            <a:off x="10213912" y="4084352"/>
            <a:ext cx="41585" cy="36389"/>
          </a:xfrm>
          <a:custGeom>
            <a:avLst/>
            <a:gdLst>
              <a:gd name="T0" fmla="*/ 92 w 121"/>
              <a:gd name="T1" fmla="*/ 0 h 108"/>
              <a:gd name="T2" fmla="*/ 87 w 121"/>
              <a:gd name="T3" fmla="*/ 0 h 108"/>
              <a:gd name="T4" fmla="*/ 72 w 121"/>
              <a:gd name="T5" fmla="*/ 8 h 108"/>
              <a:gd name="T6" fmla="*/ 62 w 121"/>
              <a:gd name="T7" fmla="*/ 15 h 108"/>
              <a:gd name="T8" fmla="*/ 54 w 121"/>
              <a:gd name="T9" fmla="*/ 25 h 108"/>
              <a:gd name="T10" fmla="*/ 45 w 121"/>
              <a:gd name="T11" fmla="*/ 32 h 108"/>
              <a:gd name="T12" fmla="*/ 34 w 121"/>
              <a:gd name="T13" fmla="*/ 39 h 108"/>
              <a:gd name="T14" fmla="*/ 22 w 121"/>
              <a:gd name="T15" fmla="*/ 45 h 108"/>
              <a:gd name="T16" fmla="*/ 11 w 121"/>
              <a:gd name="T17" fmla="*/ 47 h 108"/>
              <a:gd name="T18" fmla="*/ 0 w 121"/>
              <a:gd name="T19" fmla="*/ 46 h 108"/>
              <a:gd name="T20" fmla="*/ 3 w 121"/>
              <a:gd name="T21" fmla="*/ 49 h 108"/>
              <a:gd name="T22" fmla="*/ 10 w 121"/>
              <a:gd name="T23" fmla="*/ 53 h 108"/>
              <a:gd name="T24" fmla="*/ 16 w 121"/>
              <a:gd name="T25" fmla="*/ 59 h 108"/>
              <a:gd name="T26" fmla="*/ 19 w 121"/>
              <a:gd name="T27" fmla="*/ 65 h 108"/>
              <a:gd name="T28" fmla="*/ 22 w 121"/>
              <a:gd name="T29" fmla="*/ 72 h 108"/>
              <a:gd name="T30" fmla="*/ 23 w 121"/>
              <a:gd name="T31" fmla="*/ 77 h 108"/>
              <a:gd name="T32" fmla="*/ 26 w 121"/>
              <a:gd name="T33" fmla="*/ 82 h 108"/>
              <a:gd name="T34" fmla="*/ 35 w 121"/>
              <a:gd name="T35" fmla="*/ 82 h 108"/>
              <a:gd name="T36" fmla="*/ 38 w 121"/>
              <a:gd name="T37" fmla="*/ 88 h 108"/>
              <a:gd name="T38" fmla="*/ 44 w 121"/>
              <a:gd name="T39" fmla="*/ 97 h 108"/>
              <a:gd name="T40" fmla="*/ 50 w 121"/>
              <a:gd name="T41" fmla="*/ 104 h 108"/>
              <a:gd name="T42" fmla="*/ 54 w 121"/>
              <a:gd name="T43" fmla="*/ 108 h 108"/>
              <a:gd name="T44" fmla="*/ 58 w 121"/>
              <a:gd name="T45" fmla="*/ 107 h 108"/>
              <a:gd name="T46" fmla="*/ 65 w 121"/>
              <a:gd name="T47" fmla="*/ 99 h 108"/>
              <a:gd name="T48" fmla="*/ 70 w 121"/>
              <a:gd name="T49" fmla="*/ 92 h 108"/>
              <a:gd name="T50" fmla="*/ 73 w 121"/>
              <a:gd name="T51" fmla="*/ 81 h 108"/>
              <a:gd name="T52" fmla="*/ 70 w 121"/>
              <a:gd name="T53" fmla="*/ 80 h 108"/>
              <a:gd name="T54" fmla="*/ 74 w 121"/>
              <a:gd name="T55" fmla="*/ 72 h 108"/>
              <a:gd name="T56" fmla="*/ 75 w 121"/>
              <a:gd name="T57" fmla="*/ 68 h 108"/>
              <a:gd name="T58" fmla="*/ 73 w 121"/>
              <a:gd name="T59" fmla="*/ 64 h 108"/>
              <a:gd name="T60" fmla="*/ 70 w 121"/>
              <a:gd name="T61" fmla="*/ 60 h 108"/>
              <a:gd name="T62" fmla="*/ 68 w 121"/>
              <a:gd name="T63" fmla="*/ 51 h 108"/>
              <a:gd name="T64" fmla="*/ 66 w 121"/>
              <a:gd name="T65" fmla="*/ 39 h 108"/>
              <a:gd name="T66" fmla="*/ 65 w 121"/>
              <a:gd name="T67" fmla="*/ 33 h 108"/>
              <a:gd name="T68" fmla="*/ 68 w 121"/>
              <a:gd name="T69" fmla="*/ 29 h 108"/>
              <a:gd name="T70" fmla="*/ 75 w 121"/>
              <a:gd name="T71" fmla="*/ 24 h 108"/>
              <a:gd name="T72" fmla="*/ 83 w 121"/>
              <a:gd name="T73" fmla="*/ 17 h 108"/>
              <a:gd name="T74" fmla="*/ 90 w 121"/>
              <a:gd name="T75" fmla="*/ 13 h 108"/>
              <a:gd name="T76" fmla="*/ 92 w 121"/>
              <a:gd name="T77" fmla="*/ 6 h 108"/>
              <a:gd name="T78" fmla="*/ 92 w 121"/>
              <a:gd name="T79" fmla="*/ 0 h 108"/>
              <a:gd name="T80" fmla="*/ 116 w 121"/>
              <a:gd name="T81" fmla="*/ 61 h 108"/>
              <a:gd name="T82" fmla="*/ 114 w 121"/>
              <a:gd name="T83" fmla="*/ 42 h 108"/>
              <a:gd name="T84" fmla="*/ 110 w 121"/>
              <a:gd name="T85" fmla="*/ 30 h 108"/>
              <a:gd name="T86" fmla="*/ 104 w 121"/>
              <a:gd name="T87" fmla="*/ 16 h 108"/>
              <a:gd name="T88" fmla="*/ 101 w 121"/>
              <a:gd name="T89" fmla="*/ 13 h 108"/>
              <a:gd name="T90" fmla="*/ 90 w 121"/>
              <a:gd name="T91" fmla="*/ 13 h 108"/>
              <a:gd name="T92" fmla="*/ 91 w 121"/>
              <a:gd name="T93" fmla="*/ 21 h 108"/>
              <a:gd name="T94" fmla="*/ 91 w 121"/>
              <a:gd name="T95" fmla="*/ 36 h 108"/>
              <a:gd name="T96" fmla="*/ 94 w 121"/>
              <a:gd name="T97" fmla="*/ 47 h 108"/>
              <a:gd name="T98" fmla="*/ 100 w 121"/>
              <a:gd name="T99" fmla="*/ 68 h 108"/>
              <a:gd name="T100" fmla="*/ 106 w 121"/>
              <a:gd name="T101" fmla="*/ 71 h 108"/>
              <a:gd name="T102" fmla="*/ 113 w 121"/>
              <a:gd name="T103" fmla="*/ 73 h 108"/>
              <a:gd name="T104" fmla="*/ 117 w 121"/>
              <a:gd name="T105" fmla="*/ 72 h 108"/>
              <a:gd name="T106" fmla="*/ 120 w 121"/>
              <a:gd name="T107" fmla="*/ 71 h 108"/>
              <a:gd name="T108" fmla="*/ 121 w 121"/>
              <a:gd name="T109" fmla="*/ 69 h 108"/>
              <a:gd name="T110" fmla="*/ 116 w 121"/>
              <a:gd name="T111" fmla="*/ 6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" h="108">
                <a:moveTo>
                  <a:pt x="92" y="0"/>
                </a:moveTo>
                <a:lnTo>
                  <a:pt x="87" y="0"/>
                </a:lnTo>
                <a:lnTo>
                  <a:pt x="72" y="8"/>
                </a:lnTo>
                <a:lnTo>
                  <a:pt x="62" y="15"/>
                </a:lnTo>
                <a:lnTo>
                  <a:pt x="54" y="25"/>
                </a:lnTo>
                <a:lnTo>
                  <a:pt x="45" y="32"/>
                </a:lnTo>
                <a:lnTo>
                  <a:pt x="34" y="39"/>
                </a:lnTo>
                <a:lnTo>
                  <a:pt x="22" y="45"/>
                </a:lnTo>
                <a:lnTo>
                  <a:pt x="11" y="47"/>
                </a:lnTo>
                <a:lnTo>
                  <a:pt x="0" y="46"/>
                </a:lnTo>
                <a:lnTo>
                  <a:pt x="3" y="49"/>
                </a:lnTo>
                <a:lnTo>
                  <a:pt x="10" y="53"/>
                </a:lnTo>
                <a:lnTo>
                  <a:pt x="16" y="59"/>
                </a:lnTo>
                <a:lnTo>
                  <a:pt x="19" y="65"/>
                </a:lnTo>
                <a:lnTo>
                  <a:pt x="22" y="72"/>
                </a:lnTo>
                <a:lnTo>
                  <a:pt x="23" y="77"/>
                </a:lnTo>
                <a:lnTo>
                  <a:pt x="26" y="82"/>
                </a:lnTo>
                <a:lnTo>
                  <a:pt x="35" y="82"/>
                </a:lnTo>
                <a:lnTo>
                  <a:pt x="38" y="88"/>
                </a:lnTo>
                <a:lnTo>
                  <a:pt x="44" y="97"/>
                </a:lnTo>
                <a:lnTo>
                  <a:pt x="50" y="104"/>
                </a:lnTo>
                <a:lnTo>
                  <a:pt x="54" y="108"/>
                </a:lnTo>
                <a:lnTo>
                  <a:pt x="58" y="107"/>
                </a:lnTo>
                <a:lnTo>
                  <a:pt x="65" y="99"/>
                </a:lnTo>
                <a:lnTo>
                  <a:pt x="70" y="92"/>
                </a:lnTo>
                <a:lnTo>
                  <a:pt x="73" y="81"/>
                </a:lnTo>
                <a:lnTo>
                  <a:pt x="70" y="80"/>
                </a:lnTo>
                <a:lnTo>
                  <a:pt x="74" y="72"/>
                </a:lnTo>
                <a:lnTo>
                  <a:pt x="75" y="68"/>
                </a:lnTo>
                <a:lnTo>
                  <a:pt x="73" y="64"/>
                </a:lnTo>
                <a:lnTo>
                  <a:pt x="70" y="60"/>
                </a:lnTo>
                <a:lnTo>
                  <a:pt x="68" y="51"/>
                </a:lnTo>
                <a:lnTo>
                  <a:pt x="66" y="39"/>
                </a:lnTo>
                <a:lnTo>
                  <a:pt x="65" y="33"/>
                </a:lnTo>
                <a:lnTo>
                  <a:pt x="68" y="29"/>
                </a:lnTo>
                <a:lnTo>
                  <a:pt x="75" y="24"/>
                </a:lnTo>
                <a:lnTo>
                  <a:pt x="83" y="17"/>
                </a:lnTo>
                <a:lnTo>
                  <a:pt x="90" y="13"/>
                </a:lnTo>
                <a:lnTo>
                  <a:pt x="92" y="6"/>
                </a:lnTo>
                <a:lnTo>
                  <a:pt x="92" y="0"/>
                </a:lnTo>
                <a:close/>
                <a:moveTo>
                  <a:pt x="116" y="61"/>
                </a:moveTo>
                <a:lnTo>
                  <a:pt x="114" y="42"/>
                </a:lnTo>
                <a:lnTo>
                  <a:pt x="110" y="30"/>
                </a:lnTo>
                <a:lnTo>
                  <a:pt x="104" y="16"/>
                </a:lnTo>
                <a:lnTo>
                  <a:pt x="101" y="13"/>
                </a:lnTo>
                <a:lnTo>
                  <a:pt x="90" y="13"/>
                </a:lnTo>
                <a:lnTo>
                  <a:pt x="91" y="21"/>
                </a:lnTo>
                <a:lnTo>
                  <a:pt x="91" y="36"/>
                </a:lnTo>
                <a:lnTo>
                  <a:pt x="94" y="47"/>
                </a:lnTo>
                <a:lnTo>
                  <a:pt x="100" y="68"/>
                </a:lnTo>
                <a:lnTo>
                  <a:pt x="106" y="71"/>
                </a:lnTo>
                <a:lnTo>
                  <a:pt x="113" y="73"/>
                </a:lnTo>
                <a:lnTo>
                  <a:pt x="117" y="72"/>
                </a:lnTo>
                <a:lnTo>
                  <a:pt x="120" y="71"/>
                </a:lnTo>
                <a:lnTo>
                  <a:pt x="121" y="69"/>
                </a:lnTo>
                <a:lnTo>
                  <a:pt x="116" y="6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6" name="Freeform 49"/>
          <p:cNvSpPr>
            <a:spLocks/>
          </p:cNvSpPr>
          <p:nvPr/>
        </p:nvSpPr>
        <p:spPr bwMode="auto">
          <a:xfrm>
            <a:off x="8834662" y="4541794"/>
            <a:ext cx="3466" cy="8664"/>
          </a:xfrm>
          <a:custGeom>
            <a:avLst/>
            <a:gdLst>
              <a:gd name="T0" fmla="*/ 13 w 13"/>
              <a:gd name="T1" fmla="*/ 4 h 24"/>
              <a:gd name="T2" fmla="*/ 9 w 13"/>
              <a:gd name="T3" fmla="*/ 0 h 24"/>
              <a:gd name="T4" fmla="*/ 8 w 13"/>
              <a:gd name="T5" fmla="*/ 1 h 24"/>
              <a:gd name="T6" fmla="*/ 10 w 13"/>
              <a:gd name="T7" fmla="*/ 6 h 24"/>
              <a:gd name="T8" fmla="*/ 11 w 13"/>
              <a:gd name="T9" fmla="*/ 9 h 24"/>
              <a:gd name="T10" fmla="*/ 10 w 13"/>
              <a:gd name="T11" fmla="*/ 12 h 24"/>
              <a:gd name="T12" fmla="*/ 10 w 13"/>
              <a:gd name="T13" fmla="*/ 15 h 24"/>
              <a:gd name="T14" fmla="*/ 8 w 13"/>
              <a:gd name="T15" fmla="*/ 18 h 24"/>
              <a:gd name="T16" fmla="*/ 7 w 13"/>
              <a:gd name="T17" fmla="*/ 8 h 24"/>
              <a:gd name="T18" fmla="*/ 2 w 13"/>
              <a:gd name="T19" fmla="*/ 4 h 24"/>
              <a:gd name="T20" fmla="*/ 0 w 13"/>
              <a:gd name="T21" fmla="*/ 4 h 24"/>
              <a:gd name="T22" fmla="*/ 5 w 13"/>
              <a:gd name="T23" fmla="*/ 12 h 24"/>
              <a:gd name="T24" fmla="*/ 6 w 13"/>
              <a:gd name="T25" fmla="*/ 24 h 24"/>
              <a:gd name="T26" fmla="*/ 10 w 13"/>
              <a:gd name="T27" fmla="*/ 22 h 24"/>
              <a:gd name="T28" fmla="*/ 12 w 13"/>
              <a:gd name="T29" fmla="*/ 16 h 24"/>
              <a:gd name="T30" fmla="*/ 13 w 13"/>
              <a:gd name="T31" fmla="*/ 8 h 24"/>
              <a:gd name="T32" fmla="*/ 13 w 13"/>
              <a:gd name="T3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24">
                <a:moveTo>
                  <a:pt x="13" y="4"/>
                </a:moveTo>
                <a:lnTo>
                  <a:pt x="9" y="0"/>
                </a:lnTo>
                <a:lnTo>
                  <a:pt x="8" y="1"/>
                </a:lnTo>
                <a:lnTo>
                  <a:pt x="10" y="6"/>
                </a:lnTo>
                <a:lnTo>
                  <a:pt x="11" y="9"/>
                </a:lnTo>
                <a:lnTo>
                  <a:pt x="10" y="12"/>
                </a:lnTo>
                <a:lnTo>
                  <a:pt x="10" y="15"/>
                </a:lnTo>
                <a:lnTo>
                  <a:pt x="8" y="18"/>
                </a:lnTo>
                <a:lnTo>
                  <a:pt x="7" y="8"/>
                </a:lnTo>
                <a:lnTo>
                  <a:pt x="2" y="4"/>
                </a:lnTo>
                <a:lnTo>
                  <a:pt x="0" y="4"/>
                </a:lnTo>
                <a:lnTo>
                  <a:pt x="5" y="12"/>
                </a:lnTo>
                <a:lnTo>
                  <a:pt x="6" y="24"/>
                </a:lnTo>
                <a:lnTo>
                  <a:pt x="10" y="22"/>
                </a:lnTo>
                <a:lnTo>
                  <a:pt x="12" y="16"/>
                </a:lnTo>
                <a:lnTo>
                  <a:pt x="13" y="8"/>
                </a:lnTo>
                <a:lnTo>
                  <a:pt x="13" y="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7" name="Freeform 50"/>
          <p:cNvSpPr>
            <a:spLocks/>
          </p:cNvSpPr>
          <p:nvPr/>
        </p:nvSpPr>
        <p:spPr bwMode="auto">
          <a:xfrm>
            <a:off x="9297301" y="3212791"/>
            <a:ext cx="109161" cy="60646"/>
          </a:xfrm>
          <a:custGeom>
            <a:avLst/>
            <a:gdLst>
              <a:gd name="T0" fmla="*/ 307 w 313"/>
              <a:gd name="T1" fmla="*/ 136 h 173"/>
              <a:gd name="T2" fmla="*/ 302 w 313"/>
              <a:gd name="T3" fmla="*/ 130 h 173"/>
              <a:gd name="T4" fmla="*/ 304 w 313"/>
              <a:gd name="T5" fmla="*/ 118 h 173"/>
              <a:gd name="T6" fmla="*/ 302 w 313"/>
              <a:gd name="T7" fmla="*/ 102 h 173"/>
              <a:gd name="T8" fmla="*/ 292 w 313"/>
              <a:gd name="T9" fmla="*/ 92 h 173"/>
              <a:gd name="T10" fmla="*/ 272 w 313"/>
              <a:gd name="T11" fmla="*/ 93 h 173"/>
              <a:gd name="T12" fmla="*/ 256 w 313"/>
              <a:gd name="T13" fmla="*/ 81 h 173"/>
              <a:gd name="T14" fmla="*/ 254 w 313"/>
              <a:gd name="T15" fmla="*/ 68 h 173"/>
              <a:gd name="T16" fmla="*/ 256 w 313"/>
              <a:gd name="T17" fmla="*/ 58 h 173"/>
              <a:gd name="T18" fmla="*/ 253 w 313"/>
              <a:gd name="T19" fmla="*/ 41 h 173"/>
              <a:gd name="T20" fmla="*/ 238 w 313"/>
              <a:gd name="T21" fmla="*/ 35 h 173"/>
              <a:gd name="T22" fmla="*/ 220 w 313"/>
              <a:gd name="T23" fmla="*/ 26 h 173"/>
              <a:gd name="T24" fmla="*/ 212 w 313"/>
              <a:gd name="T25" fmla="*/ 25 h 173"/>
              <a:gd name="T26" fmla="*/ 201 w 313"/>
              <a:gd name="T27" fmla="*/ 36 h 173"/>
              <a:gd name="T28" fmla="*/ 189 w 313"/>
              <a:gd name="T29" fmla="*/ 33 h 173"/>
              <a:gd name="T30" fmla="*/ 165 w 313"/>
              <a:gd name="T31" fmla="*/ 25 h 173"/>
              <a:gd name="T32" fmla="*/ 143 w 313"/>
              <a:gd name="T33" fmla="*/ 25 h 173"/>
              <a:gd name="T34" fmla="*/ 130 w 313"/>
              <a:gd name="T35" fmla="*/ 23 h 173"/>
              <a:gd name="T36" fmla="*/ 130 w 313"/>
              <a:gd name="T37" fmla="*/ 15 h 173"/>
              <a:gd name="T38" fmla="*/ 128 w 313"/>
              <a:gd name="T39" fmla="*/ 7 h 173"/>
              <a:gd name="T40" fmla="*/ 104 w 313"/>
              <a:gd name="T41" fmla="*/ 1 h 173"/>
              <a:gd name="T42" fmla="*/ 85 w 313"/>
              <a:gd name="T43" fmla="*/ 2 h 173"/>
              <a:gd name="T44" fmla="*/ 74 w 313"/>
              <a:gd name="T45" fmla="*/ 13 h 173"/>
              <a:gd name="T46" fmla="*/ 56 w 313"/>
              <a:gd name="T47" fmla="*/ 21 h 173"/>
              <a:gd name="T48" fmla="*/ 46 w 313"/>
              <a:gd name="T49" fmla="*/ 37 h 173"/>
              <a:gd name="T50" fmla="*/ 29 w 313"/>
              <a:gd name="T51" fmla="*/ 65 h 173"/>
              <a:gd name="T52" fmla="*/ 20 w 313"/>
              <a:gd name="T53" fmla="*/ 85 h 173"/>
              <a:gd name="T54" fmla="*/ 12 w 313"/>
              <a:gd name="T55" fmla="*/ 107 h 173"/>
              <a:gd name="T56" fmla="*/ 1 w 313"/>
              <a:gd name="T57" fmla="*/ 117 h 173"/>
              <a:gd name="T58" fmla="*/ 4 w 313"/>
              <a:gd name="T59" fmla="*/ 126 h 173"/>
              <a:gd name="T60" fmla="*/ 11 w 313"/>
              <a:gd name="T61" fmla="*/ 134 h 173"/>
              <a:gd name="T62" fmla="*/ 21 w 313"/>
              <a:gd name="T63" fmla="*/ 149 h 173"/>
              <a:gd name="T64" fmla="*/ 45 w 313"/>
              <a:gd name="T65" fmla="*/ 161 h 173"/>
              <a:gd name="T66" fmla="*/ 67 w 313"/>
              <a:gd name="T67" fmla="*/ 160 h 173"/>
              <a:gd name="T68" fmla="*/ 82 w 313"/>
              <a:gd name="T69" fmla="*/ 163 h 173"/>
              <a:gd name="T70" fmla="*/ 88 w 313"/>
              <a:gd name="T71" fmla="*/ 167 h 173"/>
              <a:gd name="T72" fmla="*/ 89 w 313"/>
              <a:gd name="T73" fmla="*/ 171 h 173"/>
              <a:gd name="T74" fmla="*/ 104 w 313"/>
              <a:gd name="T75" fmla="*/ 173 h 173"/>
              <a:gd name="T76" fmla="*/ 136 w 313"/>
              <a:gd name="T77" fmla="*/ 168 h 173"/>
              <a:gd name="T78" fmla="*/ 145 w 313"/>
              <a:gd name="T79" fmla="*/ 157 h 173"/>
              <a:gd name="T80" fmla="*/ 164 w 313"/>
              <a:gd name="T81" fmla="*/ 157 h 173"/>
              <a:gd name="T82" fmla="*/ 181 w 313"/>
              <a:gd name="T83" fmla="*/ 165 h 173"/>
              <a:gd name="T84" fmla="*/ 204 w 313"/>
              <a:gd name="T85" fmla="*/ 165 h 173"/>
              <a:gd name="T86" fmla="*/ 243 w 313"/>
              <a:gd name="T87" fmla="*/ 164 h 173"/>
              <a:gd name="T88" fmla="*/ 257 w 313"/>
              <a:gd name="T89" fmla="*/ 156 h 173"/>
              <a:gd name="T90" fmla="*/ 279 w 313"/>
              <a:gd name="T91" fmla="*/ 163 h 173"/>
              <a:gd name="T92" fmla="*/ 293 w 313"/>
              <a:gd name="T93" fmla="*/ 157 h 173"/>
              <a:gd name="T94" fmla="*/ 303 w 313"/>
              <a:gd name="T95" fmla="*/ 156 h 173"/>
              <a:gd name="T96" fmla="*/ 312 w 313"/>
              <a:gd name="T97" fmla="*/ 155 h 173"/>
              <a:gd name="T98" fmla="*/ 312 w 313"/>
              <a:gd name="T99" fmla="*/ 14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3" h="173">
                <a:moveTo>
                  <a:pt x="312" y="143"/>
                </a:moveTo>
                <a:lnTo>
                  <a:pt x="307" y="136"/>
                </a:lnTo>
                <a:lnTo>
                  <a:pt x="303" y="132"/>
                </a:lnTo>
                <a:lnTo>
                  <a:pt x="302" y="130"/>
                </a:lnTo>
                <a:lnTo>
                  <a:pt x="302" y="125"/>
                </a:lnTo>
                <a:lnTo>
                  <a:pt x="304" y="118"/>
                </a:lnTo>
                <a:lnTo>
                  <a:pt x="307" y="110"/>
                </a:lnTo>
                <a:lnTo>
                  <a:pt x="302" y="102"/>
                </a:lnTo>
                <a:lnTo>
                  <a:pt x="295" y="93"/>
                </a:lnTo>
                <a:lnTo>
                  <a:pt x="292" y="92"/>
                </a:lnTo>
                <a:lnTo>
                  <a:pt x="283" y="94"/>
                </a:lnTo>
                <a:lnTo>
                  <a:pt x="272" y="93"/>
                </a:lnTo>
                <a:lnTo>
                  <a:pt x="263" y="88"/>
                </a:lnTo>
                <a:lnTo>
                  <a:pt x="256" y="81"/>
                </a:lnTo>
                <a:lnTo>
                  <a:pt x="254" y="75"/>
                </a:lnTo>
                <a:lnTo>
                  <a:pt x="254" y="68"/>
                </a:lnTo>
                <a:lnTo>
                  <a:pt x="255" y="61"/>
                </a:lnTo>
                <a:lnTo>
                  <a:pt x="256" y="58"/>
                </a:lnTo>
                <a:lnTo>
                  <a:pt x="255" y="54"/>
                </a:lnTo>
                <a:lnTo>
                  <a:pt x="253" y="41"/>
                </a:lnTo>
                <a:lnTo>
                  <a:pt x="249" y="38"/>
                </a:lnTo>
                <a:lnTo>
                  <a:pt x="238" y="35"/>
                </a:lnTo>
                <a:lnTo>
                  <a:pt x="226" y="31"/>
                </a:lnTo>
                <a:lnTo>
                  <a:pt x="220" y="26"/>
                </a:lnTo>
                <a:lnTo>
                  <a:pt x="216" y="25"/>
                </a:lnTo>
                <a:lnTo>
                  <a:pt x="212" y="25"/>
                </a:lnTo>
                <a:lnTo>
                  <a:pt x="206" y="30"/>
                </a:lnTo>
                <a:lnTo>
                  <a:pt x="201" y="36"/>
                </a:lnTo>
                <a:lnTo>
                  <a:pt x="196" y="36"/>
                </a:lnTo>
                <a:lnTo>
                  <a:pt x="189" y="33"/>
                </a:lnTo>
                <a:lnTo>
                  <a:pt x="183" y="30"/>
                </a:lnTo>
                <a:lnTo>
                  <a:pt x="165" y="25"/>
                </a:lnTo>
                <a:lnTo>
                  <a:pt x="157" y="25"/>
                </a:lnTo>
                <a:lnTo>
                  <a:pt x="143" y="25"/>
                </a:lnTo>
                <a:lnTo>
                  <a:pt x="132" y="24"/>
                </a:lnTo>
                <a:lnTo>
                  <a:pt x="130" y="23"/>
                </a:lnTo>
                <a:lnTo>
                  <a:pt x="129" y="20"/>
                </a:lnTo>
                <a:lnTo>
                  <a:pt x="130" y="15"/>
                </a:lnTo>
                <a:lnTo>
                  <a:pt x="130" y="10"/>
                </a:lnTo>
                <a:lnTo>
                  <a:pt x="128" y="7"/>
                </a:lnTo>
                <a:lnTo>
                  <a:pt x="116" y="3"/>
                </a:lnTo>
                <a:lnTo>
                  <a:pt x="104" y="1"/>
                </a:lnTo>
                <a:lnTo>
                  <a:pt x="92" y="0"/>
                </a:lnTo>
                <a:lnTo>
                  <a:pt x="85" y="2"/>
                </a:lnTo>
                <a:lnTo>
                  <a:pt x="78" y="6"/>
                </a:lnTo>
                <a:lnTo>
                  <a:pt x="74" y="13"/>
                </a:lnTo>
                <a:lnTo>
                  <a:pt x="65" y="16"/>
                </a:lnTo>
                <a:lnTo>
                  <a:pt x="56" y="21"/>
                </a:lnTo>
                <a:lnTo>
                  <a:pt x="52" y="26"/>
                </a:lnTo>
                <a:lnTo>
                  <a:pt x="46" y="37"/>
                </a:lnTo>
                <a:lnTo>
                  <a:pt x="37" y="51"/>
                </a:lnTo>
                <a:lnTo>
                  <a:pt x="29" y="65"/>
                </a:lnTo>
                <a:lnTo>
                  <a:pt x="26" y="77"/>
                </a:lnTo>
                <a:lnTo>
                  <a:pt x="20" y="85"/>
                </a:lnTo>
                <a:lnTo>
                  <a:pt x="14" y="91"/>
                </a:lnTo>
                <a:lnTo>
                  <a:pt x="12" y="107"/>
                </a:lnTo>
                <a:lnTo>
                  <a:pt x="11" y="109"/>
                </a:lnTo>
                <a:lnTo>
                  <a:pt x="1" y="117"/>
                </a:lnTo>
                <a:lnTo>
                  <a:pt x="0" y="122"/>
                </a:lnTo>
                <a:lnTo>
                  <a:pt x="4" y="126"/>
                </a:lnTo>
                <a:lnTo>
                  <a:pt x="9" y="130"/>
                </a:lnTo>
                <a:lnTo>
                  <a:pt x="11" y="134"/>
                </a:lnTo>
                <a:lnTo>
                  <a:pt x="15" y="145"/>
                </a:lnTo>
                <a:lnTo>
                  <a:pt x="21" y="149"/>
                </a:lnTo>
                <a:lnTo>
                  <a:pt x="35" y="156"/>
                </a:lnTo>
                <a:lnTo>
                  <a:pt x="45" y="161"/>
                </a:lnTo>
                <a:lnTo>
                  <a:pt x="61" y="158"/>
                </a:lnTo>
                <a:lnTo>
                  <a:pt x="67" y="160"/>
                </a:lnTo>
                <a:lnTo>
                  <a:pt x="75" y="163"/>
                </a:lnTo>
                <a:lnTo>
                  <a:pt x="82" y="163"/>
                </a:lnTo>
                <a:lnTo>
                  <a:pt x="86" y="165"/>
                </a:lnTo>
                <a:lnTo>
                  <a:pt x="88" y="167"/>
                </a:lnTo>
                <a:lnTo>
                  <a:pt x="88" y="169"/>
                </a:lnTo>
                <a:lnTo>
                  <a:pt x="89" y="171"/>
                </a:lnTo>
                <a:lnTo>
                  <a:pt x="99" y="172"/>
                </a:lnTo>
                <a:lnTo>
                  <a:pt x="104" y="173"/>
                </a:lnTo>
                <a:lnTo>
                  <a:pt x="121" y="171"/>
                </a:lnTo>
                <a:lnTo>
                  <a:pt x="136" y="168"/>
                </a:lnTo>
                <a:lnTo>
                  <a:pt x="142" y="158"/>
                </a:lnTo>
                <a:lnTo>
                  <a:pt x="145" y="157"/>
                </a:lnTo>
                <a:lnTo>
                  <a:pt x="154" y="153"/>
                </a:lnTo>
                <a:lnTo>
                  <a:pt x="164" y="157"/>
                </a:lnTo>
                <a:lnTo>
                  <a:pt x="175" y="163"/>
                </a:lnTo>
                <a:lnTo>
                  <a:pt x="181" y="165"/>
                </a:lnTo>
                <a:lnTo>
                  <a:pt x="192" y="166"/>
                </a:lnTo>
                <a:lnTo>
                  <a:pt x="204" y="165"/>
                </a:lnTo>
                <a:lnTo>
                  <a:pt x="229" y="163"/>
                </a:lnTo>
                <a:lnTo>
                  <a:pt x="243" y="164"/>
                </a:lnTo>
                <a:lnTo>
                  <a:pt x="254" y="156"/>
                </a:lnTo>
                <a:lnTo>
                  <a:pt x="257" y="156"/>
                </a:lnTo>
                <a:lnTo>
                  <a:pt x="264" y="162"/>
                </a:lnTo>
                <a:lnTo>
                  <a:pt x="279" y="163"/>
                </a:lnTo>
                <a:lnTo>
                  <a:pt x="286" y="160"/>
                </a:lnTo>
                <a:lnTo>
                  <a:pt x="293" y="157"/>
                </a:lnTo>
                <a:lnTo>
                  <a:pt x="298" y="156"/>
                </a:lnTo>
                <a:lnTo>
                  <a:pt x="303" y="156"/>
                </a:lnTo>
                <a:lnTo>
                  <a:pt x="308" y="157"/>
                </a:lnTo>
                <a:lnTo>
                  <a:pt x="312" y="155"/>
                </a:lnTo>
                <a:lnTo>
                  <a:pt x="313" y="151"/>
                </a:lnTo>
                <a:lnTo>
                  <a:pt x="312" y="14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8" name="Freeform 51"/>
          <p:cNvSpPr>
            <a:spLocks noEditPoints="1"/>
          </p:cNvSpPr>
          <p:nvPr/>
        </p:nvSpPr>
        <p:spPr bwMode="auto">
          <a:xfrm>
            <a:off x="9285171" y="3276903"/>
            <a:ext cx="169807" cy="216592"/>
          </a:xfrm>
          <a:custGeom>
            <a:avLst/>
            <a:gdLst>
              <a:gd name="T0" fmla="*/ 466 w 491"/>
              <a:gd name="T1" fmla="*/ 449 h 625"/>
              <a:gd name="T2" fmla="*/ 439 w 491"/>
              <a:gd name="T3" fmla="*/ 379 h 625"/>
              <a:gd name="T4" fmla="*/ 410 w 491"/>
              <a:gd name="T5" fmla="*/ 308 h 625"/>
              <a:gd name="T6" fmla="*/ 383 w 491"/>
              <a:gd name="T7" fmla="*/ 347 h 625"/>
              <a:gd name="T8" fmla="*/ 367 w 491"/>
              <a:gd name="T9" fmla="*/ 387 h 625"/>
              <a:gd name="T10" fmla="*/ 349 w 491"/>
              <a:gd name="T11" fmla="*/ 378 h 625"/>
              <a:gd name="T12" fmla="*/ 323 w 491"/>
              <a:gd name="T13" fmla="*/ 304 h 625"/>
              <a:gd name="T14" fmla="*/ 352 w 491"/>
              <a:gd name="T15" fmla="*/ 266 h 625"/>
              <a:gd name="T16" fmla="*/ 380 w 491"/>
              <a:gd name="T17" fmla="*/ 250 h 625"/>
              <a:gd name="T18" fmla="*/ 397 w 491"/>
              <a:gd name="T19" fmla="*/ 225 h 625"/>
              <a:gd name="T20" fmla="*/ 422 w 491"/>
              <a:gd name="T21" fmla="*/ 186 h 625"/>
              <a:gd name="T22" fmla="*/ 353 w 491"/>
              <a:gd name="T23" fmla="*/ 153 h 625"/>
              <a:gd name="T24" fmla="*/ 241 w 491"/>
              <a:gd name="T25" fmla="*/ 152 h 625"/>
              <a:gd name="T26" fmla="*/ 170 w 491"/>
              <a:gd name="T27" fmla="*/ 137 h 625"/>
              <a:gd name="T28" fmla="*/ 141 w 491"/>
              <a:gd name="T29" fmla="*/ 38 h 625"/>
              <a:gd name="T30" fmla="*/ 117 w 491"/>
              <a:gd name="T31" fmla="*/ 62 h 625"/>
              <a:gd name="T32" fmla="*/ 74 w 491"/>
              <a:gd name="T33" fmla="*/ 17 h 625"/>
              <a:gd name="T34" fmla="*/ 68 w 491"/>
              <a:gd name="T35" fmla="*/ 33 h 625"/>
              <a:gd name="T36" fmla="*/ 29 w 491"/>
              <a:gd name="T37" fmla="*/ 6 h 625"/>
              <a:gd name="T38" fmla="*/ 25 w 491"/>
              <a:gd name="T39" fmla="*/ 18 h 625"/>
              <a:gd name="T40" fmla="*/ 0 w 491"/>
              <a:gd name="T41" fmla="*/ 67 h 625"/>
              <a:gd name="T42" fmla="*/ 44 w 491"/>
              <a:gd name="T43" fmla="*/ 112 h 625"/>
              <a:gd name="T44" fmla="*/ 91 w 491"/>
              <a:gd name="T45" fmla="*/ 142 h 625"/>
              <a:gd name="T46" fmla="*/ 46 w 491"/>
              <a:gd name="T47" fmla="*/ 150 h 625"/>
              <a:gd name="T48" fmla="*/ 15 w 491"/>
              <a:gd name="T49" fmla="*/ 207 h 625"/>
              <a:gd name="T50" fmla="*/ 53 w 491"/>
              <a:gd name="T51" fmla="*/ 236 h 625"/>
              <a:gd name="T52" fmla="*/ 87 w 491"/>
              <a:gd name="T53" fmla="*/ 277 h 625"/>
              <a:gd name="T54" fmla="*/ 99 w 491"/>
              <a:gd name="T55" fmla="*/ 339 h 625"/>
              <a:gd name="T56" fmla="*/ 117 w 491"/>
              <a:gd name="T57" fmla="*/ 393 h 625"/>
              <a:gd name="T58" fmla="*/ 145 w 491"/>
              <a:gd name="T59" fmla="*/ 474 h 625"/>
              <a:gd name="T60" fmla="*/ 179 w 491"/>
              <a:gd name="T61" fmla="*/ 524 h 625"/>
              <a:gd name="T62" fmla="*/ 197 w 491"/>
              <a:gd name="T63" fmla="*/ 509 h 625"/>
              <a:gd name="T64" fmla="*/ 221 w 491"/>
              <a:gd name="T65" fmla="*/ 475 h 625"/>
              <a:gd name="T66" fmla="*/ 231 w 491"/>
              <a:gd name="T67" fmla="*/ 491 h 625"/>
              <a:gd name="T68" fmla="*/ 250 w 491"/>
              <a:gd name="T69" fmla="*/ 510 h 625"/>
              <a:gd name="T70" fmla="*/ 287 w 491"/>
              <a:gd name="T71" fmla="*/ 466 h 625"/>
              <a:gd name="T72" fmla="*/ 266 w 491"/>
              <a:gd name="T73" fmla="*/ 413 h 625"/>
              <a:gd name="T74" fmla="*/ 276 w 491"/>
              <a:gd name="T75" fmla="*/ 372 h 625"/>
              <a:gd name="T76" fmla="*/ 268 w 491"/>
              <a:gd name="T77" fmla="*/ 340 h 625"/>
              <a:gd name="T78" fmla="*/ 279 w 491"/>
              <a:gd name="T79" fmla="*/ 356 h 625"/>
              <a:gd name="T80" fmla="*/ 348 w 491"/>
              <a:gd name="T81" fmla="*/ 414 h 625"/>
              <a:gd name="T82" fmla="*/ 400 w 491"/>
              <a:gd name="T83" fmla="*/ 462 h 625"/>
              <a:gd name="T84" fmla="*/ 428 w 491"/>
              <a:gd name="T85" fmla="*/ 527 h 625"/>
              <a:gd name="T86" fmla="*/ 466 w 491"/>
              <a:gd name="T87" fmla="*/ 616 h 625"/>
              <a:gd name="T88" fmla="*/ 450 w 491"/>
              <a:gd name="T89" fmla="*/ 563 h 625"/>
              <a:gd name="T90" fmla="*/ 489 w 491"/>
              <a:gd name="T91" fmla="*/ 573 h 625"/>
              <a:gd name="T92" fmla="*/ 279 w 491"/>
              <a:gd name="T93" fmla="*/ 392 h 625"/>
              <a:gd name="T94" fmla="*/ 280 w 491"/>
              <a:gd name="T95" fmla="*/ 401 h 625"/>
              <a:gd name="T96" fmla="*/ 295 w 491"/>
              <a:gd name="T97" fmla="*/ 459 h 625"/>
              <a:gd name="T98" fmla="*/ 296 w 491"/>
              <a:gd name="T99" fmla="*/ 425 h 625"/>
              <a:gd name="T100" fmla="*/ 372 w 491"/>
              <a:gd name="T101" fmla="*/ 456 h 625"/>
              <a:gd name="T102" fmla="*/ 342 w 491"/>
              <a:gd name="T103" fmla="*/ 464 h 625"/>
              <a:gd name="T104" fmla="*/ 411 w 491"/>
              <a:gd name="T105" fmla="*/ 520 h 625"/>
              <a:gd name="T106" fmla="*/ 413 w 491"/>
              <a:gd name="T107" fmla="*/ 5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625">
                <a:moveTo>
                  <a:pt x="490" y="564"/>
                </a:moveTo>
                <a:lnTo>
                  <a:pt x="486" y="552"/>
                </a:lnTo>
                <a:lnTo>
                  <a:pt x="483" y="537"/>
                </a:lnTo>
                <a:lnTo>
                  <a:pt x="478" y="500"/>
                </a:lnTo>
                <a:lnTo>
                  <a:pt x="477" y="496"/>
                </a:lnTo>
                <a:lnTo>
                  <a:pt x="474" y="489"/>
                </a:lnTo>
                <a:lnTo>
                  <a:pt x="466" y="449"/>
                </a:lnTo>
                <a:lnTo>
                  <a:pt x="463" y="437"/>
                </a:lnTo>
                <a:lnTo>
                  <a:pt x="459" y="420"/>
                </a:lnTo>
                <a:lnTo>
                  <a:pt x="455" y="415"/>
                </a:lnTo>
                <a:lnTo>
                  <a:pt x="451" y="405"/>
                </a:lnTo>
                <a:lnTo>
                  <a:pt x="447" y="397"/>
                </a:lnTo>
                <a:lnTo>
                  <a:pt x="443" y="394"/>
                </a:lnTo>
                <a:lnTo>
                  <a:pt x="439" y="379"/>
                </a:lnTo>
                <a:lnTo>
                  <a:pt x="436" y="359"/>
                </a:lnTo>
                <a:lnTo>
                  <a:pt x="435" y="351"/>
                </a:lnTo>
                <a:lnTo>
                  <a:pt x="428" y="333"/>
                </a:lnTo>
                <a:lnTo>
                  <a:pt x="422" y="312"/>
                </a:lnTo>
                <a:lnTo>
                  <a:pt x="416" y="313"/>
                </a:lnTo>
                <a:lnTo>
                  <a:pt x="412" y="308"/>
                </a:lnTo>
                <a:lnTo>
                  <a:pt x="410" y="308"/>
                </a:lnTo>
                <a:lnTo>
                  <a:pt x="403" y="313"/>
                </a:lnTo>
                <a:lnTo>
                  <a:pt x="397" y="311"/>
                </a:lnTo>
                <a:lnTo>
                  <a:pt x="392" y="312"/>
                </a:lnTo>
                <a:lnTo>
                  <a:pt x="393" y="321"/>
                </a:lnTo>
                <a:lnTo>
                  <a:pt x="396" y="331"/>
                </a:lnTo>
                <a:lnTo>
                  <a:pt x="395" y="335"/>
                </a:lnTo>
                <a:lnTo>
                  <a:pt x="383" y="347"/>
                </a:lnTo>
                <a:lnTo>
                  <a:pt x="381" y="355"/>
                </a:lnTo>
                <a:lnTo>
                  <a:pt x="383" y="363"/>
                </a:lnTo>
                <a:lnTo>
                  <a:pt x="386" y="375"/>
                </a:lnTo>
                <a:lnTo>
                  <a:pt x="384" y="381"/>
                </a:lnTo>
                <a:lnTo>
                  <a:pt x="380" y="386"/>
                </a:lnTo>
                <a:lnTo>
                  <a:pt x="373" y="388"/>
                </a:lnTo>
                <a:lnTo>
                  <a:pt x="367" y="387"/>
                </a:lnTo>
                <a:lnTo>
                  <a:pt x="363" y="383"/>
                </a:lnTo>
                <a:lnTo>
                  <a:pt x="357" y="370"/>
                </a:lnTo>
                <a:lnTo>
                  <a:pt x="353" y="364"/>
                </a:lnTo>
                <a:lnTo>
                  <a:pt x="350" y="362"/>
                </a:lnTo>
                <a:lnTo>
                  <a:pt x="347" y="364"/>
                </a:lnTo>
                <a:lnTo>
                  <a:pt x="348" y="372"/>
                </a:lnTo>
                <a:lnTo>
                  <a:pt x="349" y="378"/>
                </a:lnTo>
                <a:lnTo>
                  <a:pt x="348" y="379"/>
                </a:lnTo>
                <a:lnTo>
                  <a:pt x="346" y="378"/>
                </a:lnTo>
                <a:lnTo>
                  <a:pt x="343" y="375"/>
                </a:lnTo>
                <a:lnTo>
                  <a:pt x="334" y="345"/>
                </a:lnTo>
                <a:lnTo>
                  <a:pt x="323" y="323"/>
                </a:lnTo>
                <a:lnTo>
                  <a:pt x="321" y="315"/>
                </a:lnTo>
                <a:lnTo>
                  <a:pt x="323" y="304"/>
                </a:lnTo>
                <a:lnTo>
                  <a:pt x="324" y="286"/>
                </a:lnTo>
                <a:lnTo>
                  <a:pt x="332" y="276"/>
                </a:lnTo>
                <a:lnTo>
                  <a:pt x="333" y="271"/>
                </a:lnTo>
                <a:lnTo>
                  <a:pt x="334" y="268"/>
                </a:lnTo>
                <a:lnTo>
                  <a:pt x="336" y="267"/>
                </a:lnTo>
                <a:lnTo>
                  <a:pt x="348" y="268"/>
                </a:lnTo>
                <a:lnTo>
                  <a:pt x="352" y="266"/>
                </a:lnTo>
                <a:lnTo>
                  <a:pt x="355" y="261"/>
                </a:lnTo>
                <a:lnTo>
                  <a:pt x="360" y="257"/>
                </a:lnTo>
                <a:lnTo>
                  <a:pt x="365" y="256"/>
                </a:lnTo>
                <a:lnTo>
                  <a:pt x="369" y="255"/>
                </a:lnTo>
                <a:lnTo>
                  <a:pt x="377" y="259"/>
                </a:lnTo>
                <a:lnTo>
                  <a:pt x="379" y="257"/>
                </a:lnTo>
                <a:lnTo>
                  <a:pt x="380" y="250"/>
                </a:lnTo>
                <a:lnTo>
                  <a:pt x="382" y="243"/>
                </a:lnTo>
                <a:lnTo>
                  <a:pt x="383" y="240"/>
                </a:lnTo>
                <a:lnTo>
                  <a:pt x="388" y="238"/>
                </a:lnTo>
                <a:lnTo>
                  <a:pt x="393" y="238"/>
                </a:lnTo>
                <a:lnTo>
                  <a:pt x="396" y="236"/>
                </a:lnTo>
                <a:lnTo>
                  <a:pt x="397" y="234"/>
                </a:lnTo>
                <a:lnTo>
                  <a:pt x="397" y="225"/>
                </a:lnTo>
                <a:lnTo>
                  <a:pt x="402" y="204"/>
                </a:lnTo>
                <a:lnTo>
                  <a:pt x="403" y="194"/>
                </a:lnTo>
                <a:lnTo>
                  <a:pt x="403" y="193"/>
                </a:lnTo>
                <a:lnTo>
                  <a:pt x="401" y="183"/>
                </a:lnTo>
                <a:lnTo>
                  <a:pt x="403" y="181"/>
                </a:lnTo>
                <a:lnTo>
                  <a:pt x="416" y="186"/>
                </a:lnTo>
                <a:lnTo>
                  <a:pt x="422" y="186"/>
                </a:lnTo>
                <a:lnTo>
                  <a:pt x="424" y="184"/>
                </a:lnTo>
                <a:lnTo>
                  <a:pt x="425" y="180"/>
                </a:lnTo>
                <a:lnTo>
                  <a:pt x="422" y="176"/>
                </a:lnTo>
                <a:lnTo>
                  <a:pt x="413" y="168"/>
                </a:lnTo>
                <a:lnTo>
                  <a:pt x="396" y="158"/>
                </a:lnTo>
                <a:lnTo>
                  <a:pt x="379" y="152"/>
                </a:lnTo>
                <a:lnTo>
                  <a:pt x="353" y="153"/>
                </a:lnTo>
                <a:lnTo>
                  <a:pt x="328" y="155"/>
                </a:lnTo>
                <a:lnTo>
                  <a:pt x="320" y="154"/>
                </a:lnTo>
                <a:lnTo>
                  <a:pt x="309" y="151"/>
                </a:lnTo>
                <a:lnTo>
                  <a:pt x="286" y="151"/>
                </a:lnTo>
                <a:lnTo>
                  <a:pt x="258" y="153"/>
                </a:lnTo>
                <a:lnTo>
                  <a:pt x="247" y="152"/>
                </a:lnTo>
                <a:lnTo>
                  <a:pt x="241" y="152"/>
                </a:lnTo>
                <a:lnTo>
                  <a:pt x="230" y="153"/>
                </a:lnTo>
                <a:lnTo>
                  <a:pt x="212" y="150"/>
                </a:lnTo>
                <a:lnTo>
                  <a:pt x="200" y="146"/>
                </a:lnTo>
                <a:lnTo>
                  <a:pt x="188" y="142"/>
                </a:lnTo>
                <a:lnTo>
                  <a:pt x="175" y="139"/>
                </a:lnTo>
                <a:lnTo>
                  <a:pt x="172" y="139"/>
                </a:lnTo>
                <a:lnTo>
                  <a:pt x="170" y="137"/>
                </a:lnTo>
                <a:lnTo>
                  <a:pt x="169" y="134"/>
                </a:lnTo>
                <a:lnTo>
                  <a:pt x="168" y="130"/>
                </a:lnTo>
                <a:lnTo>
                  <a:pt x="167" y="109"/>
                </a:lnTo>
                <a:lnTo>
                  <a:pt x="160" y="79"/>
                </a:lnTo>
                <a:lnTo>
                  <a:pt x="160" y="69"/>
                </a:lnTo>
                <a:lnTo>
                  <a:pt x="145" y="44"/>
                </a:lnTo>
                <a:lnTo>
                  <a:pt x="141" y="38"/>
                </a:lnTo>
                <a:lnTo>
                  <a:pt x="136" y="38"/>
                </a:lnTo>
                <a:lnTo>
                  <a:pt x="134" y="41"/>
                </a:lnTo>
                <a:lnTo>
                  <a:pt x="133" y="48"/>
                </a:lnTo>
                <a:lnTo>
                  <a:pt x="136" y="55"/>
                </a:lnTo>
                <a:lnTo>
                  <a:pt x="133" y="62"/>
                </a:lnTo>
                <a:lnTo>
                  <a:pt x="126" y="64"/>
                </a:lnTo>
                <a:lnTo>
                  <a:pt x="117" y="62"/>
                </a:lnTo>
                <a:lnTo>
                  <a:pt x="109" y="58"/>
                </a:lnTo>
                <a:lnTo>
                  <a:pt x="98" y="51"/>
                </a:lnTo>
                <a:lnTo>
                  <a:pt x="90" y="40"/>
                </a:lnTo>
                <a:lnTo>
                  <a:pt x="87" y="28"/>
                </a:lnTo>
                <a:lnTo>
                  <a:pt x="83" y="21"/>
                </a:lnTo>
                <a:lnTo>
                  <a:pt x="78" y="17"/>
                </a:lnTo>
                <a:lnTo>
                  <a:pt x="74" y="17"/>
                </a:lnTo>
                <a:lnTo>
                  <a:pt x="72" y="17"/>
                </a:lnTo>
                <a:lnTo>
                  <a:pt x="69" y="21"/>
                </a:lnTo>
                <a:lnTo>
                  <a:pt x="73" y="25"/>
                </a:lnTo>
                <a:lnTo>
                  <a:pt x="77" y="31"/>
                </a:lnTo>
                <a:lnTo>
                  <a:pt x="76" y="34"/>
                </a:lnTo>
                <a:lnTo>
                  <a:pt x="74" y="35"/>
                </a:lnTo>
                <a:lnTo>
                  <a:pt x="68" y="33"/>
                </a:lnTo>
                <a:lnTo>
                  <a:pt x="62" y="34"/>
                </a:lnTo>
                <a:lnTo>
                  <a:pt x="56" y="31"/>
                </a:lnTo>
                <a:lnTo>
                  <a:pt x="52" y="31"/>
                </a:lnTo>
                <a:lnTo>
                  <a:pt x="48" y="30"/>
                </a:lnTo>
                <a:lnTo>
                  <a:pt x="47" y="24"/>
                </a:lnTo>
                <a:lnTo>
                  <a:pt x="40" y="15"/>
                </a:lnTo>
                <a:lnTo>
                  <a:pt x="29" y="6"/>
                </a:lnTo>
                <a:lnTo>
                  <a:pt x="19" y="0"/>
                </a:lnTo>
                <a:lnTo>
                  <a:pt x="15" y="1"/>
                </a:lnTo>
                <a:lnTo>
                  <a:pt x="14" y="7"/>
                </a:lnTo>
                <a:lnTo>
                  <a:pt x="15" y="10"/>
                </a:lnTo>
                <a:lnTo>
                  <a:pt x="18" y="11"/>
                </a:lnTo>
                <a:lnTo>
                  <a:pt x="23" y="15"/>
                </a:lnTo>
                <a:lnTo>
                  <a:pt x="25" y="18"/>
                </a:lnTo>
                <a:lnTo>
                  <a:pt x="25" y="22"/>
                </a:lnTo>
                <a:lnTo>
                  <a:pt x="20" y="28"/>
                </a:lnTo>
                <a:lnTo>
                  <a:pt x="17" y="34"/>
                </a:lnTo>
                <a:lnTo>
                  <a:pt x="9" y="43"/>
                </a:lnTo>
                <a:lnTo>
                  <a:pt x="3" y="53"/>
                </a:lnTo>
                <a:lnTo>
                  <a:pt x="2" y="60"/>
                </a:lnTo>
                <a:lnTo>
                  <a:pt x="0" y="67"/>
                </a:lnTo>
                <a:lnTo>
                  <a:pt x="0" y="74"/>
                </a:lnTo>
                <a:lnTo>
                  <a:pt x="3" y="79"/>
                </a:lnTo>
                <a:lnTo>
                  <a:pt x="7" y="82"/>
                </a:lnTo>
                <a:lnTo>
                  <a:pt x="17" y="85"/>
                </a:lnTo>
                <a:lnTo>
                  <a:pt x="29" y="94"/>
                </a:lnTo>
                <a:lnTo>
                  <a:pt x="39" y="108"/>
                </a:lnTo>
                <a:lnTo>
                  <a:pt x="44" y="112"/>
                </a:lnTo>
                <a:lnTo>
                  <a:pt x="53" y="116"/>
                </a:lnTo>
                <a:lnTo>
                  <a:pt x="71" y="117"/>
                </a:lnTo>
                <a:lnTo>
                  <a:pt x="74" y="120"/>
                </a:lnTo>
                <a:lnTo>
                  <a:pt x="77" y="131"/>
                </a:lnTo>
                <a:lnTo>
                  <a:pt x="81" y="134"/>
                </a:lnTo>
                <a:lnTo>
                  <a:pt x="90" y="139"/>
                </a:lnTo>
                <a:lnTo>
                  <a:pt x="91" y="142"/>
                </a:lnTo>
                <a:lnTo>
                  <a:pt x="90" y="146"/>
                </a:lnTo>
                <a:lnTo>
                  <a:pt x="86" y="149"/>
                </a:lnTo>
                <a:lnTo>
                  <a:pt x="80" y="151"/>
                </a:lnTo>
                <a:lnTo>
                  <a:pt x="74" y="152"/>
                </a:lnTo>
                <a:lnTo>
                  <a:pt x="66" y="151"/>
                </a:lnTo>
                <a:lnTo>
                  <a:pt x="57" y="150"/>
                </a:lnTo>
                <a:lnTo>
                  <a:pt x="46" y="150"/>
                </a:lnTo>
                <a:lnTo>
                  <a:pt x="42" y="174"/>
                </a:lnTo>
                <a:lnTo>
                  <a:pt x="38" y="183"/>
                </a:lnTo>
                <a:lnTo>
                  <a:pt x="34" y="183"/>
                </a:lnTo>
                <a:lnTo>
                  <a:pt x="26" y="178"/>
                </a:lnTo>
                <a:lnTo>
                  <a:pt x="22" y="179"/>
                </a:lnTo>
                <a:lnTo>
                  <a:pt x="16" y="201"/>
                </a:lnTo>
                <a:lnTo>
                  <a:pt x="15" y="207"/>
                </a:lnTo>
                <a:lnTo>
                  <a:pt x="15" y="211"/>
                </a:lnTo>
                <a:lnTo>
                  <a:pt x="21" y="219"/>
                </a:lnTo>
                <a:lnTo>
                  <a:pt x="28" y="226"/>
                </a:lnTo>
                <a:lnTo>
                  <a:pt x="36" y="228"/>
                </a:lnTo>
                <a:lnTo>
                  <a:pt x="41" y="226"/>
                </a:lnTo>
                <a:lnTo>
                  <a:pt x="46" y="229"/>
                </a:lnTo>
                <a:lnTo>
                  <a:pt x="53" y="236"/>
                </a:lnTo>
                <a:lnTo>
                  <a:pt x="63" y="241"/>
                </a:lnTo>
                <a:lnTo>
                  <a:pt x="77" y="243"/>
                </a:lnTo>
                <a:lnTo>
                  <a:pt x="85" y="248"/>
                </a:lnTo>
                <a:lnTo>
                  <a:pt x="87" y="253"/>
                </a:lnTo>
                <a:lnTo>
                  <a:pt x="87" y="258"/>
                </a:lnTo>
                <a:lnTo>
                  <a:pt x="87" y="270"/>
                </a:lnTo>
                <a:lnTo>
                  <a:pt x="87" y="277"/>
                </a:lnTo>
                <a:lnTo>
                  <a:pt x="83" y="297"/>
                </a:lnTo>
                <a:lnTo>
                  <a:pt x="80" y="313"/>
                </a:lnTo>
                <a:lnTo>
                  <a:pt x="83" y="321"/>
                </a:lnTo>
                <a:lnTo>
                  <a:pt x="86" y="324"/>
                </a:lnTo>
                <a:lnTo>
                  <a:pt x="88" y="327"/>
                </a:lnTo>
                <a:lnTo>
                  <a:pt x="94" y="333"/>
                </a:lnTo>
                <a:lnTo>
                  <a:pt x="99" y="339"/>
                </a:lnTo>
                <a:lnTo>
                  <a:pt x="98" y="354"/>
                </a:lnTo>
                <a:lnTo>
                  <a:pt x="100" y="358"/>
                </a:lnTo>
                <a:lnTo>
                  <a:pt x="108" y="361"/>
                </a:lnTo>
                <a:lnTo>
                  <a:pt x="117" y="363"/>
                </a:lnTo>
                <a:lnTo>
                  <a:pt x="120" y="365"/>
                </a:lnTo>
                <a:lnTo>
                  <a:pt x="115" y="382"/>
                </a:lnTo>
                <a:lnTo>
                  <a:pt x="117" y="393"/>
                </a:lnTo>
                <a:lnTo>
                  <a:pt x="122" y="403"/>
                </a:lnTo>
                <a:lnTo>
                  <a:pt x="126" y="420"/>
                </a:lnTo>
                <a:lnTo>
                  <a:pt x="127" y="421"/>
                </a:lnTo>
                <a:lnTo>
                  <a:pt x="127" y="425"/>
                </a:lnTo>
                <a:lnTo>
                  <a:pt x="133" y="438"/>
                </a:lnTo>
                <a:lnTo>
                  <a:pt x="143" y="465"/>
                </a:lnTo>
                <a:lnTo>
                  <a:pt x="145" y="474"/>
                </a:lnTo>
                <a:lnTo>
                  <a:pt x="146" y="484"/>
                </a:lnTo>
                <a:lnTo>
                  <a:pt x="149" y="492"/>
                </a:lnTo>
                <a:lnTo>
                  <a:pt x="153" y="507"/>
                </a:lnTo>
                <a:lnTo>
                  <a:pt x="161" y="517"/>
                </a:lnTo>
                <a:lnTo>
                  <a:pt x="168" y="523"/>
                </a:lnTo>
                <a:lnTo>
                  <a:pt x="173" y="525"/>
                </a:lnTo>
                <a:lnTo>
                  <a:pt x="179" y="524"/>
                </a:lnTo>
                <a:lnTo>
                  <a:pt x="187" y="513"/>
                </a:lnTo>
                <a:lnTo>
                  <a:pt x="190" y="503"/>
                </a:lnTo>
                <a:lnTo>
                  <a:pt x="189" y="490"/>
                </a:lnTo>
                <a:lnTo>
                  <a:pt x="184" y="471"/>
                </a:lnTo>
                <a:lnTo>
                  <a:pt x="184" y="464"/>
                </a:lnTo>
                <a:lnTo>
                  <a:pt x="194" y="496"/>
                </a:lnTo>
                <a:lnTo>
                  <a:pt x="197" y="509"/>
                </a:lnTo>
                <a:lnTo>
                  <a:pt x="199" y="519"/>
                </a:lnTo>
                <a:lnTo>
                  <a:pt x="204" y="514"/>
                </a:lnTo>
                <a:lnTo>
                  <a:pt x="206" y="507"/>
                </a:lnTo>
                <a:lnTo>
                  <a:pt x="214" y="502"/>
                </a:lnTo>
                <a:lnTo>
                  <a:pt x="218" y="496"/>
                </a:lnTo>
                <a:lnTo>
                  <a:pt x="221" y="484"/>
                </a:lnTo>
                <a:lnTo>
                  <a:pt x="221" y="475"/>
                </a:lnTo>
                <a:lnTo>
                  <a:pt x="218" y="463"/>
                </a:lnTo>
                <a:lnTo>
                  <a:pt x="219" y="452"/>
                </a:lnTo>
                <a:lnTo>
                  <a:pt x="228" y="443"/>
                </a:lnTo>
                <a:lnTo>
                  <a:pt x="221" y="461"/>
                </a:lnTo>
                <a:lnTo>
                  <a:pt x="223" y="472"/>
                </a:lnTo>
                <a:lnTo>
                  <a:pt x="226" y="481"/>
                </a:lnTo>
                <a:lnTo>
                  <a:pt x="231" y="491"/>
                </a:lnTo>
                <a:lnTo>
                  <a:pt x="241" y="483"/>
                </a:lnTo>
                <a:lnTo>
                  <a:pt x="248" y="479"/>
                </a:lnTo>
                <a:lnTo>
                  <a:pt x="254" y="477"/>
                </a:lnTo>
                <a:lnTo>
                  <a:pt x="244" y="492"/>
                </a:lnTo>
                <a:lnTo>
                  <a:pt x="243" y="498"/>
                </a:lnTo>
                <a:lnTo>
                  <a:pt x="244" y="506"/>
                </a:lnTo>
                <a:lnTo>
                  <a:pt x="250" y="510"/>
                </a:lnTo>
                <a:lnTo>
                  <a:pt x="253" y="513"/>
                </a:lnTo>
                <a:lnTo>
                  <a:pt x="260" y="512"/>
                </a:lnTo>
                <a:lnTo>
                  <a:pt x="264" y="505"/>
                </a:lnTo>
                <a:lnTo>
                  <a:pt x="268" y="489"/>
                </a:lnTo>
                <a:lnTo>
                  <a:pt x="280" y="475"/>
                </a:lnTo>
                <a:lnTo>
                  <a:pt x="284" y="471"/>
                </a:lnTo>
                <a:lnTo>
                  <a:pt x="287" y="466"/>
                </a:lnTo>
                <a:lnTo>
                  <a:pt x="288" y="455"/>
                </a:lnTo>
                <a:lnTo>
                  <a:pt x="285" y="446"/>
                </a:lnTo>
                <a:lnTo>
                  <a:pt x="278" y="435"/>
                </a:lnTo>
                <a:lnTo>
                  <a:pt x="273" y="430"/>
                </a:lnTo>
                <a:lnTo>
                  <a:pt x="274" y="425"/>
                </a:lnTo>
                <a:lnTo>
                  <a:pt x="272" y="420"/>
                </a:lnTo>
                <a:lnTo>
                  <a:pt x="266" y="413"/>
                </a:lnTo>
                <a:lnTo>
                  <a:pt x="265" y="405"/>
                </a:lnTo>
                <a:lnTo>
                  <a:pt x="267" y="399"/>
                </a:lnTo>
                <a:lnTo>
                  <a:pt x="275" y="396"/>
                </a:lnTo>
                <a:lnTo>
                  <a:pt x="267" y="388"/>
                </a:lnTo>
                <a:lnTo>
                  <a:pt x="265" y="381"/>
                </a:lnTo>
                <a:lnTo>
                  <a:pt x="270" y="377"/>
                </a:lnTo>
                <a:lnTo>
                  <a:pt x="276" y="372"/>
                </a:lnTo>
                <a:lnTo>
                  <a:pt x="275" y="364"/>
                </a:lnTo>
                <a:lnTo>
                  <a:pt x="274" y="357"/>
                </a:lnTo>
                <a:lnTo>
                  <a:pt x="266" y="348"/>
                </a:lnTo>
                <a:lnTo>
                  <a:pt x="254" y="346"/>
                </a:lnTo>
                <a:lnTo>
                  <a:pt x="241" y="337"/>
                </a:lnTo>
                <a:lnTo>
                  <a:pt x="254" y="339"/>
                </a:lnTo>
                <a:lnTo>
                  <a:pt x="268" y="340"/>
                </a:lnTo>
                <a:lnTo>
                  <a:pt x="268" y="335"/>
                </a:lnTo>
                <a:lnTo>
                  <a:pt x="267" y="328"/>
                </a:lnTo>
                <a:lnTo>
                  <a:pt x="267" y="324"/>
                </a:lnTo>
                <a:lnTo>
                  <a:pt x="270" y="322"/>
                </a:lnTo>
                <a:lnTo>
                  <a:pt x="272" y="329"/>
                </a:lnTo>
                <a:lnTo>
                  <a:pt x="273" y="338"/>
                </a:lnTo>
                <a:lnTo>
                  <a:pt x="279" y="356"/>
                </a:lnTo>
                <a:lnTo>
                  <a:pt x="280" y="376"/>
                </a:lnTo>
                <a:lnTo>
                  <a:pt x="283" y="384"/>
                </a:lnTo>
                <a:lnTo>
                  <a:pt x="303" y="416"/>
                </a:lnTo>
                <a:lnTo>
                  <a:pt x="316" y="429"/>
                </a:lnTo>
                <a:lnTo>
                  <a:pt x="335" y="427"/>
                </a:lnTo>
                <a:lnTo>
                  <a:pt x="341" y="424"/>
                </a:lnTo>
                <a:lnTo>
                  <a:pt x="348" y="414"/>
                </a:lnTo>
                <a:lnTo>
                  <a:pt x="356" y="408"/>
                </a:lnTo>
                <a:lnTo>
                  <a:pt x="362" y="399"/>
                </a:lnTo>
                <a:lnTo>
                  <a:pt x="363" y="408"/>
                </a:lnTo>
                <a:lnTo>
                  <a:pt x="369" y="417"/>
                </a:lnTo>
                <a:lnTo>
                  <a:pt x="387" y="439"/>
                </a:lnTo>
                <a:lnTo>
                  <a:pt x="392" y="450"/>
                </a:lnTo>
                <a:lnTo>
                  <a:pt x="400" y="462"/>
                </a:lnTo>
                <a:lnTo>
                  <a:pt x="404" y="457"/>
                </a:lnTo>
                <a:lnTo>
                  <a:pt x="405" y="456"/>
                </a:lnTo>
                <a:lnTo>
                  <a:pt x="405" y="460"/>
                </a:lnTo>
                <a:lnTo>
                  <a:pt x="403" y="469"/>
                </a:lnTo>
                <a:lnTo>
                  <a:pt x="407" y="477"/>
                </a:lnTo>
                <a:lnTo>
                  <a:pt x="416" y="506"/>
                </a:lnTo>
                <a:lnTo>
                  <a:pt x="428" y="527"/>
                </a:lnTo>
                <a:lnTo>
                  <a:pt x="430" y="546"/>
                </a:lnTo>
                <a:lnTo>
                  <a:pt x="439" y="583"/>
                </a:lnTo>
                <a:lnTo>
                  <a:pt x="454" y="603"/>
                </a:lnTo>
                <a:lnTo>
                  <a:pt x="460" y="614"/>
                </a:lnTo>
                <a:lnTo>
                  <a:pt x="467" y="625"/>
                </a:lnTo>
                <a:lnTo>
                  <a:pt x="469" y="625"/>
                </a:lnTo>
                <a:lnTo>
                  <a:pt x="466" y="616"/>
                </a:lnTo>
                <a:lnTo>
                  <a:pt x="463" y="609"/>
                </a:lnTo>
                <a:lnTo>
                  <a:pt x="461" y="601"/>
                </a:lnTo>
                <a:lnTo>
                  <a:pt x="460" y="595"/>
                </a:lnTo>
                <a:lnTo>
                  <a:pt x="454" y="589"/>
                </a:lnTo>
                <a:lnTo>
                  <a:pt x="451" y="580"/>
                </a:lnTo>
                <a:lnTo>
                  <a:pt x="449" y="570"/>
                </a:lnTo>
                <a:lnTo>
                  <a:pt x="450" y="563"/>
                </a:lnTo>
                <a:lnTo>
                  <a:pt x="456" y="556"/>
                </a:lnTo>
                <a:lnTo>
                  <a:pt x="461" y="555"/>
                </a:lnTo>
                <a:lnTo>
                  <a:pt x="465" y="558"/>
                </a:lnTo>
                <a:lnTo>
                  <a:pt x="476" y="563"/>
                </a:lnTo>
                <a:lnTo>
                  <a:pt x="483" y="567"/>
                </a:lnTo>
                <a:lnTo>
                  <a:pt x="486" y="573"/>
                </a:lnTo>
                <a:lnTo>
                  <a:pt x="489" y="573"/>
                </a:lnTo>
                <a:lnTo>
                  <a:pt x="491" y="569"/>
                </a:lnTo>
                <a:lnTo>
                  <a:pt x="490" y="564"/>
                </a:lnTo>
                <a:close/>
                <a:moveTo>
                  <a:pt x="282" y="390"/>
                </a:moveTo>
                <a:lnTo>
                  <a:pt x="276" y="382"/>
                </a:lnTo>
                <a:lnTo>
                  <a:pt x="272" y="385"/>
                </a:lnTo>
                <a:lnTo>
                  <a:pt x="275" y="389"/>
                </a:lnTo>
                <a:lnTo>
                  <a:pt x="279" y="392"/>
                </a:lnTo>
                <a:lnTo>
                  <a:pt x="285" y="395"/>
                </a:lnTo>
                <a:lnTo>
                  <a:pt x="282" y="390"/>
                </a:lnTo>
                <a:close/>
                <a:moveTo>
                  <a:pt x="296" y="425"/>
                </a:moveTo>
                <a:lnTo>
                  <a:pt x="291" y="417"/>
                </a:lnTo>
                <a:lnTo>
                  <a:pt x="289" y="409"/>
                </a:lnTo>
                <a:lnTo>
                  <a:pt x="287" y="406"/>
                </a:lnTo>
                <a:lnTo>
                  <a:pt x="280" y="401"/>
                </a:lnTo>
                <a:lnTo>
                  <a:pt x="271" y="404"/>
                </a:lnTo>
                <a:lnTo>
                  <a:pt x="274" y="413"/>
                </a:lnTo>
                <a:lnTo>
                  <a:pt x="279" y="421"/>
                </a:lnTo>
                <a:lnTo>
                  <a:pt x="280" y="427"/>
                </a:lnTo>
                <a:lnTo>
                  <a:pt x="289" y="435"/>
                </a:lnTo>
                <a:lnTo>
                  <a:pt x="293" y="445"/>
                </a:lnTo>
                <a:lnTo>
                  <a:pt x="295" y="459"/>
                </a:lnTo>
                <a:lnTo>
                  <a:pt x="283" y="487"/>
                </a:lnTo>
                <a:lnTo>
                  <a:pt x="291" y="488"/>
                </a:lnTo>
                <a:lnTo>
                  <a:pt x="307" y="484"/>
                </a:lnTo>
                <a:lnTo>
                  <a:pt x="311" y="477"/>
                </a:lnTo>
                <a:lnTo>
                  <a:pt x="311" y="451"/>
                </a:lnTo>
                <a:lnTo>
                  <a:pt x="310" y="441"/>
                </a:lnTo>
                <a:lnTo>
                  <a:pt x="296" y="425"/>
                </a:lnTo>
                <a:close/>
                <a:moveTo>
                  <a:pt x="371" y="441"/>
                </a:moveTo>
                <a:lnTo>
                  <a:pt x="366" y="431"/>
                </a:lnTo>
                <a:lnTo>
                  <a:pt x="363" y="427"/>
                </a:lnTo>
                <a:lnTo>
                  <a:pt x="362" y="429"/>
                </a:lnTo>
                <a:lnTo>
                  <a:pt x="361" y="442"/>
                </a:lnTo>
                <a:lnTo>
                  <a:pt x="367" y="454"/>
                </a:lnTo>
                <a:lnTo>
                  <a:pt x="372" y="456"/>
                </a:lnTo>
                <a:lnTo>
                  <a:pt x="376" y="452"/>
                </a:lnTo>
                <a:lnTo>
                  <a:pt x="374" y="448"/>
                </a:lnTo>
                <a:lnTo>
                  <a:pt x="371" y="441"/>
                </a:lnTo>
                <a:close/>
                <a:moveTo>
                  <a:pt x="330" y="437"/>
                </a:moveTo>
                <a:lnTo>
                  <a:pt x="332" y="483"/>
                </a:lnTo>
                <a:lnTo>
                  <a:pt x="341" y="475"/>
                </a:lnTo>
                <a:lnTo>
                  <a:pt x="342" y="464"/>
                </a:lnTo>
                <a:lnTo>
                  <a:pt x="339" y="455"/>
                </a:lnTo>
                <a:lnTo>
                  <a:pt x="330" y="437"/>
                </a:lnTo>
                <a:close/>
                <a:moveTo>
                  <a:pt x="411" y="502"/>
                </a:moveTo>
                <a:lnTo>
                  <a:pt x="410" y="502"/>
                </a:lnTo>
                <a:lnTo>
                  <a:pt x="409" y="506"/>
                </a:lnTo>
                <a:lnTo>
                  <a:pt x="409" y="514"/>
                </a:lnTo>
                <a:lnTo>
                  <a:pt x="411" y="520"/>
                </a:lnTo>
                <a:lnTo>
                  <a:pt x="413" y="512"/>
                </a:lnTo>
                <a:lnTo>
                  <a:pt x="413" y="506"/>
                </a:lnTo>
                <a:lnTo>
                  <a:pt x="411" y="502"/>
                </a:lnTo>
                <a:close/>
                <a:moveTo>
                  <a:pt x="422" y="528"/>
                </a:moveTo>
                <a:lnTo>
                  <a:pt x="420" y="523"/>
                </a:lnTo>
                <a:lnTo>
                  <a:pt x="418" y="523"/>
                </a:lnTo>
                <a:lnTo>
                  <a:pt x="413" y="525"/>
                </a:lnTo>
                <a:lnTo>
                  <a:pt x="417" y="540"/>
                </a:lnTo>
                <a:lnTo>
                  <a:pt x="416" y="545"/>
                </a:lnTo>
                <a:lnTo>
                  <a:pt x="419" y="548"/>
                </a:lnTo>
                <a:lnTo>
                  <a:pt x="425" y="547"/>
                </a:lnTo>
                <a:lnTo>
                  <a:pt x="424" y="535"/>
                </a:lnTo>
                <a:lnTo>
                  <a:pt x="422" y="5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9" name="Freeform 52"/>
          <p:cNvSpPr>
            <a:spLocks noEditPoints="1"/>
          </p:cNvSpPr>
          <p:nvPr/>
        </p:nvSpPr>
        <p:spPr bwMode="auto">
          <a:xfrm>
            <a:off x="7840076" y="2706832"/>
            <a:ext cx="168076" cy="126490"/>
          </a:xfrm>
          <a:custGeom>
            <a:avLst/>
            <a:gdLst>
              <a:gd name="T0" fmla="*/ 54 w 486"/>
              <a:gd name="T1" fmla="*/ 130 h 364"/>
              <a:gd name="T2" fmla="*/ 473 w 486"/>
              <a:gd name="T3" fmla="*/ 151 h 364"/>
              <a:gd name="T4" fmla="*/ 429 w 486"/>
              <a:gd name="T5" fmla="*/ 138 h 364"/>
              <a:gd name="T6" fmla="*/ 368 w 486"/>
              <a:gd name="T7" fmla="*/ 81 h 364"/>
              <a:gd name="T8" fmla="*/ 311 w 486"/>
              <a:gd name="T9" fmla="*/ 11 h 364"/>
              <a:gd name="T10" fmla="*/ 284 w 486"/>
              <a:gd name="T11" fmla="*/ 36 h 364"/>
              <a:gd name="T12" fmla="*/ 245 w 486"/>
              <a:gd name="T13" fmla="*/ 73 h 364"/>
              <a:gd name="T14" fmla="*/ 189 w 486"/>
              <a:gd name="T15" fmla="*/ 46 h 364"/>
              <a:gd name="T16" fmla="*/ 162 w 486"/>
              <a:gd name="T17" fmla="*/ 23 h 364"/>
              <a:gd name="T18" fmla="*/ 129 w 486"/>
              <a:gd name="T19" fmla="*/ 9 h 364"/>
              <a:gd name="T20" fmla="*/ 110 w 486"/>
              <a:gd name="T21" fmla="*/ 10 h 364"/>
              <a:gd name="T22" fmla="*/ 97 w 486"/>
              <a:gd name="T23" fmla="*/ 24 h 364"/>
              <a:gd name="T24" fmla="*/ 118 w 486"/>
              <a:gd name="T25" fmla="*/ 46 h 364"/>
              <a:gd name="T26" fmla="*/ 144 w 486"/>
              <a:gd name="T27" fmla="*/ 77 h 364"/>
              <a:gd name="T28" fmla="*/ 114 w 486"/>
              <a:gd name="T29" fmla="*/ 77 h 364"/>
              <a:gd name="T30" fmla="*/ 70 w 486"/>
              <a:gd name="T31" fmla="*/ 70 h 364"/>
              <a:gd name="T32" fmla="*/ 21 w 486"/>
              <a:gd name="T33" fmla="*/ 47 h 364"/>
              <a:gd name="T34" fmla="*/ 15 w 486"/>
              <a:gd name="T35" fmla="*/ 75 h 364"/>
              <a:gd name="T36" fmla="*/ 9 w 486"/>
              <a:gd name="T37" fmla="*/ 86 h 364"/>
              <a:gd name="T38" fmla="*/ 44 w 486"/>
              <a:gd name="T39" fmla="*/ 99 h 364"/>
              <a:gd name="T40" fmla="*/ 45 w 486"/>
              <a:gd name="T41" fmla="*/ 125 h 364"/>
              <a:gd name="T42" fmla="*/ 79 w 486"/>
              <a:gd name="T43" fmla="*/ 165 h 364"/>
              <a:gd name="T44" fmla="*/ 97 w 486"/>
              <a:gd name="T45" fmla="*/ 197 h 364"/>
              <a:gd name="T46" fmla="*/ 106 w 486"/>
              <a:gd name="T47" fmla="*/ 216 h 364"/>
              <a:gd name="T48" fmla="*/ 157 w 486"/>
              <a:gd name="T49" fmla="*/ 239 h 364"/>
              <a:gd name="T50" fmla="*/ 149 w 486"/>
              <a:gd name="T51" fmla="*/ 256 h 364"/>
              <a:gd name="T52" fmla="*/ 168 w 486"/>
              <a:gd name="T53" fmla="*/ 277 h 364"/>
              <a:gd name="T54" fmla="*/ 163 w 486"/>
              <a:gd name="T55" fmla="*/ 287 h 364"/>
              <a:gd name="T56" fmla="*/ 191 w 486"/>
              <a:gd name="T57" fmla="*/ 290 h 364"/>
              <a:gd name="T58" fmla="*/ 235 w 486"/>
              <a:gd name="T59" fmla="*/ 253 h 364"/>
              <a:gd name="T60" fmla="*/ 289 w 486"/>
              <a:gd name="T61" fmla="*/ 226 h 364"/>
              <a:gd name="T62" fmla="*/ 307 w 486"/>
              <a:gd name="T63" fmla="*/ 265 h 364"/>
              <a:gd name="T64" fmla="*/ 322 w 486"/>
              <a:gd name="T65" fmla="*/ 289 h 364"/>
              <a:gd name="T66" fmla="*/ 313 w 486"/>
              <a:gd name="T67" fmla="*/ 304 h 364"/>
              <a:gd name="T68" fmla="*/ 305 w 486"/>
              <a:gd name="T69" fmla="*/ 319 h 364"/>
              <a:gd name="T70" fmla="*/ 339 w 486"/>
              <a:gd name="T71" fmla="*/ 342 h 364"/>
              <a:gd name="T72" fmla="*/ 386 w 486"/>
              <a:gd name="T73" fmla="*/ 361 h 364"/>
              <a:gd name="T74" fmla="*/ 387 w 486"/>
              <a:gd name="T75" fmla="*/ 284 h 364"/>
              <a:gd name="T76" fmla="*/ 404 w 486"/>
              <a:gd name="T77" fmla="*/ 292 h 364"/>
              <a:gd name="T78" fmla="*/ 409 w 486"/>
              <a:gd name="T79" fmla="*/ 245 h 364"/>
              <a:gd name="T80" fmla="*/ 426 w 486"/>
              <a:gd name="T81" fmla="*/ 173 h 364"/>
              <a:gd name="T82" fmla="*/ 479 w 486"/>
              <a:gd name="T83" fmla="*/ 156 h 364"/>
              <a:gd name="T84" fmla="*/ 79 w 486"/>
              <a:gd name="T85" fmla="*/ 196 h 364"/>
              <a:gd name="T86" fmla="*/ 71 w 486"/>
              <a:gd name="T87" fmla="*/ 193 h 364"/>
              <a:gd name="T88" fmla="*/ 0 w 486"/>
              <a:gd name="T89" fmla="*/ 85 h 364"/>
              <a:gd name="T90" fmla="*/ 127 w 486"/>
              <a:gd name="T91" fmla="*/ 298 h 364"/>
              <a:gd name="T92" fmla="*/ 97 w 486"/>
              <a:gd name="T93" fmla="*/ 258 h 364"/>
              <a:gd name="T94" fmla="*/ 87 w 486"/>
              <a:gd name="T95" fmla="*/ 238 h 364"/>
              <a:gd name="T96" fmla="*/ 49 w 486"/>
              <a:gd name="T97" fmla="*/ 235 h 364"/>
              <a:gd name="T98" fmla="*/ 31 w 486"/>
              <a:gd name="T99" fmla="*/ 219 h 364"/>
              <a:gd name="T100" fmla="*/ 9 w 486"/>
              <a:gd name="T101" fmla="*/ 229 h 364"/>
              <a:gd name="T102" fmla="*/ 44 w 486"/>
              <a:gd name="T103" fmla="*/ 271 h 364"/>
              <a:gd name="T104" fmla="*/ 77 w 486"/>
              <a:gd name="T105" fmla="*/ 299 h 364"/>
              <a:gd name="T106" fmla="*/ 127 w 486"/>
              <a:gd name="T107" fmla="*/ 29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6" h="364">
                <a:moveTo>
                  <a:pt x="59" y="135"/>
                </a:moveTo>
                <a:lnTo>
                  <a:pt x="56" y="136"/>
                </a:lnTo>
                <a:lnTo>
                  <a:pt x="53" y="136"/>
                </a:lnTo>
                <a:lnTo>
                  <a:pt x="52" y="131"/>
                </a:lnTo>
                <a:lnTo>
                  <a:pt x="54" y="130"/>
                </a:lnTo>
                <a:lnTo>
                  <a:pt x="57" y="130"/>
                </a:lnTo>
                <a:lnTo>
                  <a:pt x="59" y="131"/>
                </a:lnTo>
                <a:lnTo>
                  <a:pt x="59" y="135"/>
                </a:lnTo>
                <a:close/>
                <a:moveTo>
                  <a:pt x="479" y="156"/>
                </a:moveTo>
                <a:lnTo>
                  <a:pt x="473" y="151"/>
                </a:lnTo>
                <a:lnTo>
                  <a:pt x="467" y="146"/>
                </a:lnTo>
                <a:lnTo>
                  <a:pt x="461" y="143"/>
                </a:lnTo>
                <a:lnTo>
                  <a:pt x="449" y="139"/>
                </a:lnTo>
                <a:lnTo>
                  <a:pt x="437" y="139"/>
                </a:lnTo>
                <a:lnTo>
                  <a:pt x="429" y="138"/>
                </a:lnTo>
                <a:lnTo>
                  <a:pt x="424" y="136"/>
                </a:lnTo>
                <a:lnTo>
                  <a:pt x="408" y="124"/>
                </a:lnTo>
                <a:lnTo>
                  <a:pt x="398" y="114"/>
                </a:lnTo>
                <a:lnTo>
                  <a:pt x="374" y="91"/>
                </a:lnTo>
                <a:lnTo>
                  <a:pt x="368" y="81"/>
                </a:lnTo>
                <a:lnTo>
                  <a:pt x="363" y="71"/>
                </a:lnTo>
                <a:lnTo>
                  <a:pt x="359" y="62"/>
                </a:lnTo>
                <a:lnTo>
                  <a:pt x="353" y="55"/>
                </a:lnTo>
                <a:lnTo>
                  <a:pt x="327" y="27"/>
                </a:lnTo>
                <a:lnTo>
                  <a:pt x="311" y="11"/>
                </a:lnTo>
                <a:lnTo>
                  <a:pt x="302" y="5"/>
                </a:lnTo>
                <a:lnTo>
                  <a:pt x="299" y="11"/>
                </a:lnTo>
                <a:lnTo>
                  <a:pt x="293" y="23"/>
                </a:lnTo>
                <a:lnTo>
                  <a:pt x="291" y="30"/>
                </a:lnTo>
                <a:lnTo>
                  <a:pt x="284" y="36"/>
                </a:lnTo>
                <a:lnTo>
                  <a:pt x="270" y="43"/>
                </a:lnTo>
                <a:lnTo>
                  <a:pt x="263" y="46"/>
                </a:lnTo>
                <a:lnTo>
                  <a:pt x="258" y="59"/>
                </a:lnTo>
                <a:lnTo>
                  <a:pt x="251" y="71"/>
                </a:lnTo>
                <a:lnTo>
                  <a:pt x="245" y="73"/>
                </a:lnTo>
                <a:lnTo>
                  <a:pt x="227" y="71"/>
                </a:lnTo>
                <a:lnTo>
                  <a:pt x="221" y="70"/>
                </a:lnTo>
                <a:lnTo>
                  <a:pt x="203" y="64"/>
                </a:lnTo>
                <a:lnTo>
                  <a:pt x="197" y="61"/>
                </a:lnTo>
                <a:lnTo>
                  <a:pt x="189" y="46"/>
                </a:lnTo>
                <a:lnTo>
                  <a:pt x="183" y="39"/>
                </a:lnTo>
                <a:lnTo>
                  <a:pt x="175" y="35"/>
                </a:lnTo>
                <a:lnTo>
                  <a:pt x="170" y="31"/>
                </a:lnTo>
                <a:lnTo>
                  <a:pt x="168" y="28"/>
                </a:lnTo>
                <a:lnTo>
                  <a:pt x="162" y="23"/>
                </a:lnTo>
                <a:lnTo>
                  <a:pt x="152" y="15"/>
                </a:lnTo>
                <a:lnTo>
                  <a:pt x="144" y="8"/>
                </a:lnTo>
                <a:lnTo>
                  <a:pt x="138" y="6"/>
                </a:lnTo>
                <a:lnTo>
                  <a:pt x="132" y="9"/>
                </a:lnTo>
                <a:lnTo>
                  <a:pt x="129" y="9"/>
                </a:lnTo>
                <a:lnTo>
                  <a:pt x="127" y="8"/>
                </a:lnTo>
                <a:lnTo>
                  <a:pt x="125" y="2"/>
                </a:lnTo>
                <a:lnTo>
                  <a:pt x="115" y="0"/>
                </a:lnTo>
                <a:lnTo>
                  <a:pt x="114" y="4"/>
                </a:lnTo>
                <a:lnTo>
                  <a:pt x="110" y="10"/>
                </a:lnTo>
                <a:lnTo>
                  <a:pt x="105" y="14"/>
                </a:lnTo>
                <a:lnTo>
                  <a:pt x="101" y="14"/>
                </a:lnTo>
                <a:lnTo>
                  <a:pt x="97" y="16"/>
                </a:lnTo>
                <a:lnTo>
                  <a:pt x="96" y="19"/>
                </a:lnTo>
                <a:lnTo>
                  <a:pt x="97" y="24"/>
                </a:lnTo>
                <a:lnTo>
                  <a:pt x="98" y="27"/>
                </a:lnTo>
                <a:lnTo>
                  <a:pt x="99" y="29"/>
                </a:lnTo>
                <a:lnTo>
                  <a:pt x="104" y="30"/>
                </a:lnTo>
                <a:lnTo>
                  <a:pt x="111" y="40"/>
                </a:lnTo>
                <a:lnTo>
                  <a:pt x="118" y="46"/>
                </a:lnTo>
                <a:lnTo>
                  <a:pt x="130" y="51"/>
                </a:lnTo>
                <a:lnTo>
                  <a:pt x="140" y="58"/>
                </a:lnTo>
                <a:lnTo>
                  <a:pt x="146" y="64"/>
                </a:lnTo>
                <a:lnTo>
                  <a:pt x="146" y="68"/>
                </a:lnTo>
                <a:lnTo>
                  <a:pt x="144" y="77"/>
                </a:lnTo>
                <a:lnTo>
                  <a:pt x="137" y="84"/>
                </a:lnTo>
                <a:lnTo>
                  <a:pt x="131" y="86"/>
                </a:lnTo>
                <a:lnTo>
                  <a:pt x="129" y="85"/>
                </a:lnTo>
                <a:lnTo>
                  <a:pt x="124" y="83"/>
                </a:lnTo>
                <a:lnTo>
                  <a:pt x="114" y="77"/>
                </a:lnTo>
                <a:lnTo>
                  <a:pt x="103" y="73"/>
                </a:lnTo>
                <a:lnTo>
                  <a:pt x="96" y="74"/>
                </a:lnTo>
                <a:lnTo>
                  <a:pt x="92" y="76"/>
                </a:lnTo>
                <a:lnTo>
                  <a:pt x="82" y="74"/>
                </a:lnTo>
                <a:lnTo>
                  <a:pt x="70" y="70"/>
                </a:lnTo>
                <a:lnTo>
                  <a:pt x="64" y="66"/>
                </a:lnTo>
                <a:lnTo>
                  <a:pt x="61" y="63"/>
                </a:lnTo>
                <a:lnTo>
                  <a:pt x="62" y="58"/>
                </a:lnTo>
                <a:lnTo>
                  <a:pt x="35" y="49"/>
                </a:lnTo>
                <a:lnTo>
                  <a:pt x="21" y="47"/>
                </a:lnTo>
                <a:lnTo>
                  <a:pt x="16" y="49"/>
                </a:lnTo>
                <a:lnTo>
                  <a:pt x="0" y="63"/>
                </a:lnTo>
                <a:lnTo>
                  <a:pt x="2" y="68"/>
                </a:lnTo>
                <a:lnTo>
                  <a:pt x="9" y="73"/>
                </a:lnTo>
                <a:lnTo>
                  <a:pt x="15" y="75"/>
                </a:lnTo>
                <a:lnTo>
                  <a:pt x="18" y="78"/>
                </a:lnTo>
                <a:lnTo>
                  <a:pt x="19" y="80"/>
                </a:lnTo>
                <a:lnTo>
                  <a:pt x="9" y="83"/>
                </a:lnTo>
                <a:lnTo>
                  <a:pt x="8" y="84"/>
                </a:lnTo>
                <a:lnTo>
                  <a:pt x="9" y="86"/>
                </a:lnTo>
                <a:lnTo>
                  <a:pt x="12" y="86"/>
                </a:lnTo>
                <a:lnTo>
                  <a:pt x="29" y="93"/>
                </a:lnTo>
                <a:lnTo>
                  <a:pt x="37" y="93"/>
                </a:lnTo>
                <a:lnTo>
                  <a:pt x="42" y="95"/>
                </a:lnTo>
                <a:lnTo>
                  <a:pt x="44" y="99"/>
                </a:lnTo>
                <a:lnTo>
                  <a:pt x="52" y="104"/>
                </a:lnTo>
                <a:lnTo>
                  <a:pt x="58" y="110"/>
                </a:lnTo>
                <a:lnTo>
                  <a:pt x="59" y="111"/>
                </a:lnTo>
                <a:lnTo>
                  <a:pt x="58" y="114"/>
                </a:lnTo>
                <a:lnTo>
                  <a:pt x="45" y="125"/>
                </a:lnTo>
                <a:lnTo>
                  <a:pt x="43" y="129"/>
                </a:lnTo>
                <a:lnTo>
                  <a:pt x="43" y="132"/>
                </a:lnTo>
                <a:lnTo>
                  <a:pt x="52" y="144"/>
                </a:lnTo>
                <a:lnTo>
                  <a:pt x="64" y="156"/>
                </a:lnTo>
                <a:lnTo>
                  <a:pt x="79" y="165"/>
                </a:lnTo>
                <a:lnTo>
                  <a:pt x="101" y="175"/>
                </a:lnTo>
                <a:lnTo>
                  <a:pt x="102" y="181"/>
                </a:lnTo>
                <a:lnTo>
                  <a:pt x="100" y="189"/>
                </a:lnTo>
                <a:lnTo>
                  <a:pt x="98" y="194"/>
                </a:lnTo>
                <a:lnTo>
                  <a:pt x="97" y="197"/>
                </a:lnTo>
                <a:lnTo>
                  <a:pt x="95" y="198"/>
                </a:lnTo>
                <a:lnTo>
                  <a:pt x="83" y="198"/>
                </a:lnTo>
                <a:lnTo>
                  <a:pt x="91" y="204"/>
                </a:lnTo>
                <a:lnTo>
                  <a:pt x="98" y="212"/>
                </a:lnTo>
                <a:lnTo>
                  <a:pt x="106" y="216"/>
                </a:lnTo>
                <a:lnTo>
                  <a:pt x="115" y="222"/>
                </a:lnTo>
                <a:lnTo>
                  <a:pt x="122" y="228"/>
                </a:lnTo>
                <a:lnTo>
                  <a:pt x="132" y="235"/>
                </a:lnTo>
                <a:lnTo>
                  <a:pt x="142" y="233"/>
                </a:lnTo>
                <a:lnTo>
                  <a:pt x="157" y="239"/>
                </a:lnTo>
                <a:lnTo>
                  <a:pt x="158" y="244"/>
                </a:lnTo>
                <a:lnTo>
                  <a:pt x="158" y="248"/>
                </a:lnTo>
                <a:lnTo>
                  <a:pt x="150" y="252"/>
                </a:lnTo>
                <a:lnTo>
                  <a:pt x="149" y="254"/>
                </a:lnTo>
                <a:lnTo>
                  <a:pt x="149" y="256"/>
                </a:lnTo>
                <a:lnTo>
                  <a:pt x="151" y="258"/>
                </a:lnTo>
                <a:lnTo>
                  <a:pt x="156" y="261"/>
                </a:lnTo>
                <a:lnTo>
                  <a:pt x="163" y="267"/>
                </a:lnTo>
                <a:lnTo>
                  <a:pt x="171" y="275"/>
                </a:lnTo>
                <a:lnTo>
                  <a:pt x="168" y="277"/>
                </a:lnTo>
                <a:lnTo>
                  <a:pt x="162" y="278"/>
                </a:lnTo>
                <a:lnTo>
                  <a:pt x="157" y="276"/>
                </a:lnTo>
                <a:lnTo>
                  <a:pt x="156" y="278"/>
                </a:lnTo>
                <a:lnTo>
                  <a:pt x="156" y="281"/>
                </a:lnTo>
                <a:lnTo>
                  <a:pt x="163" y="287"/>
                </a:lnTo>
                <a:lnTo>
                  <a:pt x="165" y="292"/>
                </a:lnTo>
                <a:lnTo>
                  <a:pt x="166" y="300"/>
                </a:lnTo>
                <a:lnTo>
                  <a:pt x="168" y="310"/>
                </a:lnTo>
                <a:lnTo>
                  <a:pt x="173" y="310"/>
                </a:lnTo>
                <a:lnTo>
                  <a:pt x="191" y="290"/>
                </a:lnTo>
                <a:lnTo>
                  <a:pt x="197" y="283"/>
                </a:lnTo>
                <a:lnTo>
                  <a:pt x="208" y="279"/>
                </a:lnTo>
                <a:lnTo>
                  <a:pt x="214" y="272"/>
                </a:lnTo>
                <a:lnTo>
                  <a:pt x="223" y="262"/>
                </a:lnTo>
                <a:lnTo>
                  <a:pt x="235" y="253"/>
                </a:lnTo>
                <a:lnTo>
                  <a:pt x="246" y="245"/>
                </a:lnTo>
                <a:lnTo>
                  <a:pt x="254" y="241"/>
                </a:lnTo>
                <a:lnTo>
                  <a:pt x="269" y="229"/>
                </a:lnTo>
                <a:lnTo>
                  <a:pt x="280" y="226"/>
                </a:lnTo>
                <a:lnTo>
                  <a:pt x="289" y="226"/>
                </a:lnTo>
                <a:lnTo>
                  <a:pt x="304" y="239"/>
                </a:lnTo>
                <a:lnTo>
                  <a:pt x="317" y="251"/>
                </a:lnTo>
                <a:lnTo>
                  <a:pt x="322" y="256"/>
                </a:lnTo>
                <a:lnTo>
                  <a:pt x="317" y="261"/>
                </a:lnTo>
                <a:lnTo>
                  <a:pt x="307" y="265"/>
                </a:lnTo>
                <a:lnTo>
                  <a:pt x="305" y="269"/>
                </a:lnTo>
                <a:lnTo>
                  <a:pt x="305" y="273"/>
                </a:lnTo>
                <a:lnTo>
                  <a:pt x="306" y="277"/>
                </a:lnTo>
                <a:lnTo>
                  <a:pt x="308" y="280"/>
                </a:lnTo>
                <a:lnTo>
                  <a:pt x="322" y="289"/>
                </a:lnTo>
                <a:lnTo>
                  <a:pt x="324" y="293"/>
                </a:lnTo>
                <a:lnTo>
                  <a:pt x="325" y="298"/>
                </a:lnTo>
                <a:lnTo>
                  <a:pt x="324" y="300"/>
                </a:lnTo>
                <a:lnTo>
                  <a:pt x="321" y="302"/>
                </a:lnTo>
                <a:lnTo>
                  <a:pt x="313" y="304"/>
                </a:lnTo>
                <a:lnTo>
                  <a:pt x="305" y="307"/>
                </a:lnTo>
                <a:lnTo>
                  <a:pt x="303" y="309"/>
                </a:lnTo>
                <a:lnTo>
                  <a:pt x="301" y="312"/>
                </a:lnTo>
                <a:lnTo>
                  <a:pt x="302" y="315"/>
                </a:lnTo>
                <a:lnTo>
                  <a:pt x="305" y="319"/>
                </a:lnTo>
                <a:lnTo>
                  <a:pt x="322" y="329"/>
                </a:lnTo>
                <a:lnTo>
                  <a:pt x="324" y="333"/>
                </a:lnTo>
                <a:lnTo>
                  <a:pt x="328" y="338"/>
                </a:lnTo>
                <a:lnTo>
                  <a:pt x="333" y="341"/>
                </a:lnTo>
                <a:lnTo>
                  <a:pt x="339" y="342"/>
                </a:lnTo>
                <a:lnTo>
                  <a:pt x="343" y="344"/>
                </a:lnTo>
                <a:lnTo>
                  <a:pt x="362" y="363"/>
                </a:lnTo>
                <a:lnTo>
                  <a:pt x="366" y="364"/>
                </a:lnTo>
                <a:lnTo>
                  <a:pt x="383" y="360"/>
                </a:lnTo>
                <a:lnTo>
                  <a:pt x="386" y="361"/>
                </a:lnTo>
                <a:lnTo>
                  <a:pt x="378" y="320"/>
                </a:lnTo>
                <a:lnTo>
                  <a:pt x="378" y="317"/>
                </a:lnTo>
                <a:lnTo>
                  <a:pt x="382" y="304"/>
                </a:lnTo>
                <a:lnTo>
                  <a:pt x="384" y="291"/>
                </a:lnTo>
                <a:lnTo>
                  <a:pt x="387" y="284"/>
                </a:lnTo>
                <a:lnTo>
                  <a:pt x="397" y="291"/>
                </a:lnTo>
                <a:lnTo>
                  <a:pt x="397" y="297"/>
                </a:lnTo>
                <a:lnTo>
                  <a:pt x="399" y="299"/>
                </a:lnTo>
                <a:lnTo>
                  <a:pt x="402" y="297"/>
                </a:lnTo>
                <a:lnTo>
                  <a:pt x="404" y="292"/>
                </a:lnTo>
                <a:lnTo>
                  <a:pt x="407" y="268"/>
                </a:lnTo>
                <a:lnTo>
                  <a:pt x="411" y="264"/>
                </a:lnTo>
                <a:lnTo>
                  <a:pt x="414" y="261"/>
                </a:lnTo>
                <a:lnTo>
                  <a:pt x="414" y="256"/>
                </a:lnTo>
                <a:lnTo>
                  <a:pt x="409" y="245"/>
                </a:lnTo>
                <a:lnTo>
                  <a:pt x="407" y="234"/>
                </a:lnTo>
                <a:lnTo>
                  <a:pt x="411" y="209"/>
                </a:lnTo>
                <a:lnTo>
                  <a:pt x="412" y="190"/>
                </a:lnTo>
                <a:lnTo>
                  <a:pt x="416" y="179"/>
                </a:lnTo>
                <a:lnTo>
                  <a:pt x="426" y="173"/>
                </a:lnTo>
                <a:lnTo>
                  <a:pt x="437" y="169"/>
                </a:lnTo>
                <a:lnTo>
                  <a:pt x="447" y="166"/>
                </a:lnTo>
                <a:lnTo>
                  <a:pt x="466" y="166"/>
                </a:lnTo>
                <a:lnTo>
                  <a:pt x="486" y="170"/>
                </a:lnTo>
                <a:lnTo>
                  <a:pt x="479" y="156"/>
                </a:lnTo>
                <a:close/>
                <a:moveTo>
                  <a:pt x="71" y="193"/>
                </a:moveTo>
                <a:lnTo>
                  <a:pt x="72" y="199"/>
                </a:lnTo>
                <a:lnTo>
                  <a:pt x="75" y="198"/>
                </a:lnTo>
                <a:lnTo>
                  <a:pt x="83" y="198"/>
                </a:lnTo>
                <a:lnTo>
                  <a:pt x="79" y="196"/>
                </a:lnTo>
                <a:lnTo>
                  <a:pt x="71" y="193"/>
                </a:lnTo>
                <a:close/>
                <a:moveTo>
                  <a:pt x="71" y="193"/>
                </a:moveTo>
                <a:lnTo>
                  <a:pt x="71" y="193"/>
                </a:lnTo>
                <a:lnTo>
                  <a:pt x="71" y="192"/>
                </a:lnTo>
                <a:lnTo>
                  <a:pt x="71" y="193"/>
                </a:lnTo>
                <a:close/>
                <a:moveTo>
                  <a:pt x="6" y="91"/>
                </a:moveTo>
                <a:lnTo>
                  <a:pt x="6" y="88"/>
                </a:lnTo>
                <a:lnTo>
                  <a:pt x="5" y="85"/>
                </a:lnTo>
                <a:lnTo>
                  <a:pt x="2" y="85"/>
                </a:lnTo>
                <a:lnTo>
                  <a:pt x="0" y="85"/>
                </a:lnTo>
                <a:lnTo>
                  <a:pt x="0" y="88"/>
                </a:lnTo>
                <a:lnTo>
                  <a:pt x="1" y="91"/>
                </a:lnTo>
                <a:lnTo>
                  <a:pt x="4" y="92"/>
                </a:lnTo>
                <a:lnTo>
                  <a:pt x="6" y="91"/>
                </a:lnTo>
                <a:close/>
                <a:moveTo>
                  <a:pt x="127" y="298"/>
                </a:moveTo>
                <a:lnTo>
                  <a:pt x="117" y="280"/>
                </a:lnTo>
                <a:lnTo>
                  <a:pt x="118" y="273"/>
                </a:lnTo>
                <a:lnTo>
                  <a:pt x="113" y="269"/>
                </a:lnTo>
                <a:lnTo>
                  <a:pt x="100" y="261"/>
                </a:lnTo>
                <a:lnTo>
                  <a:pt x="97" y="258"/>
                </a:lnTo>
                <a:lnTo>
                  <a:pt x="97" y="254"/>
                </a:lnTo>
                <a:lnTo>
                  <a:pt x="97" y="247"/>
                </a:lnTo>
                <a:lnTo>
                  <a:pt x="96" y="240"/>
                </a:lnTo>
                <a:lnTo>
                  <a:pt x="92" y="239"/>
                </a:lnTo>
                <a:lnTo>
                  <a:pt x="87" y="238"/>
                </a:lnTo>
                <a:lnTo>
                  <a:pt x="80" y="240"/>
                </a:lnTo>
                <a:lnTo>
                  <a:pt x="68" y="246"/>
                </a:lnTo>
                <a:lnTo>
                  <a:pt x="58" y="242"/>
                </a:lnTo>
                <a:lnTo>
                  <a:pt x="52" y="238"/>
                </a:lnTo>
                <a:lnTo>
                  <a:pt x="49" y="235"/>
                </a:lnTo>
                <a:lnTo>
                  <a:pt x="42" y="238"/>
                </a:lnTo>
                <a:lnTo>
                  <a:pt x="40" y="236"/>
                </a:lnTo>
                <a:lnTo>
                  <a:pt x="39" y="229"/>
                </a:lnTo>
                <a:lnTo>
                  <a:pt x="36" y="224"/>
                </a:lnTo>
                <a:lnTo>
                  <a:pt x="31" y="219"/>
                </a:lnTo>
                <a:lnTo>
                  <a:pt x="26" y="217"/>
                </a:lnTo>
                <a:lnTo>
                  <a:pt x="12" y="222"/>
                </a:lnTo>
                <a:lnTo>
                  <a:pt x="4" y="224"/>
                </a:lnTo>
                <a:lnTo>
                  <a:pt x="5" y="226"/>
                </a:lnTo>
                <a:lnTo>
                  <a:pt x="9" y="229"/>
                </a:lnTo>
                <a:lnTo>
                  <a:pt x="11" y="231"/>
                </a:lnTo>
                <a:lnTo>
                  <a:pt x="29" y="253"/>
                </a:lnTo>
                <a:lnTo>
                  <a:pt x="36" y="260"/>
                </a:lnTo>
                <a:lnTo>
                  <a:pt x="41" y="265"/>
                </a:lnTo>
                <a:lnTo>
                  <a:pt x="44" y="271"/>
                </a:lnTo>
                <a:lnTo>
                  <a:pt x="49" y="276"/>
                </a:lnTo>
                <a:lnTo>
                  <a:pt x="55" y="278"/>
                </a:lnTo>
                <a:lnTo>
                  <a:pt x="62" y="284"/>
                </a:lnTo>
                <a:lnTo>
                  <a:pt x="68" y="289"/>
                </a:lnTo>
                <a:lnTo>
                  <a:pt x="77" y="299"/>
                </a:lnTo>
                <a:lnTo>
                  <a:pt x="86" y="303"/>
                </a:lnTo>
                <a:lnTo>
                  <a:pt x="118" y="310"/>
                </a:lnTo>
                <a:lnTo>
                  <a:pt x="135" y="313"/>
                </a:lnTo>
                <a:lnTo>
                  <a:pt x="131" y="305"/>
                </a:lnTo>
                <a:lnTo>
                  <a:pt x="127" y="29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0" name="Freeform 53"/>
          <p:cNvSpPr>
            <a:spLocks noEditPoints="1"/>
          </p:cNvSpPr>
          <p:nvPr/>
        </p:nvSpPr>
        <p:spPr bwMode="auto">
          <a:xfrm>
            <a:off x="10061432" y="4647490"/>
            <a:ext cx="1329003" cy="1656487"/>
          </a:xfrm>
          <a:custGeom>
            <a:avLst/>
            <a:gdLst>
              <a:gd name="T0" fmla="*/ 3754 w 3833"/>
              <a:gd name="T1" fmla="*/ 1602 h 4780"/>
              <a:gd name="T2" fmla="*/ 3600 w 3833"/>
              <a:gd name="T3" fmla="*/ 1307 h 4780"/>
              <a:gd name="T4" fmla="*/ 3502 w 3833"/>
              <a:gd name="T5" fmla="*/ 1085 h 4780"/>
              <a:gd name="T6" fmla="*/ 3329 w 3833"/>
              <a:gd name="T7" fmla="*/ 818 h 4780"/>
              <a:gd name="T8" fmla="*/ 3199 w 3833"/>
              <a:gd name="T9" fmla="*/ 468 h 4780"/>
              <a:gd name="T10" fmla="*/ 3120 w 3833"/>
              <a:gd name="T11" fmla="*/ 124 h 4780"/>
              <a:gd name="T12" fmla="*/ 3003 w 3833"/>
              <a:gd name="T13" fmla="*/ 294 h 4780"/>
              <a:gd name="T14" fmla="*/ 2743 w 3833"/>
              <a:gd name="T15" fmla="*/ 815 h 4780"/>
              <a:gd name="T16" fmla="*/ 2467 w 3833"/>
              <a:gd name="T17" fmla="*/ 609 h 4780"/>
              <a:gd name="T18" fmla="*/ 2506 w 3833"/>
              <a:gd name="T19" fmla="*/ 295 h 4780"/>
              <a:gd name="T20" fmla="*/ 2457 w 3833"/>
              <a:gd name="T21" fmla="*/ 190 h 4780"/>
              <a:gd name="T22" fmla="*/ 2120 w 3833"/>
              <a:gd name="T23" fmla="*/ 123 h 4780"/>
              <a:gd name="T24" fmla="*/ 2080 w 3833"/>
              <a:gd name="T25" fmla="*/ 238 h 4780"/>
              <a:gd name="T26" fmla="*/ 1898 w 3833"/>
              <a:gd name="T27" fmla="*/ 324 h 4780"/>
              <a:gd name="T28" fmla="*/ 1823 w 3833"/>
              <a:gd name="T29" fmla="*/ 543 h 4780"/>
              <a:gd name="T30" fmla="*/ 1670 w 3833"/>
              <a:gd name="T31" fmla="*/ 569 h 4780"/>
              <a:gd name="T32" fmla="*/ 1500 w 3833"/>
              <a:gd name="T33" fmla="*/ 432 h 4780"/>
              <a:gd name="T34" fmla="*/ 1405 w 3833"/>
              <a:gd name="T35" fmla="*/ 511 h 4780"/>
              <a:gd name="T36" fmla="*/ 1336 w 3833"/>
              <a:gd name="T37" fmla="*/ 587 h 4780"/>
              <a:gd name="T38" fmla="*/ 1275 w 3833"/>
              <a:gd name="T39" fmla="*/ 670 h 4780"/>
              <a:gd name="T40" fmla="*/ 1210 w 3833"/>
              <a:gd name="T41" fmla="*/ 801 h 4780"/>
              <a:gd name="T42" fmla="*/ 1025 w 3833"/>
              <a:gd name="T43" fmla="*/ 915 h 4780"/>
              <a:gd name="T44" fmla="*/ 429 w 3833"/>
              <a:gd name="T45" fmla="*/ 1193 h 4780"/>
              <a:gd name="T46" fmla="*/ 143 w 3833"/>
              <a:gd name="T47" fmla="*/ 1518 h 4780"/>
              <a:gd name="T48" fmla="*/ 108 w 3833"/>
              <a:gd name="T49" fmla="*/ 1689 h 4780"/>
              <a:gd name="T50" fmla="*/ 143 w 3833"/>
              <a:gd name="T51" fmla="*/ 1995 h 4780"/>
              <a:gd name="T52" fmla="*/ 4 w 3833"/>
              <a:gd name="T53" fmla="*/ 2588 h 4780"/>
              <a:gd name="T54" fmla="*/ 539 w 3833"/>
              <a:gd name="T55" fmla="*/ 2569 h 4780"/>
              <a:gd name="T56" fmla="*/ 1265 w 3833"/>
              <a:gd name="T57" fmla="*/ 2374 h 4780"/>
              <a:gd name="T58" fmla="*/ 1786 w 3833"/>
              <a:gd name="T59" fmla="*/ 2492 h 4780"/>
              <a:gd name="T60" fmla="*/ 1857 w 3833"/>
              <a:gd name="T61" fmla="*/ 2690 h 4780"/>
              <a:gd name="T62" fmla="*/ 2101 w 3833"/>
              <a:gd name="T63" fmla="*/ 2525 h 4780"/>
              <a:gd name="T64" fmla="*/ 2089 w 3833"/>
              <a:gd name="T65" fmla="*/ 2631 h 4780"/>
              <a:gd name="T66" fmla="*/ 2112 w 3833"/>
              <a:gd name="T67" fmla="*/ 2783 h 4780"/>
              <a:gd name="T68" fmla="*/ 2338 w 3833"/>
              <a:gd name="T69" fmla="*/ 3111 h 4780"/>
              <a:gd name="T70" fmla="*/ 2543 w 3833"/>
              <a:gd name="T71" fmla="*/ 3055 h 4780"/>
              <a:gd name="T72" fmla="*/ 2600 w 3833"/>
              <a:gd name="T73" fmla="*/ 3099 h 4780"/>
              <a:gd name="T74" fmla="*/ 3171 w 3833"/>
              <a:gd name="T75" fmla="*/ 2711 h 4780"/>
              <a:gd name="T76" fmla="*/ 3333 w 3833"/>
              <a:gd name="T77" fmla="*/ 2512 h 4780"/>
              <a:gd name="T78" fmla="*/ 3703 w 3833"/>
              <a:gd name="T79" fmla="*/ 2050 h 4780"/>
              <a:gd name="T80" fmla="*/ 2545 w 3833"/>
              <a:gd name="T81" fmla="*/ 113 h 4780"/>
              <a:gd name="T82" fmla="*/ 1963 w 3833"/>
              <a:gd name="T83" fmla="*/ 143 h 4780"/>
              <a:gd name="T84" fmla="*/ 1907 w 3833"/>
              <a:gd name="T85" fmla="*/ 191 h 4780"/>
              <a:gd name="T86" fmla="*/ 2509 w 3833"/>
              <a:gd name="T87" fmla="*/ 405 h 4780"/>
              <a:gd name="T88" fmla="*/ 1400 w 3833"/>
              <a:gd name="T89" fmla="*/ 489 h 4780"/>
              <a:gd name="T90" fmla="*/ 2505 w 3833"/>
              <a:gd name="T91" fmla="*/ 604 h 4780"/>
              <a:gd name="T92" fmla="*/ 2708 w 3833"/>
              <a:gd name="T93" fmla="*/ 763 h 4780"/>
              <a:gd name="T94" fmla="*/ 3540 w 3833"/>
              <a:gd name="T95" fmla="*/ 1105 h 4780"/>
              <a:gd name="T96" fmla="*/ 3669 w 3833"/>
              <a:gd name="T97" fmla="*/ 1480 h 4780"/>
              <a:gd name="T98" fmla="*/ 3780 w 3833"/>
              <a:gd name="T99" fmla="*/ 1697 h 4780"/>
              <a:gd name="T100" fmla="*/ 3749 w 3833"/>
              <a:gd name="T101" fmla="*/ 1900 h 4780"/>
              <a:gd name="T102" fmla="*/ 1984 w 3833"/>
              <a:gd name="T103" fmla="*/ 2787 h 4780"/>
              <a:gd name="T104" fmla="*/ 2326 w 3833"/>
              <a:gd name="T105" fmla="*/ 3202 h 4780"/>
              <a:gd name="T106" fmla="*/ 2689 w 3833"/>
              <a:gd name="T107" fmla="*/ 3236 h 4780"/>
              <a:gd name="T108" fmla="*/ 2649 w 3833"/>
              <a:gd name="T109" fmla="*/ 3283 h 4780"/>
              <a:gd name="T110" fmla="*/ 2394 w 3833"/>
              <a:gd name="T111" fmla="*/ 3325 h 4780"/>
              <a:gd name="T112" fmla="*/ 2283 w 3833"/>
              <a:gd name="T113" fmla="*/ 3492 h 4780"/>
              <a:gd name="T114" fmla="*/ 2344 w 3833"/>
              <a:gd name="T115" fmla="*/ 3598 h 4780"/>
              <a:gd name="T116" fmla="*/ 2437 w 3833"/>
              <a:gd name="T117" fmla="*/ 3548 h 4780"/>
              <a:gd name="T118" fmla="*/ 2551 w 3833"/>
              <a:gd name="T119" fmla="*/ 3464 h 4780"/>
              <a:gd name="T120" fmla="*/ 2400 w 3833"/>
              <a:gd name="T121" fmla="*/ 3561 h 4780"/>
              <a:gd name="T122" fmla="*/ 2448 w 3833"/>
              <a:gd name="T123" fmla="*/ 4755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33" h="4780">
                <a:moveTo>
                  <a:pt x="3071" y="10"/>
                </a:moveTo>
                <a:lnTo>
                  <a:pt x="3074" y="3"/>
                </a:lnTo>
                <a:lnTo>
                  <a:pt x="3071" y="0"/>
                </a:lnTo>
                <a:lnTo>
                  <a:pt x="3065" y="7"/>
                </a:lnTo>
                <a:lnTo>
                  <a:pt x="3069" y="13"/>
                </a:lnTo>
                <a:lnTo>
                  <a:pt x="3071" y="10"/>
                </a:lnTo>
                <a:close/>
                <a:moveTo>
                  <a:pt x="3075" y="19"/>
                </a:moveTo>
                <a:lnTo>
                  <a:pt x="3081" y="21"/>
                </a:lnTo>
                <a:lnTo>
                  <a:pt x="3087" y="14"/>
                </a:lnTo>
                <a:lnTo>
                  <a:pt x="3084" y="9"/>
                </a:lnTo>
                <a:lnTo>
                  <a:pt x="3076" y="10"/>
                </a:lnTo>
                <a:lnTo>
                  <a:pt x="3074" y="15"/>
                </a:lnTo>
                <a:lnTo>
                  <a:pt x="3075" y="19"/>
                </a:lnTo>
                <a:close/>
                <a:moveTo>
                  <a:pt x="3067" y="76"/>
                </a:moveTo>
                <a:lnTo>
                  <a:pt x="3076" y="70"/>
                </a:lnTo>
                <a:lnTo>
                  <a:pt x="3070" y="58"/>
                </a:lnTo>
                <a:lnTo>
                  <a:pt x="3063" y="63"/>
                </a:lnTo>
                <a:lnTo>
                  <a:pt x="3062" y="66"/>
                </a:lnTo>
                <a:lnTo>
                  <a:pt x="3062" y="73"/>
                </a:lnTo>
                <a:lnTo>
                  <a:pt x="3067" y="76"/>
                </a:lnTo>
                <a:close/>
                <a:moveTo>
                  <a:pt x="3775" y="1707"/>
                </a:moveTo>
                <a:lnTo>
                  <a:pt x="3772" y="1701"/>
                </a:lnTo>
                <a:lnTo>
                  <a:pt x="3770" y="1687"/>
                </a:lnTo>
                <a:lnTo>
                  <a:pt x="3777" y="1659"/>
                </a:lnTo>
                <a:lnTo>
                  <a:pt x="3771" y="1642"/>
                </a:lnTo>
                <a:lnTo>
                  <a:pt x="3760" y="1635"/>
                </a:lnTo>
                <a:lnTo>
                  <a:pt x="3756" y="1621"/>
                </a:lnTo>
                <a:lnTo>
                  <a:pt x="3753" y="1609"/>
                </a:lnTo>
                <a:lnTo>
                  <a:pt x="3754" y="1602"/>
                </a:lnTo>
                <a:lnTo>
                  <a:pt x="3754" y="1591"/>
                </a:lnTo>
                <a:lnTo>
                  <a:pt x="3746" y="1583"/>
                </a:lnTo>
                <a:lnTo>
                  <a:pt x="3740" y="1580"/>
                </a:lnTo>
                <a:lnTo>
                  <a:pt x="3729" y="1569"/>
                </a:lnTo>
                <a:lnTo>
                  <a:pt x="3725" y="1558"/>
                </a:lnTo>
                <a:lnTo>
                  <a:pt x="3719" y="1527"/>
                </a:lnTo>
                <a:lnTo>
                  <a:pt x="3714" y="1517"/>
                </a:lnTo>
                <a:lnTo>
                  <a:pt x="3703" y="1508"/>
                </a:lnTo>
                <a:lnTo>
                  <a:pt x="3693" y="1508"/>
                </a:lnTo>
                <a:lnTo>
                  <a:pt x="3687" y="1506"/>
                </a:lnTo>
                <a:lnTo>
                  <a:pt x="3667" y="1486"/>
                </a:lnTo>
                <a:lnTo>
                  <a:pt x="3660" y="1481"/>
                </a:lnTo>
                <a:lnTo>
                  <a:pt x="3656" y="1472"/>
                </a:lnTo>
                <a:lnTo>
                  <a:pt x="3649" y="1462"/>
                </a:lnTo>
                <a:lnTo>
                  <a:pt x="3646" y="1454"/>
                </a:lnTo>
                <a:lnTo>
                  <a:pt x="3639" y="1447"/>
                </a:lnTo>
                <a:lnTo>
                  <a:pt x="3641" y="1416"/>
                </a:lnTo>
                <a:lnTo>
                  <a:pt x="3648" y="1386"/>
                </a:lnTo>
                <a:lnTo>
                  <a:pt x="3654" y="1351"/>
                </a:lnTo>
                <a:lnTo>
                  <a:pt x="3649" y="1334"/>
                </a:lnTo>
                <a:lnTo>
                  <a:pt x="3646" y="1328"/>
                </a:lnTo>
                <a:lnTo>
                  <a:pt x="3640" y="1330"/>
                </a:lnTo>
                <a:lnTo>
                  <a:pt x="3637" y="1341"/>
                </a:lnTo>
                <a:lnTo>
                  <a:pt x="3637" y="1348"/>
                </a:lnTo>
                <a:lnTo>
                  <a:pt x="3634" y="1349"/>
                </a:lnTo>
                <a:lnTo>
                  <a:pt x="3623" y="1339"/>
                </a:lnTo>
                <a:lnTo>
                  <a:pt x="3610" y="1329"/>
                </a:lnTo>
                <a:lnTo>
                  <a:pt x="3604" y="1317"/>
                </a:lnTo>
                <a:lnTo>
                  <a:pt x="3600" y="1307"/>
                </a:lnTo>
                <a:lnTo>
                  <a:pt x="3595" y="1307"/>
                </a:lnTo>
                <a:lnTo>
                  <a:pt x="3591" y="1309"/>
                </a:lnTo>
                <a:lnTo>
                  <a:pt x="3584" y="1322"/>
                </a:lnTo>
                <a:lnTo>
                  <a:pt x="3585" y="1345"/>
                </a:lnTo>
                <a:lnTo>
                  <a:pt x="3582" y="1348"/>
                </a:lnTo>
                <a:lnTo>
                  <a:pt x="3577" y="1343"/>
                </a:lnTo>
                <a:lnTo>
                  <a:pt x="3570" y="1331"/>
                </a:lnTo>
                <a:lnTo>
                  <a:pt x="3565" y="1335"/>
                </a:lnTo>
                <a:lnTo>
                  <a:pt x="3558" y="1336"/>
                </a:lnTo>
                <a:lnTo>
                  <a:pt x="3556" y="1324"/>
                </a:lnTo>
                <a:lnTo>
                  <a:pt x="3553" y="1317"/>
                </a:lnTo>
                <a:lnTo>
                  <a:pt x="3551" y="1292"/>
                </a:lnTo>
                <a:lnTo>
                  <a:pt x="3551" y="1263"/>
                </a:lnTo>
                <a:lnTo>
                  <a:pt x="3555" y="1243"/>
                </a:lnTo>
                <a:lnTo>
                  <a:pt x="3546" y="1232"/>
                </a:lnTo>
                <a:lnTo>
                  <a:pt x="3545" y="1214"/>
                </a:lnTo>
                <a:lnTo>
                  <a:pt x="3543" y="1208"/>
                </a:lnTo>
                <a:lnTo>
                  <a:pt x="3542" y="1194"/>
                </a:lnTo>
                <a:lnTo>
                  <a:pt x="3533" y="1176"/>
                </a:lnTo>
                <a:lnTo>
                  <a:pt x="3521" y="1164"/>
                </a:lnTo>
                <a:lnTo>
                  <a:pt x="3513" y="1152"/>
                </a:lnTo>
                <a:lnTo>
                  <a:pt x="3506" y="1136"/>
                </a:lnTo>
                <a:lnTo>
                  <a:pt x="3513" y="1124"/>
                </a:lnTo>
                <a:lnTo>
                  <a:pt x="3519" y="1126"/>
                </a:lnTo>
                <a:lnTo>
                  <a:pt x="3527" y="1125"/>
                </a:lnTo>
                <a:lnTo>
                  <a:pt x="3523" y="1112"/>
                </a:lnTo>
                <a:lnTo>
                  <a:pt x="3519" y="1104"/>
                </a:lnTo>
                <a:lnTo>
                  <a:pt x="3508" y="1088"/>
                </a:lnTo>
                <a:lnTo>
                  <a:pt x="3502" y="1085"/>
                </a:lnTo>
                <a:lnTo>
                  <a:pt x="3487" y="1082"/>
                </a:lnTo>
                <a:lnTo>
                  <a:pt x="3473" y="1068"/>
                </a:lnTo>
                <a:lnTo>
                  <a:pt x="3464" y="1062"/>
                </a:lnTo>
                <a:lnTo>
                  <a:pt x="3457" y="1061"/>
                </a:lnTo>
                <a:lnTo>
                  <a:pt x="3449" y="1059"/>
                </a:lnTo>
                <a:lnTo>
                  <a:pt x="3445" y="1051"/>
                </a:lnTo>
                <a:lnTo>
                  <a:pt x="3436" y="1049"/>
                </a:lnTo>
                <a:lnTo>
                  <a:pt x="3424" y="1033"/>
                </a:lnTo>
                <a:lnTo>
                  <a:pt x="3420" y="1016"/>
                </a:lnTo>
                <a:lnTo>
                  <a:pt x="3417" y="1010"/>
                </a:lnTo>
                <a:lnTo>
                  <a:pt x="3413" y="1006"/>
                </a:lnTo>
                <a:lnTo>
                  <a:pt x="3405" y="1008"/>
                </a:lnTo>
                <a:lnTo>
                  <a:pt x="3399" y="1010"/>
                </a:lnTo>
                <a:lnTo>
                  <a:pt x="3387" y="1007"/>
                </a:lnTo>
                <a:lnTo>
                  <a:pt x="3384" y="1001"/>
                </a:lnTo>
                <a:lnTo>
                  <a:pt x="3377" y="993"/>
                </a:lnTo>
                <a:lnTo>
                  <a:pt x="3361" y="991"/>
                </a:lnTo>
                <a:lnTo>
                  <a:pt x="3350" y="985"/>
                </a:lnTo>
                <a:lnTo>
                  <a:pt x="3341" y="980"/>
                </a:lnTo>
                <a:lnTo>
                  <a:pt x="3332" y="974"/>
                </a:lnTo>
                <a:lnTo>
                  <a:pt x="3325" y="963"/>
                </a:lnTo>
                <a:lnTo>
                  <a:pt x="3320" y="947"/>
                </a:lnTo>
                <a:lnTo>
                  <a:pt x="3325" y="929"/>
                </a:lnTo>
                <a:lnTo>
                  <a:pt x="3329" y="917"/>
                </a:lnTo>
                <a:lnTo>
                  <a:pt x="3320" y="912"/>
                </a:lnTo>
                <a:lnTo>
                  <a:pt x="3307" y="887"/>
                </a:lnTo>
                <a:lnTo>
                  <a:pt x="3308" y="877"/>
                </a:lnTo>
                <a:lnTo>
                  <a:pt x="3317" y="854"/>
                </a:lnTo>
                <a:lnTo>
                  <a:pt x="3329" y="818"/>
                </a:lnTo>
                <a:lnTo>
                  <a:pt x="3327" y="791"/>
                </a:lnTo>
                <a:lnTo>
                  <a:pt x="3319" y="757"/>
                </a:lnTo>
                <a:lnTo>
                  <a:pt x="3323" y="740"/>
                </a:lnTo>
                <a:lnTo>
                  <a:pt x="3316" y="740"/>
                </a:lnTo>
                <a:lnTo>
                  <a:pt x="3309" y="736"/>
                </a:lnTo>
                <a:lnTo>
                  <a:pt x="3301" y="720"/>
                </a:lnTo>
                <a:lnTo>
                  <a:pt x="3295" y="709"/>
                </a:lnTo>
                <a:lnTo>
                  <a:pt x="3291" y="698"/>
                </a:lnTo>
                <a:lnTo>
                  <a:pt x="3288" y="685"/>
                </a:lnTo>
                <a:lnTo>
                  <a:pt x="3291" y="674"/>
                </a:lnTo>
                <a:lnTo>
                  <a:pt x="3293" y="667"/>
                </a:lnTo>
                <a:lnTo>
                  <a:pt x="3297" y="648"/>
                </a:lnTo>
                <a:lnTo>
                  <a:pt x="3293" y="629"/>
                </a:lnTo>
                <a:lnTo>
                  <a:pt x="3294" y="609"/>
                </a:lnTo>
                <a:lnTo>
                  <a:pt x="3290" y="585"/>
                </a:lnTo>
                <a:lnTo>
                  <a:pt x="3295" y="569"/>
                </a:lnTo>
                <a:lnTo>
                  <a:pt x="3296" y="556"/>
                </a:lnTo>
                <a:lnTo>
                  <a:pt x="3295" y="544"/>
                </a:lnTo>
                <a:lnTo>
                  <a:pt x="3299" y="536"/>
                </a:lnTo>
                <a:lnTo>
                  <a:pt x="3301" y="527"/>
                </a:lnTo>
                <a:lnTo>
                  <a:pt x="3293" y="518"/>
                </a:lnTo>
                <a:lnTo>
                  <a:pt x="3283" y="511"/>
                </a:lnTo>
                <a:lnTo>
                  <a:pt x="3271" y="498"/>
                </a:lnTo>
                <a:lnTo>
                  <a:pt x="3248" y="479"/>
                </a:lnTo>
                <a:lnTo>
                  <a:pt x="3245" y="464"/>
                </a:lnTo>
                <a:lnTo>
                  <a:pt x="3236" y="450"/>
                </a:lnTo>
                <a:lnTo>
                  <a:pt x="3221" y="456"/>
                </a:lnTo>
                <a:lnTo>
                  <a:pt x="3210" y="459"/>
                </a:lnTo>
                <a:lnTo>
                  <a:pt x="3199" y="468"/>
                </a:lnTo>
                <a:lnTo>
                  <a:pt x="3185" y="476"/>
                </a:lnTo>
                <a:lnTo>
                  <a:pt x="3171" y="469"/>
                </a:lnTo>
                <a:lnTo>
                  <a:pt x="3166" y="464"/>
                </a:lnTo>
                <a:lnTo>
                  <a:pt x="3165" y="443"/>
                </a:lnTo>
                <a:lnTo>
                  <a:pt x="3162" y="422"/>
                </a:lnTo>
                <a:lnTo>
                  <a:pt x="3158" y="411"/>
                </a:lnTo>
                <a:lnTo>
                  <a:pt x="3156" y="398"/>
                </a:lnTo>
                <a:lnTo>
                  <a:pt x="3164" y="365"/>
                </a:lnTo>
                <a:lnTo>
                  <a:pt x="3161" y="350"/>
                </a:lnTo>
                <a:lnTo>
                  <a:pt x="3162" y="328"/>
                </a:lnTo>
                <a:lnTo>
                  <a:pt x="3160" y="302"/>
                </a:lnTo>
                <a:lnTo>
                  <a:pt x="3157" y="289"/>
                </a:lnTo>
                <a:lnTo>
                  <a:pt x="3158" y="278"/>
                </a:lnTo>
                <a:lnTo>
                  <a:pt x="3150" y="263"/>
                </a:lnTo>
                <a:lnTo>
                  <a:pt x="3148" y="253"/>
                </a:lnTo>
                <a:lnTo>
                  <a:pt x="3142" y="249"/>
                </a:lnTo>
                <a:lnTo>
                  <a:pt x="3135" y="243"/>
                </a:lnTo>
                <a:lnTo>
                  <a:pt x="3135" y="234"/>
                </a:lnTo>
                <a:lnTo>
                  <a:pt x="3137" y="228"/>
                </a:lnTo>
                <a:lnTo>
                  <a:pt x="3142" y="218"/>
                </a:lnTo>
                <a:lnTo>
                  <a:pt x="3146" y="204"/>
                </a:lnTo>
                <a:lnTo>
                  <a:pt x="3136" y="201"/>
                </a:lnTo>
                <a:lnTo>
                  <a:pt x="3129" y="201"/>
                </a:lnTo>
                <a:lnTo>
                  <a:pt x="3124" y="196"/>
                </a:lnTo>
                <a:lnTo>
                  <a:pt x="3119" y="190"/>
                </a:lnTo>
                <a:lnTo>
                  <a:pt x="3120" y="170"/>
                </a:lnTo>
                <a:lnTo>
                  <a:pt x="3122" y="149"/>
                </a:lnTo>
                <a:lnTo>
                  <a:pt x="3122" y="135"/>
                </a:lnTo>
                <a:lnTo>
                  <a:pt x="3120" y="124"/>
                </a:lnTo>
                <a:lnTo>
                  <a:pt x="3119" y="114"/>
                </a:lnTo>
                <a:lnTo>
                  <a:pt x="3115" y="103"/>
                </a:lnTo>
                <a:lnTo>
                  <a:pt x="3101" y="88"/>
                </a:lnTo>
                <a:lnTo>
                  <a:pt x="3102" y="82"/>
                </a:lnTo>
                <a:lnTo>
                  <a:pt x="3107" y="75"/>
                </a:lnTo>
                <a:lnTo>
                  <a:pt x="3102" y="70"/>
                </a:lnTo>
                <a:lnTo>
                  <a:pt x="3093" y="70"/>
                </a:lnTo>
                <a:lnTo>
                  <a:pt x="3087" y="81"/>
                </a:lnTo>
                <a:lnTo>
                  <a:pt x="3078" y="89"/>
                </a:lnTo>
                <a:lnTo>
                  <a:pt x="3063" y="96"/>
                </a:lnTo>
                <a:lnTo>
                  <a:pt x="3056" y="132"/>
                </a:lnTo>
                <a:lnTo>
                  <a:pt x="3043" y="170"/>
                </a:lnTo>
                <a:lnTo>
                  <a:pt x="3031" y="198"/>
                </a:lnTo>
                <a:lnTo>
                  <a:pt x="3032" y="207"/>
                </a:lnTo>
                <a:lnTo>
                  <a:pt x="3030" y="216"/>
                </a:lnTo>
                <a:lnTo>
                  <a:pt x="3026" y="212"/>
                </a:lnTo>
                <a:lnTo>
                  <a:pt x="3023" y="207"/>
                </a:lnTo>
                <a:lnTo>
                  <a:pt x="3015" y="219"/>
                </a:lnTo>
                <a:lnTo>
                  <a:pt x="3000" y="248"/>
                </a:lnTo>
                <a:lnTo>
                  <a:pt x="2997" y="263"/>
                </a:lnTo>
                <a:lnTo>
                  <a:pt x="3003" y="267"/>
                </a:lnTo>
                <a:lnTo>
                  <a:pt x="3007" y="271"/>
                </a:lnTo>
                <a:lnTo>
                  <a:pt x="3012" y="272"/>
                </a:lnTo>
                <a:lnTo>
                  <a:pt x="3015" y="276"/>
                </a:lnTo>
                <a:lnTo>
                  <a:pt x="3016" y="283"/>
                </a:lnTo>
                <a:lnTo>
                  <a:pt x="3018" y="289"/>
                </a:lnTo>
                <a:lnTo>
                  <a:pt x="3017" y="297"/>
                </a:lnTo>
                <a:lnTo>
                  <a:pt x="3012" y="294"/>
                </a:lnTo>
                <a:lnTo>
                  <a:pt x="3003" y="294"/>
                </a:lnTo>
                <a:lnTo>
                  <a:pt x="2998" y="300"/>
                </a:lnTo>
                <a:lnTo>
                  <a:pt x="2985" y="312"/>
                </a:lnTo>
                <a:lnTo>
                  <a:pt x="2983" y="345"/>
                </a:lnTo>
                <a:lnTo>
                  <a:pt x="2976" y="363"/>
                </a:lnTo>
                <a:lnTo>
                  <a:pt x="2969" y="378"/>
                </a:lnTo>
                <a:lnTo>
                  <a:pt x="2959" y="404"/>
                </a:lnTo>
                <a:lnTo>
                  <a:pt x="2958" y="418"/>
                </a:lnTo>
                <a:lnTo>
                  <a:pt x="2962" y="427"/>
                </a:lnTo>
                <a:lnTo>
                  <a:pt x="2965" y="442"/>
                </a:lnTo>
                <a:lnTo>
                  <a:pt x="2959" y="462"/>
                </a:lnTo>
                <a:lnTo>
                  <a:pt x="2954" y="477"/>
                </a:lnTo>
                <a:lnTo>
                  <a:pt x="2955" y="517"/>
                </a:lnTo>
                <a:lnTo>
                  <a:pt x="2954" y="540"/>
                </a:lnTo>
                <a:lnTo>
                  <a:pt x="2947" y="555"/>
                </a:lnTo>
                <a:lnTo>
                  <a:pt x="2927" y="599"/>
                </a:lnTo>
                <a:lnTo>
                  <a:pt x="2916" y="631"/>
                </a:lnTo>
                <a:lnTo>
                  <a:pt x="2915" y="649"/>
                </a:lnTo>
                <a:lnTo>
                  <a:pt x="2907" y="665"/>
                </a:lnTo>
                <a:lnTo>
                  <a:pt x="2897" y="691"/>
                </a:lnTo>
                <a:lnTo>
                  <a:pt x="2887" y="712"/>
                </a:lnTo>
                <a:lnTo>
                  <a:pt x="2856" y="751"/>
                </a:lnTo>
                <a:lnTo>
                  <a:pt x="2847" y="770"/>
                </a:lnTo>
                <a:lnTo>
                  <a:pt x="2835" y="794"/>
                </a:lnTo>
                <a:lnTo>
                  <a:pt x="2816" y="808"/>
                </a:lnTo>
                <a:lnTo>
                  <a:pt x="2801" y="817"/>
                </a:lnTo>
                <a:lnTo>
                  <a:pt x="2772" y="825"/>
                </a:lnTo>
                <a:lnTo>
                  <a:pt x="2755" y="825"/>
                </a:lnTo>
                <a:lnTo>
                  <a:pt x="2747" y="820"/>
                </a:lnTo>
                <a:lnTo>
                  <a:pt x="2743" y="815"/>
                </a:lnTo>
                <a:lnTo>
                  <a:pt x="2726" y="808"/>
                </a:lnTo>
                <a:lnTo>
                  <a:pt x="2706" y="791"/>
                </a:lnTo>
                <a:lnTo>
                  <a:pt x="2688" y="785"/>
                </a:lnTo>
                <a:lnTo>
                  <a:pt x="2682" y="767"/>
                </a:lnTo>
                <a:lnTo>
                  <a:pt x="2682" y="760"/>
                </a:lnTo>
                <a:lnTo>
                  <a:pt x="2681" y="751"/>
                </a:lnTo>
                <a:lnTo>
                  <a:pt x="2674" y="739"/>
                </a:lnTo>
                <a:lnTo>
                  <a:pt x="2657" y="734"/>
                </a:lnTo>
                <a:lnTo>
                  <a:pt x="2640" y="726"/>
                </a:lnTo>
                <a:lnTo>
                  <a:pt x="2629" y="727"/>
                </a:lnTo>
                <a:lnTo>
                  <a:pt x="2605" y="719"/>
                </a:lnTo>
                <a:lnTo>
                  <a:pt x="2590" y="708"/>
                </a:lnTo>
                <a:lnTo>
                  <a:pt x="2578" y="692"/>
                </a:lnTo>
                <a:lnTo>
                  <a:pt x="2563" y="666"/>
                </a:lnTo>
                <a:lnTo>
                  <a:pt x="2548" y="659"/>
                </a:lnTo>
                <a:lnTo>
                  <a:pt x="2527" y="649"/>
                </a:lnTo>
                <a:lnTo>
                  <a:pt x="2517" y="640"/>
                </a:lnTo>
                <a:lnTo>
                  <a:pt x="2510" y="635"/>
                </a:lnTo>
                <a:lnTo>
                  <a:pt x="2503" y="629"/>
                </a:lnTo>
                <a:lnTo>
                  <a:pt x="2495" y="630"/>
                </a:lnTo>
                <a:lnTo>
                  <a:pt x="2482" y="630"/>
                </a:lnTo>
                <a:lnTo>
                  <a:pt x="2475" y="624"/>
                </a:lnTo>
                <a:lnTo>
                  <a:pt x="2475" y="618"/>
                </a:lnTo>
                <a:lnTo>
                  <a:pt x="2477" y="614"/>
                </a:lnTo>
                <a:lnTo>
                  <a:pt x="2479" y="607"/>
                </a:lnTo>
                <a:lnTo>
                  <a:pt x="2476" y="606"/>
                </a:lnTo>
                <a:lnTo>
                  <a:pt x="2473" y="606"/>
                </a:lnTo>
                <a:lnTo>
                  <a:pt x="2470" y="608"/>
                </a:lnTo>
                <a:lnTo>
                  <a:pt x="2467" y="609"/>
                </a:lnTo>
                <a:lnTo>
                  <a:pt x="2456" y="604"/>
                </a:lnTo>
                <a:lnTo>
                  <a:pt x="2441" y="595"/>
                </a:lnTo>
                <a:lnTo>
                  <a:pt x="2439" y="587"/>
                </a:lnTo>
                <a:lnTo>
                  <a:pt x="2436" y="577"/>
                </a:lnTo>
                <a:lnTo>
                  <a:pt x="2416" y="563"/>
                </a:lnTo>
                <a:lnTo>
                  <a:pt x="2405" y="551"/>
                </a:lnTo>
                <a:lnTo>
                  <a:pt x="2379" y="533"/>
                </a:lnTo>
                <a:lnTo>
                  <a:pt x="2373" y="525"/>
                </a:lnTo>
                <a:lnTo>
                  <a:pt x="2372" y="518"/>
                </a:lnTo>
                <a:lnTo>
                  <a:pt x="2372" y="507"/>
                </a:lnTo>
                <a:lnTo>
                  <a:pt x="2379" y="496"/>
                </a:lnTo>
                <a:lnTo>
                  <a:pt x="2387" y="489"/>
                </a:lnTo>
                <a:lnTo>
                  <a:pt x="2410" y="457"/>
                </a:lnTo>
                <a:lnTo>
                  <a:pt x="2417" y="450"/>
                </a:lnTo>
                <a:lnTo>
                  <a:pt x="2425" y="442"/>
                </a:lnTo>
                <a:lnTo>
                  <a:pt x="2435" y="418"/>
                </a:lnTo>
                <a:lnTo>
                  <a:pt x="2440" y="405"/>
                </a:lnTo>
                <a:lnTo>
                  <a:pt x="2437" y="385"/>
                </a:lnTo>
                <a:lnTo>
                  <a:pt x="2441" y="350"/>
                </a:lnTo>
                <a:lnTo>
                  <a:pt x="2466" y="337"/>
                </a:lnTo>
                <a:lnTo>
                  <a:pt x="2473" y="335"/>
                </a:lnTo>
                <a:lnTo>
                  <a:pt x="2479" y="333"/>
                </a:lnTo>
                <a:lnTo>
                  <a:pt x="2485" y="337"/>
                </a:lnTo>
                <a:lnTo>
                  <a:pt x="2489" y="343"/>
                </a:lnTo>
                <a:lnTo>
                  <a:pt x="2493" y="342"/>
                </a:lnTo>
                <a:lnTo>
                  <a:pt x="2509" y="318"/>
                </a:lnTo>
                <a:lnTo>
                  <a:pt x="2508" y="308"/>
                </a:lnTo>
                <a:lnTo>
                  <a:pt x="2504" y="300"/>
                </a:lnTo>
                <a:lnTo>
                  <a:pt x="2506" y="295"/>
                </a:lnTo>
                <a:lnTo>
                  <a:pt x="2551" y="247"/>
                </a:lnTo>
                <a:lnTo>
                  <a:pt x="2548" y="236"/>
                </a:lnTo>
                <a:lnTo>
                  <a:pt x="2543" y="234"/>
                </a:lnTo>
                <a:lnTo>
                  <a:pt x="2532" y="234"/>
                </a:lnTo>
                <a:lnTo>
                  <a:pt x="2521" y="224"/>
                </a:lnTo>
                <a:lnTo>
                  <a:pt x="2517" y="205"/>
                </a:lnTo>
                <a:lnTo>
                  <a:pt x="2508" y="204"/>
                </a:lnTo>
                <a:lnTo>
                  <a:pt x="2490" y="224"/>
                </a:lnTo>
                <a:lnTo>
                  <a:pt x="2487" y="229"/>
                </a:lnTo>
                <a:lnTo>
                  <a:pt x="2491" y="231"/>
                </a:lnTo>
                <a:lnTo>
                  <a:pt x="2493" y="243"/>
                </a:lnTo>
                <a:lnTo>
                  <a:pt x="2485" y="256"/>
                </a:lnTo>
                <a:lnTo>
                  <a:pt x="2479" y="257"/>
                </a:lnTo>
                <a:lnTo>
                  <a:pt x="2468" y="255"/>
                </a:lnTo>
                <a:lnTo>
                  <a:pt x="2465" y="245"/>
                </a:lnTo>
                <a:lnTo>
                  <a:pt x="2464" y="231"/>
                </a:lnTo>
                <a:lnTo>
                  <a:pt x="2458" y="226"/>
                </a:lnTo>
                <a:lnTo>
                  <a:pt x="2450" y="229"/>
                </a:lnTo>
                <a:lnTo>
                  <a:pt x="2443" y="234"/>
                </a:lnTo>
                <a:lnTo>
                  <a:pt x="2438" y="236"/>
                </a:lnTo>
                <a:lnTo>
                  <a:pt x="2435" y="233"/>
                </a:lnTo>
                <a:lnTo>
                  <a:pt x="2435" y="226"/>
                </a:lnTo>
                <a:lnTo>
                  <a:pt x="2446" y="216"/>
                </a:lnTo>
                <a:lnTo>
                  <a:pt x="2456" y="209"/>
                </a:lnTo>
                <a:lnTo>
                  <a:pt x="2457" y="206"/>
                </a:lnTo>
                <a:lnTo>
                  <a:pt x="2451" y="204"/>
                </a:lnTo>
                <a:lnTo>
                  <a:pt x="2452" y="199"/>
                </a:lnTo>
                <a:lnTo>
                  <a:pt x="2461" y="191"/>
                </a:lnTo>
                <a:lnTo>
                  <a:pt x="2457" y="190"/>
                </a:lnTo>
                <a:lnTo>
                  <a:pt x="2446" y="199"/>
                </a:lnTo>
                <a:lnTo>
                  <a:pt x="2436" y="205"/>
                </a:lnTo>
                <a:lnTo>
                  <a:pt x="2422" y="217"/>
                </a:lnTo>
                <a:lnTo>
                  <a:pt x="2403" y="224"/>
                </a:lnTo>
                <a:lnTo>
                  <a:pt x="2389" y="234"/>
                </a:lnTo>
                <a:lnTo>
                  <a:pt x="2372" y="231"/>
                </a:lnTo>
                <a:lnTo>
                  <a:pt x="2356" y="221"/>
                </a:lnTo>
                <a:lnTo>
                  <a:pt x="2353" y="216"/>
                </a:lnTo>
                <a:lnTo>
                  <a:pt x="2345" y="209"/>
                </a:lnTo>
                <a:lnTo>
                  <a:pt x="2326" y="217"/>
                </a:lnTo>
                <a:lnTo>
                  <a:pt x="2315" y="216"/>
                </a:lnTo>
                <a:lnTo>
                  <a:pt x="2309" y="213"/>
                </a:lnTo>
                <a:lnTo>
                  <a:pt x="2299" y="211"/>
                </a:lnTo>
                <a:lnTo>
                  <a:pt x="2291" y="203"/>
                </a:lnTo>
                <a:lnTo>
                  <a:pt x="2269" y="191"/>
                </a:lnTo>
                <a:lnTo>
                  <a:pt x="2246" y="189"/>
                </a:lnTo>
                <a:lnTo>
                  <a:pt x="2234" y="190"/>
                </a:lnTo>
                <a:lnTo>
                  <a:pt x="2226" y="184"/>
                </a:lnTo>
                <a:lnTo>
                  <a:pt x="2219" y="180"/>
                </a:lnTo>
                <a:lnTo>
                  <a:pt x="2202" y="178"/>
                </a:lnTo>
                <a:lnTo>
                  <a:pt x="2196" y="169"/>
                </a:lnTo>
                <a:lnTo>
                  <a:pt x="2190" y="151"/>
                </a:lnTo>
                <a:lnTo>
                  <a:pt x="2184" y="146"/>
                </a:lnTo>
                <a:lnTo>
                  <a:pt x="2175" y="144"/>
                </a:lnTo>
                <a:lnTo>
                  <a:pt x="2164" y="153"/>
                </a:lnTo>
                <a:lnTo>
                  <a:pt x="2157" y="157"/>
                </a:lnTo>
                <a:lnTo>
                  <a:pt x="2147" y="142"/>
                </a:lnTo>
                <a:lnTo>
                  <a:pt x="2128" y="126"/>
                </a:lnTo>
                <a:lnTo>
                  <a:pt x="2120" y="123"/>
                </a:lnTo>
                <a:lnTo>
                  <a:pt x="2116" y="128"/>
                </a:lnTo>
                <a:lnTo>
                  <a:pt x="2113" y="135"/>
                </a:lnTo>
                <a:lnTo>
                  <a:pt x="2109" y="136"/>
                </a:lnTo>
                <a:lnTo>
                  <a:pt x="2105" y="133"/>
                </a:lnTo>
                <a:lnTo>
                  <a:pt x="2097" y="123"/>
                </a:lnTo>
                <a:lnTo>
                  <a:pt x="2092" y="121"/>
                </a:lnTo>
                <a:lnTo>
                  <a:pt x="2077" y="132"/>
                </a:lnTo>
                <a:lnTo>
                  <a:pt x="2078" y="135"/>
                </a:lnTo>
                <a:lnTo>
                  <a:pt x="2089" y="140"/>
                </a:lnTo>
                <a:lnTo>
                  <a:pt x="2099" y="153"/>
                </a:lnTo>
                <a:lnTo>
                  <a:pt x="2105" y="156"/>
                </a:lnTo>
                <a:lnTo>
                  <a:pt x="2119" y="152"/>
                </a:lnTo>
                <a:lnTo>
                  <a:pt x="2138" y="155"/>
                </a:lnTo>
                <a:lnTo>
                  <a:pt x="2155" y="172"/>
                </a:lnTo>
                <a:lnTo>
                  <a:pt x="2151" y="180"/>
                </a:lnTo>
                <a:lnTo>
                  <a:pt x="2149" y="192"/>
                </a:lnTo>
                <a:lnTo>
                  <a:pt x="2148" y="204"/>
                </a:lnTo>
                <a:lnTo>
                  <a:pt x="2146" y="214"/>
                </a:lnTo>
                <a:lnTo>
                  <a:pt x="2153" y="223"/>
                </a:lnTo>
                <a:lnTo>
                  <a:pt x="2149" y="224"/>
                </a:lnTo>
                <a:lnTo>
                  <a:pt x="2141" y="222"/>
                </a:lnTo>
                <a:lnTo>
                  <a:pt x="2134" y="225"/>
                </a:lnTo>
                <a:lnTo>
                  <a:pt x="2127" y="229"/>
                </a:lnTo>
                <a:lnTo>
                  <a:pt x="2122" y="242"/>
                </a:lnTo>
                <a:lnTo>
                  <a:pt x="2119" y="236"/>
                </a:lnTo>
                <a:lnTo>
                  <a:pt x="2108" y="230"/>
                </a:lnTo>
                <a:lnTo>
                  <a:pt x="2101" y="234"/>
                </a:lnTo>
                <a:lnTo>
                  <a:pt x="2089" y="240"/>
                </a:lnTo>
                <a:lnTo>
                  <a:pt x="2080" y="238"/>
                </a:lnTo>
                <a:lnTo>
                  <a:pt x="2073" y="235"/>
                </a:lnTo>
                <a:lnTo>
                  <a:pt x="2058" y="240"/>
                </a:lnTo>
                <a:lnTo>
                  <a:pt x="2030" y="240"/>
                </a:lnTo>
                <a:lnTo>
                  <a:pt x="2022" y="233"/>
                </a:lnTo>
                <a:lnTo>
                  <a:pt x="2020" y="220"/>
                </a:lnTo>
                <a:lnTo>
                  <a:pt x="2019" y="217"/>
                </a:lnTo>
                <a:lnTo>
                  <a:pt x="2016" y="223"/>
                </a:lnTo>
                <a:lnTo>
                  <a:pt x="2011" y="229"/>
                </a:lnTo>
                <a:lnTo>
                  <a:pt x="1994" y="230"/>
                </a:lnTo>
                <a:lnTo>
                  <a:pt x="1991" y="233"/>
                </a:lnTo>
                <a:lnTo>
                  <a:pt x="1992" y="239"/>
                </a:lnTo>
                <a:lnTo>
                  <a:pt x="1990" y="247"/>
                </a:lnTo>
                <a:lnTo>
                  <a:pt x="1984" y="247"/>
                </a:lnTo>
                <a:lnTo>
                  <a:pt x="1976" y="249"/>
                </a:lnTo>
                <a:lnTo>
                  <a:pt x="1976" y="259"/>
                </a:lnTo>
                <a:lnTo>
                  <a:pt x="1976" y="266"/>
                </a:lnTo>
                <a:lnTo>
                  <a:pt x="1973" y="270"/>
                </a:lnTo>
                <a:lnTo>
                  <a:pt x="1965" y="263"/>
                </a:lnTo>
                <a:lnTo>
                  <a:pt x="1962" y="256"/>
                </a:lnTo>
                <a:lnTo>
                  <a:pt x="1956" y="254"/>
                </a:lnTo>
                <a:lnTo>
                  <a:pt x="1951" y="256"/>
                </a:lnTo>
                <a:lnTo>
                  <a:pt x="1949" y="263"/>
                </a:lnTo>
                <a:lnTo>
                  <a:pt x="1948" y="279"/>
                </a:lnTo>
                <a:lnTo>
                  <a:pt x="1943" y="281"/>
                </a:lnTo>
                <a:lnTo>
                  <a:pt x="1932" y="280"/>
                </a:lnTo>
                <a:lnTo>
                  <a:pt x="1927" y="284"/>
                </a:lnTo>
                <a:lnTo>
                  <a:pt x="1917" y="305"/>
                </a:lnTo>
                <a:lnTo>
                  <a:pt x="1902" y="313"/>
                </a:lnTo>
                <a:lnTo>
                  <a:pt x="1898" y="324"/>
                </a:lnTo>
                <a:lnTo>
                  <a:pt x="1896" y="333"/>
                </a:lnTo>
                <a:lnTo>
                  <a:pt x="1906" y="350"/>
                </a:lnTo>
                <a:lnTo>
                  <a:pt x="1899" y="359"/>
                </a:lnTo>
                <a:lnTo>
                  <a:pt x="1892" y="366"/>
                </a:lnTo>
                <a:lnTo>
                  <a:pt x="1886" y="369"/>
                </a:lnTo>
                <a:lnTo>
                  <a:pt x="1872" y="371"/>
                </a:lnTo>
                <a:lnTo>
                  <a:pt x="1862" y="380"/>
                </a:lnTo>
                <a:lnTo>
                  <a:pt x="1857" y="388"/>
                </a:lnTo>
                <a:lnTo>
                  <a:pt x="1855" y="396"/>
                </a:lnTo>
                <a:lnTo>
                  <a:pt x="1852" y="405"/>
                </a:lnTo>
                <a:lnTo>
                  <a:pt x="1846" y="417"/>
                </a:lnTo>
                <a:lnTo>
                  <a:pt x="1844" y="423"/>
                </a:lnTo>
                <a:lnTo>
                  <a:pt x="1835" y="429"/>
                </a:lnTo>
                <a:lnTo>
                  <a:pt x="1818" y="448"/>
                </a:lnTo>
                <a:lnTo>
                  <a:pt x="1808" y="468"/>
                </a:lnTo>
                <a:lnTo>
                  <a:pt x="1816" y="479"/>
                </a:lnTo>
                <a:lnTo>
                  <a:pt x="1827" y="486"/>
                </a:lnTo>
                <a:lnTo>
                  <a:pt x="1835" y="486"/>
                </a:lnTo>
                <a:lnTo>
                  <a:pt x="1835" y="488"/>
                </a:lnTo>
                <a:lnTo>
                  <a:pt x="1825" y="495"/>
                </a:lnTo>
                <a:lnTo>
                  <a:pt x="1829" y="503"/>
                </a:lnTo>
                <a:lnTo>
                  <a:pt x="1837" y="511"/>
                </a:lnTo>
                <a:lnTo>
                  <a:pt x="1842" y="512"/>
                </a:lnTo>
                <a:lnTo>
                  <a:pt x="1845" y="515"/>
                </a:lnTo>
                <a:lnTo>
                  <a:pt x="1837" y="516"/>
                </a:lnTo>
                <a:lnTo>
                  <a:pt x="1825" y="517"/>
                </a:lnTo>
                <a:lnTo>
                  <a:pt x="1822" y="525"/>
                </a:lnTo>
                <a:lnTo>
                  <a:pt x="1822" y="534"/>
                </a:lnTo>
                <a:lnTo>
                  <a:pt x="1823" y="543"/>
                </a:lnTo>
                <a:lnTo>
                  <a:pt x="1821" y="549"/>
                </a:lnTo>
                <a:lnTo>
                  <a:pt x="1817" y="545"/>
                </a:lnTo>
                <a:lnTo>
                  <a:pt x="1816" y="539"/>
                </a:lnTo>
                <a:lnTo>
                  <a:pt x="1807" y="526"/>
                </a:lnTo>
                <a:lnTo>
                  <a:pt x="1800" y="522"/>
                </a:lnTo>
                <a:lnTo>
                  <a:pt x="1789" y="519"/>
                </a:lnTo>
                <a:lnTo>
                  <a:pt x="1786" y="523"/>
                </a:lnTo>
                <a:lnTo>
                  <a:pt x="1783" y="543"/>
                </a:lnTo>
                <a:lnTo>
                  <a:pt x="1780" y="551"/>
                </a:lnTo>
                <a:lnTo>
                  <a:pt x="1777" y="546"/>
                </a:lnTo>
                <a:lnTo>
                  <a:pt x="1778" y="532"/>
                </a:lnTo>
                <a:lnTo>
                  <a:pt x="1770" y="521"/>
                </a:lnTo>
                <a:lnTo>
                  <a:pt x="1732" y="510"/>
                </a:lnTo>
                <a:lnTo>
                  <a:pt x="1726" y="509"/>
                </a:lnTo>
                <a:lnTo>
                  <a:pt x="1716" y="510"/>
                </a:lnTo>
                <a:lnTo>
                  <a:pt x="1709" y="515"/>
                </a:lnTo>
                <a:lnTo>
                  <a:pt x="1708" y="519"/>
                </a:lnTo>
                <a:lnTo>
                  <a:pt x="1703" y="523"/>
                </a:lnTo>
                <a:lnTo>
                  <a:pt x="1696" y="526"/>
                </a:lnTo>
                <a:lnTo>
                  <a:pt x="1689" y="533"/>
                </a:lnTo>
                <a:lnTo>
                  <a:pt x="1684" y="539"/>
                </a:lnTo>
                <a:lnTo>
                  <a:pt x="1683" y="545"/>
                </a:lnTo>
                <a:lnTo>
                  <a:pt x="1686" y="557"/>
                </a:lnTo>
                <a:lnTo>
                  <a:pt x="1689" y="560"/>
                </a:lnTo>
                <a:lnTo>
                  <a:pt x="1687" y="566"/>
                </a:lnTo>
                <a:lnTo>
                  <a:pt x="1683" y="560"/>
                </a:lnTo>
                <a:lnTo>
                  <a:pt x="1679" y="558"/>
                </a:lnTo>
                <a:lnTo>
                  <a:pt x="1674" y="567"/>
                </a:lnTo>
                <a:lnTo>
                  <a:pt x="1670" y="569"/>
                </a:lnTo>
                <a:lnTo>
                  <a:pt x="1674" y="543"/>
                </a:lnTo>
                <a:lnTo>
                  <a:pt x="1681" y="525"/>
                </a:lnTo>
                <a:lnTo>
                  <a:pt x="1686" y="515"/>
                </a:lnTo>
                <a:lnTo>
                  <a:pt x="1690" y="507"/>
                </a:lnTo>
                <a:lnTo>
                  <a:pt x="1689" y="502"/>
                </a:lnTo>
                <a:lnTo>
                  <a:pt x="1665" y="478"/>
                </a:lnTo>
                <a:lnTo>
                  <a:pt x="1656" y="458"/>
                </a:lnTo>
                <a:lnTo>
                  <a:pt x="1649" y="446"/>
                </a:lnTo>
                <a:lnTo>
                  <a:pt x="1636" y="435"/>
                </a:lnTo>
                <a:lnTo>
                  <a:pt x="1630" y="429"/>
                </a:lnTo>
                <a:lnTo>
                  <a:pt x="1616" y="418"/>
                </a:lnTo>
                <a:lnTo>
                  <a:pt x="1599" y="411"/>
                </a:lnTo>
                <a:lnTo>
                  <a:pt x="1592" y="402"/>
                </a:lnTo>
                <a:lnTo>
                  <a:pt x="1582" y="398"/>
                </a:lnTo>
                <a:lnTo>
                  <a:pt x="1570" y="403"/>
                </a:lnTo>
                <a:lnTo>
                  <a:pt x="1568" y="412"/>
                </a:lnTo>
                <a:lnTo>
                  <a:pt x="1568" y="421"/>
                </a:lnTo>
                <a:lnTo>
                  <a:pt x="1557" y="435"/>
                </a:lnTo>
                <a:lnTo>
                  <a:pt x="1545" y="443"/>
                </a:lnTo>
                <a:lnTo>
                  <a:pt x="1538" y="434"/>
                </a:lnTo>
                <a:lnTo>
                  <a:pt x="1531" y="427"/>
                </a:lnTo>
                <a:lnTo>
                  <a:pt x="1523" y="432"/>
                </a:lnTo>
                <a:lnTo>
                  <a:pt x="1520" y="440"/>
                </a:lnTo>
                <a:lnTo>
                  <a:pt x="1516" y="443"/>
                </a:lnTo>
                <a:lnTo>
                  <a:pt x="1513" y="438"/>
                </a:lnTo>
                <a:lnTo>
                  <a:pt x="1511" y="426"/>
                </a:lnTo>
                <a:lnTo>
                  <a:pt x="1505" y="421"/>
                </a:lnTo>
                <a:lnTo>
                  <a:pt x="1499" y="423"/>
                </a:lnTo>
                <a:lnTo>
                  <a:pt x="1500" y="432"/>
                </a:lnTo>
                <a:lnTo>
                  <a:pt x="1503" y="438"/>
                </a:lnTo>
                <a:lnTo>
                  <a:pt x="1501" y="445"/>
                </a:lnTo>
                <a:lnTo>
                  <a:pt x="1496" y="448"/>
                </a:lnTo>
                <a:lnTo>
                  <a:pt x="1494" y="457"/>
                </a:lnTo>
                <a:lnTo>
                  <a:pt x="1490" y="466"/>
                </a:lnTo>
                <a:lnTo>
                  <a:pt x="1489" y="479"/>
                </a:lnTo>
                <a:lnTo>
                  <a:pt x="1482" y="482"/>
                </a:lnTo>
                <a:lnTo>
                  <a:pt x="1474" y="492"/>
                </a:lnTo>
                <a:lnTo>
                  <a:pt x="1470" y="490"/>
                </a:lnTo>
                <a:lnTo>
                  <a:pt x="1470" y="483"/>
                </a:lnTo>
                <a:lnTo>
                  <a:pt x="1469" y="476"/>
                </a:lnTo>
                <a:lnTo>
                  <a:pt x="1462" y="474"/>
                </a:lnTo>
                <a:lnTo>
                  <a:pt x="1459" y="480"/>
                </a:lnTo>
                <a:lnTo>
                  <a:pt x="1457" y="482"/>
                </a:lnTo>
                <a:lnTo>
                  <a:pt x="1454" y="483"/>
                </a:lnTo>
                <a:lnTo>
                  <a:pt x="1456" y="478"/>
                </a:lnTo>
                <a:lnTo>
                  <a:pt x="1458" y="468"/>
                </a:lnTo>
                <a:lnTo>
                  <a:pt x="1461" y="457"/>
                </a:lnTo>
                <a:lnTo>
                  <a:pt x="1454" y="453"/>
                </a:lnTo>
                <a:lnTo>
                  <a:pt x="1451" y="456"/>
                </a:lnTo>
                <a:lnTo>
                  <a:pt x="1450" y="465"/>
                </a:lnTo>
                <a:lnTo>
                  <a:pt x="1447" y="478"/>
                </a:lnTo>
                <a:lnTo>
                  <a:pt x="1440" y="480"/>
                </a:lnTo>
                <a:lnTo>
                  <a:pt x="1432" y="486"/>
                </a:lnTo>
                <a:lnTo>
                  <a:pt x="1423" y="486"/>
                </a:lnTo>
                <a:lnTo>
                  <a:pt x="1418" y="489"/>
                </a:lnTo>
                <a:lnTo>
                  <a:pt x="1415" y="496"/>
                </a:lnTo>
                <a:lnTo>
                  <a:pt x="1406" y="503"/>
                </a:lnTo>
                <a:lnTo>
                  <a:pt x="1405" y="511"/>
                </a:lnTo>
                <a:lnTo>
                  <a:pt x="1410" y="520"/>
                </a:lnTo>
                <a:lnTo>
                  <a:pt x="1409" y="527"/>
                </a:lnTo>
                <a:lnTo>
                  <a:pt x="1421" y="535"/>
                </a:lnTo>
                <a:lnTo>
                  <a:pt x="1419" y="543"/>
                </a:lnTo>
                <a:lnTo>
                  <a:pt x="1417" y="547"/>
                </a:lnTo>
                <a:lnTo>
                  <a:pt x="1412" y="545"/>
                </a:lnTo>
                <a:lnTo>
                  <a:pt x="1402" y="539"/>
                </a:lnTo>
                <a:lnTo>
                  <a:pt x="1391" y="536"/>
                </a:lnTo>
                <a:lnTo>
                  <a:pt x="1388" y="533"/>
                </a:lnTo>
                <a:lnTo>
                  <a:pt x="1386" y="536"/>
                </a:lnTo>
                <a:lnTo>
                  <a:pt x="1386" y="542"/>
                </a:lnTo>
                <a:lnTo>
                  <a:pt x="1381" y="545"/>
                </a:lnTo>
                <a:lnTo>
                  <a:pt x="1375" y="546"/>
                </a:lnTo>
                <a:lnTo>
                  <a:pt x="1367" y="551"/>
                </a:lnTo>
                <a:lnTo>
                  <a:pt x="1371" y="560"/>
                </a:lnTo>
                <a:lnTo>
                  <a:pt x="1369" y="563"/>
                </a:lnTo>
                <a:lnTo>
                  <a:pt x="1371" y="567"/>
                </a:lnTo>
                <a:lnTo>
                  <a:pt x="1382" y="568"/>
                </a:lnTo>
                <a:lnTo>
                  <a:pt x="1387" y="567"/>
                </a:lnTo>
                <a:lnTo>
                  <a:pt x="1386" y="574"/>
                </a:lnTo>
                <a:lnTo>
                  <a:pt x="1384" y="581"/>
                </a:lnTo>
                <a:lnTo>
                  <a:pt x="1379" y="584"/>
                </a:lnTo>
                <a:lnTo>
                  <a:pt x="1376" y="577"/>
                </a:lnTo>
                <a:lnTo>
                  <a:pt x="1357" y="564"/>
                </a:lnTo>
                <a:lnTo>
                  <a:pt x="1352" y="563"/>
                </a:lnTo>
                <a:lnTo>
                  <a:pt x="1350" y="567"/>
                </a:lnTo>
                <a:lnTo>
                  <a:pt x="1350" y="572"/>
                </a:lnTo>
                <a:lnTo>
                  <a:pt x="1345" y="579"/>
                </a:lnTo>
                <a:lnTo>
                  <a:pt x="1336" y="587"/>
                </a:lnTo>
                <a:lnTo>
                  <a:pt x="1331" y="585"/>
                </a:lnTo>
                <a:lnTo>
                  <a:pt x="1325" y="587"/>
                </a:lnTo>
                <a:lnTo>
                  <a:pt x="1319" y="601"/>
                </a:lnTo>
                <a:lnTo>
                  <a:pt x="1315" y="615"/>
                </a:lnTo>
                <a:lnTo>
                  <a:pt x="1321" y="626"/>
                </a:lnTo>
                <a:lnTo>
                  <a:pt x="1324" y="639"/>
                </a:lnTo>
                <a:lnTo>
                  <a:pt x="1335" y="623"/>
                </a:lnTo>
                <a:lnTo>
                  <a:pt x="1340" y="621"/>
                </a:lnTo>
                <a:lnTo>
                  <a:pt x="1339" y="628"/>
                </a:lnTo>
                <a:lnTo>
                  <a:pt x="1334" y="635"/>
                </a:lnTo>
                <a:lnTo>
                  <a:pt x="1330" y="644"/>
                </a:lnTo>
                <a:lnTo>
                  <a:pt x="1328" y="654"/>
                </a:lnTo>
                <a:lnTo>
                  <a:pt x="1322" y="654"/>
                </a:lnTo>
                <a:lnTo>
                  <a:pt x="1315" y="653"/>
                </a:lnTo>
                <a:lnTo>
                  <a:pt x="1312" y="656"/>
                </a:lnTo>
                <a:lnTo>
                  <a:pt x="1308" y="663"/>
                </a:lnTo>
                <a:lnTo>
                  <a:pt x="1308" y="673"/>
                </a:lnTo>
                <a:lnTo>
                  <a:pt x="1312" y="677"/>
                </a:lnTo>
                <a:lnTo>
                  <a:pt x="1324" y="677"/>
                </a:lnTo>
                <a:lnTo>
                  <a:pt x="1333" y="678"/>
                </a:lnTo>
                <a:lnTo>
                  <a:pt x="1341" y="681"/>
                </a:lnTo>
                <a:lnTo>
                  <a:pt x="1342" y="685"/>
                </a:lnTo>
                <a:lnTo>
                  <a:pt x="1335" y="683"/>
                </a:lnTo>
                <a:lnTo>
                  <a:pt x="1319" y="684"/>
                </a:lnTo>
                <a:lnTo>
                  <a:pt x="1311" y="682"/>
                </a:lnTo>
                <a:lnTo>
                  <a:pt x="1297" y="683"/>
                </a:lnTo>
                <a:lnTo>
                  <a:pt x="1287" y="677"/>
                </a:lnTo>
                <a:lnTo>
                  <a:pt x="1283" y="671"/>
                </a:lnTo>
                <a:lnTo>
                  <a:pt x="1275" y="670"/>
                </a:lnTo>
                <a:lnTo>
                  <a:pt x="1267" y="672"/>
                </a:lnTo>
                <a:lnTo>
                  <a:pt x="1262" y="680"/>
                </a:lnTo>
                <a:lnTo>
                  <a:pt x="1256" y="682"/>
                </a:lnTo>
                <a:lnTo>
                  <a:pt x="1247" y="662"/>
                </a:lnTo>
                <a:lnTo>
                  <a:pt x="1240" y="661"/>
                </a:lnTo>
                <a:lnTo>
                  <a:pt x="1235" y="665"/>
                </a:lnTo>
                <a:lnTo>
                  <a:pt x="1237" y="678"/>
                </a:lnTo>
                <a:lnTo>
                  <a:pt x="1234" y="686"/>
                </a:lnTo>
                <a:lnTo>
                  <a:pt x="1228" y="692"/>
                </a:lnTo>
                <a:lnTo>
                  <a:pt x="1223" y="691"/>
                </a:lnTo>
                <a:lnTo>
                  <a:pt x="1219" y="694"/>
                </a:lnTo>
                <a:lnTo>
                  <a:pt x="1221" y="699"/>
                </a:lnTo>
                <a:lnTo>
                  <a:pt x="1227" y="714"/>
                </a:lnTo>
                <a:lnTo>
                  <a:pt x="1234" y="720"/>
                </a:lnTo>
                <a:lnTo>
                  <a:pt x="1239" y="728"/>
                </a:lnTo>
                <a:lnTo>
                  <a:pt x="1241" y="735"/>
                </a:lnTo>
                <a:lnTo>
                  <a:pt x="1248" y="735"/>
                </a:lnTo>
                <a:lnTo>
                  <a:pt x="1249" y="741"/>
                </a:lnTo>
                <a:lnTo>
                  <a:pt x="1243" y="749"/>
                </a:lnTo>
                <a:lnTo>
                  <a:pt x="1241" y="762"/>
                </a:lnTo>
                <a:lnTo>
                  <a:pt x="1238" y="763"/>
                </a:lnTo>
                <a:lnTo>
                  <a:pt x="1235" y="760"/>
                </a:lnTo>
                <a:lnTo>
                  <a:pt x="1227" y="752"/>
                </a:lnTo>
                <a:lnTo>
                  <a:pt x="1222" y="750"/>
                </a:lnTo>
                <a:lnTo>
                  <a:pt x="1220" y="752"/>
                </a:lnTo>
                <a:lnTo>
                  <a:pt x="1218" y="758"/>
                </a:lnTo>
                <a:lnTo>
                  <a:pt x="1218" y="773"/>
                </a:lnTo>
                <a:lnTo>
                  <a:pt x="1211" y="795"/>
                </a:lnTo>
                <a:lnTo>
                  <a:pt x="1210" y="801"/>
                </a:lnTo>
                <a:lnTo>
                  <a:pt x="1209" y="806"/>
                </a:lnTo>
                <a:lnTo>
                  <a:pt x="1206" y="802"/>
                </a:lnTo>
                <a:lnTo>
                  <a:pt x="1203" y="794"/>
                </a:lnTo>
                <a:lnTo>
                  <a:pt x="1196" y="780"/>
                </a:lnTo>
                <a:lnTo>
                  <a:pt x="1189" y="753"/>
                </a:lnTo>
                <a:lnTo>
                  <a:pt x="1181" y="735"/>
                </a:lnTo>
                <a:lnTo>
                  <a:pt x="1177" y="719"/>
                </a:lnTo>
                <a:lnTo>
                  <a:pt x="1172" y="688"/>
                </a:lnTo>
                <a:lnTo>
                  <a:pt x="1167" y="688"/>
                </a:lnTo>
                <a:lnTo>
                  <a:pt x="1158" y="701"/>
                </a:lnTo>
                <a:lnTo>
                  <a:pt x="1148" y="718"/>
                </a:lnTo>
                <a:lnTo>
                  <a:pt x="1142" y="727"/>
                </a:lnTo>
                <a:lnTo>
                  <a:pt x="1129" y="735"/>
                </a:lnTo>
                <a:lnTo>
                  <a:pt x="1121" y="743"/>
                </a:lnTo>
                <a:lnTo>
                  <a:pt x="1112" y="746"/>
                </a:lnTo>
                <a:lnTo>
                  <a:pt x="1101" y="756"/>
                </a:lnTo>
                <a:lnTo>
                  <a:pt x="1093" y="764"/>
                </a:lnTo>
                <a:lnTo>
                  <a:pt x="1081" y="783"/>
                </a:lnTo>
                <a:lnTo>
                  <a:pt x="1077" y="796"/>
                </a:lnTo>
                <a:lnTo>
                  <a:pt x="1076" y="809"/>
                </a:lnTo>
                <a:lnTo>
                  <a:pt x="1077" y="827"/>
                </a:lnTo>
                <a:lnTo>
                  <a:pt x="1077" y="853"/>
                </a:lnTo>
                <a:lnTo>
                  <a:pt x="1083" y="856"/>
                </a:lnTo>
                <a:lnTo>
                  <a:pt x="1088" y="861"/>
                </a:lnTo>
                <a:lnTo>
                  <a:pt x="1085" y="870"/>
                </a:lnTo>
                <a:lnTo>
                  <a:pt x="1076" y="875"/>
                </a:lnTo>
                <a:lnTo>
                  <a:pt x="1048" y="900"/>
                </a:lnTo>
                <a:lnTo>
                  <a:pt x="1030" y="909"/>
                </a:lnTo>
                <a:lnTo>
                  <a:pt x="1025" y="915"/>
                </a:lnTo>
                <a:lnTo>
                  <a:pt x="1017" y="928"/>
                </a:lnTo>
                <a:lnTo>
                  <a:pt x="1005" y="945"/>
                </a:lnTo>
                <a:lnTo>
                  <a:pt x="1000" y="956"/>
                </a:lnTo>
                <a:lnTo>
                  <a:pt x="987" y="977"/>
                </a:lnTo>
                <a:lnTo>
                  <a:pt x="969" y="1000"/>
                </a:lnTo>
                <a:lnTo>
                  <a:pt x="951" y="1016"/>
                </a:lnTo>
                <a:lnTo>
                  <a:pt x="932" y="1030"/>
                </a:lnTo>
                <a:lnTo>
                  <a:pt x="920" y="1037"/>
                </a:lnTo>
                <a:lnTo>
                  <a:pt x="875" y="1056"/>
                </a:lnTo>
                <a:lnTo>
                  <a:pt x="852" y="1063"/>
                </a:lnTo>
                <a:lnTo>
                  <a:pt x="810" y="1069"/>
                </a:lnTo>
                <a:lnTo>
                  <a:pt x="792" y="1077"/>
                </a:lnTo>
                <a:lnTo>
                  <a:pt x="772" y="1074"/>
                </a:lnTo>
                <a:lnTo>
                  <a:pt x="748" y="1073"/>
                </a:lnTo>
                <a:lnTo>
                  <a:pt x="710" y="1101"/>
                </a:lnTo>
                <a:lnTo>
                  <a:pt x="682" y="1108"/>
                </a:lnTo>
                <a:lnTo>
                  <a:pt x="656" y="1113"/>
                </a:lnTo>
                <a:lnTo>
                  <a:pt x="645" y="1119"/>
                </a:lnTo>
                <a:lnTo>
                  <a:pt x="619" y="1135"/>
                </a:lnTo>
                <a:lnTo>
                  <a:pt x="604" y="1142"/>
                </a:lnTo>
                <a:lnTo>
                  <a:pt x="576" y="1151"/>
                </a:lnTo>
                <a:lnTo>
                  <a:pt x="566" y="1150"/>
                </a:lnTo>
                <a:lnTo>
                  <a:pt x="553" y="1142"/>
                </a:lnTo>
                <a:lnTo>
                  <a:pt x="539" y="1144"/>
                </a:lnTo>
                <a:lnTo>
                  <a:pt x="525" y="1143"/>
                </a:lnTo>
                <a:lnTo>
                  <a:pt x="513" y="1144"/>
                </a:lnTo>
                <a:lnTo>
                  <a:pt x="501" y="1150"/>
                </a:lnTo>
                <a:lnTo>
                  <a:pt x="441" y="1184"/>
                </a:lnTo>
                <a:lnTo>
                  <a:pt x="429" y="1193"/>
                </a:lnTo>
                <a:lnTo>
                  <a:pt x="414" y="1207"/>
                </a:lnTo>
                <a:lnTo>
                  <a:pt x="396" y="1220"/>
                </a:lnTo>
                <a:lnTo>
                  <a:pt x="381" y="1234"/>
                </a:lnTo>
                <a:lnTo>
                  <a:pt x="351" y="1249"/>
                </a:lnTo>
                <a:lnTo>
                  <a:pt x="321" y="1260"/>
                </a:lnTo>
                <a:lnTo>
                  <a:pt x="305" y="1269"/>
                </a:lnTo>
                <a:lnTo>
                  <a:pt x="294" y="1283"/>
                </a:lnTo>
                <a:lnTo>
                  <a:pt x="271" y="1317"/>
                </a:lnTo>
                <a:lnTo>
                  <a:pt x="266" y="1326"/>
                </a:lnTo>
                <a:lnTo>
                  <a:pt x="257" y="1334"/>
                </a:lnTo>
                <a:lnTo>
                  <a:pt x="247" y="1338"/>
                </a:lnTo>
                <a:lnTo>
                  <a:pt x="241" y="1341"/>
                </a:lnTo>
                <a:lnTo>
                  <a:pt x="245" y="1324"/>
                </a:lnTo>
                <a:lnTo>
                  <a:pt x="241" y="1309"/>
                </a:lnTo>
                <a:lnTo>
                  <a:pt x="251" y="1280"/>
                </a:lnTo>
                <a:lnTo>
                  <a:pt x="250" y="1270"/>
                </a:lnTo>
                <a:lnTo>
                  <a:pt x="240" y="1276"/>
                </a:lnTo>
                <a:lnTo>
                  <a:pt x="233" y="1283"/>
                </a:lnTo>
                <a:lnTo>
                  <a:pt x="211" y="1325"/>
                </a:lnTo>
                <a:lnTo>
                  <a:pt x="196" y="1357"/>
                </a:lnTo>
                <a:lnTo>
                  <a:pt x="200" y="1377"/>
                </a:lnTo>
                <a:lnTo>
                  <a:pt x="201" y="1388"/>
                </a:lnTo>
                <a:lnTo>
                  <a:pt x="199" y="1399"/>
                </a:lnTo>
                <a:lnTo>
                  <a:pt x="194" y="1416"/>
                </a:lnTo>
                <a:lnTo>
                  <a:pt x="192" y="1427"/>
                </a:lnTo>
                <a:lnTo>
                  <a:pt x="188" y="1441"/>
                </a:lnTo>
                <a:lnTo>
                  <a:pt x="163" y="1476"/>
                </a:lnTo>
                <a:lnTo>
                  <a:pt x="154" y="1490"/>
                </a:lnTo>
                <a:lnTo>
                  <a:pt x="143" y="1518"/>
                </a:lnTo>
                <a:lnTo>
                  <a:pt x="140" y="1532"/>
                </a:lnTo>
                <a:lnTo>
                  <a:pt x="137" y="1552"/>
                </a:lnTo>
                <a:lnTo>
                  <a:pt x="142" y="1569"/>
                </a:lnTo>
                <a:lnTo>
                  <a:pt x="146" y="1579"/>
                </a:lnTo>
                <a:lnTo>
                  <a:pt x="149" y="1611"/>
                </a:lnTo>
                <a:lnTo>
                  <a:pt x="156" y="1631"/>
                </a:lnTo>
                <a:lnTo>
                  <a:pt x="167" y="1671"/>
                </a:lnTo>
                <a:lnTo>
                  <a:pt x="181" y="1705"/>
                </a:lnTo>
                <a:lnTo>
                  <a:pt x="180" y="1717"/>
                </a:lnTo>
                <a:lnTo>
                  <a:pt x="173" y="1734"/>
                </a:lnTo>
                <a:lnTo>
                  <a:pt x="170" y="1752"/>
                </a:lnTo>
                <a:lnTo>
                  <a:pt x="165" y="1757"/>
                </a:lnTo>
                <a:lnTo>
                  <a:pt x="156" y="1763"/>
                </a:lnTo>
                <a:lnTo>
                  <a:pt x="149" y="1755"/>
                </a:lnTo>
                <a:lnTo>
                  <a:pt x="146" y="1748"/>
                </a:lnTo>
                <a:lnTo>
                  <a:pt x="145" y="1724"/>
                </a:lnTo>
                <a:lnTo>
                  <a:pt x="143" y="1722"/>
                </a:lnTo>
                <a:lnTo>
                  <a:pt x="137" y="1733"/>
                </a:lnTo>
                <a:lnTo>
                  <a:pt x="132" y="1738"/>
                </a:lnTo>
                <a:lnTo>
                  <a:pt x="129" y="1735"/>
                </a:lnTo>
                <a:lnTo>
                  <a:pt x="127" y="1731"/>
                </a:lnTo>
                <a:lnTo>
                  <a:pt x="127" y="1726"/>
                </a:lnTo>
                <a:lnTo>
                  <a:pt x="129" y="1721"/>
                </a:lnTo>
                <a:lnTo>
                  <a:pt x="135" y="1703"/>
                </a:lnTo>
                <a:lnTo>
                  <a:pt x="128" y="1692"/>
                </a:lnTo>
                <a:lnTo>
                  <a:pt x="123" y="1680"/>
                </a:lnTo>
                <a:lnTo>
                  <a:pt x="116" y="1677"/>
                </a:lnTo>
                <a:lnTo>
                  <a:pt x="110" y="1682"/>
                </a:lnTo>
                <a:lnTo>
                  <a:pt x="108" y="1689"/>
                </a:lnTo>
                <a:lnTo>
                  <a:pt x="115" y="1710"/>
                </a:lnTo>
                <a:lnTo>
                  <a:pt x="117" y="1731"/>
                </a:lnTo>
                <a:lnTo>
                  <a:pt x="125" y="1745"/>
                </a:lnTo>
                <a:lnTo>
                  <a:pt x="131" y="1748"/>
                </a:lnTo>
                <a:lnTo>
                  <a:pt x="136" y="1756"/>
                </a:lnTo>
                <a:lnTo>
                  <a:pt x="131" y="1775"/>
                </a:lnTo>
                <a:lnTo>
                  <a:pt x="124" y="1782"/>
                </a:lnTo>
                <a:lnTo>
                  <a:pt x="119" y="1785"/>
                </a:lnTo>
                <a:lnTo>
                  <a:pt x="106" y="1781"/>
                </a:lnTo>
                <a:lnTo>
                  <a:pt x="106" y="1767"/>
                </a:lnTo>
                <a:lnTo>
                  <a:pt x="100" y="1742"/>
                </a:lnTo>
                <a:lnTo>
                  <a:pt x="99" y="1732"/>
                </a:lnTo>
                <a:lnTo>
                  <a:pt x="95" y="1729"/>
                </a:lnTo>
                <a:lnTo>
                  <a:pt x="93" y="1734"/>
                </a:lnTo>
                <a:lnTo>
                  <a:pt x="92" y="1743"/>
                </a:lnTo>
                <a:lnTo>
                  <a:pt x="89" y="1747"/>
                </a:lnTo>
                <a:lnTo>
                  <a:pt x="87" y="1746"/>
                </a:lnTo>
                <a:lnTo>
                  <a:pt x="83" y="1742"/>
                </a:lnTo>
                <a:lnTo>
                  <a:pt x="80" y="1739"/>
                </a:lnTo>
                <a:lnTo>
                  <a:pt x="77" y="1740"/>
                </a:lnTo>
                <a:lnTo>
                  <a:pt x="80" y="1747"/>
                </a:lnTo>
                <a:lnTo>
                  <a:pt x="86" y="1765"/>
                </a:lnTo>
                <a:lnTo>
                  <a:pt x="111" y="1812"/>
                </a:lnTo>
                <a:lnTo>
                  <a:pt x="128" y="1866"/>
                </a:lnTo>
                <a:lnTo>
                  <a:pt x="129" y="1887"/>
                </a:lnTo>
                <a:lnTo>
                  <a:pt x="121" y="1934"/>
                </a:lnTo>
                <a:lnTo>
                  <a:pt x="121" y="1946"/>
                </a:lnTo>
                <a:lnTo>
                  <a:pt x="133" y="1969"/>
                </a:lnTo>
                <a:lnTo>
                  <a:pt x="143" y="1995"/>
                </a:lnTo>
                <a:lnTo>
                  <a:pt x="144" y="2008"/>
                </a:lnTo>
                <a:lnTo>
                  <a:pt x="141" y="2019"/>
                </a:lnTo>
                <a:lnTo>
                  <a:pt x="142" y="2031"/>
                </a:lnTo>
                <a:lnTo>
                  <a:pt x="155" y="2060"/>
                </a:lnTo>
                <a:lnTo>
                  <a:pt x="156" y="2091"/>
                </a:lnTo>
                <a:lnTo>
                  <a:pt x="154" y="2102"/>
                </a:lnTo>
                <a:lnTo>
                  <a:pt x="146" y="2122"/>
                </a:lnTo>
                <a:lnTo>
                  <a:pt x="139" y="2157"/>
                </a:lnTo>
                <a:lnTo>
                  <a:pt x="136" y="2175"/>
                </a:lnTo>
                <a:lnTo>
                  <a:pt x="133" y="2213"/>
                </a:lnTo>
                <a:lnTo>
                  <a:pt x="134" y="2239"/>
                </a:lnTo>
                <a:lnTo>
                  <a:pt x="140" y="2255"/>
                </a:lnTo>
                <a:lnTo>
                  <a:pt x="144" y="2292"/>
                </a:lnTo>
                <a:lnTo>
                  <a:pt x="153" y="2334"/>
                </a:lnTo>
                <a:lnTo>
                  <a:pt x="150" y="2355"/>
                </a:lnTo>
                <a:lnTo>
                  <a:pt x="132" y="2410"/>
                </a:lnTo>
                <a:lnTo>
                  <a:pt x="124" y="2428"/>
                </a:lnTo>
                <a:lnTo>
                  <a:pt x="118" y="2431"/>
                </a:lnTo>
                <a:lnTo>
                  <a:pt x="113" y="2439"/>
                </a:lnTo>
                <a:lnTo>
                  <a:pt x="106" y="2475"/>
                </a:lnTo>
                <a:lnTo>
                  <a:pt x="100" y="2495"/>
                </a:lnTo>
                <a:lnTo>
                  <a:pt x="86" y="2515"/>
                </a:lnTo>
                <a:lnTo>
                  <a:pt x="72" y="2532"/>
                </a:lnTo>
                <a:lnTo>
                  <a:pt x="54" y="2544"/>
                </a:lnTo>
                <a:lnTo>
                  <a:pt x="38" y="2544"/>
                </a:lnTo>
                <a:lnTo>
                  <a:pt x="33" y="2538"/>
                </a:lnTo>
                <a:lnTo>
                  <a:pt x="26" y="2531"/>
                </a:lnTo>
                <a:lnTo>
                  <a:pt x="13" y="2562"/>
                </a:lnTo>
                <a:lnTo>
                  <a:pt x="4" y="2588"/>
                </a:lnTo>
                <a:lnTo>
                  <a:pt x="4" y="2599"/>
                </a:lnTo>
                <a:lnTo>
                  <a:pt x="0" y="2611"/>
                </a:lnTo>
                <a:lnTo>
                  <a:pt x="7" y="2620"/>
                </a:lnTo>
                <a:lnTo>
                  <a:pt x="15" y="2617"/>
                </a:lnTo>
                <a:lnTo>
                  <a:pt x="23" y="2616"/>
                </a:lnTo>
                <a:lnTo>
                  <a:pt x="44" y="2629"/>
                </a:lnTo>
                <a:lnTo>
                  <a:pt x="55" y="2640"/>
                </a:lnTo>
                <a:lnTo>
                  <a:pt x="68" y="2669"/>
                </a:lnTo>
                <a:lnTo>
                  <a:pt x="86" y="2677"/>
                </a:lnTo>
                <a:lnTo>
                  <a:pt x="109" y="2691"/>
                </a:lnTo>
                <a:lnTo>
                  <a:pt x="138" y="2695"/>
                </a:lnTo>
                <a:lnTo>
                  <a:pt x="163" y="2696"/>
                </a:lnTo>
                <a:lnTo>
                  <a:pt x="200" y="2703"/>
                </a:lnTo>
                <a:lnTo>
                  <a:pt x="209" y="2700"/>
                </a:lnTo>
                <a:lnTo>
                  <a:pt x="227" y="2698"/>
                </a:lnTo>
                <a:lnTo>
                  <a:pt x="241" y="2693"/>
                </a:lnTo>
                <a:lnTo>
                  <a:pt x="254" y="2691"/>
                </a:lnTo>
                <a:lnTo>
                  <a:pt x="298" y="2663"/>
                </a:lnTo>
                <a:lnTo>
                  <a:pt x="343" y="2635"/>
                </a:lnTo>
                <a:lnTo>
                  <a:pt x="360" y="2633"/>
                </a:lnTo>
                <a:lnTo>
                  <a:pt x="375" y="2633"/>
                </a:lnTo>
                <a:lnTo>
                  <a:pt x="396" y="2623"/>
                </a:lnTo>
                <a:lnTo>
                  <a:pt x="424" y="2593"/>
                </a:lnTo>
                <a:lnTo>
                  <a:pt x="434" y="2587"/>
                </a:lnTo>
                <a:lnTo>
                  <a:pt x="448" y="2580"/>
                </a:lnTo>
                <a:lnTo>
                  <a:pt x="481" y="2576"/>
                </a:lnTo>
                <a:lnTo>
                  <a:pt x="499" y="2579"/>
                </a:lnTo>
                <a:lnTo>
                  <a:pt x="512" y="2574"/>
                </a:lnTo>
                <a:lnTo>
                  <a:pt x="539" y="2569"/>
                </a:lnTo>
                <a:lnTo>
                  <a:pt x="594" y="2564"/>
                </a:lnTo>
                <a:lnTo>
                  <a:pt x="622" y="2568"/>
                </a:lnTo>
                <a:lnTo>
                  <a:pt x="641" y="2567"/>
                </a:lnTo>
                <a:lnTo>
                  <a:pt x="651" y="2569"/>
                </a:lnTo>
                <a:lnTo>
                  <a:pt x="654" y="2582"/>
                </a:lnTo>
                <a:lnTo>
                  <a:pt x="715" y="2571"/>
                </a:lnTo>
                <a:lnTo>
                  <a:pt x="731" y="2570"/>
                </a:lnTo>
                <a:lnTo>
                  <a:pt x="741" y="2572"/>
                </a:lnTo>
                <a:lnTo>
                  <a:pt x="751" y="2581"/>
                </a:lnTo>
                <a:lnTo>
                  <a:pt x="768" y="2572"/>
                </a:lnTo>
                <a:lnTo>
                  <a:pt x="780" y="2574"/>
                </a:lnTo>
                <a:lnTo>
                  <a:pt x="796" y="2565"/>
                </a:lnTo>
                <a:lnTo>
                  <a:pt x="825" y="2539"/>
                </a:lnTo>
                <a:lnTo>
                  <a:pt x="840" y="2523"/>
                </a:lnTo>
                <a:lnTo>
                  <a:pt x="867" y="2489"/>
                </a:lnTo>
                <a:lnTo>
                  <a:pt x="882" y="2476"/>
                </a:lnTo>
                <a:lnTo>
                  <a:pt x="895" y="2470"/>
                </a:lnTo>
                <a:lnTo>
                  <a:pt x="911" y="2468"/>
                </a:lnTo>
                <a:lnTo>
                  <a:pt x="934" y="2462"/>
                </a:lnTo>
                <a:lnTo>
                  <a:pt x="990" y="2434"/>
                </a:lnTo>
                <a:lnTo>
                  <a:pt x="1010" y="2427"/>
                </a:lnTo>
                <a:lnTo>
                  <a:pt x="1021" y="2421"/>
                </a:lnTo>
                <a:lnTo>
                  <a:pt x="1060" y="2399"/>
                </a:lnTo>
                <a:lnTo>
                  <a:pt x="1083" y="2395"/>
                </a:lnTo>
                <a:lnTo>
                  <a:pt x="1138" y="2400"/>
                </a:lnTo>
                <a:lnTo>
                  <a:pt x="1167" y="2399"/>
                </a:lnTo>
                <a:lnTo>
                  <a:pt x="1190" y="2395"/>
                </a:lnTo>
                <a:lnTo>
                  <a:pt x="1226" y="2383"/>
                </a:lnTo>
                <a:lnTo>
                  <a:pt x="1265" y="2374"/>
                </a:lnTo>
                <a:lnTo>
                  <a:pt x="1316" y="2355"/>
                </a:lnTo>
                <a:lnTo>
                  <a:pt x="1359" y="2335"/>
                </a:lnTo>
                <a:lnTo>
                  <a:pt x="1382" y="2330"/>
                </a:lnTo>
                <a:lnTo>
                  <a:pt x="1418" y="2327"/>
                </a:lnTo>
                <a:lnTo>
                  <a:pt x="1471" y="2322"/>
                </a:lnTo>
                <a:lnTo>
                  <a:pt x="1529" y="2324"/>
                </a:lnTo>
                <a:lnTo>
                  <a:pt x="1546" y="2320"/>
                </a:lnTo>
                <a:lnTo>
                  <a:pt x="1554" y="2317"/>
                </a:lnTo>
                <a:lnTo>
                  <a:pt x="1567" y="2313"/>
                </a:lnTo>
                <a:lnTo>
                  <a:pt x="1579" y="2315"/>
                </a:lnTo>
                <a:lnTo>
                  <a:pt x="1587" y="2318"/>
                </a:lnTo>
                <a:lnTo>
                  <a:pt x="1611" y="2334"/>
                </a:lnTo>
                <a:lnTo>
                  <a:pt x="1645" y="2368"/>
                </a:lnTo>
                <a:lnTo>
                  <a:pt x="1654" y="2370"/>
                </a:lnTo>
                <a:lnTo>
                  <a:pt x="1686" y="2362"/>
                </a:lnTo>
                <a:lnTo>
                  <a:pt x="1696" y="2363"/>
                </a:lnTo>
                <a:lnTo>
                  <a:pt x="1728" y="2387"/>
                </a:lnTo>
                <a:lnTo>
                  <a:pt x="1745" y="2387"/>
                </a:lnTo>
                <a:lnTo>
                  <a:pt x="1759" y="2387"/>
                </a:lnTo>
                <a:lnTo>
                  <a:pt x="1768" y="2389"/>
                </a:lnTo>
                <a:lnTo>
                  <a:pt x="1777" y="2396"/>
                </a:lnTo>
                <a:lnTo>
                  <a:pt x="1784" y="2411"/>
                </a:lnTo>
                <a:lnTo>
                  <a:pt x="1807" y="2426"/>
                </a:lnTo>
                <a:lnTo>
                  <a:pt x="1803" y="2438"/>
                </a:lnTo>
                <a:lnTo>
                  <a:pt x="1798" y="2446"/>
                </a:lnTo>
                <a:lnTo>
                  <a:pt x="1791" y="2446"/>
                </a:lnTo>
                <a:lnTo>
                  <a:pt x="1785" y="2448"/>
                </a:lnTo>
                <a:lnTo>
                  <a:pt x="1783" y="2473"/>
                </a:lnTo>
                <a:lnTo>
                  <a:pt x="1786" y="2492"/>
                </a:lnTo>
                <a:lnTo>
                  <a:pt x="1814" y="2495"/>
                </a:lnTo>
                <a:lnTo>
                  <a:pt x="1821" y="2502"/>
                </a:lnTo>
                <a:lnTo>
                  <a:pt x="1824" y="2510"/>
                </a:lnTo>
                <a:lnTo>
                  <a:pt x="1824" y="2523"/>
                </a:lnTo>
                <a:lnTo>
                  <a:pt x="1820" y="2543"/>
                </a:lnTo>
                <a:lnTo>
                  <a:pt x="1828" y="2559"/>
                </a:lnTo>
                <a:lnTo>
                  <a:pt x="1835" y="2573"/>
                </a:lnTo>
                <a:lnTo>
                  <a:pt x="1836" y="2578"/>
                </a:lnTo>
                <a:lnTo>
                  <a:pt x="1834" y="2599"/>
                </a:lnTo>
                <a:lnTo>
                  <a:pt x="1834" y="2605"/>
                </a:lnTo>
                <a:lnTo>
                  <a:pt x="1831" y="2624"/>
                </a:lnTo>
                <a:lnTo>
                  <a:pt x="1829" y="2646"/>
                </a:lnTo>
                <a:lnTo>
                  <a:pt x="1826" y="2648"/>
                </a:lnTo>
                <a:lnTo>
                  <a:pt x="1822" y="2648"/>
                </a:lnTo>
                <a:lnTo>
                  <a:pt x="1817" y="2642"/>
                </a:lnTo>
                <a:lnTo>
                  <a:pt x="1812" y="2636"/>
                </a:lnTo>
                <a:lnTo>
                  <a:pt x="1808" y="2637"/>
                </a:lnTo>
                <a:lnTo>
                  <a:pt x="1803" y="2641"/>
                </a:lnTo>
                <a:lnTo>
                  <a:pt x="1800" y="2646"/>
                </a:lnTo>
                <a:lnTo>
                  <a:pt x="1806" y="2645"/>
                </a:lnTo>
                <a:lnTo>
                  <a:pt x="1810" y="2646"/>
                </a:lnTo>
                <a:lnTo>
                  <a:pt x="1815" y="2653"/>
                </a:lnTo>
                <a:lnTo>
                  <a:pt x="1820" y="2660"/>
                </a:lnTo>
                <a:lnTo>
                  <a:pt x="1824" y="2665"/>
                </a:lnTo>
                <a:lnTo>
                  <a:pt x="1831" y="2686"/>
                </a:lnTo>
                <a:lnTo>
                  <a:pt x="1838" y="2681"/>
                </a:lnTo>
                <a:lnTo>
                  <a:pt x="1847" y="2676"/>
                </a:lnTo>
                <a:lnTo>
                  <a:pt x="1854" y="2688"/>
                </a:lnTo>
                <a:lnTo>
                  <a:pt x="1857" y="2690"/>
                </a:lnTo>
                <a:lnTo>
                  <a:pt x="1862" y="2686"/>
                </a:lnTo>
                <a:lnTo>
                  <a:pt x="1865" y="2666"/>
                </a:lnTo>
                <a:lnTo>
                  <a:pt x="1863" y="2661"/>
                </a:lnTo>
                <a:lnTo>
                  <a:pt x="1865" y="2654"/>
                </a:lnTo>
                <a:lnTo>
                  <a:pt x="1872" y="2650"/>
                </a:lnTo>
                <a:lnTo>
                  <a:pt x="1877" y="2644"/>
                </a:lnTo>
                <a:lnTo>
                  <a:pt x="1897" y="2630"/>
                </a:lnTo>
                <a:lnTo>
                  <a:pt x="1942" y="2586"/>
                </a:lnTo>
                <a:lnTo>
                  <a:pt x="1952" y="2581"/>
                </a:lnTo>
                <a:lnTo>
                  <a:pt x="1967" y="2571"/>
                </a:lnTo>
                <a:lnTo>
                  <a:pt x="1983" y="2564"/>
                </a:lnTo>
                <a:lnTo>
                  <a:pt x="2000" y="2556"/>
                </a:lnTo>
                <a:lnTo>
                  <a:pt x="2010" y="2553"/>
                </a:lnTo>
                <a:lnTo>
                  <a:pt x="2019" y="2551"/>
                </a:lnTo>
                <a:lnTo>
                  <a:pt x="2032" y="2543"/>
                </a:lnTo>
                <a:lnTo>
                  <a:pt x="2052" y="2522"/>
                </a:lnTo>
                <a:lnTo>
                  <a:pt x="2070" y="2495"/>
                </a:lnTo>
                <a:lnTo>
                  <a:pt x="2083" y="2484"/>
                </a:lnTo>
                <a:lnTo>
                  <a:pt x="2100" y="2472"/>
                </a:lnTo>
                <a:lnTo>
                  <a:pt x="2117" y="2456"/>
                </a:lnTo>
                <a:lnTo>
                  <a:pt x="2121" y="2443"/>
                </a:lnTo>
                <a:lnTo>
                  <a:pt x="2127" y="2429"/>
                </a:lnTo>
                <a:lnTo>
                  <a:pt x="2131" y="2440"/>
                </a:lnTo>
                <a:lnTo>
                  <a:pt x="2131" y="2450"/>
                </a:lnTo>
                <a:lnTo>
                  <a:pt x="2124" y="2485"/>
                </a:lnTo>
                <a:lnTo>
                  <a:pt x="2114" y="2492"/>
                </a:lnTo>
                <a:lnTo>
                  <a:pt x="2106" y="2496"/>
                </a:lnTo>
                <a:lnTo>
                  <a:pt x="2103" y="2508"/>
                </a:lnTo>
                <a:lnTo>
                  <a:pt x="2101" y="2525"/>
                </a:lnTo>
                <a:lnTo>
                  <a:pt x="2097" y="2538"/>
                </a:lnTo>
                <a:lnTo>
                  <a:pt x="2078" y="2551"/>
                </a:lnTo>
                <a:lnTo>
                  <a:pt x="2060" y="2567"/>
                </a:lnTo>
                <a:lnTo>
                  <a:pt x="2032" y="2601"/>
                </a:lnTo>
                <a:lnTo>
                  <a:pt x="2027" y="2611"/>
                </a:lnTo>
                <a:lnTo>
                  <a:pt x="2019" y="2624"/>
                </a:lnTo>
                <a:lnTo>
                  <a:pt x="2015" y="2636"/>
                </a:lnTo>
                <a:lnTo>
                  <a:pt x="2012" y="2648"/>
                </a:lnTo>
                <a:lnTo>
                  <a:pt x="2001" y="2666"/>
                </a:lnTo>
                <a:lnTo>
                  <a:pt x="1989" y="2683"/>
                </a:lnTo>
                <a:lnTo>
                  <a:pt x="1981" y="2683"/>
                </a:lnTo>
                <a:lnTo>
                  <a:pt x="1976" y="2683"/>
                </a:lnTo>
                <a:lnTo>
                  <a:pt x="1965" y="2684"/>
                </a:lnTo>
                <a:lnTo>
                  <a:pt x="1954" y="2683"/>
                </a:lnTo>
                <a:lnTo>
                  <a:pt x="1928" y="2718"/>
                </a:lnTo>
                <a:lnTo>
                  <a:pt x="1934" y="2720"/>
                </a:lnTo>
                <a:lnTo>
                  <a:pt x="1941" y="2718"/>
                </a:lnTo>
                <a:lnTo>
                  <a:pt x="1951" y="2718"/>
                </a:lnTo>
                <a:lnTo>
                  <a:pt x="1966" y="2711"/>
                </a:lnTo>
                <a:lnTo>
                  <a:pt x="1985" y="2706"/>
                </a:lnTo>
                <a:lnTo>
                  <a:pt x="1994" y="2708"/>
                </a:lnTo>
                <a:lnTo>
                  <a:pt x="2005" y="2707"/>
                </a:lnTo>
                <a:lnTo>
                  <a:pt x="2040" y="2662"/>
                </a:lnTo>
                <a:lnTo>
                  <a:pt x="2057" y="2632"/>
                </a:lnTo>
                <a:lnTo>
                  <a:pt x="2071" y="2619"/>
                </a:lnTo>
                <a:lnTo>
                  <a:pt x="2077" y="2610"/>
                </a:lnTo>
                <a:lnTo>
                  <a:pt x="2085" y="2602"/>
                </a:lnTo>
                <a:lnTo>
                  <a:pt x="2088" y="2617"/>
                </a:lnTo>
                <a:lnTo>
                  <a:pt x="2089" y="2631"/>
                </a:lnTo>
                <a:lnTo>
                  <a:pt x="2094" y="2654"/>
                </a:lnTo>
                <a:lnTo>
                  <a:pt x="2094" y="2666"/>
                </a:lnTo>
                <a:lnTo>
                  <a:pt x="2084" y="2695"/>
                </a:lnTo>
                <a:lnTo>
                  <a:pt x="2060" y="2727"/>
                </a:lnTo>
                <a:lnTo>
                  <a:pt x="2050" y="2737"/>
                </a:lnTo>
                <a:lnTo>
                  <a:pt x="2039" y="2745"/>
                </a:lnTo>
                <a:lnTo>
                  <a:pt x="2027" y="2758"/>
                </a:lnTo>
                <a:lnTo>
                  <a:pt x="2044" y="2763"/>
                </a:lnTo>
                <a:lnTo>
                  <a:pt x="2056" y="2761"/>
                </a:lnTo>
                <a:lnTo>
                  <a:pt x="2079" y="2752"/>
                </a:lnTo>
                <a:lnTo>
                  <a:pt x="2083" y="2750"/>
                </a:lnTo>
                <a:lnTo>
                  <a:pt x="2093" y="2750"/>
                </a:lnTo>
                <a:lnTo>
                  <a:pt x="2098" y="2745"/>
                </a:lnTo>
                <a:lnTo>
                  <a:pt x="2110" y="2740"/>
                </a:lnTo>
                <a:lnTo>
                  <a:pt x="2119" y="2734"/>
                </a:lnTo>
                <a:lnTo>
                  <a:pt x="2131" y="2730"/>
                </a:lnTo>
                <a:lnTo>
                  <a:pt x="2137" y="2733"/>
                </a:lnTo>
                <a:lnTo>
                  <a:pt x="2138" y="2735"/>
                </a:lnTo>
                <a:lnTo>
                  <a:pt x="2139" y="2738"/>
                </a:lnTo>
                <a:lnTo>
                  <a:pt x="2133" y="2745"/>
                </a:lnTo>
                <a:lnTo>
                  <a:pt x="2127" y="2758"/>
                </a:lnTo>
                <a:lnTo>
                  <a:pt x="2121" y="2757"/>
                </a:lnTo>
                <a:lnTo>
                  <a:pt x="2120" y="2749"/>
                </a:lnTo>
                <a:lnTo>
                  <a:pt x="2113" y="2751"/>
                </a:lnTo>
                <a:lnTo>
                  <a:pt x="2107" y="2757"/>
                </a:lnTo>
                <a:lnTo>
                  <a:pt x="2099" y="2755"/>
                </a:lnTo>
                <a:lnTo>
                  <a:pt x="2099" y="2759"/>
                </a:lnTo>
                <a:lnTo>
                  <a:pt x="2100" y="2768"/>
                </a:lnTo>
                <a:lnTo>
                  <a:pt x="2112" y="2783"/>
                </a:lnTo>
                <a:lnTo>
                  <a:pt x="2122" y="2802"/>
                </a:lnTo>
                <a:lnTo>
                  <a:pt x="2127" y="2812"/>
                </a:lnTo>
                <a:lnTo>
                  <a:pt x="2129" y="2842"/>
                </a:lnTo>
                <a:lnTo>
                  <a:pt x="2126" y="2874"/>
                </a:lnTo>
                <a:lnTo>
                  <a:pt x="2120" y="2884"/>
                </a:lnTo>
                <a:lnTo>
                  <a:pt x="2107" y="2900"/>
                </a:lnTo>
                <a:lnTo>
                  <a:pt x="2095" y="2917"/>
                </a:lnTo>
                <a:lnTo>
                  <a:pt x="2091" y="2927"/>
                </a:lnTo>
                <a:lnTo>
                  <a:pt x="2090" y="2939"/>
                </a:lnTo>
                <a:lnTo>
                  <a:pt x="2092" y="2950"/>
                </a:lnTo>
                <a:lnTo>
                  <a:pt x="2107" y="2982"/>
                </a:lnTo>
                <a:lnTo>
                  <a:pt x="2110" y="3010"/>
                </a:lnTo>
                <a:lnTo>
                  <a:pt x="2124" y="3024"/>
                </a:lnTo>
                <a:lnTo>
                  <a:pt x="2155" y="3030"/>
                </a:lnTo>
                <a:lnTo>
                  <a:pt x="2168" y="3040"/>
                </a:lnTo>
                <a:lnTo>
                  <a:pt x="2176" y="3061"/>
                </a:lnTo>
                <a:lnTo>
                  <a:pt x="2181" y="3062"/>
                </a:lnTo>
                <a:lnTo>
                  <a:pt x="2190" y="3063"/>
                </a:lnTo>
                <a:lnTo>
                  <a:pt x="2209" y="3051"/>
                </a:lnTo>
                <a:lnTo>
                  <a:pt x="2226" y="3052"/>
                </a:lnTo>
                <a:lnTo>
                  <a:pt x="2242" y="3065"/>
                </a:lnTo>
                <a:lnTo>
                  <a:pt x="2258" y="3062"/>
                </a:lnTo>
                <a:lnTo>
                  <a:pt x="2267" y="3063"/>
                </a:lnTo>
                <a:lnTo>
                  <a:pt x="2277" y="3070"/>
                </a:lnTo>
                <a:lnTo>
                  <a:pt x="2291" y="3084"/>
                </a:lnTo>
                <a:lnTo>
                  <a:pt x="2308" y="3092"/>
                </a:lnTo>
                <a:lnTo>
                  <a:pt x="2315" y="3103"/>
                </a:lnTo>
                <a:lnTo>
                  <a:pt x="2324" y="3104"/>
                </a:lnTo>
                <a:lnTo>
                  <a:pt x="2338" y="3111"/>
                </a:lnTo>
                <a:lnTo>
                  <a:pt x="2354" y="3105"/>
                </a:lnTo>
                <a:lnTo>
                  <a:pt x="2370" y="3098"/>
                </a:lnTo>
                <a:lnTo>
                  <a:pt x="2408" y="3071"/>
                </a:lnTo>
                <a:lnTo>
                  <a:pt x="2434" y="3059"/>
                </a:lnTo>
                <a:lnTo>
                  <a:pt x="2448" y="3054"/>
                </a:lnTo>
                <a:lnTo>
                  <a:pt x="2458" y="3052"/>
                </a:lnTo>
                <a:lnTo>
                  <a:pt x="2472" y="3044"/>
                </a:lnTo>
                <a:lnTo>
                  <a:pt x="2469" y="3038"/>
                </a:lnTo>
                <a:lnTo>
                  <a:pt x="2462" y="3039"/>
                </a:lnTo>
                <a:lnTo>
                  <a:pt x="2453" y="3036"/>
                </a:lnTo>
                <a:lnTo>
                  <a:pt x="2461" y="3033"/>
                </a:lnTo>
                <a:lnTo>
                  <a:pt x="2469" y="3030"/>
                </a:lnTo>
                <a:lnTo>
                  <a:pt x="2509" y="3011"/>
                </a:lnTo>
                <a:lnTo>
                  <a:pt x="2514" y="3016"/>
                </a:lnTo>
                <a:lnTo>
                  <a:pt x="2517" y="3023"/>
                </a:lnTo>
                <a:lnTo>
                  <a:pt x="2519" y="3031"/>
                </a:lnTo>
                <a:lnTo>
                  <a:pt x="2508" y="3044"/>
                </a:lnTo>
                <a:lnTo>
                  <a:pt x="2501" y="3049"/>
                </a:lnTo>
                <a:lnTo>
                  <a:pt x="2487" y="3059"/>
                </a:lnTo>
                <a:lnTo>
                  <a:pt x="2475" y="3059"/>
                </a:lnTo>
                <a:lnTo>
                  <a:pt x="2470" y="3058"/>
                </a:lnTo>
                <a:lnTo>
                  <a:pt x="2476" y="3069"/>
                </a:lnTo>
                <a:lnTo>
                  <a:pt x="2482" y="3076"/>
                </a:lnTo>
                <a:lnTo>
                  <a:pt x="2509" y="3063"/>
                </a:lnTo>
                <a:lnTo>
                  <a:pt x="2519" y="3053"/>
                </a:lnTo>
                <a:lnTo>
                  <a:pt x="2526" y="3047"/>
                </a:lnTo>
                <a:lnTo>
                  <a:pt x="2534" y="3046"/>
                </a:lnTo>
                <a:lnTo>
                  <a:pt x="2543" y="3048"/>
                </a:lnTo>
                <a:lnTo>
                  <a:pt x="2543" y="3055"/>
                </a:lnTo>
                <a:lnTo>
                  <a:pt x="2540" y="3064"/>
                </a:lnTo>
                <a:lnTo>
                  <a:pt x="2532" y="3066"/>
                </a:lnTo>
                <a:lnTo>
                  <a:pt x="2524" y="3073"/>
                </a:lnTo>
                <a:lnTo>
                  <a:pt x="2519" y="3079"/>
                </a:lnTo>
                <a:lnTo>
                  <a:pt x="2526" y="3087"/>
                </a:lnTo>
                <a:lnTo>
                  <a:pt x="2531" y="3093"/>
                </a:lnTo>
                <a:lnTo>
                  <a:pt x="2539" y="3093"/>
                </a:lnTo>
                <a:lnTo>
                  <a:pt x="2547" y="3094"/>
                </a:lnTo>
                <a:lnTo>
                  <a:pt x="2547" y="3106"/>
                </a:lnTo>
                <a:lnTo>
                  <a:pt x="2546" y="3120"/>
                </a:lnTo>
                <a:lnTo>
                  <a:pt x="2555" y="3116"/>
                </a:lnTo>
                <a:lnTo>
                  <a:pt x="2562" y="3112"/>
                </a:lnTo>
                <a:lnTo>
                  <a:pt x="2568" y="3116"/>
                </a:lnTo>
                <a:lnTo>
                  <a:pt x="2570" y="3126"/>
                </a:lnTo>
                <a:lnTo>
                  <a:pt x="2571" y="3138"/>
                </a:lnTo>
                <a:lnTo>
                  <a:pt x="2569" y="3144"/>
                </a:lnTo>
                <a:lnTo>
                  <a:pt x="2573" y="3146"/>
                </a:lnTo>
                <a:lnTo>
                  <a:pt x="2579" y="3142"/>
                </a:lnTo>
                <a:lnTo>
                  <a:pt x="2585" y="3137"/>
                </a:lnTo>
                <a:lnTo>
                  <a:pt x="2589" y="3128"/>
                </a:lnTo>
                <a:lnTo>
                  <a:pt x="2596" y="3113"/>
                </a:lnTo>
                <a:lnTo>
                  <a:pt x="2594" y="3111"/>
                </a:lnTo>
                <a:lnTo>
                  <a:pt x="2581" y="3119"/>
                </a:lnTo>
                <a:lnTo>
                  <a:pt x="2580" y="3113"/>
                </a:lnTo>
                <a:lnTo>
                  <a:pt x="2577" y="3107"/>
                </a:lnTo>
                <a:lnTo>
                  <a:pt x="2581" y="3101"/>
                </a:lnTo>
                <a:lnTo>
                  <a:pt x="2589" y="3098"/>
                </a:lnTo>
                <a:lnTo>
                  <a:pt x="2593" y="3099"/>
                </a:lnTo>
                <a:lnTo>
                  <a:pt x="2600" y="3099"/>
                </a:lnTo>
                <a:lnTo>
                  <a:pt x="2641" y="3094"/>
                </a:lnTo>
                <a:lnTo>
                  <a:pt x="2714" y="3045"/>
                </a:lnTo>
                <a:lnTo>
                  <a:pt x="2744" y="3027"/>
                </a:lnTo>
                <a:lnTo>
                  <a:pt x="2773" y="3014"/>
                </a:lnTo>
                <a:lnTo>
                  <a:pt x="2800" y="3005"/>
                </a:lnTo>
                <a:lnTo>
                  <a:pt x="2812" y="3002"/>
                </a:lnTo>
                <a:lnTo>
                  <a:pt x="2876" y="2998"/>
                </a:lnTo>
                <a:lnTo>
                  <a:pt x="2906" y="2999"/>
                </a:lnTo>
                <a:lnTo>
                  <a:pt x="2924" y="2996"/>
                </a:lnTo>
                <a:lnTo>
                  <a:pt x="2934" y="2991"/>
                </a:lnTo>
                <a:lnTo>
                  <a:pt x="2953" y="2979"/>
                </a:lnTo>
                <a:lnTo>
                  <a:pt x="2966" y="2971"/>
                </a:lnTo>
                <a:lnTo>
                  <a:pt x="2978" y="2969"/>
                </a:lnTo>
                <a:lnTo>
                  <a:pt x="2985" y="2960"/>
                </a:lnTo>
                <a:lnTo>
                  <a:pt x="2990" y="2950"/>
                </a:lnTo>
                <a:lnTo>
                  <a:pt x="2997" y="2940"/>
                </a:lnTo>
                <a:lnTo>
                  <a:pt x="3004" y="2920"/>
                </a:lnTo>
                <a:lnTo>
                  <a:pt x="3018" y="2894"/>
                </a:lnTo>
                <a:lnTo>
                  <a:pt x="3027" y="2881"/>
                </a:lnTo>
                <a:lnTo>
                  <a:pt x="3043" y="2862"/>
                </a:lnTo>
                <a:lnTo>
                  <a:pt x="3055" y="2842"/>
                </a:lnTo>
                <a:lnTo>
                  <a:pt x="3071" y="2814"/>
                </a:lnTo>
                <a:lnTo>
                  <a:pt x="3082" y="2798"/>
                </a:lnTo>
                <a:lnTo>
                  <a:pt x="3092" y="2783"/>
                </a:lnTo>
                <a:lnTo>
                  <a:pt x="3110" y="2767"/>
                </a:lnTo>
                <a:lnTo>
                  <a:pt x="3122" y="2755"/>
                </a:lnTo>
                <a:lnTo>
                  <a:pt x="3158" y="2715"/>
                </a:lnTo>
                <a:lnTo>
                  <a:pt x="3166" y="2711"/>
                </a:lnTo>
                <a:lnTo>
                  <a:pt x="3171" y="2711"/>
                </a:lnTo>
                <a:lnTo>
                  <a:pt x="3174" y="2709"/>
                </a:lnTo>
                <a:lnTo>
                  <a:pt x="3177" y="2707"/>
                </a:lnTo>
                <a:lnTo>
                  <a:pt x="3175" y="2705"/>
                </a:lnTo>
                <a:lnTo>
                  <a:pt x="3175" y="2700"/>
                </a:lnTo>
                <a:lnTo>
                  <a:pt x="3179" y="2697"/>
                </a:lnTo>
                <a:lnTo>
                  <a:pt x="3186" y="2693"/>
                </a:lnTo>
                <a:lnTo>
                  <a:pt x="3187" y="2694"/>
                </a:lnTo>
                <a:lnTo>
                  <a:pt x="3190" y="2693"/>
                </a:lnTo>
                <a:lnTo>
                  <a:pt x="3192" y="2691"/>
                </a:lnTo>
                <a:lnTo>
                  <a:pt x="3194" y="2680"/>
                </a:lnTo>
                <a:lnTo>
                  <a:pt x="3205" y="2664"/>
                </a:lnTo>
                <a:lnTo>
                  <a:pt x="3222" y="2637"/>
                </a:lnTo>
                <a:lnTo>
                  <a:pt x="3232" y="2625"/>
                </a:lnTo>
                <a:lnTo>
                  <a:pt x="3240" y="2615"/>
                </a:lnTo>
                <a:lnTo>
                  <a:pt x="3259" y="2601"/>
                </a:lnTo>
                <a:lnTo>
                  <a:pt x="3278" y="2586"/>
                </a:lnTo>
                <a:lnTo>
                  <a:pt x="3275" y="2584"/>
                </a:lnTo>
                <a:lnTo>
                  <a:pt x="3270" y="2583"/>
                </a:lnTo>
                <a:lnTo>
                  <a:pt x="3275" y="2580"/>
                </a:lnTo>
                <a:lnTo>
                  <a:pt x="3279" y="2579"/>
                </a:lnTo>
                <a:lnTo>
                  <a:pt x="3281" y="2581"/>
                </a:lnTo>
                <a:lnTo>
                  <a:pt x="3287" y="2575"/>
                </a:lnTo>
                <a:lnTo>
                  <a:pt x="3292" y="2565"/>
                </a:lnTo>
                <a:lnTo>
                  <a:pt x="3302" y="2550"/>
                </a:lnTo>
                <a:lnTo>
                  <a:pt x="3305" y="2538"/>
                </a:lnTo>
                <a:lnTo>
                  <a:pt x="3313" y="2534"/>
                </a:lnTo>
                <a:lnTo>
                  <a:pt x="3320" y="2531"/>
                </a:lnTo>
                <a:lnTo>
                  <a:pt x="3329" y="2518"/>
                </a:lnTo>
                <a:lnTo>
                  <a:pt x="3333" y="2512"/>
                </a:lnTo>
                <a:lnTo>
                  <a:pt x="3341" y="2507"/>
                </a:lnTo>
                <a:lnTo>
                  <a:pt x="3352" y="2496"/>
                </a:lnTo>
                <a:lnTo>
                  <a:pt x="3363" y="2485"/>
                </a:lnTo>
                <a:lnTo>
                  <a:pt x="3385" y="2464"/>
                </a:lnTo>
                <a:lnTo>
                  <a:pt x="3401" y="2456"/>
                </a:lnTo>
                <a:lnTo>
                  <a:pt x="3424" y="2449"/>
                </a:lnTo>
                <a:lnTo>
                  <a:pt x="3428" y="2445"/>
                </a:lnTo>
                <a:lnTo>
                  <a:pt x="3424" y="2443"/>
                </a:lnTo>
                <a:lnTo>
                  <a:pt x="3425" y="2440"/>
                </a:lnTo>
                <a:lnTo>
                  <a:pt x="3432" y="2440"/>
                </a:lnTo>
                <a:lnTo>
                  <a:pt x="3438" y="2433"/>
                </a:lnTo>
                <a:lnTo>
                  <a:pt x="3448" y="2427"/>
                </a:lnTo>
                <a:lnTo>
                  <a:pt x="3466" y="2414"/>
                </a:lnTo>
                <a:lnTo>
                  <a:pt x="3475" y="2402"/>
                </a:lnTo>
                <a:lnTo>
                  <a:pt x="3482" y="2393"/>
                </a:lnTo>
                <a:lnTo>
                  <a:pt x="3492" y="2372"/>
                </a:lnTo>
                <a:lnTo>
                  <a:pt x="3525" y="2344"/>
                </a:lnTo>
                <a:lnTo>
                  <a:pt x="3555" y="2306"/>
                </a:lnTo>
                <a:lnTo>
                  <a:pt x="3568" y="2282"/>
                </a:lnTo>
                <a:lnTo>
                  <a:pt x="3577" y="2269"/>
                </a:lnTo>
                <a:lnTo>
                  <a:pt x="3588" y="2249"/>
                </a:lnTo>
                <a:lnTo>
                  <a:pt x="3594" y="2229"/>
                </a:lnTo>
                <a:lnTo>
                  <a:pt x="3602" y="2213"/>
                </a:lnTo>
                <a:lnTo>
                  <a:pt x="3632" y="2169"/>
                </a:lnTo>
                <a:lnTo>
                  <a:pt x="3642" y="2152"/>
                </a:lnTo>
                <a:lnTo>
                  <a:pt x="3651" y="2141"/>
                </a:lnTo>
                <a:lnTo>
                  <a:pt x="3675" y="2097"/>
                </a:lnTo>
                <a:lnTo>
                  <a:pt x="3683" y="2076"/>
                </a:lnTo>
                <a:lnTo>
                  <a:pt x="3703" y="2050"/>
                </a:lnTo>
                <a:lnTo>
                  <a:pt x="3723" y="2029"/>
                </a:lnTo>
                <a:lnTo>
                  <a:pt x="3731" y="2009"/>
                </a:lnTo>
                <a:lnTo>
                  <a:pt x="3732" y="1994"/>
                </a:lnTo>
                <a:lnTo>
                  <a:pt x="3745" y="1963"/>
                </a:lnTo>
                <a:lnTo>
                  <a:pt x="3740" y="1942"/>
                </a:lnTo>
                <a:lnTo>
                  <a:pt x="3744" y="1925"/>
                </a:lnTo>
                <a:lnTo>
                  <a:pt x="3744" y="1911"/>
                </a:lnTo>
                <a:lnTo>
                  <a:pt x="3739" y="1873"/>
                </a:lnTo>
                <a:lnTo>
                  <a:pt x="3739" y="1849"/>
                </a:lnTo>
                <a:lnTo>
                  <a:pt x="3751" y="1827"/>
                </a:lnTo>
                <a:lnTo>
                  <a:pt x="3766" y="1753"/>
                </a:lnTo>
                <a:lnTo>
                  <a:pt x="3784" y="1717"/>
                </a:lnTo>
                <a:lnTo>
                  <a:pt x="3782" y="1712"/>
                </a:lnTo>
                <a:lnTo>
                  <a:pt x="3775" y="1707"/>
                </a:lnTo>
                <a:close/>
                <a:moveTo>
                  <a:pt x="2149" y="137"/>
                </a:moveTo>
                <a:lnTo>
                  <a:pt x="2151" y="135"/>
                </a:lnTo>
                <a:lnTo>
                  <a:pt x="2156" y="120"/>
                </a:lnTo>
                <a:lnTo>
                  <a:pt x="2153" y="113"/>
                </a:lnTo>
                <a:lnTo>
                  <a:pt x="2154" y="101"/>
                </a:lnTo>
                <a:lnTo>
                  <a:pt x="2153" y="98"/>
                </a:lnTo>
                <a:lnTo>
                  <a:pt x="2149" y="105"/>
                </a:lnTo>
                <a:lnTo>
                  <a:pt x="2144" y="106"/>
                </a:lnTo>
                <a:lnTo>
                  <a:pt x="2146" y="114"/>
                </a:lnTo>
                <a:lnTo>
                  <a:pt x="2143" y="119"/>
                </a:lnTo>
                <a:lnTo>
                  <a:pt x="2149" y="137"/>
                </a:lnTo>
                <a:close/>
                <a:moveTo>
                  <a:pt x="2546" y="122"/>
                </a:moveTo>
                <a:lnTo>
                  <a:pt x="2551" y="103"/>
                </a:lnTo>
                <a:lnTo>
                  <a:pt x="2547" y="104"/>
                </a:lnTo>
                <a:lnTo>
                  <a:pt x="2545" y="113"/>
                </a:lnTo>
                <a:lnTo>
                  <a:pt x="2543" y="118"/>
                </a:lnTo>
                <a:lnTo>
                  <a:pt x="2541" y="121"/>
                </a:lnTo>
                <a:lnTo>
                  <a:pt x="2537" y="124"/>
                </a:lnTo>
                <a:lnTo>
                  <a:pt x="2526" y="141"/>
                </a:lnTo>
                <a:lnTo>
                  <a:pt x="2522" y="145"/>
                </a:lnTo>
                <a:lnTo>
                  <a:pt x="2522" y="149"/>
                </a:lnTo>
                <a:lnTo>
                  <a:pt x="2530" y="143"/>
                </a:lnTo>
                <a:lnTo>
                  <a:pt x="2546" y="122"/>
                </a:lnTo>
                <a:close/>
                <a:moveTo>
                  <a:pt x="1943" y="150"/>
                </a:moveTo>
                <a:lnTo>
                  <a:pt x="1950" y="168"/>
                </a:lnTo>
                <a:lnTo>
                  <a:pt x="1962" y="182"/>
                </a:lnTo>
                <a:lnTo>
                  <a:pt x="1988" y="201"/>
                </a:lnTo>
                <a:lnTo>
                  <a:pt x="2023" y="178"/>
                </a:lnTo>
                <a:lnTo>
                  <a:pt x="2033" y="165"/>
                </a:lnTo>
                <a:lnTo>
                  <a:pt x="2040" y="165"/>
                </a:lnTo>
                <a:lnTo>
                  <a:pt x="2041" y="157"/>
                </a:lnTo>
                <a:lnTo>
                  <a:pt x="2050" y="149"/>
                </a:lnTo>
                <a:lnTo>
                  <a:pt x="2049" y="147"/>
                </a:lnTo>
                <a:lnTo>
                  <a:pt x="2044" y="143"/>
                </a:lnTo>
                <a:lnTo>
                  <a:pt x="2041" y="136"/>
                </a:lnTo>
                <a:lnTo>
                  <a:pt x="2030" y="129"/>
                </a:lnTo>
                <a:lnTo>
                  <a:pt x="2026" y="122"/>
                </a:lnTo>
                <a:lnTo>
                  <a:pt x="2021" y="128"/>
                </a:lnTo>
                <a:lnTo>
                  <a:pt x="2013" y="131"/>
                </a:lnTo>
                <a:lnTo>
                  <a:pt x="2002" y="138"/>
                </a:lnTo>
                <a:lnTo>
                  <a:pt x="1998" y="139"/>
                </a:lnTo>
                <a:lnTo>
                  <a:pt x="1992" y="136"/>
                </a:lnTo>
                <a:lnTo>
                  <a:pt x="1976" y="144"/>
                </a:lnTo>
                <a:lnTo>
                  <a:pt x="1963" y="143"/>
                </a:lnTo>
                <a:lnTo>
                  <a:pt x="1958" y="135"/>
                </a:lnTo>
                <a:lnTo>
                  <a:pt x="1954" y="132"/>
                </a:lnTo>
                <a:lnTo>
                  <a:pt x="1946" y="121"/>
                </a:lnTo>
                <a:lnTo>
                  <a:pt x="1944" y="121"/>
                </a:lnTo>
                <a:lnTo>
                  <a:pt x="1942" y="122"/>
                </a:lnTo>
                <a:lnTo>
                  <a:pt x="1941" y="126"/>
                </a:lnTo>
                <a:lnTo>
                  <a:pt x="1943" y="135"/>
                </a:lnTo>
                <a:lnTo>
                  <a:pt x="1943" y="150"/>
                </a:lnTo>
                <a:close/>
                <a:moveTo>
                  <a:pt x="1912" y="191"/>
                </a:moveTo>
                <a:lnTo>
                  <a:pt x="1930" y="185"/>
                </a:lnTo>
                <a:lnTo>
                  <a:pt x="1946" y="192"/>
                </a:lnTo>
                <a:lnTo>
                  <a:pt x="1956" y="190"/>
                </a:lnTo>
                <a:lnTo>
                  <a:pt x="1956" y="185"/>
                </a:lnTo>
                <a:lnTo>
                  <a:pt x="1955" y="181"/>
                </a:lnTo>
                <a:lnTo>
                  <a:pt x="1952" y="178"/>
                </a:lnTo>
                <a:lnTo>
                  <a:pt x="1944" y="175"/>
                </a:lnTo>
                <a:lnTo>
                  <a:pt x="1943" y="166"/>
                </a:lnTo>
                <a:lnTo>
                  <a:pt x="1939" y="157"/>
                </a:lnTo>
                <a:lnTo>
                  <a:pt x="1939" y="147"/>
                </a:lnTo>
                <a:lnTo>
                  <a:pt x="1937" y="139"/>
                </a:lnTo>
                <a:lnTo>
                  <a:pt x="1932" y="138"/>
                </a:lnTo>
                <a:lnTo>
                  <a:pt x="1928" y="141"/>
                </a:lnTo>
                <a:lnTo>
                  <a:pt x="1918" y="153"/>
                </a:lnTo>
                <a:lnTo>
                  <a:pt x="1920" y="160"/>
                </a:lnTo>
                <a:lnTo>
                  <a:pt x="1920" y="173"/>
                </a:lnTo>
                <a:lnTo>
                  <a:pt x="1914" y="177"/>
                </a:lnTo>
                <a:lnTo>
                  <a:pt x="1908" y="175"/>
                </a:lnTo>
                <a:lnTo>
                  <a:pt x="1904" y="187"/>
                </a:lnTo>
                <a:lnTo>
                  <a:pt x="1907" y="191"/>
                </a:lnTo>
                <a:lnTo>
                  <a:pt x="1912" y="191"/>
                </a:lnTo>
                <a:close/>
                <a:moveTo>
                  <a:pt x="2506" y="165"/>
                </a:moveTo>
                <a:lnTo>
                  <a:pt x="2516" y="157"/>
                </a:lnTo>
                <a:lnTo>
                  <a:pt x="2517" y="152"/>
                </a:lnTo>
                <a:lnTo>
                  <a:pt x="2514" y="155"/>
                </a:lnTo>
                <a:lnTo>
                  <a:pt x="2496" y="164"/>
                </a:lnTo>
                <a:lnTo>
                  <a:pt x="2487" y="175"/>
                </a:lnTo>
                <a:lnTo>
                  <a:pt x="2502" y="167"/>
                </a:lnTo>
                <a:lnTo>
                  <a:pt x="2506" y="165"/>
                </a:lnTo>
                <a:close/>
                <a:moveTo>
                  <a:pt x="2468" y="403"/>
                </a:moveTo>
                <a:lnTo>
                  <a:pt x="2468" y="394"/>
                </a:lnTo>
                <a:lnTo>
                  <a:pt x="2464" y="390"/>
                </a:lnTo>
                <a:lnTo>
                  <a:pt x="2458" y="397"/>
                </a:lnTo>
                <a:lnTo>
                  <a:pt x="2456" y="399"/>
                </a:lnTo>
                <a:lnTo>
                  <a:pt x="2454" y="402"/>
                </a:lnTo>
                <a:lnTo>
                  <a:pt x="2454" y="406"/>
                </a:lnTo>
                <a:lnTo>
                  <a:pt x="2462" y="408"/>
                </a:lnTo>
                <a:lnTo>
                  <a:pt x="2464" y="407"/>
                </a:lnTo>
                <a:lnTo>
                  <a:pt x="2468" y="403"/>
                </a:lnTo>
                <a:close/>
                <a:moveTo>
                  <a:pt x="2514" y="420"/>
                </a:moveTo>
                <a:lnTo>
                  <a:pt x="2517" y="416"/>
                </a:lnTo>
                <a:lnTo>
                  <a:pt x="2520" y="414"/>
                </a:lnTo>
                <a:lnTo>
                  <a:pt x="2526" y="407"/>
                </a:lnTo>
                <a:lnTo>
                  <a:pt x="2526" y="403"/>
                </a:lnTo>
                <a:lnTo>
                  <a:pt x="2524" y="400"/>
                </a:lnTo>
                <a:lnTo>
                  <a:pt x="2522" y="399"/>
                </a:lnTo>
                <a:lnTo>
                  <a:pt x="2517" y="409"/>
                </a:lnTo>
                <a:lnTo>
                  <a:pt x="2512" y="409"/>
                </a:lnTo>
                <a:lnTo>
                  <a:pt x="2509" y="405"/>
                </a:lnTo>
                <a:lnTo>
                  <a:pt x="2508" y="396"/>
                </a:lnTo>
                <a:lnTo>
                  <a:pt x="2510" y="391"/>
                </a:lnTo>
                <a:lnTo>
                  <a:pt x="2505" y="391"/>
                </a:lnTo>
                <a:lnTo>
                  <a:pt x="2498" y="396"/>
                </a:lnTo>
                <a:lnTo>
                  <a:pt x="2492" y="403"/>
                </a:lnTo>
                <a:lnTo>
                  <a:pt x="2481" y="411"/>
                </a:lnTo>
                <a:lnTo>
                  <a:pt x="2478" y="427"/>
                </a:lnTo>
                <a:lnTo>
                  <a:pt x="2477" y="439"/>
                </a:lnTo>
                <a:lnTo>
                  <a:pt x="2473" y="444"/>
                </a:lnTo>
                <a:lnTo>
                  <a:pt x="2468" y="448"/>
                </a:lnTo>
                <a:lnTo>
                  <a:pt x="2470" y="450"/>
                </a:lnTo>
                <a:lnTo>
                  <a:pt x="2479" y="450"/>
                </a:lnTo>
                <a:lnTo>
                  <a:pt x="2496" y="456"/>
                </a:lnTo>
                <a:lnTo>
                  <a:pt x="2507" y="456"/>
                </a:lnTo>
                <a:lnTo>
                  <a:pt x="2519" y="458"/>
                </a:lnTo>
                <a:lnTo>
                  <a:pt x="2523" y="452"/>
                </a:lnTo>
                <a:lnTo>
                  <a:pt x="2525" y="445"/>
                </a:lnTo>
                <a:lnTo>
                  <a:pt x="2524" y="444"/>
                </a:lnTo>
                <a:lnTo>
                  <a:pt x="2519" y="446"/>
                </a:lnTo>
                <a:lnTo>
                  <a:pt x="2511" y="442"/>
                </a:lnTo>
                <a:lnTo>
                  <a:pt x="2508" y="438"/>
                </a:lnTo>
                <a:lnTo>
                  <a:pt x="2508" y="433"/>
                </a:lnTo>
                <a:lnTo>
                  <a:pt x="2514" y="420"/>
                </a:lnTo>
                <a:close/>
                <a:moveTo>
                  <a:pt x="1410" y="488"/>
                </a:moveTo>
                <a:lnTo>
                  <a:pt x="1410" y="485"/>
                </a:lnTo>
                <a:lnTo>
                  <a:pt x="1411" y="477"/>
                </a:lnTo>
                <a:lnTo>
                  <a:pt x="1408" y="475"/>
                </a:lnTo>
                <a:lnTo>
                  <a:pt x="1404" y="479"/>
                </a:lnTo>
                <a:lnTo>
                  <a:pt x="1400" y="489"/>
                </a:lnTo>
                <a:lnTo>
                  <a:pt x="1403" y="495"/>
                </a:lnTo>
                <a:lnTo>
                  <a:pt x="1410" y="488"/>
                </a:lnTo>
                <a:close/>
                <a:moveTo>
                  <a:pt x="1334" y="579"/>
                </a:moveTo>
                <a:lnTo>
                  <a:pt x="1337" y="580"/>
                </a:lnTo>
                <a:lnTo>
                  <a:pt x="1341" y="577"/>
                </a:lnTo>
                <a:lnTo>
                  <a:pt x="1342" y="572"/>
                </a:lnTo>
                <a:lnTo>
                  <a:pt x="1339" y="567"/>
                </a:lnTo>
                <a:lnTo>
                  <a:pt x="1339" y="563"/>
                </a:lnTo>
                <a:lnTo>
                  <a:pt x="1336" y="563"/>
                </a:lnTo>
                <a:lnTo>
                  <a:pt x="1334" y="565"/>
                </a:lnTo>
                <a:lnTo>
                  <a:pt x="1331" y="570"/>
                </a:lnTo>
                <a:lnTo>
                  <a:pt x="1334" y="575"/>
                </a:lnTo>
                <a:lnTo>
                  <a:pt x="1334" y="579"/>
                </a:lnTo>
                <a:close/>
                <a:moveTo>
                  <a:pt x="2493" y="601"/>
                </a:moveTo>
                <a:lnTo>
                  <a:pt x="2494" y="600"/>
                </a:lnTo>
                <a:lnTo>
                  <a:pt x="2497" y="597"/>
                </a:lnTo>
                <a:lnTo>
                  <a:pt x="2498" y="588"/>
                </a:lnTo>
                <a:lnTo>
                  <a:pt x="2494" y="592"/>
                </a:lnTo>
                <a:lnTo>
                  <a:pt x="2493" y="601"/>
                </a:lnTo>
                <a:close/>
                <a:moveTo>
                  <a:pt x="2463" y="601"/>
                </a:moveTo>
                <a:lnTo>
                  <a:pt x="2469" y="601"/>
                </a:lnTo>
                <a:lnTo>
                  <a:pt x="2472" y="592"/>
                </a:lnTo>
                <a:lnTo>
                  <a:pt x="2470" y="591"/>
                </a:lnTo>
                <a:lnTo>
                  <a:pt x="2464" y="592"/>
                </a:lnTo>
                <a:lnTo>
                  <a:pt x="2461" y="596"/>
                </a:lnTo>
                <a:lnTo>
                  <a:pt x="2462" y="601"/>
                </a:lnTo>
                <a:lnTo>
                  <a:pt x="2463" y="601"/>
                </a:lnTo>
                <a:close/>
                <a:moveTo>
                  <a:pt x="2509" y="597"/>
                </a:moveTo>
                <a:lnTo>
                  <a:pt x="2505" y="604"/>
                </a:lnTo>
                <a:lnTo>
                  <a:pt x="2503" y="605"/>
                </a:lnTo>
                <a:lnTo>
                  <a:pt x="2500" y="610"/>
                </a:lnTo>
                <a:lnTo>
                  <a:pt x="2504" y="611"/>
                </a:lnTo>
                <a:lnTo>
                  <a:pt x="2504" y="617"/>
                </a:lnTo>
                <a:lnTo>
                  <a:pt x="2508" y="623"/>
                </a:lnTo>
                <a:lnTo>
                  <a:pt x="2513" y="617"/>
                </a:lnTo>
                <a:lnTo>
                  <a:pt x="2512" y="613"/>
                </a:lnTo>
                <a:lnTo>
                  <a:pt x="2512" y="605"/>
                </a:lnTo>
                <a:lnTo>
                  <a:pt x="2509" y="597"/>
                </a:lnTo>
                <a:close/>
                <a:moveTo>
                  <a:pt x="2699" y="719"/>
                </a:moveTo>
                <a:lnTo>
                  <a:pt x="2703" y="719"/>
                </a:lnTo>
                <a:lnTo>
                  <a:pt x="2710" y="717"/>
                </a:lnTo>
                <a:lnTo>
                  <a:pt x="2715" y="712"/>
                </a:lnTo>
                <a:lnTo>
                  <a:pt x="2718" y="713"/>
                </a:lnTo>
                <a:lnTo>
                  <a:pt x="2727" y="704"/>
                </a:lnTo>
                <a:lnTo>
                  <a:pt x="2733" y="698"/>
                </a:lnTo>
                <a:lnTo>
                  <a:pt x="2746" y="697"/>
                </a:lnTo>
                <a:lnTo>
                  <a:pt x="2739" y="685"/>
                </a:lnTo>
                <a:lnTo>
                  <a:pt x="2738" y="684"/>
                </a:lnTo>
                <a:lnTo>
                  <a:pt x="2725" y="688"/>
                </a:lnTo>
                <a:lnTo>
                  <a:pt x="2709" y="691"/>
                </a:lnTo>
                <a:lnTo>
                  <a:pt x="2702" y="698"/>
                </a:lnTo>
                <a:lnTo>
                  <a:pt x="2694" y="709"/>
                </a:lnTo>
                <a:lnTo>
                  <a:pt x="2691" y="719"/>
                </a:lnTo>
                <a:lnTo>
                  <a:pt x="2691" y="722"/>
                </a:lnTo>
                <a:lnTo>
                  <a:pt x="2699" y="719"/>
                </a:lnTo>
                <a:close/>
                <a:moveTo>
                  <a:pt x="2714" y="754"/>
                </a:moveTo>
                <a:lnTo>
                  <a:pt x="2708" y="759"/>
                </a:lnTo>
                <a:lnTo>
                  <a:pt x="2708" y="763"/>
                </a:lnTo>
                <a:lnTo>
                  <a:pt x="2712" y="761"/>
                </a:lnTo>
                <a:lnTo>
                  <a:pt x="2723" y="759"/>
                </a:lnTo>
                <a:lnTo>
                  <a:pt x="2723" y="754"/>
                </a:lnTo>
                <a:lnTo>
                  <a:pt x="2718" y="748"/>
                </a:lnTo>
                <a:lnTo>
                  <a:pt x="2714" y="754"/>
                </a:lnTo>
                <a:close/>
                <a:moveTo>
                  <a:pt x="3328" y="882"/>
                </a:moveTo>
                <a:lnTo>
                  <a:pt x="3326" y="884"/>
                </a:lnTo>
                <a:lnTo>
                  <a:pt x="3322" y="885"/>
                </a:lnTo>
                <a:lnTo>
                  <a:pt x="3313" y="885"/>
                </a:lnTo>
                <a:lnTo>
                  <a:pt x="3314" y="889"/>
                </a:lnTo>
                <a:lnTo>
                  <a:pt x="3320" y="896"/>
                </a:lnTo>
                <a:lnTo>
                  <a:pt x="3322" y="906"/>
                </a:lnTo>
                <a:lnTo>
                  <a:pt x="3327" y="910"/>
                </a:lnTo>
                <a:lnTo>
                  <a:pt x="3331" y="906"/>
                </a:lnTo>
                <a:lnTo>
                  <a:pt x="3333" y="901"/>
                </a:lnTo>
                <a:lnTo>
                  <a:pt x="3330" y="893"/>
                </a:lnTo>
                <a:lnTo>
                  <a:pt x="3331" y="882"/>
                </a:lnTo>
                <a:lnTo>
                  <a:pt x="3328" y="882"/>
                </a:lnTo>
                <a:close/>
                <a:moveTo>
                  <a:pt x="3539" y="1089"/>
                </a:moveTo>
                <a:lnTo>
                  <a:pt x="3541" y="1087"/>
                </a:lnTo>
                <a:lnTo>
                  <a:pt x="3544" y="1078"/>
                </a:lnTo>
                <a:lnTo>
                  <a:pt x="3540" y="1080"/>
                </a:lnTo>
                <a:lnTo>
                  <a:pt x="3537" y="1084"/>
                </a:lnTo>
                <a:lnTo>
                  <a:pt x="3534" y="1088"/>
                </a:lnTo>
                <a:lnTo>
                  <a:pt x="3537" y="1089"/>
                </a:lnTo>
                <a:lnTo>
                  <a:pt x="3539" y="1089"/>
                </a:lnTo>
                <a:close/>
                <a:moveTo>
                  <a:pt x="3543" y="1089"/>
                </a:moveTo>
                <a:lnTo>
                  <a:pt x="3536" y="1103"/>
                </a:lnTo>
                <a:lnTo>
                  <a:pt x="3540" y="1105"/>
                </a:lnTo>
                <a:lnTo>
                  <a:pt x="3543" y="1105"/>
                </a:lnTo>
                <a:lnTo>
                  <a:pt x="3546" y="1104"/>
                </a:lnTo>
                <a:lnTo>
                  <a:pt x="3546" y="1103"/>
                </a:lnTo>
                <a:lnTo>
                  <a:pt x="3544" y="1097"/>
                </a:lnTo>
                <a:lnTo>
                  <a:pt x="3543" y="1089"/>
                </a:lnTo>
                <a:close/>
                <a:moveTo>
                  <a:pt x="385" y="1166"/>
                </a:moveTo>
                <a:lnTo>
                  <a:pt x="392" y="1158"/>
                </a:lnTo>
                <a:lnTo>
                  <a:pt x="394" y="1150"/>
                </a:lnTo>
                <a:lnTo>
                  <a:pt x="393" y="1145"/>
                </a:lnTo>
                <a:lnTo>
                  <a:pt x="384" y="1154"/>
                </a:lnTo>
                <a:lnTo>
                  <a:pt x="379" y="1160"/>
                </a:lnTo>
                <a:lnTo>
                  <a:pt x="379" y="1165"/>
                </a:lnTo>
                <a:lnTo>
                  <a:pt x="385" y="1166"/>
                </a:lnTo>
                <a:close/>
                <a:moveTo>
                  <a:pt x="3586" y="1310"/>
                </a:moveTo>
                <a:lnTo>
                  <a:pt x="3587" y="1305"/>
                </a:lnTo>
                <a:lnTo>
                  <a:pt x="3588" y="1294"/>
                </a:lnTo>
                <a:lnTo>
                  <a:pt x="3584" y="1297"/>
                </a:lnTo>
                <a:lnTo>
                  <a:pt x="3580" y="1305"/>
                </a:lnTo>
                <a:lnTo>
                  <a:pt x="3582" y="1313"/>
                </a:lnTo>
                <a:lnTo>
                  <a:pt x="3586" y="1310"/>
                </a:lnTo>
                <a:close/>
                <a:moveTo>
                  <a:pt x="3637" y="1324"/>
                </a:moveTo>
                <a:lnTo>
                  <a:pt x="3640" y="1322"/>
                </a:lnTo>
                <a:lnTo>
                  <a:pt x="3640" y="1314"/>
                </a:lnTo>
                <a:lnTo>
                  <a:pt x="3637" y="1312"/>
                </a:lnTo>
                <a:lnTo>
                  <a:pt x="3635" y="1318"/>
                </a:lnTo>
                <a:lnTo>
                  <a:pt x="3632" y="1322"/>
                </a:lnTo>
                <a:lnTo>
                  <a:pt x="3634" y="1324"/>
                </a:lnTo>
                <a:lnTo>
                  <a:pt x="3637" y="1324"/>
                </a:lnTo>
                <a:close/>
                <a:moveTo>
                  <a:pt x="3669" y="1480"/>
                </a:moveTo>
                <a:lnTo>
                  <a:pt x="3671" y="1479"/>
                </a:lnTo>
                <a:lnTo>
                  <a:pt x="3675" y="1475"/>
                </a:lnTo>
                <a:lnTo>
                  <a:pt x="3675" y="1469"/>
                </a:lnTo>
                <a:lnTo>
                  <a:pt x="3672" y="1461"/>
                </a:lnTo>
                <a:lnTo>
                  <a:pt x="3675" y="1454"/>
                </a:lnTo>
                <a:lnTo>
                  <a:pt x="3673" y="1452"/>
                </a:lnTo>
                <a:lnTo>
                  <a:pt x="3670" y="1453"/>
                </a:lnTo>
                <a:lnTo>
                  <a:pt x="3668" y="1450"/>
                </a:lnTo>
                <a:lnTo>
                  <a:pt x="3659" y="1447"/>
                </a:lnTo>
                <a:lnTo>
                  <a:pt x="3655" y="1454"/>
                </a:lnTo>
                <a:lnTo>
                  <a:pt x="3665" y="1477"/>
                </a:lnTo>
                <a:lnTo>
                  <a:pt x="3669" y="1480"/>
                </a:lnTo>
                <a:close/>
                <a:moveTo>
                  <a:pt x="3829" y="1603"/>
                </a:moveTo>
                <a:lnTo>
                  <a:pt x="3832" y="1584"/>
                </a:lnTo>
                <a:lnTo>
                  <a:pt x="3830" y="1583"/>
                </a:lnTo>
                <a:lnTo>
                  <a:pt x="3827" y="1584"/>
                </a:lnTo>
                <a:lnTo>
                  <a:pt x="3821" y="1587"/>
                </a:lnTo>
                <a:lnTo>
                  <a:pt x="3816" y="1592"/>
                </a:lnTo>
                <a:lnTo>
                  <a:pt x="3820" y="1594"/>
                </a:lnTo>
                <a:lnTo>
                  <a:pt x="3822" y="1604"/>
                </a:lnTo>
                <a:lnTo>
                  <a:pt x="3819" y="1614"/>
                </a:lnTo>
                <a:lnTo>
                  <a:pt x="3813" y="1621"/>
                </a:lnTo>
                <a:lnTo>
                  <a:pt x="3796" y="1634"/>
                </a:lnTo>
                <a:lnTo>
                  <a:pt x="3795" y="1645"/>
                </a:lnTo>
                <a:lnTo>
                  <a:pt x="3792" y="1651"/>
                </a:lnTo>
                <a:lnTo>
                  <a:pt x="3785" y="1661"/>
                </a:lnTo>
                <a:lnTo>
                  <a:pt x="3780" y="1672"/>
                </a:lnTo>
                <a:lnTo>
                  <a:pt x="3777" y="1692"/>
                </a:lnTo>
                <a:lnTo>
                  <a:pt x="3780" y="1697"/>
                </a:lnTo>
                <a:lnTo>
                  <a:pt x="3783" y="1694"/>
                </a:lnTo>
                <a:lnTo>
                  <a:pt x="3785" y="1686"/>
                </a:lnTo>
                <a:lnTo>
                  <a:pt x="3796" y="1668"/>
                </a:lnTo>
                <a:lnTo>
                  <a:pt x="3829" y="1620"/>
                </a:lnTo>
                <a:lnTo>
                  <a:pt x="3833" y="1611"/>
                </a:lnTo>
                <a:lnTo>
                  <a:pt x="3829" y="1603"/>
                </a:lnTo>
                <a:close/>
                <a:moveTo>
                  <a:pt x="77" y="1731"/>
                </a:moveTo>
                <a:lnTo>
                  <a:pt x="80" y="1726"/>
                </a:lnTo>
                <a:lnTo>
                  <a:pt x="79" y="1718"/>
                </a:lnTo>
                <a:lnTo>
                  <a:pt x="78" y="1716"/>
                </a:lnTo>
                <a:lnTo>
                  <a:pt x="79" y="1708"/>
                </a:lnTo>
                <a:lnTo>
                  <a:pt x="78" y="1701"/>
                </a:lnTo>
                <a:lnTo>
                  <a:pt x="74" y="1669"/>
                </a:lnTo>
                <a:lnTo>
                  <a:pt x="70" y="1670"/>
                </a:lnTo>
                <a:lnTo>
                  <a:pt x="66" y="1674"/>
                </a:lnTo>
                <a:lnTo>
                  <a:pt x="66" y="1698"/>
                </a:lnTo>
                <a:lnTo>
                  <a:pt x="77" y="1731"/>
                </a:lnTo>
                <a:close/>
                <a:moveTo>
                  <a:pt x="3769" y="1834"/>
                </a:moveTo>
                <a:lnTo>
                  <a:pt x="3764" y="1843"/>
                </a:lnTo>
                <a:lnTo>
                  <a:pt x="3762" y="1854"/>
                </a:lnTo>
                <a:lnTo>
                  <a:pt x="3763" y="1865"/>
                </a:lnTo>
                <a:lnTo>
                  <a:pt x="3765" y="1863"/>
                </a:lnTo>
                <a:lnTo>
                  <a:pt x="3768" y="1850"/>
                </a:lnTo>
                <a:lnTo>
                  <a:pt x="3777" y="1833"/>
                </a:lnTo>
                <a:lnTo>
                  <a:pt x="3774" y="1832"/>
                </a:lnTo>
                <a:lnTo>
                  <a:pt x="3769" y="1834"/>
                </a:lnTo>
                <a:close/>
                <a:moveTo>
                  <a:pt x="3762" y="1873"/>
                </a:moveTo>
                <a:lnTo>
                  <a:pt x="3755" y="1883"/>
                </a:lnTo>
                <a:lnTo>
                  <a:pt x="3749" y="1900"/>
                </a:lnTo>
                <a:lnTo>
                  <a:pt x="3750" y="1905"/>
                </a:lnTo>
                <a:lnTo>
                  <a:pt x="3752" y="1905"/>
                </a:lnTo>
                <a:lnTo>
                  <a:pt x="3770" y="1876"/>
                </a:lnTo>
                <a:lnTo>
                  <a:pt x="3769" y="1875"/>
                </a:lnTo>
                <a:lnTo>
                  <a:pt x="3762" y="1873"/>
                </a:lnTo>
                <a:close/>
                <a:moveTo>
                  <a:pt x="1999" y="2772"/>
                </a:moveTo>
                <a:lnTo>
                  <a:pt x="1989" y="2775"/>
                </a:lnTo>
                <a:lnTo>
                  <a:pt x="1969" y="2773"/>
                </a:lnTo>
                <a:lnTo>
                  <a:pt x="1970" y="2771"/>
                </a:lnTo>
                <a:lnTo>
                  <a:pt x="1976" y="2764"/>
                </a:lnTo>
                <a:lnTo>
                  <a:pt x="1973" y="2759"/>
                </a:lnTo>
                <a:lnTo>
                  <a:pt x="1969" y="2757"/>
                </a:lnTo>
                <a:lnTo>
                  <a:pt x="1951" y="2756"/>
                </a:lnTo>
                <a:lnTo>
                  <a:pt x="1927" y="2765"/>
                </a:lnTo>
                <a:lnTo>
                  <a:pt x="1883" y="2774"/>
                </a:lnTo>
                <a:lnTo>
                  <a:pt x="1874" y="2781"/>
                </a:lnTo>
                <a:lnTo>
                  <a:pt x="1866" y="2789"/>
                </a:lnTo>
                <a:lnTo>
                  <a:pt x="1869" y="2794"/>
                </a:lnTo>
                <a:lnTo>
                  <a:pt x="1879" y="2805"/>
                </a:lnTo>
                <a:lnTo>
                  <a:pt x="1893" y="2806"/>
                </a:lnTo>
                <a:lnTo>
                  <a:pt x="1904" y="2804"/>
                </a:lnTo>
                <a:lnTo>
                  <a:pt x="1914" y="2806"/>
                </a:lnTo>
                <a:lnTo>
                  <a:pt x="1922" y="2799"/>
                </a:lnTo>
                <a:lnTo>
                  <a:pt x="1936" y="2804"/>
                </a:lnTo>
                <a:lnTo>
                  <a:pt x="1939" y="2809"/>
                </a:lnTo>
                <a:lnTo>
                  <a:pt x="1954" y="2804"/>
                </a:lnTo>
                <a:lnTo>
                  <a:pt x="1962" y="2795"/>
                </a:lnTo>
                <a:lnTo>
                  <a:pt x="1968" y="2790"/>
                </a:lnTo>
                <a:lnTo>
                  <a:pt x="1984" y="2787"/>
                </a:lnTo>
                <a:lnTo>
                  <a:pt x="1998" y="2791"/>
                </a:lnTo>
                <a:lnTo>
                  <a:pt x="2003" y="2790"/>
                </a:lnTo>
                <a:lnTo>
                  <a:pt x="2010" y="2785"/>
                </a:lnTo>
                <a:lnTo>
                  <a:pt x="2008" y="2775"/>
                </a:lnTo>
                <a:lnTo>
                  <a:pt x="1999" y="2772"/>
                </a:lnTo>
                <a:close/>
                <a:moveTo>
                  <a:pt x="2537" y="3060"/>
                </a:moveTo>
                <a:lnTo>
                  <a:pt x="2534" y="3055"/>
                </a:lnTo>
                <a:lnTo>
                  <a:pt x="2522" y="3056"/>
                </a:lnTo>
                <a:lnTo>
                  <a:pt x="2520" y="3058"/>
                </a:lnTo>
                <a:lnTo>
                  <a:pt x="2516" y="3064"/>
                </a:lnTo>
                <a:lnTo>
                  <a:pt x="2520" y="3067"/>
                </a:lnTo>
                <a:lnTo>
                  <a:pt x="2537" y="3060"/>
                </a:lnTo>
                <a:close/>
                <a:moveTo>
                  <a:pt x="2514" y="3082"/>
                </a:moveTo>
                <a:lnTo>
                  <a:pt x="2514" y="3080"/>
                </a:lnTo>
                <a:lnTo>
                  <a:pt x="2514" y="3074"/>
                </a:lnTo>
                <a:lnTo>
                  <a:pt x="2512" y="3072"/>
                </a:lnTo>
                <a:lnTo>
                  <a:pt x="2507" y="3071"/>
                </a:lnTo>
                <a:lnTo>
                  <a:pt x="2495" y="3078"/>
                </a:lnTo>
                <a:lnTo>
                  <a:pt x="2508" y="3078"/>
                </a:lnTo>
                <a:lnTo>
                  <a:pt x="2514" y="3082"/>
                </a:lnTo>
                <a:close/>
                <a:moveTo>
                  <a:pt x="2310" y="3238"/>
                </a:moveTo>
                <a:lnTo>
                  <a:pt x="2320" y="3232"/>
                </a:lnTo>
                <a:lnTo>
                  <a:pt x="2326" y="3233"/>
                </a:lnTo>
                <a:lnTo>
                  <a:pt x="2328" y="3225"/>
                </a:lnTo>
                <a:lnTo>
                  <a:pt x="2334" y="3215"/>
                </a:lnTo>
                <a:lnTo>
                  <a:pt x="2340" y="3199"/>
                </a:lnTo>
                <a:lnTo>
                  <a:pt x="2336" y="3193"/>
                </a:lnTo>
                <a:lnTo>
                  <a:pt x="2331" y="3194"/>
                </a:lnTo>
                <a:lnTo>
                  <a:pt x="2326" y="3202"/>
                </a:lnTo>
                <a:lnTo>
                  <a:pt x="2318" y="3206"/>
                </a:lnTo>
                <a:lnTo>
                  <a:pt x="2315" y="3210"/>
                </a:lnTo>
                <a:lnTo>
                  <a:pt x="2310" y="3219"/>
                </a:lnTo>
                <a:lnTo>
                  <a:pt x="2303" y="3228"/>
                </a:lnTo>
                <a:lnTo>
                  <a:pt x="2302" y="3236"/>
                </a:lnTo>
                <a:lnTo>
                  <a:pt x="2297" y="3236"/>
                </a:lnTo>
                <a:lnTo>
                  <a:pt x="2295" y="3242"/>
                </a:lnTo>
                <a:lnTo>
                  <a:pt x="2298" y="3242"/>
                </a:lnTo>
                <a:lnTo>
                  <a:pt x="2310" y="3238"/>
                </a:lnTo>
                <a:close/>
                <a:moveTo>
                  <a:pt x="2682" y="3231"/>
                </a:moveTo>
                <a:lnTo>
                  <a:pt x="2677" y="3212"/>
                </a:lnTo>
                <a:lnTo>
                  <a:pt x="2673" y="3209"/>
                </a:lnTo>
                <a:lnTo>
                  <a:pt x="2659" y="3220"/>
                </a:lnTo>
                <a:lnTo>
                  <a:pt x="2650" y="3224"/>
                </a:lnTo>
                <a:lnTo>
                  <a:pt x="2652" y="3228"/>
                </a:lnTo>
                <a:lnTo>
                  <a:pt x="2657" y="3228"/>
                </a:lnTo>
                <a:lnTo>
                  <a:pt x="2656" y="3235"/>
                </a:lnTo>
                <a:lnTo>
                  <a:pt x="2652" y="3231"/>
                </a:lnTo>
                <a:lnTo>
                  <a:pt x="2654" y="3248"/>
                </a:lnTo>
                <a:lnTo>
                  <a:pt x="2654" y="3252"/>
                </a:lnTo>
                <a:lnTo>
                  <a:pt x="2654" y="3255"/>
                </a:lnTo>
                <a:lnTo>
                  <a:pt x="2656" y="3258"/>
                </a:lnTo>
                <a:lnTo>
                  <a:pt x="2667" y="3254"/>
                </a:lnTo>
                <a:lnTo>
                  <a:pt x="2678" y="3248"/>
                </a:lnTo>
                <a:lnTo>
                  <a:pt x="2679" y="3248"/>
                </a:lnTo>
                <a:lnTo>
                  <a:pt x="2682" y="3245"/>
                </a:lnTo>
                <a:lnTo>
                  <a:pt x="2678" y="3240"/>
                </a:lnTo>
                <a:lnTo>
                  <a:pt x="2684" y="3236"/>
                </a:lnTo>
                <a:lnTo>
                  <a:pt x="2689" y="3236"/>
                </a:lnTo>
                <a:lnTo>
                  <a:pt x="2688" y="3234"/>
                </a:lnTo>
                <a:lnTo>
                  <a:pt x="2682" y="3231"/>
                </a:lnTo>
                <a:close/>
                <a:moveTo>
                  <a:pt x="2672" y="3263"/>
                </a:moveTo>
                <a:lnTo>
                  <a:pt x="2658" y="3268"/>
                </a:lnTo>
                <a:lnTo>
                  <a:pt x="2646" y="3268"/>
                </a:lnTo>
                <a:lnTo>
                  <a:pt x="2640" y="3270"/>
                </a:lnTo>
                <a:lnTo>
                  <a:pt x="2640" y="3273"/>
                </a:lnTo>
                <a:lnTo>
                  <a:pt x="2644" y="3278"/>
                </a:lnTo>
                <a:lnTo>
                  <a:pt x="2653" y="3279"/>
                </a:lnTo>
                <a:lnTo>
                  <a:pt x="2664" y="3276"/>
                </a:lnTo>
                <a:lnTo>
                  <a:pt x="2663" y="3283"/>
                </a:lnTo>
                <a:lnTo>
                  <a:pt x="2668" y="3282"/>
                </a:lnTo>
                <a:lnTo>
                  <a:pt x="2677" y="3276"/>
                </a:lnTo>
                <a:lnTo>
                  <a:pt x="2677" y="3269"/>
                </a:lnTo>
                <a:lnTo>
                  <a:pt x="2672" y="3263"/>
                </a:lnTo>
                <a:close/>
                <a:moveTo>
                  <a:pt x="2353" y="3276"/>
                </a:moveTo>
                <a:lnTo>
                  <a:pt x="2348" y="3280"/>
                </a:lnTo>
                <a:lnTo>
                  <a:pt x="2344" y="3282"/>
                </a:lnTo>
                <a:lnTo>
                  <a:pt x="2341" y="3292"/>
                </a:lnTo>
                <a:lnTo>
                  <a:pt x="2349" y="3284"/>
                </a:lnTo>
                <a:lnTo>
                  <a:pt x="2354" y="3277"/>
                </a:lnTo>
                <a:lnTo>
                  <a:pt x="2353" y="3276"/>
                </a:lnTo>
                <a:close/>
                <a:moveTo>
                  <a:pt x="2649" y="3283"/>
                </a:moveTo>
                <a:lnTo>
                  <a:pt x="2641" y="3285"/>
                </a:lnTo>
                <a:lnTo>
                  <a:pt x="2640" y="3288"/>
                </a:lnTo>
                <a:lnTo>
                  <a:pt x="2643" y="3293"/>
                </a:lnTo>
                <a:lnTo>
                  <a:pt x="2652" y="3285"/>
                </a:lnTo>
                <a:lnTo>
                  <a:pt x="2651" y="3284"/>
                </a:lnTo>
                <a:lnTo>
                  <a:pt x="2649" y="3283"/>
                </a:lnTo>
                <a:close/>
                <a:moveTo>
                  <a:pt x="2617" y="3313"/>
                </a:moveTo>
                <a:lnTo>
                  <a:pt x="2612" y="3312"/>
                </a:lnTo>
                <a:lnTo>
                  <a:pt x="2597" y="3322"/>
                </a:lnTo>
                <a:lnTo>
                  <a:pt x="2592" y="3322"/>
                </a:lnTo>
                <a:lnTo>
                  <a:pt x="2577" y="3319"/>
                </a:lnTo>
                <a:lnTo>
                  <a:pt x="2571" y="3322"/>
                </a:lnTo>
                <a:lnTo>
                  <a:pt x="2559" y="3332"/>
                </a:lnTo>
                <a:lnTo>
                  <a:pt x="2553" y="3336"/>
                </a:lnTo>
                <a:lnTo>
                  <a:pt x="2548" y="3334"/>
                </a:lnTo>
                <a:lnTo>
                  <a:pt x="2544" y="3331"/>
                </a:lnTo>
                <a:lnTo>
                  <a:pt x="2539" y="3331"/>
                </a:lnTo>
                <a:lnTo>
                  <a:pt x="2533" y="3334"/>
                </a:lnTo>
                <a:lnTo>
                  <a:pt x="2522" y="3335"/>
                </a:lnTo>
                <a:lnTo>
                  <a:pt x="2512" y="3335"/>
                </a:lnTo>
                <a:lnTo>
                  <a:pt x="2504" y="3337"/>
                </a:lnTo>
                <a:lnTo>
                  <a:pt x="2496" y="3343"/>
                </a:lnTo>
                <a:lnTo>
                  <a:pt x="2492" y="3348"/>
                </a:lnTo>
                <a:lnTo>
                  <a:pt x="2489" y="3354"/>
                </a:lnTo>
                <a:lnTo>
                  <a:pt x="2487" y="3348"/>
                </a:lnTo>
                <a:lnTo>
                  <a:pt x="2484" y="3345"/>
                </a:lnTo>
                <a:lnTo>
                  <a:pt x="2475" y="3349"/>
                </a:lnTo>
                <a:lnTo>
                  <a:pt x="2467" y="3351"/>
                </a:lnTo>
                <a:lnTo>
                  <a:pt x="2442" y="3354"/>
                </a:lnTo>
                <a:lnTo>
                  <a:pt x="2427" y="3349"/>
                </a:lnTo>
                <a:lnTo>
                  <a:pt x="2408" y="3339"/>
                </a:lnTo>
                <a:lnTo>
                  <a:pt x="2406" y="3335"/>
                </a:lnTo>
                <a:lnTo>
                  <a:pt x="2405" y="3331"/>
                </a:lnTo>
                <a:lnTo>
                  <a:pt x="2402" y="3329"/>
                </a:lnTo>
                <a:lnTo>
                  <a:pt x="2394" y="3325"/>
                </a:lnTo>
                <a:lnTo>
                  <a:pt x="2393" y="3321"/>
                </a:lnTo>
                <a:lnTo>
                  <a:pt x="2390" y="3320"/>
                </a:lnTo>
                <a:lnTo>
                  <a:pt x="2385" y="3321"/>
                </a:lnTo>
                <a:lnTo>
                  <a:pt x="2380" y="3317"/>
                </a:lnTo>
                <a:lnTo>
                  <a:pt x="2377" y="3311"/>
                </a:lnTo>
                <a:lnTo>
                  <a:pt x="2373" y="3311"/>
                </a:lnTo>
                <a:lnTo>
                  <a:pt x="2364" y="3314"/>
                </a:lnTo>
                <a:lnTo>
                  <a:pt x="2355" y="3313"/>
                </a:lnTo>
                <a:lnTo>
                  <a:pt x="2339" y="3306"/>
                </a:lnTo>
                <a:lnTo>
                  <a:pt x="2333" y="3301"/>
                </a:lnTo>
                <a:lnTo>
                  <a:pt x="2326" y="3313"/>
                </a:lnTo>
                <a:lnTo>
                  <a:pt x="2308" y="3333"/>
                </a:lnTo>
                <a:lnTo>
                  <a:pt x="2304" y="3345"/>
                </a:lnTo>
                <a:lnTo>
                  <a:pt x="2300" y="3356"/>
                </a:lnTo>
                <a:lnTo>
                  <a:pt x="2296" y="3372"/>
                </a:lnTo>
                <a:lnTo>
                  <a:pt x="2293" y="3377"/>
                </a:lnTo>
                <a:lnTo>
                  <a:pt x="2293" y="3380"/>
                </a:lnTo>
                <a:lnTo>
                  <a:pt x="2290" y="3403"/>
                </a:lnTo>
                <a:lnTo>
                  <a:pt x="2291" y="3423"/>
                </a:lnTo>
                <a:lnTo>
                  <a:pt x="2294" y="3443"/>
                </a:lnTo>
                <a:lnTo>
                  <a:pt x="2291" y="3452"/>
                </a:lnTo>
                <a:lnTo>
                  <a:pt x="2282" y="3462"/>
                </a:lnTo>
                <a:lnTo>
                  <a:pt x="2288" y="3461"/>
                </a:lnTo>
                <a:lnTo>
                  <a:pt x="2294" y="3457"/>
                </a:lnTo>
                <a:lnTo>
                  <a:pt x="2292" y="3461"/>
                </a:lnTo>
                <a:lnTo>
                  <a:pt x="2292" y="3465"/>
                </a:lnTo>
                <a:lnTo>
                  <a:pt x="2297" y="3478"/>
                </a:lnTo>
                <a:lnTo>
                  <a:pt x="2296" y="3482"/>
                </a:lnTo>
                <a:lnTo>
                  <a:pt x="2283" y="3492"/>
                </a:lnTo>
                <a:lnTo>
                  <a:pt x="2287" y="3483"/>
                </a:lnTo>
                <a:lnTo>
                  <a:pt x="2286" y="3476"/>
                </a:lnTo>
                <a:lnTo>
                  <a:pt x="2277" y="3465"/>
                </a:lnTo>
                <a:lnTo>
                  <a:pt x="2265" y="3488"/>
                </a:lnTo>
                <a:lnTo>
                  <a:pt x="2262" y="3498"/>
                </a:lnTo>
                <a:lnTo>
                  <a:pt x="2256" y="3538"/>
                </a:lnTo>
                <a:lnTo>
                  <a:pt x="2257" y="3541"/>
                </a:lnTo>
                <a:lnTo>
                  <a:pt x="2260" y="3542"/>
                </a:lnTo>
                <a:lnTo>
                  <a:pt x="2262" y="3545"/>
                </a:lnTo>
                <a:lnTo>
                  <a:pt x="2263" y="3553"/>
                </a:lnTo>
                <a:lnTo>
                  <a:pt x="2262" y="3571"/>
                </a:lnTo>
                <a:lnTo>
                  <a:pt x="2265" y="3576"/>
                </a:lnTo>
                <a:lnTo>
                  <a:pt x="2275" y="3574"/>
                </a:lnTo>
                <a:lnTo>
                  <a:pt x="2286" y="3578"/>
                </a:lnTo>
                <a:lnTo>
                  <a:pt x="2291" y="3577"/>
                </a:lnTo>
                <a:lnTo>
                  <a:pt x="2293" y="3578"/>
                </a:lnTo>
                <a:lnTo>
                  <a:pt x="2292" y="3582"/>
                </a:lnTo>
                <a:lnTo>
                  <a:pt x="2281" y="3582"/>
                </a:lnTo>
                <a:lnTo>
                  <a:pt x="2270" y="3584"/>
                </a:lnTo>
                <a:lnTo>
                  <a:pt x="2267" y="3589"/>
                </a:lnTo>
                <a:lnTo>
                  <a:pt x="2267" y="3592"/>
                </a:lnTo>
                <a:lnTo>
                  <a:pt x="2263" y="3603"/>
                </a:lnTo>
                <a:lnTo>
                  <a:pt x="2277" y="3599"/>
                </a:lnTo>
                <a:lnTo>
                  <a:pt x="2297" y="3600"/>
                </a:lnTo>
                <a:lnTo>
                  <a:pt x="2309" y="3599"/>
                </a:lnTo>
                <a:lnTo>
                  <a:pt x="2316" y="3609"/>
                </a:lnTo>
                <a:lnTo>
                  <a:pt x="2326" y="3610"/>
                </a:lnTo>
                <a:lnTo>
                  <a:pt x="2330" y="3610"/>
                </a:lnTo>
                <a:lnTo>
                  <a:pt x="2344" y="3598"/>
                </a:lnTo>
                <a:lnTo>
                  <a:pt x="2357" y="3584"/>
                </a:lnTo>
                <a:lnTo>
                  <a:pt x="2363" y="3578"/>
                </a:lnTo>
                <a:lnTo>
                  <a:pt x="2371" y="3574"/>
                </a:lnTo>
                <a:lnTo>
                  <a:pt x="2367" y="3568"/>
                </a:lnTo>
                <a:lnTo>
                  <a:pt x="2369" y="3565"/>
                </a:lnTo>
                <a:lnTo>
                  <a:pt x="2372" y="3562"/>
                </a:lnTo>
                <a:lnTo>
                  <a:pt x="2380" y="3572"/>
                </a:lnTo>
                <a:lnTo>
                  <a:pt x="2389" y="3568"/>
                </a:lnTo>
                <a:lnTo>
                  <a:pt x="2396" y="3559"/>
                </a:lnTo>
                <a:lnTo>
                  <a:pt x="2400" y="3553"/>
                </a:lnTo>
                <a:lnTo>
                  <a:pt x="2404" y="3549"/>
                </a:lnTo>
                <a:lnTo>
                  <a:pt x="2409" y="3547"/>
                </a:lnTo>
                <a:lnTo>
                  <a:pt x="2414" y="3542"/>
                </a:lnTo>
                <a:lnTo>
                  <a:pt x="2417" y="3538"/>
                </a:lnTo>
                <a:lnTo>
                  <a:pt x="2419" y="3529"/>
                </a:lnTo>
                <a:lnTo>
                  <a:pt x="2422" y="3524"/>
                </a:lnTo>
                <a:lnTo>
                  <a:pt x="2424" y="3535"/>
                </a:lnTo>
                <a:lnTo>
                  <a:pt x="2419" y="3549"/>
                </a:lnTo>
                <a:lnTo>
                  <a:pt x="2429" y="3545"/>
                </a:lnTo>
                <a:lnTo>
                  <a:pt x="2431" y="3543"/>
                </a:lnTo>
                <a:lnTo>
                  <a:pt x="2436" y="3533"/>
                </a:lnTo>
                <a:lnTo>
                  <a:pt x="2442" y="3530"/>
                </a:lnTo>
                <a:lnTo>
                  <a:pt x="2451" y="3532"/>
                </a:lnTo>
                <a:lnTo>
                  <a:pt x="2457" y="3538"/>
                </a:lnTo>
                <a:lnTo>
                  <a:pt x="2456" y="3541"/>
                </a:lnTo>
                <a:lnTo>
                  <a:pt x="2453" y="3544"/>
                </a:lnTo>
                <a:lnTo>
                  <a:pt x="2449" y="3546"/>
                </a:lnTo>
                <a:lnTo>
                  <a:pt x="2443" y="3544"/>
                </a:lnTo>
                <a:lnTo>
                  <a:pt x="2437" y="3548"/>
                </a:lnTo>
                <a:lnTo>
                  <a:pt x="2434" y="3558"/>
                </a:lnTo>
                <a:lnTo>
                  <a:pt x="2435" y="3568"/>
                </a:lnTo>
                <a:lnTo>
                  <a:pt x="2441" y="3566"/>
                </a:lnTo>
                <a:lnTo>
                  <a:pt x="2452" y="3564"/>
                </a:lnTo>
                <a:lnTo>
                  <a:pt x="2457" y="3562"/>
                </a:lnTo>
                <a:lnTo>
                  <a:pt x="2468" y="3542"/>
                </a:lnTo>
                <a:lnTo>
                  <a:pt x="2474" y="3527"/>
                </a:lnTo>
                <a:lnTo>
                  <a:pt x="2484" y="3510"/>
                </a:lnTo>
                <a:lnTo>
                  <a:pt x="2491" y="3501"/>
                </a:lnTo>
                <a:lnTo>
                  <a:pt x="2499" y="3494"/>
                </a:lnTo>
                <a:lnTo>
                  <a:pt x="2507" y="3486"/>
                </a:lnTo>
                <a:lnTo>
                  <a:pt x="2513" y="3477"/>
                </a:lnTo>
                <a:lnTo>
                  <a:pt x="2520" y="3468"/>
                </a:lnTo>
                <a:lnTo>
                  <a:pt x="2530" y="3459"/>
                </a:lnTo>
                <a:lnTo>
                  <a:pt x="2540" y="3452"/>
                </a:lnTo>
                <a:lnTo>
                  <a:pt x="2544" y="3451"/>
                </a:lnTo>
                <a:lnTo>
                  <a:pt x="2543" y="3449"/>
                </a:lnTo>
                <a:lnTo>
                  <a:pt x="2549" y="3443"/>
                </a:lnTo>
                <a:lnTo>
                  <a:pt x="2556" y="3438"/>
                </a:lnTo>
                <a:lnTo>
                  <a:pt x="2555" y="3444"/>
                </a:lnTo>
                <a:lnTo>
                  <a:pt x="2551" y="3446"/>
                </a:lnTo>
                <a:lnTo>
                  <a:pt x="2547" y="3448"/>
                </a:lnTo>
                <a:lnTo>
                  <a:pt x="2551" y="3452"/>
                </a:lnTo>
                <a:lnTo>
                  <a:pt x="2551" y="3455"/>
                </a:lnTo>
                <a:lnTo>
                  <a:pt x="2549" y="3459"/>
                </a:lnTo>
                <a:lnTo>
                  <a:pt x="2545" y="3464"/>
                </a:lnTo>
                <a:lnTo>
                  <a:pt x="2544" y="3468"/>
                </a:lnTo>
                <a:lnTo>
                  <a:pt x="2547" y="3468"/>
                </a:lnTo>
                <a:lnTo>
                  <a:pt x="2551" y="3464"/>
                </a:lnTo>
                <a:lnTo>
                  <a:pt x="2554" y="3458"/>
                </a:lnTo>
                <a:lnTo>
                  <a:pt x="2558" y="3453"/>
                </a:lnTo>
                <a:lnTo>
                  <a:pt x="2559" y="3449"/>
                </a:lnTo>
                <a:lnTo>
                  <a:pt x="2559" y="3446"/>
                </a:lnTo>
                <a:lnTo>
                  <a:pt x="2562" y="3442"/>
                </a:lnTo>
                <a:lnTo>
                  <a:pt x="2568" y="3434"/>
                </a:lnTo>
                <a:lnTo>
                  <a:pt x="2573" y="3422"/>
                </a:lnTo>
                <a:lnTo>
                  <a:pt x="2584" y="3404"/>
                </a:lnTo>
                <a:lnTo>
                  <a:pt x="2589" y="3394"/>
                </a:lnTo>
                <a:lnTo>
                  <a:pt x="2595" y="3385"/>
                </a:lnTo>
                <a:lnTo>
                  <a:pt x="2605" y="3373"/>
                </a:lnTo>
                <a:lnTo>
                  <a:pt x="2613" y="3361"/>
                </a:lnTo>
                <a:lnTo>
                  <a:pt x="2615" y="3355"/>
                </a:lnTo>
                <a:lnTo>
                  <a:pt x="2618" y="3349"/>
                </a:lnTo>
                <a:lnTo>
                  <a:pt x="2629" y="3330"/>
                </a:lnTo>
                <a:lnTo>
                  <a:pt x="2629" y="3320"/>
                </a:lnTo>
                <a:lnTo>
                  <a:pt x="2617" y="3313"/>
                </a:lnTo>
                <a:close/>
                <a:moveTo>
                  <a:pt x="2495" y="3509"/>
                </a:moveTo>
                <a:lnTo>
                  <a:pt x="2494" y="3511"/>
                </a:lnTo>
                <a:lnTo>
                  <a:pt x="2490" y="3516"/>
                </a:lnTo>
                <a:lnTo>
                  <a:pt x="2492" y="3517"/>
                </a:lnTo>
                <a:lnTo>
                  <a:pt x="2497" y="3516"/>
                </a:lnTo>
                <a:lnTo>
                  <a:pt x="2499" y="3513"/>
                </a:lnTo>
                <a:lnTo>
                  <a:pt x="2507" y="3510"/>
                </a:lnTo>
                <a:lnTo>
                  <a:pt x="2507" y="3506"/>
                </a:lnTo>
                <a:lnTo>
                  <a:pt x="2502" y="3504"/>
                </a:lnTo>
                <a:lnTo>
                  <a:pt x="2495" y="3509"/>
                </a:lnTo>
                <a:close/>
                <a:moveTo>
                  <a:pt x="2403" y="3557"/>
                </a:moveTo>
                <a:lnTo>
                  <a:pt x="2400" y="3561"/>
                </a:lnTo>
                <a:lnTo>
                  <a:pt x="2397" y="3562"/>
                </a:lnTo>
                <a:lnTo>
                  <a:pt x="2399" y="3564"/>
                </a:lnTo>
                <a:lnTo>
                  <a:pt x="2397" y="3570"/>
                </a:lnTo>
                <a:lnTo>
                  <a:pt x="2398" y="3570"/>
                </a:lnTo>
                <a:lnTo>
                  <a:pt x="2404" y="3570"/>
                </a:lnTo>
                <a:lnTo>
                  <a:pt x="2409" y="3558"/>
                </a:lnTo>
                <a:lnTo>
                  <a:pt x="2407" y="3554"/>
                </a:lnTo>
                <a:lnTo>
                  <a:pt x="2403" y="3557"/>
                </a:lnTo>
                <a:close/>
                <a:moveTo>
                  <a:pt x="2381" y="3580"/>
                </a:moveTo>
                <a:lnTo>
                  <a:pt x="2377" y="3584"/>
                </a:lnTo>
                <a:lnTo>
                  <a:pt x="2374" y="3586"/>
                </a:lnTo>
                <a:lnTo>
                  <a:pt x="2371" y="3589"/>
                </a:lnTo>
                <a:lnTo>
                  <a:pt x="2368" y="3591"/>
                </a:lnTo>
                <a:lnTo>
                  <a:pt x="2363" y="3589"/>
                </a:lnTo>
                <a:lnTo>
                  <a:pt x="2362" y="3591"/>
                </a:lnTo>
                <a:lnTo>
                  <a:pt x="2361" y="3598"/>
                </a:lnTo>
                <a:lnTo>
                  <a:pt x="2370" y="3596"/>
                </a:lnTo>
                <a:lnTo>
                  <a:pt x="2375" y="3598"/>
                </a:lnTo>
                <a:lnTo>
                  <a:pt x="2386" y="3588"/>
                </a:lnTo>
                <a:lnTo>
                  <a:pt x="2389" y="3581"/>
                </a:lnTo>
                <a:lnTo>
                  <a:pt x="2391" y="3574"/>
                </a:lnTo>
                <a:lnTo>
                  <a:pt x="2388" y="3574"/>
                </a:lnTo>
                <a:lnTo>
                  <a:pt x="2381" y="3580"/>
                </a:lnTo>
                <a:close/>
                <a:moveTo>
                  <a:pt x="2423" y="4775"/>
                </a:moveTo>
                <a:lnTo>
                  <a:pt x="2419" y="4780"/>
                </a:lnTo>
                <a:lnTo>
                  <a:pt x="2426" y="4776"/>
                </a:lnTo>
                <a:lnTo>
                  <a:pt x="2444" y="4762"/>
                </a:lnTo>
                <a:lnTo>
                  <a:pt x="2456" y="4752"/>
                </a:lnTo>
                <a:lnTo>
                  <a:pt x="2448" y="4755"/>
                </a:lnTo>
                <a:lnTo>
                  <a:pt x="2423" y="477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1" name="Freeform 54"/>
          <p:cNvSpPr>
            <a:spLocks noEditPoints="1"/>
          </p:cNvSpPr>
          <p:nvPr/>
        </p:nvSpPr>
        <p:spPr bwMode="auto">
          <a:xfrm>
            <a:off x="7793292" y="2729361"/>
            <a:ext cx="105697" cy="86636"/>
          </a:xfrm>
          <a:custGeom>
            <a:avLst/>
            <a:gdLst>
              <a:gd name="T0" fmla="*/ 134 w 304"/>
              <a:gd name="T1" fmla="*/ 28 h 251"/>
              <a:gd name="T2" fmla="*/ 135 w 304"/>
              <a:gd name="T3" fmla="*/ 22 h 251"/>
              <a:gd name="T4" fmla="*/ 139 w 304"/>
              <a:gd name="T5" fmla="*/ 28 h 251"/>
              <a:gd name="T6" fmla="*/ 304 w 304"/>
              <a:gd name="T7" fmla="*/ 212 h 251"/>
              <a:gd name="T8" fmla="*/ 284 w 304"/>
              <a:gd name="T9" fmla="*/ 195 h 251"/>
              <a:gd name="T10" fmla="*/ 283 w 304"/>
              <a:gd name="T11" fmla="*/ 189 h 251"/>
              <a:gd name="T12" fmla="*/ 290 w 304"/>
              <a:gd name="T13" fmla="*/ 176 h 251"/>
              <a:gd name="T14" fmla="*/ 255 w 304"/>
              <a:gd name="T15" fmla="*/ 165 h 251"/>
              <a:gd name="T16" fmla="*/ 231 w 304"/>
              <a:gd name="T17" fmla="*/ 149 h 251"/>
              <a:gd name="T18" fmla="*/ 208 w 304"/>
              <a:gd name="T19" fmla="*/ 135 h 251"/>
              <a:gd name="T20" fmla="*/ 204 w 304"/>
              <a:gd name="T21" fmla="*/ 130 h 251"/>
              <a:gd name="T22" fmla="*/ 212 w 304"/>
              <a:gd name="T23" fmla="*/ 133 h 251"/>
              <a:gd name="T24" fmla="*/ 230 w 304"/>
              <a:gd name="T25" fmla="*/ 134 h 251"/>
              <a:gd name="T26" fmla="*/ 235 w 304"/>
              <a:gd name="T27" fmla="*/ 118 h 251"/>
              <a:gd name="T28" fmla="*/ 197 w 304"/>
              <a:gd name="T29" fmla="*/ 93 h 251"/>
              <a:gd name="T30" fmla="*/ 176 w 304"/>
              <a:gd name="T31" fmla="*/ 66 h 251"/>
              <a:gd name="T32" fmla="*/ 192 w 304"/>
              <a:gd name="T33" fmla="*/ 48 h 251"/>
              <a:gd name="T34" fmla="*/ 177 w 304"/>
              <a:gd name="T35" fmla="*/ 36 h 251"/>
              <a:gd name="T36" fmla="*/ 162 w 304"/>
              <a:gd name="T37" fmla="*/ 30 h 251"/>
              <a:gd name="T38" fmla="*/ 141 w 304"/>
              <a:gd name="T39" fmla="*/ 21 h 251"/>
              <a:gd name="T40" fmla="*/ 151 w 304"/>
              <a:gd name="T41" fmla="*/ 15 h 251"/>
              <a:gd name="T42" fmla="*/ 135 w 304"/>
              <a:gd name="T43" fmla="*/ 5 h 251"/>
              <a:gd name="T44" fmla="*/ 117 w 304"/>
              <a:gd name="T45" fmla="*/ 3 h 251"/>
              <a:gd name="T46" fmla="*/ 120 w 304"/>
              <a:gd name="T47" fmla="*/ 8 h 251"/>
              <a:gd name="T48" fmla="*/ 66 w 304"/>
              <a:gd name="T49" fmla="*/ 8 h 251"/>
              <a:gd name="T50" fmla="*/ 40 w 304"/>
              <a:gd name="T51" fmla="*/ 14 h 251"/>
              <a:gd name="T52" fmla="*/ 4 w 304"/>
              <a:gd name="T53" fmla="*/ 18 h 251"/>
              <a:gd name="T54" fmla="*/ 8 w 304"/>
              <a:gd name="T55" fmla="*/ 30 h 251"/>
              <a:gd name="T56" fmla="*/ 27 w 304"/>
              <a:gd name="T57" fmla="*/ 52 h 251"/>
              <a:gd name="T58" fmla="*/ 28 w 304"/>
              <a:gd name="T59" fmla="*/ 76 h 251"/>
              <a:gd name="T60" fmla="*/ 26 w 304"/>
              <a:gd name="T61" fmla="*/ 95 h 251"/>
              <a:gd name="T62" fmla="*/ 37 w 304"/>
              <a:gd name="T63" fmla="*/ 119 h 251"/>
              <a:gd name="T64" fmla="*/ 46 w 304"/>
              <a:gd name="T65" fmla="*/ 129 h 251"/>
              <a:gd name="T66" fmla="*/ 81 w 304"/>
              <a:gd name="T67" fmla="*/ 133 h 251"/>
              <a:gd name="T68" fmla="*/ 116 w 304"/>
              <a:gd name="T69" fmla="*/ 140 h 251"/>
              <a:gd name="T70" fmla="*/ 145 w 304"/>
              <a:gd name="T71" fmla="*/ 159 h 251"/>
              <a:gd name="T72" fmla="*/ 169 w 304"/>
              <a:gd name="T73" fmla="*/ 161 h 251"/>
              <a:gd name="T74" fmla="*/ 175 w 304"/>
              <a:gd name="T75" fmla="*/ 175 h 251"/>
              <a:gd name="T76" fmla="*/ 191 w 304"/>
              <a:gd name="T77" fmla="*/ 179 h 251"/>
              <a:gd name="T78" fmla="*/ 220 w 304"/>
              <a:gd name="T79" fmla="*/ 175 h 251"/>
              <a:gd name="T80" fmla="*/ 230 w 304"/>
              <a:gd name="T81" fmla="*/ 184 h 251"/>
              <a:gd name="T82" fmla="*/ 233 w 304"/>
              <a:gd name="T83" fmla="*/ 198 h 251"/>
              <a:gd name="T84" fmla="*/ 250 w 304"/>
              <a:gd name="T85" fmla="*/ 217 h 251"/>
              <a:gd name="T86" fmla="*/ 268 w 304"/>
              <a:gd name="T87" fmla="*/ 250 h 251"/>
              <a:gd name="T88" fmla="*/ 301 w 304"/>
              <a:gd name="T89" fmla="*/ 247 h 251"/>
              <a:gd name="T90" fmla="*/ 296 w 304"/>
              <a:gd name="T91" fmla="*/ 224 h 251"/>
              <a:gd name="T92" fmla="*/ 290 w 304"/>
              <a:gd name="T93" fmla="*/ 213 h 251"/>
              <a:gd name="T94" fmla="*/ 185 w 304"/>
              <a:gd name="T95" fmla="*/ 68 h 251"/>
              <a:gd name="T96" fmla="*/ 192 w 304"/>
              <a:gd name="T97" fmla="*/ 72 h 251"/>
              <a:gd name="T98" fmla="*/ 187 w 304"/>
              <a:gd name="T99" fmla="*/ 6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4" h="251">
                <a:moveTo>
                  <a:pt x="139" y="28"/>
                </a:moveTo>
                <a:lnTo>
                  <a:pt x="137" y="29"/>
                </a:lnTo>
                <a:lnTo>
                  <a:pt x="134" y="28"/>
                </a:lnTo>
                <a:lnTo>
                  <a:pt x="133" y="25"/>
                </a:lnTo>
                <a:lnTo>
                  <a:pt x="133" y="22"/>
                </a:lnTo>
                <a:lnTo>
                  <a:pt x="135" y="22"/>
                </a:lnTo>
                <a:lnTo>
                  <a:pt x="138" y="22"/>
                </a:lnTo>
                <a:lnTo>
                  <a:pt x="139" y="25"/>
                </a:lnTo>
                <a:lnTo>
                  <a:pt x="139" y="28"/>
                </a:lnTo>
                <a:close/>
                <a:moveTo>
                  <a:pt x="295" y="215"/>
                </a:moveTo>
                <a:lnTo>
                  <a:pt x="301" y="214"/>
                </a:lnTo>
                <a:lnTo>
                  <a:pt x="304" y="212"/>
                </a:lnTo>
                <a:lnTo>
                  <a:pt x="296" y="204"/>
                </a:lnTo>
                <a:lnTo>
                  <a:pt x="289" y="198"/>
                </a:lnTo>
                <a:lnTo>
                  <a:pt x="284" y="195"/>
                </a:lnTo>
                <a:lnTo>
                  <a:pt x="282" y="193"/>
                </a:lnTo>
                <a:lnTo>
                  <a:pt x="282" y="191"/>
                </a:lnTo>
                <a:lnTo>
                  <a:pt x="283" y="189"/>
                </a:lnTo>
                <a:lnTo>
                  <a:pt x="291" y="185"/>
                </a:lnTo>
                <a:lnTo>
                  <a:pt x="291" y="181"/>
                </a:lnTo>
                <a:lnTo>
                  <a:pt x="290" y="176"/>
                </a:lnTo>
                <a:lnTo>
                  <a:pt x="275" y="170"/>
                </a:lnTo>
                <a:lnTo>
                  <a:pt x="265" y="172"/>
                </a:lnTo>
                <a:lnTo>
                  <a:pt x="255" y="165"/>
                </a:lnTo>
                <a:lnTo>
                  <a:pt x="248" y="159"/>
                </a:lnTo>
                <a:lnTo>
                  <a:pt x="239" y="153"/>
                </a:lnTo>
                <a:lnTo>
                  <a:pt x="231" y="149"/>
                </a:lnTo>
                <a:lnTo>
                  <a:pt x="224" y="141"/>
                </a:lnTo>
                <a:lnTo>
                  <a:pt x="216" y="135"/>
                </a:lnTo>
                <a:lnTo>
                  <a:pt x="208" y="135"/>
                </a:lnTo>
                <a:lnTo>
                  <a:pt x="205" y="136"/>
                </a:lnTo>
                <a:lnTo>
                  <a:pt x="204" y="130"/>
                </a:lnTo>
                <a:lnTo>
                  <a:pt x="204" y="130"/>
                </a:lnTo>
                <a:lnTo>
                  <a:pt x="204" y="129"/>
                </a:lnTo>
                <a:lnTo>
                  <a:pt x="204" y="130"/>
                </a:lnTo>
                <a:lnTo>
                  <a:pt x="212" y="133"/>
                </a:lnTo>
                <a:lnTo>
                  <a:pt x="216" y="135"/>
                </a:lnTo>
                <a:lnTo>
                  <a:pt x="228" y="135"/>
                </a:lnTo>
                <a:lnTo>
                  <a:pt x="230" y="134"/>
                </a:lnTo>
                <a:lnTo>
                  <a:pt x="231" y="131"/>
                </a:lnTo>
                <a:lnTo>
                  <a:pt x="233" y="126"/>
                </a:lnTo>
                <a:lnTo>
                  <a:pt x="235" y="118"/>
                </a:lnTo>
                <a:lnTo>
                  <a:pt x="234" y="112"/>
                </a:lnTo>
                <a:lnTo>
                  <a:pt x="212" y="102"/>
                </a:lnTo>
                <a:lnTo>
                  <a:pt x="197" y="93"/>
                </a:lnTo>
                <a:lnTo>
                  <a:pt x="185" y="81"/>
                </a:lnTo>
                <a:lnTo>
                  <a:pt x="176" y="69"/>
                </a:lnTo>
                <a:lnTo>
                  <a:pt x="176" y="66"/>
                </a:lnTo>
                <a:lnTo>
                  <a:pt x="178" y="62"/>
                </a:lnTo>
                <a:lnTo>
                  <a:pt x="191" y="51"/>
                </a:lnTo>
                <a:lnTo>
                  <a:pt x="192" y="48"/>
                </a:lnTo>
                <a:lnTo>
                  <a:pt x="191" y="47"/>
                </a:lnTo>
                <a:lnTo>
                  <a:pt x="185" y="41"/>
                </a:lnTo>
                <a:lnTo>
                  <a:pt x="177" y="36"/>
                </a:lnTo>
                <a:lnTo>
                  <a:pt x="175" y="32"/>
                </a:lnTo>
                <a:lnTo>
                  <a:pt x="170" y="30"/>
                </a:lnTo>
                <a:lnTo>
                  <a:pt x="162" y="30"/>
                </a:lnTo>
                <a:lnTo>
                  <a:pt x="145" y="23"/>
                </a:lnTo>
                <a:lnTo>
                  <a:pt x="142" y="23"/>
                </a:lnTo>
                <a:lnTo>
                  <a:pt x="141" y="21"/>
                </a:lnTo>
                <a:lnTo>
                  <a:pt x="142" y="20"/>
                </a:lnTo>
                <a:lnTo>
                  <a:pt x="152" y="17"/>
                </a:lnTo>
                <a:lnTo>
                  <a:pt x="151" y="15"/>
                </a:lnTo>
                <a:lnTo>
                  <a:pt x="148" y="12"/>
                </a:lnTo>
                <a:lnTo>
                  <a:pt x="142" y="10"/>
                </a:lnTo>
                <a:lnTo>
                  <a:pt x="135" y="5"/>
                </a:lnTo>
                <a:lnTo>
                  <a:pt x="133" y="0"/>
                </a:lnTo>
                <a:lnTo>
                  <a:pt x="131" y="2"/>
                </a:lnTo>
                <a:lnTo>
                  <a:pt x="117" y="3"/>
                </a:lnTo>
                <a:lnTo>
                  <a:pt x="117" y="5"/>
                </a:lnTo>
                <a:lnTo>
                  <a:pt x="121" y="8"/>
                </a:lnTo>
                <a:lnTo>
                  <a:pt x="120" y="8"/>
                </a:lnTo>
                <a:lnTo>
                  <a:pt x="96" y="9"/>
                </a:lnTo>
                <a:lnTo>
                  <a:pt x="89" y="11"/>
                </a:lnTo>
                <a:lnTo>
                  <a:pt x="66" y="8"/>
                </a:lnTo>
                <a:lnTo>
                  <a:pt x="59" y="9"/>
                </a:lnTo>
                <a:lnTo>
                  <a:pt x="54" y="11"/>
                </a:lnTo>
                <a:lnTo>
                  <a:pt x="40" y="14"/>
                </a:lnTo>
                <a:lnTo>
                  <a:pt x="30" y="17"/>
                </a:lnTo>
                <a:lnTo>
                  <a:pt x="18" y="18"/>
                </a:lnTo>
                <a:lnTo>
                  <a:pt x="4" y="18"/>
                </a:lnTo>
                <a:lnTo>
                  <a:pt x="0" y="19"/>
                </a:lnTo>
                <a:lnTo>
                  <a:pt x="2" y="24"/>
                </a:lnTo>
                <a:lnTo>
                  <a:pt x="8" y="30"/>
                </a:lnTo>
                <a:lnTo>
                  <a:pt x="15" y="34"/>
                </a:lnTo>
                <a:lnTo>
                  <a:pt x="19" y="38"/>
                </a:lnTo>
                <a:lnTo>
                  <a:pt x="27" y="52"/>
                </a:lnTo>
                <a:lnTo>
                  <a:pt x="30" y="61"/>
                </a:lnTo>
                <a:lnTo>
                  <a:pt x="30" y="68"/>
                </a:lnTo>
                <a:lnTo>
                  <a:pt x="28" y="76"/>
                </a:lnTo>
                <a:lnTo>
                  <a:pt x="20" y="86"/>
                </a:lnTo>
                <a:lnTo>
                  <a:pt x="23" y="90"/>
                </a:lnTo>
                <a:lnTo>
                  <a:pt x="26" y="95"/>
                </a:lnTo>
                <a:lnTo>
                  <a:pt x="26" y="99"/>
                </a:lnTo>
                <a:lnTo>
                  <a:pt x="33" y="111"/>
                </a:lnTo>
                <a:lnTo>
                  <a:pt x="37" y="119"/>
                </a:lnTo>
                <a:lnTo>
                  <a:pt x="35" y="121"/>
                </a:lnTo>
                <a:lnTo>
                  <a:pt x="34" y="123"/>
                </a:lnTo>
                <a:lnTo>
                  <a:pt x="46" y="129"/>
                </a:lnTo>
                <a:lnTo>
                  <a:pt x="59" y="134"/>
                </a:lnTo>
                <a:lnTo>
                  <a:pt x="65" y="135"/>
                </a:lnTo>
                <a:lnTo>
                  <a:pt x="81" y="133"/>
                </a:lnTo>
                <a:lnTo>
                  <a:pt x="90" y="132"/>
                </a:lnTo>
                <a:lnTo>
                  <a:pt x="101" y="129"/>
                </a:lnTo>
                <a:lnTo>
                  <a:pt x="116" y="140"/>
                </a:lnTo>
                <a:lnTo>
                  <a:pt x="133" y="156"/>
                </a:lnTo>
                <a:lnTo>
                  <a:pt x="137" y="161"/>
                </a:lnTo>
                <a:lnTo>
                  <a:pt x="145" y="159"/>
                </a:lnTo>
                <a:lnTo>
                  <a:pt x="159" y="154"/>
                </a:lnTo>
                <a:lnTo>
                  <a:pt x="164" y="156"/>
                </a:lnTo>
                <a:lnTo>
                  <a:pt x="169" y="161"/>
                </a:lnTo>
                <a:lnTo>
                  <a:pt x="172" y="166"/>
                </a:lnTo>
                <a:lnTo>
                  <a:pt x="173" y="173"/>
                </a:lnTo>
                <a:lnTo>
                  <a:pt x="175" y="175"/>
                </a:lnTo>
                <a:lnTo>
                  <a:pt x="182" y="172"/>
                </a:lnTo>
                <a:lnTo>
                  <a:pt x="185" y="175"/>
                </a:lnTo>
                <a:lnTo>
                  <a:pt x="191" y="179"/>
                </a:lnTo>
                <a:lnTo>
                  <a:pt x="201" y="183"/>
                </a:lnTo>
                <a:lnTo>
                  <a:pt x="213" y="177"/>
                </a:lnTo>
                <a:lnTo>
                  <a:pt x="220" y="175"/>
                </a:lnTo>
                <a:lnTo>
                  <a:pt x="225" y="176"/>
                </a:lnTo>
                <a:lnTo>
                  <a:pt x="229" y="177"/>
                </a:lnTo>
                <a:lnTo>
                  <a:pt x="230" y="184"/>
                </a:lnTo>
                <a:lnTo>
                  <a:pt x="230" y="191"/>
                </a:lnTo>
                <a:lnTo>
                  <a:pt x="230" y="195"/>
                </a:lnTo>
                <a:lnTo>
                  <a:pt x="233" y="198"/>
                </a:lnTo>
                <a:lnTo>
                  <a:pt x="246" y="206"/>
                </a:lnTo>
                <a:lnTo>
                  <a:pt x="251" y="210"/>
                </a:lnTo>
                <a:lnTo>
                  <a:pt x="250" y="217"/>
                </a:lnTo>
                <a:lnTo>
                  <a:pt x="260" y="235"/>
                </a:lnTo>
                <a:lnTo>
                  <a:pt x="264" y="242"/>
                </a:lnTo>
                <a:lnTo>
                  <a:pt x="268" y="250"/>
                </a:lnTo>
                <a:lnTo>
                  <a:pt x="273" y="251"/>
                </a:lnTo>
                <a:lnTo>
                  <a:pt x="285" y="246"/>
                </a:lnTo>
                <a:lnTo>
                  <a:pt x="301" y="247"/>
                </a:lnTo>
                <a:lnTo>
                  <a:pt x="299" y="237"/>
                </a:lnTo>
                <a:lnTo>
                  <a:pt x="298" y="229"/>
                </a:lnTo>
                <a:lnTo>
                  <a:pt x="296" y="224"/>
                </a:lnTo>
                <a:lnTo>
                  <a:pt x="289" y="218"/>
                </a:lnTo>
                <a:lnTo>
                  <a:pt x="289" y="215"/>
                </a:lnTo>
                <a:lnTo>
                  <a:pt x="290" y="213"/>
                </a:lnTo>
                <a:lnTo>
                  <a:pt x="295" y="215"/>
                </a:lnTo>
                <a:close/>
                <a:moveTo>
                  <a:pt x="187" y="67"/>
                </a:moveTo>
                <a:lnTo>
                  <a:pt x="185" y="68"/>
                </a:lnTo>
                <a:lnTo>
                  <a:pt x="186" y="73"/>
                </a:lnTo>
                <a:lnTo>
                  <a:pt x="189" y="73"/>
                </a:lnTo>
                <a:lnTo>
                  <a:pt x="192" y="72"/>
                </a:lnTo>
                <a:lnTo>
                  <a:pt x="192" y="68"/>
                </a:lnTo>
                <a:lnTo>
                  <a:pt x="190" y="67"/>
                </a:lnTo>
                <a:lnTo>
                  <a:pt x="187" y="6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2" name="Freeform 65"/>
          <p:cNvSpPr>
            <a:spLocks noEditPoints="1"/>
          </p:cNvSpPr>
          <p:nvPr/>
        </p:nvSpPr>
        <p:spPr bwMode="auto">
          <a:xfrm>
            <a:off x="7844937" y="3565474"/>
            <a:ext cx="398193" cy="251011"/>
          </a:xfrm>
          <a:custGeom>
            <a:avLst/>
            <a:gdLst>
              <a:gd name="T0" fmla="*/ 1650 w 1973"/>
              <a:gd name="T1" fmla="*/ 322 h 1244"/>
              <a:gd name="T2" fmla="*/ 1613 w 1973"/>
              <a:gd name="T3" fmla="*/ 261 h 1244"/>
              <a:gd name="T4" fmla="*/ 1581 w 1973"/>
              <a:gd name="T5" fmla="*/ 186 h 1244"/>
              <a:gd name="T6" fmla="*/ 1547 w 1973"/>
              <a:gd name="T7" fmla="*/ 111 h 1244"/>
              <a:gd name="T8" fmla="*/ 1514 w 1973"/>
              <a:gd name="T9" fmla="*/ 37 h 1244"/>
              <a:gd name="T10" fmla="*/ 1423 w 1973"/>
              <a:gd name="T11" fmla="*/ 11 h 1244"/>
              <a:gd name="T12" fmla="*/ 1237 w 1973"/>
              <a:gd name="T13" fmla="*/ 41 h 1244"/>
              <a:gd name="T14" fmla="*/ 1050 w 1973"/>
              <a:gd name="T15" fmla="*/ 70 h 1244"/>
              <a:gd name="T16" fmla="*/ 912 w 1973"/>
              <a:gd name="T17" fmla="*/ 144 h 1244"/>
              <a:gd name="T18" fmla="*/ 835 w 1973"/>
              <a:gd name="T19" fmla="*/ 238 h 1244"/>
              <a:gd name="T20" fmla="*/ 781 w 1973"/>
              <a:gd name="T21" fmla="*/ 351 h 1244"/>
              <a:gd name="T22" fmla="*/ 706 w 1973"/>
              <a:gd name="T23" fmla="*/ 381 h 1244"/>
              <a:gd name="T24" fmla="*/ 656 w 1973"/>
              <a:gd name="T25" fmla="*/ 321 h 1244"/>
              <a:gd name="T26" fmla="*/ 511 w 1973"/>
              <a:gd name="T27" fmla="*/ 320 h 1244"/>
              <a:gd name="T28" fmla="*/ 413 w 1973"/>
              <a:gd name="T29" fmla="*/ 293 h 1244"/>
              <a:gd name="T30" fmla="*/ 308 w 1973"/>
              <a:gd name="T31" fmla="*/ 296 h 1244"/>
              <a:gd name="T32" fmla="*/ 221 w 1973"/>
              <a:gd name="T33" fmla="*/ 303 h 1244"/>
              <a:gd name="T34" fmla="*/ 187 w 1973"/>
              <a:gd name="T35" fmla="*/ 308 h 1244"/>
              <a:gd name="T36" fmla="*/ 143 w 1973"/>
              <a:gd name="T37" fmla="*/ 279 h 1244"/>
              <a:gd name="T38" fmla="*/ 106 w 1973"/>
              <a:gd name="T39" fmla="*/ 287 h 1244"/>
              <a:gd name="T40" fmla="*/ 94 w 1973"/>
              <a:gd name="T41" fmla="*/ 327 h 1244"/>
              <a:gd name="T42" fmla="*/ 79 w 1973"/>
              <a:gd name="T43" fmla="*/ 383 h 1244"/>
              <a:gd name="T44" fmla="*/ 89 w 1973"/>
              <a:gd name="T45" fmla="*/ 429 h 1244"/>
              <a:gd name="T46" fmla="*/ 61 w 1973"/>
              <a:gd name="T47" fmla="*/ 464 h 1244"/>
              <a:gd name="T48" fmla="*/ 40 w 1973"/>
              <a:gd name="T49" fmla="*/ 676 h 1244"/>
              <a:gd name="T50" fmla="*/ 24 w 1973"/>
              <a:gd name="T51" fmla="*/ 684 h 1244"/>
              <a:gd name="T52" fmla="*/ 65 w 1973"/>
              <a:gd name="T53" fmla="*/ 757 h 1244"/>
              <a:gd name="T54" fmla="*/ 68 w 1973"/>
              <a:gd name="T55" fmla="*/ 787 h 1244"/>
              <a:gd name="T56" fmla="*/ 87 w 1973"/>
              <a:gd name="T57" fmla="*/ 868 h 1244"/>
              <a:gd name="T58" fmla="*/ 130 w 1973"/>
              <a:gd name="T59" fmla="*/ 989 h 1244"/>
              <a:gd name="T60" fmla="*/ 170 w 1973"/>
              <a:gd name="T61" fmla="*/ 1174 h 1244"/>
              <a:gd name="T62" fmla="*/ 255 w 1973"/>
              <a:gd name="T63" fmla="*/ 1191 h 1244"/>
              <a:gd name="T64" fmla="*/ 354 w 1973"/>
              <a:gd name="T65" fmla="*/ 1151 h 1244"/>
              <a:gd name="T66" fmla="*/ 434 w 1973"/>
              <a:gd name="T67" fmla="*/ 1129 h 1244"/>
              <a:gd name="T68" fmla="*/ 521 w 1973"/>
              <a:gd name="T69" fmla="*/ 1054 h 1244"/>
              <a:gd name="T70" fmla="*/ 684 w 1973"/>
              <a:gd name="T71" fmla="*/ 1037 h 1244"/>
              <a:gd name="T72" fmla="*/ 804 w 1973"/>
              <a:gd name="T73" fmla="*/ 994 h 1244"/>
              <a:gd name="T74" fmla="*/ 896 w 1973"/>
              <a:gd name="T75" fmla="*/ 922 h 1244"/>
              <a:gd name="T76" fmla="*/ 1007 w 1973"/>
              <a:gd name="T77" fmla="*/ 922 h 1244"/>
              <a:gd name="T78" fmla="*/ 1066 w 1973"/>
              <a:gd name="T79" fmla="*/ 846 h 1244"/>
              <a:gd name="T80" fmla="*/ 1203 w 1973"/>
              <a:gd name="T81" fmla="*/ 777 h 1244"/>
              <a:gd name="T82" fmla="*/ 1381 w 1973"/>
              <a:gd name="T83" fmla="*/ 718 h 1244"/>
              <a:gd name="T84" fmla="*/ 1498 w 1973"/>
              <a:gd name="T85" fmla="*/ 663 h 1244"/>
              <a:gd name="T86" fmla="*/ 1572 w 1973"/>
              <a:gd name="T87" fmla="*/ 622 h 1244"/>
              <a:gd name="T88" fmla="*/ 1584 w 1973"/>
              <a:gd name="T89" fmla="*/ 503 h 1244"/>
              <a:gd name="T90" fmla="*/ 1692 w 1973"/>
              <a:gd name="T91" fmla="*/ 413 h 1244"/>
              <a:gd name="T92" fmla="*/ 2 w 1973"/>
              <a:gd name="T93" fmla="*/ 692 h 1244"/>
              <a:gd name="T94" fmla="*/ 8 w 1973"/>
              <a:gd name="T95" fmla="*/ 664 h 1244"/>
              <a:gd name="T96" fmla="*/ 49 w 1973"/>
              <a:gd name="T97" fmla="*/ 929 h 1244"/>
              <a:gd name="T98" fmla="*/ 45 w 1973"/>
              <a:gd name="T99" fmla="*/ 940 h 1244"/>
              <a:gd name="T100" fmla="*/ 50 w 1973"/>
              <a:gd name="T101" fmla="*/ 975 h 1244"/>
              <a:gd name="T102" fmla="*/ 1876 w 1973"/>
              <a:gd name="T103" fmla="*/ 1181 h 1244"/>
              <a:gd name="T104" fmla="*/ 1812 w 1973"/>
              <a:gd name="T105" fmla="*/ 1170 h 1244"/>
              <a:gd name="T106" fmla="*/ 1778 w 1973"/>
              <a:gd name="T107" fmla="*/ 1205 h 1244"/>
              <a:gd name="T108" fmla="*/ 1912 w 1973"/>
              <a:gd name="T109" fmla="*/ 1237 h 1244"/>
              <a:gd name="T110" fmla="*/ 1973 w 1973"/>
              <a:gd name="T111" fmla="*/ 1201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73" h="1244">
                <a:moveTo>
                  <a:pt x="1681" y="388"/>
                </a:moveTo>
                <a:lnTo>
                  <a:pt x="1670" y="364"/>
                </a:lnTo>
                <a:lnTo>
                  <a:pt x="1658" y="340"/>
                </a:lnTo>
                <a:lnTo>
                  <a:pt x="1650" y="322"/>
                </a:lnTo>
                <a:lnTo>
                  <a:pt x="1638" y="316"/>
                </a:lnTo>
                <a:lnTo>
                  <a:pt x="1630" y="298"/>
                </a:lnTo>
                <a:lnTo>
                  <a:pt x="1622" y="279"/>
                </a:lnTo>
                <a:lnTo>
                  <a:pt x="1613" y="261"/>
                </a:lnTo>
                <a:lnTo>
                  <a:pt x="1605" y="242"/>
                </a:lnTo>
                <a:lnTo>
                  <a:pt x="1597" y="223"/>
                </a:lnTo>
                <a:lnTo>
                  <a:pt x="1589" y="204"/>
                </a:lnTo>
                <a:lnTo>
                  <a:pt x="1581" y="186"/>
                </a:lnTo>
                <a:lnTo>
                  <a:pt x="1573" y="168"/>
                </a:lnTo>
                <a:lnTo>
                  <a:pt x="1564" y="149"/>
                </a:lnTo>
                <a:lnTo>
                  <a:pt x="1555" y="131"/>
                </a:lnTo>
                <a:lnTo>
                  <a:pt x="1547" y="111"/>
                </a:lnTo>
                <a:lnTo>
                  <a:pt x="1539" y="93"/>
                </a:lnTo>
                <a:lnTo>
                  <a:pt x="1530" y="74"/>
                </a:lnTo>
                <a:lnTo>
                  <a:pt x="1522" y="56"/>
                </a:lnTo>
                <a:lnTo>
                  <a:pt x="1514" y="37"/>
                </a:lnTo>
                <a:lnTo>
                  <a:pt x="1506" y="18"/>
                </a:lnTo>
                <a:lnTo>
                  <a:pt x="1498" y="0"/>
                </a:lnTo>
                <a:lnTo>
                  <a:pt x="1460" y="5"/>
                </a:lnTo>
                <a:lnTo>
                  <a:pt x="1423" y="11"/>
                </a:lnTo>
                <a:lnTo>
                  <a:pt x="1382" y="17"/>
                </a:lnTo>
                <a:lnTo>
                  <a:pt x="1332" y="26"/>
                </a:lnTo>
                <a:lnTo>
                  <a:pt x="1294" y="32"/>
                </a:lnTo>
                <a:lnTo>
                  <a:pt x="1237" y="41"/>
                </a:lnTo>
                <a:lnTo>
                  <a:pt x="1186" y="49"/>
                </a:lnTo>
                <a:lnTo>
                  <a:pt x="1138" y="56"/>
                </a:lnTo>
                <a:lnTo>
                  <a:pt x="1091" y="63"/>
                </a:lnTo>
                <a:lnTo>
                  <a:pt x="1050" y="70"/>
                </a:lnTo>
                <a:lnTo>
                  <a:pt x="1026" y="77"/>
                </a:lnTo>
                <a:lnTo>
                  <a:pt x="998" y="93"/>
                </a:lnTo>
                <a:lnTo>
                  <a:pt x="956" y="118"/>
                </a:lnTo>
                <a:lnTo>
                  <a:pt x="912" y="144"/>
                </a:lnTo>
                <a:lnTo>
                  <a:pt x="889" y="156"/>
                </a:lnTo>
                <a:lnTo>
                  <a:pt x="867" y="190"/>
                </a:lnTo>
                <a:lnTo>
                  <a:pt x="855" y="207"/>
                </a:lnTo>
                <a:lnTo>
                  <a:pt x="835" y="238"/>
                </a:lnTo>
                <a:lnTo>
                  <a:pt x="818" y="261"/>
                </a:lnTo>
                <a:lnTo>
                  <a:pt x="800" y="288"/>
                </a:lnTo>
                <a:lnTo>
                  <a:pt x="792" y="313"/>
                </a:lnTo>
                <a:lnTo>
                  <a:pt x="781" y="351"/>
                </a:lnTo>
                <a:lnTo>
                  <a:pt x="770" y="361"/>
                </a:lnTo>
                <a:lnTo>
                  <a:pt x="751" y="373"/>
                </a:lnTo>
                <a:lnTo>
                  <a:pt x="734" y="382"/>
                </a:lnTo>
                <a:lnTo>
                  <a:pt x="706" y="381"/>
                </a:lnTo>
                <a:lnTo>
                  <a:pt x="690" y="357"/>
                </a:lnTo>
                <a:lnTo>
                  <a:pt x="672" y="332"/>
                </a:lnTo>
                <a:lnTo>
                  <a:pt x="663" y="322"/>
                </a:lnTo>
                <a:lnTo>
                  <a:pt x="656" y="321"/>
                </a:lnTo>
                <a:lnTo>
                  <a:pt x="629" y="325"/>
                </a:lnTo>
                <a:lnTo>
                  <a:pt x="596" y="328"/>
                </a:lnTo>
                <a:lnTo>
                  <a:pt x="557" y="324"/>
                </a:lnTo>
                <a:lnTo>
                  <a:pt x="511" y="320"/>
                </a:lnTo>
                <a:lnTo>
                  <a:pt x="469" y="315"/>
                </a:lnTo>
                <a:lnTo>
                  <a:pt x="448" y="312"/>
                </a:lnTo>
                <a:lnTo>
                  <a:pt x="420" y="296"/>
                </a:lnTo>
                <a:lnTo>
                  <a:pt x="413" y="293"/>
                </a:lnTo>
                <a:lnTo>
                  <a:pt x="405" y="292"/>
                </a:lnTo>
                <a:lnTo>
                  <a:pt x="372" y="292"/>
                </a:lnTo>
                <a:lnTo>
                  <a:pt x="340" y="291"/>
                </a:lnTo>
                <a:lnTo>
                  <a:pt x="308" y="296"/>
                </a:lnTo>
                <a:lnTo>
                  <a:pt x="276" y="295"/>
                </a:lnTo>
                <a:lnTo>
                  <a:pt x="244" y="297"/>
                </a:lnTo>
                <a:lnTo>
                  <a:pt x="233" y="304"/>
                </a:lnTo>
                <a:lnTo>
                  <a:pt x="221" y="303"/>
                </a:lnTo>
                <a:lnTo>
                  <a:pt x="213" y="309"/>
                </a:lnTo>
                <a:lnTo>
                  <a:pt x="207" y="311"/>
                </a:lnTo>
                <a:lnTo>
                  <a:pt x="197" y="307"/>
                </a:lnTo>
                <a:lnTo>
                  <a:pt x="187" y="308"/>
                </a:lnTo>
                <a:lnTo>
                  <a:pt x="172" y="304"/>
                </a:lnTo>
                <a:lnTo>
                  <a:pt x="162" y="293"/>
                </a:lnTo>
                <a:lnTo>
                  <a:pt x="153" y="284"/>
                </a:lnTo>
                <a:lnTo>
                  <a:pt x="143" y="279"/>
                </a:lnTo>
                <a:lnTo>
                  <a:pt x="133" y="276"/>
                </a:lnTo>
                <a:lnTo>
                  <a:pt x="124" y="276"/>
                </a:lnTo>
                <a:lnTo>
                  <a:pt x="112" y="281"/>
                </a:lnTo>
                <a:lnTo>
                  <a:pt x="106" y="287"/>
                </a:lnTo>
                <a:lnTo>
                  <a:pt x="87" y="305"/>
                </a:lnTo>
                <a:lnTo>
                  <a:pt x="87" y="311"/>
                </a:lnTo>
                <a:lnTo>
                  <a:pt x="97" y="322"/>
                </a:lnTo>
                <a:lnTo>
                  <a:pt x="94" y="327"/>
                </a:lnTo>
                <a:lnTo>
                  <a:pt x="83" y="333"/>
                </a:lnTo>
                <a:lnTo>
                  <a:pt x="81" y="351"/>
                </a:lnTo>
                <a:lnTo>
                  <a:pt x="79" y="361"/>
                </a:lnTo>
                <a:lnTo>
                  <a:pt x="79" y="383"/>
                </a:lnTo>
                <a:lnTo>
                  <a:pt x="84" y="400"/>
                </a:lnTo>
                <a:lnTo>
                  <a:pt x="91" y="407"/>
                </a:lnTo>
                <a:lnTo>
                  <a:pt x="92" y="414"/>
                </a:lnTo>
                <a:lnTo>
                  <a:pt x="89" y="429"/>
                </a:lnTo>
                <a:lnTo>
                  <a:pt x="79" y="434"/>
                </a:lnTo>
                <a:lnTo>
                  <a:pt x="73" y="449"/>
                </a:lnTo>
                <a:lnTo>
                  <a:pt x="69" y="456"/>
                </a:lnTo>
                <a:lnTo>
                  <a:pt x="61" y="464"/>
                </a:lnTo>
                <a:lnTo>
                  <a:pt x="32" y="489"/>
                </a:lnTo>
                <a:lnTo>
                  <a:pt x="41" y="553"/>
                </a:lnTo>
                <a:lnTo>
                  <a:pt x="24" y="622"/>
                </a:lnTo>
                <a:lnTo>
                  <a:pt x="40" y="676"/>
                </a:lnTo>
                <a:lnTo>
                  <a:pt x="40" y="684"/>
                </a:lnTo>
                <a:lnTo>
                  <a:pt x="39" y="695"/>
                </a:lnTo>
                <a:lnTo>
                  <a:pt x="30" y="690"/>
                </a:lnTo>
                <a:lnTo>
                  <a:pt x="24" y="684"/>
                </a:lnTo>
                <a:lnTo>
                  <a:pt x="18" y="701"/>
                </a:lnTo>
                <a:lnTo>
                  <a:pt x="51" y="720"/>
                </a:lnTo>
                <a:lnTo>
                  <a:pt x="58" y="743"/>
                </a:lnTo>
                <a:lnTo>
                  <a:pt x="65" y="757"/>
                </a:lnTo>
                <a:lnTo>
                  <a:pt x="65" y="764"/>
                </a:lnTo>
                <a:lnTo>
                  <a:pt x="62" y="771"/>
                </a:lnTo>
                <a:lnTo>
                  <a:pt x="64" y="779"/>
                </a:lnTo>
                <a:lnTo>
                  <a:pt x="68" y="787"/>
                </a:lnTo>
                <a:lnTo>
                  <a:pt x="81" y="827"/>
                </a:lnTo>
                <a:lnTo>
                  <a:pt x="81" y="834"/>
                </a:lnTo>
                <a:lnTo>
                  <a:pt x="79" y="841"/>
                </a:lnTo>
                <a:lnTo>
                  <a:pt x="87" y="868"/>
                </a:lnTo>
                <a:lnTo>
                  <a:pt x="96" y="893"/>
                </a:lnTo>
                <a:lnTo>
                  <a:pt x="97" y="929"/>
                </a:lnTo>
                <a:lnTo>
                  <a:pt x="121" y="957"/>
                </a:lnTo>
                <a:lnTo>
                  <a:pt x="130" y="989"/>
                </a:lnTo>
                <a:lnTo>
                  <a:pt x="131" y="998"/>
                </a:lnTo>
                <a:lnTo>
                  <a:pt x="125" y="1068"/>
                </a:lnTo>
                <a:lnTo>
                  <a:pt x="167" y="1147"/>
                </a:lnTo>
                <a:lnTo>
                  <a:pt x="170" y="1174"/>
                </a:lnTo>
                <a:lnTo>
                  <a:pt x="193" y="1165"/>
                </a:lnTo>
                <a:lnTo>
                  <a:pt x="227" y="1179"/>
                </a:lnTo>
                <a:lnTo>
                  <a:pt x="243" y="1189"/>
                </a:lnTo>
                <a:lnTo>
                  <a:pt x="255" y="1191"/>
                </a:lnTo>
                <a:lnTo>
                  <a:pt x="272" y="1185"/>
                </a:lnTo>
                <a:lnTo>
                  <a:pt x="296" y="1184"/>
                </a:lnTo>
                <a:lnTo>
                  <a:pt x="313" y="1180"/>
                </a:lnTo>
                <a:lnTo>
                  <a:pt x="354" y="1151"/>
                </a:lnTo>
                <a:lnTo>
                  <a:pt x="376" y="1161"/>
                </a:lnTo>
                <a:lnTo>
                  <a:pt x="398" y="1157"/>
                </a:lnTo>
                <a:lnTo>
                  <a:pt x="423" y="1152"/>
                </a:lnTo>
                <a:lnTo>
                  <a:pt x="434" y="1129"/>
                </a:lnTo>
                <a:lnTo>
                  <a:pt x="442" y="1118"/>
                </a:lnTo>
                <a:lnTo>
                  <a:pt x="479" y="1105"/>
                </a:lnTo>
                <a:lnTo>
                  <a:pt x="501" y="1074"/>
                </a:lnTo>
                <a:lnTo>
                  <a:pt x="521" y="1054"/>
                </a:lnTo>
                <a:lnTo>
                  <a:pt x="563" y="1044"/>
                </a:lnTo>
                <a:lnTo>
                  <a:pt x="609" y="1038"/>
                </a:lnTo>
                <a:lnTo>
                  <a:pt x="658" y="1040"/>
                </a:lnTo>
                <a:lnTo>
                  <a:pt x="684" y="1037"/>
                </a:lnTo>
                <a:lnTo>
                  <a:pt x="704" y="1031"/>
                </a:lnTo>
                <a:lnTo>
                  <a:pt x="735" y="1015"/>
                </a:lnTo>
                <a:lnTo>
                  <a:pt x="777" y="1004"/>
                </a:lnTo>
                <a:lnTo>
                  <a:pt x="804" y="994"/>
                </a:lnTo>
                <a:lnTo>
                  <a:pt x="840" y="957"/>
                </a:lnTo>
                <a:lnTo>
                  <a:pt x="875" y="939"/>
                </a:lnTo>
                <a:lnTo>
                  <a:pt x="884" y="929"/>
                </a:lnTo>
                <a:lnTo>
                  <a:pt x="896" y="922"/>
                </a:lnTo>
                <a:lnTo>
                  <a:pt x="944" y="931"/>
                </a:lnTo>
                <a:lnTo>
                  <a:pt x="972" y="930"/>
                </a:lnTo>
                <a:lnTo>
                  <a:pt x="995" y="922"/>
                </a:lnTo>
                <a:lnTo>
                  <a:pt x="1007" y="922"/>
                </a:lnTo>
                <a:lnTo>
                  <a:pt x="1024" y="908"/>
                </a:lnTo>
                <a:lnTo>
                  <a:pt x="1048" y="882"/>
                </a:lnTo>
                <a:lnTo>
                  <a:pt x="1060" y="865"/>
                </a:lnTo>
                <a:lnTo>
                  <a:pt x="1066" y="846"/>
                </a:lnTo>
                <a:lnTo>
                  <a:pt x="1074" y="838"/>
                </a:lnTo>
                <a:lnTo>
                  <a:pt x="1113" y="812"/>
                </a:lnTo>
                <a:lnTo>
                  <a:pt x="1146" y="797"/>
                </a:lnTo>
                <a:lnTo>
                  <a:pt x="1203" y="777"/>
                </a:lnTo>
                <a:lnTo>
                  <a:pt x="1245" y="773"/>
                </a:lnTo>
                <a:lnTo>
                  <a:pt x="1273" y="759"/>
                </a:lnTo>
                <a:lnTo>
                  <a:pt x="1302" y="737"/>
                </a:lnTo>
                <a:lnTo>
                  <a:pt x="1381" y="718"/>
                </a:lnTo>
                <a:lnTo>
                  <a:pt x="1430" y="702"/>
                </a:lnTo>
                <a:lnTo>
                  <a:pt x="1475" y="682"/>
                </a:lnTo>
                <a:lnTo>
                  <a:pt x="1487" y="674"/>
                </a:lnTo>
                <a:lnTo>
                  <a:pt x="1498" y="663"/>
                </a:lnTo>
                <a:lnTo>
                  <a:pt x="1511" y="659"/>
                </a:lnTo>
                <a:lnTo>
                  <a:pt x="1532" y="644"/>
                </a:lnTo>
                <a:lnTo>
                  <a:pt x="1551" y="635"/>
                </a:lnTo>
                <a:lnTo>
                  <a:pt x="1572" y="622"/>
                </a:lnTo>
                <a:lnTo>
                  <a:pt x="1572" y="603"/>
                </a:lnTo>
                <a:lnTo>
                  <a:pt x="1562" y="567"/>
                </a:lnTo>
                <a:lnTo>
                  <a:pt x="1570" y="526"/>
                </a:lnTo>
                <a:lnTo>
                  <a:pt x="1584" y="503"/>
                </a:lnTo>
                <a:lnTo>
                  <a:pt x="1602" y="485"/>
                </a:lnTo>
                <a:lnTo>
                  <a:pt x="1623" y="471"/>
                </a:lnTo>
                <a:lnTo>
                  <a:pt x="1703" y="437"/>
                </a:lnTo>
                <a:lnTo>
                  <a:pt x="1692" y="413"/>
                </a:lnTo>
                <a:lnTo>
                  <a:pt x="1681" y="388"/>
                </a:lnTo>
                <a:close/>
                <a:moveTo>
                  <a:pt x="3" y="669"/>
                </a:moveTo>
                <a:lnTo>
                  <a:pt x="0" y="685"/>
                </a:lnTo>
                <a:lnTo>
                  <a:pt x="2" y="692"/>
                </a:lnTo>
                <a:lnTo>
                  <a:pt x="7" y="688"/>
                </a:lnTo>
                <a:lnTo>
                  <a:pt x="10" y="683"/>
                </a:lnTo>
                <a:lnTo>
                  <a:pt x="12" y="676"/>
                </a:lnTo>
                <a:lnTo>
                  <a:pt x="8" y="664"/>
                </a:lnTo>
                <a:lnTo>
                  <a:pt x="3" y="669"/>
                </a:lnTo>
                <a:close/>
                <a:moveTo>
                  <a:pt x="45" y="940"/>
                </a:moveTo>
                <a:lnTo>
                  <a:pt x="47" y="936"/>
                </a:lnTo>
                <a:lnTo>
                  <a:pt x="49" y="929"/>
                </a:lnTo>
                <a:lnTo>
                  <a:pt x="43" y="918"/>
                </a:lnTo>
                <a:lnTo>
                  <a:pt x="32" y="929"/>
                </a:lnTo>
                <a:lnTo>
                  <a:pt x="42" y="939"/>
                </a:lnTo>
                <a:lnTo>
                  <a:pt x="45" y="940"/>
                </a:lnTo>
                <a:close/>
                <a:moveTo>
                  <a:pt x="40" y="977"/>
                </a:moveTo>
                <a:lnTo>
                  <a:pt x="34" y="992"/>
                </a:lnTo>
                <a:lnTo>
                  <a:pt x="44" y="986"/>
                </a:lnTo>
                <a:lnTo>
                  <a:pt x="50" y="975"/>
                </a:lnTo>
                <a:lnTo>
                  <a:pt x="48" y="975"/>
                </a:lnTo>
                <a:lnTo>
                  <a:pt x="40" y="977"/>
                </a:lnTo>
                <a:close/>
                <a:moveTo>
                  <a:pt x="1919" y="1181"/>
                </a:moveTo>
                <a:lnTo>
                  <a:pt x="1876" y="1181"/>
                </a:lnTo>
                <a:lnTo>
                  <a:pt x="1860" y="1188"/>
                </a:lnTo>
                <a:lnTo>
                  <a:pt x="1850" y="1185"/>
                </a:lnTo>
                <a:lnTo>
                  <a:pt x="1829" y="1172"/>
                </a:lnTo>
                <a:lnTo>
                  <a:pt x="1812" y="1170"/>
                </a:lnTo>
                <a:lnTo>
                  <a:pt x="1796" y="1181"/>
                </a:lnTo>
                <a:lnTo>
                  <a:pt x="1792" y="1186"/>
                </a:lnTo>
                <a:lnTo>
                  <a:pt x="1790" y="1192"/>
                </a:lnTo>
                <a:lnTo>
                  <a:pt x="1778" y="1205"/>
                </a:lnTo>
                <a:lnTo>
                  <a:pt x="1809" y="1225"/>
                </a:lnTo>
                <a:lnTo>
                  <a:pt x="1825" y="1240"/>
                </a:lnTo>
                <a:lnTo>
                  <a:pt x="1845" y="1244"/>
                </a:lnTo>
                <a:lnTo>
                  <a:pt x="1912" y="1237"/>
                </a:lnTo>
                <a:lnTo>
                  <a:pt x="1935" y="1221"/>
                </a:lnTo>
                <a:lnTo>
                  <a:pt x="1958" y="1214"/>
                </a:lnTo>
                <a:lnTo>
                  <a:pt x="1963" y="1207"/>
                </a:lnTo>
                <a:lnTo>
                  <a:pt x="1973" y="1201"/>
                </a:lnTo>
                <a:lnTo>
                  <a:pt x="1919" y="11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3" name="Freeform 67"/>
          <p:cNvSpPr>
            <a:spLocks noEditPoints="1"/>
          </p:cNvSpPr>
          <p:nvPr/>
        </p:nvSpPr>
        <p:spPr bwMode="auto">
          <a:xfrm>
            <a:off x="8121152" y="3299340"/>
            <a:ext cx="153227" cy="130043"/>
          </a:xfrm>
          <a:custGeom>
            <a:avLst/>
            <a:gdLst>
              <a:gd name="T0" fmla="*/ 730 w 762"/>
              <a:gd name="T1" fmla="*/ 159 h 642"/>
              <a:gd name="T2" fmla="*/ 739 w 762"/>
              <a:gd name="T3" fmla="*/ 143 h 642"/>
              <a:gd name="T4" fmla="*/ 759 w 762"/>
              <a:gd name="T5" fmla="*/ 195 h 642"/>
              <a:gd name="T6" fmla="*/ 734 w 762"/>
              <a:gd name="T7" fmla="*/ 81 h 642"/>
              <a:gd name="T8" fmla="*/ 711 w 762"/>
              <a:gd name="T9" fmla="*/ 70 h 642"/>
              <a:gd name="T10" fmla="*/ 711 w 762"/>
              <a:gd name="T11" fmla="*/ 23 h 642"/>
              <a:gd name="T12" fmla="*/ 695 w 762"/>
              <a:gd name="T13" fmla="*/ 1 h 642"/>
              <a:gd name="T14" fmla="*/ 677 w 762"/>
              <a:gd name="T15" fmla="*/ 51 h 642"/>
              <a:gd name="T16" fmla="*/ 586 w 762"/>
              <a:gd name="T17" fmla="*/ 143 h 642"/>
              <a:gd name="T18" fmla="*/ 501 w 762"/>
              <a:gd name="T19" fmla="*/ 234 h 642"/>
              <a:gd name="T20" fmla="*/ 479 w 762"/>
              <a:gd name="T21" fmla="*/ 280 h 642"/>
              <a:gd name="T22" fmla="*/ 462 w 762"/>
              <a:gd name="T23" fmla="*/ 319 h 642"/>
              <a:gd name="T24" fmla="*/ 416 w 762"/>
              <a:gd name="T25" fmla="*/ 353 h 642"/>
              <a:gd name="T26" fmla="*/ 284 w 762"/>
              <a:gd name="T27" fmla="*/ 367 h 642"/>
              <a:gd name="T28" fmla="*/ 153 w 762"/>
              <a:gd name="T29" fmla="*/ 364 h 642"/>
              <a:gd name="T30" fmla="*/ 58 w 762"/>
              <a:gd name="T31" fmla="*/ 388 h 642"/>
              <a:gd name="T32" fmla="*/ 32 w 762"/>
              <a:gd name="T33" fmla="*/ 338 h 642"/>
              <a:gd name="T34" fmla="*/ 8 w 762"/>
              <a:gd name="T35" fmla="*/ 329 h 642"/>
              <a:gd name="T36" fmla="*/ 0 w 762"/>
              <a:gd name="T37" fmla="*/ 337 h 642"/>
              <a:gd name="T38" fmla="*/ 13 w 762"/>
              <a:gd name="T39" fmla="*/ 379 h 642"/>
              <a:gd name="T40" fmla="*/ 42 w 762"/>
              <a:gd name="T41" fmla="*/ 416 h 642"/>
              <a:gd name="T42" fmla="*/ 71 w 762"/>
              <a:gd name="T43" fmla="*/ 452 h 642"/>
              <a:gd name="T44" fmla="*/ 100 w 762"/>
              <a:gd name="T45" fmla="*/ 488 h 642"/>
              <a:gd name="T46" fmla="*/ 139 w 762"/>
              <a:gd name="T47" fmla="*/ 538 h 642"/>
              <a:gd name="T48" fmla="*/ 167 w 762"/>
              <a:gd name="T49" fmla="*/ 574 h 642"/>
              <a:gd name="T50" fmla="*/ 194 w 762"/>
              <a:gd name="T51" fmla="*/ 587 h 642"/>
              <a:gd name="T52" fmla="*/ 250 w 762"/>
              <a:gd name="T53" fmla="*/ 594 h 642"/>
              <a:gd name="T54" fmla="*/ 347 w 762"/>
              <a:gd name="T55" fmla="*/ 608 h 642"/>
              <a:gd name="T56" fmla="*/ 454 w 762"/>
              <a:gd name="T57" fmla="*/ 624 h 642"/>
              <a:gd name="T58" fmla="*/ 542 w 762"/>
              <a:gd name="T59" fmla="*/ 636 h 642"/>
              <a:gd name="T60" fmla="*/ 577 w 762"/>
              <a:gd name="T61" fmla="*/ 641 h 642"/>
              <a:gd name="T62" fmla="*/ 602 w 762"/>
              <a:gd name="T63" fmla="*/ 627 h 642"/>
              <a:gd name="T64" fmla="*/ 600 w 762"/>
              <a:gd name="T65" fmla="*/ 565 h 642"/>
              <a:gd name="T66" fmla="*/ 628 w 762"/>
              <a:gd name="T67" fmla="*/ 475 h 642"/>
              <a:gd name="T68" fmla="*/ 643 w 762"/>
              <a:gd name="T69" fmla="*/ 419 h 642"/>
              <a:gd name="T70" fmla="*/ 631 w 762"/>
              <a:gd name="T71" fmla="*/ 396 h 642"/>
              <a:gd name="T72" fmla="*/ 679 w 762"/>
              <a:gd name="T73" fmla="*/ 382 h 642"/>
              <a:gd name="T74" fmla="*/ 713 w 762"/>
              <a:gd name="T75" fmla="*/ 368 h 642"/>
              <a:gd name="T76" fmla="*/ 679 w 762"/>
              <a:gd name="T77" fmla="*/ 344 h 642"/>
              <a:gd name="T78" fmla="*/ 678 w 762"/>
              <a:gd name="T79" fmla="*/ 314 h 642"/>
              <a:gd name="T80" fmla="*/ 671 w 762"/>
              <a:gd name="T81" fmla="*/ 277 h 642"/>
              <a:gd name="T82" fmla="*/ 670 w 762"/>
              <a:gd name="T83" fmla="*/ 240 h 642"/>
              <a:gd name="T84" fmla="*/ 680 w 762"/>
              <a:gd name="T85" fmla="*/ 208 h 642"/>
              <a:gd name="T86" fmla="*/ 700 w 762"/>
              <a:gd name="T87" fmla="*/ 208 h 642"/>
              <a:gd name="T88" fmla="*/ 698 w 762"/>
              <a:gd name="T89" fmla="*/ 223 h 642"/>
              <a:gd name="T90" fmla="*/ 715 w 762"/>
              <a:gd name="T91" fmla="*/ 248 h 642"/>
              <a:gd name="T92" fmla="*/ 735 w 762"/>
              <a:gd name="T93" fmla="*/ 230 h 642"/>
              <a:gd name="T94" fmla="*/ 757 w 762"/>
              <a:gd name="T95" fmla="*/ 204 h 642"/>
              <a:gd name="T96" fmla="*/ 456 w 762"/>
              <a:gd name="T97" fmla="*/ 307 h 642"/>
              <a:gd name="T98" fmla="*/ 455 w 762"/>
              <a:gd name="T99" fmla="*/ 297 h 642"/>
              <a:gd name="T100" fmla="*/ 441 w 762"/>
              <a:gd name="T101" fmla="*/ 297 h 642"/>
              <a:gd name="T102" fmla="*/ 283 w 762"/>
              <a:gd name="T103" fmla="*/ 337 h 642"/>
              <a:gd name="T104" fmla="*/ 300 w 762"/>
              <a:gd name="T105" fmla="*/ 316 h 642"/>
              <a:gd name="T106" fmla="*/ 282 w 762"/>
              <a:gd name="T107" fmla="*/ 322 h 642"/>
              <a:gd name="T108" fmla="*/ 283 w 762"/>
              <a:gd name="T109" fmla="*/ 337 h 642"/>
              <a:gd name="T110" fmla="*/ 173 w 762"/>
              <a:gd name="T111" fmla="*/ 324 h 642"/>
              <a:gd name="T112" fmla="*/ 161 w 762"/>
              <a:gd name="T113" fmla="*/ 323 h 642"/>
              <a:gd name="T114" fmla="*/ 364 w 762"/>
              <a:gd name="T115" fmla="*/ 357 h 642"/>
              <a:gd name="T116" fmla="*/ 374 w 762"/>
              <a:gd name="T117" fmla="*/ 345 h 642"/>
              <a:gd name="T118" fmla="*/ 333 w 762"/>
              <a:gd name="T119" fmla="*/ 354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2" h="642">
                <a:moveTo>
                  <a:pt x="741" y="155"/>
                </a:moveTo>
                <a:lnTo>
                  <a:pt x="735" y="160"/>
                </a:lnTo>
                <a:lnTo>
                  <a:pt x="730" y="159"/>
                </a:lnTo>
                <a:lnTo>
                  <a:pt x="730" y="149"/>
                </a:lnTo>
                <a:lnTo>
                  <a:pt x="733" y="142"/>
                </a:lnTo>
                <a:lnTo>
                  <a:pt x="739" y="143"/>
                </a:lnTo>
                <a:lnTo>
                  <a:pt x="742" y="147"/>
                </a:lnTo>
                <a:lnTo>
                  <a:pt x="741" y="155"/>
                </a:lnTo>
                <a:close/>
                <a:moveTo>
                  <a:pt x="759" y="195"/>
                </a:moveTo>
                <a:lnTo>
                  <a:pt x="749" y="93"/>
                </a:lnTo>
                <a:lnTo>
                  <a:pt x="737" y="77"/>
                </a:lnTo>
                <a:lnTo>
                  <a:pt x="734" y="81"/>
                </a:lnTo>
                <a:lnTo>
                  <a:pt x="730" y="82"/>
                </a:lnTo>
                <a:lnTo>
                  <a:pt x="719" y="78"/>
                </a:lnTo>
                <a:lnTo>
                  <a:pt x="711" y="70"/>
                </a:lnTo>
                <a:lnTo>
                  <a:pt x="711" y="59"/>
                </a:lnTo>
                <a:lnTo>
                  <a:pt x="710" y="41"/>
                </a:lnTo>
                <a:lnTo>
                  <a:pt x="711" y="23"/>
                </a:lnTo>
                <a:lnTo>
                  <a:pt x="709" y="4"/>
                </a:lnTo>
                <a:lnTo>
                  <a:pt x="700" y="0"/>
                </a:lnTo>
                <a:lnTo>
                  <a:pt x="695" y="1"/>
                </a:lnTo>
                <a:lnTo>
                  <a:pt x="694" y="3"/>
                </a:lnTo>
                <a:lnTo>
                  <a:pt x="688" y="28"/>
                </a:lnTo>
                <a:lnTo>
                  <a:pt x="677" y="51"/>
                </a:lnTo>
                <a:lnTo>
                  <a:pt x="616" y="106"/>
                </a:lnTo>
                <a:lnTo>
                  <a:pt x="602" y="125"/>
                </a:lnTo>
                <a:lnTo>
                  <a:pt x="586" y="143"/>
                </a:lnTo>
                <a:lnTo>
                  <a:pt x="584" y="155"/>
                </a:lnTo>
                <a:lnTo>
                  <a:pt x="555" y="191"/>
                </a:lnTo>
                <a:lnTo>
                  <a:pt x="501" y="234"/>
                </a:lnTo>
                <a:lnTo>
                  <a:pt x="489" y="252"/>
                </a:lnTo>
                <a:lnTo>
                  <a:pt x="485" y="269"/>
                </a:lnTo>
                <a:lnTo>
                  <a:pt x="479" y="280"/>
                </a:lnTo>
                <a:lnTo>
                  <a:pt x="472" y="286"/>
                </a:lnTo>
                <a:lnTo>
                  <a:pt x="467" y="299"/>
                </a:lnTo>
                <a:lnTo>
                  <a:pt x="462" y="319"/>
                </a:lnTo>
                <a:lnTo>
                  <a:pt x="454" y="334"/>
                </a:lnTo>
                <a:lnTo>
                  <a:pt x="439" y="338"/>
                </a:lnTo>
                <a:lnTo>
                  <a:pt x="416" y="353"/>
                </a:lnTo>
                <a:lnTo>
                  <a:pt x="375" y="371"/>
                </a:lnTo>
                <a:lnTo>
                  <a:pt x="361" y="372"/>
                </a:lnTo>
                <a:lnTo>
                  <a:pt x="284" y="367"/>
                </a:lnTo>
                <a:lnTo>
                  <a:pt x="236" y="358"/>
                </a:lnTo>
                <a:lnTo>
                  <a:pt x="174" y="356"/>
                </a:lnTo>
                <a:lnTo>
                  <a:pt x="153" y="364"/>
                </a:lnTo>
                <a:lnTo>
                  <a:pt x="113" y="386"/>
                </a:lnTo>
                <a:lnTo>
                  <a:pt x="93" y="390"/>
                </a:lnTo>
                <a:lnTo>
                  <a:pt x="58" y="388"/>
                </a:lnTo>
                <a:lnTo>
                  <a:pt x="47" y="383"/>
                </a:lnTo>
                <a:lnTo>
                  <a:pt x="38" y="371"/>
                </a:lnTo>
                <a:lnTo>
                  <a:pt x="32" y="338"/>
                </a:lnTo>
                <a:lnTo>
                  <a:pt x="27" y="336"/>
                </a:lnTo>
                <a:lnTo>
                  <a:pt x="16" y="339"/>
                </a:lnTo>
                <a:lnTo>
                  <a:pt x="8" y="329"/>
                </a:lnTo>
                <a:lnTo>
                  <a:pt x="5" y="322"/>
                </a:lnTo>
                <a:lnTo>
                  <a:pt x="0" y="332"/>
                </a:lnTo>
                <a:lnTo>
                  <a:pt x="0" y="337"/>
                </a:lnTo>
                <a:lnTo>
                  <a:pt x="3" y="361"/>
                </a:lnTo>
                <a:lnTo>
                  <a:pt x="6" y="370"/>
                </a:lnTo>
                <a:lnTo>
                  <a:pt x="13" y="379"/>
                </a:lnTo>
                <a:lnTo>
                  <a:pt x="22" y="391"/>
                </a:lnTo>
                <a:lnTo>
                  <a:pt x="32" y="403"/>
                </a:lnTo>
                <a:lnTo>
                  <a:pt x="42" y="416"/>
                </a:lnTo>
                <a:lnTo>
                  <a:pt x="51" y="428"/>
                </a:lnTo>
                <a:lnTo>
                  <a:pt x="61" y="440"/>
                </a:lnTo>
                <a:lnTo>
                  <a:pt x="71" y="452"/>
                </a:lnTo>
                <a:lnTo>
                  <a:pt x="80" y="464"/>
                </a:lnTo>
                <a:lnTo>
                  <a:pt x="91" y="476"/>
                </a:lnTo>
                <a:lnTo>
                  <a:pt x="100" y="488"/>
                </a:lnTo>
                <a:lnTo>
                  <a:pt x="110" y="500"/>
                </a:lnTo>
                <a:lnTo>
                  <a:pt x="120" y="514"/>
                </a:lnTo>
                <a:lnTo>
                  <a:pt x="139" y="538"/>
                </a:lnTo>
                <a:lnTo>
                  <a:pt x="148" y="550"/>
                </a:lnTo>
                <a:lnTo>
                  <a:pt x="158" y="562"/>
                </a:lnTo>
                <a:lnTo>
                  <a:pt x="167" y="574"/>
                </a:lnTo>
                <a:lnTo>
                  <a:pt x="175" y="584"/>
                </a:lnTo>
                <a:lnTo>
                  <a:pt x="190" y="586"/>
                </a:lnTo>
                <a:lnTo>
                  <a:pt x="194" y="587"/>
                </a:lnTo>
                <a:lnTo>
                  <a:pt x="206" y="588"/>
                </a:lnTo>
                <a:lnTo>
                  <a:pt x="225" y="591"/>
                </a:lnTo>
                <a:lnTo>
                  <a:pt x="250" y="594"/>
                </a:lnTo>
                <a:lnTo>
                  <a:pt x="279" y="598"/>
                </a:lnTo>
                <a:lnTo>
                  <a:pt x="312" y="603"/>
                </a:lnTo>
                <a:lnTo>
                  <a:pt x="347" y="608"/>
                </a:lnTo>
                <a:lnTo>
                  <a:pt x="383" y="614"/>
                </a:lnTo>
                <a:lnTo>
                  <a:pt x="420" y="619"/>
                </a:lnTo>
                <a:lnTo>
                  <a:pt x="454" y="624"/>
                </a:lnTo>
                <a:lnTo>
                  <a:pt x="487" y="628"/>
                </a:lnTo>
                <a:lnTo>
                  <a:pt x="517" y="632"/>
                </a:lnTo>
                <a:lnTo>
                  <a:pt x="542" y="636"/>
                </a:lnTo>
                <a:lnTo>
                  <a:pt x="561" y="638"/>
                </a:lnTo>
                <a:lnTo>
                  <a:pt x="573" y="640"/>
                </a:lnTo>
                <a:lnTo>
                  <a:pt x="577" y="641"/>
                </a:lnTo>
                <a:lnTo>
                  <a:pt x="590" y="642"/>
                </a:lnTo>
                <a:lnTo>
                  <a:pt x="592" y="642"/>
                </a:lnTo>
                <a:lnTo>
                  <a:pt x="602" y="627"/>
                </a:lnTo>
                <a:lnTo>
                  <a:pt x="601" y="599"/>
                </a:lnTo>
                <a:lnTo>
                  <a:pt x="600" y="586"/>
                </a:lnTo>
                <a:lnTo>
                  <a:pt x="600" y="565"/>
                </a:lnTo>
                <a:lnTo>
                  <a:pt x="610" y="537"/>
                </a:lnTo>
                <a:lnTo>
                  <a:pt x="620" y="499"/>
                </a:lnTo>
                <a:lnTo>
                  <a:pt x="628" y="475"/>
                </a:lnTo>
                <a:lnTo>
                  <a:pt x="635" y="454"/>
                </a:lnTo>
                <a:lnTo>
                  <a:pt x="640" y="437"/>
                </a:lnTo>
                <a:lnTo>
                  <a:pt x="643" y="419"/>
                </a:lnTo>
                <a:lnTo>
                  <a:pt x="640" y="407"/>
                </a:lnTo>
                <a:lnTo>
                  <a:pt x="635" y="402"/>
                </a:lnTo>
                <a:lnTo>
                  <a:pt x="631" y="396"/>
                </a:lnTo>
                <a:lnTo>
                  <a:pt x="643" y="387"/>
                </a:lnTo>
                <a:lnTo>
                  <a:pt x="666" y="381"/>
                </a:lnTo>
                <a:lnTo>
                  <a:pt x="679" y="382"/>
                </a:lnTo>
                <a:lnTo>
                  <a:pt x="697" y="377"/>
                </a:lnTo>
                <a:lnTo>
                  <a:pt x="711" y="373"/>
                </a:lnTo>
                <a:lnTo>
                  <a:pt x="713" y="368"/>
                </a:lnTo>
                <a:lnTo>
                  <a:pt x="707" y="359"/>
                </a:lnTo>
                <a:lnTo>
                  <a:pt x="700" y="345"/>
                </a:lnTo>
                <a:lnTo>
                  <a:pt x="679" y="344"/>
                </a:lnTo>
                <a:lnTo>
                  <a:pt x="673" y="340"/>
                </a:lnTo>
                <a:lnTo>
                  <a:pt x="678" y="320"/>
                </a:lnTo>
                <a:lnTo>
                  <a:pt x="678" y="314"/>
                </a:lnTo>
                <a:lnTo>
                  <a:pt x="674" y="307"/>
                </a:lnTo>
                <a:lnTo>
                  <a:pt x="670" y="293"/>
                </a:lnTo>
                <a:lnTo>
                  <a:pt x="671" y="277"/>
                </a:lnTo>
                <a:lnTo>
                  <a:pt x="674" y="266"/>
                </a:lnTo>
                <a:lnTo>
                  <a:pt x="673" y="258"/>
                </a:lnTo>
                <a:lnTo>
                  <a:pt x="670" y="240"/>
                </a:lnTo>
                <a:lnTo>
                  <a:pt x="669" y="224"/>
                </a:lnTo>
                <a:lnTo>
                  <a:pt x="673" y="216"/>
                </a:lnTo>
                <a:lnTo>
                  <a:pt x="680" y="208"/>
                </a:lnTo>
                <a:lnTo>
                  <a:pt x="686" y="205"/>
                </a:lnTo>
                <a:lnTo>
                  <a:pt x="694" y="205"/>
                </a:lnTo>
                <a:lnTo>
                  <a:pt x="700" y="208"/>
                </a:lnTo>
                <a:lnTo>
                  <a:pt x="703" y="216"/>
                </a:lnTo>
                <a:lnTo>
                  <a:pt x="702" y="222"/>
                </a:lnTo>
                <a:lnTo>
                  <a:pt x="698" y="223"/>
                </a:lnTo>
                <a:lnTo>
                  <a:pt x="697" y="225"/>
                </a:lnTo>
                <a:lnTo>
                  <a:pt x="704" y="237"/>
                </a:lnTo>
                <a:lnTo>
                  <a:pt x="715" y="248"/>
                </a:lnTo>
                <a:lnTo>
                  <a:pt x="721" y="246"/>
                </a:lnTo>
                <a:lnTo>
                  <a:pt x="728" y="237"/>
                </a:lnTo>
                <a:lnTo>
                  <a:pt x="735" y="230"/>
                </a:lnTo>
                <a:lnTo>
                  <a:pt x="745" y="224"/>
                </a:lnTo>
                <a:lnTo>
                  <a:pt x="751" y="212"/>
                </a:lnTo>
                <a:lnTo>
                  <a:pt x="757" y="204"/>
                </a:lnTo>
                <a:lnTo>
                  <a:pt x="762" y="203"/>
                </a:lnTo>
                <a:lnTo>
                  <a:pt x="759" y="195"/>
                </a:lnTo>
                <a:close/>
                <a:moveTo>
                  <a:pt x="456" y="307"/>
                </a:moveTo>
                <a:lnTo>
                  <a:pt x="461" y="307"/>
                </a:lnTo>
                <a:lnTo>
                  <a:pt x="462" y="303"/>
                </a:lnTo>
                <a:lnTo>
                  <a:pt x="455" y="297"/>
                </a:lnTo>
                <a:lnTo>
                  <a:pt x="450" y="290"/>
                </a:lnTo>
                <a:lnTo>
                  <a:pt x="447" y="291"/>
                </a:lnTo>
                <a:lnTo>
                  <a:pt x="441" y="297"/>
                </a:lnTo>
                <a:lnTo>
                  <a:pt x="445" y="303"/>
                </a:lnTo>
                <a:lnTo>
                  <a:pt x="456" y="307"/>
                </a:lnTo>
                <a:close/>
                <a:moveTo>
                  <a:pt x="283" y="337"/>
                </a:moveTo>
                <a:lnTo>
                  <a:pt x="290" y="333"/>
                </a:lnTo>
                <a:lnTo>
                  <a:pt x="295" y="328"/>
                </a:lnTo>
                <a:lnTo>
                  <a:pt x="300" y="316"/>
                </a:lnTo>
                <a:lnTo>
                  <a:pt x="293" y="309"/>
                </a:lnTo>
                <a:lnTo>
                  <a:pt x="287" y="318"/>
                </a:lnTo>
                <a:lnTo>
                  <a:pt x="282" y="322"/>
                </a:lnTo>
                <a:lnTo>
                  <a:pt x="260" y="331"/>
                </a:lnTo>
                <a:lnTo>
                  <a:pt x="271" y="338"/>
                </a:lnTo>
                <a:lnTo>
                  <a:pt x="283" y="337"/>
                </a:lnTo>
                <a:close/>
                <a:moveTo>
                  <a:pt x="165" y="333"/>
                </a:moveTo>
                <a:lnTo>
                  <a:pt x="167" y="332"/>
                </a:lnTo>
                <a:lnTo>
                  <a:pt x="173" y="324"/>
                </a:lnTo>
                <a:lnTo>
                  <a:pt x="168" y="315"/>
                </a:lnTo>
                <a:lnTo>
                  <a:pt x="161" y="320"/>
                </a:lnTo>
                <a:lnTo>
                  <a:pt x="161" y="323"/>
                </a:lnTo>
                <a:lnTo>
                  <a:pt x="165" y="333"/>
                </a:lnTo>
                <a:close/>
                <a:moveTo>
                  <a:pt x="360" y="360"/>
                </a:moveTo>
                <a:lnTo>
                  <a:pt x="364" y="357"/>
                </a:lnTo>
                <a:lnTo>
                  <a:pt x="380" y="359"/>
                </a:lnTo>
                <a:lnTo>
                  <a:pt x="379" y="352"/>
                </a:lnTo>
                <a:lnTo>
                  <a:pt x="374" y="345"/>
                </a:lnTo>
                <a:lnTo>
                  <a:pt x="363" y="337"/>
                </a:lnTo>
                <a:lnTo>
                  <a:pt x="341" y="346"/>
                </a:lnTo>
                <a:lnTo>
                  <a:pt x="333" y="354"/>
                </a:lnTo>
                <a:lnTo>
                  <a:pt x="346" y="358"/>
                </a:lnTo>
                <a:lnTo>
                  <a:pt x="360" y="36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4" name="Freeform 72"/>
          <p:cNvSpPr>
            <a:spLocks/>
          </p:cNvSpPr>
          <p:nvPr/>
        </p:nvSpPr>
        <p:spPr bwMode="auto">
          <a:xfrm>
            <a:off x="7581829" y="2875945"/>
            <a:ext cx="199600" cy="188510"/>
          </a:xfrm>
          <a:custGeom>
            <a:avLst/>
            <a:gdLst>
              <a:gd name="T0" fmla="*/ 972 w 991"/>
              <a:gd name="T1" fmla="*/ 5 h 937"/>
              <a:gd name="T2" fmla="*/ 957 w 991"/>
              <a:gd name="T3" fmla="*/ 1 h 937"/>
              <a:gd name="T4" fmla="*/ 895 w 991"/>
              <a:gd name="T5" fmla="*/ 33 h 937"/>
              <a:gd name="T6" fmla="*/ 823 w 991"/>
              <a:gd name="T7" fmla="*/ 44 h 937"/>
              <a:gd name="T8" fmla="*/ 752 w 991"/>
              <a:gd name="T9" fmla="*/ 36 h 937"/>
              <a:gd name="T10" fmla="*/ 635 w 991"/>
              <a:gd name="T11" fmla="*/ 89 h 937"/>
              <a:gd name="T12" fmla="*/ 536 w 991"/>
              <a:gd name="T13" fmla="*/ 118 h 937"/>
              <a:gd name="T14" fmla="*/ 445 w 991"/>
              <a:gd name="T15" fmla="*/ 116 h 937"/>
              <a:gd name="T16" fmla="*/ 392 w 991"/>
              <a:gd name="T17" fmla="*/ 83 h 937"/>
              <a:gd name="T18" fmla="*/ 352 w 991"/>
              <a:gd name="T19" fmla="*/ 75 h 937"/>
              <a:gd name="T20" fmla="*/ 283 w 991"/>
              <a:gd name="T21" fmla="*/ 105 h 937"/>
              <a:gd name="T22" fmla="*/ 224 w 991"/>
              <a:gd name="T23" fmla="*/ 124 h 937"/>
              <a:gd name="T24" fmla="*/ 171 w 991"/>
              <a:gd name="T25" fmla="*/ 114 h 937"/>
              <a:gd name="T26" fmla="*/ 118 w 991"/>
              <a:gd name="T27" fmla="*/ 94 h 937"/>
              <a:gd name="T28" fmla="*/ 106 w 991"/>
              <a:gd name="T29" fmla="*/ 151 h 937"/>
              <a:gd name="T30" fmla="*/ 124 w 991"/>
              <a:gd name="T31" fmla="*/ 202 h 937"/>
              <a:gd name="T32" fmla="*/ 92 w 991"/>
              <a:gd name="T33" fmla="*/ 208 h 937"/>
              <a:gd name="T34" fmla="*/ 69 w 991"/>
              <a:gd name="T35" fmla="*/ 252 h 937"/>
              <a:gd name="T36" fmla="*/ 53 w 991"/>
              <a:gd name="T37" fmla="*/ 279 h 937"/>
              <a:gd name="T38" fmla="*/ 8 w 991"/>
              <a:gd name="T39" fmla="*/ 275 h 937"/>
              <a:gd name="T40" fmla="*/ 27 w 991"/>
              <a:gd name="T41" fmla="*/ 370 h 937"/>
              <a:gd name="T42" fmla="*/ 28 w 991"/>
              <a:gd name="T43" fmla="*/ 425 h 937"/>
              <a:gd name="T44" fmla="*/ 49 w 991"/>
              <a:gd name="T45" fmla="*/ 505 h 937"/>
              <a:gd name="T46" fmla="*/ 97 w 991"/>
              <a:gd name="T47" fmla="*/ 496 h 937"/>
              <a:gd name="T48" fmla="*/ 113 w 991"/>
              <a:gd name="T49" fmla="*/ 517 h 937"/>
              <a:gd name="T50" fmla="*/ 112 w 991"/>
              <a:gd name="T51" fmla="*/ 531 h 937"/>
              <a:gd name="T52" fmla="*/ 150 w 991"/>
              <a:gd name="T53" fmla="*/ 582 h 937"/>
              <a:gd name="T54" fmla="*/ 126 w 991"/>
              <a:gd name="T55" fmla="*/ 614 h 937"/>
              <a:gd name="T56" fmla="*/ 106 w 991"/>
              <a:gd name="T57" fmla="*/ 638 h 937"/>
              <a:gd name="T58" fmla="*/ 121 w 991"/>
              <a:gd name="T59" fmla="*/ 654 h 937"/>
              <a:gd name="T60" fmla="*/ 95 w 991"/>
              <a:gd name="T61" fmla="*/ 654 h 937"/>
              <a:gd name="T62" fmla="*/ 68 w 991"/>
              <a:gd name="T63" fmla="*/ 665 h 937"/>
              <a:gd name="T64" fmla="*/ 58 w 991"/>
              <a:gd name="T65" fmla="*/ 686 h 937"/>
              <a:gd name="T66" fmla="*/ 74 w 991"/>
              <a:gd name="T67" fmla="*/ 701 h 937"/>
              <a:gd name="T68" fmla="*/ 58 w 991"/>
              <a:gd name="T69" fmla="*/ 717 h 937"/>
              <a:gd name="T70" fmla="*/ 48 w 991"/>
              <a:gd name="T71" fmla="*/ 742 h 937"/>
              <a:gd name="T72" fmla="*/ 51 w 991"/>
              <a:gd name="T73" fmla="*/ 764 h 937"/>
              <a:gd name="T74" fmla="*/ 55 w 991"/>
              <a:gd name="T75" fmla="*/ 794 h 937"/>
              <a:gd name="T76" fmla="*/ 64 w 991"/>
              <a:gd name="T77" fmla="*/ 820 h 937"/>
              <a:gd name="T78" fmla="*/ 48 w 991"/>
              <a:gd name="T79" fmla="*/ 860 h 937"/>
              <a:gd name="T80" fmla="*/ 93 w 991"/>
              <a:gd name="T81" fmla="*/ 897 h 937"/>
              <a:gd name="T82" fmla="*/ 143 w 991"/>
              <a:gd name="T83" fmla="*/ 924 h 937"/>
              <a:gd name="T84" fmla="*/ 255 w 991"/>
              <a:gd name="T85" fmla="*/ 910 h 937"/>
              <a:gd name="T86" fmla="*/ 353 w 991"/>
              <a:gd name="T87" fmla="*/ 843 h 937"/>
              <a:gd name="T88" fmla="*/ 467 w 991"/>
              <a:gd name="T89" fmla="*/ 767 h 937"/>
              <a:gd name="T90" fmla="*/ 578 w 991"/>
              <a:gd name="T91" fmla="*/ 695 h 937"/>
              <a:gd name="T92" fmla="*/ 703 w 991"/>
              <a:gd name="T93" fmla="*/ 615 h 937"/>
              <a:gd name="T94" fmla="*/ 824 w 991"/>
              <a:gd name="T95" fmla="*/ 552 h 937"/>
              <a:gd name="T96" fmla="*/ 857 w 991"/>
              <a:gd name="T97" fmla="*/ 479 h 937"/>
              <a:gd name="T98" fmla="*/ 850 w 991"/>
              <a:gd name="T99" fmla="*/ 381 h 937"/>
              <a:gd name="T100" fmla="*/ 865 w 991"/>
              <a:gd name="T101" fmla="*/ 314 h 937"/>
              <a:gd name="T102" fmla="*/ 851 w 991"/>
              <a:gd name="T103" fmla="*/ 258 h 937"/>
              <a:gd name="T104" fmla="*/ 838 w 991"/>
              <a:gd name="T105" fmla="*/ 195 h 937"/>
              <a:gd name="T106" fmla="*/ 857 w 991"/>
              <a:gd name="T107" fmla="*/ 149 h 937"/>
              <a:gd name="T108" fmla="*/ 938 w 991"/>
              <a:gd name="T109" fmla="*/ 106 h 937"/>
              <a:gd name="T110" fmla="*/ 990 w 991"/>
              <a:gd name="T111" fmla="*/ 45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937">
                <a:moveTo>
                  <a:pt x="991" y="36"/>
                </a:moveTo>
                <a:lnTo>
                  <a:pt x="980" y="14"/>
                </a:lnTo>
                <a:lnTo>
                  <a:pt x="972" y="5"/>
                </a:lnTo>
                <a:lnTo>
                  <a:pt x="969" y="3"/>
                </a:lnTo>
                <a:lnTo>
                  <a:pt x="962" y="0"/>
                </a:lnTo>
                <a:lnTo>
                  <a:pt x="957" y="1"/>
                </a:lnTo>
                <a:lnTo>
                  <a:pt x="942" y="18"/>
                </a:lnTo>
                <a:lnTo>
                  <a:pt x="917" y="27"/>
                </a:lnTo>
                <a:lnTo>
                  <a:pt x="895" y="33"/>
                </a:lnTo>
                <a:lnTo>
                  <a:pt x="860" y="40"/>
                </a:lnTo>
                <a:lnTo>
                  <a:pt x="834" y="43"/>
                </a:lnTo>
                <a:lnTo>
                  <a:pt x="823" y="44"/>
                </a:lnTo>
                <a:lnTo>
                  <a:pt x="797" y="41"/>
                </a:lnTo>
                <a:lnTo>
                  <a:pt x="775" y="36"/>
                </a:lnTo>
                <a:lnTo>
                  <a:pt x="752" y="36"/>
                </a:lnTo>
                <a:lnTo>
                  <a:pt x="736" y="38"/>
                </a:lnTo>
                <a:lnTo>
                  <a:pt x="699" y="55"/>
                </a:lnTo>
                <a:lnTo>
                  <a:pt x="635" y="89"/>
                </a:lnTo>
                <a:lnTo>
                  <a:pt x="586" y="106"/>
                </a:lnTo>
                <a:lnTo>
                  <a:pt x="558" y="114"/>
                </a:lnTo>
                <a:lnTo>
                  <a:pt x="536" y="118"/>
                </a:lnTo>
                <a:lnTo>
                  <a:pt x="498" y="118"/>
                </a:lnTo>
                <a:lnTo>
                  <a:pt x="467" y="115"/>
                </a:lnTo>
                <a:lnTo>
                  <a:pt x="445" y="116"/>
                </a:lnTo>
                <a:lnTo>
                  <a:pt x="432" y="111"/>
                </a:lnTo>
                <a:lnTo>
                  <a:pt x="414" y="96"/>
                </a:lnTo>
                <a:lnTo>
                  <a:pt x="392" y="83"/>
                </a:lnTo>
                <a:lnTo>
                  <a:pt x="383" y="79"/>
                </a:lnTo>
                <a:lnTo>
                  <a:pt x="371" y="77"/>
                </a:lnTo>
                <a:lnTo>
                  <a:pt x="352" y="75"/>
                </a:lnTo>
                <a:lnTo>
                  <a:pt x="311" y="95"/>
                </a:lnTo>
                <a:lnTo>
                  <a:pt x="298" y="101"/>
                </a:lnTo>
                <a:lnTo>
                  <a:pt x="283" y="105"/>
                </a:lnTo>
                <a:lnTo>
                  <a:pt x="254" y="118"/>
                </a:lnTo>
                <a:lnTo>
                  <a:pt x="241" y="125"/>
                </a:lnTo>
                <a:lnTo>
                  <a:pt x="224" y="124"/>
                </a:lnTo>
                <a:lnTo>
                  <a:pt x="202" y="123"/>
                </a:lnTo>
                <a:lnTo>
                  <a:pt x="184" y="123"/>
                </a:lnTo>
                <a:lnTo>
                  <a:pt x="171" y="114"/>
                </a:lnTo>
                <a:lnTo>
                  <a:pt x="163" y="102"/>
                </a:lnTo>
                <a:lnTo>
                  <a:pt x="136" y="96"/>
                </a:lnTo>
                <a:lnTo>
                  <a:pt x="118" y="94"/>
                </a:lnTo>
                <a:lnTo>
                  <a:pt x="114" y="99"/>
                </a:lnTo>
                <a:lnTo>
                  <a:pt x="110" y="114"/>
                </a:lnTo>
                <a:lnTo>
                  <a:pt x="106" y="151"/>
                </a:lnTo>
                <a:lnTo>
                  <a:pt x="105" y="160"/>
                </a:lnTo>
                <a:lnTo>
                  <a:pt x="125" y="196"/>
                </a:lnTo>
                <a:lnTo>
                  <a:pt x="124" y="202"/>
                </a:lnTo>
                <a:lnTo>
                  <a:pt x="113" y="204"/>
                </a:lnTo>
                <a:lnTo>
                  <a:pt x="100" y="204"/>
                </a:lnTo>
                <a:lnTo>
                  <a:pt x="92" y="208"/>
                </a:lnTo>
                <a:lnTo>
                  <a:pt x="85" y="215"/>
                </a:lnTo>
                <a:lnTo>
                  <a:pt x="84" y="246"/>
                </a:lnTo>
                <a:lnTo>
                  <a:pt x="69" y="252"/>
                </a:lnTo>
                <a:lnTo>
                  <a:pt x="63" y="259"/>
                </a:lnTo>
                <a:lnTo>
                  <a:pt x="57" y="278"/>
                </a:lnTo>
                <a:lnTo>
                  <a:pt x="53" y="279"/>
                </a:lnTo>
                <a:lnTo>
                  <a:pt x="26" y="264"/>
                </a:lnTo>
                <a:lnTo>
                  <a:pt x="15" y="263"/>
                </a:lnTo>
                <a:lnTo>
                  <a:pt x="8" y="275"/>
                </a:lnTo>
                <a:lnTo>
                  <a:pt x="0" y="328"/>
                </a:lnTo>
                <a:lnTo>
                  <a:pt x="24" y="357"/>
                </a:lnTo>
                <a:lnTo>
                  <a:pt x="27" y="370"/>
                </a:lnTo>
                <a:lnTo>
                  <a:pt x="28" y="379"/>
                </a:lnTo>
                <a:lnTo>
                  <a:pt x="33" y="393"/>
                </a:lnTo>
                <a:lnTo>
                  <a:pt x="28" y="425"/>
                </a:lnTo>
                <a:lnTo>
                  <a:pt x="29" y="446"/>
                </a:lnTo>
                <a:lnTo>
                  <a:pt x="32" y="464"/>
                </a:lnTo>
                <a:lnTo>
                  <a:pt x="49" y="505"/>
                </a:lnTo>
                <a:lnTo>
                  <a:pt x="76" y="506"/>
                </a:lnTo>
                <a:lnTo>
                  <a:pt x="93" y="505"/>
                </a:lnTo>
                <a:lnTo>
                  <a:pt x="97" y="496"/>
                </a:lnTo>
                <a:lnTo>
                  <a:pt x="111" y="500"/>
                </a:lnTo>
                <a:lnTo>
                  <a:pt x="119" y="508"/>
                </a:lnTo>
                <a:lnTo>
                  <a:pt x="113" y="517"/>
                </a:lnTo>
                <a:lnTo>
                  <a:pt x="104" y="528"/>
                </a:lnTo>
                <a:lnTo>
                  <a:pt x="105" y="531"/>
                </a:lnTo>
                <a:lnTo>
                  <a:pt x="112" y="531"/>
                </a:lnTo>
                <a:lnTo>
                  <a:pt x="125" y="537"/>
                </a:lnTo>
                <a:lnTo>
                  <a:pt x="133" y="543"/>
                </a:lnTo>
                <a:lnTo>
                  <a:pt x="150" y="582"/>
                </a:lnTo>
                <a:lnTo>
                  <a:pt x="142" y="599"/>
                </a:lnTo>
                <a:lnTo>
                  <a:pt x="132" y="613"/>
                </a:lnTo>
                <a:lnTo>
                  <a:pt x="126" y="614"/>
                </a:lnTo>
                <a:lnTo>
                  <a:pt x="117" y="621"/>
                </a:lnTo>
                <a:lnTo>
                  <a:pt x="109" y="632"/>
                </a:lnTo>
                <a:lnTo>
                  <a:pt x="106" y="638"/>
                </a:lnTo>
                <a:lnTo>
                  <a:pt x="107" y="644"/>
                </a:lnTo>
                <a:lnTo>
                  <a:pt x="120" y="651"/>
                </a:lnTo>
                <a:lnTo>
                  <a:pt x="121" y="654"/>
                </a:lnTo>
                <a:lnTo>
                  <a:pt x="118" y="657"/>
                </a:lnTo>
                <a:lnTo>
                  <a:pt x="108" y="655"/>
                </a:lnTo>
                <a:lnTo>
                  <a:pt x="95" y="654"/>
                </a:lnTo>
                <a:lnTo>
                  <a:pt x="88" y="654"/>
                </a:lnTo>
                <a:lnTo>
                  <a:pt x="79" y="656"/>
                </a:lnTo>
                <a:lnTo>
                  <a:pt x="68" y="665"/>
                </a:lnTo>
                <a:lnTo>
                  <a:pt x="64" y="670"/>
                </a:lnTo>
                <a:lnTo>
                  <a:pt x="61" y="674"/>
                </a:lnTo>
                <a:lnTo>
                  <a:pt x="58" y="686"/>
                </a:lnTo>
                <a:lnTo>
                  <a:pt x="63" y="694"/>
                </a:lnTo>
                <a:lnTo>
                  <a:pt x="72" y="699"/>
                </a:lnTo>
                <a:lnTo>
                  <a:pt x="74" y="701"/>
                </a:lnTo>
                <a:lnTo>
                  <a:pt x="72" y="706"/>
                </a:lnTo>
                <a:lnTo>
                  <a:pt x="64" y="711"/>
                </a:lnTo>
                <a:lnTo>
                  <a:pt x="58" y="717"/>
                </a:lnTo>
                <a:lnTo>
                  <a:pt x="57" y="724"/>
                </a:lnTo>
                <a:lnTo>
                  <a:pt x="50" y="730"/>
                </a:lnTo>
                <a:lnTo>
                  <a:pt x="48" y="742"/>
                </a:lnTo>
                <a:lnTo>
                  <a:pt x="47" y="749"/>
                </a:lnTo>
                <a:lnTo>
                  <a:pt x="47" y="759"/>
                </a:lnTo>
                <a:lnTo>
                  <a:pt x="51" y="764"/>
                </a:lnTo>
                <a:lnTo>
                  <a:pt x="57" y="775"/>
                </a:lnTo>
                <a:lnTo>
                  <a:pt x="60" y="785"/>
                </a:lnTo>
                <a:lnTo>
                  <a:pt x="55" y="794"/>
                </a:lnTo>
                <a:lnTo>
                  <a:pt x="56" y="803"/>
                </a:lnTo>
                <a:lnTo>
                  <a:pt x="58" y="811"/>
                </a:lnTo>
                <a:lnTo>
                  <a:pt x="64" y="820"/>
                </a:lnTo>
                <a:lnTo>
                  <a:pt x="56" y="836"/>
                </a:lnTo>
                <a:lnTo>
                  <a:pt x="49" y="852"/>
                </a:lnTo>
                <a:lnTo>
                  <a:pt x="48" y="860"/>
                </a:lnTo>
                <a:lnTo>
                  <a:pt x="64" y="864"/>
                </a:lnTo>
                <a:lnTo>
                  <a:pt x="75" y="873"/>
                </a:lnTo>
                <a:lnTo>
                  <a:pt x="93" y="897"/>
                </a:lnTo>
                <a:lnTo>
                  <a:pt x="118" y="904"/>
                </a:lnTo>
                <a:lnTo>
                  <a:pt x="129" y="911"/>
                </a:lnTo>
                <a:lnTo>
                  <a:pt x="143" y="924"/>
                </a:lnTo>
                <a:lnTo>
                  <a:pt x="161" y="929"/>
                </a:lnTo>
                <a:lnTo>
                  <a:pt x="215" y="937"/>
                </a:lnTo>
                <a:lnTo>
                  <a:pt x="255" y="910"/>
                </a:lnTo>
                <a:lnTo>
                  <a:pt x="289" y="887"/>
                </a:lnTo>
                <a:lnTo>
                  <a:pt x="327" y="861"/>
                </a:lnTo>
                <a:lnTo>
                  <a:pt x="353" y="843"/>
                </a:lnTo>
                <a:lnTo>
                  <a:pt x="398" y="811"/>
                </a:lnTo>
                <a:lnTo>
                  <a:pt x="428" y="792"/>
                </a:lnTo>
                <a:lnTo>
                  <a:pt x="467" y="767"/>
                </a:lnTo>
                <a:lnTo>
                  <a:pt x="505" y="742"/>
                </a:lnTo>
                <a:lnTo>
                  <a:pt x="546" y="714"/>
                </a:lnTo>
                <a:lnTo>
                  <a:pt x="578" y="695"/>
                </a:lnTo>
                <a:lnTo>
                  <a:pt x="621" y="667"/>
                </a:lnTo>
                <a:lnTo>
                  <a:pt x="663" y="641"/>
                </a:lnTo>
                <a:lnTo>
                  <a:pt x="703" y="615"/>
                </a:lnTo>
                <a:lnTo>
                  <a:pt x="747" y="587"/>
                </a:lnTo>
                <a:lnTo>
                  <a:pt x="787" y="562"/>
                </a:lnTo>
                <a:lnTo>
                  <a:pt x="824" y="552"/>
                </a:lnTo>
                <a:lnTo>
                  <a:pt x="831" y="544"/>
                </a:lnTo>
                <a:lnTo>
                  <a:pt x="845" y="509"/>
                </a:lnTo>
                <a:lnTo>
                  <a:pt x="857" y="479"/>
                </a:lnTo>
                <a:lnTo>
                  <a:pt x="857" y="473"/>
                </a:lnTo>
                <a:lnTo>
                  <a:pt x="853" y="431"/>
                </a:lnTo>
                <a:lnTo>
                  <a:pt x="850" y="381"/>
                </a:lnTo>
                <a:lnTo>
                  <a:pt x="852" y="355"/>
                </a:lnTo>
                <a:lnTo>
                  <a:pt x="859" y="332"/>
                </a:lnTo>
                <a:lnTo>
                  <a:pt x="865" y="314"/>
                </a:lnTo>
                <a:lnTo>
                  <a:pt x="864" y="299"/>
                </a:lnTo>
                <a:lnTo>
                  <a:pt x="861" y="283"/>
                </a:lnTo>
                <a:lnTo>
                  <a:pt x="851" y="258"/>
                </a:lnTo>
                <a:lnTo>
                  <a:pt x="840" y="233"/>
                </a:lnTo>
                <a:lnTo>
                  <a:pt x="838" y="208"/>
                </a:lnTo>
                <a:lnTo>
                  <a:pt x="838" y="195"/>
                </a:lnTo>
                <a:lnTo>
                  <a:pt x="841" y="174"/>
                </a:lnTo>
                <a:lnTo>
                  <a:pt x="848" y="159"/>
                </a:lnTo>
                <a:lnTo>
                  <a:pt x="857" y="149"/>
                </a:lnTo>
                <a:lnTo>
                  <a:pt x="893" y="139"/>
                </a:lnTo>
                <a:lnTo>
                  <a:pt x="913" y="134"/>
                </a:lnTo>
                <a:lnTo>
                  <a:pt x="938" y="106"/>
                </a:lnTo>
                <a:lnTo>
                  <a:pt x="954" y="89"/>
                </a:lnTo>
                <a:lnTo>
                  <a:pt x="974" y="64"/>
                </a:lnTo>
                <a:lnTo>
                  <a:pt x="990" y="45"/>
                </a:lnTo>
                <a:lnTo>
                  <a:pt x="991" y="39"/>
                </a:lnTo>
                <a:lnTo>
                  <a:pt x="991" y="3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5" name="Freeform 75"/>
          <p:cNvSpPr>
            <a:spLocks noEditPoints="1"/>
          </p:cNvSpPr>
          <p:nvPr/>
        </p:nvSpPr>
        <p:spPr bwMode="auto">
          <a:xfrm>
            <a:off x="7565699" y="3072522"/>
            <a:ext cx="693562" cy="591745"/>
          </a:xfrm>
          <a:custGeom>
            <a:avLst/>
            <a:gdLst>
              <a:gd name="T0" fmla="*/ 3349 w 3441"/>
              <a:gd name="T1" fmla="*/ 1769 h 2934"/>
              <a:gd name="T2" fmla="*/ 3244 w 3441"/>
              <a:gd name="T3" fmla="*/ 1755 h 2934"/>
              <a:gd name="T4" fmla="*/ 3007 w 3441"/>
              <a:gd name="T5" fmla="*/ 1721 h 2934"/>
              <a:gd name="T6" fmla="*/ 2915 w 3441"/>
              <a:gd name="T7" fmla="*/ 1689 h 2934"/>
              <a:gd name="T8" fmla="*/ 2837 w 3441"/>
              <a:gd name="T9" fmla="*/ 1591 h 2934"/>
              <a:gd name="T10" fmla="*/ 2770 w 3441"/>
              <a:gd name="T11" fmla="*/ 1506 h 2934"/>
              <a:gd name="T12" fmla="*/ 2728 w 3441"/>
              <a:gd name="T13" fmla="*/ 1453 h 2934"/>
              <a:gd name="T14" fmla="*/ 2690 w 3441"/>
              <a:gd name="T15" fmla="*/ 1403 h 2934"/>
              <a:gd name="T16" fmla="*/ 2613 w 3441"/>
              <a:gd name="T17" fmla="*/ 1350 h 2934"/>
              <a:gd name="T18" fmla="*/ 2514 w 3441"/>
              <a:gd name="T19" fmla="*/ 1185 h 2934"/>
              <a:gd name="T20" fmla="*/ 2504 w 3441"/>
              <a:gd name="T21" fmla="*/ 1121 h 2934"/>
              <a:gd name="T22" fmla="*/ 2474 w 3441"/>
              <a:gd name="T23" fmla="*/ 1008 h 2934"/>
              <a:gd name="T24" fmla="*/ 2368 w 3441"/>
              <a:gd name="T25" fmla="*/ 919 h 2934"/>
              <a:gd name="T26" fmla="*/ 2262 w 3441"/>
              <a:gd name="T27" fmla="*/ 818 h 2934"/>
              <a:gd name="T28" fmla="*/ 2202 w 3441"/>
              <a:gd name="T29" fmla="*/ 682 h 2934"/>
              <a:gd name="T30" fmla="*/ 2047 w 3441"/>
              <a:gd name="T31" fmla="*/ 630 h 2934"/>
              <a:gd name="T32" fmla="*/ 1852 w 3441"/>
              <a:gd name="T33" fmla="*/ 568 h 2934"/>
              <a:gd name="T34" fmla="*/ 1486 w 3441"/>
              <a:gd name="T35" fmla="*/ 464 h 2934"/>
              <a:gd name="T36" fmla="*/ 1141 w 3441"/>
              <a:gd name="T37" fmla="*/ 194 h 2934"/>
              <a:gd name="T38" fmla="*/ 859 w 3441"/>
              <a:gd name="T39" fmla="*/ 34 h 2934"/>
              <a:gd name="T40" fmla="*/ 607 w 3441"/>
              <a:gd name="T41" fmla="*/ 32 h 2934"/>
              <a:gd name="T42" fmla="*/ 355 w 3441"/>
              <a:gd name="T43" fmla="*/ 142 h 2934"/>
              <a:gd name="T44" fmla="*/ 458 w 3441"/>
              <a:gd name="T45" fmla="*/ 329 h 2934"/>
              <a:gd name="T46" fmla="*/ 347 w 3441"/>
              <a:gd name="T47" fmla="*/ 413 h 2934"/>
              <a:gd name="T48" fmla="*/ 210 w 3441"/>
              <a:gd name="T49" fmla="*/ 544 h 2934"/>
              <a:gd name="T50" fmla="*/ 23 w 3441"/>
              <a:gd name="T51" fmla="*/ 671 h 2934"/>
              <a:gd name="T52" fmla="*/ 91 w 3441"/>
              <a:gd name="T53" fmla="*/ 760 h 2934"/>
              <a:gd name="T54" fmla="*/ 277 w 3441"/>
              <a:gd name="T55" fmla="*/ 1029 h 2934"/>
              <a:gd name="T56" fmla="*/ 433 w 3441"/>
              <a:gd name="T57" fmla="*/ 1271 h 2934"/>
              <a:gd name="T58" fmla="*/ 486 w 3441"/>
              <a:gd name="T59" fmla="*/ 1426 h 2934"/>
              <a:gd name="T60" fmla="*/ 597 w 3441"/>
              <a:gd name="T61" fmla="*/ 1501 h 2934"/>
              <a:gd name="T62" fmla="*/ 724 w 3441"/>
              <a:gd name="T63" fmla="*/ 1701 h 2934"/>
              <a:gd name="T64" fmla="*/ 772 w 3441"/>
              <a:gd name="T65" fmla="*/ 1812 h 2934"/>
              <a:gd name="T66" fmla="*/ 787 w 3441"/>
              <a:gd name="T67" fmla="*/ 1975 h 2934"/>
              <a:gd name="T68" fmla="*/ 916 w 3441"/>
              <a:gd name="T69" fmla="*/ 2203 h 2934"/>
              <a:gd name="T70" fmla="*/ 1078 w 3441"/>
              <a:gd name="T71" fmla="*/ 2340 h 2934"/>
              <a:gd name="T72" fmla="*/ 1182 w 3441"/>
              <a:gd name="T73" fmla="*/ 2546 h 2934"/>
              <a:gd name="T74" fmla="*/ 1346 w 3441"/>
              <a:gd name="T75" fmla="*/ 2794 h 2934"/>
              <a:gd name="T76" fmla="*/ 1408 w 3441"/>
              <a:gd name="T77" fmla="*/ 2897 h 2934"/>
              <a:gd name="T78" fmla="*/ 1477 w 3441"/>
              <a:gd name="T79" fmla="*/ 2874 h 2934"/>
              <a:gd name="T80" fmla="*/ 1471 w 3441"/>
              <a:gd name="T81" fmla="*/ 2778 h 2934"/>
              <a:gd name="T82" fmla="*/ 1512 w 3441"/>
              <a:gd name="T83" fmla="*/ 2721 h 2934"/>
              <a:gd name="T84" fmla="*/ 1585 w 3441"/>
              <a:gd name="T85" fmla="*/ 2752 h 2934"/>
              <a:gd name="T86" fmla="*/ 1696 w 3441"/>
              <a:gd name="T87" fmla="*/ 2741 h 2934"/>
              <a:gd name="T88" fmla="*/ 1857 w 3441"/>
              <a:gd name="T89" fmla="*/ 2760 h 2934"/>
              <a:gd name="T90" fmla="*/ 2060 w 3441"/>
              <a:gd name="T91" fmla="*/ 2777 h 2934"/>
              <a:gd name="T92" fmla="*/ 2180 w 3441"/>
              <a:gd name="T93" fmla="*/ 2758 h 2934"/>
              <a:gd name="T94" fmla="*/ 2300 w 3441"/>
              <a:gd name="T95" fmla="*/ 2589 h 2934"/>
              <a:gd name="T96" fmla="*/ 2574 w 3441"/>
              <a:gd name="T97" fmla="*/ 2494 h 2934"/>
              <a:gd name="T98" fmla="*/ 2886 w 3441"/>
              <a:gd name="T99" fmla="*/ 2445 h 2934"/>
              <a:gd name="T100" fmla="*/ 3071 w 3441"/>
              <a:gd name="T101" fmla="*/ 2372 h 2934"/>
              <a:gd name="T102" fmla="*/ 3262 w 3441"/>
              <a:gd name="T103" fmla="*/ 2297 h 2934"/>
              <a:gd name="T104" fmla="*/ 3375 w 3441"/>
              <a:gd name="T105" fmla="*/ 2193 h 2934"/>
              <a:gd name="T106" fmla="*/ 3406 w 3441"/>
              <a:gd name="T107" fmla="*/ 2048 h 2934"/>
              <a:gd name="T108" fmla="*/ 3441 w 3441"/>
              <a:gd name="T109" fmla="*/ 1885 h 2934"/>
              <a:gd name="T110" fmla="*/ 333 w 3441"/>
              <a:gd name="T111" fmla="*/ 1189 h 2934"/>
              <a:gd name="T112" fmla="*/ 326 w 3441"/>
              <a:gd name="T113" fmla="*/ 1205 h 2934"/>
              <a:gd name="T114" fmla="*/ 401 w 3441"/>
              <a:gd name="T115" fmla="*/ 1249 h 2934"/>
              <a:gd name="T116" fmla="*/ 1286 w 3441"/>
              <a:gd name="T117" fmla="*/ 2870 h 2934"/>
              <a:gd name="T118" fmla="*/ 1267 w 3441"/>
              <a:gd name="T119" fmla="*/ 2827 h 2934"/>
              <a:gd name="T120" fmla="*/ 1300 w 3441"/>
              <a:gd name="T121" fmla="*/ 2878 h 2934"/>
              <a:gd name="T122" fmla="*/ 1297 w 3441"/>
              <a:gd name="T123" fmla="*/ 2853 h 2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1" h="2934">
                <a:moveTo>
                  <a:pt x="3430" y="1867"/>
                </a:moveTo>
                <a:lnTo>
                  <a:pt x="3415" y="1842"/>
                </a:lnTo>
                <a:lnTo>
                  <a:pt x="3399" y="1816"/>
                </a:lnTo>
                <a:lnTo>
                  <a:pt x="3384" y="1792"/>
                </a:lnTo>
                <a:lnTo>
                  <a:pt x="3373" y="1775"/>
                </a:lnTo>
                <a:lnTo>
                  <a:pt x="3359" y="1754"/>
                </a:lnTo>
                <a:lnTo>
                  <a:pt x="3349" y="1769"/>
                </a:lnTo>
                <a:lnTo>
                  <a:pt x="3347" y="1769"/>
                </a:lnTo>
                <a:lnTo>
                  <a:pt x="3334" y="1768"/>
                </a:lnTo>
                <a:lnTo>
                  <a:pt x="3330" y="1767"/>
                </a:lnTo>
                <a:lnTo>
                  <a:pt x="3318" y="1765"/>
                </a:lnTo>
                <a:lnTo>
                  <a:pt x="3299" y="1763"/>
                </a:lnTo>
                <a:lnTo>
                  <a:pt x="3274" y="1759"/>
                </a:lnTo>
                <a:lnTo>
                  <a:pt x="3244" y="1755"/>
                </a:lnTo>
                <a:lnTo>
                  <a:pt x="3211" y="1751"/>
                </a:lnTo>
                <a:lnTo>
                  <a:pt x="3177" y="1746"/>
                </a:lnTo>
                <a:lnTo>
                  <a:pt x="3140" y="1741"/>
                </a:lnTo>
                <a:lnTo>
                  <a:pt x="3104" y="1735"/>
                </a:lnTo>
                <a:lnTo>
                  <a:pt x="3069" y="1730"/>
                </a:lnTo>
                <a:lnTo>
                  <a:pt x="3036" y="1725"/>
                </a:lnTo>
                <a:lnTo>
                  <a:pt x="3007" y="1721"/>
                </a:lnTo>
                <a:lnTo>
                  <a:pt x="2982" y="1718"/>
                </a:lnTo>
                <a:lnTo>
                  <a:pt x="2963" y="1715"/>
                </a:lnTo>
                <a:lnTo>
                  <a:pt x="2951" y="1714"/>
                </a:lnTo>
                <a:lnTo>
                  <a:pt x="2947" y="1713"/>
                </a:lnTo>
                <a:lnTo>
                  <a:pt x="2932" y="1711"/>
                </a:lnTo>
                <a:lnTo>
                  <a:pt x="2924" y="1701"/>
                </a:lnTo>
                <a:lnTo>
                  <a:pt x="2915" y="1689"/>
                </a:lnTo>
                <a:lnTo>
                  <a:pt x="2905" y="1677"/>
                </a:lnTo>
                <a:lnTo>
                  <a:pt x="2896" y="1665"/>
                </a:lnTo>
                <a:lnTo>
                  <a:pt x="2877" y="1641"/>
                </a:lnTo>
                <a:lnTo>
                  <a:pt x="2867" y="1627"/>
                </a:lnTo>
                <a:lnTo>
                  <a:pt x="2857" y="1615"/>
                </a:lnTo>
                <a:lnTo>
                  <a:pt x="2848" y="1603"/>
                </a:lnTo>
                <a:lnTo>
                  <a:pt x="2837" y="1591"/>
                </a:lnTo>
                <a:lnTo>
                  <a:pt x="2828" y="1579"/>
                </a:lnTo>
                <a:lnTo>
                  <a:pt x="2818" y="1567"/>
                </a:lnTo>
                <a:lnTo>
                  <a:pt x="2808" y="1555"/>
                </a:lnTo>
                <a:lnTo>
                  <a:pt x="2799" y="1543"/>
                </a:lnTo>
                <a:lnTo>
                  <a:pt x="2789" y="1530"/>
                </a:lnTo>
                <a:lnTo>
                  <a:pt x="2779" y="1518"/>
                </a:lnTo>
                <a:lnTo>
                  <a:pt x="2770" y="1506"/>
                </a:lnTo>
                <a:lnTo>
                  <a:pt x="2763" y="1497"/>
                </a:lnTo>
                <a:lnTo>
                  <a:pt x="2760" y="1488"/>
                </a:lnTo>
                <a:lnTo>
                  <a:pt x="2757" y="1464"/>
                </a:lnTo>
                <a:lnTo>
                  <a:pt x="2757" y="1459"/>
                </a:lnTo>
                <a:lnTo>
                  <a:pt x="2752" y="1459"/>
                </a:lnTo>
                <a:lnTo>
                  <a:pt x="2742" y="1455"/>
                </a:lnTo>
                <a:lnTo>
                  <a:pt x="2728" y="1453"/>
                </a:lnTo>
                <a:lnTo>
                  <a:pt x="2714" y="1449"/>
                </a:lnTo>
                <a:lnTo>
                  <a:pt x="2722" y="1423"/>
                </a:lnTo>
                <a:lnTo>
                  <a:pt x="2729" y="1413"/>
                </a:lnTo>
                <a:lnTo>
                  <a:pt x="2727" y="1406"/>
                </a:lnTo>
                <a:lnTo>
                  <a:pt x="2716" y="1407"/>
                </a:lnTo>
                <a:lnTo>
                  <a:pt x="2704" y="1399"/>
                </a:lnTo>
                <a:lnTo>
                  <a:pt x="2690" y="1403"/>
                </a:lnTo>
                <a:lnTo>
                  <a:pt x="2677" y="1407"/>
                </a:lnTo>
                <a:lnTo>
                  <a:pt x="2665" y="1407"/>
                </a:lnTo>
                <a:lnTo>
                  <a:pt x="2656" y="1405"/>
                </a:lnTo>
                <a:lnTo>
                  <a:pt x="2650" y="1401"/>
                </a:lnTo>
                <a:lnTo>
                  <a:pt x="2637" y="1385"/>
                </a:lnTo>
                <a:lnTo>
                  <a:pt x="2627" y="1365"/>
                </a:lnTo>
                <a:lnTo>
                  <a:pt x="2613" y="1350"/>
                </a:lnTo>
                <a:lnTo>
                  <a:pt x="2602" y="1333"/>
                </a:lnTo>
                <a:lnTo>
                  <a:pt x="2583" y="1309"/>
                </a:lnTo>
                <a:lnTo>
                  <a:pt x="2572" y="1269"/>
                </a:lnTo>
                <a:lnTo>
                  <a:pt x="2562" y="1247"/>
                </a:lnTo>
                <a:lnTo>
                  <a:pt x="2533" y="1221"/>
                </a:lnTo>
                <a:lnTo>
                  <a:pt x="2524" y="1209"/>
                </a:lnTo>
                <a:lnTo>
                  <a:pt x="2514" y="1185"/>
                </a:lnTo>
                <a:lnTo>
                  <a:pt x="2504" y="1168"/>
                </a:lnTo>
                <a:lnTo>
                  <a:pt x="2494" y="1147"/>
                </a:lnTo>
                <a:lnTo>
                  <a:pt x="2484" y="1119"/>
                </a:lnTo>
                <a:lnTo>
                  <a:pt x="2488" y="1117"/>
                </a:lnTo>
                <a:lnTo>
                  <a:pt x="2494" y="1118"/>
                </a:lnTo>
                <a:lnTo>
                  <a:pt x="2501" y="1121"/>
                </a:lnTo>
                <a:lnTo>
                  <a:pt x="2504" y="1121"/>
                </a:lnTo>
                <a:lnTo>
                  <a:pt x="2510" y="1082"/>
                </a:lnTo>
                <a:lnTo>
                  <a:pt x="2504" y="1064"/>
                </a:lnTo>
                <a:lnTo>
                  <a:pt x="2491" y="1054"/>
                </a:lnTo>
                <a:lnTo>
                  <a:pt x="2477" y="1041"/>
                </a:lnTo>
                <a:lnTo>
                  <a:pt x="2473" y="1026"/>
                </a:lnTo>
                <a:lnTo>
                  <a:pt x="2472" y="1013"/>
                </a:lnTo>
                <a:lnTo>
                  <a:pt x="2474" y="1008"/>
                </a:lnTo>
                <a:lnTo>
                  <a:pt x="2484" y="1014"/>
                </a:lnTo>
                <a:lnTo>
                  <a:pt x="2492" y="1017"/>
                </a:lnTo>
                <a:lnTo>
                  <a:pt x="2494" y="1016"/>
                </a:lnTo>
                <a:lnTo>
                  <a:pt x="2466" y="984"/>
                </a:lnTo>
                <a:lnTo>
                  <a:pt x="2420" y="961"/>
                </a:lnTo>
                <a:lnTo>
                  <a:pt x="2389" y="925"/>
                </a:lnTo>
                <a:lnTo>
                  <a:pt x="2368" y="919"/>
                </a:lnTo>
                <a:lnTo>
                  <a:pt x="2346" y="894"/>
                </a:lnTo>
                <a:lnTo>
                  <a:pt x="2327" y="871"/>
                </a:lnTo>
                <a:lnTo>
                  <a:pt x="2336" y="861"/>
                </a:lnTo>
                <a:lnTo>
                  <a:pt x="2323" y="854"/>
                </a:lnTo>
                <a:lnTo>
                  <a:pt x="2311" y="850"/>
                </a:lnTo>
                <a:lnTo>
                  <a:pt x="2281" y="835"/>
                </a:lnTo>
                <a:lnTo>
                  <a:pt x="2262" y="818"/>
                </a:lnTo>
                <a:lnTo>
                  <a:pt x="2263" y="810"/>
                </a:lnTo>
                <a:lnTo>
                  <a:pt x="2266" y="804"/>
                </a:lnTo>
                <a:lnTo>
                  <a:pt x="2261" y="785"/>
                </a:lnTo>
                <a:lnTo>
                  <a:pt x="2254" y="774"/>
                </a:lnTo>
                <a:lnTo>
                  <a:pt x="2228" y="742"/>
                </a:lnTo>
                <a:lnTo>
                  <a:pt x="2207" y="701"/>
                </a:lnTo>
                <a:lnTo>
                  <a:pt x="2202" y="682"/>
                </a:lnTo>
                <a:lnTo>
                  <a:pt x="2191" y="665"/>
                </a:lnTo>
                <a:lnTo>
                  <a:pt x="2164" y="665"/>
                </a:lnTo>
                <a:lnTo>
                  <a:pt x="2130" y="666"/>
                </a:lnTo>
                <a:lnTo>
                  <a:pt x="2101" y="666"/>
                </a:lnTo>
                <a:lnTo>
                  <a:pt x="2069" y="667"/>
                </a:lnTo>
                <a:lnTo>
                  <a:pt x="2054" y="649"/>
                </a:lnTo>
                <a:lnTo>
                  <a:pt x="2047" y="630"/>
                </a:lnTo>
                <a:lnTo>
                  <a:pt x="2041" y="610"/>
                </a:lnTo>
                <a:lnTo>
                  <a:pt x="2024" y="581"/>
                </a:lnTo>
                <a:lnTo>
                  <a:pt x="1976" y="575"/>
                </a:lnTo>
                <a:lnTo>
                  <a:pt x="1951" y="571"/>
                </a:lnTo>
                <a:lnTo>
                  <a:pt x="1911" y="566"/>
                </a:lnTo>
                <a:lnTo>
                  <a:pt x="1879" y="562"/>
                </a:lnTo>
                <a:lnTo>
                  <a:pt x="1852" y="568"/>
                </a:lnTo>
                <a:lnTo>
                  <a:pt x="1786" y="562"/>
                </a:lnTo>
                <a:lnTo>
                  <a:pt x="1715" y="555"/>
                </a:lnTo>
                <a:lnTo>
                  <a:pt x="1643" y="549"/>
                </a:lnTo>
                <a:lnTo>
                  <a:pt x="1590" y="544"/>
                </a:lnTo>
                <a:lnTo>
                  <a:pt x="1585" y="542"/>
                </a:lnTo>
                <a:lnTo>
                  <a:pt x="1530" y="499"/>
                </a:lnTo>
                <a:lnTo>
                  <a:pt x="1486" y="464"/>
                </a:lnTo>
                <a:lnTo>
                  <a:pt x="1430" y="422"/>
                </a:lnTo>
                <a:lnTo>
                  <a:pt x="1373" y="378"/>
                </a:lnTo>
                <a:lnTo>
                  <a:pt x="1316" y="334"/>
                </a:lnTo>
                <a:lnTo>
                  <a:pt x="1275" y="302"/>
                </a:lnTo>
                <a:lnTo>
                  <a:pt x="1224" y="260"/>
                </a:lnTo>
                <a:lnTo>
                  <a:pt x="1178" y="223"/>
                </a:lnTo>
                <a:lnTo>
                  <a:pt x="1141" y="194"/>
                </a:lnTo>
                <a:lnTo>
                  <a:pt x="1096" y="167"/>
                </a:lnTo>
                <a:lnTo>
                  <a:pt x="1060" y="147"/>
                </a:lnTo>
                <a:lnTo>
                  <a:pt x="1008" y="118"/>
                </a:lnTo>
                <a:lnTo>
                  <a:pt x="967" y="94"/>
                </a:lnTo>
                <a:lnTo>
                  <a:pt x="931" y="74"/>
                </a:lnTo>
                <a:lnTo>
                  <a:pt x="877" y="42"/>
                </a:lnTo>
                <a:lnTo>
                  <a:pt x="859" y="34"/>
                </a:lnTo>
                <a:lnTo>
                  <a:pt x="804" y="24"/>
                </a:lnTo>
                <a:lnTo>
                  <a:pt x="753" y="15"/>
                </a:lnTo>
                <a:lnTo>
                  <a:pt x="699" y="6"/>
                </a:lnTo>
                <a:lnTo>
                  <a:pt x="664" y="0"/>
                </a:lnTo>
                <a:lnTo>
                  <a:pt x="642" y="21"/>
                </a:lnTo>
                <a:lnTo>
                  <a:pt x="637" y="24"/>
                </a:lnTo>
                <a:lnTo>
                  <a:pt x="607" y="32"/>
                </a:lnTo>
                <a:lnTo>
                  <a:pt x="548" y="51"/>
                </a:lnTo>
                <a:lnTo>
                  <a:pt x="507" y="63"/>
                </a:lnTo>
                <a:lnTo>
                  <a:pt x="455" y="80"/>
                </a:lnTo>
                <a:lnTo>
                  <a:pt x="412" y="92"/>
                </a:lnTo>
                <a:lnTo>
                  <a:pt x="369" y="105"/>
                </a:lnTo>
                <a:lnTo>
                  <a:pt x="329" y="117"/>
                </a:lnTo>
                <a:lnTo>
                  <a:pt x="355" y="142"/>
                </a:lnTo>
                <a:lnTo>
                  <a:pt x="393" y="181"/>
                </a:lnTo>
                <a:lnTo>
                  <a:pt x="418" y="207"/>
                </a:lnTo>
                <a:lnTo>
                  <a:pt x="449" y="240"/>
                </a:lnTo>
                <a:lnTo>
                  <a:pt x="476" y="269"/>
                </a:lnTo>
                <a:lnTo>
                  <a:pt x="504" y="301"/>
                </a:lnTo>
                <a:lnTo>
                  <a:pt x="487" y="312"/>
                </a:lnTo>
                <a:lnTo>
                  <a:pt x="458" y="329"/>
                </a:lnTo>
                <a:lnTo>
                  <a:pt x="455" y="332"/>
                </a:lnTo>
                <a:lnTo>
                  <a:pt x="453" y="336"/>
                </a:lnTo>
                <a:lnTo>
                  <a:pt x="443" y="367"/>
                </a:lnTo>
                <a:lnTo>
                  <a:pt x="433" y="392"/>
                </a:lnTo>
                <a:lnTo>
                  <a:pt x="430" y="395"/>
                </a:lnTo>
                <a:lnTo>
                  <a:pt x="389" y="404"/>
                </a:lnTo>
                <a:lnTo>
                  <a:pt x="347" y="413"/>
                </a:lnTo>
                <a:lnTo>
                  <a:pt x="319" y="419"/>
                </a:lnTo>
                <a:lnTo>
                  <a:pt x="312" y="425"/>
                </a:lnTo>
                <a:lnTo>
                  <a:pt x="296" y="456"/>
                </a:lnTo>
                <a:lnTo>
                  <a:pt x="280" y="487"/>
                </a:lnTo>
                <a:lnTo>
                  <a:pt x="251" y="514"/>
                </a:lnTo>
                <a:lnTo>
                  <a:pt x="219" y="543"/>
                </a:lnTo>
                <a:lnTo>
                  <a:pt x="210" y="544"/>
                </a:lnTo>
                <a:lnTo>
                  <a:pt x="186" y="540"/>
                </a:lnTo>
                <a:lnTo>
                  <a:pt x="144" y="532"/>
                </a:lnTo>
                <a:lnTo>
                  <a:pt x="102" y="525"/>
                </a:lnTo>
                <a:lnTo>
                  <a:pt x="74" y="520"/>
                </a:lnTo>
                <a:lnTo>
                  <a:pt x="40" y="514"/>
                </a:lnTo>
                <a:lnTo>
                  <a:pt x="24" y="632"/>
                </a:lnTo>
                <a:lnTo>
                  <a:pt x="23" y="671"/>
                </a:lnTo>
                <a:lnTo>
                  <a:pt x="9" y="717"/>
                </a:lnTo>
                <a:lnTo>
                  <a:pt x="0" y="739"/>
                </a:lnTo>
                <a:lnTo>
                  <a:pt x="2" y="754"/>
                </a:lnTo>
                <a:lnTo>
                  <a:pt x="18" y="742"/>
                </a:lnTo>
                <a:lnTo>
                  <a:pt x="35" y="746"/>
                </a:lnTo>
                <a:lnTo>
                  <a:pt x="74" y="750"/>
                </a:lnTo>
                <a:lnTo>
                  <a:pt x="91" y="760"/>
                </a:lnTo>
                <a:lnTo>
                  <a:pt x="134" y="816"/>
                </a:lnTo>
                <a:lnTo>
                  <a:pt x="162" y="872"/>
                </a:lnTo>
                <a:lnTo>
                  <a:pt x="192" y="904"/>
                </a:lnTo>
                <a:lnTo>
                  <a:pt x="208" y="940"/>
                </a:lnTo>
                <a:lnTo>
                  <a:pt x="239" y="975"/>
                </a:lnTo>
                <a:lnTo>
                  <a:pt x="250" y="996"/>
                </a:lnTo>
                <a:lnTo>
                  <a:pt x="277" y="1029"/>
                </a:lnTo>
                <a:lnTo>
                  <a:pt x="324" y="1120"/>
                </a:lnTo>
                <a:lnTo>
                  <a:pt x="351" y="1132"/>
                </a:lnTo>
                <a:lnTo>
                  <a:pt x="356" y="1157"/>
                </a:lnTo>
                <a:lnTo>
                  <a:pt x="367" y="1185"/>
                </a:lnTo>
                <a:lnTo>
                  <a:pt x="383" y="1196"/>
                </a:lnTo>
                <a:lnTo>
                  <a:pt x="393" y="1206"/>
                </a:lnTo>
                <a:lnTo>
                  <a:pt x="433" y="1271"/>
                </a:lnTo>
                <a:lnTo>
                  <a:pt x="446" y="1297"/>
                </a:lnTo>
                <a:lnTo>
                  <a:pt x="451" y="1312"/>
                </a:lnTo>
                <a:lnTo>
                  <a:pt x="456" y="1334"/>
                </a:lnTo>
                <a:lnTo>
                  <a:pt x="449" y="1350"/>
                </a:lnTo>
                <a:lnTo>
                  <a:pt x="443" y="1360"/>
                </a:lnTo>
                <a:lnTo>
                  <a:pt x="470" y="1397"/>
                </a:lnTo>
                <a:lnTo>
                  <a:pt x="486" y="1426"/>
                </a:lnTo>
                <a:lnTo>
                  <a:pt x="505" y="1458"/>
                </a:lnTo>
                <a:lnTo>
                  <a:pt x="521" y="1461"/>
                </a:lnTo>
                <a:lnTo>
                  <a:pt x="533" y="1461"/>
                </a:lnTo>
                <a:lnTo>
                  <a:pt x="552" y="1477"/>
                </a:lnTo>
                <a:lnTo>
                  <a:pt x="567" y="1478"/>
                </a:lnTo>
                <a:lnTo>
                  <a:pt x="577" y="1489"/>
                </a:lnTo>
                <a:lnTo>
                  <a:pt x="597" y="1501"/>
                </a:lnTo>
                <a:lnTo>
                  <a:pt x="628" y="1528"/>
                </a:lnTo>
                <a:lnTo>
                  <a:pt x="659" y="1566"/>
                </a:lnTo>
                <a:lnTo>
                  <a:pt x="673" y="1595"/>
                </a:lnTo>
                <a:lnTo>
                  <a:pt x="701" y="1642"/>
                </a:lnTo>
                <a:lnTo>
                  <a:pt x="710" y="1663"/>
                </a:lnTo>
                <a:lnTo>
                  <a:pt x="718" y="1690"/>
                </a:lnTo>
                <a:lnTo>
                  <a:pt x="724" y="1701"/>
                </a:lnTo>
                <a:lnTo>
                  <a:pt x="742" y="1720"/>
                </a:lnTo>
                <a:lnTo>
                  <a:pt x="733" y="1720"/>
                </a:lnTo>
                <a:lnTo>
                  <a:pt x="742" y="1735"/>
                </a:lnTo>
                <a:lnTo>
                  <a:pt x="755" y="1742"/>
                </a:lnTo>
                <a:lnTo>
                  <a:pt x="754" y="1755"/>
                </a:lnTo>
                <a:lnTo>
                  <a:pt x="765" y="1775"/>
                </a:lnTo>
                <a:lnTo>
                  <a:pt x="772" y="1812"/>
                </a:lnTo>
                <a:lnTo>
                  <a:pt x="769" y="1830"/>
                </a:lnTo>
                <a:lnTo>
                  <a:pt x="763" y="1848"/>
                </a:lnTo>
                <a:lnTo>
                  <a:pt x="763" y="1879"/>
                </a:lnTo>
                <a:lnTo>
                  <a:pt x="759" y="1907"/>
                </a:lnTo>
                <a:lnTo>
                  <a:pt x="766" y="1927"/>
                </a:lnTo>
                <a:lnTo>
                  <a:pt x="777" y="1947"/>
                </a:lnTo>
                <a:lnTo>
                  <a:pt x="787" y="1975"/>
                </a:lnTo>
                <a:lnTo>
                  <a:pt x="788" y="1991"/>
                </a:lnTo>
                <a:lnTo>
                  <a:pt x="780" y="2013"/>
                </a:lnTo>
                <a:lnTo>
                  <a:pt x="812" y="2077"/>
                </a:lnTo>
                <a:lnTo>
                  <a:pt x="848" y="2120"/>
                </a:lnTo>
                <a:lnTo>
                  <a:pt x="871" y="2162"/>
                </a:lnTo>
                <a:lnTo>
                  <a:pt x="890" y="2185"/>
                </a:lnTo>
                <a:lnTo>
                  <a:pt x="916" y="2203"/>
                </a:lnTo>
                <a:lnTo>
                  <a:pt x="947" y="2208"/>
                </a:lnTo>
                <a:lnTo>
                  <a:pt x="1015" y="2259"/>
                </a:lnTo>
                <a:lnTo>
                  <a:pt x="1038" y="2291"/>
                </a:lnTo>
                <a:lnTo>
                  <a:pt x="1061" y="2303"/>
                </a:lnTo>
                <a:lnTo>
                  <a:pt x="1065" y="2311"/>
                </a:lnTo>
                <a:lnTo>
                  <a:pt x="1068" y="2324"/>
                </a:lnTo>
                <a:lnTo>
                  <a:pt x="1078" y="2340"/>
                </a:lnTo>
                <a:lnTo>
                  <a:pt x="1089" y="2352"/>
                </a:lnTo>
                <a:lnTo>
                  <a:pt x="1125" y="2429"/>
                </a:lnTo>
                <a:lnTo>
                  <a:pt x="1130" y="2446"/>
                </a:lnTo>
                <a:lnTo>
                  <a:pt x="1139" y="2468"/>
                </a:lnTo>
                <a:lnTo>
                  <a:pt x="1144" y="2488"/>
                </a:lnTo>
                <a:lnTo>
                  <a:pt x="1146" y="2504"/>
                </a:lnTo>
                <a:lnTo>
                  <a:pt x="1182" y="2546"/>
                </a:lnTo>
                <a:lnTo>
                  <a:pt x="1195" y="2583"/>
                </a:lnTo>
                <a:lnTo>
                  <a:pt x="1222" y="2629"/>
                </a:lnTo>
                <a:lnTo>
                  <a:pt x="1237" y="2652"/>
                </a:lnTo>
                <a:lnTo>
                  <a:pt x="1289" y="2693"/>
                </a:lnTo>
                <a:lnTo>
                  <a:pt x="1329" y="2736"/>
                </a:lnTo>
                <a:lnTo>
                  <a:pt x="1337" y="2769"/>
                </a:lnTo>
                <a:lnTo>
                  <a:pt x="1346" y="2794"/>
                </a:lnTo>
                <a:lnTo>
                  <a:pt x="1362" y="2808"/>
                </a:lnTo>
                <a:lnTo>
                  <a:pt x="1374" y="2825"/>
                </a:lnTo>
                <a:lnTo>
                  <a:pt x="1377" y="2841"/>
                </a:lnTo>
                <a:lnTo>
                  <a:pt x="1392" y="2854"/>
                </a:lnTo>
                <a:lnTo>
                  <a:pt x="1401" y="2866"/>
                </a:lnTo>
                <a:lnTo>
                  <a:pt x="1406" y="2881"/>
                </a:lnTo>
                <a:lnTo>
                  <a:pt x="1408" y="2897"/>
                </a:lnTo>
                <a:lnTo>
                  <a:pt x="1418" y="2919"/>
                </a:lnTo>
                <a:lnTo>
                  <a:pt x="1420" y="2934"/>
                </a:lnTo>
                <a:lnTo>
                  <a:pt x="1449" y="2909"/>
                </a:lnTo>
                <a:lnTo>
                  <a:pt x="1457" y="2901"/>
                </a:lnTo>
                <a:lnTo>
                  <a:pt x="1461" y="2894"/>
                </a:lnTo>
                <a:lnTo>
                  <a:pt x="1467" y="2879"/>
                </a:lnTo>
                <a:lnTo>
                  <a:pt x="1477" y="2874"/>
                </a:lnTo>
                <a:lnTo>
                  <a:pt x="1480" y="2859"/>
                </a:lnTo>
                <a:lnTo>
                  <a:pt x="1479" y="2852"/>
                </a:lnTo>
                <a:lnTo>
                  <a:pt x="1472" y="2845"/>
                </a:lnTo>
                <a:lnTo>
                  <a:pt x="1467" y="2828"/>
                </a:lnTo>
                <a:lnTo>
                  <a:pt x="1467" y="2806"/>
                </a:lnTo>
                <a:lnTo>
                  <a:pt x="1469" y="2796"/>
                </a:lnTo>
                <a:lnTo>
                  <a:pt x="1471" y="2778"/>
                </a:lnTo>
                <a:lnTo>
                  <a:pt x="1482" y="2772"/>
                </a:lnTo>
                <a:lnTo>
                  <a:pt x="1485" y="2767"/>
                </a:lnTo>
                <a:lnTo>
                  <a:pt x="1475" y="2756"/>
                </a:lnTo>
                <a:lnTo>
                  <a:pt x="1475" y="2750"/>
                </a:lnTo>
                <a:lnTo>
                  <a:pt x="1494" y="2732"/>
                </a:lnTo>
                <a:lnTo>
                  <a:pt x="1500" y="2726"/>
                </a:lnTo>
                <a:lnTo>
                  <a:pt x="1512" y="2721"/>
                </a:lnTo>
                <a:lnTo>
                  <a:pt x="1521" y="2721"/>
                </a:lnTo>
                <a:lnTo>
                  <a:pt x="1531" y="2724"/>
                </a:lnTo>
                <a:lnTo>
                  <a:pt x="1541" y="2729"/>
                </a:lnTo>
                <a:lnTo>
                  <a:pt x="1550" y="2738"/>
                </a:lnTo>
                <a:lnTo>
                  <a:pt x="1560" y="2749"/>
                </a:lnTo>
                <a:lnTo>
                  <a:pt x="1575" y="2753"/>
                </a:lnTo>
                <a:lnTo>
                  <a:pt x="1585" y="2752"/>
                </a:lnTo>
                <a:lnTo>
                  <a:pt x="1595" y="2756"/>
                </a:lnTo>
                <a:lnTo>
                  <a:pt x="1601" y="2754"/>
                </a:lnTo>
                <a:lnTo>
                  <a:pt x="1609" y="2748"/>
                </a:lnTo>
                <a:lnTo>
                  <a:pt x="1621" y="2749"/>
                </a:lnTo>
                <a:lnTo>
                  <a:pt x="1632" y="2742"/>
                </a:lnTo>
                <a:lnTo>
                  <a:pt x="1664" y="2740"/>
                </a:lnTo>
                <a:lnTo>
                  <a:pt x="1696" y="2741"/>
                </a:lnTo>
                <a:lnTo>
                  <a:pt x="1728" y="2736"/>
                </a:lnTo>
                <a:lnTo>
                  <a:pt x="1760" y="2737"/>
                </a:lnTo>
                <a:lnTo>
                  <a:pt x="1793" y="2737"/>
                </a:lnTo>
                <a:lnTo>
                  <a:pt x="1801" y="2738"/>
                </a:lnTo>
                <a:lnTo>
                  <a:pt x="1808" y="2741"/>
                </a:lnTo>
                <a:lnTo>
                  <a:pt x="1836" y="2757"/>
                </a:lnTo>
                <a:lnTo>
                  <a:pt x="1857" y="2760"/>
                </a:lnTo>
                <a:lnTo>
                  <a:pt x="1899" y="2765"/>
                </a:lnTo>
                <a:lnTo>
                  <a:pt x="1945" y="2769"/>
                </a:lnTo>
                <a:lnTo>
                  <a:pt x="1984" y="2773"/>
                </a:lnTo>
                <a:lnTo>
                  <a:pt x="2017" y="2770"/>
                </a:lnTo>
                <a:lnTo>
                  <a:pt x="2044" y="2766"/>
                </a:lnTo>
                <a:lnTo>
                  <a:pt x="2051" y="2767"/>
                </a:lnTo>
                <a:lnTo>
                  <a:pt x="2060" y="2777"/>
                </a:lnTo>
                <a:lnTo>
                  <a:pt x="2078" y="2802"/>
                </a:lnTo>
                <a:lnTo>
                  <a:pt x="2094" y="2826"/>
                </a:lnTo>
                <a:lnTo>
                  <a:pt x="2122" y="2827"/>
                </a:lnTo>
                <a:lnTo>
                  <a:pt x="2139" y="2818"/>
                </a:lnTo>
                <a:lnTo>
                  <a:pt x="2158" y="2806"/>
                </a:lnTo>
                <a:lnTo>
                  <a:pt x="2169" y="2796"/>
                </a:lnTo>
                <a:lnTo>
                  <a:pt x="2180" y="2758"/>
                </a:lnTo>
                <a:lnTo>
                  <a:pt x="2188" y="2733"/>
                </a:lnTo>
                <a:lnTo>
                  <a:pt x="2206" y="2706"/>
                </a:lnTo>
                <a:lnTo>
                  <a:pt x="2223" y="2683"/>
                </a:lnTo>
                <a:lnTo>
                  <a:pt x="2243" y="2652"/>
                </a:lnTo>
                <a:lnTo>
                  <a:pt x="2255" y="2635"/>
                </a:lnTo>
                <a:lnTo>
                  <a:pt x="2277" y="2601"/>
                </a:lnTo>
                <a:lnTo>
                  <a:pt x="2300" y="2589"/>
                </a:lnTo>
                <a:lnTo>
                  <a:pt x="2344" y="2563"/>
                </a:lnTo>
                <a:lnTo>
                  <a:pt x="2386" y="2538"/>
                </a:lnTo>
                <a:lnTo>
                  <a:pt x="2414" y="2522"/>
                </a:lnTo>
                <a:lnTo>
                  <a:pt x="2438" y="2515"/>
                </a:lnTo>
                <a:lnTo>
                  <a:pt x="2479" y="2508"/>
                </a:lnTo>
                <a:lnTo>
                  <a:pt x="2526" y="2501"/>
                </a:lnTo>
                <a:lnTo>
                  <a:pt x="2574" y="2494"/>
                </a:lnTo>
                <a:lnTo>
                  <a:pt x="2625" y="2486"/>
                </a:lnTo>
                <a:lnTo>
                  <a:pt x="2682" y="2477"/>
                </a:lnTo>
                <a:lnTo>
                  <a:pt x="2720" y="2471"/>
                </a:lnTo>
                <a:lnTo>
                  <a:pt x="2770" y="2462"/>
                </a:lnTo>
                <a:lnTo>
                  <a:pt x="2811" y="2456"/>
                </a:lnTo>
                <a:lnTo>
                  <a:pt x="2848" y="2450"/>
                </a:lnTo>
                <a:lnTo>
                  <a:pt x="2886" y="2445"/>
                </a:lnTo>
                <a:lnTo>
                  <a:pt x="2908" y="2436"/>
                </a:lnTo>
                <a:lnTo>
                  <a:pt x="2935" y="2425"/>
                </a:lnTo>
                <a:lnTo>
                  <a:pt x="2963" y="2415"/>
                </a:lnTo>
                <a:lnTo>
                  <a:pt x="2990" y="2404"/>
                </a:lnTo>
                <a:lnTo>
                  <a:pt x="3017" y="2394"/>
                </a:lnTo>
                <a:lnTo>
                  <a:pt x="3043" y="2383"/>
                </a:lnTo>
                <a:lnTo>
                  <a:pt x="3071" y="2372"/>
                </a:lnTo>
                <a:lnTo>
                  <a:pt x="3098" y="2361"/>
                </a:lnTo>
                <a:lnTo>
                  <a:pt x="3125" y="2350"/>
                </a:lnTo>
                <a:lnTo>
                  <a:pt x="3152" y="2340"/>
                </a:lnTo>
                <a:lnTo>
                  <a:pt x="3180" y="2329"/>
                </a:lnTo>
                <a:lnTo>
                  <a:pt x="3207" y="2318"/>
                </a:lnTo>
                <a:lnTo>
                  <a:pt x="3234" y="2308"/>
                </a:lnTo>
                <a:lnTo>
                  <a:pt x="3262" y="2297"/>
                </a:lnTo>
                <a:lnTo>
                  <a:pt x="3289" y="2287"/>
                </a:lnTo>
                <a:lnTo>
                  <a:pt x="3316" y="2276"/>
                </a:lnTo>
                <a:lnTo>
                  <a:pt x="3342" y="2266"/>
                </a:lnTo>
                <a:lnTo>
                  <a:pt x="3359" y="2258"/>
                </a:lnTo>
                <a:lnTo>
                  <a:pt x="3366" y="2233"/>
                </a:lnTo>
                <a:lnTo>
                  <a:pt x="3370" y="2213"/>
                </a:lnTo>
                <a:lnTo>
                  <a:pt x="3375" y="2193"/>
                </a:lnTo>
                <a:lnTo>
                  <a:pt x="3379" y="2172"/>
                </a:lnTo>
                <a:lnTo>
                  <a:pt x="3384" y="2151"/>
                </a:lnTo>
                <a:lnTo>
                  <a:pt x="3388" y="2130"/>
                </a:lnTo>
                <a:lnTo>
                  <a:pt x="3393" y="2110"/>
                </a:lnTo>
                <a:lnTo>
                  <a:pt x="3397" y="2089"/>
                </a:lnTo>
                <a:lnTo>
                  <a:pt x="3402" y="2069"/>
                </a:lnTo>
                <a:lnTo>
                  <a:pt x="3406" y="2048"/>
                </a:lnTo>
                <a:lnTo>
                  <a:pt x="3411" y="2027"/>
                </a:lnTo>
                <a:lnTo>
                  <a:pt x="3415" y="2007"/>
                </a:lnTo>
                <a:lnTo>
                  <a:pt x="3424" y="1966"/>
                </a:lnTo>
                <a:lnTo>
                  <a:pt x="3429" y="1944"/>
                </a:lnTo>
                <a:lnTo>
                  <a:pt x="3433" y="1924"/>
                </a:lnTo>
                <a:lnTo>
                  <a:pt x="3437" y="1904"/>
                </a:lnTo>
                <a:lnTo>
                  <a:pt x="3441" y="1885"/>
                </a:lnTo>
                <a:lnTo>
                  <a:pt x="3430" y="1867"/>
                </a:lnTo>
                <a:close/>
                <a:moveTo>
                  <a:pt x="341" y="1193"/>
                </a:moveTo>
                <a:lnTo>
                  <a:pt x="341" y="1189"/>
                </a:lnTo>
                <a:lnTo>
                  <a:pt x="338" y="1177"/>
                </a:lnTo>
                <a:lnTo>
                  <a:pt x="338" y="1166"/>
                </a:lnTo>
                <a:lnTo>
                  <a:pt x="332" y="1174"/>
                </a:lnTo>
                <a:lnTo>
                  <a:pt x="333" y="1189"/>
                </a:lnTo>
                <a:lnTo>
                  <a:pt x="340" y="1195"/>
                </a:lnTo>
                <a:lnTo>
                  <a:pt x="341" y="1193"/>
                </a:lnTo>
                <a:close/>
                <a:moveTo>
                  <a:pt x="367" y="1222"/>
                </a:moveTo>
                <a:lnTo>
                  <a:pt x="341" y="1210"/>
                </a:lnTo>
                <a:lnTo>
                  <a:pt x="335" y="1205"/>
                </a:lnTo>
                <a:lnTo>
                  <a:pt x="332" y="1197"/>
                </a:lnTo>
                <a:lnTo>
                  <a:pt x="326" y="1205"/>
                </a:lnTo>
                <a:lnTo>
                  <a:pt x="332" y="1213"/>
                </a:lnTo>
                <a:lnTo>
                  <a:pt x="363" y="1227"/>
                </a:lnTo>
                <a:lnTo>
                  <a:pt x="370" y="1233"/>
                </a:lnTo>
                <a:lnTo>
                  <a:pt x="377" y="1242"/>
                </a:lnTo>
                <a:lnTo>
                  <a:pt x="389" y="1255"/>
                </a:lnTo>
                <a:lnTo>
                  <a:pt x="393" y="1255"/>
                </a:lnTo>
                <a:lnTo>
                  <a:pt x="401" y="1249"/>
                </a:lnTo>
                <a:lnTo>
                  <a:pt x="396" y="1247"/>
                </a:lnTo>
                <a:lnTo>
                  <a:pt x="367" y="1222"/>
                </a:lnTo>
                <a:close/>
                <a:moveTo>
                  <a:pt x="1297" y="2853"/>
                </a:moveTo>
                <a:lnTo>
                  <a:pt x="1292" y="2862"/>
                </a:lnTo>
                <a:lnTo>
                  <a:pt x="1293" y="2865"/>
                </a:lnTo>
                <a:lnTo>
                  <a:pt x="1298" y="2871"/>
                </a:lnTo>
                <a:lnTo>
                  <a:pt x="1286" y="2870"/>
                </a:lnTo>
                <a:lnTo>
                  <a:pt x="1279" y="2863"/>
                </a:lnTo>
                <a:lnTo>
                  <a:pt x="1281" y="2858"/>
                </a:lnTo>
                <a:lnTo>
                  <a:pt x="1280" y="2853"/>
                </a:lnTo>
                <a:lnTo>
                  <a:pt x="1278" y="2829"/>
                </a:lnTo>
                <a:lnTo>
                  <a:pt x="1271" y="2818"/>
                </a:lnTo>
                <a:lnTo>
                  <a:pt x="1262" y="2817"/>
                </a:lnTo>
                <a:lnTo>
                  <a:pt x="1267" y="2827"/>
                </a:lnTo>
                <a:lnTo>
                  <a:pt x="1263" y="2837"/>
                </a:lnTo>
                <a:lnTo>
                  <a:pt x="1256" y="2843"/>
                </a:lnTo>
                <a:lnTo>
                  <a:pt x="1250" y="2845"/>
                </a:lnTo>
                <a:lnTo>
                  <a:pt x="1254" y="2858"/>
                </a:lnTo>
                <a:lnTo>
                  <a:pt x="1271" y="2875"/>
                </a:lnTo>
                <a:lnTo>
                  <a:pt x="1283" y="2881"/>
                </a:lnTo>
                <a:lnTo>
                  <a:pt x="1300" y="2878"/>
                </a:lnTo>
                <a:lnTo>
                  <a:pt x="1305" y="2883"/>
                </a:lnTo>
                <a:lnTo>
                  <a:pt x="1306" y="2889"/>
                </a:lnTo>
                <a:lnTo>
                  <a:pt x="1309" y="2893"/>
                </a:lnTo>
                <a:lnTo>
                  <a:pt x="1314" y="2897"/>
                </a:lnTo>
                <a:lnTo>
                  <a:pt x="1316" y="2893"/>
                </a:lnTo>
                <a:lnTo>
                  <a:pt x="1315" y="2871"/>
                </a:lnTo>
                <a:lnTo>
                  <a:pt x="1297" y="285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6" name="Freeform 84"/>
          <p:cNvSpPr>
            <a:spLocks/>
          </p:cNvSpPr>
          <p:nvPr/>
        </p:nvSpPr>
        <p:spPr bwMode="auto">
          <a:xfrm>
            <a:off x="8091916" y="3296317"/>
            <a:ext cx="28227" cy="59477"/>
          </a:xfrm>
          <a:custGeom>
            <a:avLst/>
            <a:gdLst>
              <a:gd name="T0" fmla="*/ 140 w 143"/>
              <a:gd name="T1" fmla="*/ 188 h 297"/>
              <a:gd name="T2" fmla="*/ 132 w 143"/>
              <a:gd name="T3" fmla="*/ 163 h 297"/>
              <a:gd name="T4" fmla="*/ 123 w 143"/>
              <a:gd name="T5" fmla="*/ 143 h 297"/>
              <a:gd name="T6" fmla="*/ 120 w 143"/>
              <a:gd name="T7" fmla="*/ 132 h 297"/>
              <a:gd name="T8" fmla="*/ 115 w 143"/>
              <a:gd name="T9" fmla="*/ 118 h 297"/>
              <a:gd name="T10" fmla="*/ 119 w 143"/>
              <a:gd name="T11" fmla="*/ 88 h 297"/>
              <a:gd name="T12" fmla="*/ 125 w 143"/>
              <a:gd name="T13" fmla="*/ 70 h 297"/>
              <a:gd name="T14" fmla="*/ 119 w 143"/>
              <a:gd name="T15" fmla="*/ 48 h 297"/>
              <a:gd name="T16" fmla="*/ 93 w 143"/>
              <a:gd name="T17" fmla="*/ 27 h 297"/>
              <a:gd name="T18" fmla="*/ 70 w 143"/>
              <a:gd name="T19" fmla="*/ 0 h 297"/>
              <a:gd name="T20" fmla="*/ 47 w 143"/>
              <a:gd name="T21" fmla="*/ 15 h 297"/>
              <a:gd name="T22" fmla="*/ 32 w 143"/>
              <a:gd name="T23" fmla="*/ 33 h 297"/>
              <a:gd name="T24" fmla="*/ 19 w 143"/>
              <a:gd name="T25" fmla="*/ 81 h 297"/>
              <a:gd name="T26" fmla="*/ 15 w 143"/>
              <a:gd name="T27" fmla="*/ 101 h 297"/>
              <a:gd name="T28" fmla="*/ 6 w 143"/>
              <a:gd name="T29" fmla="*/ 123 h 297"/>
              <a:gd name="T30" fmla="*/ 1 w 143"/>
              <a:gd name="T31" fmla="*/ 133 h 297"/>
              <a:gd name="T32" fmla="*/ 0 w 143"/>
              <a:gd name="T33" fmla="*/ 142 h 297"/>
              <a:gd name="T34" fmla="*/ 7 w 143"/>
              <a:gd name="T35" fmla="*/ 182 h 297"/>
              <a:gd name="T36" fmla="*/ 23 w 143"/>
              <a:gd name="T37" fmla="*/ 237 h 297"/>
              <a:gd name="T38" fmla="*/ 21 w 143"/>
              <a:gd name="T39" fmla="*/ 244 h 297"/>
              <a:gd name="T40" fmla="*/ 17 w 143"/>
              <a:gd name="T41" fmla="*/ 255 h 297"/>
              <a:gd name="T42" fmla="*/ 27 w 143"/>
              <a:gd name="T43" fmla="*/ 275 h 297"/>
              <a:gd name="T44" fmla="*/ 40 w 143"/>
              <a:gd name="T45" fmla="*/ 291 h 297"/>
              <a:gd name="T46" fmla="*/ 46 w 143"/>
              <a:gd name="T47" fmla="*/ 295 h 297"/>
              <a:gd name="T48" fmla="*/ 55 w 143"/>
              <a:gd name="T49" fmla="*/ 297 h 297"/>
              <a:gd name="T50" fmla="*/ 67 w 143"/>
              <a:gd name="T51" fmla="*/ 297 h 297"/>
              <a:gd name="T52" fmla="*/ 80 w 143"/>
              <a:gd name="T53" fmla="*/ 293 h 297"/>
              <a:gd name="T54" fmla="*/ 94 w 143"/>
              <a:gd name="T55" fmla="*/ 289 h 297"/>
              <a:gd name="T56" fmla="*/ 114 w 143"/>
              <a:gd name="T57" fmla="*/ 282 h 297"/>
              <a:gd name="T58" fmla="*/ 118 w 143"/>
              <a:gd name="T59" fmla="*/ 278 h 297"/>
              <a:gd name="T60" fmla="*/ 133 w 143"/>
              <a:gd name="T61" fmla="*/ 236 h 297"/>
              <a:gd name="T62" fmla="*/ 140 w 143"/>
              <a:gd name="T63" fmla="*/ 223 h 297"/>
              <a:gd name="T64" fmla="*/ 143 w 143"/>
              <a:gd name="T65" fmla="*/ 206 h 297"/>
              <a:gd name="T66" fmla="*/ 140 w 143"/>
              <a:gd name="T67" fmla="*/ 18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297">
                <a:moveTo>
                  <a:pt x="140" y="188"/>
                </a:moveTo>
                <a:lnTo>
                  <a:pt x="132" y="163"/>
                </a:lnTo>
                <a:lnTo>
                  <a:pt x="123" y="143"/>
                </a:lnTo>
                <a:lnTo>
                  <a:pt x="120" y="132"/>
                </a:lnTo>
                <a:lnTo>
                  <a:pt x="115" y="118"/>
                </a:lnTo>
                <a:lnTo>
                  <a:pt x="119" y="88"/>
                </a:lnTo>
                <a:lnTo>
                  <a:pt x="125" y="70"/>
                </a:lnTo>
                <a:lnTo>
                  <a:pt x="119" y="48"/>
                </a:lnTo>
                <a:lnTo>
                  <a:pt x="93" y="27"/>
                </a:lnTo>
                <a:lnTo>
                  <a:pt x="70" y="0"/>
                </a:lnTo>
                <a:lnTo>
                  <a:pt x="47" y="15"/>
                </a:lnTo>
                <a:lnTo>
                  <a:pt x="32" y="33"/>
                </a:lnTo>
                <a:lnTo>
                  <a:pt x="19" y="81"/>
                </a:lnTo>
                <a:lnTo>
                  <a:pt x="15" y="101"/>
                </a:lnTo>
                <a:lnTo>
                  <a:pt x="6" y="123"/>
                </a:lnTo>
                <a:lnTo>
                  <a:pt x="1" y="133"/>
                </a:lnTo>
                <a:lnTo>
                  <a:pt x="0" y="142"/>
                </a:lnTo>
                <a:lnTo>
                  <a:pt x="7" y="182"/>
                </a:lnTo>
                <a:lnTo>
                  <a:pt x="23" y="237"/>
                </a:lnTo>
                <a:lnTo>
                  <a:pt x="21" y="244"/>
                </a:lnTo>
                <a:lnTo>
                  <a:pt x="17" y="255"/>
                </a:lnTo>
                <a:lnTo>
                  <a:pt x="27" y="275"/>
                </a:lnTo>
                <a:lnTo>
                  <a:pt x="40" y="291"/>
                </a:lnTo>
                <a:lnTo>
                  <a:pt x="46" y="295"/>
                </a:lnTo>
                <a:lnTo>
                  <a:pt x="55" y="297"/>
                </a:lnTo>
                <a:lnTo>
                  <a:pt x="67" y="297"/>
                </a:lnTo>
                <a:lnTo>
                  <a:pt x="80" y="293"/>
                </a:lnTo>
                <a:lnTo>
                  <a:pt x="94" y="289"/>
                </a:lnTo>
                <a:lnTo>
                  <a:pt x="114" y="282"/>
                </a:lnTo>
                <a:lnTo>
                  <a:pt x="118" y="278"/>
                </a:lnTo>
                <a:lnTo>
                  <a:pt x="133" y="236"/>
                </a:lnTo>
                <a:lnTo>
                  <a:pt x="140" y="223"/>
                </a:lnTo>
                <a:lnTo>
                  <a:pt x="143" y="206"/>
                </a:lnTo>
                <a:lnTo>
                  <a:pt x="140" y="1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7" name="Freeform 85"/>
          <p:cNvSpPr>
            <a:spLocks noEditPoints="1"/>
          </p:cNvSpPr>
          <p:nvPr/>
        </p:nvSpPr>
        <p:spPr bwMode="auto">
          <a:xfrm>
            <a:off x="7544529" y="3056391"/>
            <a:ext cx="42340" cy="50404"/>
          </a:xfrm>
          <a:custGeom>
            <a:avLst/>
            <a:gdLst>
              <a:gd name="T0" fmla="*/ 201 w 208"/>
              <a:gd name="T1" fmla="*/ 102 h 246"/>
              <a:gd name="T2" fmla="*/ 200 w 208"/>
              <a:gd name="T3" fmla="*/ 81 h 246"/>
              <a:gd name="T4" fmla="*/ 204 w 208"/>
              <a:gd name="T5" fmla="*/ 56 h 246"/>
              <a:gd name="T6" fmla="*/ 199 w 208"/>
              <a:gd name="T7" fmla="*/ 26 h 246"/>
              <a:gd name="T8" fmla="*/ 188 w 208"/>
              <a:gd name="T9" fmla="*/ 25 h 246"/>
              <a:gd name="T10" fmla="*/ 175 w 208"/>
              <a:gd name="T11" fmla="*/ 16 h 246"/>
              <a:gd name="T12" fmla="*/ 172 w 208"/>
              <a:gd name="T13" fmla="*/ 8 h 246"/>
              <a:gd name="T14" fmla="*/ 168 w 208"/>
              <a:gd name="T15" fmla="*/ 5 h 246"/>
              <a:gd name="T16" fmla="*/ 159 w 208"/>
              <a:gd name="T17" fmla="*/ 4 h 246"/>
              <a:gd name="T18" fmla="*/ 141 w 208"/>
              <a:gd name="T19" fmla="*/ 0 h 246"/>
              <a:gd name="T20" fmla="*/ 122 w 208"/>
              <a:gd name="T21" fmla="*/ 14 h 246"/>
              <a:gd name="T22" fmla="*/ 114 w 208"/>
              <a:gd name="T23" fmla="*/ 36 h 246"/>
              <a:gd name="T24" fmla="*/ 114 w 208"/>
              <a:gd name="T25" fmla="*/ 48 h 246"/>
              <a:gd name="T26" fmla="*/ 108 w 208"/>
              <a:gd name="T27" fmla="*/ 70 h 246"/>
              <a:gd name="T28" fmla="*/ 112 w 208"/>
              <a:gd name="T29" fmla="*/ 84 h 246"/>
              <a:gd name="T30" fmla="*/ 114 w 208"/>
              <a:gd name="T31" fmla="*/ 101 h 246"/>
              <a:gd name="T32" fmla="*/ 117 w 208"/>
              <a:gd name="T33" fmla="*/ 116 h 246"/>
              <a:gd name="T34" fmla="*/ 116 w 208"/>
              <a:gd name="T35" fmla="*/ 124 h 246"/>
              <a:gd name="T36" fmla="*/ 112 w 208"/>
              <a:gd name="T37" fmla="*/ 129 h 246"/>
              <a:gd name="T38" fmla="*/ 114 w 208"/>
              <a:gd name="T39" fmla="*/ 132 h 246"/>
              <a:gd name="T40" fmla="*/ 117 w 208"/>
              <a:gd name="T41" fmla="*/ 133 h 246"/>
              <a:gd name="T42" fmla="*/ 129 w 208"/>
              <a:gd name="T43" fmla="*/ 129 h 246"/>
              <a:gd name="T44" fmla="*/ 141 w 208"/>
              <a:gd name="T45" fmla="*/ 133 h 246"/>
              <a:gd name="T46" fmla="*/ 152 w 208"/>
              <a:gd name="T47" fmla="*/ 141 h 246"/>
              <a:gd name="T48" fmla="*/ 153 w 208"/>
              <a:gd name="T49" fmla="*/ 146 h 246"/>
              <a:gd name="T50" fmla="*/ 146 w 208"/>
              <a:gd name="T51" fmla="*/ 148 h 246"/>
              <a:gd name="T52" fmla="*/ 128 w 208"/>
              <a:gd name="T53" fmla="*/ 161 h 246"/>
              <a:gd name="T54" fmla="*/ 115 w 208"/>
              <a:gd name="T55" fmla="*/ 174 h 246"/>
              <a:gd name="T56" fmla="*/ 112 w 208"/>
              <a:gd name="T57" fmla="*/ 186 h 246"/>
              <a:gd name="T58" fmla="*/ 105 w 208"/>
              <a:gd name="T59" fmla="*/ 212 h 246"/>
              <a:gd name="T60" fmla="*/ 107 w 208"/>
              <a:gd name="T61" fmla="*/ 217 h 246"/>
              <a:gd name="T62" fmla="*/ 111 w 208"/>
              <a:gd name="T63" fmla="*/ 220 h 246"/>
              <a:gd name="T64" fmla="*/ 142 w 208"/>
              <a:gd name="T65" fmla="*/ 217 h 246"/>
              <a:gd name="T66" fmla="*/ 169 w 208"/>
              <a:gd name="T67" fmla="*/ 207 h 246"/>
              <a:gd name="T68" fmla="*/ 189 w 208"/>
              <a:gd name="T69" fmla="*/ 196 h 246"/>
              <a:gd name="T70" fmla="*/ 195 w 208"/>
              <a:gd name="T71" fmla="*/ 196 h 246"/>
              <a:gd name="T72" fmla="*/ 197 w 208"/>
              <a:gd name="T73" fmla="*/ 181 h 246"/>
              <a:gd name="T74" fmla="*/ 200 w 208"/>
              <a:gd name="T75" fmla="*/ 161 h 246"/>
              <a:gd name="T76" fmla="*/ 208 w 208"/>
              <a:gd name="T77" fmla="*/ 143 h 246"/>
              <a:gd name="T78" fmla="*/ 201 w 208"/>
              <a:gd name="T79" fmla="*/ 102 h 246"/>
              <a:gd name="T80" fmla="*/ 49 w 208"/>
              <a:gd name="T81" fmla="*/ 185 h 246"/>
              <a:gd name="T82" fmla="*/ 41 w 208"/>
              <a:gd name="T83" fmla="*/ 177 h 246"/>
              <a:gd name="T84" fmla="*/ 29 w 208"/>
              <a:gd name="T85" fmla="*/ 196 h 246"/>
              <a:gd name="T86" fmla="*/ 0 w 208"/>
              <a:gd name="T87" fmla="*/ 225 h 246"/>
              <a:gd name="T88" fmla="*/ 3 w 208"/>
              <a:gd name="T89" fmla="*/ 231 h 246"/>
              <a:gd name="T90" fmla="*/ 9 w 208"/>
              <a:gd name="T91" fmla="*/ 246 h 246"/>
              <a:gd name="T92" fmla="*/ 25 w 208"/>
              <a:gd name="T93" fmla="*/ 231 h 246"/>
              <a:gd name="T94" fmla="*/ 24 w 208"/>
              <a:gd name="T95" fmla="*/ 218 h 246"/>
              <a:gd name="T96" fmla="*/ 50 w 208"/>
              <a:gd name="T97" fmla="*/ 188 h 246"/>
              <a:gd name="T98" fmla="*/ 49 w 208"/>
              <a:gd name="T99" fmla="*/ 185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246">
                <a:moveTo>
                  <a:pt x="201" y="102"/>
                </a:moveTo>
                <a:lnTo>
                  <a:pt x="200" y="81"/>
                </a:lnTo>
                <a:lnTo>
                  <a:pt x="204" y="56"/>
                </a:lnTo>
                <a:lnTo>
                  <a:pt x="199" y="26"/>
                </a:lnTo>
                <a:lnTo>
                  <a:pt x="188" y="25"/>
                </a:lnTo>
                <a:lnTo>
                  <a:pt x="175" y="16"/>
                </a:lnTo>
                <a:lnTo>
                  <a:pt x="172" y="8"/>
                </a:lnTo>
                <a:lnTo>
                  <a:pt x="168" y="5"/>
                </a:lnTo>
                <a:lnTo>
                  <a:pt x="159" y="4"/>
                </a:lnTo>
                <a:lnTo>
                  <a:pt x="141" y="0"/>
                </a:lnTo>
                <a:lnTo>
                  <a:pt x="122" y="14"/>
                </a:lnTo>
                <a:lnTo>
                  <a:pt x="114" y="36"/>
                </a:lnTo>
                <a:lnTo>
                  <a:pt x="114" y="48"/>
                </a:lnTo>
                <a:lnTo>
                  <a:pt x="108" y="70"/>
                </a:lnTo>
                <a:lnTo>
                  <a:pt x="112" y="84"/>
                </a:lnTo>
                <a:lnTo>
                  <a:pt x="114" y="101"/>
                </a:lnTo>
                <a:lnTo>
                  <a:pt x="117" y="116"/>
                </a:lnTo>
                <a:lnTo>
                  <a:pt x="116" y="124"/>
                </a:lnTo>
                <a:lnTo>
                  <a:pt x="112" y="129"/>
                </a:lnTo>
                <a:lnTo>
                  <a:pt x="114" y="132"/>
                </a:lnTo>
                <a:lnTo>
                  <a:pt x="117" y="133"/>
                </a:lnTo>
                <a:lnTo>
                  <a:pt x="129" y="129"/>
                </a:lnTo>
                <a:lnTo>
                  <a:pt x="141" y="133"/>
                </a:lnTo>
                <a:lnTo>
                  <a:pt x="152" y="141"/>
                </a:lnTo>
                <a:lnTo>
                  <a:pt x="153" y="146"/>
                </a:lnTo>
                <a:lnTo>
                  <a:pt x="146" y="148"/>
                </a:lnTo>
                <a:lnTo>
                  <a:pt x="128" y="161"/>
                </a:lnTo>
                <a:lnTo>
                  <a:pt x="115" y="174"/>
                </a:lnTo>
                <a:lnTo>
                  <a:pt x="112" y="186"/>
                </a:lnTo>
                <a:lnTo>
                  <a:pt x="105" y="212"/>
                </a:lnTo>
                <a:lnTo>
                  <a:pt x="107" y="217"/>
                </a:lnTo>
                <a:lnTo>
                  <a:pt x="111" y="220"/>
                </a:lnTo>
                <a:lnTo>
                  <a:pt x="142" y="217"/>
                </a:lnTo>
                <a:lnTo>
                  <a:pt x="169" y="207"/>
                </a:lnTo>
                <a:lnTo>
                  <a:pt x="189" y="196"/>
                </a:lnTo>
                <a:lnTo>
                  <a:pt x="195" y="196"/>
                </a:lnTo>
                <a:lnTo>
                  <a:pt x="197" y="181"/>
                </a:lnTo>
                <a:lnTo>
                  <a:pt x="200" y="161"/>
                </a:lnTo>
                <a:lnTo>
                  <a:pt x="208" y="143"/>
                </a:lnTo>
                <a:lnTo>
                  <a:pt x="201" y="102"/>
                </a:lnTo>
                <a:close/>
                <a:moveTo>
                  <a:pt x="49" y="185"/>
                </a:moveTo>
                <a:lnTo>
                  <a:pt x="41" y="177"/>
                </a:lnTo>
                <a:lnTo>
                  <a:pt x="29" y="196"/>
                </a:lnTo>
                <a:lnTo>
                  <a:pt x="0" y="225"/>
                </a:lnTo>
                <a:lnTo>
                  <a:pt x="3" y="231"/>
                </a:lnTo>
                <a:lnTo>
                  <a:pt x="9" y="246"/>
                </a:lnTo>
                <a:lnTo>
                  <a:pt x="25" y="231"/>
                </a:lnTo>
                <a:lnTo>
                  <a:pt x="24" y="218"/>
                </a:lnTo>
                <a:lnTo>
                  <a:pt x="50" y="188"/>
                </a:lnTo>
                <a:lnTo>
                  <a:pt x="49" y="18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8" name="Freeform 86"/>
          <p:cNvSpPr>
            <a:spLocks noEditPoints="1"/>
          </p:cNvSpPr>
          <p:nvPr/>
        </p:nvSpPr>
        <p:spPr bwMode="auto">
          <a:xfrm>
            <a:off x="8147362" y="3288253"/>
            <a:ext cx="246980" cy="364926"/>
          </a:xfrm>
          <a:custGeom>
            <a:avLst/>
            <a:gdLst>
              <a:gd name="T0" fmla="*/ 582 w 1226"/>
              <a:gd name="T1" fmla="*/ 113 h 1809"/>
              <a:gd name="T2" fmla="*/ 605 w 1226"/>
              <a:gd name="T3" fmla="*/ 135 h 1809"/>
              <a:gd name="T4" fmla="*/ 617 w 1226"/>
              <a:gd name="T5" fmla="*/ 103 h 1809"/>
              <a:gd name="T6" fmla="*/ 614 w 1226"/>
              <a:gd name="T7" fmla="*/ 1 h 1809"/>
              <a:gd name="T8" fmla="*/ 587 w 1226"/>
              <a:gd name="T9" fmla="*/ 25 h 1809"/>
              <a:gd name="T10" fmla="*/ 571 w 1226"/>
              <a:gd name="T11" fmla="*/ 54 h 1809"/>
              <a:gd name="T12" fmla="*/ 601 w 1226"/>
              <a:gd name="T13" fmla="*/ 213 h 1809"/>
              <a:gd name="T14" fmla="*/ 610 w 1226"/>
              <a:gd name="T15" fmla="*/ 197 h 1809"/>
              <a:gd name="T16" fmla="*/ 1175 w 1226"/>
              <a:gd name="T17" fmla="*/ 704 h 1809"/>
              <a:gd name="T18" fmla="*/ 1085 w 1226"/>
              <a:gd name="T19" fmla="*/ 602 h 1809"/>
              <a:gd name="T20" fmla="*/ 1039 w 1226"/>
              <a:gd name="T21" fmla="*/ 529 h 1809"/>
              <a:gd name="T22" fmla="*/ 965 w 1226"/>
              <a:gd name="T23" fmla="*/ 509 h 1809"/>
              <a:gd name="T24" fmla="*/ 783 w 1226"/>
              <a:gd name="T25" fmla="*/ 453 h 1809"/>
              <a:gd name="T26" fmla="*/ 681 w 1226"/>
              <a:gd name="T27" fmla="*/ 351 h 1809"/>
              <a:gd name="T28" fmla="*/ 622 w 1226"/>
              <a:gd name="T29" fmla="*/ 266 h 1809"/>
              <a:gd name="T30" fmla="*/ 592 w 1226"/>
              <a:gd name="T31" fmla="*/ 300 h 1809"/>
              <a:gd name="T32" fmla="*/ 569 w 1226"/>
              <a:gd name="T33" fmla="*/ 277 h 1809"/>
              <a:gd name="T34" fmla="*/ 565 w 1226"/>
              <a:gd name="T35" fmla="*/ 259 h 1809"/>
              <a:gd name="T36" fmla="*/ 540 w 1226"/>
              <a:gd name="T37" fmla="*/ 278 h 1809"/>
              <a:gd name="T38" fmla="*/ 542 w 1226"/>
              <a:gd name="T39" fmla="*/ 331 h 1809"/>
              <a:gd name="T40" fmla="*/ 549 w 1226"/>
              <a:gd name="T41" fmla="*/ 374 h 1809"/>
              <a:gd name="T42" fmla="*/ 578 w 1226"/>
              <a:gd name="T43" fmla="*/ 413 h 1809"/>
              <a:gd name="T44" fmla="*/ 550 w 1226"/>
              <a:gd name="T45" fmla="*/ 436 h 1809"/>
              <a:gd name="T46" fmla="*/ 506 w 1226"/>
              <a:gd name="T47" fmla="*/ 456 h 1809"/>
              <a:gd name="T48" fmla="*/ 506 w 1226"/>
              <a:gd name="T49" fmla="*/ 508 h 1809"/>
              <a:gd name="T50" fmla="*/ 471 w 1226"/>
              <a:gd name="T51" fmla="*/ 619 h 1809"/>
              <a:gd name="T52" fmla="*/ 487 w 1226"/>
              <a:gd name="T53" fmla="*/ 702 h 1809"/>
              <a:gd name="T54" fmla="*/ 544 w 1226"/>
              <a:gd name="T55" fmla="*/ 794 h 1809"/>
              <a:gd name="T56" fmla="*/ 543 w 1226"/>
              <a:gd name="T57" fmla="*/ 871 h 1809"/>
              <a:gd name="T58" fmla="*/ 520 w 1226"/>
              <a:gd name="T59" fmla="*/ 975 h 1809"/>
              <a:gd name="T60" fmla="*/ 502 w 1226"/>
              <a:gd name="T61" fmla="*/ 1057 h 1809"/>
              <a:gd name="T62" fmla="*/ 484 w 1226"/>
              <a:gd name="T63" fmla="*/ 1140 h 1809"/>
              <a:gd name="T64" fmla="*/ 430 w 1226"/>
              <a:gd name="T65" fmla="*/ 1203 h 1809"/>
              <a:gd name="T66" fmla="*/ 321 w 1226"/>
              <a:gd name="T67" fmla="*/ 1245 h 1809"/>
              <a:gd name="T68" fmla="*/ 212 w 1226"/>
              <a:gd name="T69" fmla="*/ 1288 h 1809"/>
              <a:gd name="T70" fmla="*/ 104 w 1226"/>
              <a:gd name="T71" fmla="*/ 1331 h 1809"/>
              <a:gd name="T72" fmla="*/ 0 w 1226"/>
              <a:gd name="T73" fmla="*/ 1372 h 1809"/>
              <a:gd name="T74" fmla="*/ 32 w 1226"/>
              <a:gd name="T75" fmla="*/ 1446 h 1809"/>
              <a:gd name="T76" fmla="*/ 66 w 1226"/>
              <a:gd name="T77" fmla="*/ 1521 h 1809"/>
              <a:gd name="T78" fmla="*/ 99 w 1226"/>
              <a:gd name="T79" fmla="*/ 1595 h 1809"/>
              <a:gd name="T80" fmla="*/ 132 w 1226"/>
              <a:gd name="T81" fmla="*/ 1670 h 1809"/>
              <a:gd name="T82" fmla="*/ 172 w 1226"/>
              <a:gd name="T83" fmla="*/ 1736 h 1809"/>
              <a:gd name="T84" fmla="*/ 239 w 1226"/>
              <a:gd name="T85" fmla="*/ 1795 h 1809"/>
              <a:gd name="T86" fmla="*/ 361 w 1226"/>
              <a:gd name="T87" fmla="*/ 1743 h 1809"/>
              <a:gd name="T88" fmla="*/ 475 w 1226"/>
              <a:gd name="T89" fmla="*/ 1751 h 1809"/>
              <a:gd name="T90" fmla="*/ 556 w 1226"/>
              <a:gd name="T91" fmla="*/ 1673 h 1809"/>
              <a:gd name="T92" fmla="*/ 580 w 1226"/>
              <a:gd name="T93" fmla="*/ 1586 h 1809"/>
              <a:gd name="T94" fmla="*/ 726 w 1226"/>
              <a:gd name="T95" fmla="*/ 1560 h 1809"/>
              <a:gd name="T96" fmla="*/ 809 w 1226"/>
              <a:gd name="T97" fmla="*/ 1404 h 1809"/>
              <a:gd name="T98" fmla="*/ 933 w 1226"/>
              <a:gd name="T99" fmla="*/ 1375 h 1809"/>
              <a:gd name="T100" fmla="*/ 931 w 1226"/>
              <a:gd name="T101" fmla="*/ 1290 h 1809"/>
              <a:gd name="T102" fmla="*/ 931 w 1226"/>
              <a:gd name="T103" fmla="*/ 1194 h 1809"/>
              <a:gd name="T104" fmla="*/ 971 w 1226"/>
              <a:gd name="T105" fmla="*/ 1078 h 1809"/>
              <a:gd name="T106" fmla="*/ 990 w 1226"/>
              <a:gd name="T107" fmla="*/ 1106 h 1809"/>
              <a:gd name="T108" fmla="*/ 1042 w 1226"/>
              <a:gd name="T109" fmla="*/ 1091 h 1809"/>
              <a:gd name="T110" fmla="*/ 1154 w 1226"/>
              <a:gd name="T111" fmla="*/ 917 h 1809"/>
              <a:gd name="T112" fmla="*/ 1206 w 1226"/>
              <a:gd name="T113" fmla="*/ 802 h 1809"/>
              <a:gd name="T114" fmla="*/ 1223 w 1226"/>
              <a:gd name="T115" fmla="*/ 717 h 1809"/>
              <a:gd name="T116" fmla="*/ 1066 w 1226"/>
              <a:gd name="T117" fmla="*/ 1147 h 1809"/>
              <a:gd name="T118" fmla="*/ 1110 w 1226"/>
              <a:gd name="T119" fmla="*/ 1089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6" h="1809">
                <a:moveTo>
                  <a:pt x="580" y="58"/>
                </a:moveTo>
                <a:lnTo>
                  <a:pt x="582" y="77"/>
                </a:lnTo>
                <a:lnTo>
                  <a:pt x="581" y="95"/>
                </a:lnTo>
                <a:lnTo>
                  <a:pt x="582" y="113"/>
                </a:lnTo>
                <a:lnTo>
                  <a:pt x="582" y="124"/>
                </a:lnTo>
                <a:lnTo>
                  <a:pt x="590" y="132"/>
                </a:lnTo>
                <a:lnTo>
                  <a:pt x="601" y="136"/>
                </a:lnTo>
                <a:lnTo>
                  <a:pt x="605" y="135"/>
                </a:lnTo>
                <a:lnTo>
                  <a:pt x="608" y="131"/>
                </a:lnTo>
                <a:lnTo>
                  <a:pt x="609" y="120"/>
                </a:lnTo>
                <a:lnTo>
                  <a:pt x="611" y="112"/>
                </a:lnTo>
                <a:lnTo>
                  <a:pt x="617" y="103"/>
                </a:lnTo>
                <a:lnTo>
                  <a:pt x="619" y="46"/>
                </a:lnTo>
                <a:lnTo>
                  <a:pt x="617" y="27"/>
                </a:lnTo>
                <a:lnTo>
                  <a:pt x="617" y="5"/>
                </a:lnTo>
                <a:lnTo>
                  <a:pt x="614" y="1"/>
                </a:lnTo>
                <a:lnTo>
                  <a:pt x="609" y="0"/>
                </a:lnTo>
                <a:lnTo>
                  <a:pt x="604" y="8"/>
                </a:lnTo>
                <a:lnTo>
                  <a:pt x="599" y="22"/>
                </a:lnTo>
                <a:lnTo>
                  <a:pt x="587" y="25"/>
                </a:lnTo>
                <a:lnTo>
                  <a:pt x="581" y="23"/>
                </a:lnTo>
                <a:lnTo>
                  <a:pt x="576" y="27"/>
                </a:lnTo>
                <a:lnTo>
                  <a:pt x="566" y="55"/>
                </a:lnTo>
                <a:lnTo>
                  <a:pt x="571" y="54"/>
                </a:lnTo>
                <a:lnTo>
                  <a:pt x="580" y="58"/>
                </a:lnTo>
                <a:close/>
                <a:moveTo>
                  <a:pt x="604" y="196"/>
                </a:moveTo>
                <a:lnTo>
                  <a:pt x="601" y="203"/>
                </a:lnTo>
                <a:lnTo>
                  <a:pt x="601" y="213"/>
                </a:lnTo>
                <a:lnTo>
                  <a:pt x="606" y="214"/>
                </a:lnTo>
                <a:lnTo>
                  <a:pt x="612" y="209"/>
                </a:lnTo>
                <a:lnTo>
                  <a:pt x="613" y="201"/>
                </a:lnTo>
                <a:lnTo>
                  <a:pt x="610" y="197"/>
                </a:lnTo>
                <a:lnTo>
                  <a:pt x="604" y="196"/>
                </a:lnTo>
                <a:close/>
                <a:moveTo>
                  <a:pt x="1223" y="717"/>
                </a:moveTo>
                <a:lnTo>
                  <a:pt x="1201" y="710"/>
                </a:lnTo>
                <a:lnTo>
                  <a:pt x="1175" y="704"/>
                </a:lnTo>
                <a:lnTo>
                  <a:pt x="1157" y="689"/>
                </a:lnTo>
                <a:lnTo>
                  <a:pt x="1136" y="664"/>
                </a:lnTo>
                <a:lnTo>
                  <a:pt x="1115" y="631"/>
                </a:lnTo>
                <a:lnTo>
                  <a:pt x="1085" y="602"/>
                </a:lnTo>
                <a:lnTo>
                  <a:pt x="1077" y="582"/>
                </a:lnTo>
                <a:lnTo>
                  <a:pt x="1064" y="564"/>
                </a:lnTo>
                <a:lnTo>
                  <a:pt x="1050" y="551"/>
                </a:lnTo>
                <a:lnTo>
                  <a:pt x="1039" y="529"/>
                </a:lnTo>
                <a:lnTo>
                  <a:pt x="1006" y="506"/>
                </a:lnTo>
                <a:lnTo>
                  <a:pt x="992" y="505"/>
                </a:lnTo>
                <a:lnTo>
                  <a:pt x="976" y="511"/>
                </a:lnTo>
                <a:lnTo>
                  <a:pt x="965" y="509"/>
                </a:lnTo>
                <a:lnTo>
                  <a:pt x="931" y="492"/>
                </a:lnTo>
                <a:lnTo>
                  <a:pt x="882" y="484"/>
                </a:lnTo>
                <a:lnTo>
                  <a:pt x="848" y="476"/>
                </a:lnTo>
                <a:lnTo>
                  <a:pt x="783" y="453"/>
                </a:lnTo>
                <a:lnTo>
                  <a:pt x="766" y="443"/>
                </a:lnTo>
                <a:lnTo>
                  <a:pt x="730" y="411"/>
                </a:lnTo>
                <a:lnTo>
                  <a:pt x="706" y="377"/>
                </a:lnTo>
                <a:lnTo>
                  <a:pt x="681" y="351"/>
                </a:lnTo>
                <a:lnTo>
                  <a:pt x="654" y="306"/>
                </a:lnTo>
                <a:lnTo>
                  <a:pt x="633" y="257"/>
                </a:lnTo>
                <a:lnTo>
                  <a:pt x="628" y="258"/>
                </a:lnTo>
                <a:lnTo>
                  <a:pt x="622" y="266"/>
                </a:lnTo>
                <a:lnTo>
                  <a:pt x="616" y="278"/>
                </a:lnTo>
                <a:lnTo>
                  <a:pt x="606" y="284"/>
                </a:lnTo>
                <a:lnTo>
                  <a:pt x="599" y="291"/>
                </a:lnTo>
                <a:lnTo>
                  <a:pt x="592" y="300"/>
                </a:lnTo>
                <a:lnTo>
                  <a:pt x="586" y="302"/>
                </a:lnTo>
                <a:lnTo>
                  <a:pt x="575" y="291"/>
                </a:lnTo>
                <a:lnTo>
                  <a:pt x="568" y="279"/>
                </a:lnTo>
                <a:lnTo>
                  <a:pt x="569" y="277"/>
                </a:lnTo>
                <a:lnTo>
                  <a:pt x="573" y="276"/>
                </a:lnTo>
                <a:lnTo>
                  <a:pt x="574" y="270"/>
                </a:lnTo>
                <a:lnTo>
                  <a:pt x="571" y="262"/>
                </a:lnTo>
                <a:lnTo>
                  <a:pt x="565" y="259"/>
                </a:lnTo>
                <a:lnTo>
                  <a:pt x="557" y="259"/>
                </a:lnTo>
                <a:lnTo>
                  <a:pt x="551" y="262"/>
                </a:lnTo>
                <a:lnTo>
                  <a:pt x="544" y="270"/>
                </a:lnTo>
                <a:lnTo>
                  <a:pt x="540" y="278"/>
                </a:lnTo>
                <a:lnTo>
                  <a:pt x="541" y="294"/>
                </a:lnTo>
                <a:lnTo>
                  <a:pt x="544" y="312"/>
                </a:lnTo>
                <a:lnTo>
                  <a:pt x="545" y="320"/>
                </a:lnTo>
                <a:lnTo>
                  <a:pt x="542" y="331"/>
                </a:lnTo>
                <a:lnTo>
                  <a:pt x="541" y="347"/>
                </a:lnTo>
                <a:lnTo>
                  <a:pt x="545" y="361"/>
                </a:lnTo>
                <a:lnTo>
                  <a:pt x="549" y="368"/>
                </a:lnTo>
                <a:lnTo>
                  <a:pt x="549" y="374"/>
                </a:lnTo>
                <a:lnTo>
                  <a:pt x="544" y="394"/>
                </a:lnTo>
                <a:lnTo>
                  <a:pt x="550" y="398"/>
                </a:lnTo>
                <a:lnTo>
                  <a:pt x="571" y="399"/>
                </a:lnTo>
                <a:lnTo>
                  <a:pt x="578" y="413"/>
                </a:lnTo>
                <a:lnTo>
                  <a:pt x="584" y="422"/>
                </a:lnTo>
                <a:lnTo>
                  <a:pt x="582" y="427"/>
                </a:lnTo>
                <a:lnTo>
                  <a:pt x="568" y="431"/>
                </a:lnTo>
                <a:lnTo>
                  <a:pt x="550" y="436"/>
                </a:lnTo>
                <a:lnTo>
                  <a:pt x="537" y="435"/>
                </a:lnTo>
                <a:lnTo>
                  <a:pt x="514" y="441"/>
                </a:lnTo>
                <a:lnTo>
                  <a:pt x="502" y="450"/>
                </a:lnTo>
                <a:lnTo>
                  <a:pt x="506" y="456"/>
                </a:lnTo>
                <a:lnTo>
                  <a:pt x="511" y="461"/>
                </a:lnTo>
                <a:lnTo>
                  <a:pt x="514" y="473"/>
                </a:lnTo>
                <a:lnTo>
                  <a:pt x="511" y="491"/>
                </a:lnTo>
                <a:lnTo>
                  <a:pt x="506" y="508"/>
                </a:lnTo>
                <a:lnTo>
                  <a:pt x="499" y="529"/>
                </a:lnTo>
                <a:lnTo>
                  <a:pt x="491" y="553"/>
                </a:lnTo>
                <a:lnTo>
                  <a:pt x="481" y="591"/>
                </a:lnTo>
                <a:lnTo>
                  <a:pt x="471" y="619"/>
                </a:lnTo>
                <a:lnTo>
                  <a:pt x="471" y="640"/>
                </a:lnTo>
                <a:lnTo>
                  <a:pt x="472" y="653"/>
                </a:lnTo>
                <a:lnTo>
                  <a:pt x="473" y="681"/>
                </a:lnTo>
                <a:lnTo>
                  <a:pt x="487" y="702"/>
                </a:lnTo>
                <a:lnTo>
                  <a:pt x="498" y="719"/>
                </a:lnTo>
                <a:lnTo>
                  <a:pt x="513" y="743"/>
                </a:lnTo>
                <a:lnTo>
                  <a:pt x="529" y="769"/>
                </a:lnTo>
                <a:lnTo>
                  <a:pt x="544" y="794"/>
                </a:lnTo>
                <a:lnTo>
                  <a:pt x="555" y="812"/>
                </a:lnTo>
                <a:lnTo>
                  <a:pt x="551" y="831"/>
                </a:lnTo>
                <a:lnTo>
                  <a:pt x="547" y="851"/>
                </a:lnTo>
                <a:lnTo>
                  <a:pt x="543" y="871"/>
                </a:lnTo>
                <a:lnTo>
                  <a:pt x="538" y="893"/>
                </a:lnTo>
                <a:lnTo>
                  <a:pt x="529" y="934"/>
                </a:lnTo>
                <a:lnTo>
                  <a:pt x="525" y="954"/>
                </a:lnTo>
                <a:lnTo>
                  <a:pt x="520" y="975"/>
                </a:lnTo>
                <a:lnTo>
                  <a:pt x="516" y="996"/>
                </a:lnTo>
                <a:lnTo>
                  <a:pt x="511" y="1016"/>
                </a:lnTo>
                <a:lnTo>
                  <a:pt x="507" y="1037"/>
                </a:lnTo>
                <a:lnTo>
                  <a:pt x="502" y="1057"/>
                </a:lnTo>
                <a:lnTo>
                  <a:pt x="498" y="1078"/>
                </a:lnTo>
                <a:lnTo>
                  <a:pt x="493" y="1099"/>
                </a:lnTo>
                <a:lnTo>
                  <a:pt x="489" y="1120"/>
                </a:lnTo>
                <a:lnTo>
                  <a:pt x="484" y="1140"/>
                </a:lnTo>
                <a:lnTo>
                  <a:pt x="480" y="1160"/>
                </a:lnTo>
                <a:lnTo>
                  <a:pt x="473" y="1185"/>
                </a:lnTo>
                <a:lnTo>
                  <a:pt x="456" y="1193"/>
                </a:lnTo>
                <a:lnTo>
                  <a:pt x="430" y="1203"/>
                </a:lnTo>
                <a:lnTo>
                  <a:pt x="403" y="1214"/>
                </a:lnTo>
                <a:lnTo>
                  <a:pt x="376" y="1224"/>
                </a:lnTo>
                <a:lnTo>
                  <a:pt x="348" y="1235"/>
                </a:lnTo>
                <a:lnTo>
                  <a:pt x="321" y="1245"/>
                </a:lnTo>
                <a:lnTo>
                  <a:pt x="294" y="1256"/>
                </a:lnTo>
                <a:lnTo>
                  <a:pt x="266" y="1267"/>
                </a:lnTo>
                <a:lnTo>
                  <a:pt x="239" y="1277"/>
                </a:lnTo>
                <a:lnTo>
                  <a:pt x="212" y="1288"/>
                </a:lnTo>
                <a:lnTo>
                  <a:pt x="185" y="1299"/>
                </a:lnTo>
                <a:lnTo>
                  <a:pt x="157" y="1310"/>
                </a:lnTo>
                <a:lnTo>
                  <a:pt x="131" y="1321"/>
                </a:lnTo>
                <a:lnTo>
                  <a:pt x="104" y="1331"/>
                </a:lnTo>
                <a:lnTo>
                  <a:pt x="77" y="1342"/>
                </a:lnTo>
                <a:lnTo>
                  <a:pt x="49" y="1352"/>
                </a:lnTo>
                <a:lnTo>
                  <a:pt x="22" y="1363"/>
                </a:lnTo>
                <a:lnTo>
                  <a:pt x="0" y="1372"/>
                </a:lnTo>
                <a:lnTo>
                  <a:pt x="8" y="1390"/>
                </a:lnTo>
                <a:lnTo>
                  <a:pt x="16" y="1409"/>
                </a:lnTo>
                <a:lnTo>
                  <a:pt x="24" y="1428"/>
                </a:lnTo>
                <a:lnTo>
                  <a:pt x="32" y="1446"/>
                </a:lnTo>
                <a:lnTo>
                  <a:pt x="41" y="1465"/>
                </a:lnTo>
                <a:lnTo>
                  <a:pt x="49" y="1483"/>
                </a:lnTo>
                <a:lnTo>
                  <a:pt x="57" y="1503"/>
                </a:lnTo>
                <a:lnTo>
                  <a:pt x="66" y="1521"/>
                </a:lnTo>
                <a:lnTo>
                  <a:pt x="75" y="1540"/>
                </a:lnTo>
                <a:lnTo>
                  <a:pt x="83" y="1558"/>
                </a:lnTo>
                <a:lnTo>
                  <a:pt x="91" y="1576"/>
                </a:lnTo>
                <a:lnTo>
                  <a:pt x="99" y="1595"/>
                </a:lnTo>
                <a:lnTo>
                  <a:pt x="107" y="1614"/>
                </a:lnTo>
                <a:lnTo>
                  <a:pt x="115" y="1633"/>
                </a:lnTo>
                <a:lnTo>
                  <a:pt x="124" y="1651"/>
                </a:lnTo>
                <a:lnTo>
                  <a:pt x="132" y="1670"/>
                </a:lnTo>
                <a:lnTo>
                  <a:pt x="140" y="1688"/>
                </a:lnTo>
                <a:lnTo>
                  <a:pt x="152" y="1694"/>
                </a:lnTo>
                <a:lnTo>
                  <a:pt x="160" y="1712"/>
                </a:lnTo>
                <a:lnTo>
                  <a:pt x="172" y="1736"/>
                </a:lnTo>
                <a:lnTo>
                  <a:pt x="183" y="1760"/>
                </a:lnTo>
                <a:lnTo>
                  <a:pt x="194" y="1785"/>
                </a:lnTo>
                <a:lnTo>
                  <a:pt x="205" y="1809"/>
                </a:lnTo>
                <a:lnTo>
                  <a:pt x="239" y="1795"/>
                </a:lnTo>
                <a:lnTo>
                  <a:pt x="289" y="1788"/>
                </a:lnTo>
                <a:lnTo>
                  <a:pt x="315" y="1771"/>
                </a:lnTo>
                <a:lnTo>
                  <a:pt x="343" y="1759"/>
                </a:lnTo>
                <a:lnTo>
                  <a:pt x="361" y="1743"/>
                </a:lnTo>
                <a:lnTo>
                  <a:pt x="411" y="1738"/>
                </a:lnTo>
                <a:lnTo>
                  <a:pt x="442" y="1738"/>
                </a:lnTo>
                <a:lnTo>
                  <a:pt x="458" y="1742"/>
                </a:lnTo>
                <a:lnTo>
                  <a:pt x="475" y="1751"/>
                </a:lnTo>
                <a:lnTo>
                  <a:pt x="523" y="1737"/>
                </a:lnTo>
                <a:lnTo>
                  <a:pt x="539" y="1715"/>
                </a:lnTo>
                <a:lnTo>
                  <a:pt x="553" y="1684"/>
                </a:lnTo>
                <a:lnTo>
                  <a:pt x="556" y="1673"/>
                </a:lnTo>
                <a:lnTo>
                  <a:pt x="553" y="1661"/>
                </a:lnTo>
                <a:lnTo>
                  <a:pt x="545" y="1650"/>
                </a:lnTo>
                <a:lnTo>
                  <a:pt x="547" y="1635"/>
                </a:lnTo>
                <a:lnTo>
                  <a:pt x="580" y="1586"/>
                </a:lnTo>
                <a:lnTo>
                  <a:pt x="602" y="1578"/>
                </a:lnTo>
                <a:lnTo>
                  <a:pt x="664" y="1569"/>
                </a:lnTo>
                <a:lnTo>
                  <a:pt x="708" y="1567"/>
                </a:lnTo>
                <a:lnTo>
                  <a:pt x="726" y="1560"/>
                </a:lnTo>
                <a:lnTo>
                  <a:pt x="751" y="1527"/>
                </a:lnTo>
                <a:lnTo>
                  <a:pt x="762" y="1448"/>
                </a:lnTo>
                <a:lnTo>
                  <a:pt x="788" y="1417"/>
                </a:lnTo>
                <a:lnTo>
                  <a:pt x="809" y="1404"/>
                </a:lnTo>
                <a:lnTo>
                  <a:pt x="843" y="1389"/>
                </a:lnTo>
                <a:lnTo>
                  <a:pt x="883" y="1381"/>
                </a:lnTo>
                <a:lnTo>
                  <a:pt x="924" y="1379"/>
                </a:lnTo>
                <a:lnTo>
                  <a:pt x="933" y="1375"/>
                </a:lnTo>
                <a:lnTo>
                  <a:pt x="945" y="1368"/>
                </a:lnTo>
                <a:lnTo>
                  <a:pt x="940" y="1344"/>
                </a:lnTo>
                <a:lnTo>
                  <a:pt x="934" y="1324"/>
                </a:lnTo>
                <a:lnTo>
                  <a:pt x="931" y="1290"/>
                </a:lnTo>
                <a:lnTo>
                  <a:pt x="922" y="1258"/>
                </a:lnTo>
                <a:lnTo>
                  <a:pt x="921" y="1245"/>
                </a:lnTo>
                <a:lnTo>
                  <a:pt x="923" y="1221"/>
                </a:lnTo>
                <a:lnTo>
                  <a:pt x="931" y="1194"/>
                </a:lnTo>
                <a:lnTo>
                  <a:pt x="936" y="1163"/>
                </a:lnTo>
                <a:lnTo>
                  <a:pt x="937" y="1139"/>
                </a:lnTo>
                <a:lnTo>
                  <a:pt x="949" y="1121"/>
                </a:lnTo>
                <a:lnTo>
                  <a:pt x="971" y="1078"/>
                </a:lnTo>
                <a:lnTo>
                  <a:pt x="982" y="1075"/>
                </a:lnTo>
                <a:lnTo>
                  <a:pt x="994" y="1073"/>
                </a:lnTo>
                <a:lnTo>
                  <a:pt x="993" y="1091"/>
                </a:lnTo>
                <a:lnTo>
                  <a:pt x="990" y="1106"/>
                </a:lnTo>
                <a:lnTo>
                  <a:pt x="1000" y="1111"/>
                </a:lnTo>
                <a:lnTo>
                  <a:pt x="1014" y="1113"/>
                </a:lnTo>
                <a:lnTo>
                  <a:pt x="1034" y="1109"/>
                </a:lnTo>
                <a:lnTo>
                  <a:pt x="1042" y="1091"/>
                </a:lnTo>
                <a:lnTo>
                  <a:pt x="1063" y="1034"/>
                </a:lnTo>
                <a:lnTo>
                  <a:pt x="1092" y="977"/>
                </a:lnTo>
                <a:lnTo>
                  <a:pt x="1118" y="944"/>
                </a:lnTo>
                <a:lnTo>
                  <a:pt x="1154" y="917"/>
                </a:lnTo>
                <a:lnTo>
                  <a:pt x="1164" y="906"/>
                </a:lnTo>
                <a:lnTo>
                  <a:pt x="1183" y="852"/>
                </a:lnTo>
                <a:lnTo>
                  <a:pt x="1203" y="821"/>
                </a:lnTo>
                <a:lnTo>
                  <a:pt x="1206" y="802"/>
                </a:lnTo>
                <a:lnTo>
                  <a:pt x="1223" y="772"/>
                </a:lnTo>
                <a:lnTo>
                  <a:pt x="1226" y="755"/>
                </a:lnTo>
                <a:lnTo>
                  <a:pt x="1226" y="734"/>
                </a:lnTo>
                <a:lnTo>
                  <a:pt x="1223" y="717"/>
                </a:lnTo>
                <a:close/>
                <a:moveTo>
                  <a:pt x="1083" y="1093"/>
                </a:moveTo>
                <a:lnTo>
                  <a:pt x="1062" y="1122"/>
                </a:lnTo>
                <a:lnTo>
                  <a:pt x="1063" y="1145"/>
                </a:lnTo>
                <a:lnTo>
                  <a:pt x="1066" y="1147"/>
                </a:lnTo>
                <a:lnTo>
                  <a:pt x="1076" y="1144"/>
                </a:lnTo>
                <a:lnTo>
                  <a:pt x="1084" y="1135"/>
                </a:lnTo>
                <a:lnTo>
                  <a:pt x="1092" y="1106"/>
                </a:lnTo>
                <a:lnTo>
                  <a:pt x="1110" y="1089"/>
                </a:lnTo>
                <a:lnTo>
                  <a:pt x="1096" y="1058"/>
                </a:lnTo>
                <a:lnTo>
                  <a:pt x="1083" y="109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9" name="Freeform 100"/>
          <p:cNvSpPr>
            <a:spLocks/>
          </p:cNvSpPr>
          <p:nvPr/>
        </p:nvSpPr>
        <p:spPr bwMode="auto">
          <a:xfrm>
            <a:off x="7568724" y="2975746"/>
            <a:ext cx="43349" cy="60485"/>
          </a:xfrm>
          <a:custGeom>
            <a:avLst/>
            <a:gdLst>
              <a:gd name="T0" fmla="*/ 197 w 214"/>
              <a:gd name="T1" fmla="*/ 47 h 300"/>
              <a:gd name="T2" fmla="*/ 189 w 214"/>
              <a:gd name="T3" fmla="*/ 41 h 300"/>
              <a:gd name="T4" fmla="*/ 176 w 214"/>
              <a:gd name="T5" fmla="*/ 35 h 300"/>
              <a:gd name="T6" fmla="*/ 169 w 214"/>
              <a:gd name="T7" fmla="*/ 35 h 300"/>
              <a:gd name="T8" fmla="*/ 168 w 214"/>
              <a:gd name="T9" fmla="*/ 32 h 300"/>
              <a:gd name="T10" fmla="*/ 177 w 214"/>
              <a:gd name="T11" fmla="*/ 21 h 300"/>
              <a:gd name="T12" fmla="*/ 183 w 214"/>
              <a:gd name="T13" fmla="*/ 12 h 300"/>
              <a:gd name="T14" fmla="*/ 175 w 214"/>
              <a:gd name="T15" fmla="*/ 4 h 300"/>
              <a:gd name="T16" fmla="*/ 161 w 214"/>
              <a:gd name="T17" fmla="*/ 0 h 300"/>
              <a:gd name="T18" fmla="*/ 157 w 214"/>
              <a:gd name="T19" fmla="*/ 9 h 300"/>
              <a:gd name="T20" fmla="*/ 140 w 214"/>
              <a:gd name="T21" fmla="*/ 10 h 300"/>
              <a:gd name="T22" fmla="*/ 113 w 214"/>
              <a:gd name="T23" fmla="*/ 9 h 300"/>
              <a:gd name="T24" fmla="*/ 114 w 214"/>
              <a:gd name="T25" fmla="*/ 25 h 300"/>
              <a:gd name="T26" fmla="*/ 106 w 214"/>
              <a:gd name="T27" fmla="*/ 36 h 300"/>
              <a:gd name="T28" fmla="*/ 88 w 214"/>
              <a:gd name="T29" fmla="*/ 46 h 300"/>
              <a:gd name="T30" fmla="*/ 67 w 214"/>
              <a:gd name="T31" fmla="*/ 81 h 300"/>
              <a:gd name="T32" fmla="*/ 65 w 214"/>
              <a:gd name="T33" fmla="*/ 121 h 300"/>
              <a:gd name="T34" fmla="*/ 51 w 214"/>
              <a:gd name="T35" fmla="*/ 151 h 300"/>
              <a:gd name="T36" fmla="*/ 30 w 214"/>
              <a:gd name="T37" fmla="*/ 220 h 300"/>
              <a:gd name="T38" fmla="*/ 18 w 214"/>
              <a:gd name="T39" fmla="*/ 242 h 300"/>
              <a:gd name="T40" fmla="*/ 13 w 214"/>
              <a:gd name="T41" fmla="*/ 267 h 300"/>
              <a:gd name="T42" fmla="*/ 7 w 214"/>
              <a:gd name="T43" fmla="*/ 285 h 300"/>
              <a:gd name="T44" fmla="*/ 0 w 214"/>
              <a:gd name="T45" fmla="*/ 299 h 300"/>
              <a:gd name="T46" fmla="*/ 18 w 214"/>
              <a:gd name="T47" fmla="*/ 297 h 300"/>
              <a:gd name="T48" fmla="*/ 31 w 214"/>
              <a:gd name="T49" fmla="*/ 300 h 300"/>
              <a:gd name="T50" fmla="*/ 47 w 214"/>
              <a:gd name="T51" fmla="*/ 300 h 300"/>
              <a:gd name="T52" fmla="*/ 60 w 214"/>
              <a:gd name="T53" fmla="*/ 292 h 300"/>
              <a:gd name="T54" fmla="*/ 64 w 214"/>
              <a:gd name="T55" fmla="*/ 268 h 300"/>
              <a:gd name="T56" fmla="*/ 71 w 214"/>
              <a:gd name="T57" fmla="*/ 264 h 300"/>
              <a:gd name="T58" fmla="*/ 75 w 214"/>
              <a:gd name="T59" fmla="*/ 270 h 300"/>
              <a:gd name="T60" fmla="*/ 78 w 214"/>
              <a:gd name="T61" fmla="*/ 264 h 300"/>
              <a:gd name="T62" fmla="*/ 94 w 214"/>
              <a:gd name="T63" fmla="*/ 253 h 300"/>
              <a:gd name="T64" fmla="*/ 101 w 214"/>
              <a:gd name="T65" fmla="*/ 246 h 300"/>
              <a:gd name="T66" fmla="*/ 110 w 214"/>
              <a:gd name="T67" fmla="*/ 237 h 300"/>
              <a:gd name="T68" fmla="*/ 114 w 214"/>
              <a:gd name="T69" fmla="*/ 234 h 300"/>
              <a:gd name="T70" fmla="*/ 121 w 214"/>
              <a:gd name="T71" fmla="*/ 228 h 300"/>
              <a:gd name="T72" fmla="*/ 122 w 214"/>
              <a:gd name="T73" fmla="*/ 221 h 300"/>
              <a:gd name="T74" fmla="*/ 128 w 214"/>
              <a:gd name="T75" fmla="*/ 215 h 300"/>
              <a:gd name="T76" fmla="*/ 136 w 214"/>
              <a:gd name="T77" fmla="*/ 210 h 300"/>
              <a:gd name="T78" fmla="*/ 138 w 214"/>
              <a:gd name="T79" fmla="*/ 205 h 300"/>
              <a:gd name="T80" fmla="*/ 136 w 214"/>
              <a:gd name="T81" fmla="*/ 203 h 300"/>
              <a:gd name="T82" fmla="*/ 127 w 214"/>
              <a:gd name="T83" fmla="*/ 198 h 300"/>
              <a:gd name="T84" fmla="*/ 122 w 214"/>
              <a:gd name="T85" fmla="*/ 190 h 300"/>
              <a:gd name="T86" fmla="*/ 125 w 214"/>
              <a:gd name="T87" fmla="*/ 178 h 300"/>
              <a:gd name="T88" fmla="*/ 128 w 214"/>
              <a:gd name="T89" fmla="*/ 174 h 300"/>
              <a:gd name="T90" fmla="*/ 132 w 214"/>
              <a:gd name="T91" fmla="*/ 169 h 300"/>
              <a:gd name="T92" fmla="*/ 143 w 214"/>
              <a:gd name="T93" fmla="*/ 160 h 300"/>
              <a:gd name="T94" fmla="*/ 152 w 214"/>
              <a:gd name="T95" fmla="*/ 158 h 300"/>
              <a:gd name="T96" fmla="*/ 159 w 214"/>
              <a:gd name="T97" fmla="*/ 158 h 300"/>
              <a:gd name="T98" fmla="*/ 172 w 214"/>
              <a:gd name="T99" fmla="*/ 159 h 300"/>
              <a:gd name="T100" fmla="*/ 182 w 214"/>
              <a:gd name="T101" fmla="*/ 161 h 300"/>
              <a:gd name="T102" fmla="*/ 185 w 214"/>
              <a:gd name="T103" fmla="*/ 158 h 300"/>
              <a:gd name="T104" fmla="*/ 184 w 214"/>
              <a:gd name="T105" fmla="*/ 155 h 300"/>
              <a:gd name="T106" fmla="*/ 171 w 214"/>
              <a:gd name="T107" fmla="*/ 148 h 300"/>
              <a:gd name="T108" fmla="*/ 170 w 214"/>
              <a:gd name="T109" fmla="*/ 142 h 300"/>
              <a:gd name="T110" fmla="*/ 173 w 214"/>
              <a:gd name="T111" fmla="*/ 136 h 300"/>
              <a:gd name="T112" fmla="*/ 181 w 214"/>
              <a:gd name="T113" fmla="*/ 125 h 300"/>
              <a:gd name="T114" fmla="*/ 190 w 214"/>
              <a:gd name="T115" fmla="*/ 118 h 300"/>
              <a:gd name="T116" fmla="*/ 196 w 214"/>
              <a:gd name="T117" fmla="*/ 117 h 300"/>
              <a:gd name="T118" fmla="*/ 206 w 214"/>
              <a:gd name="T119" fmla="*/ 103 h 300"/>
              <a:gd name="T120" fmla="*/ 214 w 214"/>
              <a:gd name="T121" fmla="*/ 86 h 300"/>
              <a:gd name="T122" fmla="*/ 197 w 214"/>
              <a:gd name="T123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4" h="300">
                <a:moveTo>
                  <a:pt x="197" y="47"/>
                </a:moveTo>
                <a:lnTo>
                  <a:pt x="189" y="41"/>
                </a:lnTo>
                <a:lnTo>
                  <a:pt x="176" y="35"/>
                </a:lnTo>
                <a:lnTo>
                  <a:pt x="169" y="35"/>
                </a:lnTo>
                <a:lnTo>
                  <a:pt x="168" y="32"/>
                </a:lnTo>
                <a:lnTo>
                  <a:pt x="177" y="21"/>
                </a:lnTo>
                <a:lnTo>
                  <a:pt x="183" y="12"/>
                </a:lnTo>
                <a:lnTo>
                  <a:pt x="175" y="4"/>
                </a:lnTo>
                <a:lnTo>
                  <a:pt x="161" y="0"/>
                </a:lnTo>
                <a:lnTo>
                  <a:pt x="157" y="9"/>
                </a:lnTo>
                <a:lnTo>
                  <a:pt x="140" y="10"/>
                </a:lnTo>
                <a:lnTo>
                  <a:pt x="113" y="9"/>
                </a:lnTo>
                <a:lnTo>
                  <a:pt x="114" y="25"/>
                </a:lnTo>
                <a:lnTo>
                  <a:pt x="106" y="36"/>
                </a:lnTo>
                <a:lnTo>
                  <a:pt x="88" y="46"/>
                </a:lnTo>
                <a:lnTo>
                  <a:pt x="67" y="81"/>
                </a:lnTo>
                <a:lnTo>
                  <a:pt x="65" y="121"/>
                </a:lnTo>
                <a:lnTo>
                  <a:pt x="51" y="151"/>
                </a:lnTo>
                <a:lnTo>
                  <a:pt x="30" y="220"/>
                </a:lnTo>
                <a:lnTo>
                  <a:pt x="18" y="242"/>
                </a:lnTo>
                <a:lnTo>
                  <a:pt x="13" y="267"/>
                </a:lnTo>
                <a:lnTo>
                  <a:pt x="7" y="285"/>
                </a:lnTo>
                <a:lnTo>
                  <a:pt x="0" y="299"/>
                </a:lnTo>
                <a:lnTo>
                  <a:pt x="18" y="297"/>
                </a:lnTo>
                <a:lnTo>
                  <a:pt x="31" y="300"/>
                </a:lnTo>
                <a:lnTo>
                  <a:pt x="47" y="300"/>
                </a:lnTo>
                <a:lnTo>
                  <a:pt x="60" y="292"/>
                </a:lnTo>
                <a:lnTo>
                  <a:pt x="64" y="268"/>
                </a:lnTo>
                <a:lnTo>
                  <a:pt x="71" y="264"/>
                </a:lnTo>
                <a:lnTo>
                  <a:pt x="75" y="270"/>
                </a:lnTo>
                <a:lnTo>
                  <a:pt x="78" y="264"/>
                </a:lnTo>
                <a:lnTo>
                  <a:pt x="94" y="253"/>
                </a:lnTo>
                <a:lnTo>
                  <a:pt x="101" y="246"/>
                </a:lnTo>
                <a:lnTo>
                  <a:pt x="110" y="237"/>
                </a:lnTo>
                <a:lnTo>
                  <a:pt x="114" y="234"/>
                </a:lnTo>
                <a:lnTo>
                  <a:pt x="121" y="228"/>
                </a:lnTo>
                <a:lnTo>
                  <a:pt x="122" y="221"/>
                </a:lnTo>
                <a:lnTo>
                  <a:pt x="128" y="215"/>
                </a:lnTo>
                <a:lnTo>
                  <a:pt x="136" y="210"/>
                </a:lnTo>
                <a:lnTo>
                  <a:pt x="138" y="205"/>
                </a:lnTo>
                <a:lnTo>
                  <a:pt x="136" y="203"/>
                </a:lnTo>
                <a:lnTo>
                  <a:pt x="127" y="198"/>
                </a:lnTo>
                <a:lnTo>
                  <a:pt x="122" y="190"/>
                </a:lnTo>
                <a:lnTo>
                  <a:pt x="125" y="178"/>
                </a:lnTo>
                <a:lnTo>
                  <a:pt x="128" y="174"/>
                </a:lnTo>
                <a:lnTo>
                  <a:pt x="132" y="169"/>
                </a:lnTo>
                <a:lnTo>
                  <a:pt x="143" y="160"/>
                </a:lnTo>
                <a:lnTo>
                  <a:pt x="152" y="158"/>
                </a:lnTo>
                <a:lnTo>
                  <a:pt x="159" y="158"/>
                </a:lnTo>
                <a:lnTo>
                  <a:pt x="172" y="159"/>
                </a:lnTo>
                <a:lnTo>
                  <a:pt x="182" y="161"/>
                </a:lnTo>
                <a:lnTo>
                  <a:pt x="185" y="158"/>
                </a:lnTo>
                <a:lnTo>
                  <a:pt x="184" y="155"/>
                </a:lnTo>
                <a:lnTo>
                  <a:pt x="171" y="148"/>
                </a:lnTo>
                <a:lnTo>
                  <a:pt x="170" y="142"/>
                </a:lnTo>
                <a:lnTo>
                  <a:pt x="173" y="136"/>
                </a:lnTo>
                <a:lnTo>
                  <a:pt x="181" y="125"/>
                </a:lnTo>
                <a:lnTo>
                  <a:pt x="190" y="118"/>
                </a:lnTo>
                <a:lnTo>
                  <a:pt x="196" y="117"/>
                </a:lnTo>
                <a:lnTo>
                  <a:pt x="206" y="103"/>
                </a:lnTo>
                <a:lnTo>
                  <a:pt x="214" y="86"/>
                </a:lnTo>
                <a:lnTo>
                  <a:pt x="197" y="4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0" name="Freeform 101"/>
          <p:cNvSpPr>
            <a:spLocks noEditPoints="1"/>
          </p:cNvSpPr>
          <p:nvPr/>
        </p:nvSpPr>
        <p:spPr bwMode="auto">
          <a:xfrm>
            <a:off x="7943730" y="3148128"/>
            <a:ext cx="63510" cy="58470"/>
          </a:xfrm>
          <a:custGeom>
            <a:avLst/>
            <a:gdLst>
              <a:gd name="T0" fmla="*/ 299 w 312"/>
              <a:gd name="T1" fmla="*/ 262 h 292"/>
              <a:gd name="T2" fmla="*/ 277 w 312"/>
              <a:gd name="T3" fmla="*/ 224 h 292"/>
              <a:gd name="T4" fmla="*/ 247 w 312"/>
              <a:gd name="T5" fmla="*/ 166 h 292"/>
              <a:gd name="T6" fmla="*/ 237 w 312"/>
              <a:gd name="T7" fmla="*/ 139 h 292"/>
              <a:gd name="T8" fmla="*/ 218 w 312"/>
              <a:gd name="T9" fmla="*/ 137 h 292"/>
              <a:gd name="T10" fmla="*/ 184 w 312"/>
              <a:gd name="T11" fmla="*/ 132 h 292"/>
              <a:gd name="T12" fmla="*/ 197 w 312"/>
              <a:gd name="T13" fmla="*/ 115 h 292"/>
              <a:gd name="T14" fmla="*/ 232 w 312"/>
              <a:gd name="T15" fmla="*/ 93 h 292"/>
              <a:gd name="T16" fmla="*/ 247 w 312"/>
              <a:gd name="T17" fmla="*/ 98 h 292"/>
              <a:gd name="T18" fmla="*/ 235 w 312"/>
              <a:gd name="T19" fmla="*/ 72 h 292"/>
              <a:gd name="T20" fmla="*/ 213 w 312"/>
              <a:gd name="T21" fmla="*/ 29 h 292"/>
              <a:gd name="T22" fmla="*/ 176 w 312"/>
              <a:gd name="T23" fmla="*/ 4 h 292"/>
              <a:gd name="T24" fmla="*/ 159 w 312"/>
              <a:gd name="T25" fmla="*/ 0 h 292"/>
              <a:gd name="T26" fmla="*/ 109 w 312"/>
              <a:gd name="T27" fmla="*/ 4 h 292"/>
              <a:gd name="T28" fmla="*/ 82 w 312"/>
              <a:gd name="T29" fmla="*/ 19 h 292"/>
              <a:gd name="T30" fmla="*/ 76 w 312"/>
              <a:gd name="T31" fmla="*/ 30 h 292"/>
              <a:gd name="T32" fmla="*/ 61 w 312"/>
              <a:gd name="T33" fmla="*/ 80 h 292"/>
              <a:gd name="T34" fmla="*/ 34 w 312"/>
              <a:gd name="T35" fmla="*/ 140 h 292"/>
              <a:gd name="T36" fmla="*/ 0 w 312"/>
              <a:gd name="T37" fmla="*/ 187 h 292"/>
              <a:gd name="T38" fmla="*/ 72 w 312"/>
              <a:gd name="T39" fmla="*/ 196 h 292"/>
              <a:gd name="T40" fmla="*/ 145 w 312"/>
              <a:gd name="T41" fmla="*/ 206 h 292"/>
              <a:gd name="T42" fmla="*/ 168 w 312"/>
              <a:gd name="T43" fmla="*/ 255 h 292"/>
              <a:gd name="T44" fmla="*/ 190 w 312"/>
              <a:gd name="T45" fmla="*/ 292 h 292"/>
              <a:gd name="T46" fmla="*/ 251 w 312"/>
              <a:gd name="T47" fmla="*/ 291 h 292"/>
              <a:gd name="T48" fmla="*/ 312 w 312"/>
              <a:gd name="T49" fmla="*/ 290 h 292"/>
              <a:gd name="T50" fmla="*/ 246 w 312"/>
              <a:gd name="T51" fmla="*/ 81 h 292"/>
              <a:gd name="T52" fmla="*/ 259 w 312"/>
              <a:gd name="T53" fmla="*/ 93 h 292"/>
              <a:gd name="T54" fmla="*/ 276 w 312"/>
              <a:gd name="T55" fmla="*/ 76 h 292"/>
              <a:gd name="T56" fmla="*/ 276 w 312"/>
              <a:gd name="T57" fmla="*/ 59 h 292"/>
              <a:gd name="T58" fmla="*/ 247 w 312"/>
              <a:gd name="T59" fmla="*/ 23 h 292"/>
              <a:gd name="T60" fmla="*/ 241 w 312"/>
              <a:gd name="T61" fmla="*/ 38 h 292"/>
              <a:gd name="T62" fmla="*/ 237 w 312"/>
              <a:gd name="T63" fmla="*/ 43 h 292"/>
              <a:gd name="T64" fmla="*/ 234 w 312"/>
              <a:gd name="T65" fmla="*/ 5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2" h="292">
                <a:moveTo>
                  <a:pt x="303" y="273"/>
                </a:moveTo>
                <a:lnTo>
                  <a:pt x="299" y="262"/>
                </a:lnTo>
                <a:lnTo>
                  <a:pt x="292" y="249"/>
                </a:lnTo>
                <a:lnTo>
                  <a:pt x="277" y="224"/>
                </a:lnTo>
                <a:lnTo>
                  <a:pt x="264" y="208"/>
                </a:lnTo>
                <a:lnTo>
                  <a:pt x="247" y="166"/>
                </a:lnTo>
                <a:lnTo>
                  <a:pt x="244" y="154"/>
                </a:lnTo>
                <a:lnTo>
                  <a:pt x="237" y="139"/>
                </a:lnTo>
                <a:lnTo>
                  <a:pt x="227" y="133"/>
                </a:lnTo>
                <a:lnTo>
                  <a:pt x="218" y="137"/>
                </a:lnTo>
                <a:lnTo>
                  <a:pt x="203" y="137"/>
                </a:lnTo>
                <a:lnTo>
                  <a:pt x="184" y="132"/>
                </a:lnTo>
                <a:lnTo>
                  <a:pt x="184" y="128"/>
                </a:lnTo>
                <a:lnTo>
                  <a:pt x="197" y="115"/>
                </a:lnTo>
                <a:lnTo>
                  <a:pt x="218" y="90"/>
                </a:lnTo>
                <a:lnTo>
                  <a:pt x="232" y="93"/>
                </a:lnTo>
                <a:lnTo>
                  <a:pt x="239" y="97"/>
                </a:lnTo>
                <a:lnTo>
                  <a:pt x="247" y="98"/>
                </a:lnTo>
                <a:lnTo>
                  <a:pt x="246" y="90"/>
                </a:lnTo>
                <a:lnTo>
                  <a:pt x="235" y="72"/>
                </a:lnTo>
                <a:lnTo>
                  <a:pt x="220" y="50"/>
                </a:lnTo>
                <a:lnTo>
                  <a:pt x="213" y="29"/>
                </a:lnTo>
                <a:lnTo>
                  <a:pt x="213" y="22"/>
                </a:lnTo>
                <a:lnTo>
                  <a:pt x="176" y="4"/>
                </a:lnTo>
                <a:lnTo>
                  <a:pt x="163" y="1"/>
                </a:lnTo>
                <a:lnTo>
                  <a:pt x="159" y="0"/>
                </a:lnTo>
                <a:lnTo>
                  <a:pt x="138" y="1"/>
                </a:lnTo>
                <a:lnTo>
                  <a:pt x="109" y="4"/>
                </a:lnTo>
                <a:lnTo>
                  <a:pt x="93" y="12"/>
                </a:lnTo>
                <a:lnTo>
                  <a:pt x="82" y="19"/>
                </a:lnTo>
                <a:lnTo>
                  <a:pt x="77" y="26"/>
                </a:lnTo>
                <a:lnTo>
                  <a:pt x="76" y="30"/>
                </a:lnTo>
                <a:lnTo>
                  <a:pt x="69" y="52"/>
                </a:lnTo>
                <a:lnTo>
                  <a:pt x="61" y="80"/>
                </a:lnTo>
                <a:lnTo>
                  <a:pt x="52" y="105"/>
                </a:lnTo>
                <a:lnTo>
                  <a:pt x="34" y="140"/>
                </a:lnTo>
                <a:lnTo>
                  <a:pt x="24" y="157"/>
                </a:lnTo>
                <a:lnTo>
                  <a:pt x="0" y="187"/>
                </a:lnTo>
                <a:lnTo>
                  <a:pt x="32" y="191"/>
                </a:lnTo>
                <a:lnTo>
                  <a:pt x="72" y="196"/>
                </a:lnTo>
                <a:lnTo>
                  <a:pt x="97" y="200"/>
                </a:lnTo>
                <a:lnTo>
                  <a:pt x="145" y="206"/>
                </a:lnTo>
                <a:lnTo>
                  <a:pt x="162" y="235"/>
                </a:lnTo>
                <a:lnTo>
                  <a:pt x="168" y="255"/>
                </a:lnTo>
                <a:lnTo>
                  <a:pt x="175" y="274"/>
                </a:lnTo>
                <a:lnTo>
                  <a:pt x="190" y="292"/>
                </a:lnTo>
                <a:lnTo>
                  <a:pt x="222" y="291"/>
                </a:lnTo>
                <a:lnTo>
                  <a:pt x="251" y="291"/>
                </a:lnTo>
                <a:lnTo>
                  <a:pt x="285" y="290"/>
                </a:lnTo>
                <a:lnTo>
                  <a:pt x="312" y="290"/>
                </a:lnTo>
                <a:lnTo>
                  <a:pt x="303" y="273"/>
                </a:lnTo>
                <a:close/>
                <a:moveTo>
                  <a:pt x="246" y="81"/>
                </a:moveTo>
                <a:lnTo>
                  <a:pt x="252" y="91"/>
                </a:lnTo>
                <a:lnTo>
                  <a:pt x="259" y="93"/>
                </a:lnTo>
                <a:lnTo>
                  <a:pt x="267" y="88"/>
                </a:lnTo>
                <a:lnTo>
                  <a:pt x="276" y="76"/>
                </a:lnTo>
                <a:lnTo>
                  <a:pt x="277" y="71"/>
                </a:lnTo>
                <a:lnTo>
                  <a:pt x="276" y="59"/>
                </a:lnTo>
                <a:lnTo>
                  <a:pt x="254" y="31"/>
                </a:lnTo>
                <a:lnTo>
                  <a:pt x="247" y="23"/>
                </a:lnTo>
                <a:lnTo>
                  <a:pt x="243" y="27"/>
                </a:lnTo>
                <a:lnTo>
                  <a:pt x="241" y="38"/>
                </a:lnTo>
                <a:lnTo>
                  <a:pt x="238" y="40"/>
                </a:lnTo>
                <a:lnTo>
                  <a:pt x="237" y="43"/>
                </a:lnTo>
                <a:lnTo>
                  <a:pt x="238" y="47"/>
                </a:lnTo>
                <a:lnTo>
                  <a:pt x="234" y="56"/>
                </a:lnTo>
                <a:lnTo>
                  <a:pt x="246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1" name="Freeform 103"/>
          <p:cNvSpPr>
            <a:spLocks/>
          </p:cNvSpPr>
          <p:nvPr/>
        </p:nvSpPr>
        <p:spPr bwMode="auto">
          <a:xfrm>
            <a:off x="7573765" y="3025142"/>
            <a:ext cx="130044" cy="157260"/>
          </a:xfrm>
          <a:custGeom>
            <a:avLst/>
            <a:gdLst>
              <a:gd name="T0" fmla="*/ 620 w 645"/>
              <a:gd name="T1" fmla="*/ 193 h 776"/>
              <a:gd name="T2" fmla="*/ 592 w 645"/>
              <a:gd name="T3" fmla="*/ 167 h 776"/>
              <a:gd name="T4" fmla="*/ 589 w 645"/>
              <a:gd name="T5" fmla="*/ 123 h 776"/>
              <a:gd name="T6" fmla="*/ 560 w 645"/>
              <a:gd name="T7" fmla="*/ 41 h 776"/>
              <a:gd name="T8" fmla="*/ 508 w 645"/>
              <a:gd name="T9" fmla="*/ 25 h 776"/>
              <a:gd name="T10" fmla="*/ 439 w 645"/>
              <a:gd name="T11" fmla="*/ 69 h 776"/>
              <a:gd name="T12" fmla="*/ 368 w 645"/>
              <a:gd name="T13" fmla="*/ 119 h 776"/>
              <a:gd name="T14" fmla="*/ 296 w 645"/>
              <a:gd name="T15" fmla="*/ 168 h 776"/>
              <a:gd name="T16" fmla="*/ 202 w 645"/>
              <a:gd name="T17" fmla="*/ 187 h 776"/>
              <a:gd name="T18" fmla="*/ 170 w 645"/>
              <a:gd name="T19" fmla="*/ 169 h 776"/>
              <a:gd name="T20" fmla="*/ 134 w 645"/>
              <a:gd name="T21" fmla="*/ 155 h 776"/>
              <a:gd name="T22" fmla="*/ 105 w 645"/>
              <a:gd name="T23" fmla="*/ 122 h 776"/>
              <a:gd name="T24" fmla="*/ 79 w 645"/>
              <a:gd name="T25" fmla="*/ 119 h 776"/>
              <a:gd name="T26" fmla="*/ 59 w 645"/>
              <a:gd name="T27" fmla="*/ 131 h 776"/>
              <a:gd name="T28" fmla="*/ 55 w 645"/>
              <a:gd name="T29" fmla="*/ 139 h 776"/>
              <a:gd name="T30" fmla="*/ 61 w 645"/>
              <a:gd name="T31" fmla="*/ 211 h 776"/>
              <a:gd name="T32" fmla="*/ 58 w 645"/>
              <a:gd name="T33" fmla="*/ 257 h 776"/>
              <a:gd name="T34" fmla="*/ 57 w 645"/>
              <a:gd name="T35" fmla="*/ 316 h 776"/>
              <a:gd name="T36" fmla="*/ 52 w 645"/>
              <a:gd name="T37" fmla="*/ 351 h 776"/>
              <a:gd name="T38" fmla="*/ 50 w 645"/>
              <a:gd name="T39" fmla="*/ 380 h 776"/>
              <a:gd name="T40" fmla="*/ 49 w 645"/>
              <a:gd name="T41" fmla="*/ 400 h 776"/>
              <a:gd name="T42" fmla="*/ 48 w 645"/>
              <a:gd name="T43" fmla="*/ 444 h 776"/>
              <a:gd name="T44" fmla="*/ 37 w 645"/>
              <a:gd name="T45" fmla="*/ 477 h 776"/>
              <a:gd name="T46" fmla="*/ 21 w 645"/>
              <a:gd name="T47" fmla="*/ 529 h 776"/>
              <a:gd name="T48" fmla="*/ 19 w 645"/>
              <a:gd name="T49" fmla="*/ 555 h 776"/>
              <a:gd name="T50" fmla="*/ 21 w 645"/>
              <a:gd name="T51" fmla="*/ 599 h 776"/>
              <a:gd name="T52" fmla="*/ 10 w 645"/>
              <a:gd name="T53" fmla="*/ 645 h 776"/>
              <a:gd name="T54" fmla="*/ 2 w 645"/>
              <a:gd name="T55" fmla="*/ 708 h 776"/>
              <a:gd name="T56" fmla="*/ 0 w 645"/>
              <a:gd name="T57" fmla="*/ 746 h 776"/>
              <a:gd name="T58" fmla="*/ 62 w 645"/>
              <a:gd name="T59" fmla="*/ 757 h 776"/>
              <a:gd name="T60" fmla="*/ 146 w 645"/>
              <a:gd name="T61" fmla="*/ 772 h 776"/>
              <a:gd name="T62" fmla="*/ 179 w 645"/>
              <a:gd name="T63" fmla="*/ 775 h 776"/>
              <a:gd name="T64" fmla="*/ 240 w 645"/>
              <a:gd name="T65" fmla="*/ 719 h 776"/>
              <a:gd name="T66" fmla="*/ 272 w 645"/>
              <a:gd name="T67" fmla="*/ 657 h 776"/>
              <a:gd name="T68" fmla="*/ 307 w 645"/>
              <a:gd name="T69" fmla="*/ 645 h 776"/>
              <a:gd name="T70" fmla="*/ 390 w 645"/>
              <a:gd name="T71" fmla="*/ 627 h 776"/>
              <a:gd name="T72" fmla="*/ 403 w 645"/>
              <a:gd name="T73" fmla="*/ 599 h 776"/>
              <a:gd name="T74" fmla="*/ 415 w 645"/>
              <a:gd name="T75" fmla="*/ 564 h 776"/>
              <a:gd name="T76" fmla="*/ 447 w 645"/>
              <a:gd name="T77" fmla="*/ 544 h 776"/>
              <a:gd name="T78" fmla="*/ 436 w 645"/>
              <a:gd name="T79" fmla="*/ 501 h 776"/>
              <a:gd name="T80" fmla="*/ 378 w 645"/>
              <a:gd name="T81" fmla="*/ 439 h 776"/>
              <a:gd name="T82" fmla="*/ 315 w 645"/>
              <a:gd name="T83" fmla="*/ 374 h 776"/>
              <a:gd name="T84" fmla="*/ 329 w 645"/>
              <a:gd name="T85" fmla="*/ 337 h 776"/>
              <a:gd name="T86" fmla="*/ 415 w 645"/>
              <a:gd name="T87" fmla="*/ 311 h 776"/>
              <a:gd name="T88" fmla="*/ 508 w 645"/>
              <a:gd name="T89" fmla="*/ 283 h 776"/>
              <a:gd name="T90" fmla="*/ 597 w 645"/>
              <a:gd name="T91" fmla="*/ 256 h 776"/>
              <a:gd name="T92" fmla="*/ 624 w 645"/>
              <a:gd name="T93" fmla="*/ 232 h 776"/>
              <a:gd name="T94" fmla="*/ 636 w 645"/>
              <a:gd name="T95" fmla="*/ 189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5" h="776">
                <a:moveTo>
                  <a:pt x="636" y="189"/>
                </a:moveTo>
                <a:lnTo>
                  <a:pt x="620" y="193"/>
                </a:lnTo>
                <a:lnTo>
                  <a:pt x="605" y="197"/>
                </a:lnTo>
                <a:lnTo>
                  <a:pt x="592" y="167"/>
                </a:lnTo>
                <a:lnTo>
                  <a:pt x="605" y="163"/>
                </a:lnTo>
                <a:lnTo>
                  <a:pt x="589" y="123"/>
                </a:lnTo>
                <a:lnTo>
                  <a:pt x="574" y="81"/>
                </a:lnTo>
                <a:lnTo>
                  <a:pt x="560" y="41"/>
                </a:lnTo>
                <a:lnTo>
                  <a:pt x="546" y="0"/>
                </a:lnTo>
                <a:lnTo>
                  <a:pt x="508" y="25"/>
                </a:lnTo>
                <a:lnTo>
                  <a:pt x="469" y="50"/>
                </a:lnTo>
                <a:lnTo>
                  <a:pt x="439" y="69"/>
                </a:lnTo>
                <a:lnTo>
                  <a:pt x="394" y="101"/>
                </a:lnTo>
                <a:lnTo>
                  <a:pt x="368" y="119"/>
                </a:lnTo>
                <a:lnTo>
                  <a:pt x="330" y="145"/>
                </a:lnTo>
                <a:lnTo>
                  <a:pt x="296" y="168"/>
                </a:lnTo>
                <a:lnTo>
                  <a:pt x="256" y="195"/>
                </a:lnTo>
                <a:lnTo>
                  <a:pt x="202" y="187"/>
                </a:lnTo>
                <a:lnTo>
                  <a:pt x="184" y="182"/>
                </a:lnTo>
                <a:lnTo>
                  <a:pt x="170" y="169"/>
                </a:lnTo>
                <a:lnTo>
                  <a:pt x="159" y="162"/>
                </a:lnTo>
                <a:lnTo>
                  <a:pt x="134" y="155"/>
                </a:lnTo>
                <a:lnTo>
                  <a:pt x="116" y="131"/>
                </a:lnTo>
                <a:lnTo>
                  <a:pt x="105" y="122"/>
                </a:lnTo>
                <a:lnTo>
                  <a:pt x="89" y="118"/>
                </a:lnTo>
                <a:lnTo>
                  <a:pt x="79" y="119"/>
                </a:lnTo>
                <a:lnTo>
                  <a:pt x="61" y="128"/>
                </a:lnTo>
                <a:lnTo>
                  <a:pt x="59" y="131"/>
                </a:lnTo>
                <a:lnTo>
                  <a:pt x="56" y="136"/>
                </a:lnTo>
                <a:lnTo>
                  <a:pt x="55" y="139"/>
                </a:lnTo>
                <a:lnTo>
                  <a:pt x="56" y="181"/>
                </a:lnTo>
                <a:lnTo>
                  <a:pt x="61" y="211"/>
                </a:lnTo>
                <a:lnTo>
                  <a:pt x="57" y="236"/>
                </a:lnTo>
                <a:lnTo>
                  <a:pt x="58" y="257"/>
                </a:lnTo>
                <a:lnTo>
                  <a:pt x="65" y="298"/>
                </a:lnTo>
                <a:lnTo>
                  <a:pt x="57" y="316"/>
                </a:lnTo>
                <a:lnTo>
                  <a:pt x="54" y="336"/>
                </a:lnTo>
                <a:lnTo>
                  <a:pt x="52" y="351"/>
                </a:lnTo>
                <a:lnTo>
                  <a:pt x="50" y="380"/>
                </a:lnTo>
                <a:lnTo>
                  <a:pt x="50" y="380"/>
                </a:lnTo>
                <a:lnTo>
                  <a:pt x="48" y="397"/>
                </a:lnTo>
                <a:lnTo>
                  <a:pt x="49" y="400"/>
                </a:lnTo>
                <a:lnTo>
                  <a:pt x="55" y="416"/>
                </a:lnTo>
                <a:lnTo>
                  <a:pt x="48" y="444"/>
                </a:lnTo>
                <a:lnTo>
                  <a:pt x="40" y="466"/>
                </a:lnTo>
                <a:lnTo>
                  <a:pt x="37" y="477"/>
                </a:lnTo>
                <a:lnTo>
                  <a:pt x="29" y="501"/>
                </a:lnTo>
                <a:lnTo>
                  <a:pt x="21" y="529"/>
                </a:lnTo>
                <a:lnTo>
                  <a:pt x="18" y="548"/>
                </a:lnTo>
                <a:lnTo>
                  <a:pt x="19" y="555"/>
                </a:lnTo>
                <a:lnTo>
                  <a:pt x="19" y="589"/>
                </a:lnTo>
                <a:lnTo>
                  <a:pt x="21" y="599"/>
                </a:lnTo>
                <a:lnTo>
                  <a:pt x="12" y="630"/>
                </a:lnTo>
                <a:lnTo>
                  <a:pt x="10" y="645"/>
                </a:lnTo>
                <a:lnTo>
                  <a:pt x="7" y="666"/>
                </a:lnTo>
                <a:lnTo>
                  <a:pt x="2" y="708"/>
                </a:lnTo>
                <a:lnTo>
                  <a:pt x="4" y="722"/>
                </a:lnTo>
                <a:lnTo>
                  <a:pt x="0" y="746"/>
                </a:lnTo>
                <a:lnTo>
                  <a:pt x="34" y="752"/>
                </a:lnTo>
                <a:lnTo>
                  <a:pt x="62" y="757"/>
                </a:lnTo>
                <a:lnTo>
                  <a:pt x="104" y="764"/>
                </a:lnTo>
                <a:lnTo>
                  <a:pt x="146" y="772"/>
                </a:lnTo>
                <a:lnTo>
                  <a:pt x="170" y="776"/>
                </a:lnTo>
                <a:lnTo>
                  <a:pt x="179" y="775"/>
                </a:lnTo>
                <a:lnTo>
                  <a:pt x="211" y="746"/>
                </a:lnTo>
                <a:lnTo>
                  <a:pt x="240" y="719"/>
                </a:lnTo>
                <a:lnTo>
                  <a:pt x="256" y="688"/>
                </a:lnTo>
                <a:lnTo>
                  <a:pt x="272" y="657"/>
                </a:lnTo>
                <a:lnTo>
                  <a:pt x="279" y="651"/>
                </a:lnTo>
                <a:lnTo>
                  <a:pt x="307" y="645"/>
                </a:lnTo>
                <a:lnTo>
                  <a:pt x="349" y="636"/>
                </a:lnTo>
                <a:lnTo>
                  <a:pt x="390" y="627"/>
                </a:lnTo>
                <a:lnTo>
                  <a:pt x="393" y="624"/>
                </a:lnTo>
                <a:lnTo>
                  <a:pt x="403" y="599"/>
                </a:lnTo>
                <a:lnTo>
                  <a:pt x="413" y="568"/>
                </a:lnTo>
                <a:lnTo>
                  <a:pt x="415" y="564"/>
                </a:lnTo>
                <a:lnTo>
                  <a:pt x="418" y="561"/>
                </a:lnTo>
                <a:lnTo>
                  <a:pt x="447" y="544"/>
                </a:lnTo>
                <a:lnTo>
                  <a:pt x="464" y="533"/>
                </a:lnTo>
                <a:lnTo>
                  <a:pt x="436" y="501"/>
                </a:lnTo>
                <a:lnTo>
                  <a:pt x="409" y="472"/>
                </a:lnTo>
                <a:lnTo>
                  <a:pt x="378" y="439"/>
                </a:lnTo>
                <a:lnTo>
                  <a:pt x="353" y="413"/>
                </a:lnTo>
                <a:lnTo>
                  <a:pt x="315" y="374"/>
                </a:lnTo>
                <a:lnTo>
                  <a:pt x="289" y="349"/>
                </a:lnTo>
                <a:lnTo>
                  <a:pt x="329" y="337"/>
                </a:lnTo>
                <a:lnTo>
                  <a:pt x="372" y="324"/>
                </a:lnTo>
                <a:lnTo>
                  <a:pt x="415" y="311"/>
                </a:lnTo>
                <a:lnTo>
                  <a:pt x="467" y="295"/>
                </a:lnTo>
                <a:lnTo>
                  <a:pt x="508" y="283"/>
                </a:lnTo>
                <a:lnTo>
                  <a:pt x="567" y="264"/>
                </a:lnTo>
                <a:lnTo>
                  <a:pt x="597" y="256"/>
                </a:lnTo>
                <a:lnTo>
                  <a:pt x="602" y="253"/>
                </a:lnTo>
                <a:lnTo>
                  <a:pt x="624" y="232"/>
                </a:lnTo>
                <a:lnTo>
                  <a:pt x="645" y="210"/>
                </a:lnTo>
                <a:lnTo>
                  <a:pt x="636" y="1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2" name="Freeform 105"/>
          <p:cNvSpPr>
            <a:spLocks/>
          </p:cNvSpPr>
          <p:nvPr/>
        </p:nvSpPr>
        <p:spPr bwMode="auto">
          <a:xfrm>
            <a:off x="7546547" y="3023125"/>
            <a:ext cx="48388" cy="148188"/>
          </a:xfrm>
          <a:custGeom>
            <a:avLst/>
            <a:gdLst>
              <a:gd name="T0" fmla="*/ 231 w 239"/>
              <a:gd name="T1" fmla="*/ 73 h 736"/>
              <a:gd name="T2" fmla="*/ 235 w 239"/>
              <a:gd name="T3" fmla="*/ 55 h 736"/>
              <a:gd name="T4" fmla="*/ 226 w 239"/>
              <a:gd name="T5" fmla="*/ 34 h 736"/>
              <a:gd name="T6" fmla="*/ 222 w 239"/>
              <a:gd name="T7" fmla="*/ 19 h 736"/>
              <a:gd name="T8" fmla="*/ 225 w 239"/>
              <a:gd name="T9" fmla="*/ 0 h 736"/>
              <a:gd name="T10" fmla="*/ 212 w 239"/>
              <a:gd name="T11" fmla="*/ 12 h 736"/>
              <a:gd name="T12" fmla="*/ 189 w 239"/>
              <a:gd name="T13" fmla="*/ 30 h 736"/>
              <a:gd name="T14" fmla="*/ 182 w 239"/>
              <a:gd name="T15" fmla="*/ 30 h 736"/>
              <a:gd name="T16" fmla="*/ 171 w 239"/>
              <a:gd name="T17" fmla="*/ 58 h 736"/>
              <a:gd name="T18" fmla="*/ 142 w 239"/>
              <a:gd name="T19" fmla="*/ 66 h 736"/>
              <a:gd name="T20" fmla="*/ 111 w 239"/>
              <a:gd name="T21" fmla="*/ 65 h 736"/>
              <a:gd name="T22" fmla="*/ 98 w 239"/>
              <a:gd name="T23" fmla="*/ 113 h 736"/>
              <a:gd name="T24" fmla="*/ 75 w 239"/>
              <a:gd name="T25" fmla="*/ 230 h 736"/>
              <a:gd name="T26" fmla="*/ 33 w 239"/>
              <a:gd name="T27" fmla="*/ 343 h 736"/>
              <a:gd name="T28" fmla="*/ 40 w 239"/>
              <a:gd name="T29" fmla="*/ 352 h 736"/>
              <a:gd name="T30" fmla="*/ 15 w 239"/>
              <a:gd name="T31" fmla="*/ 385 h 736"/>
              <a:gd name="T32" fmla="*/ 0 w 239"/>
              <a:gd name="T33" fmla="*/ 413 h 736"/>
              <a:gd name="T34" fmla="*/ 30 w 239"/>
              <a:gd name="T35" fmla="*/ 484 h 736"/>
              <a:gd name="T36" fmla="*/ 52 w 239"/>
              <a:gd name="T37" fmla="*/ 544 h 736"/>
              <a:gd name="T38" fmla="*/ 78 w 239"/>
              <a:gd name="T39" fmla="*/ 602 h 736"/>
              <a:gd name="T40" fmla="*/ 103 w 239"/>
              <a:gd name="T41" fmla="*/ 673 h 736"/>
              <a:gd name="T42" fmla="*/ 126 w 239"/>
              <a:gd name="T43" fmla="*/ 736 h 736"/>
              <a:gd name="T44" fmla="*/ 141 w 239"/>
              <a:gd name="T45" fmla="*/ 678 h 736"/>
              <a:gd name="T46" fmla="*/ 146 w 239"/>
              <a:gd name="T47" fmla="*/ 642 h 736"/>
              <a:gd name="T48" fmla="*/ 153 w 239"/>
              <a:gd name="T49" fmla="*/ 601 h 736"/>
              <a:gd name="T50" fmla="*/ 152 w 239"/>
              <a:gd name="T51" fmla="*/ 560 h 736"/>
              <a:gd name="T52" fmla="*/ 163 w 239"/>
              <a:gd name="T53" fmla="*/ 513 h 736"/>
              <a:gd name="T54" fmla="*/ 174 w 239"/>
              <a:gd name="T55" fmla="*/ 478 h 736"/>
              <a:gd name="T56" fmla="*/ 189 w 239"/>
              <a:gd name="T57" fmla="*/ 428 h 736"/>
              <a:gd name="T58" fmla="*/ 182 w 239"/>
              <a:gd name="T59" fmla="*/ 409 h 736"/>
              <a:gd name="T60" fmla="*/ 184 w 239"/>
              <a:gd name="T61" fmla="*/ 392 h 736"/>
              <a:gd name="T62" fmla="*/ 180 w 239"/>
              <a:gd name="T63" fmla="*/ 363 h 736"/>
              <a:gd name="T64" fmla="*/ 133 w 239"/>
              <a:gd name="T65" fmla="*/ 384 h 736"/>
              <a:gd name="T66" fmla="*/ 98 w 239"/>
              <a:gd name="T67" fmla="*/ 384 h 736"/>
              <a:gd name="T68" fmla="*/ 103 w 239"/>
              <a:gd name="T69" fmla="*/ 353 h 736"/>
              <a:gd name="T70" fmla="*/ 119 w 239"/>
              <a:gd name="T71" fmla="*/ 328 h 736"/>
              <a:gd name="T72" fmla="*/ 144 w 239"/>
              <a:gd name="T73" fmla="*/ 313 h 736"/>
              <a:gd name="T74" fmla="*/ 132 w 239"/>
              <a:gd name="T75" fmla="*/ 300 h 736"/>
              <a:gd name="T76" fmla="*/ 108 w 239"/>
              <a:gd name="T77" fmla="*/ 300 h 736"/>
              <a:gd name="T78" fmla="*/ 103 w 239"/>
              <a:gd name="T79" fmla="*/ 296 h 736"/>
              <a:gd name="T80" fmla="*/ 108 w 239"/>
              <a:gd name="T81" fmla="*/ 283 h 736"/>
              <a:gd name="T82" fmla="*/ 103 w 239"/>
              <a:gd name="T83" fmla="*/ 251 h 736"/>
              <a:gd name="T84" fmla="*/ 105 w 239"/>
              <a:gd name="T85" fmla="*/ 215 h 736"/>
              <a:gd name="T86" fmla="*/ 113 w 239"/>
              <a:gd name="T87" fmla="*/ 181 h 736"/>
              <a:gd name="T88" fmla="*/ 150 w 239"/>
              <a:gd name="T89" fmla="*/ 171 h 736"/>
              <a:gd name="T90" fmla="*/ 163 w 239"/>
              <a:gd name="T91" fmla="*/ 175 h 736"/>
              <a:gd name="T92" fmla="*/ 179 w 239"/>
              <a:gd name="T93" fmla="*/ 192 h 736"/>
              <a:gd name="T94" fmla="*/ 189 w 239"/>
              <a:gd name="T95" fmla="*/ 151 h 736"/>
              <a:gd name="T96" fmla="*/ 193 w 239"/>
              <a:gd name="T97" fmla="*/ 143 h 736"/>
              <a:gd name="T98" fmla="*/ 213 w 239"/>
              <a:gd name="T99" fmla="*/ 131 h 736"/>
              <a:gd name="T100" fmla="*/ 224 w 239"/>
              <a:gd name="T101" fmla="*/ 122 h 736"/>
              <a:gd name="T102" fmla="*/ 239 w 239"/>
              <a:gd name="T103" fmla="*/ 9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9" h="736">
                <a:moveTo>
                  <a:pt x="233" y="81"/>
                </a:moveTo>
                <a:lnTo>
                  <a:pt x="231" y="73"/>
                </a:lnTo>
                <a:lnTo>
                  <a:pt x="230" y="64"/>
                </a:lnTo>
                <a:lnTo>
                  <a:pt x="235" y="55"/>
                </a:lnTo>
                <a:lnTo>
                  <a:pt x="232" y="45"/>
                </a:lnTo>
                <a:lnTo>
                  <a:pt x="226" y="34"/>
                </a:lnTo>
                <a:lnTo>
                  <a:pt x="222" y="29"/>
                </a:lnTo>
                <a:lnTo>
                  <a:pt x="222" y="19"/>
                </a:lnTo>
                <a:lnTo>
                  <a:pt x="223" y="12"/>
                </a:lnTo>
                <a:lnTo>
                  <a:pt x="225" y="0"/>
                </a:lnTo>
                <a:lnTo>
                  <a:pt x="221" y="3"/>
                </a:lnTo>
                <a:lnTo>
                  <a:pt x="212" y="12"/>
                </a:lnTo>
                <a:lnTo>
                  <a:pt x="205" y="19"/>
                </a:lnTo>
                <a:lnTo>
                  <a:pt x="189" y="30"/>
                </a:lnTo>
                <a:lnTo>
                  <a:pt x="186" y="36"/>
                </a:lnTo>
                <a:lnTo>
                  <a:pt x="182" y="30"/>
                </a:lnTo>
                <a:lnTo>
                  <a:pt x="175" y="34"/>
                </a:lnTo>
                <a:lnTo>
                  <a:pt x="171" y="58"/>
                </a:lnTo>
                <a:lnTo>
                  <a:pt x="158" y="66"/>
                </a:lnTo>
                <a:lnTo>
                  <a:pt x="142" y="66"/>
                </a:lnTo>
                <a:lnTo>
                  <a:pt x="129" y="63"/>
                </a:lnTo>
                <a:lnTo>
                  <a:pt x="111" y="65"/>
                </a:lnTo>
                <a:lnTo>
                  <a:pt x="107" y="86"/>
                </a:lnTo>
                <a:lnTo>
                  <a:pt x="98" y="113"/>
                </a:lnTo>
                <a:lnTo>
                  <a:pt x="88" y="153"/>
                </a:lnTo>
                <a:lnTo>
                  <a:pt x="75" y="230"/>
                </a:lnTo>
                <a:lnTo>
                  <a:pt x="60" y="286"/>
                </a:lnTo>
                <a:lnTo>
                  <a:pt x="33" y="343"/>
                </a:lnTo>
                <a:lnTo>
                  <a:pt x="32" y="344"/>
                </a:lnTo>
                <a:lnTo>
                  <a:pt x="40" y="352"/>
                </a:lnTo>
                <a:lnTo>
                  <a:pt x="41" y="355"/>
                </a:lnTo>
                <a:lnTo>
                  <a:pt x="15" y="385"/>
                </a:lnTo>
                <a:lnTo>
                  <a:pt x="16" y="398"/>
                </a:lnTo>
                <a:lnTo>
                  <a:pt x="0" y="413"/>
                </a:lnTo>
                <a:lnTo>
                  <a:pt x="17" y="453"/>
                </a:lnTo>
                <a:lnTo>
                  <a:pt x="30" y="484"/>
                </a:lnTo>
                <a:lnTo>
                  <a:pt x="47" y="528"/>
                </a:lnTo>
                <a:lnTo>
                  <a:pt x="52" y="544"/>
                </a:lnTo>
                <a:lnTo>
                  <a:pt x="55" y="555"/>
                </a:lnTo>
                <a:lnTo>
                  <a:pt x="78" y="602"/>
                </a:lnTo>
                <a:lnTo>
                  <a:pt x="92" y="642"/>
                </a:lnTo>
                <a:lnTo>
                  <a:pt x="103" y="673"/>
                </a:lnTo>
                <a:lnTo>
                  <a:pt x="119" y="719"/>
                </a:lnTo>
                <a:lnTo>
                  <a:pt x="126" y="736"/>
                </a:lnTo>
                <a:lnTo>
                  <a:pt x="136" y="720"/>
                </a:lnTo>
                <a:lnTo>
                  <a:pt x="141" y="678"/>
                </a:lnTo>
                <a:lnTo>
                  <a:pt x="144" y="657"/>
                </a:lnTo>
                <a:lnTo>
                  <a:pt x="146" y="642"/>
                </a:lnTo>
                <a:lnTo>
                  <a:pt x="155" y="611"/>
                </a:lnTo>
                <a:lnTo>
                  <a:pt x="153" y="601"/>
                </a:lnTo>
                <a:lnTo>
                  <a:pt x="153" y="567"/>
                </a:lnTo>
                <a:lnTo>
                  <a:pt x="152" y="560"/>
                </a:lnTo>
                <a:lnTo>
                  <a:pt x="155" y="541"/>
                </a:lnTo>
                <a:lnTo>
                  <a:pt x="163" y="513"/>
                </a:lnTo>
                <a:lnTo>
                  <a:pt x="171" y="489"/>
                </a:lnTo>
                <a:lnTo>
                  <a:pt x="174" y="478"/>
                </a:lnTo>
                <a:lnTo>
                  <a:pt x="182" y="456"/>
                </a:lnTo>
                <a:lnTo>
                  <a:pt x="189" y="428"/>
                </a:lnTo>
                <a:lnTo>
                  <a:pt x="183" y="412"/>
                </a:lnTo>
                <a:lnTo>
                  <a:pt x="182" y="409"/>
                </a:lnTo>
                <a:lnTo>
                  <a:pt x="184" y="392"/>
                </a:lnTo>
                <a:lnTo>
                  <a:pt x="184" y="392"/>
                </a:lnTo>
                <a:lnTo>
                  <a:pt x="186" y="363"/>
                </a:lnTo>
                <a:lnTo>
                  <a:pt x="180" y="363"/>
                </a:lnTo>
                <a:lnTo>
                  <a:pt x="160" y="374"/>
                </a:lnTo>
                <a:lnTo>
                  <a:pt x="133" y="384"/>
                </a:lnTo>
                <a:lnTo>
                  <a:pt x="102" y="387"/>
                </a:lnTo>
                <a:lnTo>
                  <a:pt x="98" y="384"/>
                </a:lnTo>
                <a:lnTo>
                  <a:pt x="96" y="379"/>
                </a:lnTo>
                <a:lnTo>
                  <a:pt x="103" y="353"/>
                </a:lnTo>
                <a:lnTo>
                  <a:pt x="106" y="341"/>
                </a:lnTo>
                <a:lnTo>
                  <a:pt x="119" y="328"/>
                </a:lnTo>
                <a:lnTo>
                  <a:pt x="137" y="315"/>
                </a:lnTo>
                <a:lnTo>
                  <a:pt x="144" y="313"/>
                </a:lnTo>
                <a:lnTo>
                  <a:pt x="143" y="308"/>
                </a:lnTo>
                <a:lnTo>
                  <a:pt x="132" y="300"/>
                </a:lnTo>
                <a:lnTo>
                  <a:pt x="120" y="296"/>
                </a:lnTo>
                <a:lnTo>
                  <a:pt x="108" y="300"/>
                </a:lnTo>
                <a:lnTo>
                  <a:pt x="105" y="299"/>
                </a:lnTo>
                <a:lnTo>
                  <a:pt x="103" y="296"/>
                </a:lnTo>
                <a:lnTo>
                  <a:pt x="107" y="291"/>
                </a:lnTo>
                <a:lnTo>
                  <a:pt x="108" y="283"/>
                </a:lnTo>
                <a:lnTo>
                  <a:pt x="105" y="268"/>
                </a:lnTo>
                <a:lnTo>
                  <a:pt x="103" y="251"/>
                </a:lnTo>
                <a:lnTo>
                  <a:pt x="99" y="237"/>
                </a:lnTo>
                <a:lnTo>
                  <a:pt x="105" y="215"/>
                </a:lnTo>
                <a:lnTo>
                  <a:pt x="105" y="203"/>
                </a:lnTo>
                <a:lnTo>
                  <a:pt x="113" y="181"/>
                </a:lnTo>
                <a:lnTo>
                  <a:pt x="132" y="167"/>
                </a:lnTo>
                <a:lnTo>
                  <a:pt x="150" y="171"/>
                </a:lnTo>
                <a:lnTo>
                  <a:pt x="159" y="172"/>
                </a:lnTo>
                <a:lnTo>
                  <a:pt x="163" y="175"/>
                </a:lnTo>
                <a:lnTo>
                  <a:pt x="166" y="183"/>
                </a:lnTo>
                <a:lnTo>
                  <a:pt x="179" y="192"/>
                </a:lnTo>
                <a:lnTo>
                  <a:pt x="190" y="193"/>
                </a:lnTo>
                <a:lnTo>
                  <a:pt x="189" y="151"/>
                </a:lnTo>
                <a:lnTo>
                  <a:pt x="190" y="148"/>
                </a:lnTo>
                <a:lnTo>
                  <a:pt x="193" y="143"/>
                </a:lnTo>
                <a:lnTo>
                  <a:pt x="195" y="140"/>
                </a:lnTo>
                <a:lnTo>
                  <a:pt x="213" y="131"/>
                </a:lnTo>
                <a:lnTo>
                  <a:pt x="223" y="130"/>
                </a:lnTo>
                <a:lnTo>
                  <a:pt x="224" y="122"/>
                </a:lnTo>
                <a:lnTo>
                  <a:pt x="231" y="106"/>
                </a:lnTo>
                <a:lnTo>
                  <a:pt x="239" y="90"/>
                </a:lnTo>
                <a:lnTo>
                  <a:pt x="233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3" name="Freeform 106"/>
          <p:cNvSpPr>
            <a:spLocks/>
          </p:cNvSpPr>
          <p:nvPr/>
        </p:nvSpPr>
        <p:spPr bwMode="auto">
          <a:xfrm>
            <a:off x="7683645" y="2872922"/>
            <a:ext cx="321578" cy="313514"/>
          </a:xfrm>
          <a:custGeom>
            <a:avLst/>
            <a:gdLst>
              <a:gd name="T0" fmla="*/ 1568 w 1596"/>
              <a:gd name="T1" fmla="*/ 1352 h 1556"/>
              <a:gd name="T2" fmla="*/ 1548 w 1596"/>
              <a:gd name="T3" fmla="*/ 1323 h 1556"/>
              <a:gd name="T4" fmla="*/ 1511 w 1596"/>
              <a:gd name="T5" fmla="*/ 1297 h 1556"/>
              <a:gd name="T6" fmla="*/ 1492 w 1596"/>
              <a:gd name="T7" fmla="*/ 1198 h 1556"/>
              <a:gd name="T8" fmla="*/ 1432 w 1596"/>
              <a:gd name="T9" fmla="*/ 1122 h 1556"/>
              <a:gd name="T10" fmla="*/ 1404 w 1596"/>
              <a:gd name="T11" fmla="*/ 994 h 1556"/>
              <a:gd name="T12" fmla="*/ 1356 w 1596"/>
              <a:gd name="T13" fmla="*/ 926 h 1556"/>
              <a:gd name="T14" fmla="*/ 1266 w 1596"/>
              <a:gd name="T15" fmla="*/ 883 h 1556"/>
              <a:gd name="T16" fmla="*/ 1155 w 1596"/>
              <a:gd name="T17" fmla="*/ 832 h 1556"/>
              <a:gd name="T18" fmla="*/ 1155 w 1596"/>
              <a:gd name="T19" fmla="*/ 792 h 1556"/>
              <a:gd name="T20" fmla="*/ 1107 w 1596"/>
              <a:gd name="T21" fmla="*/ 733 h 1556"/>
              <a:gd name="T22" fmla="*/ 1100 w 1596"/>
              <a:gd name="T23" fmla="*/ 708 h 1556"/>
              <a:gd name="T24" fmla="*/ 1035 w 1596"/>
              <a:gd name="T25" fmla="*/ 652 h 1556"/>
              <a:gd name="T26" fmla="*/ 1039 w 1596"/>
              <a:gd name="T27" fmla="*/ 609 h 1556"/>
              <a:gd name="T28" fmla="*/ 1021 w 1596"/>
              <a:gd name="T29" fmla="*/ 550 h 1556"/>
              <a:gd name="T30" fmla="*/ 1047 w 1596"/>
              <a:gd name="T31" fmla="*/ 530 h 1556"/>
              <a:gd name="T32" fmla="*/ 1081 w 1596"/>
              <a:gd name="T33" fmla="*/ 445 h 1556"/>
              <a:gd name="T34" fmla="*/ 1110 w 1596"/>
              <a:gd name="T35" fmla="*/ 406 h 1556"/>
              <a:gd name="T36" fmla="*/ 1079 w 1596"/>
              <a:gd name="T37" fmla="*/ 360 h 1556"/>
              <a:gd name="T38" fmla="*/ 1106 w 1596"/>
              <a:gd name="T39" fmla="*/ 315 h 1556"/>
              <a:gd name="T40" fmla="*/ 1066 w 1596"/>
              <a:gd name="T41" fmla="*/ 292 h 1556"/>
              <a:gd name="T42" fmla="*/ 1004 w 1596"/>
              <a:gd name="T43" fmla="*/ 265 h 1556"/>
              <a:gd name="T44" fmla="*/ 969 w 1596"/>
              <a:gd name="T45" fmla="*/ 251 h 1556"/>
              <a:gd name="T46" fmla="*/ 925 w 1596"/>
              <a:gd name="T47" fmla="*/ 183 h 1556"/>
              <a:gd name="T48" fmla="*/ 908 w 1596"/>
              <a:gd name="T49" fmla="*/ 147 h 1556"/>
              <a:gd name="T50" fmla="*/ 888 w 1596"/>
              <a:gd name="T51" fmla="*/ 115 h 1556"/>
              <a:gd name="T52" fmla="*/ 854 w 1596"/>
              <a:gd name="T53" fmla="*/ 44 h 1556"/>
              <a:gd name="T54" fmla="*/ 824 w 1596"/>
              <a:gd name="T55" fmla="*/ 41 h 1556"/>
              <a:gd name="T56" fmla="*/ 783 w 1596"/>
              <a:gd name="T57" fmla="*/ 75 h 1556"/>
              <a:gd name="T58" fmla="*/ 767 w 1596"/>
              <a:gd name="T59" fmla="*/ 33 h 1556"/>
              <a:gd name="T60" fmla="*/ 743 w 1596"/>
              <a:gd name="T61" fmla="*/ 11 h 1556"/>
              <a:gd name="T62" fmla="*/ 685 w 1596"/>
              <a:gd name="T63" fmla="*/ 28 h 1556"/>
              <a:gd name="T64" fmla="*/ 620 w 1596"/>
              <a:gd name="T65" fmla="*/ 10 h 1556"/>
              <a:gd name="T66" fmla="*/ 558 w 1596"/>
              <a:gd name="T67" fmla="*/ 7 h 1556"/>
              <a:gd name="T68" fmla="*/ 500 w 1596"/>
              <a:gd name="T69" fmla="*/ 47 h 1556"/>
              <a:gd name="T70" fmla="*/ 469 w 1596"/>
              <a:gd name="T71" fmla="*/ 78 h 1556"/>
              <a:gd name="T72" fmla="*/ 388 w 1596"/>
              <a:gd name="T73" fmla="*/ 153 h 1556"/>
              <a:gd name="T74" fmla="*/ 333 w 1596"/>
              <a:gd name="T75" fmla="*/ 209 h 1556"/>
              <a:gd name="T76" fmla="*/ 356 w 1596"/>
              <a:gd name="T77" fmla="*/ 297 h 1556"/>
              <a:gd name="T78" fmla="*/ 347 w 1596"/>
              <a:gd name="T79" fmla="*/ 369 h 1556"/>
              <a:gd name="T80" fmla="*/ 352 w 1596"/>
              <a:gd name="T81" fmla="*/ 493 h 1556"/>
              <a:gd name="T82" fmla="*/ 282 w 1596"/>
              <a:gd name="T83" fmla="*/ 576 h 1556"/>
              <a:gd name="T84" fmla="*/ 116 w 1596"/>
              <a:gd name="T85" fmla="*/ 681 h 1556"/>
              <a:gd name="T86" fmla="*/ 14 w 1596"/>
              <a:gd name="T87" fmla="*/ 797 h 1556"/>
              <a:gd name="T88" fmla="*/ 46 w 1596"/>
              <a:gd name="T89" fmla="*/ 923 h 1556"/>
              <a:gd name="T90" fmla="*/ 99 w 1596"/>
              <a:gd name="T91" fmla="*/ 966 h 1556"/>
              <a:gd name="T92" fmla="*/ 218 w 1596"/>
              <a:gd name="T93" fmla="*/ 1012 h 1556"/>
              <a:gd name="T94" fmla="*/ 381 w 1596"/>
              <a:gd name="T95" fmla="*/ 1082 h 1556"/>
              <a:gd name="T96" fmla="*/ 555 w 1596"/>
              <a:gd name="T97" fmla="*/ 1182 h 1556"/>
              <a:gd name="T98" fmla="*/ 730 w 1596"/>
              <a:gd name="T99" fmla="*/ 1322 h 1556"/>
              <a:gd name="T100" fmla="*/ 944 w 1596"/>
              <a:gd name="T101" fmla="*/ 1487 h 1556"/>
              <a:gd name="T102" fmla="*/ 1129 w 1596"/>
              <a:gd name="T103" fmla="*/ 1543 h 1556"/>
              <a:gd name="T104" fmla="*/ 1317 w 1596"/>
              <a:gd name="T105" fmla="*/ 1520 h 1556"/>
              <a:gd name="T106" fmla="*/ 1362 w 1596"/>
              <a:gd name="T107" fmla="*/ 1415 h 1556"/>
              <a:gd name="T108" fmla="*/ 1386 w 1596"/>
              <a:gd name="T109" fmla="*/ 1375 h 1556"/>
              <a:gd name="T110" fmla="*/ 1456 w 1596"/>
              <a:gd name="T111" fmla="*/ 1364 h 1556"/>
              <a:gd name="T112" fmla="*/ 1520 w 1596"/>
              <a:gd name="T113" fmla="*/ 1374 h 1556"/>
              <a:gd name="T114" fmla="*/ 1596 w 1596"/>
              <a:gd name="T115" fmla="*/ 1389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96" h="1556">
                <a:moveTo>
                  <a:pt x="1585" y="1382"/>
                </a:moveTo>
                <a:lnTo>
                  <a:pt x="1578" y="1375"/>
                </a:lnTo>
                <a:lnTo>
                  <a:pt x="1571" y="1361"/>
                </a:lnTo>
                <a:lnTo>
                  <a:pt x="1568" y="1352"/>
                </a:lnTo>
                <a:lnTo>
                  <a:pt x="1570" y="1347"/>
                </a:lnTo>
                <a:lnTo>
                  <a:pt x="1566" y="1339"/>
                </a:lnTo>
                <a:lnTo>
                  <a:pt x="1557" y="1329"/>
                </a:lnTo>
                <a:lnTo>
                  <a:pt x="1548" y="1323"/>
                </a:lnTo>
                <a:lnTo>
                  <a:pt x="1540" y="1322"/>
                </a:lnTo>
                <a:lnTo>
                  <a:pt x="1532" y="1316"/>
                </a:lnTo>
                <a:lnTo>
                  <a:pt x="1526" y="1305"/>
                </a:lnTo>
                <a:lnTo>
                  <a:pt x="1511" y="1297"/>
                </a:lnTo>
                <a:lnTo>
                  <a:pt x="1503" y="1296"/>
                </a:lnTo>
                <a:lnTo>
                  <a:pt x="1499" y="1260"/>
                </a:lnTo>
                <a:lnTo>
                  <a:pt x="1496" y="1229"/>
                </a:lnTo>
                <a:lnTo>
                  <a:pt x="1492" y="1198"/>
                </a:lnTo>
                <a:lnTo>
                  <a:pt x="1465" y="1197"/>
                </a:lnTo>
                <a:lnTo>
                  <a:pt x="1440" y="1196"/>
                </a:lnTo>
                <a:lnTo>
                  <a:pt x="1438" y="1171"/>
                </a:lnTo>
                <a:lnTo>
                  <a:pt x="1432" y="1122"/>
                </a:lnTo>
                <a:lnTo>
                  <a:pt x="1440" y="1085"/>
                </a:lnTo>
                <a:lnTo>
                  <a:pt x="1448" y="1048"/>
                </a:lnTo>
                <a:lnTo>
                  <a:pt x="1427" y="1022"/>
                </a:lnTo>
                <a:lnTo>
                  <a:pt x="1404" y="994"/>
                </a:lnTo>
                <a:lnTo>
                  <a:pt x="1390" y="983"/>
                </a:lnTo>
                <a:lnTo>
                  <a:pt x="1372" y="947"/>
                </a:lnTo>
                <a:lnTo>
                  <a:pt x="1363" y="932"/>
                </a:lnTo>
                <a:lnTo>
                  <a:pt x="1356" y="926"/>
                </a:lnTo>
                <a:lnTo>
                  <a:pt x="1349" y="922"/>
                </a:lnTo>
                <a:lnTo>
                  <a:pt x="1323" y="924"/>
                </a:lnTo>
                <a:lnTo>
                  <a:pt x="1296" y="905"/>
                </a:lnTo>
                <a:lnTo>
                  <a:pt x="1266" y="883"/>
                </a:lnTo>
                <a:lnTo>
                  <a:pt x="1229" y="856"/>
                </a:lnTo>
                <a:lnTo>
                  <a:pt x="1196" y="837"/>
                </a:lnTo>
                <a:lnTo>
                  <a:pt x="1184" y="834"/>
                </a:lnTo>
                <a:lnTo>
                  <a:pt x="1155" y="832"/>
                </a:lnTo>
                <a:lnTo>
                  <a:pt x="1151" y="829"/>
                </a:lnTo>
                <a:lnTo>
                  <a:pt x="1148" y="819"/>
                </a:lnTo>
                <a:lnTo>
                  <a:pt x="1147" y="808"/>
                </a:lnTo>
                <a:lnTo>
                  <a:pt x="1155" y="792"/>
                </a:lnTo>
                <a:lnTo>
                  <a:pt x="1154" y="782"/>
                </a:lnTo>
                <a:lnTo>
                  <a:pt x="1131" y="747"/>
                </a:lnTo>
                <a:lnTo>
                  <a:pt x="1124" y="737"/>
                </a:lnTo>
                <a:lnTo>
                  <a:pt x="1107" y="733"/>
                </a:lnTo>
                <a:lnTo>
                  <a:pt x="1109" y="723"/>
                </a:lnTo>
                <a:lnTo>
                  <a:pt x="1108" y="716"/>
                </a:lnTo>
                <a:lnTo>
                  <a:pt x="1105" y="711"/>
                </a:lnTo>
                <a:lnTo>
                  <a:pt x="1100" y="708"/>
                </a:lnTo>
                <a:lnTo>
                  <a:pt x="1095" y="708"/>
                </a:lnTo>
                <a:lnTo>
                  <a:pt x="1083" y="712"/>
                </a:lnTo>
                <a:lnTo>
                  <a:pt x="1071" y="696"/>
                </a:lnTo>
                <a:lnTo>
                  <a:pt x="1035" y="652"/>
                </a:lnTo>
                <a:lnTo>
                  <a:pt x="1024" y="647"/>
                </a:lnTo>
                <a:lnTo>
                  <a:pt x="1022" y="644"/>
                </a:lnTo>
                <a:lnTo>
                  <a:pt x="1028" y="629"/>
                </a:lnTo>
                <a:lnTo>
                  <a:pt x="1039" y="609"/>
                </a:lnTo>
                <a:lnTo>
                  <a:pt x="1040" y="597"/>
                </a:lnTo>
                <a:lnTo>
                  <a:pt x="1036" y="585"/>
                </a:lnTo>
                <a:lnTo>
                  <a:pt x="1019" y="560"/>
                </a:lnTo>
                <a:lnTo>
                  <a:pt x="1021" y="550"/>
                </a:lnTo>
                <a:lnTo>
                  <a:pt x="1026" y="537"/>
                </a:lnTo>
                <a:lnTo>
                  <a:pt x="1025" y="528"/>
                </a:lnTo>
                <a:lnTo>
                  <a:pt x="1035" y="530"/>
                </a:lnTo>
                <a:lnTo>
                  <a:pt x="1047" y="530"/>
                </a:lnTo>
                <a:lnTo>
                  <a:pt x="1049" y="523"/>
                </a:lnTo>
                <a:lnTo>
                  <a:pt x="1046" y="497"/>
                </a:lnTo>
                <a:lnTo>
                  <a:pt x="1048" y="488"/>
                </a:lnTo>
                <a:lnTo>
                  <a:pt x="1081" y="445"/>
                </a:lnTo>
                <a:lnTo>
                  <a:pt x="1098" y="434"/>
                </a:lnTo>
                <a:lnTo>
                  <a:pt x="1112" y="425"/>
                </a:lnTo>
                <a:lnTo>
                  <a:pt x="1114" y="413"/>
                </a:lnTo>
                <a:lnTo>
                  <a:pt x="1110" y="406"/>
                </a:lnTo>
                <a:lnTo>
                  <a:pt x="1106" y="396"/>
                </a:lnTo>
                <a:lnTo>
                  <a:pt x="1103" y="389"/>
                </a:lnTo>
                <a:lnTo>
                  <a:pt x="1086" y="370"/>
                </a:lnTo>
                <a:lnTo>
                  <a:pt x="1079" y="360"/>
                </a:lnTo>
                <a:lnTo>
                  <a:pt x="1077" y="351"/>
                </a:lnTo>
                <a:lnTo>
                  <a:pt x="1079" y="335"/>
                </a:lnTo>
                <a:lnTo>
                  <a:pt x="1084" y="322"/>
                </a:lnTo>
                <a:lnTo>
                  <a:pt x="1106" y="315"/>
                </a:lnTo>
                <a:lnTo>
                  <a:pt x="1118" y="309"/>
                </a:lnTo>
                <a:lnTo>
                  <a:pt x="1119" y="303"/>
                </a:lnTo>
                <a:lnTo>
                  <a:pt x="1101" y="295"/>
                </a:lnTo>
                <a:lnTo>
                  <a:pt x="1066" y="292"/>
                </a:lnTo>
                <a:lnTo>
                  <a:pt x="1041" y="294"/>
                </a:lnTo>
                <a:lnTo>
                  <a:pt x="1032" y="292"/>
                </a:lnTo>
                <a:lnTo>
                  <a:pt x="1018" y="274"/>
                </a:lnTo>
                <a:lnTo>
                  <a:pt x="1004" y="265"/>
                </a:lnTo>
                <a:lnTo>
                  <a:pt x="991" y="259"/>
                </a:lnTo>
                <a:lnTo>
                  <a:pt x="979" y="260"/>
                </a:lnTo>
                <a:lnTo>
                  <a:pt x="972" y="258"/>
                </a:lnTo>
                <a:lnTo>
                  <a:pt x="969" y="251"/>
                </a:lnTo>
                <a:lnTo>
                  <a:pt x="946" y="193"/>
                </a:lnTo>
                <a:lnTo>
                  <a:pt x="940" y="185"/>
                </a:lnTo>
                <a:lnTo>
                  <a:pt x="932" y="183"/>
                </a:lnTo>
                <a:lnTo>
                  <a:pt x="925" y="183"/>
                </a:lnTo>
                <a:lnTo>
                  <a:pt x="920" y="179"/>
                </a:lnTo>
                <a:lnTo>
                  <a:pt x="915" y="171"/>
                </a:lnTo>
                <a:lnTo>
                  <a:pt x="910" y="161"/>
                </a:lnTo>
                <a:lnTo>
                  <a:pt x="908" y="147"/>
                </a:lnTo>
                <a:lnTo>
                  <a:pt x="907" y="136"/>
                </a:lnTo>
                <a:lnTo>
                  <a:pt x="904" y="129"/>
                </a:lnTo>
                <a:lnTo>
                  <a:pt x="898" y="120"/>
                </a:lnTo>
                <a:lnTo>
                  <a:pt x="888" y="115"/>
                </a:lnTo>
                <a:lnTo>
                  <a:pt x="880" y="109"/>
                </a:lnTo>
                <a:lnTo>
                  <a:pt x="861" y="59"/>
                </a:lnTo>
                <a:lnTo>
                  <a:pt x="855" y="45"/>
                </a:lnTo>
                <a:lnTo>
                  <a:pt x="854" y="44"/>
                </a:lnTo>
                <a:lnTo>
                  <a:pt x="849" y="40"/>
                </a:lnTo>
                <a:lnTo>
                  <a:pt x="839" y="38"/>
                </a:lnTo>
                <a:lnTo>
                  <a:pt x="829" y="38"/>
                </a:lnTo>
                <a:lnTo>
                  <a:pt x="824" y="41"/>
                </a:lnTo>
                <a:lnTo>
                  <a:pt x="814" y="50"/>
                </a:lnTo>
                <a:lnTo>
                  <a:pt x="801" y="60"/>
                </a:lnTo>
                <a:lnTo>
                  <a:pt x="789" y="69"/>
                </a:lnTo>
                <a:lnTo>
                  <a:pt x="783" y="75"/>
                </a:lnTo>
                <a:lnTo>
                  <a:pt x="778" y="74"/>
                </a:lnTo>
                <a:lnTo>
                  <a:pt x="773" y="69"/>
                </a:lnTo>
                <a:lnTo>
                  <a:pt x="770" y="61"/>
                </a:lnTo>
                <a:lnTo>
                  <a:pt x="767" y="33"/>
                </a:lnTo>
                <a:lnTo>
                  <a:pt x="764" y="24"/>
                </a:lnTo>
                <a:lnTo>
                  <a:pt x="757" y="17"/>
                </a:lnTo>
                <a:lnTo>
                  <a:pt x="751" y="13"/>
                </a:lnTo>
                <a:lnTo>
                  <a:pt x="743" y="11"/>
                </a:lnTo>
                <a:lnTo>
                  <a:pt x="735" y="11"/>
                </a:lnTo>
                <a:lnTo>
                  <a:pt x="725" y="20"/>
                </a:lnTo>
                <a:lnTo>
                  <a:pt x="710" y="29"/>
                </a:lnTo>
                <a:lnTo>
                  <a:pt x="685" y="28"/>
                </a:lnTo>
                <a:lnTo>
                  <a:pt x="668" y="26"/>
                </a:lnTo>
                <a:lnTo>
                  <a:pt x="660" y="25"/>
                </a:lnTo>
                <a:lnTo>
                  <a:pt x="626" y="11"/>
                </a:lnTo>
                <a:lnTo>
                  <a:pt x="620" y="10"/>
                </a:lnTo>
                <a:lnTo>
                  <a:pt x="607" y="5"/>
                </a:lnTo>
                <a:lnTo>
                  <a:pt x="593" y="1"/>
                </a:lnTo>
                <a:lnTo>
                  <a:pt x="569" y="9"/>
                </a:lnTo>
                <a:lnTo>
                  <a:pt x="558" y="7"/>
                </a:lnTo>
                <a:lnTo>
                  <a:pt x="543" y="0"/>
                </a:lnTo>
                <a:lnTo>
                  <a:pt x="538" y="2"/>
                </a:lnTo>
                <a:lnTo>
                  <a:pt x="525" y="24"/>
                </a:lnTo>
                <a:lnTo>
                  <a:pt x="500" y="47"/>
                </a:lnTo>
                <a:lnTo>
                  <a:pt x="486" y="50"/>
                </a:lnTo>
                <a:lnTo>
                  <a:pt x="486" y="53"/>
                </a:lnTo>
                <a:lnTo>
                  <a:pt x="485" y="59"/>
                </a:lnTo>
                <a:lnTo>
                  <a:pt x="469" y="78"/>
                </a:lnTo>
                <a:lnTo>
                  <a:pt x="449" y="103"/>
                </a:lnTo>
                <a:lnTo>
                  <a:pt x="433" y="120"/>
                </a:lnTo>
                <a:lnTo>
                  <a:pt x="408" y="148"/>
                </a:lnTo>
                <a:lnTo>
                  <a:pt x="388" y="153"/>
                </a:lnTo>
                <a:lnTo>
                  <a:pt x="352" y="163"/>
                </a:lnTo>
                <a:lnTo>
                  <a:pt x="343" y="173"/>
                </a:lnTo>
                <a:lnTo>
                  <a:pt x="336" y="188"/>
                </a:lnTo>
                <a:lnTo>
                  <a:pt x="333" y="209"/>
                </a:lnTo>
                <a:lnTo>
                  <a:pt x="333" y="222"/>
                </a:lnTo>
                <a:lnTo>
                  <a:pt x="335" y="247"/>
                </a:lnTo>
                <a:lnTo>
                  <a:pt x="346" y="272"/>
                </a:lnTo>
                <a:lnTo>
                  <a:pt x="356" y="297"/>
                </a:lnTo>
                <a:lnTo>
                  <a:pt x="359" y="313"/>
                </a:lnTo>
                <a:lnTo>
                  <a:pt x="360" y="328"/>
                </a:lnTo>
                <a:lnTo>
                  <a:pt x="354" y="346"/>
                </a:lnTo>
                <a:lnTo>
                  <a:pt x="347" y="369"/>
                </a:lnTo>
                <a:lnTo>
                  <a:pt x="345" y="395"/>
                </a:lnTo>
                <a:lnTo>
                  <a:pt x="348" y="445"/>
                </a:lnTo>
                <a:lnTo>
                  <a:pt x="352" y="487"/>
                </a:lnTo>
                <a:lnTo>
                  <a:pt x="352" y="493"/>
                </a:lnTo>
                <a:lnTo>
                  <a:pt x="340" y="523"/>
                </a:lnTo>
                <a:lnTo>
                  <a:pt x="326" y="558"/>
                </a:lnTo>
                <a:lnTo>
                  <a:pt x="319" y="566"/>
                </a:lnTo>
                <a:lnTo>
                  <a:pt x="282" y="576"/>
                </a:lnTo>
                <a:lnTo>
                  <a:pt x="242" y="601"/>
                </a:lnTo>
                <a:lnTo>
                  <a:pt x="198" y="629"/>
                </a:lnTo>
                <a:lnTo>
                  <a:pt x="158" y="655"/>
                </a:lnTo>
                <a:lnTo>
                  <a:pt x="116" y="681"/>
                </a:lnTo>
                <a:lnTo>
                  <a:pt x="73" y="709"/>
                </a:lnTo>
                <a:lnTo>
                  <a:pt x="41" y="728"/>
                </a:lnTo>
                <a:lnTo>
                  <a:pt x="0" y="756"/>
                </a:lnTo>
                <a:lnTo>
                  <a:pt x="14" y="797"/>
                </a:lnTo>
                <a:lnTo>
                  <a:pt x="28" y="837"/>
                </a:lnTo>
                <a:lnTo>
                  <a:pt x="43" y="879"/>
                </a:lnTo>
                <a:lnTo>
                  <a:pt x="59" y="919"/>
                </a:lnTo>
                <a:lnTo>
                  <a:pt x="46" y="923"/>
                </a:lnTo>
                <a:lnTo>
                  <a:pt x="59" y="953"/>
                </a:lnTo>
                <a:lnTo>
                  <a:pt x="74" y="949"/>
                </a:lnTo>
                <a:lnTo>
                  <a:pt x="90" y="945"/>
                </a:lnTo>
                <a:lnTo>
                  <a:pt x="99" y="966"/>
                </a:lnTo>
                <a:lnTo>
                  <a:pt x="78" y="988"/>
                </a:lnTo>
                <a:lnTo>
                  <a:pt x="113" y="994"/>
                </a:lnTo>
                <a:lnTo>
                  <a:pt x="167" y="1003"/>
                </a:lnTo>
                <a:lnTo>
                  <a:pt x="218" y="1012"/>
                </a:lnTo>
                <a:lnTo>
                  <a:pt x="273" y="1022"/>
                </a:lnTo>
                <a:lnTo>
                  <a:pt x="291" y="1030"/>
                </a:lnTo>
                <a:lnTo>
                  <a:pt x="345" y="1062"/>
                </a:lnTo>
                <a:lnTo>
                  <a:pt x="381" y="1082"/>
                </a:lnTo>
                <a:lnTo>
                  <a:pt x="422" y="1106"/>
                </a:lnTo>
                <a:lnTo>
                  <a:pt x="474" y="1135"/>
                </a:lnTo>
                <a:lnTo>
                  <a:pt x="510" y="1155"/>
                </a:lnTo>
                <a:lnTo>
                  <a:pt x="555" y="1182"/>
                </a:lnTo>
                <a:lnTo>
                  <a:pt x="592" y="1211"/>
                </a:lnTo>
                <a:lnTo>
                  <a:pt x="638" y="1248"/>
                </a:lnTo>
                <a:lnTo>
                  <a:pt x="689" y="1290"/>
                </a:lnTo>
                <a:lnTo>
                  <a:pt x="730" y="1322"/>
                </a:lnTo>
                <a:lnTo>
                  <a:pt x="787" y="1366"/>
                </a:lnTo>
                <a:lnTo>
                  <a:pt x="844" y="1410"/>
                </a:lnTo>
                <a:lnTo>
                  <a:pt x="900" y="1452"/>
                </a:lnTo>
                <a:lnTo>
                  <a:pt x="944" y="1487"/>
                </a:lnTo>
                <a:lnTo>
                  <a:pt x="999" y="1530"/>
                </a:lnTo>
                <a:lnTo>
                  <a:pt x="1004" y="1532"/>
                </a:lnTo>
                <a:lnTo>
                  <a:pt x="1057" y="1537"/>
                </a:lnTo>
                <a:lnTo>
                  <a:pt x="1129" y="1543"/>
                </a:lnTo>
                <a:lnTo>
                  <a:pt x="1200" y="1550"/>
                </a:lnTo>
                <a:lnTo>
                  <a:pt x="1266" y="1556"/>
                </a:lnTo>
                <a:lnTo>
                  <a:pt x="1293" y="1550"/>
                </a:lnTo>
                <a:lnTo>
                  <a:pt x="1317" y="1520"/>
                </a:lnTo>
                <a:lnTo>
                  <a:pt x="1327" y="1503"/>
                </a:lnTo>
                <a:lnTo>
                  <a:pt x="1345" y="1468"/>
                </a:lnTo>
                <a:lnTo>
                  <a:pt x="1354" y="1443"/>
                </a:lnTo>
                <a:lnTo>
                  <a:pt x="1362" y="1415"/>
                </a:lnTo>
                <a:lnTo>
                  <a:pt x="1369" y="1393"/>
                </a:lnTo>
                <a:lnTo>
                  <a:pt x="1370" y="1389"/>
                </a:lnTo>
                <a:lnTo>
                  <a:pt x="1375" y="1382"/>
                </a:lnTo>
                <a:lnTo>
                  <a:pt x="1386" y="1375"/>
                </a:lnTo>
                <a:lnTo>
                  <a:pt x="1402" y="1367"/>
                </a:lnTo>
                <a:lnTo>
                  <a:pt x="1431" y="1364"/>
                </a:lnTo>
                <a:lnTo>
                  <a:pt x="1452" y="1363"/>
                </a:lnTo>
                <a:lnTo>
                  <a:pt x="1456" y="1364"/>
                </a:lnTo>
                <a:lnTo>
                  <a:pt x="1469" y="1367"/>
                </a:lnTo>
                <a:lnTo>
                  <a:pt x="1506" y="1385"/>
                </a:lnTo>
                <a:lnTo>
                  <a:pt x="1506" y="1380"/>
                </a:lnTo>
                <a:lnTo>
                  <a:pt x="1520" y="1374"/>
                </a:lnTo>
                <a:lnTo>
                  <a:pt x="1532" y="1375"/>
                </a:lnTo>
                <a:lnTo>
                  <a:pt x="1567" y="1390"/>
                </a:lnTo>
                <a:lnTo>
                  <a:pt x="1582" y="1394"/>
                </a:lnTo>
                <a:lnTo>
                  <a:pt x="1596" y="1389"/>
                </a:lnTo>
                <a:lnTo>
                  <a:pt x="1585" y="13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4" name="Freeform 107"/>
          <p:cNvSpPr>
            <a:spLocks noEditPoints="1"/>
          </p:cNvSpPr>
          <p:nvPr/>
        </p:nvSpPr>
        <p:spPr bwMode="auto">
          <a:xfrm>
            <a:off x="7821752" y="2782193"/>
            <a:ext cx="667351" cy="553435"/>
          </a:xfrm>
          <a:custGeom>
            <a:avLst/>
            <a:gdLst>
              <a:gd name="T0" fmla="*/ 3219 w 3310"/>
              <a:gd name="T1" fmla="*/ 2342 h 2745"/>
              <a:gd name="T2" fmla="*/ 3191 w 3310"/>
              <a:gd name="T3" fmla="*/ 2158 h 2745"/>
              <a:gd name="T4" fmla="*/ 2982 w 3310"/>
              <a:gd name="T5" fmla="*/ 2017 h 2745"/>
              <a:gd name="T6" fmla="*/ 2950 w 3310"/>
              <a:gd name="T7" fmla="*/ 1722 h 2745"/>
              <a:gd name="T8" fmla="*/ 2800 w 3310"/>
              <a:gd name="T9" fmla="*/ 1525 h 2745"/>
              <a:gd name="T10" fmla="*/ 2723 w 3310"/>
              <a:gd name="T11" fmla="*/ 1250 h 2745"/>
              <a:gd name="T12" fmla="*/ 2694 w 3310"/>
              <a:gd name="T13" fmla="*/ 1143 h 2745"/>
              <a:gd name="T14" fmla="*/ 2708 w 3310"/>
              <a:gd name="T15" fmla="*/ 986 h 2745"/>
              <a:gd name="T16" fmla="*/ 2751 w 3310"/>
              <a:gd name="T17" fmla="*/ 901 h 2745"/>
              <a:gd name="T18" fmla="*/ 2758 w 3310"/>
              <a:gd name="T19" fmla="*/ 812 h 2745"/>
              <a:gd name="T20" fmla="*/ 2727 w 3310"/>
              <a:gd name="T21" fmla="*/ 712 h 2745"/>
              <a:gd name="T22" fmla="*/ 2576 w 3310"/>
              <a:gd name="T23" fmla="*/ 588 h 2745"/>
              <a:gd name="T24" fmla="*/ 2390 w 3310"/>
              <a:gd name="T25" fmla="*/ 425 h 2745"/>
              <a:gd name="T26" fmla="*/ 2235 w 3310"/>
              <a:gd name="T27" fmla="*/ 399 h 2745"/>
              <a:gd name="T28" fmla="*/ 2072 w 3310"/>
              <a:gd name="T29" fmla="*/ 326 h 2745"/>
              <a:gd name="T30" fmla="*/ 1928 w 3310"/>
              <a:gd name="T31" fmla="*/ 285 h 2745"/>
              <a:gd name="T32" fmla="*/ 1771 w 3310"/>
              <a:gd name="T33" fmla="*/ 322 h 2745"/>
              <a:gd name="T34" fmla="*/ 1627 w 3310"/>
              <a:gd name="T35" fmla="*/ 454 h 2745"/>
              <a:gd name="T36" fmla="*/ 1546 w 3310"/>
              <a:gd name="T37" fmla="*/ 549 h 2745"/>
              <a:gd name="T38" fmla="*/ 1023 w 3310"/>
              <a:gd name="T39" fmla="*/ 494 h 2745"/>
              <a:gd name="T40" fmla="*/ 804 w 3310"/>
              <a:gd name="T41" fmla="*/ 375 h 2745"/>
              <a:gd name="T42" fmla="*/ 684 w 3310"/>
              <a:gd name="T43" fmla="*/ 218 h 2745"/>
              <a:gd name="T44" fmla="*/ 638 w 3310"/>
              <a:gd name="T45" fmla="*/ 151 h 2745"/>
              <a:gd name="T46" fmla="*/ 628 w 3310"/>
              <a:gd name="T47" fmla="*/ 85 h 2745"/>
              <a:gd name="T48" fmla="*/ 503 w 3310"/>
              <a:gd name="T49" fmla="*/ 65 h 2745"/>
              <a:gd name="T50" fmla="*/ 331 w 3310"/>
              <a:gd name="T51" fmla="*/ 167 h 2745"/>
              <a:gd name="T52" fmla="*/ 160 w 3310"/>
              <a:gd name="T53" fmla="*/ 76 h 2745"/>
              <a:gd name="T54" fmla="*/ 47 w 3310"/>
              <a:gd name="T55" fmla="*/ 70 h 2745"/>
              <a:gd name="T56" fmla="*/ 29 w 3310"/>
              <a:gd name="T57" fmla="*/ 116 h 2745"/>
              <a:gd name="T58" fmla="*/ 61 w 3310"/>
              <a:gd name="T59" fmla="*/ 227 h 2745"/>
              <a:gd name="T60" fmla="*/ 79 w 3310"/>
              <a:gd name="T61" fmla="*/ 304 h 2745"/>
              <a:gd name="T62" fmla="*/ 121 w 3310"/>
              <a:gd name="T63" fmla="*/ 397 h 2745"/>
              <a:gd name="T64" fmla="*/ 164 w 3310"/>
              <a:gd name="T65" fmla="*/ 481 h 2745"/>
              <a:gd name="T66" fmla="*/ 220 w 3310"/>
              <a:gd name="T67" fmla="*/ 598 h 2745"/>
              <a:gd name="T68" fmla="*/ 291 w 3310"/>
              <a:gd name="T69" fmla="*/ 711 h 2745"/>
              <a:gd name="T70" fmla="*/ 418 w 3310"/>
              <a:gd name="T71" fmla="*/ 766 h 2745"/>
              <a:gd name="T72" fmla="*/ 424 w 3310"/>
              <a:gd name="T73" fmla="*/ 876 h 2745"/>
              <a:gd name="T74" fmla="*/ 333 w 3310"/>
              <a:gd name="T75" fmla="*/ 1001 h 2745"/>
              <a:gd name="T76" fmla="*/ 395 w 3310"/>
              <a:gd name="T77" fmla="*/ 1163 h 2745"/>
              <a:gd name="T78" fmla="*/ 467 w 3310"/>
              <a:gd name="T79" fmla="*/ 1243 h 2745"/>
              <a:gd name="T80" fmla="*/ 635 w 3310"/>
              <a:gd name="T81" fmla="*/ 1375 h 2745"/>
              <a:gd name="T82" fmla="*/ 744 w 3310"/>
              <a:gd name="T83" fmla="*/ 1573 h 2745"/>
              <a:gd name="T84" fmla="*/ 844 w 3310"/>
              <a:gd name="T85" fmla="*/ 1767 h 2745"/>
              <a:gd name="T86" fmla="*/ 908 w 3310"/>
              <a:gd name="T87" fmla="*/ 1840 h 2745"/>
              <a:gd name="T88" fmla="*/ 970 w 3310"/>
              <a:gd name="T89" fmla="*/ 1739 h 2745"/>
              <a:gd name="T90" fmla="*/ 1046 w 3310"/>
              <a:gd name="T91" fmla="*/ 1808 h 2745"/>
              <a:gd name="T92" fmla="*/ 1257 w 3310"/>
              <a:gd name="T93" fmla="*/ 1956 h 2745"/>
              <a:gd name="T94" fmla="*/ 1339 w 3310"/>
              <a:gd name="T95" fmla="*/ 2109 h 2745"/>
              <a:gd name="T96" fmla="*/ 1576 w 3310"/>
              <a:gd name="T97" fmla="*/ 2277 h 2745"/>
              <a:gd name="T98" fmla="*/ 1845 w 3310"/>
              <a:gd name="T99" fmla="*/ 2441 h 2745"/>
              <a:gd name="T100" fmla="*/ 2084 w 3310"/>
              <a:gd name="T101" fmla="*/ 2404 h 2745"/>
              <a:gd name="T102" fmla="*/ 2318 w 3310"/>
              <a:gd name="T103" fmla="*/ 2429 h 2745"/>
              <a:gd name="T104" fmla="*/ 2495 w 3310"/>
              <a:gd name="T105" fmla="*/ 2645 h 2745"/>
              <a:gd name="T106" fmla="*/ 2801 w 3310"/>
              <a:gd name="T107" fmla="*/ 2697 h 2745"/>
              <a:gd name="T108" fmla="*/ 3060 w 3310"/>
              <a:gd name="T109" fmla="*/ 2736 h 2745"/>
              <a:gd name="T110" fmla="*/ 3090 w 3310"/>
              <a:gd name="T111" fmla="*/ 2579 h 2745"/>
              <a:gd name="T112" fmla="*/ 3176 w 3310"/>
              <a:gd name="T113" fmla="*/ 2477 h 2745"/>
              <a:gd name="T114" fmla="*/ 3307 w 3310"/>
              <a:gd name="T115" fmla="*/ 2414 h 2745"/>
              <a:gd name="T116" fmla="*/ 2050 w 3310"/>
              <a:gd name="T117" fmla="*/ 2458 h 2745"/>
              <a:gd name="T118" fmla="*/ 2136 w 3310"/>
              <a:gd name="T119" fmla="*/ 2441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10" h="2745">
                <a:moveTo>
                  <a:pt x="3301" y="2377"/>
                </a:moveTo>
                <a:lnTo>
                  <a:pt x="3310" y="2369"/>
                </a:lnTo>
                <a:lnTo>
                  <a:pt x="3309" y="2364"/>
                </a:lnTo>
                <a:lnTo>
                  <a:pt x="3301" y="2353"/>
                </a:lnTo>
                <a:lnTo>
                  <a:pt x="3291" y="2347"/>
                </a:lnTo>
                <a:lnTo>
                  <a:pt x="3286" y="2344"/>
                </a:lnTo>
                <a:lnTo>
                  <a:pt x="3247" y="2351"/>
                </a:lnTo>
                <a:lnTo>
                  <a:pt x="3229" y="2349"/>
                </a:lnTo>
                <a:lnTo>
                  <a:pt x="3221" y="2346"/>
                </a:lnTo>
                <a:lnTo>
                  <a:pt x="3219" y="2342"/>
                </a:lnTo>
                <a:lnTo>
                  <a:pt x="3220" y="2335"/>
                </a:lnTo>
                <a:lnTo>
                  <a:pt x="3219" y="2325"/>
                </a:lnTo>
                <a:lnTo>
                  <a:pt x="3223" y="2309"/>
                </a:lnTo>
                <a:lnTo>
                  <a:pt x="3223" y="2299"/>
                </a:lnTo>
                <a:lnTo>
                  <a:pt x="3212" y="2243"/>
                </a:lnTo>
                <a:lnTo>
                  <a:pt x="3201" y="2205"/>
                </a:lnTo>
                <a:lnTo>
                  <a:pt x="3200" y="2168"/>
                </a:lnTo>
                <a:lnTo>
                  <a:pt x="3198" y="2160"/>
                </a:lnTo>
                <a:lnTo>
                  <a:pt x="3196" y="2158"/>
                </a:lnTo>
                <a:lnTo>
                  <a:pt x="3191" y="2158"/>
                </a:lnTo>
                <a:lnTo>
                  <a:pt x="3168" y="2162"/>
                </a:lnTo>
                <a:lnTo>
                  <a:pt x="3144" y="2138"/>
                </a:lnTo>
                <a:lnTo>
                  <a:pt x="3129" y="2127"/>
                </a:lnTo>
                <a:lnTo>
                  <a:pt x="3093" y="2116"/>
                </a:lnTo>
                <a:lnTo>
                  <a:pt x="3077" y="2113"/>
                </a:lnTo>
                <a:lnTo>
                  <a:pt x="3053" y="2103"/>
                </a:lnTo>
                <a:lnTo>
                  <a:pt x="3029" y="2081"/>
                </a:lnTo>
                <a:lnTo>
                  <a:pt x="3005" y="2058"/>
                </a:lnTo>
                <a:lnTo>
                  <a:pt x="2994" y="2043"/>
                </a:lnTo>
                <a:lnTo>
                  <a:pt x="2982" y="2017"/>
                </a:lnTo>
                <a:lnTo>
                  <a:pt x="2949" y="1970"/>
                </a:lnTo>
                <a:lnTo>
                  <a:pt x="2947" y="1957"/>
                </a:lnTo>
                <a:lnTo>
                  <a:pt x="2943" y="1950"/>
                </a:lnTo>
                <a:lnTo>
                  <a:pt x="2912" y="1917"/>
                </a:lnTo>
                <a:lnTo>
                  <a:pt x="2891" y="1895"/>
                </a:lnTo>
                <a:lnTo>
                  <a:pt x="2856" y="1859"/>
                </a:lnTo>
                <a:lnTo>
                  <a:pt x="2859" y="1855"/>
                </a:lnTo>
                <a:lnTo>
                  <a:pt x="2890" y="1809"/>
                </a:lnTo>
                <a:lnTo>
                  <a:pt x="2920" y="1765"/>
                </a:lnTo>
                <a:lnTo>
                  <a:pt x="2950" y="1722"/>
                </a:lnTo>
                <a:lnTo>
                  <a:pt x="2979" y="1678"/>
                </a:lnTo>
                <a:lnTo>
                  <a:pt x="2981" y="1663"/>
                </a:lnTo>
                <a:lnTo>
                  <a:pt x="2977" y="1634"/>
                </a:lnTo>
                <a:lnTo>
                  <a:pt x="2962" y="1594"/>
                </a:lnTo>
                <a:lnTo>
                  <a:pt x="2945" y="1576"/>
                </a:lnTo>
                <a:lnTo>
                  <a:pt x="2894" y="1569"/>
                </a:lnTo>
                <a:lnTo>
                  <a:pt x="2856" y="1564"/>
                </a:lnTo>
                <a:lnTo>
                  <a:pt x="2815" y="1558"/>
                </a:lnTo>
                <a:lnTo>
                  <a:pt x="2809" y="1555"/>
                </a:lnTo>
                <a:lnTo>
                  <a:pt x="2800" y="1525"/>
                </a:lnTo>
                <a:lnTo>
                  <a:pt x="2800" y="1510"/>
                </a:lnTo>
                <a:lnTo>
                  <a:pt x="2794" y="1484"/>
                </a:lnTo>
                <a:lnTo>
                  <a:pt x="2791" y="1464"/>
                </a:lnTo>
                <a:lnTo>
                  <a:pt x="2792" y="1431"/>
                </a:lnTo>
                <a:lnTo>
                  <a:pt x="2790" y="1416"/>
                </a:lnTo>
                <a:lnTo>
                  <a:pt x="2762" y="1350"/>
                </a:lnTo>
                <a:lnTo>
                  <a:pt x="2746" y="1314"/>
                </a:lnTo>
                <a:lnTo>
                  <a:pt x="2730" y="1276"/>
                </a:lnTo>
                <a:lnTo>
                  <a:pt x="2725" y="1265"/>
                </a:lnTo>
                <a:lnTo>
                  <a:pt x="2723" y="1250"/>
                </a:lnTo>
                <a:lnTo>
                  <a:pt x="2742" y="1216"/>
                </a:lnTo>
                <a:lnTo>
                  <a:pt x="2748" y="1208"/>
                </a:lnTo>
                <a:lnTo>
                  <a:pt x="2760" y="1190"/>
                </a:lnTo>
                <a:lnTo>
                  <a:pt x="2767" y="1181"/>
                </a:lnTo>
                <a:lnTo>
                  <a:pt x="2765" y="1175"/>
                </a:lnTo>
                <a:lnTo>
                  <a:pt x="2749" y="1171"/>
                </a:lnTo>
                <a:lnTo>
                  <a:pt x="2725" y="1171"/>
                </a:lnTo>
                <a:lnTo>
                  <a:pt x="2711" y="1166"/>
                </a:lnTo>
                <a:lnTo>
                  <a:pt x="2700" y="1156"/>
                </a:lnTo>
                <a:lnTo>
                  <a:pt x="2694" y="1143"/>
                </a:lnTo>
                <a:lnTo>
                  <a:pt x="2696" y="1119"/>
                </a:lnTo>
                <a:lnTo>
                  <a:pt x="2682" y="1071"/>
                </a:lnTo>
                <a:lnTo>
                  <a:pt x="2692" y="1048"/>
                </a:lnTo>
                <a:lnTo>
                  <a:pt x="2700" y="1031"/>
                </a:lnTo>
                <a:lnTo>
                  <a:pt x="2739" y="1029"/>
                </a:lnTo>
                <a:lnTo>
                  <a:pt x="2723" y="1011"/>
                </a:lnTo>
                <a:lnTo>
                  <a:pt x="2713" y="1000"/>
                </a:lnTo>
                <a:lnTo>
                  <a:pt x="2709" y="997"/>
                </a:lnTo>
                <a:lnTo>
                  <a:pt x="2706" y="992"/>
                </a:lnTo>
                <a:lnTo>
                  <a:pt x="2708" y="986"/>
                </a:lnTo>
                <a:lnTo>
                  <a:pt x="2717" y="984"/>
                </a:lnTo>
                <a:lnTo>
                  <a:pt x="2724" y="978"/>
                </a:lnTo>
                <a:lnTo>
                  <a:pt x="2733" y="970"/>
                </a:lnTo>
                <a:lnTo>
                  <a:pt x="2738" y="966"/>
                </a:lnTo>
                <a:lnTo>
                  <a:pt x="2737" y="955"/>
                </a:lnTo>
                <a:lnTo>
                  <a:pt x="2741" y="948"/>
                </a:lnTo>
                <a:lnTo>
                  <a:pt x="2747" y="939"/>
                </a:lnTo>
                <a:lnTo>
                  <a:pt x="2752" y="928"/>
                </a:lnTo>
                <a:lnTo>
                  <a:pt x="2748" y="916"/>
                </a:lnTo>
                <a:lnTo>
                  <a:pt x="2751" y="901"/>
                </a:lnTo>
                <a:lnTo>
                  <a:pt x="2752" y="892"/>
                </a:lnTo>
                <a:lnTo>
                  <a:pt x="2755" y="883"/>
                </a:lnTo>
                <a:lnTo>
                  <a:pt x="2749" y="871"/>
                </a:lnTo>
                <a:lnTo>
                  <a:pt x="2745" y="861"/>
                </a:lnTo>
                <a:lnTo>
                  <a:pt x="2742" y="849"/>
                </a:lnTo>
                <a:lnTo>
                  <a:pt x="2747" y="846"/>
                </a:lnTo>
                <a:lnTo>
                  <a:pt x="2754" y="842"/>
                </a:lnTo>
                <a:lnTo>
                  <a:pt x="2754" y="833"/>
                </a:lnTo>
                <a:lnTo>
                  <a:pt x="2756" y="821"/>
                </a:lnTo>
                <a:lnTo>
                  <a:pt x="2758" y="812"/>
                </a:lnTo>
                <a:lnTo>
                  <a:pt x="2761" y="804"/>
                </a:lnTo>
                <a:lnTo>
                  <a:pt x="2761" y="797"/>
                </a:lnTo>
                <a:lnTo>
                  <a:pt x="2755" y="784"/>
                </a:lnTo>
                <a:lnTo>
                  <a:pt x="2751" y="776"/>
                </a:lnTo>
                <a:lnTo>
                  <a:pt x="2749" y="767"/>
                </a:lnTo>
                <a:lnTo>
                  <a:pt x="2750" y="757"/>
                </a:lnTo>
                <a:lnTo>
                  <a:pt x="2746" y="737"/>
                </a:lnTo>
                <a:lnTo>
                  <a:pt x="2736" y="722"/>
                </a:lnTo>
                <a:lnTo>
                  <a:pt x="2727" y="716"/>
                </a:lnTo>
                <a:lnTo>
                  <a:pt x="2727" y="712"/>
                </a:lnTo>
                <a:lnTo>
                  <a:pt x="2729" y="702"/>
                </a:lnTo>
                <a:lnTo>
                  <a:pt x="2732" y="693"/>
                </a:lnTo>
                <a:lnTo>
                  <a:pt x="2729" y="675"/>
                </a:lnTo>
                <a:lnTo>
                  <a:pt x="2720" y="656"/>
                </a:lnTo>
                <a:lnTo>
                  <a:pt x="2712" y="629"/>
                </a:lnTo>
                <a:lnTo>
                  <a:pt x="2709" y="603"/>
                </a:lnTo>
                <a:lnTo>
                  <a:pt x="2699" y="590"/>
                </a:lnTo>
                <a:lnTo>
                  <a:pt x="2636" y="590"/>
                </a:lnTo>
                <a:lnTo>
                  <a:pt x="2580" y="591"/>
                </a:lnTo>
                <a:lnTo>
                  <a:pt x="2576" y="588"/>
                </a:lnTo>
                <a:lnTo>
                  <a:pt x="2548" y="554"/>
                </a:lnTo>
                <a:lnTo>
                  <a:pt x="2526" y="529"/>
                </a:lnTo>
                <a:lnTo>
                  <a:pt x="2505" y="514"/>
                </a:lnTo>
                <a:lnTo>
                  <a:pt x="2462" y="496"/>
                </a:lnTo>
                <a:lnTo>
                  <a:pt x="2442" y="488"/>
                </a:lnTo>
                <a:lnTo>
                  <a:pt x="2423" y="474"/>
                </a:lnTo>
                <a:lnTo>
                  <a:pt x="2407" y="458"/>
                </a:lnTo>
                <a:lnTo>
                  <a:pt x="2399" y="437"/>
                </a:lnTo>
                <a:lnTo>
                  <a:pt x="2395" y="430"/>
                </a:lnTo>
                <a:lnTo>
                  <a:pt x="2390" y="425"/>
                </a:lnTo>
                <a:lnTo>
                  <a:pt x="2386" y="422"/>
                </a:lnTo>
                <a:lnTo>
                  <a:pt x="2381" y="423"/>
                </a:lnTo>
                <a:lnTo>
                  <a:pt x="2330" y="399"/>
                </a:lnTo>
                <a:lnTo>
                  <a:pt x="2311" y="392"/>
                </a:lnTo>
                <a:lnTo>
                  <a:pt x="2293" y="397"/>
                </a:lnTo>
                <a:lnTo>
                  <a:pt x="2286" y="398"/>
                </a:lnTo>
                <a:lnTo>
                  <a:pt x="2269" y="391"/>
                </a:lnTo>
                <a:lnTo>
                  <a:pt x="2253" y="401"/>
                </a:lnTo>
                <a:lnTo>
                  <a:pt x="2246" y="401"/>
                </a:lnTo>
                <a:lnTo>
                  <a:pt x="2235" y="399"/>
                </a:lnTo>
                <a:lnTo>
                  <a:pt x="2226" y="396"/>
                </a:lnTo>
                <a:lnTo>
                  <a:pt x="2199" y="374"/>
                </a:lnTo>
                <a:lnTo>
                  <a:pt x="2177" y="364"/>
                </a:lnTo>
                <a:lnTo>
                  <a:pt x="2162" y="358"/>
                </a:lnTo>
                <a:lnTo>
                  <a:pt x="2133" y="350"/>
                </a:lnTo>
                <a:lnTo>
                  <a:pt x="2104" y="345"/>
                </a:lnTo>
                <a:lnTo>
                  <a:pt x="2088" y="342"/>
                </a:lnTo>
                <a:lnTo>
                  <a:pt x="2076" y="337"/>
                </a:lnTo>
                <a:lnTo>
                  <a:pt x="2073" y="334"/>
                </a:lnTo>
                <a:lnTo>
                  <a:pt x="2072" y="326"/>
                </a:lnTo>
                <a:lnTo>
                  <a:pt x="2069" y="315"/>
                </a:lnTo>
                <a:lnTo>
                  <a:pt x="2064" y="308"/>
                </a:lnTo>
                <a:lnTo>
                  <a:pt x="2055" y="298"/>
                </a:lnTo>
                <a:lnTo>
                  <a:pt x="2044" y="291"/>
                </a:lnTo>
                <a:lnTo>
                  <a:pt x="2027" y="293"/>
                </a:lnTo>
                <a:lnTo>
                  <a:pt x="2001" y="292"/>
                </a:lnTo>
                <a:lnTo>
                  <a:pt x="1978" y="285"/>
                </a:lnTo>
                <a:lnTo>
                  <a:pt x="1962" y="284"/>
                </a:lnTo>
                <a:lnTo>
                  <a:pt x="1943" y="285"/>
                </a:lnTo>
                <a:lnTo>
                  <a:pt x="1928" y="285"/>
                </a:lnTo>
                <a:lnTo>
                  <a:pt x="1917" y="290"/>
                </a:lnTo>
                <a:lnTo>
                  <a:pt x="1912" y="296"/>
                </a:lnTo>
                <a:lnTo>
                  <a:pt x="1911" y="314"/>
                </a:lnTo>
                <a:lnTo>
                  <a:pt x="1908" y="317"/>
                </a:lnTo>
                <a:lnTo>
                  <a:pt x="1901" y="318"/>
                </a:lnTo>
                <a:lnTo>
                  <a:pt x="1892" y="317"/>
                </a:lnTo>
                <a:lnTo>
                  <a:pt x="1873" y="317"/>
                </a:lnTo>
                <a:lnTo>
                  <a:pt x="1841" y="314"/>
                </a:lnTo>
                <a:lnTo>
                  <a:pt x="1801" y="313"/>
                </a:lnTo>
                <a:lnTo>
                  <a:pt x="1771" y="322"/>
                </a:lnTo>
                <a:lnTo>
                  <a:pt x="1750" y="335"/>
                </a:lnTo>
                <a:lnTo>
                  <a:pt x="1729" y="350"/>
                </a:lnTo>
                <a:lnTo>
                  <a:pt x="1707" y="375"/>
                </a:lnTo>
                <a:lnTo>
                  <a:pt x="1701" y="385"/>
                </a:lnTo>
                <a:lnTo>
                  <a:pt x="1691" y="426"/>
                </a:lnTo>
                <a:lnTo>
                  <a:pt x="1685" y="432"/>
                </a:lnTo>
                <a:lnTo>
                  <a:pt x="1677" y="437"/>
                </a:lnTo>
                <a:lnTo>
                  <a:pt x="1667" y="438"/>
                </a:lnTo>
                <a:lnTo>
                  <a:pt x="1650" y="444"/>
                </a:lnTo>
                <a:lnTo>
                  <a:pt x="1627" y="454"/>
                </a:lnTo>
                <a:lnTo>
                  <a:pt x="1611" y="458"/>
                </a:lnTo>
                <a:lnTo>
                  <a:pt x="1569" y="456"/>
                </a:lnTo>
                <a:lnTo>
                  <a:pt x="1579" y="488"/>
                </a:lnTo>
                <a:lnTo>
                  <a:pt x="1596" y="531"/>
                </a:lnTo>
                <a:lnTo>
                  <a:pt x="1598" y="540"/>
                </a:lnTo>
                <a:lnTo>
                  <a:pt x="1599" y="550"/>
                </a:lnTo>
                <a:lnTo>
                  <a:pt x="1592" y="556"/>
                </a:lnTo>
                <a:lnTo>
                  <a:pt x="1583" y="557"/>
                </a:lnTo>
                <a:lnTo>
                  <a:pt x="1561" y="556"/>
                </a:lnTo>
                <a:lnTo>
                  <a:pt x="1546" y="549"/>
                </a:lnTo>
                <a:lnTo>
                  <a:pt x="1569" y="544"/>
                </a:lnTo>
                <a:lnTo>
                  <a:pt x="1581" y="535"/>
                </a:lnTo>
                <a:lnTo>
                  <a:pt x="1557" y="535"/>
                </a:lnTo>
                <a:lnTo>
                  <a:pt x="1499" y="546"/>
                </a:lnTo>
                <a:lnTo>
                  <a:pt x="1323" y="594"/>
                </a:lnTo>
                <a:lnTo>
                  <a:pt x="1258" y="595"/>
                </a:lnTo>
                <a:lnTo>
                  <a:pt x="1155" y="570"/>
                </a:lnTo>
                <a:lnTo>
                  <a:pt x="1123" y="557"/>
                </a:lnTo>
                <a:lnTo>
                  <a:pt x="1058" y="519"/>
                </a:lnTo>
                <a:lnTo>
                  <a:pt x="1023" y="494"/>
                </a:lnTo>
                <a:lnTo>
                  <a:pt x="999" y="457"/>
                </a:lnTo>
                <a:lnTo>
                  <a:pt x="993" y="449"/>
                </a:lnTo>
                <a:lnTo>
                  <a:pt x="985" y="444"/>
                </a:lnTo>
                <a:lnTo>
                  <a:pt x="961" y="437"/>
                </a:lnTo>
                <a:lnTo>
                  <a:pt x="921" y="430"/>
                </a:lnTo>
                <a:lnTo>
                  <a:pt x="881" y="427"/>
                </a:lnTo>
                <a:lnTo>
                  <a:pt x="866" y="423"/>
                </a:lnTo>
                <a:lnTo>
                  <a:pt x="832" y="408"/>
                </a:lnTo>
                <a:lnTo>
                  <a:pt x="816" y="395"/>
                </a:lnTo>
                <a:lnTo>
                  <a:pt x="804" y="375"/>
                </a:lnTo>
                <a:lnTo>
                  <a:pt x="792" y="353"/>
                </a:lnTo>
                <a:lnTo>
                  <a:pt x="783" y="329"/>
                </a:lnTo>
                <a:lnTo>
                  <a:pt x="777" y="305"/>
                </a:lnTo>
                <a:lnTo>
                  <a:pt x="765" y="257"/>
                </a:lnTo>
                <a:lnTo>
                  <a:pt x="764" y="249"/>
                </a:lnTo>
                <a:lnTo>
                  <a:pt x="759" y="249"/>
                </a:lnTo>
                <a:lnTo>
                  <a:pt x="728" y="256"/>
                </a:lnTo>
                <a:lnTo>
                  <a:pt x="722" y="254"/>
                </a:lnTo>
                <a:lnTo>
                  <a:pt x="690" y="221"/>
                </a:lnTo>
                <a:lnTo>
                  <a:pt x="684" y="218"/>
                </a:lnTo>
                <a:lnTo>
                  <a:pt x="673" y="216"/>
                </a:lnTo>
                <a:lnTo>
                  <a:pt x="665" y="211"/>
                </a:lnTo>
                <a:lnTo>
                  <a:pt x="659" y="202"/>
                </a:lnTo>
                <a:lnTo>
                  <a:pt x="654" y="196"/>
                </a:lnTo>
                <a:lnTo>
                  <a:pt x="623" y="178"/>
                </a:lnTo>
                <a:lnTo>
                  <a:pt x="619" y="171"/>
                </a:lnTo>
                <a:lnTo>
                  <a:pt x="617" y="166"/>
                </a:lnTo>
                <a:lnTo>
                  <a:pt x="620" y="161"/>
                </a:lnTo>
                <a:lnTo>
                  <a:pt x="624" y="155"/>
                </a:lnTo>
                <a:lnTo>
                  <a:pt x="638" y="151"/>
                </a:lnTo>
                <a:lnTo>
                  <a:pt x="653" y="147"/>
                </a:lnTo>
                <a:lnTo>
                  <a:pt x="658" y="144"/>
                </a:lnTo>
                <a:lnTo>
                  <a:pt x="660" y="140"/>
                </a:lnTo>
                <a:lnTo>
                  <a:pt x="658" y="132"/>
                </a:lnTo>
                <a:lnTo>
                  <a:pt x="655" y="125"/>
                </a:lnTo>
                <a:lnTo>
                  <a:pt x="630" y="111"/>
                </a:lnTo>
                <a:lnTo>
                  <a:pt x="627" y="106"/>
                </a:lnTo>
                <a:lnTo>
                  <a:pt x="624" y="98"/>
                </a:lnTo>
                <a:lnTo>
                  <a:pt x="624" y="91"/>
                </a:lnTo>
                <a:lnTo>
                  <a:pt x="628" y="85"/>
                </a:lnTo>
                <a:lnTo>
                  <a:pt x="645" y="77"/>
                </a:lnTo>
                <a:lnTo>
                  <a:pt x="654" y="69"/>
                </a:lnTo>
                <a:lnTo>
                  <a:pt x="646" y="60"/>
                </a:lnTo>
                <a:lnTo>
                  <a:pt x="623" y="38"/>
                </a:lnTo>
                <a:lnTo>
                  <a:pt x="596" y="16"/>
                </a:lnTo>
                <a:lnTo>
                  <a:pt x="580" y="15"/>
                </a:lnTo>
                <a:lnTo>
                  <a:pt x="563" y="22"/>
                </a:lnTo>
                <a:lnTo>
                  <a:pt x="537" y="42"/>
                </a:lnTo>
                <a:lnTo>
                  <a:pt x="523" y="50"/>
                </a:lnTo>
                <a:lnTo>
                  <a:pt x="503" y="65"/>
                </a:lnTo>
                <a:lnTo>
                  <a:pt x="482" y="80"/>
                </a:lnTo>
                <a:lnTo>
                  <a:pt x="466" y="96"/>
                </a:lnTo>
                <a:lnTo>
                  <a:pt x="457" y="110"/>
                </a:lnTo>
                <a:lnTo>
                  <a:pt x="437" y="116"/>
                </a:lnTo>
                <a:lnTo>
                  <a:pt x="428" y="127"/>
                </a:lnTo>
                <a:lnTo>
                  <a:pt x="397" y="162"/>
                </a:lnTo>
                <a:lnTo>
                  <a:pt x="388" y="162"/>
                </a:lnTo>
                <a:lnTo>
                  <a:pt x="361" y="160"/>
                </a:lnTo>
                <a:lnTo>
                  <a:pt x="340" y="168"/>
                </a:lnTo>
                <a:lnTo>
                  <a:pt x="331" y="167"/>
                </a:lnTo>
                <a:lnTo>
                  <a:pt x="300" y="161"/>
                </a:lnTo>
                <a:lnTo>
                  <a:pt x="246" y="148"/>
                </a:lnTo>
                <a:lnTo>
                  <a:pt x="231" y="142"/>
                </a:lnTo>
                <a:lnTo>
                  <a:pt x="215" y="125"/>
                </a:lnTo>
                <a:lnTo>
                  <a:pt x="205" y="117"/>
                </a:lnTo>
                <a:lnTo>
                  <a:pt x="192" y="107"/>
                </a:lnTo>
                <a:lnTo>
                  <a:pt x="181" y="103"/>
                </a:lnTo>
                <a:lnTo>
                  <a:pt x="173" y="96"/>
                </a:lnTo>
                <a:lnTo>
                  <a:pt x="167" y="85"/>
                </a:lnTo>
                <a:lnTo>
                  <a:pt x="160" y="76"/>
                </a:lnTo>
                <a:lnTo>
                  <a:pt x="147" y="65"/>
                </a:lnTo>
                <a:lnTo>
                  <a:pt x="118" y="26"/>
                </a:lnTo>
                <a:lnTo>
                  <a:pt x="114" y="22"/>
                </a:lnTo>
                <a:lnTo>
                  <a:pt x="109" y="22"/>
                </a:lnTo>
                <a:lnTo>
                  <a:pt x="98" y="16"/>
                </a:lnTo>
                <a:lnTo>
                  <a:pt x="75" y="0"/>
                </a:lnTo>
                <a:lnTo>
                  <a:pt x="66" y="7"/>
                </a:lnTo>
                <a:lnTo>
                  <a:pt x="58" y="19"/>
                </a:lnTo>
                <a:lnTo>
                  <a:pt x="54" y="65"/>
                </a:lnTo>
                <a:lnTo>
                  <a:pt x="47" y="70"/>
                </a:lnTo>
                <a:lnTo>
                  <a:pt x="32" y="70"/>
                </a:lnTo>
                <a:lnTo>
                  <a:pt x="15" y="68"/>
                </a:lnTo>
                <a:lnTo>
                  <a:pt x="3" y="70"/>
                </a:lnTo>
                <a:lnTo>
                  <a:pt x="0" y="73"/>
                </a:lnTo>
                <a:lnTo>
                  <a:pt x="2" y="78"/>
                </a:lnTo>
                <a:lnTo>
                  <a:pt x="7" y="86"/>
                </a:lnTo>
                <a:lnTo>
                  <a:pt x="11" y="95"/>
                </a:lnTo>
                <a:lnTo>
                  <a:pt x="13" y="103"/>
                </a:lnTo>
                <a:lnTo>
                  <a:pt x="20" y="110"/>
                </a:lnTo>
                <a:lnTo>
                  <a:pt x="29" y="116"/>
                </a:lnTo>
                <a:lnTo>
                  <a:pt x="30" y="123"/>
                </a:lnTo>
                <a:lnTo>
                  <a:pt x="30" y="133"/>
                </a:lnTo>
                <a:lnTo>
                  <a:pt x="29" y="140"/>
                </a:lnTo>
                <a:lnTo>
                  <a:pt x="28" y="144"/>
                </a:lnTo>
                <a:lnTo>
                  <a:pt x="33" y="155"/>
                </a:lnTo>
                <a:lnTo>
                  <a:pt x="44" y="170"/>
                </a:lnTo>
                <a:lnTo>
                  <a:pt x="51" y="175"/>
                </a:lnTo>
                <a:lnTo>
                  <a:pt x="52" y="200"/>
                </a:lnTo>
                <a:lnTo>
                  <a:pt x="57" y="211"/>
                </a:lnTo>
                <a:lnTo>
                  <a:pt x="61" y="227"/>
                </a:lnTo>
                <a:lnTo>
                  <a:pt x="64" y="252"/>
                </a:lnTo>
                <a:lnTo>
                  <a:pt x="66" y="259"/>
                </a:lnTo>
                <a:lnTo>
                  <a:pt x="69" y="262"/>
                </a:lnTo>
                <a:lnTo>
                  <a:pt x="78" y="263"/>
                </a:lnTo>
                <a:lnTo>
                  <a:pt x="86" y="265"/>
                </a:lnTo>
                <a:lnTo>
                  <a:pt x="90" y="269"/>
                </a:lnTo>
                <a:lnTo>
                  <a:pt x="90" y="272"/>
                </a:lnTo>
                <a:lnTo>
                  <a:pt x="81" y="284"/>
                </a:lnTo>
                <a:lnTo>
                  <a:pt x="81" y="293"/>
                </a:lnTo>
                <a:lnTo>
                  <a:pt x="79" y="304"/>
                </a:lnTo>
                <a:lnTo>
                  <a:pt x="77" y="311"/>
                </a:lnTo>
                <a:lnTo>
                  <a:pt x="69" y="325"/>
                </a:lnTo>
                <a:lnTo>
                  <a:pt x="65" y="338"/>
                </a:lnTo>
                <a:lnTo>
                  <a:pt x="64" y="349"/>
                </a:lnTo>
                <a:lnTo>
                  <a:pt x="66" y="354"/>
                </a:lnTo>
                <a:lnTo>
                  <a:pt x="83" y="356"/>
                </a:lnTo>
                <a:lnTo>
                  <a:pt x="94" y="364"/>
                </a:lnTo>
                <a:lnTo>
                  <a:pt x="122" y="381"/>
                </a:lnTo>
                <a:lnTo>
                  <a:pt x="127" y="387"/>
                </a:lnTo>
                <a:lnTo>
                  <a:pt x="121" y="397"/>
                </a:lnTo>
                <a:lnTo>
                  <a:pt x="122" y="401"/>
                </a:lnTo>
                <a:lnTo>
                  <a:pt x="126" y="406"/>
                </a:lnTo>
                <a:lnTo>
                  <a:pt x="128" y="415"/>
                </a:lnTo>
                <a:lnTo>
                  <a:pt x="129" y="426"/>
                </a:lnTo>
                <a:lnTo>
                  <a:pt x="131" y="439"/>
                </a:lnTo>
                <a:lnTo>
                  <a:pt x="135" y="441"/>
                </a:lnTo>
                <a:lnTo>
                  <a:pt x="154" y="454"/>
                </a:lnTo>
                <a:lnTo>
                  <a:pt x="167" y="466"/>
                </a:lnTo>
                <a:lnTo>
                  <a:pt x="168" y="471"/>
                </a:lnTo>
                <a:lnTo>
                  <a:pt x="164" y="481"/>
                </a:lnTo>
                <a:lnTo>
                  <a:pt x="166" y="492"/>
                </a:lnTo>
                <a:lnTo>
                  <a:pt x="166" y="495"/>
                </a:lnTo>
                <a:lnTo>
                  <a:pt x="167" y="496"/>
                </a:lnTo>
                <a:lnTo>
                  <a:pt x="173" y="510"/>
                </a:lnTo>
                <a:lnTo>
                  <a:pt x="192" y="560"/>
                </a:lnTo>
                <a:lnTo>
                  <a:pt x="200" y="566"/>
                </a:lnTo>
                <a:lnTo>
                  <a:pt x="210" y="571"/>
                </a:lnTo>
                <a:lnTo>
                  <a:pt x="216" y="580"/>
                </a:lnTo>
                <a:lnTo>
                  <a:pt x="219" y="587"/>
                </a:lnTo>
                <a:lnTo>
                  <a:pt x="220" y="598"/>
                </a:lnTo>
                <a:lnTo>
                  <a:pt x="222" y="612"/>
                </a:lnTo>
                <a:lnTo>
                  <a:pt x="227" y="622"/>
                </a:lnTo>
                <a:lnTo>
                  <a:pt x="232" y="630"/>
                </a:lnTo>
                <a:lnTo>
                  <a:pt x="237" y="634"/>
                </a:lnTo>
                <a:lnTo>
                  <a:pt x="244" y="634"/>
                </a:lnTo>
                <a:lnTo>
                  <a:pt x="252" y="636"/>
                </a:lnTo>
                <a:lnTo>
                  <a:pt x="258" y="644"/>
                </a:lnTo>
                <a:lnTo>
                  <a:pt x="281" y="702"/>
                </a:lnTo>
                <a:lnTo>
                  <a:pt x="284" y="709"/>
                </a:lnTo>
                <a:lnTo>
                  <a:pt x="291" y="711"/>
                </a:lnTo>
                <a:lnTo>
                  <a:pt x="303" y="710"/>
                </a:lnTo>
                <a:lnTo>
                  <a:pt x="316" y="716"/>
                </a:lnTo>
                <a:lnTo>
                  <a:pt x="330" y="725"/>
                </a:lnTo>
                <a:lnTo>
                  <a:pt x="344" y="743"/>
                </a:lnTo>
                <a:lnTo>
                  <a:pt x="353" y="745"/>
                </a:lnTo>
                <a:lnTo>
                  <a:pt x="378" y="743"/>
                </a:lnTo>
                <a:lnTo>
                  <a:pt x="413" y="746"/>
                </a:lnTo>
                <a:lnTo>
                  <a:pt x="431" y="754"/>
                </a:lnTo>
                <a:lnTo>
                  <a:pt x="430" y="760"/>
                </a:lnTo>
                <a:lnTo>
                  <a:pt x="418" y="766"/>
                </a:lnTo>
                <a:lnTo>
                  <a:pt x="396" y="773"/>
                </a:lnTo>
                <a:lnTo>
                  <a:pt x="391" y="786"/>
                </a:lnTo>
                <a:lnTo>
                  <a:pt x="389" y="802"/>
                </a:lnTo>
                <a:lnTo>
                  <a:pt x="391" y="811"/>
                </a:lnTo>
                <a:lnTo>
                  <a:pt x="398" y="821"/>
                </a:lnTo>
                <a:lnTo>
                  <a:pt x="415" y="840"/>
                </a:lnTo>
                <a:lnTo>
                  <a:pt x="418" y="847"/>
                </a:lnTo>
                <a:lnTo>
                  <a:pt x="422" y="857"/>
                </a:lnTo>
                <a:lnTo>
                  <a:pt x="426" y="864"/>
                </a:lnTo>
                <a:lnTo>
                  <a:pt x="424" y="876"/>
                </a:lnTo>
                <a:lnTo>
                  <a:pt x="410" y="885"/>
                </a:lnTo>
                <a:lnTo>
                  <a:pt x="393" y="896"/>
                </a:lnTo>
                <a:lnTo>
                  <a:pt x="360" y="939"/>
                </a:lnTo>
                <a:lnTo>
                  <a:pt x="358" y="948"/>
                </a:lnTo>
                <a:lnTo>
                  <a:pt x="361" y="974"/>
                </a:lnTo>
                <a:lnTo>
                  <a:pt x="359" y="981"/>
                </a:lnTo>
                <a:lnTo>
                  <a:pt x="347" y="981"/>
                </a:lnTo>
                <a:lnTo>
                  <a:pt x="337" y="979"/>
                </a:lnTo>
                <a:lnTo>
                  <a:pt x="338" y="988"/>
                </a:lnTo>
                <a:lnTo>
                  <a:pt x="333" y="1001"/>
                </a:lnTo>
                <a:lnTo>
                  <a:pt x="331" y="1011"/>
                </a:lnTo>
                <a:lnTo>
                  <a:pt x="348" y="1036"/>
                </a:lnTo>
                <a:lnTo>
                  <a:pt x="352" y="1048"/>
                </a:lnTo>
                <a:lnTo>
                  <a:pt x="351" y="1060"/>
                </a:lnTo>
                <a:lnTo>
                  <a:pt x="340" y="1080"/>
                </a:lnTo>
                <a:lnTo>
                  <a:pt x="334" y="1095"/>
                </a:lnTo>
                <a:lnTo>
                  <a:pt x="336" y="1098"/>
                </a:lnTo>
                <a:lnTo>
                  <a:pt x="347" y="1103"/>
                </a:lnTo>
                <a:lnTo>
                  <a:pt x="383" y="1147"/>
                </a:lnTo>
                <a:lnTo>
                  <a:pt x="395" y="1163"/>
                </a:lnTo>
                <a:lnTo>
                  <a:pt x="407" y="1159"/>
                </a:lnTo>
                <a:lnTo>
                  <a:pt x="412" y="1159"/>
                </a:lnTo>
                <a:lnTo>
                  <a:pt x="417" y="1162"/>
                </a:lnTo>
                <a:lnTo>
                  <a:pt x="420" y="1167"/>
                </a:lnTo>
                <a:lnTo>
                  <a:pt x="421" y="1174"/>
                </a:lnTo>
                <a:lnTo>
                  <a:pt x="419" y="1184"/>
                </a:lnTo>
                <a:lnTo>
                  <a:pt x="436" y="1188"/>
                </a:lnTo>
                <a:lnTo>
                  <a:pt x="443" y="1198"/>
                </a:lnTo>
                <a:lnTo>
                  <a:pt x="466" y="1233"/>
                </a:lnTo>
                <a:lnTo>
                  <a:pt x="467" y="1243"/>
                </a:lnTo>
                <a:lnTo>
                  <a:pt x="459" y="1259"/>
                </a:lnTo>
                <a:lnTo>
                  <a:pt x="460" y="1270"/>
                </a:lnTo>
                <a:lnTo>
                  <a:pt x="463" y="1280"/>
                </a:lnTo>
                <a:lnTo>
                  <a:pt x="467" y="1283"/>
                </a:lnTo>
                <a:lnTo>
                  <a:pt x="496" y="1285"/>
                </a:lnTo>
                <a:lnTo>
                  <a:pt x="508" y="1288"/>
                </a:lnTo>
                <a:lnTo>
                  <a:pt x="541" y="1307"/>
                </a:lnTo>
                <a:lnTo>
                  <a:pt x="578" y="1334"/>
                </a:lnTo>
                <a:lnTo>
                  <a:pt x="608" y="1356"/>
                </a:lnTo>
                <a:lnTo>
                  <a:pt x="635" y="1375"/>
                </a:lnTo>
                <a:lnTo>
                  <a:pt x="661" y="1373"/>
                </a:lnTo>
                <a:lnTo>
                  <a:pt x="668" y="1377"/>
                </a:lnTo>
                <a:lnTo>
                  <a:pt x="675" y="1383"/>
                </a:lnTo>
                <a:lnTo>
                  <a:pt x="684" y="1398"/>
                </a:lnTo>
                <a:lnTo>
                  <a:pt x="702" y="1434"/>
                </a:lnTo>
                <a:lnTo>
                  <a:pt x="716" y="1445"/>
                </a:lnTo>
                <a:lnTo>
                  <a:pt x="739" y="1473"/>
                </a:lnTo>
                <a:lnTo>
                  <a:pt x="760" y="1499"/>
                </a:lnTo>
                <a:lnTo>
                  <a:pt x="752" y="1536"/>
                </a:lnTo>
                <a:lnTo>
                  <a:pt x="744" y="1573"/>
                </a:lnTo>
                <a:lnTo>
                  <a:pt x="750" y="1622"/>
                </a:lnTo>
                <a:lnTo>
                  <a:pt x="752" y="1647"/>
                </a:lnTo>
                <a:lnTo>
                  <a:pt x="777" y="1648"/>
                </a:lnTo>
                <a:lnTo>
                  <a:pt x="804" y="1649"/>
                </a:lnTo>
                <a:lnTo>
                  <a:pt x="808" y="1680"/>
                </a:lnTo>
                <a:lnTo>
                  <a:pt x="811" y="1711"/>
                </a:lnTo>
                <a:lnTo>
                  <a:pt x="815" y="1747"/>
                </a:lnTo>
                <a:lnTo>
                  <a:pt x="823" y="1748"/>
                </a:lnTo>
                <a:lnTo>
                  <a:pt x="838" y="1756"/>
                </a:lnTo>
                <a:lnTo>
                  <a:pt x="844" y="1767"/>
                </a:lnTo>
                <a:lnTo>
                  <a:pt x="852" y="1773"/>
                </a:lnTo>
                <a:lnTo>
                  <a:pt x="860" y="1774"/>
                </a:lnTo>
                <a:lnTo>
                  <a:pt x="869" y="1780"/>
                </a:lnTo>
                <a:lnTo>
                  <a:pt x="878" y="1790"/>
                </a:lnTo>
                <a:lnTo>
                  <a:pt x="882" y="1798"/>
                </a:lnTo>
                <a:lnTo>
                  <a:pt x="880" y="1803"/>
                </a:lnTo>
                <a:lnTo>
                  <a:pt x="883" y="1812"/>
                </a:lnTo>
                <a:lnTo>
                  <a:pt x="890" y="1826"/>
                </a:lnTo>
                <a:lnTo>
                  <a:pt x="897" y="1833"/>
                </a:lnTo>
                <a:lnTo>
                  <a:pt x="908" y="1840"/>
                </a:lnTo>
                <a:lnTo>
                  <a:pt x="916" y="1838"/>
                </a:lnTo>
                <a:lnTo>
                  <a:pt x="927" y="1828"/>
                </a:lnTo>
                <a:lnTo>
                  <a:pt x="953" y="1827"/>
                </a:lnTo>
                <a:lnTo>
                  <a:pt x="958" y="1821"/>
                </a:lnTo>
                <a:lnTo>
                  <a:pt x="965" y="1810"/>
                </a:lnTo>
                <a:lnTo>
                  <a:pt x="961" y="1788"/>
                </a:lnTo>
                <a:lnTo>
                  <a:pt x="957" y="1772"/>
                </a:lnTo>
                <a:lnTo>
                  <a:pt x="959" y="1759"/>
                </a:lnTo>
                <a:lnTo>
                  <a:pt x="977" y="1749"/>
                </a:lnTo>
                <a:lnTo>
                  <a:pt x="970" y="1739"/>
                </a:lnTo>
                <a:lnTo>
                  <a:pt x="990" y="1739"/>
                </a:lnTo>
                <a:lnTo>
                  <a:pt x="1006" y="1745"/>
                </a:lnTo>
                <a:lnTo>
                  <a:pt x="1011" y="1756"/>
                </a:lnTo>
                <a:lnTo>
                  <a:pt x="1002" y="1763"/>
                </a:lnTo>
                <a:lnTo>
                  <a:pt x="987" y="1758"/>
                </a:lnTo>
                <a:lnTo>
                  <a:pt x="980" y="1759"/>
                </a:lnTo>
                <a:lnTo>
                  <a:pt x="973" y="1764"/>
                </a:lnTo>
                <a:lnTo>
                  <a:pt x="978" y="1771"/>
                </a:lnTo>
                <a:lnTo>
                  <a:pt x="982" y="1776"/>
                </a:lnTo>
                <a:lnTo>
                  <a:pt x="1046" y="1808"/>
                </a:lnTo>
                <a:lnTo>
                  <a:pt x="1067" y="1828"/>
                </a:lnTo>
                <a:lnTo>
                  <a:pt x="1131" y="1794"/>
                </a:lnTo>
                <a:lnTo>
                  <a:pt x="1145" y="1796"/>
                </a:lnTo>
                <a:lnTo>
                  <a:pt x="1158" y="1823"/>
                </a:lnTo>
                <a:lnTo>
                  <a:pt x="1166" y="1848"/>
                </a:lnTo>
                <a:lnTo>
                  <a:pt x="1177" y="1857"/>
                </a:lnTo>
                <a:lnTo>
                  <a:pt x="1205" y="1892"/>
                </a:lnTo>
                <a:lnTo>
                  <a:pt x="1232" y="1916"/>
                </a:lnTo>
                <a:lnTo>
                  <a:pt x="1251" y="1941"/>
                </a:lnTo>
                <a:lnTo>
                  <a:pt x="1257" y="1956"/>
                </a:lnTo>
                <a:lnTo>
                  <a:pt x="1256" y="1979"/>
                </a:lnTo>
                <a:lnTo>
                  <a:pt x="1262" y="1992"/>
                </a:lnTo>
                <a:lnTo>
                  <a:pt x="1281" y="1997"/>
                </a:lnTo>
                <a:lnTo>
                  <a:pt x="1295" y="2007"/>
                </a:lnTo>
                <a:lnTo>
                  <a:pt x="1296" y="2018"/>
                </a:lnTo>
                <a:lnTo>
                  <a:pt x="1292" y="2033"/>
                </a:lnTo>
                <a:lnTo>
                  <a:pt x="1297" y="2043"/>
                </a:lnTo>
                <a:lnTo>
                  <a:pt x="1323" y="2060"/>
                </a:lnTo>
                <a:lnTo>
                  <a:pt x="1330" y="2070"/>
                </a:lnTo>
                <a:lnTo>
                  <a:pt x="1339" y="2109"/>
                </a:lnTo>
                <a:lnTo>
                  <a:pt x="1346" y="2124"/>
                </a:lnTo>
                <a:lnTo>
                  <a:pt x="1374" y="2165"/>
                </a:lnTo>
                <a:lnTo>
                  <a:pt x="1376" y="2181"/>
                </a:lnTo>
                <a:lnTo>
                  <a:pt x="1418" y="2222"/>
                </a:lnTo>
                <a:lnTo>
                  <a:pt x="1430" y="2230"/>
                </a:lnTo>
                <a:lnTo>
                  <a:pt x="1442" y="2234"/>
                </a:lnTo>
                <a:lnTo>
                  <a:pt x="1471" y="2233"/>
                </a:lnTo>
                <a:lnTo>
                  <a:pt x="1501" y="2237"/>
                </a:lnTo>
                <a:lnTo>
                  <a:pt x="1528" y="2258"/>
                </a:lnTo>
                <a:lnTo>
                  <a:pt x="1576" y="2277"/>
                </a:lnTo>
                <a:lnTo>
                  <a:pt x="1598" y="2300"/>
                </a:lnTo>
                <a:lnTo>
                  <a:pt x="1605" y="2318"/>
                </a:lnTo>
                <a:lnTo>
                  <a:pt x="1615" y="2331"/>
                </a:lnTo>
                <a:lnTo>
                  <a:pt x="1664" y="2365"/>
                </a:lnTo>
                <a:lnTo>
                  <a:pt x="1724" y="2391"/>
                </a:lnTo>
                <a:lnTo>
                  <a:pt x="1743" y="2402"/>
                </a:lnTo>
                <a:lnTo>
                  <a:pt x="1753" y="2419"/>
                </a:lnTo>
                <a:lnTo>
                  <a:pt x="1788" y="2442"/>
                </a:lnTo>
                <a:lnTo>
                  <a:pt x="1806" y="2446"/>
                </a:lnTo>
                <a:lnTo>
                  <a:pt x="1845" y="2441"/>
                </a:lnTo>
                <a:lnTo>
                  <a:pt x="1874" y="2448"/>
                </a:lnTo>
                <a:lnTo>
                  <a:pt x="1920" y="2469"/>
                </a:lnTo>
                <a:lnTo>
                  <a:pt x="1941" y="2483"/>
                </a:lnTo>
                <a:lnTo>
                  <a:pt x="1959" y="2484"/>
                </a:lnTo>
                <a:lnTo>
                  <a:pt x="1980" y="2475"/>
                </a:lnTo>
                <a:lnTo>
                  <a:pt x="2019" y="2442"/>
                </a:lnTo>
                <a:lnTo>
                  <a:pt x="2040" y="2431"/>
                </a:lnTo>
                <a:lnTo>
                  <a:pt x="2060" y="2434"/>
                </a:lnTo>
                <a:lnTo>
                  <a:pt x="2074" y="2423"/>
                </a:lnTo>
                <a:lnTo>
                  <a:pt x="2084" y="2404"/>
                </a:lnTo>
                <a:lnTo>
                  <a:pt x="2093" y="2396"/>
                </a:lnTo>
                <a:lnTo>
                  <a:pt x="2138" y="2385"/>
                </a:lnTo>
                <a:lnTo>
                  <a:pt x="2164" y="2365"/>
                </a:lnTo>
                <a:lnTo>
                  <a:pt x="2189" y="2356"/>
                </a:lnTo>
                <a:lnTo>
                  <a:pt x="2202" y="2355"/>
                </a:lnTo>
                <a:lnTo>
                  <a:pt x="2262" y="2368"/>
                </a:lnTo>
                <a:lnTo>
                  <a:pt x="2276" y="2375"/>
                </a:lnTo>
                <a:lnTo>
                  <a:pt x="2293" y="2393"/>
                </a:lnTo>
                <a:lnTo>
                  <a:pt x="2307" y="2409"/>
                </a:lnTo>
                <a:lnTo>
                  <a:pt x="2318" y="2429"/>
                </a:lnTo>
                <a:lnTo>
                  <a:pt x="2325" y="2452"/>
                </a:lnTo>
                <a:lnTo>
                  <a:pt x="2336" y="2509"/>
                </a:lnTo>
                <a:lnTo>
                  <a:pt x="2355" y="2548"/>
                </a:lnTo>
                <a:lnTo>
                  <a:pt x="2358" y="2572"/>
                </a:lnTo>
                <a:lnTo>
                  <a:pt x="2369" y="2593"/>
                </a:lnTo>
                <a:lnTo>
                  <a:pt x="2383" y="2617"/>
                </a:lnTo>
                <a:lnTo>
                  <a:pt x="2448" y="2629"/>
                </a:lnTo>
                <a:lnTo>
                  <a:pt x="2459" y="2643"/>
                </a:lnTo>
                <a:lnTo>
                  <a:pt x="2481" y="2635"/>
                </a:lnTo>
                <a:lnTo>
                  <a:pt x="2495" y="2645"/>
                </a:lnTo>
                <a:lnTo>
                  <a:pt x="2526" y="2654"/>
                </a:lnTo>
                <a:lnTo>
                  <a:pt x="2544" y="2656"/>
                </a:lnTo>
                <a:lnTo>
                  <a:pt x="2578" y="2654"/>
                </a:lnTo>
                <a:lnTo>
                  <a:pt x="2622" y="2662"/>
                </a:lnTo>
                <a:lnTo>
                  <a:pt x="2664" y="2687"/>
                </a:lnTo>
                <a:lnTo>
                  <a:pt x="2692" y="2685"/>
                </a:lnTo>
                <a:lnTo>
                  <a:pt x="2729" y="2675"/>
                </a:lnTo>
                <a:lnTo>
                  <a:pt x="2755" y="2690"/>
                </a:lnTo>
                <a:lnTo>
                  <a:pt x="2787" y="2690"/>
                </a:lnTo>
                <a:lnTo>
                  <a:pt x="2801" y="2697"/>
                </a:lnTo>
                <a:lnTo>
                  <a:pt x="2820" y="2693"/>
                </a:lnTo>
                <a:lnTo>
                  <a:pt x="2882" y="2707"/>
                </a:lnTo>
                <a:lnTo>
                  <a:pt x="2897" y="2684"/>
                </a:lnTo>
                <a:lnTo>
                  <a:pt x="2910" y="2688"/>
                </a:lnTo>
                <a:lnTo>
                  <a:pt x="2916" y="2703"/>
                </a:lnTo>
                <a:lnTo>
                  <a:pt x="2925" y="2712"/>
                </a:lnTo>
                <a:lnTo>
                  <a:pt x="2998" y="2730"/>
                </a:lnTo>
                <a:lnTo>
                  <a:pt x="3020" y="2738"/>
                </a:lnTo>
                <a:lnTo>
                  <a:pt x="3049" y="2745"/>
                </a:lnTo>
                <a:lnTo>
                  <a:pt x="3060" y="2736"/>
                </a:lnTo>
                <a:lnTo>
                  <a:pt x="3066" y="2728"/>
                </a:lnTo>
                <a:lnTo>
                  <a:pt x="3075" y="2727"/>
                </a:lnTo>
                <a:lnTo>
                  <a:pt x="3077" y="2711"/>
                </a:lnTo>
                <a:lnTo>
                  <a:pt x="3076" y="2655"/>
                </a:lnTo>
                <a:lnTo>
                  <a:pt x="3079" y="2635"/>
                </a:lnTo>
                <a:lnTo>
                  <a:pt x="3076" y="2624"/>
                </a:lnTo>
                <a:lnTo>
                  <a:pt x="3077" y="2621"/>
                </a:lnTo>
                <a:lnTo>
                  <a:pt x="3087" y="2612"/>
                </a:lnTo>
                <a:lnTo>
                  <a:pt x="3089" y="2607"/>
                </a:lnTo>
                <a:lnTo>
                  <a:pt x="3090" y="2579"/>
                </a:lnTo>
                <a:lnTo>
                  <a:pt x="3092" y="2547"/>
                </a:lnTo>
                <a:lnTo>
                  <a:pt x="3096" y="2536"/>
                </a:lnTo>
                <a:lnTo>
                  <a:pt x="3100" y="2533"/>
                </a:lnTo>
                <a:lnTo>
                  <a:pt x="3133" y="2519"/>
                </a:lnTo>
                <a:lnTo>
                  <a:pt x="3139" y="2509"/>
                </a:lnTo>
                <a:lnTo>
                  <a:pt x="3157" y="2512"/>
                </a:lnTo>
                <a:lnTo>
                  <a:pt x="3158" y="2509"/>
                </a:lnTo>
                <a:lnTo>
                  <a:pt x="3159" y="2499"/>
                </a:lnTo>
                <a:lnTo>
                  <a:pt x="3166" y="2487"/>
                </a:lnTo>
                <a:lnTo>
                  <a:pt x="3176" y="2477"/>
                </a:lnTo>
                <a:lnTo>
                  <a:pt x="3184" y="2474"/>
                </a:lnTo>
                <a:lnTo>
                  <a:pt x="3215" y="2468"/>
                </a:lnTo>
                <a:lnTo>
                  <a:pt x="3232" y="2459"/>
                </a:lnTo>
                <a:lnTo>
                  <a:pt x="3237" y="2458"/>
                </a:lnTo>
                <a:lnTo>
                  <a:pt x="3287" y="2461"/>
                </a:lnTo>
                <a:lnTo>
                  <a:pt x="3297" y="2457"/>
                </a:lnTo>
                <a:lnTo>
                  <a:pt x="3298" y="2455"/>
                </a:lnTo>
                <a:lnTo>
                  <a:pt x="3298" y="2422"/>
                </a:lnTo>
                <a:lnTo>
                  <a:pt x="3306" y="2417"/>
                </a:lnTo>
                <a:lnTo>
                  <a:pt x="3307" y="2414"/>
                </a:lnTo>
                <a:lnTo>
                  <a:pt x="3301" y="2392"/>
                </a:lnTo>
                <a:lnTo>
                  <a:pt x="3301" y="2377"/>
                </a:lnTo>
                <a:close/>
                <a:moveTo>
                  <a:pt x="2160" y="2395"/>
                </a:moveTo>
                <a:lnTo>
                  <a:pt x="2135" y="2408"/>
                </a:lnTo>
                <a:lnTo>
                  <a:pt x="2111" y="2401"/>
                </a:lnTo>
                <a:lnTo>
                  <a:pt x="2110" y="2404"/>
                </a:lnTo>
                <a:lnTo>
                  <a:pt x="2117" y="2418"/>
                </a:lnTo>
                <a:lnTo>
                  <a:pt x="2114" y="2426"/>
                </a:lnTo>
                <a:lnTo>
                  <a:pt x="2078" y="2445"/>
                </a:lnTo>
                <a:lnTo>
                  <a:pt x="2050" y="2458"/>
                </a:lnTo>
                <a:lnTo>
                  <a:pt x="2042" y="2456"/>
                </a:lnTo>
                <a:lnTo>
                  <a:pt x="2042" y="2459"/>
                </a:lnTo>
                <a:lnTo>
                  <a:pt x="2046" y="2468"/>
                </a:lnTo>
                <a:lnTo>
                  <a:pt x="2050" y="2469"/>
                </a:lnTo>
                <a:lnTo>
                  <a:pt x="2064" y="2470"/>
                </a:lnTo>
                <a:lnTo>
                  <a:pt x="2082" y="2463"/>
                </a:lnTo>
                <a:lnTo>
                  <a:pt x="2102" y="2451"/>
                </a:lnTo>
                <a:lnTo>
                  <a:pt x="2114" y="2450"/>
                </a:lnTo>
                <a:lnTo>
                  <a:pt x="2129" y="2441"/>
                </a:lnTo>
                <a:lnTo>
                  <a:pt x="2136" y="2441"/>
                </a:lnTo>
                <a:lnTo>
                  <a:pt x="2146" y="2447"/>
                </a:lnTo>
                <a:lnTo>
                  <a:pt x="2167" y="2428"/>
                </a:lnTo>
                <a:lnTo>
                  <a:pt x="2179" y="2406"/>
                </a:lnTo>
                <a:lnTo>
                  <a:pt x="2193" y="2401"/>
                </a:lnTo>
                <a:lnTo>
                  <a:pt x="2182" y="2391"/>
                </a:lnTo>
                <a:lnTo>
                  <a:pt x="2160" y="23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5" name="Freeform 129"/>
          <p:cNvSpPr>
            <a:spLocks/>
          </p:cNvSpPr>
          <p:nvPr/>
        </p:nvSpPr>
        <p:spPr bwMode="auto">
          <a:xfrm>
            <a:off x="8079821" y="3292284"/>
            <a:ext cx="6047" cy="17138"/>
          </a:xfrm>
          <a:custGeom>
            <a:avLst/>
            <a:gdLst>
              <a:gd name="T0" fmla="*/ 29 w 29"/>
              <a:gd name="T1" fmla="*/ 46 h 82"/>
              <a:gd name="T2" fmla="*/ 26 w 29"/>
              <a:gd name="T3" fmla="*/ 24 h 82"/>
              <a:gd name="T4" fmla="*/ 16 w 29"/>
              <a:gd name="T5" fmla="*/ 9 h 82"/>
              <a:gd name="T6" fmla="*/ 20 w 29"/>
              <a:gd name="T7" fmla="*/ 1 h 82"/>
              <a:gd name="T8" fmla="*/ 16 w 29"/>
              <a:gd name="T9" fmla="*/ 0 h 82"/>
              <a:gd name="T10" fmla="*/ 2 w 29"/>
              <a:gd name="T11" fmla="*/ 3 h 82"/>
              <a:gd name="T12" fmla="*/ 0 w 29"/>
              <a:gd name="T13" fmla="*/ 10 h 82"/>
              <a:gd name="T14" fmla="*/ 7 w 29"/>
              <a:gd name="T15" fmla="*/ 36 h 82"/>
              <a:gd name="T16" fmla="*/ 5 w 29"/>
              <a:gd name="T17" fmla="*/ 53 h 82"/>
              <a:gd name="T18" fmla="*/ 19 w 29"/>
              <a:gd name="T19" fmla="*/ 77 h 82"/>
              <a:gd name="T20" fmla="*/ 25 w 29"/>
              <a:gd name="T21" fmla="*/ 82 h 82"/>
              <a:gd name="T22" fmla="*/ 29 w 29"/>
              <a:gd name="T23" fmla="*/ 68 h 82"/>
              <a:gd name="T24" fmla="*/ 29 w 29"/>
              <a:gd name="T25" fmla="*/ 4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82">
                <a:moveTo>
                  <a:pt x="29" y="46"/>
                </a:moveTo>
                <a:lnTo>
                  <a:pt x="26" y="24"/>
                </a:lnTo>
                <a:lnTo>
                  <a:pt x="16" y="9"/>
                </a:lnTo>
                <a:lnTo>
                  <a:pt x="20" y="1"/>
                </a:lnTo>
                <a:lnTo>
                  <a:pt x="16" y="0"/>
                </a:lnTo>
                <a:lnTo>
                  <a:pt x="2" y="3"/>
                </a:lnTo>
                <a:lnTo>
                  <a:pt x="0" y="10"/>
                </a:lnTo>
                <a:lnTo>
                  <a:pt x="7" y="36"/>
                </a:lnTo>
                <a:lnTo>
                  <a:pt x="5" y="53"/>
                </a:lnTo>
                <a:lnTo>
                  <a:pt x="19" y="77"/>
                </a:lnTo>
                <a:lnTo>
                  <a:pt x="25" y="82"/>
                </a:lnTo>
                <a:lnTo>
                  <a:pt x="29" y="68"/>
                </a:lnTo>
                <a:lnTo>
                  <a:pt x="29" y="4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6" name="Freeform 132"/>
          <p:cNvSpPr>
            <a:spLocks/>
          </p:cNvSpPr>
          <p:nvPr/>
        </p:nvSpPr>
        <p:spPr bwMode="auto">
          <a:xfrm>
            <a:off x="8363091" y="2831590"/>
            <a:ext cx="426419" cy="342747"/>
          </a:xfrm>
          <a:custGeom>
            <a:avLst/>
            <a:gdLst>
              <a:gd name="T0" fmla="*/ 2023 w 2115"/>
              <a:gd name="T1" fmla="*/ 197 h 1701"/>
              <a:gd name="T2" fmla="*/ 1925 w 2115"/>
              <a:gd name="T3" fmla="*/ 232 h 1701"/>
              <a:gd name="T4" fmla="*/ 1913 w 2115"/>
              <a:gd name="T5" fmla="*/ 194 h 1701"/>
              <a:gd name="T6" fmla="*/ 1780 w 2115"/>
              <a:gd name="T7" fmla="*/ 271 h 1701"/>
              <a:gd name="T8" fmla="*/ 1630 w 2115"/>
              <a:gd name="T9" fmla="*/ 327 h 1701"/>
              <a:gd name="T10" fmla="*/ 1577 w 2115"/>
              <a:gd name="T11" fmla="*/ 126 h 1701"/>
              <a:gd name="T12" fmla="*/ 1531 w 2115"/>
              <a:gd name="T13" fmla="*/ 102 h 1701"/>
              <a:gd name="T14" fmla="*/ 1412 w 2115"/>
              <a:gd name="T15" fmla="*/ 24 h 1701"/>
              <a:gd name="T16" fmla="*/ 1380 w 2115"/>
              <a:gd name="T17" fmla="*/ 132 h 1701"/>
              <a:gd name="T18" fmla="*/ 1321 w 2115"/>
              <a:gd name="T19" fmla="*/ 161 h 1701"/>
              <a:gd name="T20" fmla="*/ 1267 w 2115"/>
              <a:gd name="T21" fmla="*/ 249 h 1701"/>
              <a:gd name="T22" fmla="*/ 1187 w 2115"/>
              <a:gd name="T23" fmla="*/ 214 h 1701"/>
              <a:gd name="T24" fmla="*/ 1154 w 2115"/>
              <a:gd name="T25" fmla="*/ 235 h 1701"/>
              <a:gd name="T26" fmla="*/ 1077 w 2115"/>
              <a:gd name="T27" fmla="*/ 286 h 1701"/>
              <a:gd name="T28" fmla="*/ 996 w 2115"/>
              <a:gd name="T29" fmla="*/ 235 h 1701"/>
              <a:gd name="T30" fmla="*/ 870 w 2115"/>
              <a:gd name="T31" fmla="*/ 206 h 1701"/>
              <a:gd name="T32" fmla="*/ 696 w 2115"/>
              <a:gd name="T33" fmla="*/ 170 h 1701"/>
              <a:gd name="T34" fmla="*/ 588 w 2115"/>
              <a:gd name="T35" fmla="*/ 240 h 1701"/>
              <a:gd name="T36" fmla="*/ 551 w 2115"/>
              <a:gd name="T37" fmla="*/ 402 h 1701"/>
              <a:gd name="T38" fmla="*/ 474 w 2115"/>
              <a:gd name="T39" fmla="*/ 463 h 1701"/>
              <a:gd name="T40" fmla="*/ 353 w 2115"/>
              <a:gd name="T41" fmla="*/ 501 h 1701"/>
              <a:gd name="T42" fmla="*/ 346 w 2115"/>
              <a:gd name="T43" fmla="*/ 579 h 1701"/>
              <a:gd name="T44" fmla="*/ 261 w 2115"/>
              <a:gd name="T45" fmla="*/ 612 h 1701"/>
              <a:gd name="T46" fmla="*/ 184 w 2115"/>
              <a:gd name="T47" fmla="*/ 572 h 1701"/>
              <a:gd name="T48" fmla="*/ 86 w 2115"/>
              <a:gd name="T49" fmla="*/ 538 h 1701"/>
              <a:gd name="T50" fmla="*/ 72 w 2115"/>
              <a:gd name="T51" fmla="*/ 597 h 1701"/>
              <a:gd name="T52" fmla="*/ 69 w 2115"/>
              <a:gd name="T53" fmla="*/ 656 h 1701"/>
              <a:gd name="T54" fmla="*/ 51 w 2115"/>
              <a:gd name="T55" fmla="*/ 725 h 1701"/>
              <a:gd name="T56" fmla="*/ 41 w 2115"/>
              <a:gd name="T57" fmla="*/ 766 h 1701"/>
              <a:gd name="T58" fmla="*/ 18 w 2115"/>
              <a:gd name="T59" fmla="*/ 911 h 1701"/>
              <a:gd name="T60" fmla="*/ 66 w 2115"/>
              <a:gd name="T61" fmla="*/ 963 h 1701"/>
              <a:gd name="T62" fmla="*/ 108 w 2115"/>
              <a:gd name="T63" fmla="*/ 1171 h 1701"/>
              <a:gd name="T64" fmla="*/ 133 w 2115"/>
              <a:gd name="T65" fmla="*/ 1313 h 1701"/>
              <a:gd name="T66" fmla="*/ 297 w 2115"/>
              <a:gd name="T67" fmla="*/ 1433 h 1701"/>
              <a:gd name="T68" fmla="*/ 365 w 2115"/>
              <a:gd name="T69" fmla="*/ 1675 h 1701"/>
              <a:gd name="T70" fmla="*/ 711 w 2115"/>
              <a:gd name="T71" fmla="*/ 1689 h 1701"/>
              <a:gd name="T72" fmla="*/ 854 w 2115"/>
              <a:gd name="T73" fmla="*/ 1669 h 1701"/>
              <a:gd name="T74" fmla="*/ 1033 w 2115"/>
              <a:gd name="T75" fmla="*/ 1603 h 1701"/>
              <a:gd name="T76" fmla="*/ 1014 w 2115"/>
              <a:gd name="T77" fmla="*/ 1474 h 1701"/>
              <a:gd name="T78" fmla="*/ 1066 w 2115"/>
              <a:gd name="T79" fmla="*/ 1366 h 1701"/>
              <a:gd name="T80" fmla="*/ 1200 w 2115"/>
              <a:gd name="T81" fmla="*/ 1350 h 1701"/>
              <a:gd name="T82" fmla="*/ 1197 w 2115"/>
              <a:gd name="T83" fmla="*/ 1302 h 1701"/>
              <a:gd name="T84" fmla="*/ 1319 w 2115"/>
              <a:gd name="T85" fmla="*/ 1262 h 1701"/>
              <a:gd name="T86" fmla="*/ 1405 w 2115"/>
              <a:gd name="T87" fmla="*/ 1279 h 1701"/>
              <a:gd name="T88" fmla="*/ 1435 w 2115"/>
              <a:gd name="T89" fmla="*/ 1107 h 1701"/>
              <a:gd name="T90" fmla="*/ 1505 w 2115"/>
              <a:gd name="T91" fmla="*/ 1010 h 1701"/>
              <a:gd name="T92" fmla="*/ 1469 w 2115"/>
              <a:gd name="T93" fmla="*/ 863 h 1701"/>
              <a:gd name="T94" fmla="*/ 1620 w 2115"/>
              <a:gd name="T95" fmla="*/ 847 h 1701"/>
              <a:gd name="T96" fmla="*/ 1621 w 2115"/>
              <a:gd name="T97" fmla="*/ 753 h 1701"/>
              <a:gd name="T98" fmla="*/ 1664 w 2115"/>
              <a:gd name="T99" fmla="*/ 673 h 1701"/>
              <a:gd name="T100" fmla="*/ 1685 w 2115"/>
              <a:gd name="T101" fmla="*/ 609 h 1701"/>
              <a:gd name="T102" fmla="*/ 1662 w 2115"/>
              <a:gd name="T103" fmla="*/ 543 h 1701"/>
              <a:gd name="T104" fmla="*/ 1597 w 2115"/>
              <a:gd name="T105" fmla="*/ 444 h 1701"/>
              <a:gd name="T106" fmla="*/ 1674 w 2115"/>
              <a:gd name="T107" fmla="*/ 374 h 1701"/>
              <a:gd name="T108" fmla="*/ 1770 w 2115"/>
              <a:gd name="T109" fmla="*/ 314 h 1701"/>
              <a:gd name="T110" fmla="*/ 1958 w 2115"/>
              <a:gd name="T111" fmla="*/ 298 h 1701"/>
              <a:gd name="T112" fmla="*/ 2068 w 2115"/>
              <a:gd name="T113" fmla="*/ 271 h 1701"/>
              <a:gd name="T114" fmla="*/ 2090 w 2115"/>
              <a:gd name="T115" fmla="*/ 222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15" h="1701">
                <a:moveTo>
                  <a:pt x="2112" y="231"/>
                </a:moveTo>
                <a:lnTo>
                  <a:pt x="2103" y="222"/>
                </a:lnTo>
                <a:lnTo>
                  <a:pt x="2085" y="209"/>
                </a:lnTo>
                <a:lnTo>
                  <a:pt x="2073" y="202"/>
                </a:lnTo>
                <a:lnTo>
                  <a:pt x="2053" y="204"/>
                </a:lnTo>
                <a:lnTo>
                  <a:pt x="2040" y="201"/>
                </a:lnTo>
                <a:lnTo>
                  <a:pt x="2023" y="197"/>
                </a:lnTo>
                <a:lnTo>
                  <a:pt x="2010" y="198"/>
                </a:lnTo>
                <a:lnTo>
                  <a:pt x="2003" y="206"/>
                </a:lnTo>
                <a:lnTo>
                  <a:pt x="2000" y="214"/>
                </a:lnTo>
                <a:lnTo>
                  <a:pt x="1986" y="216"/>
                </a:lnTo>
                <a:lnTo>
                  <a:pt x="1968" y="223"/>
                </a:lnTo>
                <a:lnTo>
                  <a:pt x="1940" y="233"/>
                </a:lnTo>
                <a:lnTo>
                  <a:pt x="1925" y="232"/>
                </a:lnTo>
                <a:lnTo>
                  <a:pt x="1919" y="228"/>
                </a:lnTo>
                <a:lnTo>
                  <a:pt x="1922" y="221"/>
                </a:lnTo>
                <a:lnTo>
                  <a:pt x="1931" y="214"/>
                </a:lnTo>
                <a:lnTo>
                  <a:pt x="1932" y="205"/>
                </a:lnTo>
                <a:lnTo>
                  <a:pt x="1928" y="197"/>
                </a:lnTo>
                <a:lnTo>
                  <a:pt x="1917" y="195"/>
                </a:lnTo>
                <a:lnTo>
                  <a:pt x="1913" y="194"/>
                </a:lnTo>
                <a:lnTo>
                  <a:pt x="1908" y="192"/>
                </a:lnTo>
                <a:lnTo>
                  <a:pt x="1888" y="187"/>
                </a:lnTo>
                <a:lnTo>
                  <a:pt x="1873" y="189"/>
                </a:lnTo>
                <a:lnTo>
                  <a:pt x="1850" y="199"/>
                </a:lnTo>
                <a:lnTo>
                  <a:pt x="1807" y="226"/>
                </a:lnTo>
                <a:lnTo>
                  <a:pt x="1789" y="244"/>
                </a:lnTo>
                <a:lnTo>
                  <a:pt x="1780" y="271"/>
                </a:lnTo>
                <a:lnTo>
                  <a:pt x="1737" y="280"/>
                </a:lnTo>
                <a:lnTo>
                  <a:pt x="1708" y="295"/>
                </a:lnTo>
                <a:lnTo>
                  <a:pt x="1681" y="321"/>
                </a:lnTo>
                <a:lnTo>
                  <a:pt x="1662" y="335"/>
                </a:lnTo>
                <a:lnTo>
                  <a:pt x="1652" y="337"/>
                </a:lnTo>
                <a:lnTo>
                  <a:pt x="1641" y="335"/>
                </a:lnTo>
                <a:lnTo>
                  <a:pt x="1630" y="327"/>
                </a:lnTo>
                <a:lnTo>
                  <a:pt x="1615" y="306"/>
                </a:lnTo>
                <a:lnTo>
                  <a:pt x="1598" y="274"/>
                </a:lnTo>
                <a:lnTo>
                  <a:pt x="1588" y="253"/>
                </a:lnTo>
                <a:lnTo>
                  <a:pt x="1585" y="226"/>
                </a:lnTo>
                <a:lnTo>
                  <a:pt x="1582" y="194"/>
                </a:lnTo>
                <a:lnTo>
                  <a:pt x="1579" y="162"/>
                </a:lnTo>
                <a:lnTo>
                  <a:pt x="1577" y="126"/>
                </a:lnTo>
                <a:lnTo>
                  <a:pt x="1579" y="112"/>
                </a:lnTo>
                <a:lnTo>
                  <a:pt x="1578" y="104"/>
                </a:lnTo>
                <a:lnTo>
                  <a:pt x="1572" y="99"/>
                </a:lnTo>
                <a:lnTo>
                  <a:pt x="1562" y="100"/>
                </a:lnTo>
                <a:lnTo>
                  <a:pt x="1549" y="104"/>
                </a:lnTo>
                <a:lnTo>
                  <a:pt x="1538" y="105"/>
                </a:lnTo>
                <a:lnTo>
                  <a:pt x="1531" y="102"/>
                </a:lnTo>
                <a:lnTo>
                  <a:pt x="1528" y="85"/>
                </a:lnTo>
                <a:lnTo>
                  <a:pt x="1529" y="55"/>
                </a:lnTo>
                <a:lnTo>
                  <a:pt x="1511" y="29"/>
                </a:lnTo>
                <a:lnTo>
                  <a:pt x="1475" y="8"/>
                </a:lnTo>
                <a:lnTo>
                  <a:pt x="1447" y="0"/>
                </a:lnTo>
                <a:lnTo>
                  <a:pt x="1427" y="7"/>
                </a:lnTo>
                <a:lnTo>
                  <a:pt x="1412" y="24"/>
                </a:lnTo>
                <a:lnTo>
                  <a:pt x="1403" y="51"/>
                </a:lnTo>
                <a:lnTo>
                  <a:pt x="1392" y="73"/>
                </a:lnTo>
                <a:lnTo>
                  <a:pt x="1380" y="90"/>
                </a:lnTo>
                <a:lnTo>
                  <a:pt x="1370" y="98"/>
                </a:lnTo>
                <a:lnTo>
                  <a:pt x="1367" y="101"/>
                </a:lnTo>
                <a:lnTo>
                  <a:pt x="1367" y="108"/>
                </a:lnTo>
                <a:lnTo>
                  <a:pt x="1380" y="132"/>
                </a:lnTo>
                <a:lnTo>
                  <a:pt x="1384" y="151"/>
                </a:lnTo>
                <a:lnTo>
                  <a:pt x="1378" y="166"/>
                </a:lnTo>
                <a:lnTo>
                  <a:pt x="1369" y="174"/>
                </a:lnTo>
                <a:lnTo>
                  <a:pt x="1357" y="173"/>
                </a:lnTo>
                <a:lnTo>
                  <a:pt x="1347" y="169"/>
                </a:lnTo>
                <a:lnTo>
                  <a:pt x="1339" y="163"/>
                </a:lnTo>
                <a:lnTo>
                  <a:pt x="1321" y="161"/>
                </a:lnTo>
                <a:lnTo>
                  <a:pt x="1291" y="164"/>
                </a:lnTo>
                <a:lnTo>
                  <a:pt x="1272" y="172"/>
                </a:lnTo>
                <a:lnTo>
                  <a:pt x="1264" y="184"/>
                </a:lnTo>
                <a:lnTo>
                  <a:pt x="1264" y="201"/>
                </a:lnTo>
                <a:lnTo>
                  <a:pt x="1273" y="221"/>
                </a:lnTo>
                <a:lnTo>
                  <a:pt x="1274" y="238"/>
                </a:lnTo>
                <a:lnTo>
                  <a:pt x="1267" y="249"/>
                </a:lnTo>
                <a:lnTo>
                  <a:pt x="1261" y="255"/>
                </a:lnTo>
                <a:lnTo>
                  <a:pt x="1255" y="256"/>
                </a:lnTo>
                <a:lnTo>
                  <a:pt x="1240" y="247"/>
                </a:lnTo>
                <a:lnTo>
                  <a:pt x="1216" y="227"/>
                </a:lnTo>
                <a:lnTo>
                  <a:pt x="1200" y="215"/>
                </a:lnTo>
                <a:lnTo>
                  <a:pt x="1192" y="213"/>
                </a:lnTo>
                <a:lnTo>
                  <a:pt x="1187" y="214"/>
                </a:lnTo>
                <a:lnTo>
                  <a:pt x="1183" y="216"/>
                </a:lnTo>
                <a:lnTo>
                  <a:pt x="1181" y="219"/>
                </a:lnTo>
                <a:lnTo>
                  <a:pt x="1180" y="226"/>
                </a:lnTo>
                <a:lnTo>
                  <a:pt x="1175" y="228"/>
                </a:lnTo>
                <a:lnTo>
                  <a:pt x="1165" y="226"/>
                </a:lnTo>
                <a:lnTo>
                  <a:pt x="1157" y="228"/>
                </a:lnTo>
                <a:lnTo>
                  <a:pt x="1154" y="235"/>
                </a:lnTo>
                <a:lnTo>
                  <a:pt x="1141" y="242"/>
                </a:lnTo>
                <a:lnTo>
                  <a:pt x="1119" y="251"/>
                </a:lnTo>
                <a:lnTo>
                  <a:pt x="1108" y="260"/>
                </a:lnTo>
                <a:lnTo>
                  <a:pt x="1107" y="270"/>
                </a:lnTo>
                <a:lnTo>
                  <a:pt x="1105" y="274"/>
                </a:lnTo>
                <a:lnTo>
                  <a:pt x="1097" y="273"/>
                </a:lnTo>
                <a:lnTo>
                  <a:pt x="1077" y="286"/>
                </a:lnTo>
                <a:lnTo>
                  <a:pt x="1059" y="282"/>
                </a:lnTo>
                <a:lnTo>
                  <a:pt x="1037" y="265"/>
                </a:lnTo>
                <a:lnTo>
                  <a:pt x="1023" y="250"/>
                </a:lnTo>
                <a:lnTo>
                  <a:pt x="1021" y="244"/>
                </a:lnTo>
                <a:lnTo>
                  <a:pt x="1019" y="239"/>
                </a:lnTo>
                <a:lnTo>
                  <a:pt x="1010" y="234"/>
                </a:lnTo>
                <a:lnTo>
                  <a:pt x="996" y="235"/>
                </a:lnTo>
                <a:lnTo>
                  <a:pt x="986" y="232"/>
                </a:lnTo>
                <a:lnTo>
                  <a:pt x="981" y="227"/>
                </a:lnTo>
                <a:lnTo>
                  <a:pt x="968" y="228"/>
                </a:lnTo>
                <a:lnTo>
                  <a:pt x="952" y="237"/>
                </a:lnTo>
                <a:lnTo>
                  <a:pt x="932" y="233"/>
                </a:lnTo>
                <a:lnTo>
                  <a:pt x="909" y="213"/>
                </a:lnTo>
                <a:lnTo>
                  <a:pt x="870" y="206"/>
                </a:lnTo>
                <a:lnTo>
                  <a:pt x="824" y="210"/>
                </a:lnTo>
                <a:lnTo>
                  <a:pt x="816" y="211"/>
                </a:lnTo>
                <a:lnTo>
                  <a:pt x="797" y="207"/>
                </a:lnTo>
                <a:lnTo>
                  <a:pt x="757" y="198"/>
                </a:lnTo>
                <a:lnTo>
                  <a:pt x="722" y="180"/>
                </a:lnTo>
                <a:lnTo>
                  <a:pt x="699" y="169"/>
                </a:lnTo>
                <a:lnTo>
                  <a:pt x="696" y="170"/>
                </a:lnTo>
                <a:lnTo>
                  <a:pt x="689" y="178"/>
                </a:lnTo>
                <a:lnTo>
                  <a:pt x="684" y="188"/>
                </a:lnTo>
                <a:lnTo>
                  <a:pt x="683" y="207"/>
                </a:lnTo>
                <a:lnTo>
                  <a:pt x="679" y="229"/>
                </a:lnTo>
                <a:lnTo>
                  <a:pt x="640" y="230"/>
                </a:lnTo>
                <a:lnTo>
                  <a:pt x="608" y="232"/>
                </a:lnTo>
                <a:lnTo>
                  <a:pt x="588" y="240"/>
                </a:lnTo>
                <a:lnTo>
                  <a:pt x="570" y="252"/>
                </a:lnTo>
                <a:lnTo>
                  <a:pt x="568" y="266"/>
                </a:lnTo>
                <a:lnTo>
                  <a:pt x="566" y="283"/>
                </a:lnTo>
                <a:lnTo>
                  <a:pt x="562" y="324"/>
                </a:lnTo>
                <a:lnTo>
                  <a:pt x="557" y="362"/>
                </a:lnTo>
                <a:lnTo>
                  <a:pt x="556" y="385"/>
                </a:lnTo>
                <a:lnTo>
                  <a:pt x="551" y="402"/>
                </a:lnTo>
                <a:lnTo>
                  <a:pt x="531" y="423"/>
                </a:lnTo>
                <a:lnTo>
                  <a:pt x="507" y="439"/>
                </a:lnTo>
                <a:lnTo>
                  <a:pt x="495" y="446"/>
                </a:lnTo>
                <a:lnTo>
                  <a:pt x="490" y="454"/>
                </a:lnTo>
                <a:lnTo>
                  <a:pt x="490" y="462"/>
                </a:lnTo>
                <a:lnTo>
                  <a:pt x="485" y="465"/>
                </a:lnTo>
                <a:lnTo>
                  <a:pt x="474" y="463"/>
                </a:lnTo>
                <a:lnTo>
                  <a:pt x="463" y="465"/>
                </a:lnTo>
                <a:lnTo>
                  <a:pt x="438" y="473"/>
                </a:lnTo>
                <a:lnTo>
                  <a:pt x="412" y="483"/>
                </a:lnTo>
                <a:lnTo>
                  <a:pt x="381" y="493"/>
                </a:lnTo>
                <a:lnTo>
                  <a:pt x="362" y="493"/>
                </a:lnTo>
                <a:lnTo>
                  <a:pt x="355" y="496"/>
                </a:lnTo>
                <a:lnTo>
                  <a:pt x="353" y="501"/>
                </a:lnTo>
                <a:lnTo>
                  <a:pt x="358" y="511"/>
                </a:lnTo>
                <a:lnTo>
                  <a:pt x="362" y="518"/>
                </a:lnTo>
                <a:lnTo>
                  <a:pt x="367" y="527"/>
                </a:lnTo>
                <a:lnTo>
                  <a:pt x="361" y="535"/>
                </a:lnTo>
                <a:lnTo>
                  <a:pt x="358" y="549"/>
                </a:lnTo>
                <a:lnTo>
                  <a:pt x="357" y="572"/>
                </a:lnTo>
                <a:lnTo>
                  <a:pt x="346" y="579"/>
                </a:lnTo>
                <a:lnTo>
                  <a:pt x="329" y="590"/>
                </a:lnTo>
                <a:lnTo>
                  <a:pt x="311" y="605"/>
                </a:lnTo>
                <a:lnTo>
                  <a:pt x="306" y="608"/>
                </a:lnTo>
                <a:lnTo>
                  <a:pt x="295" y="612"/>
                </a:lnTo>
                <a:lnTo>
                  <a:pt x="283" y="610"/>
                </a:lnTo>
                <a:lnTo>
                  <a:pt x="272" y="608"/>
                </a:lnTo>
                <a:lnTo>
                  <a:pt x="261" y="612"/>
                </a:lnTo>
                <a:lnTo>
                  <a:pt x="250" y="623"/>
                </a:lnTo>
                <a:lnTo>
                  <a:pt x="243" y="620"/>
                </a:lnTo>
                <a:lnTo>
                  <a:pt x="238" y="609"/>
                </a:lnTo>
                <a:lnTo>
                  <a:pt x="231" y="601"/>
                </a:lnTo>
                <a:lnTo>
                  <a:pt x="209" y="584"/>
                </a:lnTo>
                <a:lnTo>
                  <a:pt x="191" y="572"/>
                </a:lnTo>
                <a:lnTo>
                  <a:pt x="184" y="572"/>
                </a:lnTo>
                <a:lnTo>
                  <a:pt x="169" y="575"/>
                </a:lnTo>
                <a:lnTo>
                  <a:pt x="151" y="577"/>
                </a:lnTo>
                <a:lnTo>
                  <a:pt x="134" y="574"/>
                </a:lnTo>
                <a:lnTo>
                  <a:pt x="122" y="570"/>
                </a:lnTo>
                <a:lnTo>
                  <a:pt x="100" y="553"/>
                </a:lnTo>
                <a:lnTo>
                  <a:pt x="92" y="544"/>
                </a:lnTo>
                <a:lnTo>
                  <a:pt x="86" y="538"/>
                </a:lnTo>
                <a:lnTo>
                  <a:pt x="73" y="539"/>
                </a:lnTo>
                <a:lnTo>
                  <a:pt x="79" y="552"/>
                </a:lnTo>
                <a:lnTo>
                  <a:pt x="79" y="559"/>
                </a:lnTo>
                <a:lnTo>
                  <a:pt x="76" y="567"/>
                </a:lnTo>
                <a:lnTo>
                  <a:pt x="74" y="576"/>
                </a:lnTo>
                <a:lnTo>
                  <a:pt x="72" y="588"/>
                </a:lnTo>
                <a:lnTo>
                  <a:pt x="72" y="597"/>
                </a:lnTo>
                <a:lnTo>
                  <a:pt x="65" y="601"/>
                </a:lnTo>
                <a:lnTo>
                  <a:pt x="60" y="604"/>
                </a:lnTo>
                <a:lnTo>
                  <a:pt x="63" y="616"/>
                </a:lnTo>
                <a:lnTo>
                  <a:pt x="67" y="626"/>
                </a:lnTo>
                <a:lnTo>
                  <a:pt x="73" y="638"/>
                </a:lnTo>
                <a:lnTo>
                  <a:pt x="70" y="647"/>
                </a:lnTo>
                <a:lnTo>
                  <a:pt x="69" y="656"/>
                </a:lnTo>
                <a:lnTo>
                  <a:pt x="66" y="671"/>
                </a:lnTo>
                <a:lnTo>
                  <a:pt x="70" y="683"/>
                </a:lnTo>
                <a:lnTo>
                  <a:pt x="65" y="694"/>
                </a:lnTo>
                <a:lnTo>
                  <a:pt x="59" y="703"/>
                </a:lnTo>
                <a:lnTo>
                  <a:pt x="55" y="710"/>
                </a:lnTo>
                <a:lnTo>
                  <a:pt x="56" y="721"/>
                </a:lnTo>
                <a:lnTo>
                  <a:pt x="51" y="725"/>
                </a:lnTo>
                <a:lnTo>
                  <a:pt x="42" y="733"/>
                </a:lnTo>
                <a:lnTo>
                  <a:pt x="35" y="739"/>
                </a:lnTo>
                <a:lnTo>
                  <a:pt x="26" y="741"/>
                </a:lnTo>
                <a:lnTo>
                  <a:pt x="24" y="747"/>
                </a:lnTo>
                <a:lnTo>
                  <a:pt x="27" y="752"/>
                </a:lnTo>
                <a:lnTo>
                  <a:pt x="31" y="755"/>
                </a:lnTo>
                <a:lnTo>
                  <a:pt x="41" y="766"/>
                </a:lnTo>
                <a:lnTo>
                  <a:pt x="57" y="784"/>
                </a:lnTo>
                <a:lnTo>
                  <a:pt x="18" y="786"/>
                </a:lnTo>
                <a:lnTo>
                  <a:pt x="10" y="803"/>
                </a:lnTo>
                <a:lnTo>
                  <a:pt x="0" y="826"/>
                </a:lnTo>
                <a:lnTo>
                  <a:pt x="14" y="874"/>
                </a:lnTo>
                <a:lnTo>
                  <a:pt x="12" y="898"/>
                </a:lnTo>
                <a:lnTo>
                  <a:pt x="18" y="911"/>
                </a:lnTo>
                <a:lnTo>
                  <a:pt x="29" y="921"/>
                </a:lnTo>
                <a:lnTo>
                  <a:pt x="43" y="926"/>
                </a:lnTo>
                <a:lnTo>
                  <a:pt x="67" y="926"/>
                </a:lnTo>
                <a:lnTo>
                  <a:pt x="83" y="930"/>
                </a:lnTo>
                <a:lnTo>
                  <a:pt x="85" y="936"/>
                </a:lnTo>
                <a:lnTo>
                  <a:pt x="78" y="945"/>
                </a:lnTo>
                <a:lnTo>
                  <a:pt x="66" y="963"/>
                </a:lnTo>
                <a:lnTo>
                  <a:pt x="60" y="971"/>
                </a:lnTo>
                <a:lnTo>
                  <a:pt x="41" y="1005"/>
                </a:lnTo>
                <a:lnTo>
                  <a:pt x="43" y="1020"/>
                </a:lnTo>
                <a:lnTo>
                  <a:pt x="48" y="1031"/>
                </a:lnTo>
                <a:lnTo>
                  <a:pt x="64" y="1069"/>
                </a:lnTo>
                <a:lnTo>
                  <a:pt x="80" y="1105"/>
                </a:lnTo>
                <a:lnTo>
                  <a:pt x="108" y="1171"/>
                </a:lnTo>
                <a:lnTo>
                  <a:pt x="110" y="1186"/>
                </a:lnTo>
                <a:lnTo>
                  <a:pt x="109" y="1219"/>
                </a:lnTo>
                <a:lnTo>
                  <a:pt x="112" y="1239"/>
                </a:lnTo>
                <a:lnTo>
                  <a:pt x="118" y="1265"/>
                </a:lnTo>
                <a:lnTo>
                  <a:pt x="118" y="1280"/>
                </a:lnTo>
                <a:lnTo>
                  <a:pt x="127" y="1310"/>
                </a:lnTo>
                <a:lnTo>
                  <a:pt x="133" y="1313"/>
                </a:lnTo>
                <a:lnTo>
                  <a:pt x="174" y="1319"/>
                </a:lnTo>
                <a:lnTo>
                  <a:pt x="212" y="1324"/>
                </a:lnTo>
                <a:lnTo>
                  <a:pt x="263" y="1331"/>
                </a:lnTo>
                <a:lnTo>
                  <a:pt x="280" y="1349"/>
                </a:lnTo>
                <a:lnTo>
                  <a:pt x="295" y="1389"/>
                </a:lnTo>
                <a:lnTo>
                  <a:pt x="299" y="1418"/>
                </a:lnTo>
                <a:lnTo>
                  <a:pt x="297" y="1433"/>
                </a:lnTo>
                <a:lnTo>
                  <a:pt x="268" y="1477"/>
                </a:lnTo>
                <a:lnTo>
                  <a:pt x="238" y="1520"/>
                </a:lnTo>
                <a:lnTo>
                  <a:pt x="208" y="1564"/>
                </a:lnTo>
                <a:lnTo>
                  <a:pt x="174" y="1614"/>
                </a:lnTo>
                <a:lnTo>
                  <a:pt x="236" y="1634"/>
                </a:lnTo>
                <a:lnTo>
                  <a:pt x="286" y="1650"/>
                </a:lnTo>
                <a:lnTo>
                  <a:pt x="365" y="1675"/>
                </a:lnTo>
                <a:lnTo>
                  <a:pt x="426" y="1695"/>
                </a:lnTo>
                <a:lnTo>
                  <a:pt x="443" y="1698"/>
                </a:lnTo>
                <a:lnTo>
                  <a:pt x="614" y="1681"/>
                </a:lnTo>
                <a:lnTo>
                  <a:pt x="680" y="1694"/>
                </a:lnTo>
                <a:lnTo>
                  <a:pt x="701" y="1701"/>
                </a:lnTo>
                <a:lnTo>
                  <a:pt x="703" y="1697"/>
                </a:lnTo>
                <a:lnTo>
                  <a:pt x="711" y="1689"/>
                </a:lnTo>
                <a:lnTo>
                  <a:pt x="724" y="1679"/>
                </a:lnTo>
                <a:lnTo>
                  <a:pt x="743" y="1672"/>
                </a:lnTo>
                <a:lnTo>
                  <a:pt x="763" y="1669"/>
                </a:lnTo>
                <a:lnTo>
                  <a:pt x="792" y="1668"/>
                </a:lnTo>
                <a:lnTo>
                  <a:pt x="812" y="1669"/>
                </a:lnTo>
                <a:lnTo>
                  <a:pt x="826" y="1671"/>
                </a:lnTo>
                <a:lnTo>
                  <a:pt x="854" y="1669"/>
                </a:lnTo>
                <a:lnTo>
                  <a:pt x="867" y="1666"/>
                </a:lnTo>
                <a:lnTo>
                  <a:pt x="911" y="1652"/>
                </a:lnTo>
                <a:lnTo>
                  <a:pt x="941" y="1643"/>
                </a:lnTo>
                <a:lnTo>
                  <a:pt x="986" y="1629"/>
                </a:lnTo>
                <a:lnTo>
                  <a:pt x="1018" y="1619"/>
                </a:lnTo>
                <a:lnTo>
                  <a:pt x="1026" y="1613"/>
                </a:lnTo>
                <a:lnTo>
                  <a:pt x="1033" y="1603"/>
                </a:lnTo>
                <a:lnTo>
                  <a:pt x="1036" y="1594"/>
                </a:lnTo>
                <a:lnTo>
                  <a:pt x="1023" y="1580"/>
                </a:lnTo>
                <a:lnTo>
                  <a:pt x="1020" y="1567"/>
                </a:lnTo>
                <a:lnTo>
                  <a:pt x="1025" y="1552"/>
                </a:lnTo>
                <a:lnTo>
                  <a:pt x="1025" y="1528"/>
                </a:lnTo>
                <a:lnTo>
                  <a:pt x="1019" y="1495"/>
                </a:lnTo>
                <a:lnTo>
                  <a:pt x="1014" y="1474"/>
                </a:lnTo>
                <a:lnTo>
                  <a:pt x="1017" y="1439"/>
                </a:lnTo>
                <a:lnTo>
                  <a:pt x="1022" y="1419"/>
                </a:lnTo>
                <a:lnTo>
                  <a:pt x="1036" y="1409"/>
                </a:lnTo>
                <a:lnTo>
                  <a:pt x="1046" y="1403"/>
                </a:lnTo>
                <a:lnTo>
                  <a:pt x="1050" y="1399"/>
                </a:lnTo>
                <a:lnTo>
                  <a:pt x="1054" y="1394"/>
                </a:lnTo>
                <a:lnTo>
                  <a:pt x="1066" y="1366"/>
                </a:lnTo>
                <a:lnTo>
                  <a:pt x="1079" y="1353"/>
                </a:lnTo>
                <a:lnTo>
                  <a:pt x="1094" y="1345"/>
                </a:lnTo>
                <a:lnTo>
                  <a:pt x="1110" y="1346"/>
                </a:lnTo>
                <a:lnTo>
                  <a:pt x="1126" y="1357"/>
                </a:lnTo>
                <a:lnTo>
                  <a:pt x="1153" y="1361"/>
                </a:lnTo>
                <a:lnTo>
                  <a:pt x="1178" y="1358"/>
                </a:lnTo>
                <a:lnTo>
                  <a:pt x="1200" y="1350"/>
                </a:lnTo>
                <a:lnTo>
                  <a:pt x="1210" y="1344"/>
                </a:lnTo>
                <a:lnTo>
                  <a:pt x="1220" y="1338"/>
                </a:lnTo>
                <a:lnTo>
                  <a:pt x="1219" y="1332"/>
                </a:lnTo>
                <a:lnTo>
                  <a:pt x="1204" y="1326"/>
                </a:lnTo>
                <a:lnTo>
                  <a:pt x="1195" y="1318"/>
                </a:lnTo>
                <a:lnTo>
                  <a:pt x="1191" y="1308"/>
                </a:lnTo>
                <a:lnTo>
                  <a:pt x="1197" y="1302"/>
                </a:lnTo>
                <a:lnTo>
                  <a:pt x="1215" y="1301"/>
                </a:lnTo>
                <a:lnTo>
                  <a:pt x="1254" y="1277"/>
                </a:lnTo>
                <a:lnTo>
                  <a:pt x="1269" y="1260"/>
                </a:lnTo>
                <a:lnTo>
                  <a:pt x="1272" y="1253"/>
                </a:lnTo>
                <a:lnTo>
                  <a:pt x="1280" y="1252"/>
                </a:lnTo>
                <a:lnTo>
                  <a:pt x="1299" y="1259"/>
                </a:lnTo>
                <a:lnTo>
                  <a:pt x="1319" y="1262"/>
                </a:lnTo>
                <a:lnTo>
                  <a:pt x="1330" y="1254"/>
                </a:lnTo>
                <a:lnTo>
                  <a:pt x="1341" y="1253"/>
                </a:lnTo>
                <a:lnTo>
                  <a:pt x="1354" y="1261"/>
                </a:lnTo>
                <a:lnTo>
                  <a:pt x="1362" y="1271"/>
                </a:lnTo>
                <a:lnTo>
                  <a:pt x="1375" y="1283"/>
                </a:lnTo>
                <a:lnTo>
                  <a:pt x="1389" y="1285"/>
                </a:lnTo>
                <a:lnTo>
                  <a:pt x="1405" y="1279"/>
                </a:lnTo>
                <a:lnTo>
                  <a:pt x="1420" y="1265"/>
                </a:lnTo>
                <a:lnTo>
                  <a:pt x="1433" y="1246"/>
                </a:lnTo>
                <a:lnTo>
                  <a:pt x="1444" y="1228"/>
                </a:lnTo>
                <a:lnTo>
                  <a:pt x="1430" y="1171"/>
                </a:lnTo>
                <a:lnTo>
                  <a:pt x="1422" y="1136"/>
                </a:lnTo>
                <a:lnTo>
                  <a:pt x="1426" y="1118"/>
                </a:lnTo>
                <a:lnTo>
                  <a:pt x="1435" y="1107"/>
                </a:lnTo>
                <a:lnTo>
                  <a:pt x="1439" y="1090"/>
                </a:lnTo>
                <a:lnTo>
                  <a:pt x="1436" y="1075"/>
                </a:lnTo>
                <a:lnTo>
                  <a:pt x="1442" y="1062"/>
                </a:lnTo>
                <a:lnTo>
                  <a:pt x="1443" y="1027"/>
                </a:lnTo>
                <a:lnTo>
                  <a:pt x="1451" y="1019"/>
                </a:lnTo>
                <a:lnTo>
                  <a:pt x="1472" y="1013"/>
                </a:lnTo>
                <a:lnTo>
                  <a:pt x="1505" y="1010"/>
                </a:lnTo>
                <a:lnTo>
                  <a:pt x="1529" y="994"/>
                </a:lnTo>
                <a:lnTo>
                  <a:pt x="1552" y="977"/>
                </a:lnTo>
                <a:lnTo>
                  <a:pt x="1553" y="962"/>
                </a:lnTo>
                <a:lnTo>
                  <a:pt x="1540" y="946"/>
                </a:lnTo>
                <a:lnTo>
                  <a:pt x="1521" y="915"/>
                </a:lnTo>
                <a:lnTo>
                  <a:pt x="1506" y="896"/>
                </a:lnTo>
                <a:lnTo>
                  <a:pt x="1469" y="863"/>
                </a:lnTo>
                <a:lnTo>
                  <a:pt x="1469" y="842"/>
                </a:lnTo>
                <a:lnTo>
                  <a:pt x="1483" y="834"/>
                </a:lnTo>
                <a:lnTo>
                  <a:pt x="1527" y="848"/>
                </a:lnTo>
                <a:lnTo>
                  <a:pt x="1539" y="852"/>
                </a:lnTo>
                <a:lnTo>
                  <a:pt x="1553" y="854"/>
                </a:lnTo>
                <a:lnTo>
                  <a:pt x="1590" y="853"/>
                </a:lnTo>
                <a:lnTo>
                  <a:pt x="1620" y="847"/>
                </a:lnTo>
                <a:lnTo>
                  <a:pt x="1648" y="834"/>
                </a:lnTo>
                <a:lnTo>
                  <a:pt x="1652" y="821"/>
                </a:lnTo>
                <a:lnTo>
                  <a:pt x="1649" y="806"/>
                </a:lnTo>
                <a:lnTo>
                  <a:pt x="1647" y="793"/>
                </a:lnTo>
                <a:lnTo>
                  <a:pt x="1644" y="775"/>
                </a:lnTo>
                <a:lnTo>
                  <a:pt x="1630" y="763"/>
                </a:lnTo>
                <a:lnTo>
                  <a:pt x="1621" y="753"/>
                </a:lnTo>
                <a:lnTo>
                  <a:pt x="1618" y="744"/>
                </a:lnTo>
                <a:lnTo>
                  <a:pt x="1624" y="739"/>
                </a:lnTo>
                <a:lnTo>
                  <a:pt x="1630" y="731"/>
                </a:lnTo>
                <a:lnTo>
                  <a:pt x="1635" y="716"/>
                </a:lnTo>
                <a:lnTo>
                  <a:pt x="1648" y="697"/>
                </a:lnTo>
                <a:lnTo>
                  <a:pt x="1656" y="681"/>
                </a:lnTo>
                <a:lnTo>
                  <a:pt x="1664" y="673"/>
                </a:lnTo>
                <a:lnTo>
                  <a:pt x="1677" y="663"/>
                </a:lnTo>
                <a:lnTo>
                  <a:pt x="1683" y="647"/>
                </a:lnTo>
                <a:lnTo>
                  <a:pt x="1685" y="636"/>
                </a:lnTo>
                <a:lnTo>
                  <a:pt x="1692" y="627"/>
                </a:lnTo>
                <a:lnTo>
                  <a:pt x="1694" y="621"/>
                </a:lnTo>
                <a:lnTo>
                  <a:pt x="1690" y="616"/>
                </a:lnTo>
                <a:lnTo>
                  <a:pt x="1685" y="609"/>
                </a:lnTo>
                <a:lnTo>
                  <a:pt x="1678" y="601"/>
                </a:lnTo>
                <a:lnTo>
                  <a:pt x="1677" y="594"/>
                </a:lnTo>
                <a:lnTo>
                  <a:pt x="1679" y="586"/>
                </a:lnTo>
                <a:lnTo>
                  <a:pt x="1682" y="579"/>
                </a:lnTo>
                <a:lnTo>
                  <a:pt x="1678" y="569"/>
                </a:lnTo>
                <a:lnTo>
                  <a:pt x="1673" y="553"/>
                </a:lnTo>
                <a:lnTo>
                  <a:pt x="1662" y="543"/>
                </a:lnTo>
                <a:lnTo>
                  <a:pt x="1652" y="520"/>
                </a:lnTo>
                <a:lnTo>
                  <a:pt x="1639" y="498"/>
                </a:lnTo>
                <a:lnTo>
                  <a:pt x="1633" y="489"/>
                </a:lnTo>
                <a:lnTo>
                  <a:pt x="1622" y="478"/>
                </a:lnTo>
                <a:lnTo>
                  <a:pt x="1600" y="467"/>
                </a:lnTo>
                <a:lnTo>
                  <a:pt x="1593" y="459"/>
                </a:lnTo>
                <a:lnTo>
                  <a:pt x="1597" y="444"/>
                </a:lnTo>
                <a:lnTo>
                  <a:pt x="1608" y="435"/>
                </a:lnTo>
                <a:lnTo>
                  <a:pt x="1627" y="411"/>
                </a:lnTo>
                <a:lnTo>
                  <a:pt x="1636" y="395"/>
                </a:lnTo>
                <a:lnTo>
                  <a:pt x="1645" y="384"/>
                </a:lnTo>
                <a:lnTo>
                  <a:pt x="1660" y="386"/>
                </a:lnTo>
                <a:lnTo>
                  <a:pt x="1669" y="385"/>
                </a:lnTo>
                <a:lnTo>
                  <a:pt x="1674" y="374"/>
                </a:lnTo>
                <a:lnTo>
                  <a:pt x="1687" y="365"/>
                </a:lnTo>
                <a:lnTo>
                  <a:pt x="1710" y="347"/>
                </a:lnTo>
                <a:lnTo>
                  <a:pt x="1717" y="334"/>
                </a:lnTo>
                <a:lnTo>
                  <a:pt x="1730" y="327"/>
                </a:lnTo>
                <a:lnTo>
                  <a:pt x="1742" y="325"/>
                </a:lnTo>
                <a:lnTo>
                  <a:pt x="1757" y="321"/>
                </a:lnTo>
                <a:lnTo>
                  <a:pt x="1770" y="314"/>
                </a:lnTo>
                <a:lnTo>
                  <a:pt x="1783" y="309"/>
                </a:lnTo>
                <a:lnTo>
                  <a:pt x="1805" y="308"/>
                </a:lnTo>
                <a:lnTo>
                  <a:pt x="1840" y="305"/>
                </a:lnTo>
                <a:lnTo>
                  <a:pt x="1858" y="302"/>
                </a:lnTo>
                <a:lnTo>
                  <a:pt x="1902" y="299"/>
                </a:lnTo>
                <a:lnTo>
                  <a:pt x="1952" y="298"/>
                </a:lnTo>
                <a:lnTo>
                  <a:pt x="1958" y="298"/>
                </a:lnTo>
                <a:lnTo>
                  <a:pt x="1980" y="304"/>
                </a:lnTo>
                <a:lnTo>
                  <a:pt x="1996" y="310"/>
                </a:lnTo>
                <a:lnTo>
                  <a:pt x="2001" y="310"/>
                </a:lnTo>
                <a:lnTo>
                  <a:pt x="2022" y="296"/>
                </a:lnTo>
                <a:lnTo>
                  <a:pt x="2056" y="280"/>
                </a:lnTo>
                <a:lnTo>
                  <a:pt x="2071" y="273"/>
                </a:lnTo>
                <a:lnTo>
                  <a:pt x="2068" y="271"/>
                </a:lnTo>
                <a:lnTo>
                  <a:pt x="2063" y="266"/>
                </a:lnTo>
                <a:lnTo>
                  <a:pt x="2041" y="251"/>
                </a:lnTo>
                <a:lnTo>
                  <a:pt x="2039" y="247"/>
                </a:lnTo>
                <a:lnTo>
                  <a:pt x="2064" y="232"/>
                </a:lnTo>
                <a:lnTo>
                  <a:pt x="2080" y="227"/>
                </a:lnTo>
                <a:lnTo>
                  <a:pt x="2087" y="221"/>
                </a:lnTo>
                <a:lnTo>
                  <a:pt x="2090" y="222"/>
                </a:lnTo>
                <a:lnTo>
                  <a:pt x="2095" y="230"/>
                </a:lnTo>
                <a:lnTo>
                  <a:pt x="2108" y="234"/>
                </a:lnTo>
                <a:lnTo>
                  <a:pt x="2115" y="233"/>
                </a:lnTo>
                <a:lnTo>
                  <a:pt x="2112" y="23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8" name="CuadroTexto 227"/>
          <p:cNvSpPr txBox="1"/>
          <p:nvPr/>
        </p:nvSpPr>
        <p:spPr>
          <a:xfrm>
            <a:off x="552330" y="2466113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badi" panose="020B0604020104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Each country is full editable</a:t>
            </a:r>
          </a:p>
        </p:txBody>
      </p:sp>
      <p:cxnSp>
        <p:nvCxnSpPr>
          <p:cNvPr id="230" name="Conector recto 229"/>
          <p:cNvCxnSpPr/>
          <p:nvPr/>
        </p:nvCxnSpPr>
        <p:spPr>
          <a:xfrm>
            <a:off x="2100404" y="2800785"/>
            <a:ext cx="715224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CuadroTexto 230"/>
          <p:cNvSpPr txBox="1"/>
          <p:nvPr/>
        </p:nvSpPr>
        <p:spPr>
          <a:xfrm>
            <a:off x="1966064" y="4414347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badi" panose="020B0604020104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Each country is full editable</a:t>
            </a:r>
          </a:p>
        </p:txBody>
      </p:sp>
      <p:cxnSp>
        <p:nvCxnSpPr>
          <p:cNvPr id="232" name="Conector recto 231"/>
          <p:cNvCxnSpPr/>
          <p:nvPr/>
        </p:nvCxnSpPr>
        <p:spPr>
          <a:xfrm>
            <a:off x="3453465" y="4713335"/>
            <a:ext cx="1031319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uadroTexto 233"/>
          <p:cNvSpPr txBox="1"/>
          <p:nvPr/>
        </p:nvSpPr>
        <p:spPr>
          <a:xfrm>
            <a:off x="4762432" y="2177129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badi" panose="020B0604020104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Each country is full editable</a:t>
            </a:r>
          </a:p>
        </p:txBody>
      </p:sp>
      <p:cxnSp>
        <p:nvCxnSpPr>
          <p:cNvPr id="235" name="Conector recto 234"/>
          <p:cNvCxnSpPr/>
          <p:nvPr/>
        </p:nvCxnSpPr>
        <p:spPr>
          <a:xfrm flipV="1">
            <a:off x="6161186" y="2476536"/>
            <a:ext cx="800796" cy="8509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/>
          <p:cNvCxnSpPr/>
          <p:nvPr/>
        </p:nvCxnSpPr>
        <p:spPr>
          <a:xfrm flipV="1">
            <a:off x="9780953" y="3025315"/>
            <a:ext cx="751782" cy="869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uadroTexto 236"/>
          <p:cNvSpPr txBox="1"/>
          <p:nvPr/>
        </p:nvSpPr>
        <p:spPr>
          <a:xfrm>
            <a:off x="10378521" y="2702149"/>
            <a:ext cx="15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badi" panose="020B0604020104020204" pitchFamily="34" charset="0"/>
              </a:rPr>
              <a:t>Sample text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Each country is full editable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4294967295"/>
          </p:nvPr>
        </p:nvSpPr>
        <p:spPr>
          <a:xfrm>
            <a:off x="0" y="6421438"/>
            <a:ext cx="3565525" cy="32385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315427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Name Last Name, </a:t>
            </a:r>
            <a:r>
              <a:rPr lang="en-US" b="0" i="1" dirty="0">
                <a:latin typeface="Arial" panose="020B0604020202020204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968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badi" panose="020B0604020202020204" pitchFamily="34" charset="0"/>
              </a:rPr>
              <a:t>Primary palette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472112" cy="414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badi" panose="020B0604020202020204" pitchFamily="34" charset="0"/>
              </a:rPr>
              <a:t>Secondary palette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6174" y="2310574"/>
            <a:ext cx="1440000" cy="1440000"/>
          </a:xfrm>
          <a:prstGeom prst="rect">
            <a:avLst/>
          </a:prstGeom>
          <a:solidFill>
            <a:srgbClr val="B94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185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71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332894" y="2310574"/>
            <a:ext cx="1440000" cy="14400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240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179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35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39614" y="2310574"/>
            <a:ext cx="1440000" cy="1440000"/>
          </a:xfrm>
          <a:prstGeom prst="rect">
            <a:avLst/>
          </a:prstGeom>
          <a:solidFill>
            <a:srgbClr val="89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137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141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141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31235" y="2310574"/>
            <a:ext cx="1205263" cy="1440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0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156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222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08888" y="2310574"/>
            <a:ext cx="1205263" cy="1440000"/>
          </a:xfrm>
          <a:prstGeom prst="rect">
            <a:avLst/>
          </a:prstGeom>
          <a:solidFill>
            <a:srgbClr val="151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21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31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109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986541" y="2310574"/>
            <a:ext cx="1205263" cy="144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73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197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177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0364194" y="2310574"/>
            <a:ext cx="1205263" cy="1440000"/>
          </a:xfrm>
          <a:prstGeom prst="rect">
            <a:avLst/>
          </a:prstGeom>
          <a:solidFill>
            <a:srgbClr val="C7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R 199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G 201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</a:rPr>
              <a:t>B 199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9378" y="451556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https://www.pantone.com/color-finder/1525-C</a:t>
            </a:r>
          </a:p>
        </p:txBody>
      </p:sp>
    </p:spTree>
    <p:extLst>
      <p:ext uri="{BB962C8B-B14F-4D97-AF65-F5344CB8AC3E}">
        <p14:creationId xmlns:p14="http://schemas.microsoft.com/office/powerpoint/2010/main" val="16342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to apply a black Background Style</a:t>
            </a: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" t="-1529" r="-706" b="-1270"/>
          <a:stretch/>
        </p:blipFill>
        <p:spPr>
          <a:xfrm>
            <a:off x="7615238" y="1643064"/>
            <a:ext cx="4214811" cy="3843336"/>
          </a:xfrm>
        </p:spPr>
      </p:pic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1950" indent="-361950">
              <a:buFont typeface="+mj-lt"/>
              <a:buAutoNum type="arabicPeriod"/>
            </a:pPr>
            <a:r>
              <a:rPr lang="en-US" dirty="0"/>
              <a:t>From the </a:t>
            </a:r>
            <a:r>
              <a:rPr lang="en-US" dirty="0">
                <a:latin typeface="Abadi" panose="020B0604020202020204" pitchFamily="34" charset="0"/>
              </a:rPr>
              <a:t>Design tab</a:t>
            </a:r>
            <a:r>
              <a:rPr lang="en-US" dirty="0"/>
              <a:t>, click the drop-down arrow in the </a:t>
            </a:r>
            <a:r>
              <a:rPr lang="en-US" dirty="0">
                <a:latin typeface="Abadi" panose="020B0604020202020204" pitchFamily="34" charset="0"/>
              </a:rPr>
              <a:t>Variants</a:t>
            </a:r>
            <a:r>
              <a:rPr lang="en-US" dirty="0"/>
              <a:t> group.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Select </a:t>
            </a:r>
            <a:r>
              <a:rPr lang="en-US" dirty="0">
                <a:latin typeface="Abadi" panose="020B0604020202020204" pitchFamily="34" charset="0"/>
              </a:rPr>
              <a:t>Background Styles</a:t>
            </a:r>
            <a:r>
              <a:rPr lang="en-US" dirty="0"/>
              <a:t>.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Select the black style on the top row.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The new </a:t>
            </a:r>
            <a:r>
              <a:rPr lang="en-US" dirty="0">
                <a:latin typeface="Abadi" panose="020B0604020202020204" pitchFamily="34" charset="0"/>
              </a:rPr>
              <a:t>black Background Style </a:t>
            </a:r>
            <a:r>
              <a:rPr lang="en-US" dirty="0"/>
              <a:t>will appear in each slide of the presentation.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4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5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623888" y="1690688"/>
            <a:ext cx="5220000" cy="32731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in </a:t>
            </a:r>
            <a:r>
              <a:rPr lang="en-US" dirty="0" err="1"/>
              <a:t>dignissim</a:t>
            </a:r>
            <a:r>
              <a:rPr lang="en-US" dirty="0"/>
              <a:t> magna cursus vel. Sed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vestibulum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pharetra et dictum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provident. </a:t>
            </a:r>
          </a:p>
          <a:p>
            <a:pPr marL="0" indent="0">
              <a:buNone/>
            </a:pP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non </a:t>
            </a:r>
            <a:r>
              <a:rPr lang="en-US" dirty="0" err="1"/>
              <a:t>scelerisque</a:t>
            </a:r>
            <a:r>
              <a:rPr lang="en-US" dirty="0"/>
              <a:t> vel, </a:t>
            </a:r>
            <a:r>
              <a:rPr lang="en-US" dirty="0" err="1"/>
              <a:t>condimentum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ipsum. </a:t>
            </a:r>
          </a:p>
          <a:p>
            <a:pPr marL="0" indent="0">
              <a:buNone/>
            </a:pPr>
            <a:r>
              <a:rPr lang="en-US" dirty="0">
                <a:latin typeface="Abadi" panose="020B0604020202020204" pitchFamily="34" charset="0"/>
              </a:rPr>
              <a:t>In </a:t>
            </a:r>
            <a:r>
              <a:rPr lang="en-US" dirty="0" err="1">
                <a:latin typeface="Abadi" panose="020B0604020202020204" pitchFamily="34" charset="0"/>
              </a:rPr>
              <a:t>auctor</a:t>
            </a:r>
            <a:r>
              <a:rPr lang="en-US" dirty="0">
                <a:latin typeface="Abadi" panose="020B0604020202020204" pitchFamily="34" charset="0"/>
              </a:rPr>
              <a:t> </a:t>
            </a:r>
            <a:r>
              <a:rPr lang="en-US" dirty="0" err="1">
                <a:latin typeface="Abadi" panose="020B0604020202020204" pitchFamily="34" charset="0"/>
              </a:rPr>
              <a:t>dapibus</a:t>
            </a:r>
            <a:r>
              <a:rPr lang="en-US" dirty="0">
                <a:latin typeface="Abadi" panose="020B0604020202020204" pitchFamily="34" charset="0"/>
              </a:rPr>
              <a:t> </a:t>
            </a:r>
            <a:r>
              <a:rPr lang="en-US" dirty="0" err="1">
                <a:latin typeface="Abadi" panose="020B0604020202020204" pitchFamily="34" charset="0"/>
              </a:rPr>
              <a:t>lectus</a:t>
            </a:r>
            <a:r>
              <a:rPr lang="en-US" dirty="0">
                <a:latin typeface="Abadi" panose="020B0604020202020204" pitchFamily="34" charset="0"/>
              </a:rPr>
              <a:t>, </a:t>
            </a:r>
            <a:r>
              <a:rPr lang="en-US" dirty="0" err="1">
                <a:latin typeface="Abadi" panose="020B0604020202020204" pitchFamily="34" charset="0"/>
              </a:rPr>
              <a:t>eget</a:t>
            </a:r>
            <a:r>
              <a:rPr lang="en-US" dirty="0">
                <a:latin typeface="Abadi" panose="020B0604020202020204" pitchFamily="34" charset="0"/>
              </a:rPr>
              <a:t> </a:t>
            </a:r>
            <a:r>
              <a:rPr lang="en-US" dirty="0" err="1">
                <a:latin typeface="Abadi" panose="020B0604020202020204" pitchFamily="34" charset="0"/>
              </a:rPr>
              <a:t>faucibus</a:t>
            </a:r>
            <a:r>
              <a:rPr lang="en-US" dirty="0">
                <a:latin typeface="Abadi" panose="020B0604020202020204" pitchFamily="34" charset="0"/>
              </a:rPr>
              <a:t> magna convallis sed. 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sz="half" idx="2"/>
          </p:nvPr>
        </p:nvSpPr>
        <p:spPr>
          <a:xfrm>
            <a:off x="6312056" y="2631605"/>
            <a:ext cx="5040000" cy="40980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CSAIL Ebony Lt </a:t>
            </a:r>
            <a:r>
              <a:rPr lang="en-US">
                <a:solidFill>
                  <a:srgbClr val="8E908F"/>
                </a:solidFill>
              </a:rPr>
              <a:t>for content text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15" name="Marcador de contenido 13"/>
          <p:cNvSpPr txBox="1">
            <a:spLocks/>
          </p:cNvSpPr>
          <p:nvPr/>
        </p:nvSpPr>
        <p:spPr>
          <a:xfrm>
            <a:off x="6312056" y="759040"/>
            <a:ext cx="5040000" cy="4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4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400" kern="1200" dirty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54C00"/>
                </a:solidFill>
                <a:latin typeface="Arial" panose="020B0604020202020204" pitchFamily="34" charset="0"/>
              </a:rPr>
              <a:t>CSAIL Ebony Th </a:t>
            </a:r>
            <a:r>
              <a:rPr lang="en-US" dirty="0">
                <a:solidFill>
                  <a:srgbClr val="8E908F"/>
                </a:solidFill>
                <a:latin typeface="Arial" panose="020B0604020202020204" pitchFamily="34" charset="0"/>
              </a:rPr>
              <a:t>for titles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092434" y="679450"/>
            <a:ext cx="0" cy="511969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092434" y="1800808"/>
            <a:ext cx="0" cy="2071396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13"/>
          <p:cNvSpPr txBox="1">
            <a:spLocks/>
          </p:cNvSpPr>
          <p:nvPr/>
        </p:nvSpPr>
        <p:spPr>
          <a:xfrm>
            <a:off x="6312056" y="4174833"/>
            <a:ext cx="5040000" cy="4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4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400" kern="1200" dirty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badi" panose="020B0604020202020204" pitchFamily="34" charset="0"/>
              </a:rPr>
              <a:t>CSAIL Ebony  Eb </a:t>
            </a:r>
            <a:r>
              <a:rPr lang="en-US" dirty="0">
                <a:solidFill>
                  <a:srgbClr val="8E908F"/>
                </a:solidFill>
                <a:latin typeface="Abadi" panose="020B0604020202020204" pitchFamily="34" charset="0"/>
              </a:rPr>
              <a:t>for highlighted text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6096000" y="4105469"/>
            <a:ext cx="0" cy="533315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Replace CSAIL Ebony font with Arial throughout the entire presentation</a:t>
            </a:r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7" y="2089731"/>
            <a:ext cx="3687761" cy="1443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Marcador de contenido 9"/>
          <p:cNvSpPr>
            <a:spLocks noGrp="1"/>
          </p:cNvSpPr>
          <p:nvPr>
            <p:ph sz="quarter" idx="13"/>
          </p:nvPr>
        </p:nvSpPr>
        <p:spPr>
          <a:xfrm>
            <a:off x="623888" y="2000250"/>
            <a:ext cx="6985000" cy="3438525"/>
          </a:xfrm>
        </p:spPr>
        <p:txBody>
          <a:bodyPr>
            <a:norm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en-US" dirty="0"/>
              <a:t>In the </a:t>
            </a:r>
            <a:r>
              <a:rPr lang="en-US" b="1" dirty="0">
                <a:latin typeface="Abadi" panose="020B0604020202020204" pitchFamily="34" charset="0"/>
              </a:rPr>
              <a:t>HOME</a:t>
            </a:r>
            <a:r>
              <a:rPr lang="en-US" b="1" dirty="0"/>
              <a:t> </a:t>
            </a:r>
            <a:r>
              <a:rPr lang="en-US" dirty="0"/>
              <a:t>tab, click on </a:t>
            </a:r>
            <a:r>
              <a:rPr lang="en-US" b="1" dirty="0">
                <a:latin typeface="Abadi" panose="020B0604020202020204" pitchFamily="34" charset="0"/>
              </a:rPr>
              <a:t>Replace</a:t>
            </a:r>
            <a:r>
              <a:rPr lang="en-US" dirty="0"/>
              <a:t>  in the </a:t>
            </a:r>
            <a:r>
              <a:rPr lang="en-US" b="1" dirty="0">
                <a:latin typeface="Abadi" panose="020B0604020202020204" pitchFamily="34" charset="0"/>
              </a:rPr>
              <a:t>Format</a:t>
            </a:r>
            <a:r>
              <a:rPr lang="en-US" dirty="0"/>
              <a:t> group and then </a:t>
            </a:r>
            <a:r>
              <a:rPr lang="en-US" b="1" dirty="0">
                <a:latin typeface="Abadi" panose="020B0604020202020204" pitchFamily="34" charset="0"/>
              </a:rPr>
              <a:t>Replace Fonts</a:t>
            </a:r>
            <a:r>
              <a:rPr lang="en-US" dirty="0"/>
              <a:t>.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Under the </a:t>
            </a:r>
            <a:r>
              <a:rPr lang="en-US" b="1" dirty="0">
                <a:latin typeface="Abadi" panose="020B0604020202020204" pitchFamily="34" charset="0"/>
              </a:rPr>
              <a:t>Replace</a:t>
            </a:r>
            <a:r>
              <a:rPr lang="en-US" dirty="0"/>
              <a:t> heading, select </a:t>
            </a:r>
            <a:r>
              <a:rPr lang="en-US" b="1" dirty="0">
                <a:latin typeface="Abadi" panose="020B0604020202020204" pitchFamily="34" charset="0"/>
              </a:rPr>
              <a:t>CSAIL Ebony </a:t>
            </a:r>
            <a:r>
              <a:rPr lang="en-US" dirty="0"/>
              <a:t>from the drop-down list.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Under the </a:t>
            </a:r>
            <a:r>
              <a:rPr lang="en-US" b="1" dirty="0">
                <a:latin typeface="Abadi" panose="020B0604020202020204" pitchFamily="34" charset="0"/>
              </a:rPr>
              <a:t>With</a:t>
            </a:r>
            <a:r>
              <a:rPr lang="en-US" dirty="0"/>
              <a:t> heading, select </a:t>
            </a:r>
            <a:r>
              <a:rPr lang="en-US" b="1" dirty="0">
                <a:latin typeface="Abadi" panose="020B0604020202020204" pitchFamily="34" charset="0"/>
              </a:rPr>
              <a:t>Arial</a:t>
            </a:r>
            <a:r>
              <a:rPr lang="en-US" dirty="0"/>
              <a:t>.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Click the </a:t>
            </a:r>
            <a:r>
              <a:rPr lang="en-US" b="1" dirty="0">
                <a:latin typeface="Abadi" panose="020B0604020202020204" pitchFamily="34" charset="0"/>
              </a:rPr>
              <a:t>Replace</a:t>
            </a:r>
            <a:r>
              <a:rPr lang="en-US" dirty="0"/>
              <a:t> button. </a:t>
            </a:r>
          </a:p>
          <a:p>
            <a:pPr marL="361950" indent="-361950">
              <a:buFont typeface="+mj-lt"/>
              <a:buAutoNum type="arabicPeriod"/>
            </a:pPr>
            <a:r>
              <a:rPr lang="en-US" dirty="0"/>
              <a:t>Repeat the process selecting the remaining </a:t>
            </a:r>
            <a:r>
              <a:rPr lang="en-US" b="1" dirty="0">
                <a:latin typeface="Abadi" panose="020B0604020202020204" pitchFamily="34" charset="0"/>
              </a:rPr>
              <a:t>CSAIL Ebony</a:t>
            </a:r>
            <a:r>
              <a:rPr lang="en-US" b="1" dirty="0"/>
              <a:t> </a:t>
            </a:r>
            <a:r>
              <a:rPr lang="en-US" dirty="0"/>
              <a:t>family fonts.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3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title sample slide</a:t>
            </a:r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4294967295"/>
          </p:nvPr>
        </p:nvSpPr>
        <p:spPr>
          <a:xfrm>
            <a:off x="0" y="6421438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0852150" y="6421438"/>
            <a:ext cx="133985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8645525" y="6421438"/>
            <a:ext cx="3546475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201443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badi" panose="020B0604020202020204" pitchFamily="34" charset="0"/>
              </a:rPr>
              <a:t>CSAIL Alliances</a:t>
            </a:r>
          </a:p>
          <a:p>
            <a:r>
              <a:rPr lang="en-US" dirty="0"/>
              <a:t>Variant of section title slide</a:t>
            </a:r>
          </a:p>
          <a:p>
            <a:r>
              <a:rPr lang="en-US" dirty="0"/>
              <a:t>with number and </a:t>
            </a:r>
            <a:r>
              <a:rPr lang="en-US" dirty="0" err="1"/>
              <a:t>desctiptive</a:t>
            </a:r>
            <a:r>
              <a:rPr lang="en-US" dirty="0"/>
              <a:t> text</a:t>
            </a:r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4294967295"/>
          </p:nvPr>
        </p:nvSpPr>
        <p:spPr>
          <a:xfrm>
            <a:off x="0" y="6421438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294967295"/>
          </p:nvPr>
        </p:nvSpPr>
        <p:spPr>
          <a:xfrm>
            <a:off x="10852150" y="6421438"/>
            <a:ext cx="133985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294967295"/>
          </p:nvPr>
        </p:nvSpPr>
        <p:spPr>
          <a:xfrm>
            <a:off x="8645525" y="6421438"/>
            <a:ext cx="3546475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34299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Quisque</a:t>
            </a:r>
            <a:r>
              <a:rPr lang="en-US" dirty="0"/>
              <a:t> sed </a:t>
            </a:r>
            <a:r>
              <a:rPr lang="en-US" dirty="0" err="1"/>
              <a:t>lacus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dui sed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vel libero.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at sit </a:t>
            </a:r>
            <a:r>
              <a:rPr lang="en-US" dirty="0" err="1"/>
              <a:t>amet</a:t>
            </a:r>
            <a:r>
              <a:rPr lang="en-US" dirty="0"/>
              <a:t> dolor.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id dictum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Integer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in mi lacinia </a:t>
            </a:r>
            <a:r>
              <a:rPr lang="en-US" dirty="0" err="1"/>
              <a:t>euismod</a:t>
            </a:r>
            <a:r>
              <a:rPr lang="en-US" dirty="0"/>
              <a:t> at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pulvinar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porta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at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at sed diam.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in pharetra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Bulleted text sample slide</a:t>
            </a:r>
          </a:p>
        </p:txBody>
      </p:sp>
      <p:sp>
        <p:nvSpPr>
          <p:cNvPr id="39" name="Marcador de fecha 38"/>
          <p:cNvSpPr>
            <a:spLocks noGrp="1"/>
          </p:cNvSpPr>
          <p:nvPr>
            <p:ph type="dt" sz="half" idx="10"/>
          </p:nvPr>
        </p:nvSpPr>
        <p:spPr>
          <a:xfrm>
            <a:off x="623888" y="6421666"/>
            <a:ext cx="2743200" cy="365125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0" name="Marcador de pie de página 39"/>
          <p:cNvSpPr>
            <a:spLocks noGrp="1"/>
          </p:cNvSpPr>
          <p:nvPr>
            <p:ph type="ftr" sz="quarter" idx="11"/>
          </p:nvPr>
        </p:nvSpPr>
        <p:spPr>
          <a:xfrm>
            <a:off x="6073772" y="6421666"/>
            <a:ext cx="3545716" cy="365125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Slide  </a:t>
            </a:r>
            <a:fld id="{CEB86D5D-798B-4E57-B7C0-9E20D430E991}" type="slidenum">
              <a:rPr lang="en-US" smtClean="0">
                <a:latin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0402"/>
      </p:ext>
    </p:extLst>
  </p:cSld>
  <p:clrMapOvr>
    <a:masterClrMapping/>
  </p:clrMapOvr>
</p:sld>
</file>

<file path=ppt/theme/theme1.xml><?xml version="1.0" encoding="utf-8"?>
<a:theme xmlns:a="http://schemas.openxmlformats.org/drawingml/2006/main" name="CSAIL Theme">
  <a:themeElements>
    <a:clrScheme name="CSAIL Colors">
      <a:dk1>
        <a:sysClr val="windowText" lastClr="000000"/>
      </a:dk1>
      <a:lt1>
        <a:sysClr val="window" lastClr="FFFFFF"/>
      </a:lt1>
      <a:dk2>
        <a:srgbClr val="8E908F"/>
      </a:dk2>
      <a:lt2>
        <a:srgbClr val="CECFCB"/>
      </a:lt2>
      <a:accent1>
        <a:srgbClr val="B94700"/>
      </a:accent1>
      <a:accent2>
        <a:srgbClr val="F0B323"/>
      </a:accent2>
      <a:accent3>
        <a:srgbClr val="898D8D"/>
      </a:accent3>
      <a:accent4>
        <a:srgbClr val="009CDE"/>
      </a:accent4>
      <a:accent5>
        <a:srgbClr val="151F6D"/>
      </a:accent5>
      <a:accent6>
        <a:srgbClr val="49C5B1"/>
      </a:accent6>
      <a:hlink>
        <a:srgbClr val="0070C0"/>
      </a:hlink>
      <a:folHlink>
        <a:srgbClr val="7030A0"/>
      </a:folHlink>
    </a:clrScheme>
    <a:fontScheme name="CSAIL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1389</Words>
  <Application>Microsoft Office PowerPoint</Application>
  <PresentationFormat>Widescreen</PresentationFormat>
  <Paragraphs>210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Abadi</vt:lpstr>
      <vt:lpstr>CSAIL Ebony Lt</vt:lpstr>
      <vt:lpstr>Arial</vt:lpstr>
      <vt:lpstr>CSAIL Theme</vt:lpstr>
      <vt:lpstr>Find Tips, tricks, and hints here</vt:lpstr>
      <vt:lpstr>Presentation title</vt:lpstr>
      <vt:lpstr>Color palette</vt:lpstr>
      <vt:lpstr>Tip to apply a black Background Style</vt:lpstr>
      <vt:lpstr>Fonts</vt:lpstr>
      <vt:lpstr>Replace CSAIL Ebony font with Arial throughout the entire presentation</vt:lpstr>
      <vt:lpstr>Section title sample slide</vt:lpstr>
      <vt:lpstr>2</vt:lpstr>
      <vt:lpstr>Bulleted text sample slide</vt:lpstr>
      <vt:lpstr>Two column sample slide</vt:lpstr>
      <vt:lpstr>Two column sample slide with subtitles</vt:lpstr>
      <vt:lpstr>Three column sample slide with subtitles</vt:lpstr>
      <vt:lpstr>Two column sample slide - text and image</vt:lpstr>
      <vt:lpstr>Title and background image sample slide</vt:lpstr>
      <vt:lpstr>Bar chart sample slide</vt:lpstr>
      <vt:lpstr>Team sample slide</vt:lpstr>
      <vt:lpstr>Timeline sample slide</vt:lpstr>
      <vt:lpstr>Map sample slide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</dc:creator>
  <cp:lastModifiedBy>Nicole M Cooper Hoffman</cp:lastModifiedBy>
  <cp:revision>374</cp:revision>
  <dcterms:created xsi:type="dcterms:W3CDTF">2019-01-26T19:27:53Z</dcterms:created>
  <dcterms:modified xsi:type="dcterms:W3CDTF">2022-03-17T17:40:38Z</dcterms:modified>
</cp:coreProperties>
</file>